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 id="2147483677" r:id="rId2"/>
  </p:sldMasterIdLst>
  <p:notesMasterIdLst>
    <p:notesMasterId r:id="rId45"/>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6" r:id="rId30"/>
    <p:sldId id="287" r:id="rId31"/>
    <p:sldId id="288" r:id="rId32"/>
    <p:sldId id="289" r:id="rId33"/>
    <p:sldId id="290" r:id="rId34"/>
    <p:sldId id="291" r:id="rId35"/>
    <p:sldId id="292" r:id="rId36"/>
    <p:sldId id="293" r:id="rId37"/>
    <p:sldId id="294" r:id="rId38"/>
    <p:sldId id="295" r:id="rId39"/>
    <p:sldId id="296" r:id="rId40"/>
    <p:sldId id="297" r:id="rId41"/>
    <p:sldId id="298" r:id="rId42"/>
    <p:sldId id="299" r:id="rId43"/>
    <p:sldId id="310" r:id="rId44"/>
  </p:sldIdLst>
  <p:sldSz cx="9144000" cy="5143500" type="screen16x9"/>
  <p:notesSz cx="6858000" cy="9144000"/>
  <p:embeddedFontLst>
    <p:embeddedFont>
      <p:font typeface="Amatic SC" panose="02010600030101010101" charset="-79"/>
      <p:regular r:id="rId46"/>
      <p:bold r:id="rId47"/>
    </p:embeddedFont>
    <p:embeddedFont>
      <p:font typeface="Calibri" panose="020F0502020204030204" pitchFamily="34" charset="0"/>
      <p:regular r:id="rId48"/>
      <p:bold r:id="rId49"/>
      <p:italic r:id="rId50"/>
      <p:boldItalic r:id="rId51"/>
    </p:embeddedFont>
    <p:embeddedFont>
      <p:font typeface="Chewy" panose="02010600030101010101" charset="0"/>
      <p:regular r:id="rId52"/>
    </p:embeddedFont>
    <p:embeddedFont>
      <p:font typeface="Didact Gothic" panose="02010600030101010101" charset="0"/>
      <p:regular r:id="rId53"/>
    </p:embeddedFont>
    <p:embeddedFont>
      <p:font typeface="Proxima Nova" panose="02010600030101010101" charset="0"/>
      <p:regular r:id="rId54"/>
      <p:bold r:id="rId55"/>
      <p:italic r:id="rId56"/>
      <p:boldItalic r:id="rId57"/>
    </p:embeddedFont>
    <p:embeddedFont>
      <p:font typeface="Proxima Nova Semibold" panose="02010600030101010101" charset="0"/>
      <p:regular r:id="rId58"/>
      <p:bold r:id="rId59"/>
      <p:boldItalic r:id="rId60"/>
    </p:embeddedFont>
    <p:embeddedFont>
      <p:font typeface="Roboto Medium" panose="02010600030101010101" charset="0"/>
      <p:regular r:id="rId61"/>
      <p:bold r:id="rId62"/>
      <p:italic r:id="rId63"/>
      <p:boldItalic r:id="rId6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625A686-9876-401F-8931-4937CE78CB0D}">
  <a:tblStyle styleId="{F625A686-9876-401F-8931-4937CE78CB0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800" y="6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font" Target="fonts/font2.fntdata"/><Relationship Id="rId50" Type="http://schemas.openxmlformats.org/officeDocument/2006/relationships/font" Target="fonts/font5.fntdata"/><Relationship Id="rId55" Type="http://schemas.openxmlformats.org/officeDocument/2006/relationships/font" Target="fonts/font10.fntdata"/><Relationship Id="rId63" Type="http://schemas.openxmlformats.org/officeDocument/2006/relationships/font" Target="fonts/font18.fntdata"/><Relationship Id="rId68"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notesMaster" Target="notesMasters/notesMaster1.xml"/><Relationship Id="rId53" Type="http://schemas.openxmlformats.org/officeDocument/2006/relationships/font" Target="fonts/font8.fntdata"/><Relationship Id="rId58" Type="http://schemas.openxmlformats.org/officeDocument/2006/relationships/font" Target="fonts/font13.fntdata"/><Relationship Id="rId66"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16.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font" Target="fonts/font3.fntdata"/><Relationship Id="rId56" Type="http://schemas.openxmlformats.org/officeDocument/2006/relationships/font" Target="fonts/font11.fntdata"/><Relationship Id="rId64" Type="http://schemas.openxmlformats.org/officeDocument/2006/relationships/font" Target="fonts/font19.fntdata"/><Relationship Id="rId8" Type="http://schemas.openxmlformats.org/officeDocument/2006/relationships/slide" Target="slides/slide6.xml"/><Relationship Id="rId51" Type="http://schemas.openxmlformats.org/officeDocument/2006/relationships/font" Target="fonts/font6.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1.fntdata"/><Relationship Id="rId59" Type="http://schemas.openxmlformats.org/officeDocument/2006/relationships/font" Target="fonts/font14.fntdata"/><Relationship Id="rId67"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9.fntdata"/><Relationship Id="rId62" Type="http://schemas.openxmlformats.org/officeDocument/2006/relationships/font" Target="fonts/font17.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4.fntdata"/><Relationship Id="rId57" Type="http://schemas.openxmlformats.org/officeDocument/2006/relationships/font" Target="fonts/font1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7.fntdata"/><Relationship Id="rId60" Type="http://schemas.openxmlformats.org/officeDocument/2006/relationships/font" Target="fonts/font15.fntdata"/><Relationship Id="rId65"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
        <p:cNvGrpSpPr/>
        <p:nvPr/>
      </p:nvGrpSpPr>
      <p:grpSpPr>
        <a:xfrm>
          <a:off x="0" y="0"/>
          <a:ext cx="0" cy="0"/>
          <a:chOff x="0" y="0"/>
          <a:chExt cx="0" cy="0"/>
        </a:xfrm>
      </p:grpSpPr>
      <p:sp>
        <p:nvSpPr>
          <p:cNvPr id="157" name="Google Shape;15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 name="Google Shape;15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
        <p:cNvGrpSpPr/>
        <p:nvPr/>
      </p:nvGrpSpPr>
      <p:grpSpPr>
        <a:xfrm>
          <a:off x="0" y="0"/>
          <a:ext cx="0" cy="0"/>
          <a:chOff x="0" y="0"/>
          <a:chExt cx="0" cy="0"/>
        </a:xfrm>
      </p:grpSpPr>
      <p:sp>
        <p:nvSpPr>
          <p:cNvPr id="993" name="Google Shape;993;g615eedb6e8_3_2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 name="Google Shape;994;g615eedb6e8_3_2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g615eedb6e8_3_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 name="Google Shape;1108;g615eedb6e8_3_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8"/>
        <p:cNvGrpSpPr/>
        <p:nvPr/>
      </p:nvGrpSpPr>
      <p:grpSpPr>
        <a:xfrm>
          <a:off x="0" y="0"/>
          <a:ext cx="0" cy="0"/>
          <a:chOff x="0" y="0"/>
          <a:chExt cx="0" cy="0"/>
        </a:xfrm>
      </p:grpSpPr>
      <p:sp>
        <p:nvSpPr>
          <p:cNvPr id="1129" name="Google Shape;1129;g615eedb6e8_3_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 name="Google Shape;1130;g615eedb6e8_3_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
        <p:cNvGrpSpPr/>
        <p:nvPr/>
      </p:nvGrpSpPr>
      <p:grpSpPr>
        <a:xfrm>
          <a:off x="0" y="0"/>
          <a:ext cx="0" cy="0"/>
          <a:chOff x="0" y="0"/>
          <a:chExt cx="0" cy="0"/>
        </a:xfrm>
      </p:grpSpPr>
      <p:sp>
        <p:nvSpPr>
          <p:cNvPr id="1216" name="Google Shape;1216;g615eedb6e8_3_4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 name="Google Shape;1217;g615eedb6e8_3_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9"/>
        <p:cNvGrpSpPr/>
        <p:nvPr/>
      </p:nvGrpSpPr>
      <p:grpSpPr>
        <a:xfrm>
          <a:off x="0" y="0"/>
          <a:ext cx="0" cy="0"/>
          <a:chOff x="0" y="0"/>
          <a:chExt cx="0" cy="0"/>
        </a:xfrm>
      </p:grpSpPr>
      <p:sp>
        <p:nvSpPr>
          <p:cNvPr id="1240" name="Google Shape;1240;g615eedb6e8_3_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1" name="Google Shape;1241;g615eedb6e8_3_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5"/>
        <p:cNvGrpSpPr/>
        <p:nvPr/>
      </p:nvGrpSpPr>
      <p:grpSpPr>
        <a:xfrm>
          <a:off x="0" y="0"/>
          <a:ext cx="0" cy="0"/>
          <a:chOff x="0" y="0"/>
          <a:chExt cx="0" cy="0"/>
        </a:xfrm>
      </p:grpSpPr>
      <p:sp>
        <p:nvSpPr>
          <p:cNvPr id="1296" name="Google Shape;1296;g615eedb6e8_3_6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7" name="Google Shape;1297;g615eedb6e8_3_6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
        <p:cNvGrpSpPr/>
        <p:nvPr/>
      </p:nvGrpSpPr>
      <p:grpSpPr>
        <a:xfrm>
          <a:off x="0" y="0"/>
          <a:ext cx="0" cy="0"/>
          <a:chOff x="0" y="0"/>
          <a:chExt cx="0" cy="0"/>
        </a:xfrm>
      </p:grpSpPr>
      <p:sp>
        <p:nvSpPr>
          <p:cNvPr id="1376" name="Google Shape;1376;g615eedb6e8_3_1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 name="Google Shape;1377;g615eedb6e8_3_1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1"/>
        <p:cNvGrpSpPr/>
        <p:nvPr/>
      </p:nvGrpSpPr>
      <p:grpSpPr>
        <a:xfrm>
          <a:off x="0" y="0"/>
          <a:ext cx="0" cy="0"/>
          <a:chOff x="0" y="0"/>
          <a:chExt cx="0" cy="0"/>
        </a:xfrm>
      </p:grpSpPr>
      <p:sp>
        <p:nvSpPr>
          <p:cNvPr id="1382" name="Google Shape;1382;g615eedb6e8_3_8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3" name="Google Shape;1383;g615eedb6e8_3_8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9"/>
        <p:cNvGrpSpPr/>
        <p:nvPr/>
      </p:nvGrpSpPr>
      <p:grpSpPr>
        <a:xfrm>
          <a:off x="0" y="0"/>
          <a:ext cx="0" cy="0"/>
          <a:chOff x="0" y="0"/>
          <a:chExt cx="0" cy="0"/>
        </a:xfrm>
      </p:grpSpPr>
      <p:sp>
        <p:nvSpPr>
          <p:cNvPr id="1400" name="Google Shape;1400;g615eedb6e8_3_8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1" name="Google Shape;1401;g615eedb6e8_3_8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9"/>
        <p:cNvGrpSpPr/>
        <p:nvPr/>
      </p:nvGrpSpPr>
      <p:grpSpPr>
        <a:xfrm>
          <a:off x="0" y="0"/>
          <a:ext cx="0" cy="0"/>
          <a:chOff x="0" y="0"/>
          <a:chExt cx="0" cy="0"/>
        </a:xfrm>
      </p:grpSpPr>
      <p:sp>
        <p:nvSpPr>
          <p:cNvPr id="1550" name="Google Shape;1550;g615eedb6e8_3_9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1" name="Google Shape;1551;g615eedb6e8_3_9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
        <p:cNvGrpSpPr/>
        <p:nvPr/>
      </p:nvGrpSpPr>
      <p:grpSpPr>
        <a:xfrm>
          <a:off x="0" y="0"/>
          <a:ext cx="0" cy="0"/>
          <a:chOff x="0" y="0"/>
          <a:chExt cx="0" cy="0"/>
        </a:xfrm>
      </p:grpSpPr>
      <p:sp>
        <p:nvSpPr>
          <p:cNvPr id="293" name="Google Shape;293;g60152cff22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 name="Google Shape;294;g60152cff22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615eedb6e8_3_10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615eedb6e8_3_10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8"/>
        <p:cNvGrpSpPr/>
        <p:nvPr/>
      </p:nvGrpSpPr>
      <p:grpSpPr>
        <a:xfrm>
          <a:off x="0" y="0"/>
          <a:ext cx="0" cy="0"/>
          <a:chOff x="0" y="0"/>
          <a:chExt cx="0" cy="0"/>
        </a:xfrm>
      </p:grpSpPr>
      <p:sp>
        <p:nvSpPr>
          <p:cNvPr id="1669" name="Google Shape;1669;g615eedb6e8_3_1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0" name="Google Shape;1670;g615eedb6e8_3_1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8"/>
        <p:cNvGrpSpPr/>
        <p:nvPr/>
      </p:nvGrpSpPr>
      <p:grpSpPr>
        <a:xfrm>
          <a:off x="0" y="0"/>
          <a:ext cx="0" cy="0"/>
          <a:chOff x="0" y="0"/>
          <a:chExt cx="0" cy="0"/>
        </a:xfrm>
      </p:grpSpPr>
      <p:sp>
        <p:nvSpPr>
          <p:cNvPr id="1769" name="Google Shape;1769;g6170475df8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0" name="Google Shape;1770;g6170475df8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2"/>
        <p:cNvGrpSpPr/>
        <p:nvPr/>
      </p:nvGrpSpPr>
      <p:grpSpPr>
        <a:xfrm>
          <a:off x="0" y="0"/>
          <a:ext cx="0" cy="0"/>
          <a:chOff x="0" y="0"/>
          <a:chExt cx="0" cy="0"/>
        </a:xfrm>
      </p:grpSpPr>
      <p:sp>
        <p:nvSpPr>
          <p:cNvPr id="1793" name="Google Shape;1793;g6170475df8_0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4" name="Google Shape;1794;g6170475df8_0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5"/>
        <p:cNvGrpSpPr/>
        <p:nvPr/>
      </p:nvGrpSpPr>
      <p:grpSpPr>
        <a:xfrm>
          <a:off x="0" y="0"/>
          <a:ext cx="0" cy="0"/>
          <a:chOff x="0" y="0"/>
          <a:chExt cx="0" cy="0"/>
        </a:xfrm>
      </p:grpSpPr>
      <p:sp>
        <p:nvSpPr>
          <p:cNvPr id="1806" name="Google Shape;1806;g6170475df8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7" name="Google Shape;1807;g6170475df8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8"/>
        <p:cNvGrpSpPr/>
        <p:nvPr/>
      </p:nvGrpSpPr>
      <p:grpSpPr>
        <a:xfrm>
          <a:off x="0" y="0"/>
          <a:ext cx="0" cy="0"/>
          <a:chOff x="0" y="0"/>
          <a:chExt cx="0" cy="0"/>
        </a:xfrm>
      </p:grpSpPr>
      <p:sp>
        <p:nvSpPr>
          <p:cNvPr id="1819" name="Google Shape;1819;g615eedb6e8_3_11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0" name="Google Shape;1820;g615eedb6e8_3_1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2"/>
        <p:cNvGrpSpPr/>
        <p:nvPr/>
      </p:nvGrpSpPr>
      <p:grpSpPr>
        <a:xfrm>
          <a:off x="0" y="0"/>
          <a:ext cx="0" cy="0"/>
          <a:chOff x="0" y="0"/>
          <a:chExt cx="0" cy="0"/>
        </a:xfrm>
      </p:grpSpPr>
      <p:sp>
        <p:nvSpPr>
          <p:cNvPr id="1913" name="Google Shape;1913;g615eedb6e8_3_13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4" name="Google Shape;1914;g615eedb6e8_3_1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2"/>
        <p:cNvGrpSpPr/>
        <p:nvPr/>
      </p:nvGrpSpPr>
      <p:grpSpPr>
        <a:xfrm>
          <a:off x="0" y="0"/>
          <a:ext cx="0" cy="0"/>
          <a:chOff x="0" y="0"/>
          <a:chExt cx="0" cy="0"/>
        </a:xfrm>
      </p:grpSpPr>
      <p:sp>
        <p:nvSpPr>
          <p:cNvPr id="2003" name="Google Shape;2003;g615eedb6e8_3_14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4" name="Google Shape;2004;g615eedb6e8_3_14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0"/>
        <p:cNvGrpSpPr/>
        <p:nvPr/>
      </p:nvGrpSpPr>
      <p:grpSpPr>
        <a:xfrm>
          <a:off x="0" y="0"/>
          <a:ext cx="0" cy="0"/>
          <a:chOff x="0" y="0"/>
          <a:chExt cx="0" cy="0"/>
        </a:xfrm>
      </p:grpSpPr>
      <p:sp>
        <p:nvSpPr>
          <p:cNvPr id="2581" name="Google Shape;2581;g7088912b60_0_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2" name="Google Shape;2582;g7088912b60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6"/>
        <p:cNvGrpSpPr/>
        <p:nvPr/>
      </p:nvGrpSpPr>
      <p:grpSpPr>
        <a:xfrm>
          <a:off x="0" y="0"/>
          <a:ext cx="0" cy="0"/>
          <a:chOff x="0" y="0"/>
          <a:chExt cx="0" cy="0"/>
        </a:xfrm>
      </p:grpSpPr>
      <p:sp>
        <p:nvSpPr>
          <p:cNvPr id="2597" name="Google Shape;2597;g7088912b60_0_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8" name="Google Shape;2598;g7088912b60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
        <p:cNvGrpSpPr/>
        <p:nvPr/>
      </p:nvGrpSpPr>
      <p:grpSpPr>
        <a:xfrm>
          <a:off x="0" y="0"/>
          <a:ext cx="0" cy="0"/>
          <a:chOff x="0" y="0"/>
          <a:chExt cx="0" cy="0"/>
        </a:xfrm>
      </p:grpSpPr>
      <p:sp>
        <p:nvSpPr>
          <p:cNvPr id="372" name="Google Shape;372;g60152cff2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 name="Google Shape;373;g60152cff2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5"/>
        <p:cNvGrpSpPr/>
        <p:nvPr/>
      </p:nvGrpSpPr>
      <p:grpSpPr>
        <a:xfrm>
          <a:off x="0" y="0"/>
          <a:ext cx="0" cy="0"/>
          <a:chOff x="0" y="0"/>
          <a:chExt cx="0" cy="0"/>
        </a:xfrm>
      </p:grpSpPr>
      <p:sp>
        <p:nvSpPr>
          <p:cNvPr id="2936" name="Google Shape;2936;g7088912b60_0_3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7" name="Google Shape;2937;g7088912b60_0_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9"/>
        <p:cNvGrpSpPr/>
        <p:nvPr/>
      </p:nvGrpSpPr>
      <p:grpSpPr>
        <a:xfrm>
          <a:off x="0" y="0"/>
          <a:ext cx="0" cy="0"/>
          <a:chOff x="0" y="0"/>
          <a:chExt cx="0" cy="0"/>
        </a:xfrm>
      </p:grpSpPr>
      <p:sp>
        <p:nvSpPr>
          <p:cNvPr id="5500" name="Google Shape;5500;g7088912b60_0_29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1" name="Google Shape;5501;g7088912b60_0_29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8"/>
        <p:cNvGrpSpPr/>
        <p:nvPr/>
      </p:nvGrpSpPr>
      <p:grpSpPr>
        <a:xfrm>
          <a:off x="0" y="0"/>
          <a:ext cx="0" cy="0"/>
          <a:chOff x="0" y="0"/>
          <a:chExt cx="0" cy="0"/>
        </a:xfrm>
      </p:grpSpPr>
      <p:sp>
        <p:nvSpPr>
          <p:cNvPr id="5919" name="Google Shape;5919;g7088912b60_0_33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0" name="Google Shape;5920;g7088912b60_0_33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8"/>
        <p:cNvGrpSpPr/>
        <p:nvPr/>
      </p:nvGrpSpPr>
      <p:grpSpPr>
        <a:xfrm>
          <a:off x="0" y="0"/>
          <a:ext cx="0" cy="0"/>
          <a:chOff x="0" y="0"/>
          <a:chExt cx="0" cy="0"/>
        </a:xfrm>
      </p:grpSpPr>
      <p:sp>
        <p:nvSpPr>
          <p:cNvPr id="6089" name="Google Shape;6089;g7088912b60_0_35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90" name="Google Shape;6090;g7088912b60_0_3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3"/>
        <p:cNvGrpSpPr/>
        <p:nvPr/>
      </p:nvGrpSpPr>
      <p:grpSpPr>
        <a:xfrm>
          <a:off x="0" y="0"/>
          <a:ext cx="0" cy="0"/>
          <a:chOff x="0" y="0"/>
          <a:chExt cx="0" cy="0"/>
        </a:xfrm>
      </p:grpSpPr>
      <p:sp>
        <p:nvSpPr>
          <p:cNvPr id="6494" name="Google Shape;6494;g7088912b60_0_39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95" name="Google Shape;6495;g7088912b60_0_39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3"/>
        <p:cNvGrpSpPr/>
        <p:nvPr/>
      </p:nvGrpSpPr>
      <p:grpSpPr>
        <a:xfrm>
          <a:off x="0" y="0"/>
          <a:ext cx="0" cy="0"/>
          <a:chOff x="0" y="0"/>
          <a:chExt cx="0" cy="0"/>
        </a:xfrm>
      </p:grpSpPr>
      <p:sp>
        <p:nvSpPr>
          <p:cNvPr id="6874" name="Google Shape;6874;g7088912b60_0_42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5" name="Google Shape;6875;g7088912b60_0_4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1"/>
        <p:cNvGrpSpPr/>
        <p:nvPr/>
      </p:nvGrpSpPr>
      <p:grpSpPr>
        <a:xfrm>
          <a:off x="0" y="0"/>
          <a:ext cx="0" cy="0"/>
          <a:chOff x="0" y="0"/>
          <a:chExt cx="0" cy="0"/>
        </a:xfrm>
      </p:grpSpPr>
      <p:sp>
        <p:nvSpPr>
          <p:cNvPr id="7792" name="Google Shape;7792;g7088912b60_0_52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3" name="Google Shape;7793;g7088912b60_0_5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5"/>
        <p:cNvGrpSpPr/>
        <p:nvPr/>
      </p:nvGrpSpPr>
      <p:grpSpPr>
        <a:xfrm>
          <a:off x="0" y="0"/>
          <a:ext cx="0" cy="0"/>
          <a:chOff x="0" y="0"/>
          <a:chExt cx="0" cy="0"/>
        </a:xfrm>
      </p:grpSpPr>
      <p:sp>
        <p:nvSpPr>
          <p:cNvPr id="9226" name="Google Shape;9226;g7088912b60_0_66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7" name="Google Shape;9227;g7088912b60_0_66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81"/>
        <p:cNvGrpSpPr/>
        <p:nvPr/>
      </p:nvGrpSpPr>
      <p:grpSpPr>
        <a:xfrm>
          <a:off x="0" y="0"/>
          <a:ext cx="0" cy="0"/>
          <a:chOff x="0" y="0"/>
          <a:chExt cx="0" cy="0"/>
        </a:xfrm>
      </p:grpSpPr>
      <p:sp>
        <p:nvSpPr>
          <p:cNvPr id="11782" name="Google Shape;11782;g7088912b60_0_92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83" name="Google Shape;11783;g7088912b60_0_9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31"/>
        <p:cNvGrpSpPr/>
        <p:nvPr/>
      </p:nvGrpSpPr>
      <p:grpSpPr>
        <a:xfrm>
          <a:off x="0" y="0"/>
          <a:ext cx="0" cy="0"/>
          <a:chOff x="0" y="0"/>
          <a:chExt cx="0" cy="0"/>
        </a:xfrm>
      </p:grpSpPr>
      <p:sp>
        <p:nvSpPr>
          <p:cNvPr id="13732" name="Google Shape;13732;g7088912b60_0_111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33" name="Google Shape;13733;g7088912b60_0_11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
        <p:cNvGrpSpPr/>
        <p:nvPr/>
      </p:nvGrpSpPr>
      <p:grpSpPr>
        <a:xfrm>
          <a:off x="0" y="0"/>
          <a:ext cx="0" cy="0"/>
          <a:chOff x="0" y="0"/>
          <a:chExt cx="0" cy="0"/>
        </a:xfrm>
      </p:grpSpPr>
      <p:sp>
        <p:nvSpPr>
          <p:cNvPr id="456" name="Google Shape;456;g60152cff22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7" name="Google Shape;457;g60152cff22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06"/>
        <p:cNvGrpSpPr/>
        <p:nvPr/>
      </p:nvGrpSpPr>
      <p:grpSpPr>
        <a:xfrm>
          <a:off x="0" y="0"/>
          <a:ext cx="0" cy="0"/>
          <a:chOff x="0" y="0"/>
          <a:chExt cx="0" cy="0"/>
        </a:xfrm>
      </p:grpSpPr>
      <p:sp>
        <p:nvSpPr>
          <p:cNvPr id="15507" name="Google Shape;15507;g7088912b60_0_129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08" name="Google Shape;15508;g7088912b60_0_129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50"/>
        <p:cNvGrpSpPr/>
        <p:nvPr/>
      </p:nvGrpSpPr>
      <p:grpSpPr>
        <a:xfrm>
          <a:off x="0" y="0"/>
          <a:ext cx="0" cy="0"/>
          <a:chOff x="0" y="0"/>
          <a:chExt cx="0" cy="0"/>
        </a:xfrm>
      </p:grpSpPr>
      <p:sp>
        <p:nvSpPr>
          <p:cNvPr id="16551" name="Google Shape;16551;g7088912b60_0_139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52" name="Google Shape;16552;g7088912b60_0_139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
        <p:cNvGrpSpPr/>
        <p:nvPr/>
      </p:nvGrpSpPr>
      <p:grpSpPr>
        <a:xfrm>
          <a:off x="0" y="0"/>
          <a:ext cx="0" cy="0"/>
          <a:chOff x="0" y="0"/>
          <a:chExt cx="0" cy="0"/>
        </a:xfrm>
      </p:grpSpPr>
      <p:sp>
        <p:nvSpPr>
          <p:cNvPr id="533" name="Google Shape;533;g60152cff22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 name="Google Shape;534;g60152cff22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
        <p:cNvGrpSpPr/>
        <p:nvPr/>
      </p:nvGrpSpPr>
      <p:grpSpPr>
        <a:xfrm>
          <a:off x="0" y="0"/>
          <a:ext cx="0" cy="0"/>
          <a:chOff x="0" y="0"/>
          <a:chExt cx="0" cy="0"/>
        </a:xfrm>
      </p:grpSpPr>
      <p:sp>
        <p:nvSpPr>
          <p:cNvPr id="569" name="Google Shape;569;g615eedb6e8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 name="Google Shape;570;g615eedb6e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
        <p:cNvGrpSpPr/>
        <p:nvPr/>
      </p:nvGrpSpPr>
      <p:grpSpPr>
        <a:xfrm>
          <a:off x="0" y="0"/>
          <a:ext cx="0" cy="0"/>
          <a:chOff x="0" y="0"/>
          <a:chExt cx="0" cy="0"/>
        </a:xfrm>
      </p:grpSpPr>
      <p:sp>
        <p:nvSpPr>
          <p:cNvPr id="629" name="Google Shape;629;g615eedb6e8_3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0" name="Google Shape;630;g615eedb6e8_3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
        <p:cNvGrpSpPr/>
        <p:nvPr/>
      </p:nvGrpSpPr>
      <p:grpSpPr>
        <a:xfrm>
          <a:off x="0" y="0"/>
          <a:ext cx="0" cy="0"/>
          <a:chOff x="0" y="0"/>
          <a:chExt cx="0" cy="0"/>
        </a:xfrm>
      </p:grpSpPr>
      <p:sp>
        <p:nvSpPr>
          <p:cNvPr id="686" name="Google Shape;686;g615eedb6e8_3_1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 name="Google Shape;687;g615eedb6e8_3_1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
        <p:cNvGrpSpPr/>
        <p:nvPr/>
      </p:nvGrpSpPr>
      <p:grpSpPr>
        <a:xfrm>
          <a:off x="0" y="0"/>
          <a:ext cx="0" cy="0"/>
          <a:chOff x="0" y="0"/>
          <a:chExt cx="0" cy="0"/>
        </a:xfrm>
      </p:grpSpPr>
      <p:sp>
        <p:nvSpPr>
          <p:cNvPr id="721" name="Google Shape;721;g618804714c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 name="Google Shape;722;g618804714c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12" y="-423675"/>
            <a:ext cx="9143964" cy="4743663"/>
          </a:xfrm>
          <a:custGeom>
            <a:avLst/>
            <a:gdLst/>
            <a:ahLst/>
            <a:cxnLst/>
            <a:rect l="l" t="t" r="r" b="b"/>
            <a:pathLst>
              <a:path w="95205" h="49390" extrusionOk="0">
                <a:moveTo>
                  <a:pt x="0" y="0"/>
                </a:moveTo>
                <a:cubicBezTo>
                  <a:pt x="0" y="0"/>
                  <a:pt x="37732" y="35528"/>
                  <a:pt x="95204" y="49390"/>
                </a:cubicBezTo>
                <a:lnTo>
                  <a:pt x="952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311708" y="2163525"/>
            <a:ext cx="8520600" cy="2052600"/>
          </a:xfrm>
          <a:prstGeom prst="rect">
            <a:avLst/>
          </a:prstGeom>
        </p:spPr>
        <p:txBody>
          <a:bodyPr spcFirstLastPara="1" wrap="square" lIns="91425" tIns="91425" rIns="91425" bIns="91425" anchor="b" anchorCtr="0">
            <a:noAutofit/>
          </a:bodyPr>
          <a:lstStyle>
            <a:lvl1pPr lvl="0" algn="ctr">
              <a:spcBef>
                <a:spcPts val="0"/>
              </a:spcBef>
              <a:spcAft>
                <a:spcPts val="0"/>
              </a:spcAft>
              <a:buSzPts val="50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303000" y="4038350"/>
            <a:ext cx="25380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TEXT 2">
  <p:cSld name="SECTION_HEADER_3">
    <p:spTree>
      <p:nvGrpSpPr>
        <p:cNvPr id="1" name="Shape 64"/>
        <p:cNvGrpSpPr/>
        <p:nvPr/>
      </p:nvGrpSpPr>
      <p:grpSpPr>
        <a:xfrm>
          <a:off x="0" y="0"/>
          <a:ext cx="0" cy="0"/>
          <a:chOff x="0" y="0"/>
          <a:chExt cx="0" cy="0"/>
        </a:xfrm>
      </p:grpSpPr>
      <p:sp>
        <p:nvSpPr>
          <p:cNvPr id="65" name="Google Shape;65;p12"/>
          <p:cNvSpPr/>
          <p:nvPr/>
        </p:nvSpPr>
        <p:spPr>
          <a:xfrm rot="10800000" flipH="1">
            <a:off x="-12" y="398350"/>
            <a:ext cx="9146820" cy="4745144"/>
          </a:xfrm>
          <a:custGeom>
            <a:avLst/>
            <a:gdLst/>
            <a:ahLst/>
            <a:cxnLst/>
            <a:rect l="l" t="t" r="r" b="b"/>
            <a:pathLst>
              <a:path w="95205" h="49390" extrusionOk="0">
                <a:moveTo>
                  <a:pt x="0" y="0"/>
                </a:moveTo>
                <a:lnTo>
                  <a:pt x="0" y="49390"/>
                </a:lnTo>
                <a:cubicBezTo>
                  <a:pt x="57473" y="35528"/>
                  <a:pt x="95204" y="0"/>
                  <a:pt x="95204"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2"/>
          <p:cNvSpPr txBox="1">
            <a:spLocks noGrp="1"/>
          </p:cNvSpPr>
          <p:nvPr>
            <p:ph type="subTitle" idx="1"/>
          </p:nvPr>
        </p:nvSpPr>
        <p:spPr>
          <a:xfrm>
            <a:off x="5457400" y="2845650"/>
            <a:ext cx="2810700" cy="166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100"/>
              <a:buNone/>
              <a:defRPr sz="1100"/>
            </a:lvl1pPr>
            <a:lvl2pPr lvl="1" algn="r" rtl="0">
              <a:lnSpc>
                <a:spcPct val="100000"/>
              </a:lnSpc>
              <a:spcBef>
                <a:spcPts val="0"/>
              </a:spcBef>
              <a:spcAft>
                <a:spcPts val="0"/>
              </a:spcAft>
              <a:buSzPts val="1100"/>
              <a:buNone/>
              <a:defRPr sz="1100"/>
            </a:lvl2pPr>
            <a:lvl3pPr lvl="2" algn="r" rtl="0">
              <a:lnSpc>
                <a:spcPct val="100000"/>
              </a:lnSpc>
              <a:spcBef>
                <a:spcPts val="0"/>
              </a:spcBef>
              <a:spcAft>
                <a:spcPts val="0"/>
              </a:spcAft>
              <a:buSzPts val="1100"/>
              <a:buNone/>
              <a:defRPr sz="1100"/>
            </a:lvl3pPr>
            <a:lvl4pPr lvl="3" algn="r" rtl="0">
              <a:lnSpc>
                <a:spcPct val="100000"/>
              </a:lnSpc>
              <a:spcBef>
                <a:spcPts val="0"/>
              </a:spcBef>
              <a:spcAft>
                <a:spcPts val="0"/>
              </a:spcAft>
              <a:buSzPts val="1100"/>
              <a:buNone/>
              <a:defRPr sz="1100"/>
            </a:lvl4pPr>
            <a:lvl5pPr lvl="4" algn="r" rtl="0">
              <a:lnSpc>
                <a:spcPct val="100000"/>
              </a:lnSpc>
              <a:spcBef>
                <a:spcPts val="0"/>
              </a:spcBef>
              <a:spcAft>
                <a:spcPts val="0"/>
              </a:spcAft>
              <a:buSzPts val="1100"/>
              <a:buNone/>
              <a:defRPr sz="1100"/>
            </a:lvl5pPr>
            <a:lvl6pPr lvl="5" algn="r" rtl="0">
              <a:lnSpc>
                <a:spcPct val="100000"/>
              </a:lnSpc>
              <a:spcBef>
                <a:spcPts val="0"/>
              </a:spcBef>
              <a:spcAft>
                <a:spcPts val="0"/>
              </a:spcAft>
              <a:buSzPts val="1100"/>
              <a:buNone/>
              <a:defRPr sz="1100"/>
            </a:lvl6pPr>
            <a:lvl7pPr lvl="6" algn="r" rtl="0">
              <a:lnSpc>
                <a:spcPct val="100000"/>
              </a:lnSpc>
              <a:spcBef>
                <a:spcPts val="0"/>
              </a:spcBef>
              <a:spcAft>
                <a:spcPts val="0"/>
              </a:spcAft>
              <a:buSzPts val="1100"/>
              <a:buNone/>
              <a:defRPr sz="1100"/>
            </a:lvl7pPr>
            <a:lvl8pPr lvl="7" algn="r" rtl="0">
              <a:lnSpc>
                <a:spcPct val="100000"/>
              </a:lnSpc>
              <a:spcBef>
                <a:spcPts val="0"/>
              </a:spcBef>
              <a:spcAft>
                <a:spcPts val="0"/>
              </a:spcAft>
              <a:buSzPts val="1100"/>
              <a:buNone/>
              <a:defRPr sz="1100"/>
            </a:lvl8pPr>
            <a:lvl9pPr lvl="8" algn="r" rtl="0">
              <a:lnSpc>
                <a:spcPct val="100000"/>
              </a:lnSpc>
              <a:spcBef>
                <a:spcPts val="0"/>
              </a:spcBef>
              <a:spcAft>
                <a:spcPts val="0"/>
              </a:spcAft>
              <a:buSzPts val="1100"/>
              <a:buNone/>
              <a:defRPr sz="1100"/>
            </a:lvl9pPr>
          </a:lstStyle>
          <a:p>
            <a:endParaRPr/>
          </a:p>
        </p:txBody>
      </p:sp>
      <p:sp>
        <p:nvSpPr>
          <p:cNvPr id="67" name="Google Shape;67;p12"/>
          <p:cNvSpPr txBox="1">
            <a:spLocks noGrp="1"/>
          </p:cNvSpPr>
          <p:nvPr>
            <p:ph type="ctrTitle"/>
          </p:nvPr>
        </p:nvSpPr>
        <p:spPr>
          <a:xfrm>
            <a:off x="875700" y="1760050"/>
            <a:ext cx="7392600" cy="959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3000"/>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DESIGN 3">
  <p:cSld name="BIG_NUMBER_1_2_1_3">
    <p:spTree>
      <p:nvGrpSpPr>
        <p:cNvPr id="1" name="Shape 68"/>
        <p:cNvGrpSpPr/>
        <p:nvPr/>
      </p:nvGrpSpPr>
      <p:grpSpPr>
        <a:xfrm>
          <a:off x="0" y="0"/>
          <a:ext cx="0" cy="0"/>
          <a:chOff x="0" y="0"/>
          <a:chExt cx="0" cy="0"/>
        </a:xfrm>
      </p:grpSpPr>
      <p:sp>
        <p:nvSpPr>
          <p:cNvPr id="69" name="Google Shape;69;p13"/>
          <p:cNvSpPr/>
          <p:nvPr/>
        </p:nvSpPr>
        <p:spPr>
          <a:xfrm>
            <a:off x="-36150" y="-179525"/>
            <a:ext cx="9216312" cy="1461170"/>
          </a:xfrm>
          <a:custGeom>
            <a:avLst/>
            <a:gdLst/>
            <a:ahLst/>
            <a:cxnLst/>
            <a:rect l="l" t="t" r="r" b="b"/>
            <a:pathLst>
              <a:path w="95200" h="24924" extrusionOk="0">
                <a:moveTo>
                  <a:pt x="0" y="1"/>
                </a:moveTo>
                <a:lnTo>
                  <a:pt x="0" y="24923"/>
                </a:lnTo>
                <a:cubicBezTo>
                  <a:pt x="40556" y="1997"/>
                  <a:pt x="95199" y="1"/>
                  <a:pt x="95199"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3"/>
          <p:cNvSpPr/>
          <p:nvPr/>
        </p:nvSpPr>
        <p:spPr>
          <a:xfrm rot="10800000">
            <a:off x="-36162" y="3898228"/>
            <a:ext cx="9216312" cy="1456496"/>
          </a:xfrm>
          <a:custGeom>
            <a:avLst/>
            <a:gdLst/>
            <a:ahLst/>
            <a:cxnLst/>
            <a:rect l="l" t="t" r="r" b="b"/>
            <a:pathLst>
              <a:path w="95200" h="24924" extrusionOk="0">
                <a:moveTo>
                  <a:pt x="0" y="1"/>
                </a:moveTo>
                <a:lnTo>
                  <a:pt x="0" y="24923"/>
                </a:lnTo>
                <a:cubicBezTo>
                  <a:pt x="40556" y="1997"/>
                  <a:pt x="95199" y="1"/>
                  <a:pt x="95199"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3"/>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DESIGN 4">
  <p:cSld name="BIG_NUMBER_1_2_1_4">
    <p:bg>
      <p:bgPr>
        <a:solidFill>
          <a:schemeClr val="accent2"/>
        </a:solidFill>
        <a:effectLst/>
      </p:bgPr>
    </p:bg>
    <p:spTree>
      <p:nvGrpSpPr>
        <p:cNvPr id="1" name="Shape 72"/>
        <p:cNvGrpSpPr/>
        <p:nvPr/>
      </p:nvGrpSpPr>
      <p:grpSpPr>
        <a:xfrm>
          <a:off x="0" y="0"/>
          <a:ext cx="0" cy="0"/>
          <a:chOff x="0" y="0"/>
          <a:chExt cx="0" cy="0"/>
        </a:xfrm>
      </p:grpSpPr>
      <p:sp>
        <p:nvSpPr>
          <p:cNvPr id="73" name="Google Shape;73;p14"/>
          <p:cNvSpPr/>
          <p:nvPr/>
        </p:nvSpPr>
        <p:spPr>
          <a:xfrm rot="10800000" flipH="1">
            <a:off x="-36162" y="3898228"/>
            <a:ext cx="9216312" cy="1456496"/>
          </a:xfrm>
          <a:custGeom>
            <a:avLst/>
            <a:gdLst/>
            <a:ahLst/>
            <a:cxnLst/>
            <a:rect l="l" t="t" r="r" b="b"/>
            <a:pathLst>
              <a:path w="95200" h="24924" extrusionOk="0">
                <a:moveTo>
                  <a:pt x="0" y="1"/>
                </a:moveTo>
                <a:lnTo>
                  <a:pt x="0" y="24923"/>
                </a:lnTo>
                <a:cubicBezTo>
                  <a:pt x="40556" y="1997"/>
                  <a:pt x="95199" y="1"/>
                  <a:pt x="95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4"/>
          <p:cNvSpPr/>
          <p:nvPr/>
        </p:nvSpPr>
        <p:spPr>
          <a:xfrm flipH="1">
            <a:off x="-36150" y="-179525"/>
            <a:ext cx="9216312" cy="1461170"/>
          </a:xfrm>
          <a:custGeom>
            <a:avLst/>
            <a:gdLst/>
            <a:ahLst/>
            <a:cxnLst/>
            <a:rect l="l" t="t" r="r" b="b"/>
            <a:pathLst>
              <a:path w="95200" h="24924" extrusionOk="0">
                <a:moveTo>
                  <a:pt x="0" y="1"/>
                </a:moveTo>
                <a:lnTo>
                  <a:pt x="0" y="24923"/>
                </a:lnTo>
                <a:cubicBezTo>
                  <a:pt x="40556" y="1997"/>
                  <a:pt x="95199" y="1"/>
                  <a:pt x="95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4"/>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EXT 3">
  <p:cSld name="SECTION_HEADER_4">
    <p:spTree>
      <p:nvGrpSpPr>
        <p:cNvPr id="1" name="Shape 76"/>
        <p:cNvGrpSpPr/>
        <p:nvPr/>
      </p:nvGrpSpPr>
      <p:grpSpPr>
        <a:xfrm>
          <a:off x="0" y="0"/>
          <a:ext cx="0" cy="0"/>
          <a:chOff x="0" y="0"/>
          <a:chExt cx="0" cy="0"/>
        </a:xfrm>
      </p:grpSpPr>
      <p:sp>
        <p:nvSpPr>
          <p:cNvPr id="77" name="Google Shape;77;p15"/>
          <p:cNvSpPr txBox="1">
            <a:spLocks noGrp="1"/>
          </p:cNvSpPr>
          <p:nvPr>
            <p:ph type="subTitle" idx="1"/>
          </p:nvPr>
        </p:nvSpPr>
        <p:spPr>
          <a:xfrm>
            <a:off x="647100" y="1626450"/>
            <a:ext cx="2205900" cy="11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78" name="Google Shape;78;p15"/>
          <p:cNvSpPr txBox="1">
            <a:spLocks noGrp="1"/>
          </p:cNvSpPr>
          <p:nvPr>
            <p:ph type="ctrTitle"/>
          </p:nvPr>
        </p:nvSpPr>
        <p:spPr>
          <a:xfrm>
            <a:off x="647100" y="540850"/>
            <a:ext cx="1700100" cy="959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FOUR COLUMNS">
  <p:cSld name="BIG_NUMBER_1_2_1_1">
    <p:bg>
      <p:bgPr>
        <a:solidFill>
          <a:schemeClr val="accent2"/>
        </a:solidFill>
        <a:effectLst/>
      </p:bgPr>
    </p:bg>
    <p:spTree>
      <p:nvGrpSpPr>
        <p:cNvPr id="1" name="Shape 79"/>
        <p:cNvGrpSpPr/>
        <p:nvPr/>
      </p:nvGrpSpPr>
      <p:grpSpPr>
        <a:xfrm>
          <a:off x="0" y="0"/>
          <a:ext cx="0" cy="0"/>
          <a:chOff x="0" y="0"/>
          <a:chExt cx="0" cy="0"/>
        </a:xfrm>
      </p:grpSpPr>
      <p:sp>
        <p:nvSpPr>
          <p:cNvPr id="80" name="Google Shape;80;p16"/>
          <p:cNvSpPr/>
          <p:nvPr/>
        </p:nvSpPr>
        <p:spPr>
          <a:xfrm>
            <a:off x="-745700" y="182950"/>
            <a:ext cx="10360800" cy="7071900"/>
          </a:xfrm>
          <a:prstGeom prst="ellipse">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6"/>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82" name="Google Shape;82;p16"/>
          <p:cNvSpPr txBox="1">
            <a:spLocks noGrp="1"/>
          </p:cNvSpPr>
          <p:nvPr>
            <p:ph type="ctrTitle" idx="2"/>
          </p:nvPr>
        </p:nvSpPr>
        <p:spPr>
          <a:xfrm>
            <a:off x="910525" y="1753250"/>
            <a:ext cx="1847700" cy="486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83" name="Google Shape;83;p16"/>
          <p:cNvSpPr txBox="1">
            <a:spLocks noGrp="1"/>
          </p:cNvSpPr>
          <p:nvPr>
            <p:ph type="subTitle" idx="1"/>
          </p:nvPr>
        </p:nvSpPr>
        <p:spPr>
          <a:xfrm>
            <a:off x="992425" y="2095643"/>
            <a:ext cx="1765800" cy="921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100"/>
              <a:buNone/>
              <a:defRPr sz="1100"/>
            </a:lvl1pPr>
            <a:lvl2pPr lvl="1" algn="r" rtl="0">
              <a:lnSpc>
                <a:spcPct val="100000"/>
              </a:lnSpc>
              <a:spcBef>
                <a:spcPts val="0"/>
              </a:spcBef>
              <a:spcAft>
                <a:spcPts val="0"/>
              </a:spcAft>
              <a:buSzPts val="1100"/>
              <a:buNone/>
              <a:defRPr sz="1100"/>
            </a:lvl2pPr>
            <a:lvl3pPr lvl="2" algn="r" rtl="0">
              <a:lnSpc>
                <a:spcPct val="100000"/>
              </a:lnSpc>
              <a:spcBef>
                <a:spcPts val="0"/>
              </a:spcBef>
              <a:spcAft>
                <a:spcPts val="0"/>
              </a:spcAft>
              <a:buSzPts val="1100"/>
              <a:buNone/>
              <a:defRPr sz="1100"/>
            </a:lvl3pPr>
            <a:lvl4pPr lvl="3" algn="r" rtl="0">
              <a:lnSpc>
                <a:spcPct val="100000"/>
              </a:lnSpc>
              <a:spcBef>
                <a:spcPts val="0"/>
              </a:spcBef>
              <a:spcAft>
                <a:spcPts val="0"/>
              </a:spcAft>
              <a:buSzPts val="1100"/>
              <a:buNone/>
              <a:defRPr sz="1100"/>
            </a:lvl4pPr>
            <a:lvl5pPr lvl="4" algn="r" rtl="0">
              <a:lnSpc>
                <a:spcPct val="100000"/>
              </a:lnSpc>
              <a:spcBef>
                <a:spcPts val="0"/>
              </a:spcBef>
              <a:spcAft>
                <a:spcPts val="0"/>
              </a:spcAft>
              <a:buSzPts val="1100"/>
              <a:buNone/>
              <a:defRPr sz="1100"/>
            </a:lvl5pPr>
            <a:lvl6pPr lvl="5" algn="r" rtl="0">
              <a:lnSpc>
                <a:spcPct val="100000"/>
              </a:lnSpc>
              <a:spcBef>
                <a:spcPts val="0"/>
              </a:spcBef>
              <a:spcAft>
                <a:spcPts val="0"/>
              </a:spcAft>
              <a:buSzPts val="1100"/>
              <a:buNone/>
              <a:defRPr sz="1100"/>
            </a:lvl6pPr>
            <a:lvl7pPr lvl="6" algn="r" rtl="0">
              <a:lnSpc>
                <a:spcPct val="100000"/>
              </a:lnSpc>
              <a:spcBef>
                <a:spcPts val="0"/>
              </a:spcBef>
              <a:spcAft>
                <a:spcPts val="0"/>
              </a:spcAft>
              <a:buSzPts val="1100"/>
              <a:buNone/>
              <a:defRPr sz="1100"/>
            </a:lvl7pPr>
            <a:lvl8pPr lvl="7" algn="r" rtl="0">
              <a:lnSpc>
                <a:spcPct val="100000"/>
              </a:lnSpc>
              <a:spcBef>
                <a:spcPts val="0"/>
              </a:spcBef>
              <a:spcAft>
                <a:spcPts val="0"/>
              </a:spcAft>
              <a:buSzPts val="1100"/>
              <a:buNone/>
              <a:defRPr sz="1100"/>
            </a:lvl8pPr>
            <a:lvl9pPr lvl="8" algn="r" rtl="0">
              <a:lnSpc>
                <a:spcPct val="100000"/>
              </a:lnSpc>
              <a:spcBef>
                <a:spcPts val="0"/>
              </a:spcBef>
              <a:spcAft>
                <a:spcPts val="0"/>
              </a:spcAft>
              <a:buSzPts val="1100"/>
              <a:buNone/>
              <a:defRPr sz="1100"/>
            </a:lvl9pPr>
          </a:lstStyle>
          <a:p>
            <a:endParaRPr/>
          </a:p>
        </p:txBody>
      </p:sp>
      <p:sp>
        <p:nvSpPr>
          <p:cNvPr id="84" name="Google Shape;84;p16"/>
          <p:cNvSpPr txBox="1">
            <a:spLocks noGrp="1"/>
          </p:cNvSpPr>
          <p:nvPr>
            <p:ph type="ctrTitle" idx="3"/>
          </p:nvPr>
        </p:nvSpPr>
        <p:spPr>
          <a:xfrm>
            <a:off x="6385750" y="1753250"/>
            <a:ext cx="1847700" cy="4869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85" name="Google Shape;85;p16"/>
          <p:cNvSpPr txBox="1">
            <a:spLocks noGrp="1"/>
          </p:cNvSpPr>
          <p:nvPr>
            <p:ph type="subTitle" idx="4"/>
          </p:nvPr>
        </p:nvSpPr>
        <p:spPr>
          <a:xfrm>
            <a:off x="6385750" y="2095643"/>
            <a:ext cx="17658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86" name="Google Shape;86;p16"/>
          <p:cNvSpPr txBox="1">
            <a:spLocks noGrp="1"/>
          </p:cNvSpPr>
          <p:nvPr>
            <p:ph type="ctrTitle" idx="5"/>
          </p:nvPr>
        </p:nvSpPr>
        <p:spPr>
          <a:xfrm>
            <a:off x="910525" y="3402575"/>
            <a:ext cx="1847700" cy="486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87" name="Google Shape;87;p16"/>
          <p:cNvSpPr txBox="1">
            <a:spLocks noGrp="1"/>
          </p:cNvSpPr>
          <p:nvPr>
            <p:ph type="subTitle" idx="6"/>
          </p:nvPr>
        </p:nvSpPr>
        <p:spPr>
          <a:xfrm>
            <a:off x="992425" y="3744968"/>
            <a:ext cx="1765800" cy="921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100"/>
              <a:buNone/>
              <a:defRPr sz="1100"/>
            </a:lvl1pPr>
            <a:lvl2pPr lvl="1" algn="r" rtl="0">
              <a:lnSpc>
                <a:spcPct val="100000"/>
              </a:lnSpc>
              <a:spcBef>
                <a:spcPts val="0"/>
              </a:spcBef>
              <a:spcAft>
                <a:spcPts val="0"/>
              </a:spcAft>
              <a:buSzPts val="1100"/>
              <a:buNone/>
              <a:defRPr sz="1100"/>
            </a:lvl2pPr>
            <a:lvl3pPr lvl="2" algn="r" rtl="0">
              <a:lnSpc>
                <a:spcPct val="100000"/>
              </a:lnSpc>
              <a:spcBef>
                <a:spcPts val="0"/>
              </a:spcBef>
              <a:spcAft>
                <a:spcPts val="0"/>
              </a:spcAft>
              <a:buSzPts val="1100"/>
              <a:buNone/>
              <a:defRPr sz="1100"/>
            </a:lvl3pPr>
            <a:lvl4pPr lvl="3" algn="r" rtl="0">
              <a:lnSpc>
                <a:spcPct val="100000"/>
              </a:lnSpc>
              <a:spcBef>
                <a:spcPts val="0"/>
              </a:spcBef>
              <a:spcAft>
                <a:spcPts val="0"/>
              </a:spcAft>
              <a:buSzPts val="1100"/>
              <a:buNone/>
              <a:defRPr sz="1100"/>
            </a:lvl4pPr>
            <a:lvl5pPr lvl="4" algn="r" rtl="0">
              <a:lnSpc>
                <a:spcPct val="100000"/>
              </a:lnSpc>
              <a:spcBef>
                <a:spcPts val="0"/>
              </a:spcBef>
              <a:spcAft>
                <a:spcPts val="0"/>
              </a:spcAft>
              <a:buSzPts val="1100"/>
              <a:buNone/>
              <a:defRPr sz="1100"/>
            </a:lvl5pPr>
            <a:lvl6pPr lvl="5" algn="r" rtl="0">
              <a:lnSpc>
                <a:spcPct val="100000"/>
              </a:lnSpc>
              <a:spcBef>
                <a:spcPts val="0"/>
              </a:spcBef>
              <a:spcAft>
                <a:spcPts val="0"/>
              </a:spcAft>
              <a:buSzPts val="1100"/>
              <a:buNone/>
              <a:defRPr sz="1100"/>
            </a:lvl6pPr>
            <a:lvl7pPr lvl="6" algn="r" rtl="0">
              <a:lnSpc>
                <a:spcPct val="100000"/>
              </a:lnSpc>
              <a:spcBef>
                <a:spcPts val="0"/>
              </a:spcBef>
              <a:spcAft>
                <a:spcPts val="0"/>
              </a:spcAft>
              <a:buSzPts val="1100"/>
              <a:buNone/>
              <a:defRPr sz="1100"/>
            </a:lvl7pPr>
            <a:lvl8pPr lvl="7" algn="r" rtl="0">
              <a:lnSpc>
                <a:spcPct val="100000"/>
              </a:lnSpc>
              <a:spcBef>
                <a:spcPts val="0"/>
              </a:spcBef>
              <a:spcAft>
                <a:spcPts val="0"/>
              </a:spcAft>
              <a:buSzPts val="1100"/>
              <a:buNone/>
              <a:defRPr sz="1100"/>
            </a:lvl8pPr>
            <a:lvl9pPr lvl="8" algn="r" rtl="0">
              <a:lnSpc>
                <a:spcPct val="100000"/>
              </a:lnSpc>
              <a:spcBef>
                <a:spcPts val="0"/>
              </a:spcBef>
              <a:spcAft>
                <a:spcPts val="0"/>
              </a:spcAft>
              <a:buSzPts val="1100"/>
              <a:buNone/>
              <a:defRPr sz="1100"/>
            </a:lvl9pPr>
          </a:lstStyle>
          <a:p>
            <a:endParaRPr/>
          </a:p>
        </p:txBody>
      </p:sp>
      <p:sp>
        <p:nvSpPr>
          <p:cNvPr id="88" name="Google Shape;88;p16"/>
          <p:cNvSpPr txBox="1">
            <a:spLocks noGrp="1"/>
          </p:cNvSpPr>
          <p:nvPr>
            <p:ph type="ctrTitle" idx="7"/>
          </p:nvPr>
        </p:nvSpPr>
        <p:spPr>
          <a:xfrm>
            <a:off x="6385750" y="3402575"/>
            <a:ext cx="1847700" cy="4869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89" name="Google Shape;89;p16"/>
          <p:cNvSpPr txBox="1">
            <a:spLocks noGrp="1"/>
          </p:cNvSpPr>
          <p:nvPr>
            <p:ph type="subTitle" idx="8"/>
          </p:nvPr>
        </p:nvSpPr>
        <p:spPr>
          <a:xfrm>
            <a:off x="6385750" y="3744968"/>
            <a:ext cx="17658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DESIGN 5">
  <p:cSld name="BIG_NUMBER_1_2_1_5">
    <p:bg>
      <p:bgPr>
        <a:solidFill>
          <a:schemeClr val="accent2"/>
        </a:solidFill>
        <a:effectLst/>
      </p:bgPr>
    </p:bg>
    <p:spTree>
      <p:nvGrpSpPr>
        <p:cNvPr id="1" name="Shape 90"/>
        <p:cNvGrpSpPr/>
        <p:nvPr/>
      </p:nvGrpSpPr>
      <p:grpSpPr>
        <a:xfrm>
          <a:off x="0" y="0"/>
          <a:ext cx="0" cy="0"/>
          <a:chOff x="0" y="0"/>
          <a:chExt cx="0" cy="0"/>
        </a:xfrm>
      </p:grpSpPr>
      <p:sp>
        <p:nvSpPr>
          <p:cNvPr id="91" name="Google Shape;91;p17"/>
          <p:cNvSpPr/>
          <p:nvPr/>
        </p:nvSpPr>
        <p:spPr>
          <a:xfrm>
            <a:off x="-608400" y="-2080425"/>
            <a:ext cx="10360800" cy="7071900"/>
          </a:xfrm>
          <a:prstGeom prst="ellipse">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7"/>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DESIGN 6">
  <p:cSld name="BIG_NUMBER_1_2_1_6">
    <p:spTree>
      <p:nvGrpSpPr>
        <p:cNvPr id="1" name="Shape 93"/>
        <p:cNvGrpSpPr/>
        <p:nvPr/>
      </p:nvGrpSpPr>
      <p:grpSpPr>
        <a:xfrm>
          <a:off x="0" y="0"/>
          <a:ext cx="0" cy="0"/>
          <a:chOff x="0" y="0"/>
          <a:chExt cx="0" cy="0"/>
        </a:xfrm>
      </p:grpSpPr>
      <p:sp>
        <p:nvSpPr>
          <p:cNvPr id="94" name="Google Shape;94;p18"/>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DESIGN 7">
  <p:cSld name="BIG_NUMBER_1_2_1_6_1">
    <p:spTree>
      <p:nvGrpSpPr>
        <p:cNvPr id="1" name="Shape 95"/>
        <p:cNvGrpSpPr/>
        <p:nvPr/>
      </p:nvGrpSpPr>
      <p:grpSpPr>
        <a:xfrm>
          <a:off x="0" y="0"/>
          <a:ext cx="0" cy="0"/>
          <a:chOff x="0" y="0"/>
          <a:chExt cx="0" cy="0"/>
        </a:xfrm>
      </p:grpSpPr>
      <p:sp>
        <p:nvSpPr>
          <p:cNvPr id="96" name="Google Shape;96;p19"/>
          <p:cNvSpPr/>
          <p:nvPr/>
        </p:nvSpPr>
        <p:spPr>
          <a:xfrm>
            <a:off x="12" y="-423675"/>
            <a:ext cx="9143964" cy="4743663"/>
          </a:xfrm>
          <a:custGeom>
            <a:avLst/>
            <a:gdLst/>
            <a:ahLst/>
            <a:cxnLst/>
            <a:rect l="l" t="t" r="r" b="b"/>
            <a:pathLst>
              <a:path w="95205" h="49390" extrusionOk="0">
                <a:moveTo>
                  <a:pt x="0" y="0"/>
                </a:moveTo>
                <a:cubicBezTo>
                  <a:pt x="0" y="0"/>
                  <a:pt x="37732" y="35528"/>
                  <a:pt x="95204" y="49390"/>
                </a:cubicBezTo>
                <a:lnTo>
                  <a:pt x="95204" y="0"/>
                </a:ln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SIX COLUMNS">
  <p:cSld name="BIG_NUMBER_1_2_1_1_1_1">
    <p:bg>
      <p:bgPr>
        <a:solidFill>
          <a:schemeClr val="accent2"/>
        </a:solidFill>
        <a:effectLst/>
      </p:bgPr>
    </p:bg>
    <p:spTree>
      <p:nvGrpSpPr>
        <p:cNvPr id="1" name="Shape 98"/>
        <p:cNvGrpSpPr/>
        <p:nvPr/>
      </p:nvGrpSpPr>
      <p:grpSpPr>
        <a:xfrm>
          <a:off x="0" y="0"/>
          <a:ext cx="0" cy="0"/>
          <a:chOff x="0" y="0"/>
          <a:chExt cx="0" cy="0"/>
        </a:xfrm>
      </p:grpSpPr>
      <p:sp>
        <p:nvSpPr>
          <p:cNvPr id="99" name="Google Shape;99;p20"/>
          <p:cNvSpPr/>
          <p:nvPr/>
        </p:nvSpPr>
        <p:spPr>
          <a:xfrm>
            <a:off x="-608400" y="-129750"/>
            <a:ext cx="10360800" cy="5403000"/>
          </a:xfrm>
          <a:prstGeom prst="ellipse">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0"/>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01" name="Google Shape;101;p20"/>
          <p:cNvSpPr txBox="1">
            <a:spLocks noGrp="1"/>
          </p:cNvSpPr>
          <p:nvPr>
            <p:ph type="ctrTitle" idx="2"/>
          </p:nvPr>
        </p:nvSpPr>
        <p:spPr>
          <a:xfrm>
            <a:off x="1124400" y="3480859"/>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BDD235"/>
              </a:buClr>
              <a:buSzPts val="1600"/>
              <a:buNone/>
              <a:defRPr sz="1600">
                <a:solidFill>
                  <a:srgbClr val="BDD235"/>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02" name="Google Shape;102;p20"/>
          <p:cNvSpPr txBox="1">
            <a:spLocks noGrp="1"/>
          </p:cNvSpPr>
          <p:nvPr>
            <p:ph type="subTitle" idx="1"/>
          </p:nvPr>
        </p:nvSpPr>
        <p:spPr>
          <a:xfrm>
            <a:off x="1165350" y="3823252"/>
            <a:ext cx="17658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03" name="Google Shape;103;p20"/>
          <p:cNvSpPr txBox="1">
            <a:spLocks noGrp="1"/>
          </p:cNvSpPr>
          <p:nvPr>
            <p:ph type="ctrTitle" idx="3"/>
          </p:nvPr>
        </p:nvSpPr>
        <p:spPr>
          <a:xfrm>
            <a:off x="3648150" y="3480859"/>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33B3AD"/>
              </a:buClr>
              <a:buSzPts val="1600"/>
              <a:buNone/>
              <a:defRPr sz="1600">
                <a:solidFill>
                  <a:srgbClr val="33B3AD"/>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04" name="Google Shape;104;p20"/>
          <p:cNvSpPr txBox="1">
            <a:spLocks noGrp="1"/>
          </p:cNvSpPr>
          <p:nvPr>
            <p:ph type="subTitle" idx="4"/>
          </p:nvPr>
        </p:nvSpPr>
        <p:spPr>
          <a:xfrm>
            <a:off x="3689100" y="3823252"/>
            <a:ext cx="17658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05" name="Google Shape;105;p20"/>
          <p:cNvSpPr txBox="1">
            <a:spLocks noGrp="1"/>
          </p:cNvSpPr>
          <p:nvPr>
            <p:ph type="ctrTitle" idx="5"/>
          </p:nvPr>
        </p:nvSpPr>
        <p:spPr>
          <a:xfrm>
            <a:off x="6171900" y="3480859"/>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ED4775"/>
              </a:buClr>
              <a:buSzPts val="1600"/>
              <a:buNone/>
              <a:defRPr sz="1600">
                <a:solidFill>
                  <a:srgbClr val="ED4775"/>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06" name="Google Shape;106;p20"/>
          <p:cNvSpPr txBox="1">
            <a:spLocks noGrp="1"/>
          </p:cNvSpPr>
          <p:nvPr>
            <p:ph type="subTitle" idx="6"/>
          </p:nvPr>
        </p:nvSpPr>
        <p:spPr>
          <a:xfrm>
            <a:off x="6212850" y="3823252"/>
            <a:ext cx="17658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07" name="Google Shape;107;p20"/>
          <p:cNvSpPr txBox="1">
            <a:spLocks noGrp="1"/>
          </p:cNvSpPr>
          <p:nvPr>
            <p:ph type="ctrTitle" idx="7"/>
          </p:nvPr>
        </p:nvSpPr>
        <p:spPr>
          <a:xfrm>
            <a:off x="1124400" y="1940059"/>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A91A8"/>
              </a:buClr>
              <a:buSzPts val="1600"/>
              <a:buNone/>
              <a:defRPr sz="1600">
                <a:solidFill>
                  <a:srgbClr val="FA91A8"/>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08" name="Google Shape;108;p20"/>
          <p:cNvSpPr txBox="1">
            <a:spLocks noGrp="1"/>
          </p:cNvSpPr>
          <p:nvPr>
            <p:ph type="subTitle" idx="8"/>
          </p:nvPr>
        </p:nvSpPr>
        <p:spPr>
          <a:xfrm>
            <a:off x="1165350" y="2282452"/>
            <a:ext cx="17658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09" name="Google Shape;109;p20"/>
          <p:cNvSpPr txBox="1">
            <a:spLocks noGrp="1"/>
          </p:cNvSpPr>
          <p:nvPr>
            <p:ph type="ctrTitle" idx="9"/>
          </p:nvPr>
        </p:nvSpPr>
        <p:spPr>
          <a:xfrm>
            <a:off x="3648150" y="1940059"/>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AAE43"/>
              </a:buClr>
              <a:buSzPts val="1600"/>
              <a:buNone/>
              <a:defRPr sz="1600">
                <a:solidFill>
                  <a:srgbClr val="FAAE43"/>
                </a:solidFill>
              </a:defRPr>
            </a:lvl1pPr>
            <a:lvl2pPr lvl="1" algn="ctr" rtl="0">
              <a:spcBef>
                <a:spcPts val="0"/>
              </a:spcBef>
              <a:spcAft>
                <a:spcPts val="0"/>
              </a:spcAft>
              <a:buClr>
                <a:srgbClr val="FAAE43"/>
              </a:buClr>
              <a:buSzPts val="1600"/>
              <a:buNone/>
              <a:defRPr sz="1600">
                <a:solidFill>
                  <a:srgbClr val="FAAE43"/>
                </a:solidFill>
              </a:defRPr>
            </a:lvl2pPr>
            <a:lvl3pPr lvl="2" algn="ctr" rtl="0">
              <a:spcBef>
                <a:spcPts val="0"/>
              </a:spcBef>
              <a:spcAft>
                <a:spcPts val="0"/>
              </a:spcAft>
              <a:buClr>
                <a:srgbClr val="FAAE43"/>
              </a:buClr>
              <a:buSzPts val="1600"/>
              <a:buNone/>
              <a:defRPr sz="1600">
                <a:solidFill>
                  <a:srgbClr val="FAAE43"/>
                </a:solidFill>
              </a:defRPr>
            </a:lvl3pPr>
            <a:lvl4pPr lvl="3" algn="ctr" rtl="0">
              <a:spcBef>
                <a:spcPts val="0"/>
              </a:spcBef>
              <a:spcAft>
                <a:spcPts val="0"/>
              </a:spcAft>
              <a:buClr>
                <a:srgbClr val="FAAE43"/>
              </a:buClr>
              <a:buSzPts val="1600"/>
              <a:buNone/>
              <a:defRPr sz="1600">
                <a:solidFill>
                  <a:srgbClr val="FAAE43"/>
                </a:solidFill>
              </a:defRPr>
            </a:lvl4pPr>
            <a:lvl5pPr lvl="4" algn="ctr" rtl="0">
              <a:spcBef>
                <a:spcPts val="0"/>
              </a:spcBef>
              <a:spcAft>
                <a:spcPts val="0"/>
              </a:spcAft>
              <a:buClr>
                <a:srgbClr val="FAAE43"/>
              </a:buClr>
              <a:buSzPts val="1600"/>
              <a:buNone/>
              <a:defRPr sz="1600">
                <a:solidFill>
                  <a:srgbClr val="FAAE43"/>
                </a:solidFill>
              </a:defRPr>
            </a:lvl5pPr>
            <a:lvl6pPr lvl="5" algn="ctr" rtl="0">
              <a:spcBef>
                <a:spcPts val="0"/>
              </a:spcBef>
              <a:spcAft>
                <a:spcPts val="0"/>
              </a:spcAft>
              <a:buClr>
                <a:srgbClr val="FAAE43"/>
              </a:buClr>
              <a:buSzPts val="1600"/>
              <a:buNone/>
              <a:defRPr sz="1600">
                <a:solidFill>
                  <a:srgbClr val="FAAE43"/>
                </a:solidFill>
              </a:defRPr>
            </a:lvl6pPr>
            <a:lvl7pPr lvl="6" algn="ctr" rtl="0">
              <a:spcBef>
                <a:spcPts val="0"/>
              </a:spcBef>
              <a:spcAft>
                <a:spcPts val="0"/>
              </a:spcAft>
              <a:buClr>
                <a:srgbClr val="FAAE43"/>
              </a:buClr>
              <a:buSzPts val="1600"/>
              <a:buNone/>
              <a:defRPr sz="1600">
                <a:solidFill>
                  <a:srgbClr val="FAAE43"/>
                </a:solidFill>
              </a:defRPr>
            </a:lvl7pPr>
            <a:lvl8pPr lvl="7" algn="ctr" rtl="0">
              <a:spcBef>
                <a:spcPts val="0"/>
              </a:spcBef>
              <a:spcAft>
                <a:spcPts val="0"/>
              </a:spcAft>
              <a:buClr>
                <a:srgbClr val="FAAE43"/>
              </a:buClr>
              <a:buSzPts val="1600"/>
              <a:buNone/>
              <a:defRPr sz="1600">
                <a:solidFill>
                  <a:srgbClr val="FAAE43"/>
                </a:solidFill>
              </a:defRPr>
            </a:lvl8pPr>
            <a:lvl9pPr lvl="8" algn="ctr" rtl="0">
              <a:spcBef>
                <a:spcPts val="0"/>
              </a:spcBef>
              <a:spcAft>
                <a:spcPts val="0"/>
              </a:spcAft>
              <a:buClr>
                <a:srgbClr val="FAAE43"/>
              </a:buClr>
              <a:buSzPts val="1600"/>
              <a:buNone/>
              <a:defRPr sz="1600">
                <a:solidFill>
                  <a:srgbClr val="FAAE43"/>
                </a:solidFill>
              </a:defRPr>
            </a:lvl9pPr>
          </a:lstStyle>
          <a:p>
            <a:endParaRPr/>
          </a:p>
        </p:txBody>
      </p:sp>
      <p:sp>
        <p:nvSpPr>
          <p:cNvPr id="110" name="Google Shape;110;p20"/>
          <p:cNvSpPr txBox="1">
            <a:spLocks noGrp="1"/>
          </p:cNvSpPr>
          <p:nvPr>
            <p:ph type="subTitle" idx="13"/>
          </p:nvPr>
        </p:nvSpPr>
        <p:spPr>
          <a:xfrm>
            <a:off x="3689100" y="2282452"/>
            <a:ext cx="17658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11" name="Google Shape;111;p20"/>
          <p:cNvSpPr txBox="1">
            <a:spLocks noGrp="1"/>
          </p:cNvSpPr>
          <p:nvPr>
            <p:ph type="ctrTitle" idx="14"/>
          </p:nvPr>
        </p:nvSpPr>
        <p:spPr>
          <a:xfrm>
            <a:off x="6171900" y="1940059"/>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BDD235"/>
              </a:buClr>
              <a:buSzPts val="1600"/>
              <a:buNone/>
              <a:defRPr sz="1600">
                <a:solidFill>
                  <a:srgbClr val="BDD235"/>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12" name="Google Shape;112;p20"/>
          <p:cNvSpPr txBox="1">
            <a:spLocks noGrp="1"/>
          </p:cNvSpPr>
          <p:nvPr>
            <p:ph type="subTitle" idx="15"/>
          </p:nvPr>
        </p:nvSpPr>
        <p:spPr>
          <a:xfrm>
            <a:off x="6212850" y="2282452"/>
            <a:ext cx="17658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FOUR COLUMNS 2">
  <p:cSld name="BIG_NUMBER_1_2_1_1_2">
    <p:spTree>
      <p:nvGrpSpPr>
        <p:cNvPr id="1" name="Shape 113"/>
        <p:cNvGrpSpPr/>
        <p:nvPr/>
      </p:nvGrpSpPr>
      <p:grpSpPr>
        <a:xfrm>
          <a:off x="0" y="0"/>
          <a:ext cx="0" cy="0"/>
          <a:chOff x="0" y="0"/>
          <a:chExt cx="0" cy="0"/>
        </a:xfrm>
      </p:grpSpPr>
      <p:sp>
        <p:nvSpPr>
          <p:cNvPr id="114" name="Google Shape;114;p21"/>
          <p:cNvSpPr/>
          <p:nvPr/>
        </p:nvSpPr>
        <p:spPr>
          <a:xfrm flipH="1">
            <a:off x="0" y="0"/>
            <a:ext cx="9143964" cy="2393826"/>
          </a:xfrm>
          <a:custGeom>
            <a:avLst/>
            <a:gdLst/>
            <a:ahLst/>
            <a:cxnLst/>
            <a:rect l="l" t="t" r="r" b="b"/>
            <a:pathLst>
              <a:path w="95205" h="24924" extrusionOk="0">
                <a:moveTo>
                  <a:pt x="0" y="1"/>
                </a:moveTo>
                <a:cubicBezTo>
                  <a:pt x="0" y="1"/>
                  <a:pt x="54643" y="1997"/>
                  <a:pt x="95204" y="24923"/>
                </a:cubicBezTo>
                <a:lnTo>
                  <a:pt x="95204" y="1"/>
                </a:ln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1"/>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16" name="Google Shape;116;p21"/>
          <p:cNvSpPr txBox="1">
            <a:spLocks noGrp="1"/>
          </p:cNvSpPr>
          <p:nvPr>
            <p:ph type="ctrTitle" idx="2"/>
          </p:nvPr>
        </p:nvSpPr>
        <p:spPr>
          <a:xfrm>
            <a:off x="910525" y="1753250"/>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17" name="Google Shape;117;p21"/>
          <p:cNvSpPr txBox="1">
            <a:spLocks noGrp="1"/>
          </p:cNvSpPr>
          <p:nvPr>
            <p:ph type="subTitle" idx="1"/>
          </p:nvPr>
        </p:nvSpPr>
        <p:spPr>
          <a:xfrm>
            <a:off x="843325" y="2095650"/>
            <a:ext cx="19821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18" name="Google Shape;118;p21"/>
          <p:cNvSpPr txBox="1">
            <a:spLocks noGrp="1"/>
          </p:cNvSpPr>
          <p:nvPr>
            <p:ph type="ctrTitle" idx="3"/>
          </p:nvPr>
        </p:nvSpPr>
        <p:spPr>
          <a:xfrm>
            <a:off x="4564975" y="1753250"/>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19" name="Google Shape;119;p21"/>
          <p:cNvSpPr txBox="1">
            <a:spLocks noGrp="1"/>
          </p:cNvSpPr>
          <p:nvPr>
            <p:ph type="subTitle" idx="4"/>
          </p:nvPr>
        </p:nvSpPr>
        <p:spPr>
          <a:xfrm>
            <a:off x="4497775" y="2095650"/>
            <a:ext cx="19821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20" name="Google Shape;120;p21"/>
          <p:cNvSpPr txBox="1">
            <a:spLocks noGrp="1"/>
          </p:cNvSpPr>
          <p:nvPr>
            <p:ph type="ctrTitle" idx="5"/>
          </p:nvPr>
        </p:nvSpPr>
        <p:spPr>
          <a:xfrm>
            <a:off x="2758225" y="3402575"/>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21" name="Google Shape;121;p21"/>
          <p:cNvSpPr txBox="1">
            <a:spLocks noGrp="1"/>
          </p:cNvSpPr>
          <p:nvPr>
            <p:ph type="subTitle" idx="6"/>
          </p:nvPr>
        </p:nvSpPr>
        <p:spPr>
          <a:xfrm>
            <a:off x="2691025" y="3744975"/>
            <a:ext cx="19821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22" name="Google Shape;122;p21"/>
          <p:cNvSpPr txBox="1">
            <a:spLocks noGrp="1"/>
          </p:cNvSpPr>
          <p:nvPr>
            <p:ph type="ctrTitle" idx="7"/>
          </p:nvPr>
        </p:nvSpPr>
        <p:spPr>
          <a:xfrm>
            <a:off x="6412675" y="3402575"/>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23" name="Google Shape;123;p21"/>
          <p:cNvSpPr txBox="1">
            <a:spLocks noGrp="1"/>
          </p:cNvSpPr>
          <p:nvPr>
            <p:ph type="subTitle" idx="8"/>
          </p:nvPr>
        </p:nvSpPr>
        <p:spPr>
          <a:xfrm>
            <a:off x="6345475" y="3744975"/>
            <a:ext cx="19821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BIG_NUMBER_1">
    <p:spTree>
      <p:nvGrpSpPr>
        <p:cNvPr id="1" name="Shape 15"/>
        <p:cNvGrpSpPr/>
        <p:nvPr/>
      </p:nvGrpSpPr>
      <p:grpSpPr>
        <a:xfrm>
          <a:off x="0" y="0"/>
          <a:ext cx="0" cy="0"/>
          <a:chOff x="0" y="0"/>
          <a:chExt cx="0" cy="0"/>
        </a:xfrm>
      </p:grpSpPr>
      <p:sp>
        <p:nvSpPr>
          <p:cNvPr id="16" name="Google Shape;16;p4"/>
          <p:cNvSpPr/>
          <p:nvPr/>
        </p:nvSpPr>
        <p:spPr>
          <a:xfrm>
            <a:off x="25" y="-381000"/>
            <a:ext cx="9143960" cy="5267094"/>
          </a:xfrm>
          <a:custGeom>
            <a:avLst/>
            <a:gdLst/>
            <a:ahLst/>
            <a:cxnLst/>
            <a:rect l="l" t="t" r="r" b="b"/>
            <a:pathLst>
              <a:path w="95200" h="54837" extrusionOk="0">
                <a:moveTo>
                  <a:pt x="0" y="0"/>
                </a:moveTo>
                <a:lnTo>
                  <a:pt x="0" y="49390"/>
                </a:lnTo>
                <a:cubicBezTo>
                  <a:pt x="13921" y="52749"/>
                  <a:pt x="29002" y="54836"/>
                  <a:pt x="44979" y="54836"/>
                </a:cubicBezTo>
                <a:cubicBezTo>
                  <a:pt x="45227" y="54836"/>
                  <a:pt x="45474" y="54836"/>
                  <a:pt x="45722" y="54835"/>
                </a:cubicBezTo>
                <a:cubicBezTo>
                  <a:pt x="63258" y="54769"/>
                  <a:pt x="79889" y="52241"/>
                  <a:pt x="95199" y="48310"/>
                </a:cubicBezTo>
                <a:lnTo>
                  <a:pt x="95199" y="0"/>
                </a:ln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4"/>
          <p:cNvSpPr txBox="1">
            <a:spLocks noGrp="1"/>
          </p:cNvSpPr>
          <p:nvPr>
            <p:ph type="title" hasCustomPrompt="1"/>
          </p:nvPr>
        </p:nvSpPr>
        <p:spPr>
          <a:xfrm>
            <a:off x="2171875" y="1435050"/>
            <a:ext cx="1847700" cy="6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8" name="Google Shape;18;p4"/>
          <p:cNvSpPr txBox="1">
            <a:spLocks noGrp="1"/>
          </p:cNvSpPr>
          <p:nvPr>
            <p:ph type="ctrTitle" idx="2"/>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9" name="Google Shape;19;p4"/>
          <p:cNvSpPr txBox="1">
            <a:spLocks noGrp="1"/>
          </p:cNvSpPr>
          <p:nvPr>
            <p:ph type="ctrTitle" idx="3"/>
          </p:nvPr>
        </p:nvSpPr>
        <p:spPr>
          <a:xfrm>
            <a:off x="2171875" y="1973375"/>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0" name="Google Shape;20;p4"/>
          <p:cNvSpPr txBox="1">
            <a:spLocks noGrp="1"/>
          </p:cNvSpPr>
          <p:nvPr>
            <p:ph type="subTitle" idx="1"/>
          </p:nvPr>
        </p:nvSpPr>
        <p:spPr>
          <a:xfrm>
            <a:off x="2212825" y="2315768"/>
            <a:ext cx="17658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21" name="Google Shape;21;p4"/>
          <p:cNvSpPr txBox="1">
            <a:spLocks noGrp="1"/>
          </p:cNvSpPr>
          <p:nvPr>
            <p:ph type="title" idx="4" hasCustomPrompt="1"/>
          </p:nvPr>
        </p:nvSpPr>
        <p:spPr>
          <a:xfrm>
            <a:off x="4962700" y="1435050"/>
            <a:ext cx="1847700" cy="6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22" name="Google Shape;22;p4"/>
          <p:cNvSpPr txBox="1">
            <a:spLocks noGrp="1"/>
          </p:cNvSpPr>
          <p:nvPr>
            <p:ph type="ctrTitle" idx="5"/>
          </p:nvPr>
        </p:nvSpPr>
        <p:spPr>
          <a:xfrm>
            <a:off x="4962700" y="1973375"/>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3" name="Google Shape;23;p4"/>
          <p:cNvSpPr txBox="1">
            <a:spLocks noGrp="1"/>
          </p:cNvSpPr>
          <p:nvPr>
            <p:ph type="subTitle" idx="6"/>
          </p:nvPr>
        </p:nvSpPr>
        <p:spPr>
          <a:xfrm>
            <a:off x="5003650" y="2315768"/>
            <a:ext cx="17658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24" name="Google Shape;24;p4"/>
          <p:cNvSpPr txBox="1">
            <a:spLocks noGrp="1"/>
          </p:cNvSpPr>
          <p:nvPr>
            <p:ph type="title" idx="7" hasCustomPrompt="1"/>
          </p:nvPr>
        </p:nvSpPr>
        <p:spPr>
          <a:xfrm>
            <a:off x="2171875" y="3084375"/>
            <a:ext cx="1847700" cy="6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25" name="Google Shape;25;p4"/>
          <p:cNvSpPr txBox="1">
            <a:spLocks noGrp="1"/>
          </p:cNvSpPr>
          <p:nvPr>
            <p:ph type="ctrTitle" idx="8"/>
          </p:nvPr>
        </p:nvSpPr>
        <p:spPr>
          <a:xfrm>
            <a:off x="2171875" y="3622700"/>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6" name="Google Shape;26;p4"/>
          <p:cNvSpPr txBox="1">
            <a:spLocks noGrp="1"/>
          </p:cNvSpPr>
          <p:nvPr>
            <p:ph type="subTitle" idx="9"/>
          </p:nvPr>
        </p:nvSpPr>
        <p:spPr>
          <a:xfrm>
            <a:off x="2212825" y="3965093"/>
            <a:ext cx="17658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27" name="Google Shape;27;p4"/>
          <p:cNvSpPr txBox="1">
            <a:spLocks noGrp="1"/>
          </p:cNvSpPr>
          <p:nvPr>
            <p:ph type="title" idx="13" hasCustomPrompt="1"/>
          </p:nvPr>
        </p:nvSpPr>
        <p:spPr>
          <a:xfrm>
            <a:off x="4962700" y="3084375"/>
            <a:ext cx="1847700" cy="6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28" name="Google Shape;28;p4"/>
          <p:cNvSpPr txBox="1">
            <a:spLocks noGrp="1"/>
          </p:cNvSpPr>
          <p:nvPr>
            <p:ph type="ctrTitle" idx="14"/>
          </p:nvPr>
        </p:nvSpPr>
        <p:spPr>
          <a:xfrm>
            <a:off x="4801000" y="3622700"/>
            <a:ext cx="21711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9" name="Google Shape;29;p4"/>
          <p:cNvSpPr txBox="1">
            <a:spLocks noGrp="1"/>
          </p:cNvSpPr>
          <p:nvPr>
            <p:ph type="subTitle" idx="15"/>
          </p:nvPr>
        </p:nvSpPr>
        <p:spPr>
          <a:xfrm>
            <a:off x="5003650" y="3965093"/>
            <a:ext cx="17658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THREE COLUMNS ">
  <p:cSld name="BIG_NUMBER_1_2_1_1_1_2">
    <p:spTree>
      <p:nvGrpSpPr>
        <p:cNvPr id="1" name="Shape 124"/>
        <p:cNvGrpSpPr/>
        <p:nvPr/>
      </p:nvGrpSpPr>
      <p:grpSpPr>
        <a:xfrm>
          <a:off x="0" y="0"/>
          <a:ext cx="0" cy="0"/>
          <a:chOff x="0" y="0"/>
          <a:chExt cx="0" cy="0"/>
        </a:xfrm>
      </p:grpSpPr>
      <p:sp>
        <p:nvSpPr>
          <p:cNvPr id="125" name="Google Shape;125;p22"/>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26" name="Google Shape;126;p22"/>
          <p:cNvSpPr txBox="1">
            <a:spLocks noGrp="1"/>
          </p:cNvSpPr>
          <p:nvPr>
            <p:ph type="ctrTitle" idx="2"/>
          </p:nvPr>
        </p:nvSpPr>
        <p:spPr>
          <a:xfrm>
            <a:off x="1149400" y="3422759"/>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27" name="Google Shape;127;p22"/>
          <p:cNvSpPr txBox="1">
            <a:spLocks noGrp="1"/>
          </p:cNvSpPr>
          <p:nvPr>
            <p:ph type="subTitle" idx="1"/>
          </p:nvPr>
        </p:nvSpPr>
        <p:spPr>
          <a:xfrm>
            <a:off x="1149250" y="3765150"/>
            <a:ext cx="18477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28" name="Google Shape;128;p22"/>
          <p:cNvSpPr txBox="1">
            <a:spLocks noGrp="1"/>
          </p:cNvSpPr>
          <p:nvPr>
            <p:ph type="ctrTitle" idx="3"/>
          </p:nvPr>
        </p:nvSpPr>
        <p:spPr>
          <a:xfrm>
            <a:off x="3648225" y="3422759"/>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29" name="Google Shape;129;p22"/>
          <p:cNvSpPr txBox="1">
            <a:spLocks noGrp="1"/>
          </p:cNvSpPr>
          <p:nvPr>
            <p:ph type="subTitle" idx="4"/>
          </p:nvPr>
        </p:nvSpPr>
        <p:spPr>
          <a:xfrm>
            <a:off x="3648225" y="3765150"/>
            <a:ext cx="18477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30" name="Google Shape;130;p22"/>
          <p:cNvSpPr txBox="1">
            <a:spLocks noGrp="1"/>
          </p:cNvSpPr>
          <p:nvPr>
            <p:ph type="ctrTitle" idx="5"/>
          </p:nvPr>
        </p:nvSpPr>
        <p:spPr>
          <a:xfrm>
            <a:off x="6147050" y="3422759"/>
            <a:ext cx="18477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31" name="Google Shape;131;p22"/>
          <p:cNvSpPr txBox="1">
            <a:spLocks noGrp="1"/>
          </p:cNvSpPr>
          <p:nvPr>
            <p:ph type="subTitle" idx="6"/>
          </p:nvPr>
        </p:nvSpPr>
        <p:spPr>
          <a:xfrm>
            <a:off x="6147050" y="3765150"/>
            <a:ext cx="18477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ECHNOLOGICAL DESIGN">
  <p:cSld name="BIG_NUMBER_1_2_1_1_1_2_2">
    <p:spTree>
      <p:nvGrpSpPr>
        <p:cNvPr id="1" name="Shape 132"/>
        <p:cNvGrpSpPr/>
        <p:nvPr/>
      </p:nvGrpSpPr>
      <p:grpSpPr>
        <a:xfrm>
          <a:off x="0" y="0"/>
          <a:ext cx="0" cy="0"/>
          <a:chOff x="0" y="0"/>
          <a:chExt cx="0" cy="0"/>
        </a:xfrm>
      </p:grpSpPr>
      <p:sp>
        <p:nvSpPr>
          <p:cNvPr id="133" name="Google Shape;133;p23"/>
          <p:cNvSpPr txBox="1">
            <a:spLocks noGrp="1"/>
          </p:cNvSpPr>
          <p:nvPr>
            <p:ph type="ctrTitle"/>
          </p:nvPr>
        </p:nvSpPr>
        <p:spPr>
          <a:xfrm>
            <a:off x="1059550" y="1754875"/>
            <a:ext cx="2102700" cy="4869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34" name="Google Shape;134;p23"/>
          <p:cNvSpPr/>
          <p:nvPr/>
        </p:nvSpPr>
        <p:spPr>
          <a:xfrm rot="10800000" flipH="1">
            <a:off x="2644275" y="1771643"/>
            <a:ext cx="6499645" cy="3371855"/>
          </a:xfrm>
          <a:custGeom>
            <a:avLst/>
            <a:gdLst/>
            <a:ahLst/>
            <a:cxnLst/>
            <a:rect l="l" t="t" r="r" b="b"/>
            <a:pathLst>
              <a:path w="95205" h="49390" extrusionOk="0">
                <a:moveTo>
                  <a:pt x="0" y="0"/>
                </a:moveTo>
                <a:cubicBezTo>
                  <a:pt x="0" y="0"/>
                  <a:pt x="37732" y="35528"/>
                  <a:pt x="95204" y="49390"/>
                </a:cubicBezTo>
                <a:lnTo>
                  <a:pt x="95204" y="0"/>
                </a:ln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3"/>
          <p:cNvSpPr txBox="1">
            <a:spLocks noGrp="1"/>
          </p:cNvSpPr>
          <p:nvPr>
            <p:ph type="subTitle" idx="1"/>
          </p:nvPr>
        </p:nvSpPr>
        <p:spPr>
          <a:xfrm>
            <a:off x="1059550" y="2855825"/>
            <a:ext cx="25908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ECHNOLOGICAL DESIGN 2">
  <p:cSld name="BIG_NUMBER_1_2_1_1_1_2_2_1">
    <p:spTree>
      <p:nvGrpSpPr>
        <p:cNvPr id="1" name="Shape 136"/>
        <p:cNvGrpSpPr/>
        <p:nvPr/>
      </p:nvGrpSpPr>
      <p:grpSpPr>
        <a:xfrm>
          <a:off x="0" y="0"/>
          <a:ext cx="0" cy="0"/>
          <a:chOff x="0" y="0"/>
          <a:chExt cx="0" cy="0"/>
        </a:xfrm>
      </p:grpSpPr>
      <p:sp>
        <p:nvSpPr>
          <p:cNvPr id="137" name="Google Shape;137;p24"/>
          <p:cNvSpPr/>
          <p:nvPr/>
        </p:nvSpPr>
        <p:spPr>
          <a:xfrm rot="10800000">
            <a:off x="0" y="1771643"/>
            <a:ext cx="6499645" cy="3371855"/>
          </a:xfrm>
          <a:custGeom>
            <a:avLst/>
            <a:gdLst/>
            <a:ahLst/>
            <a:cxnLst/>
            <a:rect l="l" t="t" r="r" b="b"/>
            <a:pathLst>
              <a:path w="95205" h="49390" extrusionOk="0">
                <a:moveTo>
                  <a:pt x="0" y="0"/>
                </a:moveTo>
                <a:cubicBezTo>
                  <a:pt x="0" y="0"/>
                  <a:pt x="37732" y="35528"/>
                  <a:pt x="95204" y="49390"/>
                </a:cubicBezTo>
                <a:lnTo>
                  <a:pt x="95204" y="0"/>
                </a:ln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4"/>
          <p:cNvSpPr txBox="1">
            <a:spLocks noGrp="1"/>
          </p:cNvSpPr>
          <p:nvPr>
            <p:ph type="ctrTitle"/>
          </p:nvPr>
        </p:nvSpPr>
        <p:spPr>
          <a:xfrm>
            <a:off x="5743975" y="1754875"/>
            <a:ext cx="1726800" cy="4869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39" name="Google Shape;139;p24"/>
          <p:cNvSpPr txBox="1">
            <a:spLocks noGrp="1"/>
          </p:cNvSpPr>
          <p:nvPr>
            <p:ph type="subTitle" idx="1"/>
          </p:nvPr>
        </p:nvSpPr>
        <p:spPr>
          <a:xfrm>
            <a:off x="5743972" y="2855825"/>
            <a:ext cx="25908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DESIGN 8">
  <p:cSld name="BIG_NUMBER_1_2_1_6_1_1">
    <p:spTree>
      <p:nvGrpSpPr>
        <p:cNvPr id="1" name="Shape 140"/>
        <p:cNvGrpSpPr/>
        <p:nvPr/>
      </p:nvGrpSpPr>
      <p:grpSpPr>
        <a:xfrm>
          <a:off x="0" y="0"/>
          <a:ext cx="0" cy="0"/>
          <a:chOff x="0" y="0"/>
          <a:chExt cx="0" cy="0"/>
        </a:xfrm>
      </p:grpSpPr>
      <p:sp>
        <p:nvSpPr>
          <p:cNvPr id="141" name="Google Shape;141;p25"/>
          <p:cNvSpPr/>
          <p:nvPr/>
        </p:nvSpPr>
        <p:spPr>
          <a:xfrm flipH="1">
            <a:off x="0" y="0"/>
            <a:ext cx="9216312" cy="2412892"/>
          </a:xfrm>
          <a:custGeom>
            <a:avLst/>
            <a:gdLst/>
            <a:ahLst/>
            <a:cxnLst/>
            <a:rect l="l" t="t" r="r" b="b"/>
            <a:pathLst>
              <a:path w="95200" h="24924" extrusionOk="0">
                <a:moveTo>
                  <a:pt x="0" y="1"/>
                </a:moveTo>
                <a:lnTo>
                  <a:pt x="0" y="24923"/>
                </a:lnTo>
                <a:cubicBezTo>
                  <a:pt x="40556" y="1997"/>
                  <a:pt x="95199" y="1"/>
                  <a:pt x="95199"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5"/>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amp; CREDITS">
  <p:cSld name="SECTION_HEADER_5">
    <p:spTree>
      <p:nvGrpSpPr>
        <p:cNvPr id="1" name="Shape 143"/>
        <p:cNvGrpSpPr/>
        <p:nvPr/>
      </p:nvGrpSpPr>
      <p:grpSpPr>
        <a:xfrm>
          <a:off x="0" y="0"/>
          <a:ext cx="0" cy="0"/>
          <a:chOff x="0" y="0"/>
          <a:chExt cx="0" cy="0"/>
        </a:xfrm>
      </p:grpSpPr>
      <p:sp>
        <p:nvSpPr>
          <p:cNvPr id="144" name="Google Shape;144;p26"/>
          <p:cNvSpPr txBox="1">
            <a:spLocks noGrp="1"/>
          </p:cNvSpPr>
          <p:nvPr>
            <p:ph type="subTitle" idx="1"/>
          </p:nvPr>
        </p:nvSpPr>
        <p:spPr>
          <a:xfrm>
            <a:off x="5371500" y="1931250"/>
            <a:ext cx="3234600" cy="166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145" name="Google Shape;145;p26"/>
          <p:cNvSpPr txBox="1">
            <a:spLocks noGrp="1"/>
          </p:cNvSpPr>
          <p:nvPr>
            <p:ph type="ctrTitle"/>
          </p:nvPr>
        </p:nvSpPr>
        <p:spPr>
          <a:xfrm>
            <a:off x="5371500" y="845650"/>
            <a:ext cx="4018500" cy="959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46" name="Google Shape;146;p26"/>
          <p:cNvSpPr txBox="1"/>
          <p:nvPr/>
        </p:nvSpPr>
        <p:spPr>
          <a:xfrm>
            <a:off x="5371500" y="3334750"/>
            <a:ext cx="2924100" cy="10191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rgbClr val="322824"/>
                </a:solidFill>
                <a:latin typeface="Didact Gothic"/>
                <a:ea typeface="Didact Gothic"/>
                <a:cs typeface="Didact Gothic"/>
                <a:sym typeface="Didact Gothic"/>
              </a:rPr>
              <a:t>CREDITS: This presentation template was created by </a:t>
            </a:r>
            <a:r>
              <a:rPr lang="en" sz="1000" b="1">
                <a:solidFill>
                  <a:srgbClr val="322824"/>
                </a:solidFill>
                <a:uFill>
                  <a:noFill/>
                </a:uFill>
                <a:latin typeface="Didact Gothic"/>
                <a:ea typeface="Didact Gothic"/>
                <a:cs typeface="Didact Gothic"/>
                <a:sym typeface="Didact Gothic"/>
                <a:hlinkClick r:id="rId2"/>
              </a:rPr>
              <a:t>Slidesgo</a:t>
            </a:r>
            <a:r>
              <a:rPr lang="en" sz="1000">
                <a:solidFill>
                  <a:srgbClr val="322824"/>
                </a:solidFill>
                <a:latin typeface="Didact Gothic"/>
                <a:ea typeface="Didact Gothic"/>
                <a:cs typeface="Didact Gothic"/>
                <a:sym typeface="Didact Gothic"/>
              </a:rPr>
              <a:t>, including icons by </a:t>
            </a:r>
            <a:r>
              <a:rPr lang="en" sz="1000" b="1">
                <a:solidFill>
                  <a:srgbClr val="322824"/>
                </a:solidFill>
                <a:uFill>
                  <a:noFill/>
                </a:uFill>
                <a:latin typeface="Didact Gothic"/>
                <a:ea typeface="Didact Gothic"/>
                <a:cs typeface="Didact Gothic"/>
                <a:sym typeface="Didact Gothic"/>
                <a:hlinkClick r:id="rId3"/>
              </a:rPr>
              <a:t>Flaticon</a:t>
            </a:r>
            <a:r>
              <a:rPr lang="en" sz="1000">
                <a:solidFill>
                  <a:srgbClr val="322824"/>
                </a:solidFill>
                <a:latin typeface="Didact Gothic"/>
                <a:ea typeface="Didact Gothic"/>
                <a:cs typeface="Didact Gothic"/>
                <a:sym typeface="Didact Gothic"/>
              </a:rPr>
              <a:t>, and infographics &amp; images by </a:t>
            </a:r>
            <a:r>
              <a:rPr lang="en" sz="1000" b="1">
                <a:solidFill>
                  <a:srgbClr val="322824"/>
                </a:solidFill>
                <a:uFill>
                  <a:noFill/>
                </a:uFill>
                <a:latin typeface="Didact Gothic"/>
                <a:ea typeface="Didact Gothic"/>
                <a:cs typeface="Didact Gothic"/>
                <a:sym typeface="Didact Gothic"/>
                <a:hlinkClick r:id="rId4"/>
              </a:rPr>
              <a:t>Freepik</a:t>
            </a:r>
            <a:r>
              <a:rPr lang="en" sz="1000">
                <a:solidFill>
                  <a:srgbClr val="322824"/>
                </a:solidFill>
                <a:latin typeface="Didact Gothic"/>
                <a:ea typeface="Didact Gothic"/>
                <a:cs typeface="Didact Gothic"/>
                <a:sym typeface="Didact Gothic"/>
              </a:rPr>
              <a:t>. </a:t>
            </a:r>
            <a:endParaRPr sz="1000">
              <a:solidFill>
                <a:srgbClr val="322824"/>
              </a:solidFill>
              <a:latin typeface="Didact Gothic"/>
              <a:ea typeface="Didact Gothic"/>
              <a:cs typeface="Didact Gothic"/>
              <a:sym typeface="Didact Gothic"/>
            </a:endParaRPr>
          </a:p>
          <a:p>
            <a:pPr marL="0" lvl="0" indent="0" algn="l" rtl="0">
              <a:spcBef>
                <a:spcPts val="300"/>
              </a:spcBef>
              <a:spcAft>
                <a:spcPts val="0"/>
              </a:spcAft>
              <a:buNone/>
            </a:pPr>
            <a:endParaRPr sz="1000" b="1">
              <a:solidFill>
                <a:srgbClr val="322824"/>
              </a:solidFill>
              <a:latin typeface="Didact Gothic"/>
              <a:ea typeface="Didact Gothic"/>
              <a:cs typeface="Didact Gothic"/>
              <a:sym typeface="Didact Gothic"/>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51"/>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5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1">
  <p:cSld name="SECTION_HEADER_1">
    <p:spTree>
      <p:nvGrpSpPr>
        <p:cNvPr id="1" name="Shape 30"/>
        <p:cNvGrpSpPr/>
        <p:nvPr/>
      </p:nvGrpSpPr>
      <p:grpSpPr>
        <a:xfrm>
          <a:off x="0" y="0"/>
          <a:ext cx="0" cy="0"/>
          <a:chOff x="0" y="0"/>
          <a:chExt cx="0" cy="0"/>
        </a:xfrm>
      </p:grpSpPr>
      <p:sp>
        <p:nvSpPr>
          <p:cNvPr id="31" name="Google Shape;31;p5"/>
          <p:cNvSpPr/>
          <p:nvPr/>
        </p:nvSpPr>
        <p:spPr>
          <a:xfrm>
            <a:off x="-1412" y="-515150"/>
            <a:ext cx="9146820" cy="4745144"/>
          </a:xfrm>
          <a:custGeom>
            <a:avLst/>
            <a:gdLst/>
            <a:ahLst/>
            <a:cxnLst/>
            <a:rect l="l" t="t" r="r" b="b"/>
            <a:pathLst>
              <a:path w="95205" h="49390" extrusionOk="0">
                <a:moveTo>
                  <a:pt x="0" y="0"/>
                </a:moveTo>
                <a:lnTo>
                  <a:pt x="0" y="49390"/>
                </a:lnTo>
                <a:cubicBezTo>
                  <a:pt x="57473" y="35528"/>
                  <a:pt x="95204" y="0"/>
                  <a:pt x="95204"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5"/>
          <p:cNvSpPr txBox="1">
            <a:spLocks noGrp="1"/>
          </p:cNvSpPr>
          <p:nvPr>
            <p:ph type="ctrTitle"/>
          </p:nvPr>
        </p:nvSpPr>
        <p:spPr>
          <a:xfrm>
            <a:off x="4854225" y="2129375"/>
            <a:ext cx="3644100" cy="9597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36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33" name="Google Shape;33;p5"/>
          <p:cNvSpPr txBox="1">
            <a:spLocks noGrp="1"/>
          </p:cNvSpPr>
          <p:nvPr>
            <p:ph type="subTitle" idx="1"/>
          </p:nvPr>
        </p:nvSpPr>
        <p:spPr>
          <a:xfrm>
            <a:off x="4854225" y="3137425"/>
            <a:ext cx="3234600" cy="1302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TEXT" type="secHead">
  <p:cSld name="SECTION_HEADER">
    <p:spTree>
      <p:nvGrpSpPr>
        <p:cNvPr id="1" name="Shape 34"/>
        <p:cNvGrpSpPr/>
        <p:nvPr/>
      </p:nvGrpSpPr>
      <p:grpSpPr>
        <a:xfrm>
          <a:off x="0" y="0"/>
          <a:ext cx="0" cy="0"/>
          <a:chOff x="0" y="0"/>
          <a:chExt cx="0" cy="0"/>
        </a:xfrm>
      </p:grpSpPr>
      <p:sp>
        <p:nvSpPr>
          <p:cNvPr id="35" name="Google Shape;35;p6"/>
          <p:cNvSpPr/>
          <p:nvPr/>
        </p:nvSpPr>
        <p:spPr>
          <a:xfrm>
            <a:off x="0" y="0"/>
            <a:ext cx="9143964" cy="2393826"/>
          </a:xfrm>
          <a:custGeom>
            <a:avLst/>
            <a:gdLst/>
            <a:ahLst/>
            <a:cxnLst/>
            <a:rect l="l" t="t" r="r" b="b"/>
            <a:pathLst>
              <a:path w="95205" h="24924" extrusionOk="0">
                <a:moveTo>
                  <a:pt x="0" y="1"/>
                </a:moveTo>
                <a:cubicBezTo>
                  <a:pt x="0" y="1"/>
                  <a:pt x="54643" y="1997"/>
                  <a:pt x="95204" y="24923"/>
                </a:cubicBezTo>
                <a:lnTo>
                  <a:pt x="95204" y="1"/>
                </a:ln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6"/>
          <p:cNvSpPr txBox="1">
            <a:spLocks noGrp="1"/>
          </p:cNvSpPr>
          <p:nvPr>
            <p:ph type="subTitle" idx="1"/>
          </p:nvPr>
        </p:nvSpPr>
        <p:spPr>
          <a:xfrm>
            <a:off x="875700" y="2751339"/>
            <a:ext cx="3234600" cy="166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37" name="Google Shape;37;p6"/>
          <p:cNvSpPr txBox="1">
            <a:spLocks noGrp="1"/>
          </p:cNvSpPr>
          <p:nvPr>
            <p:ph type="ctrTitle"/>
          </p:nvPr>
        </p:nvSpPr>
        <p:spPr>
          <a:xfrm>
            <a:off x="875700" y="1827195"/>
            <a:ext cx="7392600" cy="959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TWO COLUMNS">
  <p:cSld name="BIG_NUMBER_1_1">
    <p:spTree>
      <p:nvGrpSpPr>
        <p:cNvPr id="1" name="Shape 38"/>
        <p:cNvGrpSpPr/>
        <p:nvPr/>
      </p:nvGrpSpPr>
      <p:grpSpPr>
        <a:xfrm>
          <a:off x="0" y="0"/>
          <a:ext cx="0" cy="0"/>
          <a:chOff x="0" y="0"/>
          <a:chExt cx="0" cy="0"/>
        </a:xfrm>
      </p:grpSpPr>
      <p:sp>
        <p:nvSpPr>
          <p:cNvPr id="39" name="Google Shape;39;p7"/>
          <p:cNvSpPr/>
          <p:nvPr/>
        </p:nvSpPr>
        <p:spPr>
          <a:xfrm>
            <a:off x="0" y="0"/>
            <a:ext cx="9216312" cy="2412892"/>
          </a:xfrm>
          <a:custGeom>
            <a:avLst/>
            <a:gdLst/>
            <a:ahLst/>
            <a:cxnLst/>
            <a:rect l="l" t="t" r="r" b="b"/>
            <a:pathLst>
              <a:path w="95200" h="24924" extrusionOk="0">
                <a:moveTo>
                  <a:pt x="0" y="1"/>
                </a:moveTo>
                <a:lnTo>
                  <a:pt x="0" y="24923"/>
                </a:lnTo>
                <a:cubicBezTo>
                  <a:pt x="40556" y="1997"/>
                  <a:pt x="95199" y="1"/>
                  <a:pt x="95199"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7"/>
          <p:cNvSpPr txBox="1">
            <a:spLocks noGrp="1"/>
          </p:cNvSpPr>
          <p:nvPr>
            <p:ph type="ctrTitle"/>
          </p:nvPr>
        </p:nvSpPr>
        <p:spPr>
          <a:xfrm>
            <a:off x="875700" y="38373"/>
            <a:ext cx="7392600" cy="959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endParaRPr/>
          </a:p>
        </p:txBody>
      </p:sp>
      <p:sp>
        <p:nvSpPr>
          <p:cNvPr id="41" name="Google Shape;41;p7"/>
          <p:cNvSpPr txBox="1">
            <a:spLocks noGrp="1"/>
          </p:cNvSpPr>
          <p:nvPr>
            <p:ph type="ctrTitle" idx="2"/>
          </p:nvPr>
        </p:nvSpPr>
        <p:spPr>
          <a:xfrm>
            <a:off x="1521450" y="2800675"/>
            <a:ext cx="2481600" cy="513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42" name="Google Shape;42;p7"/>
          <p:cNvSpPr txBox="1">
            <a:spLocks noGrp="1"/>
          </p:cNvSpPr>
          <p:nvPr>
            <p:ph type="subTitle" idx="1"/>
          </p:nvPr>
        </p:nvSpPr>
        <p:spPr>
          <a:xfrm>
            <a:off x="1365450" y="3313400"/>
            <a:ext cx="2793600" cy="12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43" name="Google Shape;43;p7"/>
          <p:cNvSpPr txBox="1">
            <a:spLocks noGrp="1"/>
          </p:cNvSpPr>
          <p:nvPr>
            <p:ph type="ctrTitle" idx="3"/>
          </p:nvPr>
        </p:nvSpPr>
        <p:spPr>
          <a:xfrm>
            <a:off x="5140950" y="2800675"/>
            <a:ext cx="2481600" cy="513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44" name="Google Shape;44;p7"/>
          <p:cNvSpPr txBox="1">
            <a:spLocks noGrp="1"/>
          </p:cNvSpPr>
          <p:nvPr>
            <p:ph type="subTitle" idx="4"/>
          </p:nvPr>
        </p:nvSpPr>
        <p:spPr>
          <a:xfrm>
            <a:off x="4984950" y="3313400"/>
            <a:ext cx="2793600" cy="12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SECTION_HEADER_2">
    <p:spTree>
      <p:nvGrpSpPr>
        <p:cNvPr id="1" name="Shape 45"/>
        <p:cNvGrpSpPr/>
        <p:nvPr/>
      </p:nvGrpSpPr>
      <p:grpSpPr>
        <a:xfrm>
          <a:off x="0" y="0"/>
          <a:ext cx="0" cy="0"/>
          <a:chOff x="0" y="0"/>
          <a:chExt cx="0" cy="0"/>
        </a:xfrm>
      </p:grpSpPr>
      <p:sp>
        <p:nvSpPr>
          <p:cNvPr id="46" name="Google Shape;46;p8"/>
          <p:cNvSpPr txBox="1">
            <a:spLocks noGrp="1"/>
          </p:cNvSpPr>
          <p:nvPr>
            <p:ph type="subTitle" idx="1"/>
          </p:nvPr>
        </p:nvSpPr>
        <p:spPr>
          <a:xfrm>
            <a:off x="1447750" y="944375"/>
            <a:ext cx="3234600" cy="166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Chewy"/>
              <a:buNone/>
              <a:defRPr>
                <a:latin typeface="Chewy"/>
                <a:ea typeface="Chewy"/>
                <a:cs typeface="Chewy"/>
                <a:sym typeface="Chewy"/>
              </a:defRPr>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47" name="Google Shape;47;p8"/>
          <p:cNvSpPr txBox="1">
            <a:spLocks noGrp="1"/>
          </p:cNvSpPr>
          <p:nvPr>
            <p:ph type="ctrTitle"/>
          </p:nvPr>
        </p:nvSpPr>
        <p:spPr>
          <a:xfrm>
            <a:off x="1447750" y="2233625"/>
            <a:ext cx="1960500" cy="959700"/>
          </a:xfrm>
          <a:prstGeom prst="rect">
            <a:avLst/>
          </a:prstGeom>
        </p:spPr>
        <p:txBody>
          <a:bodyPr spcFirstLastPara="1" wrap="square" lIns="91425" tIns="91425" rIns="91425" bIns="91425" anchor="t" anchorCtr="0">
            <a:noAutofit/>
          </a:bodyPr>
          <a:lstStyle>
            <a:lvl1pPr lvl="0" rtl="0">
              <a:spcBef>
                <a:spcPts val="0"/>
              </a:spcBef>
              <a:spcAft>
                <a:spcPts val="0"/>
              </a:spcAft>
              <a:buSzPts val="1100"/>
              <a:buFont typeface="Didact Gothic"/>
              <a:buNone/>
              <a:defRPr sz="1100">
                <a:latin typeface="Didact Gothic"/>
                <a:ea typeface="Didact Gothic"/>
                <a:cs typeface="Didact Gothic"/>
                <a:sym typeface="Didact Gothic"/>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8" name="Google Shape;48;p8"/>
          <p:cNvSpPr/>
          <p:nvPr/>
        </p:nvSpPr>
        <p:spPr>
          <a:xfrm rot="10800000" flipH="1">
            <a:off x="-36150" y="2730600"/>
            <a:ext cx="9216312" cy="2412892"/>
          </a:xfrm>
          <a:custGeom>
            <a:avLst/>
            <a:gdLst/>
            <a:ahLst/>
            <a:cxnLst/>
            <a:rect l="l" t="t" r="r" b="b"/>
            <a:pathLst>
              <a:path w="95200" h="24924" extrusionOk="0">
                <a:moveTo>
                  <a:pt x="0" y="1"/>
                </a:moveTo>
                <a:lnTo>
                  <a:pt x="0" y="24923"/>
                </a:lnTo>
                <a:cubicBezTo>
                  <a:pt x="40556" y="1997"/>
                  <a:pt x="95199" y="1"/>
                  <a:pt x="95199"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KEY NUMBERS">
  <p:cSld name="BIG_NUMBER_1_2">
    <p:spTree>
      <p:nvGrpSpPr>
        <p:cNvPr id="1" name="Shape 49"/>
        <p:cNvGrpSpPr/>
        <p:nvPr/>
      </p:nvGrpSpPr>
      <p:grpSpPr>
        <a:xfrm>
          <a:off x="0" y="0"/>
          <a:ext cx="0" cy="0"/>
          <a:chOff x="0" y="0"/>
          <a:chExt cx="0" cy="0"/>
        </a:xfrm>
      </p:grpSpPr>
      <p:sp>
        <p:nvSpPr>
          <p:cNvPr id="50" name="Google Shape;50;p9"/>
          <p:cNvSpPr txBox="1">
            <a:spLocks noGrp="1"/>
          </p:cNvSpPr>
          <p:nvPr>
            <p:ph type="title" hasCustomPrompt="1"/>
          </p:nvPr>
        </p:nvSpPr>
        <p:spPr>
          <a:xfrm>
            <a:off x="1009000" y="2176875"/>
            <a:ext cx="1847700" cy="6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51" name="Google Shape;51;p9"/>
          <p:cNvSpPr txBox="1">
            <a:spLocks noGrp="1"/>
          </p:cNvSpPr>
          <p:nvPr>
            <p:ph type="ctrTitle" idx="2"/>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52" name="Google Shape;52;p9"/>
          <p:cNvSpPr/>
          <p:nvPr/>
        </p:nvSpPr>
        <p:spPr>
          <a:xfrm rot="10800000" flipH="1">
            <a:off x="13" y="2749675"/>
            <a:ext cx="9143964" cy="2393826"/>
          </a:xfrm>
          <a:custGeom>
            <a:avLst/>
            <a:gdLst/>
            <a:ahLst/>
            <a:cxnLst/>
            <a:rect l="l" t="t" r="r" b="b"/>
            <a:pathLst>
              <a:path w="95205" h="24924" extrusionOk="0">
                <a:moveTo>
                  <a:pt x="0" y="1"/>
                </a:moveTo>
                <a:cubicBezTo>
                  <a:pt x="0" y="1"/>
                  <a:pt x="54643" y="1997"/>
                  <a:pt x="95204" y="24923"/>
                </a:cubicBezTo>
                <a:lnTo>
                  <a:pt x="95204" y="1"/>
                </a:ln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9"/>
          <p:cNvSpPr txBox="1">
            <a:spLocks noGrp="1"/>
          </p:cNvSpPr>
          <p:nvPr>
            <p:ph type="subTitle" idx="1"/>
          </p:nvPr>
        </p:nvSpPr>
        <p:spPr>
          <a:xfrm>
            <a:off x="1288600" y="3819600"/>
            <a:ext cx="12885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54" name="Google Shape;54;p9"/>
          <p:cNvSpPr txBox="1">
            <a:spLocks noGrp="1"/>
          </p:cNvSpPr>
          <p:nvPr>
            <p:ph type="title" idx="3" hasCustomPrompt="1"/>
          </p:nvPr>
        </p:nvSpPr>
        <p:spPr>
          <a:xfrm>
            <a:off x="3648150" y="2176875"/>
            <a:ext cx="1847700" cy="6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55" name="Google Shape;55;p9"/>
          <p:cNvSpPr txBox="1">
            <a:spLocks noGrp="1"/>
          </p:cNvSpPr>
          <p:nvPr>
            <p:ph type="subTitle" idx="4"/>
          </p:nvPr>
        </p:nvSpPr>
        <p:spPr>
          <a:xfrm>
            <a:off x="3927750" y="3819600"/>
            <a:ext cx="12885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56" name="Google Shape;56;p9"/>
          <p:cNvSpPr txBox="1">
            <a:spLocks noGrp="1"/>
          </p:cNvSpPr>
          <p:nvPr>
            <p:ph type="title" idx="5" hasCustomPrompt="1"/>
          </p:nvPr>
        </p:nvSpPr>
        <p:spPr>
          <a:xfrm>
            <a:off x="6287300" y="2176875"/>
            <a:ext cx="1847700" cy="6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57" name="Google Shape;57;p9"/>
          <p:cNvSpPr txBox="1">
            <a:spLocks noGrp="1"/>
          </p:cNvSpPr>
          <p:nvPr>
            <p:ph type="subTitle" idx="6"/>
          </p:nvPr>
        </p:nvSpPr>
        <p:spPr>
          <a:xfrm>
            <a:off x="6566900" y="3819600"/>
            <a:ext cx="1288500" cy="92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 DESIGN ">
  <p:cSld name="BIG_NUMBER_1_2_1_2">
    <p:spTree>
      <p:nvGrpSpPr>
        <p:cNvPr id="1" name="Shape 58"/>
        <p:cNvGrpSpPr/>
        <p:nvPr/>
      </p:nvGrpSpPr>
      <p:grpSpPr>
        <a:xfrm>
          <a:off x="0" y="0"/>
          <a:ext cx="0" cy="0"/>
          <a:chOff x="0" y="0"/>
          <a:chExt cx="0" cy="0"/>
        </a:xfrm>
      </p:grpSpPr>
      <p:sp>
        <p:nvSpPr>
          <p:cNvPr id="59" name="Google Shape;59;p10"/>
          <p:cNvSpPr/>
          <p:nvPr/>
        </p:nvSpPr>
        <p:spPr>
          <a:xfrm rot="10800000">
            <a:off x="-12" y="398350"/>
            <a:ext cx="9146820" cy="4745144"/>
          </a:xfrm>
          <a:custGeom>
            <a:avLst/>
            <a:gdLst/>
            <a:ahLst/>
            <a:cxnLst/>
            <a:rect l="l" t="t" r="r" b="b"/>
            <a:pathLst>
              <a:path w="95205" h="49390" extrusionOk="0">
                <a:moveTo>
                  <a:pt x="0" y="0"/>
                </a:moveTo>
                <a:lnTo>
                  <a:pt x="0" y="49390"/>
                </a:lnTo>
                <a:cubicBezTo>
                  <a:pt x="57473" y="35528"/>
                  <a:pt x="95204" y="0"/>
                  <a:pt x="95204"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10"/>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DESIGN  2">
  <p:cSld name="BIG_NUMBER_1_2_1_2_1">
    <p:spTree>
      <p:nvGrpSpPr>
        <p:cNvPr id="1" name="Shape 61"/>
        <p:cNvGrpSpPr/>
        <p:nvPr/>
      </p:nvGrpSpPr>
      <p:grpSpPr>
        <a:xfrm>
          <a:off x="0" y="0"/>
          <a:ext cx="0" cy="0"/>
          <a:chOff x="0" y="0"/>
          <a:chExt cx="0" cy="0"/>
        </a:xfrm>
      </p:grpSpPr>
      <p:sp>
        <p:nvSpPr>
          <p:cNvPr id="62" name="Google Shape;62;p11"/>
          <p:cNvSpPr/>
          <p:nvPr/>
        </p:nvSpPr>
        <p:spPr>
          <a:xfrm rot="10800000" flipH="1">
            <a:off x="-12" y="398350"/>
            <a:ext cx="9146820" cy="4745144"/>
          </a:xfrm>
          <a:custGeom>
            <a:avLst/>
            <a:gdLst/>
            <a:ahLst/>
            <a:cxnLst/>
            <a:rect l="l" t="t" r="r" b="b"/>
            <a:pathLst>
              <a:path w="95205" h="49390" extrusionOk="0">
                <a:moveTo>
                  <a:pt x="0" y="0"/>
                </a:moveTo>
                <a:lnTo>
                  <a:pt x="0" y="49390"/>
                </a:lnTo>
                <a:cubicBezTo>
                  <a:pt x="57473" y="35528"/>
                  <a:pt x="95204" y="0"/>
                  <a:pt x="95204"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11"/>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322824"/>
              </a:buClr>
              <a:buSzPts val="2800"/>
              <a:buFont typeface="Chewy"/>
              <a:buNone/>
              <a:defRPr sz="2800">
                <a:solidFill>
                  <a:srgbClr val="322824"/>
                </a:solidFill>
                <a:latin typeface="Chewy"/>
                <a:ea typeface="Chewy"/>
                <a:cs typeface="Chewy"/>
                <a:sym typeface="Chewy"/>
              </a:defRPr>
            </a:lvl1pPr>
            <a:lvl2pPr lvl="1">
              <a:spcBef>
                <a:spcPts val="0"/>
              </a:spcBef>
              <a:spcAft>
                <a:spcPts val="0"/>
              </a:spcAft>
              <a:buClr>
                <a:srgbClr val="322824"/>
              </a:buClr>
              <a:buSzPts val="2800"/>
              <a:buNone/>
              <a:defRPr sz="2800">
                <a:solidFill>
                  <a:srgbClr val="322824"/>
                </a:solidFill>
              </a:defRPr>
            </a:lvl2pPr>
            <a:lvl3pPr lvl="2">
              <a:spcBef>
                <a:spcPts val="0"/>
              </a:spcBef>
              <a:spcAft>
                <a:spcPts val="0"/>
              </a:spcAft>
              <a:buClr>
                <a:srgbClr val="322824"/>
              </a:buClr>
              <a:buSzPts val="2800"/>
              <a:buNone/>
              <a:defRPr sz="2800">
                <a:solidFill>
                  <a:srgbClr val="322824"/>
                </a:solidFill>
              </a:defRPr>
            </a:lvl3pPr>
            <a:lvl4pPr lvl="3">
              <a:spcBef>
                <a:spcPts val="0"/>
              </a:spcBef>
              <a:spcAft>
                <a:spcPts val="0"/>
              </a:spcAft>
              <a:buClr>
                <a:srgbClr val="322824"/>
              </a:buClr>
              <a:buSzPts val="2800"/>
              <a:buNone/>
              <a:defRPr sz="2800">
                <a:solidFill>
                  <a:srgbClr val="322824"/>
                </a:solidFill>
              </a:defRPr>
            </a:lvl4pPr>
            <a:lvl5pPr lvl="4">
              <a:spcBef>
                <a:spcPts val="0"/>
              </a:spcBef>
              <a:spcAft>
                <a:spcPts val="0"/>
              </a:spcAft>
              <a:buClr>
                <a:srgbClr val="322824"/>
              </a:buClr>
              <a:buSzPts val="2800"/>
              <a:buNone/>
              <a:defRPr sz="2800">
                <a:solidFill>
                  <a:srgbClr val="322824"/>
                </a:solidFill>
              </a:defRPr>
            </a:lvl5pPr>
            <a:lvl6pPr lvl="5">
              <a:spcBef>
                <a:spcPts val="0"/>
              </a:spcBef>
              <a:spcAft>
                <a:spcPts val="0"/>
              </a:spcAft>
              <a:buClr>
                <a:srgbClr val="322824"/>
              </a:buClr>
              <a:buSzPts val="2800"/>
              <a:buNone/>
              <a:defRPr sz="2800">
                <a:solidFill>
                  <a:srgbClr val="322824"/>
                </a:solidFill>
              </a:defRPr>
            </a:lvl6pPr>
            <a:lvl7pPr lvl="6">
              <a:spcBef>
                <a:spcPts val="0"/>
              </a:spcBef>
              <a:spcAft>
                <a:spcPts val="0"/>
              </a:spcAft>
              <a:buClr>
                <a:srgbClr val="322824"/>
              </a:buClr>
              <a:buSzPts val="2800"/>
              <a:buNone/>
              <a:defRPr sz="2800">
                <a:solidFill>
                  <a:srgbClr val="322824"/>
                </a:solidFill>
              </a:defRPr>
            </a:lvl7pPr>
            <a:lvl8pPr lvl="7">
              <a:spcBef>
                <a:spcPts val="0"/>
              </a:spcBef>
              <a:spcAft>
                <a:spcPts val="0"/>
              </a:spcAft>
              <a:buClr>
                <a:srgbClr val="322824"/>
              </a:buClr>
              <a:buSzPts val="2800"/>
              <a:buNone/>
              <a:defRPr sz="2800">
                <a:solidFill>
                  <a:srgbClr val="322824"/>
                </a:solidFill>
              </a:defRPr>
            </a:lvl8pPr>
            <a:lvl9pPr lvl="8">
              <a:spcBef>
                <a:spcPts val="0"/>
              </a:spcBef>
              <a:spcAft>
                <a:spcPts val="0"/>
              </a:spcAft>
              <a:buClr>
                <a:srgbClr val="322824"/>
              </a:buClr>
              <a:buSzPts val="2800"/>
              <a:buNone/>
              <a:defRPr sz="2800">
                <a:solidFill>
                  <a:srgbClr val="322824"/>
                </a:solidFill>
              </a:defRPr>
            </a:lvl9pPr>
          </a:lstStyle>
          <a:p>
            <a:endParaRPr/>
          </a:p>
        </p:txBody>
      </p:sp>
      <p:sp>
        <p:nvSpPr>
          <p:cNvPr id="7" name="Google Shape;7;p1"/>
          <p:cNvSpPr txBox="1">
            <a:spLocks noGrp="1"/>
          </p:cNvSpPr>
          <p:nvPr>
            <p:ph type="body" idx="1"/>
          </p:nvPr>
        </p:nvSpPr>
        <p:spPr>
          <a:xfrm>
            <a:off x="311700" y="13048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rgbClr val="322824"/>
              </a:buClr>
              <a:buSzPts val="1800"/>
              <a:buFont typeface="Didact Gothic"/>
              <a:buChar char="●"/>
              <a:defRPr sz="1800">
                <a:solidFill>
                  <a:srgbClr val="322824"/>
                </a:solidFill>
                <a:latin typeface="Didact Gothic"/>
                <a:ea typeface="Didact Gothic"/>
                <a:cs typeface="Didact Gothic"/>
                <a:sym typeface="Didact Gothic"/>
              </a:defRPr>
            </a:lvl1pPr>
            <a:lvl2pPr marL="914400" lvl="1" indent="-317500">
              <a:lnSpc>
                <a:spcPct val="115000"/>
              </a:lnSpc>
              <a:spcBef>
                <a:spcPts val="1600"/>
              </a:spcBef>
              <a:spcAft>
                <a:spcPts val="0"/>
              </a:spcAft>
              <a:buClr>
                <a:srgbClr val="322824"/>
              </a:buClr>
              <a:buSzPts val="1400"/>
              <a:buFont typeface="Didact Gothic"/>
              <a:buChar char="○"/>
              <a:defRPr>
                <a:solidFill>
                  <a:srgbClr val="322824"/>
                </a:solidFill>
                <a:latin typeface="Didact Gothic"/>
                <a:ea typeface="Didact Gothic"/>
                <a:cs typeface="Didact Gothic"/>
                <a:sym typeface="Didact Gothic"/>
              </a:defRPr>
            </a:lvl2pPr>
            <a:lvl3pPr marL="1371600" lvl="2" indent="-317500">
              <a:lnSpc>
                <a:spcPct val="115000"/>
              </a:lnSpc>
              <a:spcBef>
                <a:spcPts val="1600"/>
              </a:spcBef>
              <a:spcAft>
                <a:spcPts val="0"/>
              </a:spcAft>
              <a:buClr>
                <a:srgbClr val="322824"/>
              </a:buClr>
              <a:buSzPts val="1400"/>
              <a:buFont typeface="Didact Gothic"/>
              <a:buChar char="■"/>
              <a:defRPr>
                <a:solidFill>
                  <a:srgbClr val="322824"/>
                </a:solidFill>
                <a:latin typeface="Didact Gothic"/>
                <a:ea typeface="Didact Gothic"/>
                <a:cs typeface="Didact Gothic"/>
                <a:sym typeface="Didact Gothic"/>
              </a:defRPr>
            </a:lvl3pPr>
            <a:lvl4pPr marL="1828800" lvl="3" indent="-317500">
              <a:lnSpc>
                <a:spcPct val="115000"/>
              </a:lnSpc>
              <a:spcBef>
                <a:spcPts val="1600"/>
              </a:spcBef>
              <a:spcAft>
                <a:spcPts val="0"/>
              </a:spcAft>
              <a:buClr>
                <a:srgbClr val="322824"/>
              </a:buClr>
              <a:buSzPts val="1400"/>
              <a:buFont typeface="Didact Gothic"/>
              <a:buChar char="●"/>
              <a:defRPr>
                <a:solidFill>
                  <a:srgbClr val="322824"/>
                </a:solidFill>
                <a:latin typeface="Didact Gothic"/>
                <a:ea typeface="Didact Gothic"/>
                <a:cs typeface="Didact Gothic"/>
                <a:sym typeface="Didact Gothic"/>
              </a:defRPr>
            </a:lvl4pPr>
            <a:lvl5pPr marL="2286000" lvl="4" indent="-317500">
              <a:lnSpc>
                <a:spcPct val="115000"/>
              </a:lnSpc>
              <a:spcBef>
                <a:spcPts val="1600"/>
              </a:spcBef>
              <a:spcAft>
                <a:spcPts val="0"/>
              </a:spcAft>
              <a:buClr>
                <a:srgbClr val="322824"/>
              </a:buClr>
              <a:buSzPts val="1400"/>
              <a:buFont typeface="Didact Gothic"/>
              <a:buChar char="○"/>
              <a:defRPr>
                <a:solidFill>
                  <a:srgbClr val="322824"/>
                </a:solidFill>
                <a:latin typeface="Didact Gothic"/>
                <a:ea typeface="Didact Gothic"/>
                <a:cs typeface="Didact Gothic"/>
                <a:sym typeface="Didact Gothic"/>
              </a:defRPr>
            </a:lvl5pPr>
            <a:lvl6pPr marL="2743200" lvl="5" indent="-317500">
              <a:lnSpc>
                <a:spcPct val="115000"/>
              </a:lnSpc>
              <a:spcBef>
                <a:spcPts val="1600"/>
              </a:spcBef>
              <a:spcAft>
                <a:spcPts val="0"/>
              </a:spcAft>
              <a:buClr>
                <a:srgbClr val="322824"/>
              </a:buClr>
              <a:buSzPts val="1400"/>
              <a:buFont typeface="Didact Gothic"/>
              <a:buChar char="■"/>
              <a:defRPr>
                <a:solidFill>
                  <a:srgbClr val="322824"/>
                </a:solidFill>
                <a:latin typeface="Didact Gothic"/>
                <a:ea typeface="Didact Gothic"/>
                <a:cs typeface="Didact Gothic"/>
                <a:sym typeface="Didact Gothic"/>
              </a:defRPr>
            </a:lvl6pPr>
            <a:lvl7pPr marL="3200400" lvl="6" indent="-317500">
              <a:lnSpc>
                <a:spcPct val="115000"/>
              </a:lnSpc>
              <a:spcBef>
                <a:spcPts val="1600"/>
              </a:spcBef>
              <a:spcAft>
                <a:spcPts val="0"/>
              </a:spcAft>
              <a:buClr>
                <a:srgbClr val="322824"/>
              </a:buClr>
              <a:buSzPts val="1400"/>
              <a:buFont typeface="Didact Gothic"/>
              <a:buChar char="●"/>
              <a:defRPr>
                <a:solidFill>
                  <a:srgbClr val="322824"/>
                </a:solidFill>
                <a:latin typeface="Didact Gothic"/>
                <a:ea typeface="Didact Gothic"/>
                <a:cs typeface="Didact Gothic"/>
                <a:sym typeface="Didact Gothic"/>
              </a:defRPr>
            </a:lvl7pPr>
            <a:lvl8pPr marL="3657600" lvl="7" indent="-317500">
              <a:lnSpc>
                <a:spcPct val="115000"/>
              </a:lnSpc>
              <a:spcBef>
                <a:spcPts val="1600"/>
              </a:spcBef>
              <a:spcAft>
                <a:spcPts val="0"/>
              </a:spcAft>
              <a:buClr>
                <a:srgbClr val="322824"/>
              </a:buClr>
              <a:buSzPts val="1400"/>
              <a:buFont typeface="Didact Gothic"/>
              <a:buChar char="○"/>
              <a:defRPr>
                <a:solidFill>
                  <a:srgbClr val="322824"/>
                </a:solidFill>
                <a:latin typeface="Didact Gothic"/>
                <a:ea typeface="Didact Gothic"/>
                <a:cs typeface="Didact Gothic"/>
                <a:sym typeface="Didact Gothic"/>
              </a:defRPr>
            </a:lvl8pPr>
            <a:lvl9pPr marL="4114800" lvl="8" indent="-317500">
              <a:lnSpc>
                <a:spcPct val="115000"/>
              </a:lnSpc>
              <a:spcBef>
                <a:spcPts val="1600"/>
              </a:spcBef>
              <a:spcAft>
                <a:spcPts val="1600"/>
              </a:spcAft>
              <a:buClr>
                <a:srgbClr val="322824"/>
              </a:buClr>
              <a:buSzPts val="1400"/>
              <a:buFont typeface="Didact Gothic"/>
              <a:buChar char="■"/>
              <a:defRPr>
                <a:solidFill>
                  <a:srgbClr val="322824"/>
                </a:solidFill>
                <a:latin typeface="Didact Gothic"/>
                <a:ea typeface="Didact Gothic"/>
                <a:cs typeface="Didact Gothic"/>
                <a:sym typeface="Didact Goth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4"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52"/>
        <p:cNvGrpSpPr/>
        <p:nvPr/>
      </p:nvGrpSpPr>
      <p:grpSpPr>
        <a:xfrm>
          <a:off x="0" y="0"/>
          <a:ext cx="0" cy="0"/>
          <a:chOff x="0" y="0"/>
          <a:chExt cx="0" cy="0"/>
        </a:xfrm>
      </p:grpSpPr>
      <p:sp>
        <p:nvSpPr>
          <p:cNvPr id="153" name="Google Shape;153;p2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54" name="Google Shape;154;p2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3" Type="http://schemas.openxmlformats.org/officeDocument/2006/relationships/hyperlink" Target="https://docs.google.com/spreadsheets/d/1w28j5UhVKv_lHqFnw_1jDxXcptwkXUMNR-VsNsbXSDo/copy" TargetMode="External"/><Relationship Id="rId2" Type="http://schemas.openxmlformats.org/officeDocument/2006/relationships/notesSlide" Target="../notesSlides/notesSlide17.xml"/><Relationship Id="rId1" Type="http://schemas.openxmlformats.org/officeDocument/2006/relationships/slideLayout" Target="../slideLayouts/slideLayout16.xml"/><Relationship Id="rId4" Type="http://schemas.openxmlformats.org/officeDocument/2006/relationships/image" Target="../media/image3.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3" Type="http://schemas.openxmlformats.org/officeDocument/2006/relationships/hyperlink" Target="https://fonts.google.com/specimen/Chewy" TargetMode="External"/><Relationship Id="rId2" Type="http://schemas.openxmlformats.org/officeDocument/2006/relationships/notesSlide" Target="../notesSlides/notesSlide28.xml"/><Relationship Id="rId1" Type="http://schemas.openxmlformats.org/officeDocument/2006/relationships/slideLayout" Target="../slideLayouts/slideLayout26.xml"/><Relationship Id="rId4" Type="http://schemas.openxmlformats.org/officeDocument/2006/relationships/hyperlink" Target="https://fonts.google.com/specimen/Didact+Gothic" TargetMode="Externa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2.xml"/><Relationship Id="rId1" Type="http://schemas.openxmlformats.org/officeDocument/2006/relationships/slideLayout" Target="../slideLayouts/slideLayout26.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hyperlink" Target="https://docs.google.com/spreadsheets/d/1N8dEQY2UZ82euJLS_R3oA9kg1mmeanOraIa5vwAlh0A/copy" TargetMode="External"/><Relationship Id="rId2" Type="http://schemas.openxmlformats.org/officeDocument/2006/relationships/notesSlide" Target="../notesSlides/notesSlide8.xml"/><Relationship Id="rId1" Type="http://schemas.openxmlformats.org/officeDocument/2006/relationships/slideLayout" Target="../slideLayouts/slideLayout8.xml"/><Relationship Id="rId4" Type="http://schemas.openxmlformats.org/officeDocument/2006/relationships/image" Target="../media/image1.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59"/>
        <p:cNvGrpSpPr/>
        <p:nvPr/>
      </p:nvGrpSpPr>
      <p:grpSpPr>
        <a:xfrm>
          <a:off x="0" y="0"/>
          <a:ext cx="0" cy="0"/>
          <a:chOff x="0" y="0"/>
          <a:chExt cx="0" cy="0"/>
        </a:xfrm>
      </p:grpSpPr>
      <p:sp>
        <p:nvSpPr>
          <p:cNvPr id="160" name="Google Shape;160;p31"/>
          <p:cNvSpPr txBox="1">
            <a:spLocks noGrp="1"/>
          </p:cNvSpPr>
          <p:nvPr>
            <p:ph type="ctrTitle"/>
          </p:nvPr>
        </p:nvSpPr>
        <p:spPr>
          <a:xfrm>
            <a:off x="311708" y="2163525"/>
            <a:ext cx="8520600" cy="205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Children’s Hospital</a:t>
            </a:r>
            <a:endParaRPr dirty="0"/>
          </a:p>
        </p:txBody>
      </p:sp>
      <p:sp>
        <p:nvSpPr>
          <p:cNvPr id="161" name="Google Shape;161;p31"/>
          <p:cNvSpPr txBox="1">
            <a:spLocks noGrp="1"/>
          </p:cNvSpPr>
          <p:nvPr>
            <p:ph type="subTitle" idx="1"/>
          </p:nvPr>
        </p:nvSpPr>
        <p:spPr>
          <a:xfrm>
            <a:off x="2859437" y="4191942"/>
            <a:ext cx="3558842" cy="43272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Here is where your presentation begins</a:t>
            </a:r>
            <a:endParaRPr dirty="0"/>
          </a:p>
        </p:txBody>
      </p:sp>
      <p:grpSp>
        <p:nvGrpSpPr>
          <p:cNvPr id="162" name="Google Shape;162;p31"/>
          <p:cNvGrpSpPr/>
          <p:nvPr/>
        </p:nvGrpSpPr>
        <p:grpSpPr>
          <a:xfrm>
            <a:off x="3293451" y="795339"/>
            <a:ext cx="2557063" cy="2089944"/>
            <a:chOff x="3293451" y="795339"/>
            <a:chExt cx="2557063" cy="2089944"/>
          </a:xfrm>
        </p:grpSpPr>
        <p:grpSp>
          <p:nvGrpSpPr>
            <p:cNvPr id="163" name="Google Shape;163;p31"/>
            <p:cNvGrpSpPr/>
            <p:nvPr/>
          </p:nvGrpSpPr>
          <p:grpSpPr>
            <a:xfrm>
              <a:off x="3346925" y="1157600"/>
              <a:ext cx="2461000" cy="1670100"/>
              <a:chOff x="3346925" y="1005200"/>
              <a:chExt cx="2461000" cy="1670100"/>
            </a:xfrm>
          </p:grpSpPr>
          <p:sp>
            <p:nvSpPr>
              <p:cNvPr id="164" name="Google Shape;164;p31"/>
              <p:cNvSpPr/>
              <p:nvPr/>
            </p:nvSpPr>
            <p:spPr>
              <a:xfrm>
                <a:off x="3346925" y="1469550"/>
                <a:ext cx="964500" cy="11022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1"/>
              <p:cNvSpPr/>
              <p:nvPr/>
            </p:nvSpPr>
            <p:spPr>
              <a:xfrm>
                <a:off x="4122025" y="1005200"/>
                <a:ext cx="850200" cy="16701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1"/>
              <p:cNvSpPr/>
              <p:nvPr/>
            </p:nvSpPr>
            <p:spPr>
              <a:xfrm>
                <a:off x="5000325" y="1498450"/>
                <a:ext cx="807600" cy="10245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31"/>
            <p:cNvGrpSpPr/>
            <p:nvPr/>
          </p:nvGrpSpPr>
          <p:grpSpPr>
            <a:xfrm>
              <a:off x="3293451" y="795339"/>
              <a:ext cx="2557063" cy="2089944"/>
              <a:chOff x="3293451" y="642939"/>
              <a:chExt cx="2557063" cy="2089944"/>
            </a:xfrm>
          </p:grpSpPr>
          <p:sp>
            <p:nvSpPr>
              <p:cNvPr id="168" name="Google Shape;168;p31"/>
              <p:cNvSpPr/>
              <p:nvPr/>
            </p:nvSpPr>
            <p:spPr>
              <a:xfrm>
                <a:off x="3446850" y="1593050"/>
                <a:ext cx="146400" cy="1893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1"/>
              <p:cNvSpPr/>
              <p:nvPr/>
            </p:nvSpPr>
            <p:spPr>
              <a:xfrm>
                <a:off x="3668300" y="1643050"/>
                <a:ext cx="146400" cy="1893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1"/>
              <p:cNvSpPr/>
              <p:nvPr/>
            </p:nvSpPr>
            <p:spPr>
              <a:xfrm>
                <a:off x="3889750" y="1643050"/>
                <a:ext cx="146400" cy="1893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1"/>
              <p:cNvSpPr/>
              <p:nvPr/>
            </p:nvSpPr>
            <p:spPr>
              <a:xfrm>
                <a:off x="3889750" y="1921650"/>
                <a:ext cx="146400" cy="1893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1"/>
              <p:cNvSpPr/>
              <p:nvPr/>
            </p:nvSpPr>
            <p:spPr>
              <a:xfrm>
                <a:off x="3668300" y="1935950"/>
                <a:ext cx="146400" cy="157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1"/>
              <p:cNvSpPr/>
              <p:nvPr/>
            </p:nvSpPr>
            <p:spPr>
              <a:xfrm>
                <a:off x="3446850" y="1935950"/>
                <a:ext cx="146400" cy="1572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1"/>
              <p:cNvSpPr/>
              <p:nvPr/>
            </p:nvSpPr>
            <p:spPr>
              <a:xfrm>
                <a:off x="3446850" y="2232400"/>
                <a:ext cx="146400" cy="157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1"/>
              <p:cNvSpPr/>
              <p:nvPr/>
            </p:nvSpPr>
            <p:spPr>
              <a:xfrm>
                <a:off x="3668300" y="2214550"/>
                <a:ext cx="146400" cy="157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1"/>
              <p:cNvSpPr/>
              <p:nvPr/>
            </p:nvSpPr>
            <p:spPr>
              <a:xfrm>
                <a:off x="3939775" y="2214550"/>
                <a:ext cx="146400" cy="1572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1"/>
              <p:cNvSpPr/>
              <p:nvPr/>
            </p:nvSpPr>
            <p:spPr>
              <a:xfrm>
                <a:off x="5300650" y="1743050"/>
                <a:ext cx="146400" cy="157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1"/>
              <p:cNvSpPr/>
              <p:nvPr/>
            </p:nvSpPr>
            <p:spPr>
              <a:xfrm>
                <a:off x="5536400" y="1725200"/>
                <a:ext cx="146400" cy="157200"/>
              </a:xfrm>
              <a:prstGeom prst="roundRect">
                <a:avLst>
                  <a:gd name="adj" fmla="val 16667"/>
                </a:avLst>
              </a:prstGeom>
              <a:solidFill>
                <a:srgbClr val="F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1"/>
              <p:cNvSpPr/>
              <p:nvPr/>
            </p:nvSpPr>
            <p:spPr>
              <a:xfrm>
                <a:off x="5575700" y="2232400"/>
                <a:ext cx="146400" cy="157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1"/>
              <p:cNvSpPr/>
              <p:nvPr/>
            </p:nvSpPr>
            <p:spPr>
              <a:xfrm>
                <a:off x="5343550" y="2268125"/>
                <a:ext cx="146400" cy="1572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1"/>
              <p:cNvSpPr/>
              <p:nvPr/>
            </p:nvSpPr>
            <p:spPr>
              <a:xfrm>
                <a:off x="5129225" y="2303825"/>
                <a:ext cx="146400" cy="157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1"/>
              <p:cNvSpPr/>
              <p:nvPr/>
            </p:nvSpPr>
            <p:spPr>
              <a:xfrm>
                <a:off x="5318525" y="2005588"/>
                <a:ext cx="146400" cy="157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1"/>
              <p:cNvSpPr/>
              <p:nvPr/>
            </p:nvSpPr>
            <p:spPr>
              <a:xfrm>
                <a:off x="5536400" y="1978788"/>
                <a:ext cx="146400" cy="157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1"/>
              <p:cNvSpPr/>
              <p:nvPr/>
            </p:nvSpPr>
            <p:spPr>
              <a:xfrm>
                <a:off x="5100650" y="2057350"/>
                <a:ext cx="117900" cy="1572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1"/>
              <p:cNvSpPr/>
              <p:nvPr/>
            </p:nvSpPr>
            <p:spPr>
              <a:xfrm>
                <a:off x="5061375" y="1782350"/>
                <a:ext cx="117900" cy="157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1"/>
              <p:cNvSpPr/>
              <p:nvPr/>
            </p:nvSpPr>
            <p:spPr>
              <a:xfrm>
                <a:off x="4282700" y="1146575"/>
                <a:ext cx="71400" cy="71400"/>
              </a:xfrm>
              <a:prstGeom prst="roundRect">
                <a:avLst>
                  <a:gd name="adj" fmla="val 16667"/>
                </a:avLst>
              </a:prstGeom>
              <a:solidFill>
                <a:srgbClr val="3CA7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1"/>
              <p:cNvSpPr/>
              <p:nvPr/>
            </p:nvSpPr>
            <p:spPr>
              <a:xfrm>
                <a:off x="4439850" y="1146575"/>
                <a:ext cx="71400" cy="714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1"/>
              <p:cNvSpPr/>
              <p:nvPr/>
            </p:nvSpPr>
            <p:spPr>
              <a:xfrm>
                <a:off x="4597000" y="1146575"/>
                <a:ext cx="71400" cy="714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1"/>
              <p:cNvSpPr/>
              <p:nvPr/>
            </p:nvSpPr>
            <p:spPr>
              <a:xfrm>
                <a:off x="4772025" y="1146575"/>
                <a:ext cx="71400" cy="714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1"/>
              <p:cNvSpPr/>
              <p:nvPr/>
            </p:nvSpPr>
            <p:spPr>
              <a:xfrm>
                <a:off x="4772025" y="1353725"/>
                <a:ext cx="71400" cy="71400"/>
              </a:xfrm>
              <a:prstGeom prst="roundRect">
                <a:avLst>
                  <a:gd name="adj" fmla="val 16667"/>
                </a:avLst>
              </a:pr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1"/>
              <p:cNvSpPr/>
              <p:nvPr/>
            </p:nvSpPr>
            <p:spPr>
              <a:xfrm>
                <a:off x="4597000" y="1325150"/>
                <a:ext cx="71400" cy="71400"/>
              </a:xfrm>
              <a:prstGeom prst="roundRect">
                <a:avLst>
                  <a:gd name="adj" fmla="val 16667"/>
                </a:avLst>
              </a:prstGeom>
              <a:solidFill>
                <a:srgbClr val="3CA7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1"/>
              <p:cNvSpPr/>
              <p:nvPr/>
            </p:nvSpPr>
            <p:spPr>
              <a:xfrm>
                <a:off x="4439850" y="1300150"/>
                <a:ext cx="71400" cy="71400"/>
              </a:xfrm>
              <a:prstGeom prst="roundRect">
                <a:avLst>
                  <a:gd name="adj" fmla="val 16667"/>
                </a:avLst>
              </a:pr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1"/>
              <p:cNvSpPr/>
              <p:nvPr/>
            </p:nvSpPr>
            <p:spPr>
              <a:xfrm>
                <a:off x="4282700" y="1325150"/>
                <a:ext cx="71400" cy="714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1"/>
              <p:cNvSpPr/>
              <p:nvPr/>
            </p:nvSpPr>
            <p:spPr>
              <a:xfrm>
                <a:off x="4472000" y="1496600"/>
                <a:ext cx="71400" cy="714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1"/>
              <p:cNvSpPr/>
              <p:nvPr/>
            </p:nvSpPr>
            <p:spPr>
              <a:xfrm>
                <a:off x="4643425" y="1503725"/>
                <a:ext cx="71400" cy="714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1"/>
              <p:cNvSpPr/>
              <p:nvPr/>
            </p:nvSpPr>
            <p:spPr>
              <a:xfrm>
                <a:off x="4793450" y="1503725"/>
                <a:ext cx="71400" cy="71400"/>
              </a:xfrm>
              <a:prstGeom prst="roundRect">
                <a:avLst>
                  <a:gd name="adj" fmla="val 16667"/>
                </a:avLst>
              </a:prstGeom>
              <a:solidFill>
                <a:srgbClr val="F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1"/>
              <p:cNvSpPr/>
              <p:nvPr/>
            </p:nvSpPr>
            <p:spPr>
              <a:xfrm>
                <a:off x="4300575" y="1521650"/>
                <a:ext cx="71400" cy="71400"/>
              </a:xfrm>
              <a:prstGeom prst="roundRect">
                <a:avLst>
                  <a:gd name="adj" fmla="val 16667"/>
                </a:avLst>
              </a:prstGeom>
              <a:solidFill>
                <a:srgbClr val="F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1"/>
              <p:cNvSpPr/>
              <p:nvPr/>
            </p:nvSpPr>
            <p:spPr>
              <a:xfrm>
                <a:off x="4300575" y="1718150"/>
                <a:ext cx="71400" cy="714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1"/>
              <p:cNvSpPr/>
              <p:nvPr/>
            </p:nvSpPr>
            <p:spPr>
              <a:xfrm>
                <a:off x="4472000" y="1693050"/>
                <a:ext cx="71400" cy="714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1"/>
              <p:cNvSpPr/>
              <p:nvPr/>
            </p:nvSpPr>
            <p:spPr>
              <a:xfrm>
                <a:off x="4643425" y="1718150"/>
                <a:ext cx="71400" cy="71400"/>
              </a:xfrm>
              <a:prstGeom prst="roundRect">
                <a:avLst>
                  <a:gd name="adj" fmla="val 16667"/>
                </a:avLst>
              </a:prstGeom>
              <a:solidFill>
                <a:srgbClr val="F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1"/>
              <p:cNvSpPr/>
              <p:nvPr/>
            </p:nvSpPr>
            <p:spPr>
              <a:xfrm>
                <a:off x="4800613" y="1702000"/>
                <a:ext cx="71400" cy="714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1"/>
              <p:cNvSpPr/>
              <p:nvPr/>
            </p:nvSpPr>
            <p:spPr>
              <a:xfrm>
                <a:off x="4793450" y="1912463"/>
                <a:ext cx="71400" cy="714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1"/>
              <p:cNvSpPr/>
              <p:nvPr/>
            </p:nvSpPr>
            <p:spPr>
              <a:xfrm>
                <a:off x="4643425" y="1912463"/>
                <a:ext cx="71400" cy="714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1"/>
              <p:cNvSpPr/>
              <p:nvPr/>
            </p:nvSpPr>
            <p:spPr>
              <a:xfrm>
                <a:off x="4472000" y="1912463"/>
                <a:ext cx="71400" cy="714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1"/>
              <p:cNvSpPr/>
              <p:nvPr/>
            </p:nvSpPr>
            <p:spPr>
              <a:xfrm>
                <a:off x="4304088" y="1914638"/>
                <a:ext cx="71400" cy="714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1"/>
              <p:cNvSpPr/>
              <p:nvPr/>
            </p:nvSpPr>
            <p:spPr>
              <a:xfrm>
                <a:off x="4304100" y="2135988"/>
                <a:ext cx="71400" cy="714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1"/>
              <p:cNvSpPr/>
              <p:nvPr/>
            </p:nvSpPr>
            <p:spPr>
              <a:xfrm>
                <a:off x="4500600" y="2162788"/>
                <a:ext cx="71400" cy="714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1"/>
              <p:cNvSpPr/>
              <p:nvPr/>
            </p:nvSpPr>
            <p:spPr>
              <a:xfrm>
                <a:off x="4655963" y="2162788"/>
                <a:ext cx="71400" cy="71400"/>
              </a:xfrm>
              <a:prstGeom prst="roundRect">
                <a:avLst>
                  <a:gd name="adj" fmla="val 16667"/>
                </a:avLst>
              </a:prstGeom>
              <a:solidFill>
                <a:srgbClr val="F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1"/>
              <p:cNvSpPr/>
              <p:nvPr/>
            </p:nvSpPr>
            <p:spPr>
              <a:xfrm>
                <a:off x="4811313" y="2135988"/>
                <a:ext cx="71400" cy="714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 name="Google Shape;210;p31"/>
              <p:cNvGrpSpPr/>
              <p:nvPr/>
            </p:nvGrpSpPr>
            <p:grpSpPr>
              <a:xfrm>
                <a:off x="3293451" y="642939"/>
                <a:ext cx="2557063" cy="2089944"/>
                <a:chOff x="1860950" y="1121725"/>
                <a:chExt cx="1778950" cy="1453975"/>
              </a:xfrm>
            </p:grpSpPr>
            <p:sp>
              <p:nvSpPr>
                <p:cNvPr id="211" name="Google Shape;211;p31"/>
                <p:cNvSpPr/>
                <p:nvPr/>
              </p:nvSpPr>
              <p:spPr>
                <a:xfrm>
                  <a:off x="1860950" y="1121725"/>
                  <a:ext cx="1778950" cy="1453975"/>
                </a:xfrm>
                <a:custGeom>
                  <a:avLst/>
                  <a:gdLst/>
                  <a:ahLst/>
                  <a:cxnLst/>
                  <a:rect l="l" t="t" r="r" b="b"/>
                  <a:pathLst>
                    <a:path w="71158" h="58159" extrusionOk="0">
                      <a:moveTo>
                        <a:pt x="34687" y="741"/>
                      </a:moveTo>
                      <a:cubicBezTo>
                        <a:pt x="36274" y="741"/>
                        <a:pt x="38029" y="1122"/>
                        <a:pt x="39389" y="1209"/>
                      </a:cubicBezTo>
                      <a:lnTo>
                        <a:pt x="39389" y="5037"/>
                      </a:lnTo>
                      <a:cubicBezTo>
                        <a:pt x="39389" y="6110"/>
                        <a:pt x="39177" y="7457"/>
                        <a:pt x="39447" y="8517"/>
                      </a:cubicBezTo>
                      <a:cubicBezTo>
                        <a:pt x="38069" y="8358"/>
                        <a:pt x="36677" y="8280"/>
                        <a:pt x="35285" y="8280"/>
                      </a:cubicBezTo>
                      <a:cubicBezTo>
                        <a:pt x="33873" y="8280"/>
                        <a:pt x="32460" y="8361"/>
                        <a:pt x="31063" y="8520"/>
                      </a:cubicBezTo>
                      <a:lnTo>
                        <a:pt x="30917" y="8539"/>
                      </a:lnTo>
                      <a:cubicBezTo>
                        <a:pt x="30719" y="6413"/>
                        <a:pt x="30013" y="2700"/>
                        <a:pt x="32004" y="1379"/>
                      </a:cubicBezTo>
                      <a:cubicBezTo>
                        <a:pt x="32734" y="896"/>
                        <a:pt x="33676" y="741"/>
                        <a:pt x="34687" y="741"/>
                      </a:cubicBezTo>
                      <a:close/>
                      <a:moveTo>
                        <a:pt x="65629" y="22963"/>
                      </a:moveTo>
                      <a:cubicBezTo>
                        <a:pt x="66523" y="22963"/>
                        <a:pt x="67411" y="23096"/>
                        <a:pt x="68222" y="23491"/>
                      </a:cubicBezTo>
                      <a:cubicBezTo>
                        <a:pt x="69782" y="24248"/>
                        <a:pt x="69798" y="26003"/>
                        <a:pt x="69750" y="27489"/>
                      </a:cubicBezTo>
                      <a:cubicBezTo>
                        <a:pt x="69649" y="30422"/>
                        <a:pt x="68995" y="33245"/>
                        <a:pt x="69079" y="36193"/>
                      </a:cubicBezTo>
                      <a:cubicBezTo>
                        <a:pt x="69176" y="39737"/>
                        <a:pt x="69411" y="43436"/>
                        <a:pt x="70065" y="46926"/>
                      </a:cubicBezTo>
                      <a:cubicBezTo>
                        <a:pt x="70252" y="47915"/>
                        <a:pt x="70800" y="49468"/>
                        <a:pt x="70088" y="50358"/>
                      </a:cubicBezTo>
                      <a:cubicBezTo>
                        <a:pt x="69411" y="51202"/>
                        <a:pt x="67597" y="51309"/>
                        <a:pt x="66608" y="51492"/>
                      </a:cubicBezTo>
                      <a:cubicBezTo>
                        <a:pt x="64249" y="51930"/>
                        <a:pt x="61817" y="52099"/>
                        <a:pt x="59370" y="52099"/>
                      </a:cubicBezTo>
                      <a:cubicBezTo>
                        <a:pt x="55745" y="52099"/>
                        <a:pt x="52086" y="51727"/>
                        <a:pt x="48583" y="51302"/>
                      </a:cubicBezTo>
                      <a:cubicBezTo>
                        <a:pt x="48586" y="50905"/>
                        <a:pt x="48583" y="50519"/>
                        <a:pt x="48583" y="50149"/>
                      </a:cubicBezTo>
                      <a:cubicBezTo>
                        <a:pt x="48573" y="47051"/>
                        <a:pt x="48202" y="43955"/>
                        <a:pt x="47848" y="40881"/>
                      </a:cubicBezTo>
                      <a:cubicBezTo>
                        <a:pt x="47542" y="38220"/>
                        <a:pt x="47271" y="35619"/>
                        <a:pt x="47271" y="32938"/>
                      </a:cubicBezTo>
                      <a:cubicBezTo>
                        <a:pt x="47271" y="30092"/>
                        <a:pt x="47206" y="27238"/>
                        <a:pt x="47200" y="24383"/>
                      </a:cubicBezTo>
                      <a:lnTo>
                        <a:pt x="47200" y="24383"/>
                      </a:lnTo>
                      <a:cubicBezTo>
                        <a:pt x="48514" y="24702"/>
                        <a:pt x="49868" y="24830"/>
                        <a:pt x="51241" y="24830"/>
                      </a:cubicBezTo>
                      <a:cubicBezTo>
                        <a:pt x="55522" y="24830"/>
                        <a:pt x="59993" y="23592"/>
                        <a:pt x="64065" y="23074"/>
                      </a:cubicBezTo>
                      <a:cubicBezTo>
                        <a:pt x="64579" y="23009"/>
                        <a:pt x="65105" y="22963"/>
                        <a:pt x="65629" y="22963"/>
                      </a:cubicBezTo>
                      <a:close/>
                      <a:moveTo>
                        <a:pt x="9776" y="22321"/>
                      </a:moveTo>
                      <a:cubicBezTo>
                        <a:pt x="11221" y="22321"/>
                        <a:pt x="12672" y="22434"/>
                        <a:pt x="14042" y="22527"/>
                      </a:cubicBezTo>
                      <a:cubicBezTo>
                        <a:pt x="16775" y="22714"/>
                        <a:pt x="19501" y="23072"/>
                        <a:pt x="22242" y="23120"/>
                      </a:cubicBezTo>
                      <a:cubicBezTo>
                        <a:pt x="22392" y="25228"/>
                        <a:pt x="22620" y="27335"/>
                        <a:pt x="22752" y="29432"/>
                      </a:cubicBezTo>
                      <a:cubicBezTo>
                        <a:pt x="23019" y="33669"/>
                        <a:pt x="23365" y="37832"/>
                        <a:pt x="23905" y="42048"/>
                      </a:cubicBezTo>
                      <a:cubicBezTo>
                        <a:pt x="24347" y="45473"/>
                        <a:pt x="24743" y="48911"/>
                        <a:pt x="24666" y="52359"/>
                      </a:cubicBezTo>
                      <a:cubicBezTo>
                        <a:pt x="24064" y="52334"/>
                        <a:pt x="23462" y="52322"/>
                        <a:pt x="22860" y="52322"/>
                      </a:cubicBezTo>
                      <a:cubicBezTo>
                        <a:pt x="16372" y="52322"/>
                        <a:pt x="9896" y="53663"/>
                        <a:pt x="3409" y="53757"/>
                      </a:cubicBezTo>
                      <a:cubicBezTo>
                        <a:pt x="3131" y="53761"/>
                        <a:pt x="2866" y="53790"/>
                        <a:pt x="2628" y="53790"/>
                      </a:cubicBezTo>
                      <a:cubicBezTo>
                        <a:pt x="2164" y="53790"/>
                        <a:pt x="1807" y="53680"/>
                        <a:pt x="1675" y="53062"/>
                      </a:cubicBezTo>
                      <a:cubicBezTo>
                        <a:pt x="1502" y="52259"/>
                        <a:pt x="1415" y="51441"/>
                        <a:pt x="1341" y="50625"/>
                      </a:cubicBezTo>
                      <a:cubicBezTo>
                        <a:pt x="1185" y="49015"/>
                        <a:pt x="1204" y="47387"/>
                        <a:pt x="1246" y="45769"/>
                      </a:cubicBezTo>
                      <a:cubicBezTo>
                        <a:pt x="1333" y="42492"/>
                        <a:pt x="1681" y="39228"/>
                        <a:pt x="1820" y="35952"/>
                      </a:cubicBezTo>
                      <a:cubicBezTo>
                        <a:pt x="1997" y="31874"/>
                        <a:pt x="15" y="24409"/>
                        <a:pt x="5271" y="22868"/>
                      </a:cubicBezTo>
                      <a:cubicBezTo>
                        <a:pt x="6697" y="22449"/>
                        <a:pt x="8233" y="22321"/>
                        <a:pt x="9776" y="22321"/>
                      </a:cubicBezTo>
                      <a:close/>
                      <a:moveTo>
                        <a:pt x="34858" y="9086"/>
                      </a:moveTo>
                      <a:cubicBezTo>
                        <a:pt x="35568" y="9086"/>
                        <a:pt x="36275" y="9104"/>
                        <a:pt x="36973" y="9132"/>
                      </a:cubicBezTo>
                      <a:cubicBezTo>
                        <a:pt x="39540" y="9232"/>
                        <a:pt x="42638" y="9403"/>
                        <a:pt x="44932" y="10704"/>
                      </a:cubicBezTo>
                      <a:cubicBezTo>
                        <a:pt x="46545" y="11623"/>
                        <a:pt x="46646" y="13788"/>
                        <a:pt x="46640" y="15419"/>
                      </a:cubicBezTo>
                      <a:cubicBezTo>
                        <a:pt x="46633" y="17349"/>
                        <a:pt x="46447" y="19273"/>
                        <a:pt x="46443" y="21203"/>
                      </a:cubicBezTo>
                      <a:cubicBezTo>
                        <a:pt x="46443" y="21951"/>
                        <a:pt x="46436" y="22698"/>
                        <a:pt x="46430" y="23445"/>
                      </a:cubicBezTo>
                      <a:cubicBezTo>
                        <a:pt x="46356" y="23513"/>
                        <a:pt x="46307" y="23594"/>
                        <a:pt x="46269" y="23732"/>
                      </a:cubicBezTo>
                      <a:cubicBezTo>
                        <a:pt x="46229" y="23889"/>
                        <a:pt x="46290" y="24054"/>
                        <a:pt x="46423" y="24145"/>
                      </a:cubicBezTo>
                      <a:cubicBezTo>
                        <a:pt x="46381" y="27882"/>
                        <a:pt x="46307" y="31633"/>
                        <a:pt x="46455" y="35358"/>
                      </a:cubicBezTo>
                      <a:cubicBezTo>
                        <a:pt x="46616" y="39325"/>
                        <a:pt x="47364" y="43263"/>
                        <a:pt x="47636" y="47226"/>
                      </a:cubicBezTo>
                      <a:cubicBezTo>
                        <a:pt x="47780" y="49320"/>
                        <a:pt x="47861" y="51463"/>
                        <a:pt x="47567" y="53551"/>
                      </a:cubicBezTo>
                      <a:cubicBezTo>
                        <a:pt x="47380" y="54894"/>
                        <a:pt x="47010" y="56403"/>
                        <a:pt x="45560" y="56797"/>
                      </a:cubicBezTo>
                      <a:cubicBezTo>
                        <a:pt x="44462" y="57097"/>
                        <a:pt x="43298" y="57252"/>
                        <a:pt x="42109" y="57322"/>
                      </a:cubicBezTo>
                      <a:cubicBezTo>
                        <a:pt x="42186" y="55357"/>
                        <a:pt x="42635" y="53001"/>
                        <a:pt x="41790" y="51210"/>
                      </a:cubicBezTo>
                      <a:cubicBezTo>
                        <a:pt x="40863" y="49245"/>
                        <a:pt x="38703" y="49011"/>
                        <a:pt x="36735" y="49011"/>
                      </a:cubicBezTo>
                      <a:cubicBezTo>
                        <a:pt x="36447" y="49011"/>
                        <a:pt x="36163" y="49016"/>
                        <a:pt x="35887" y="49021"/>
                      </a:cubicBezTo>
                      <a:cubicBezTo>
                        <a:pt x="34214" y="49050"/>
                        <a:pt x="32316" y="49251"/>
                        <a:pt x="31266" y="50703"/>
                      </a:cubicBezTo>
                      <a:cubicBezTo>
                        <a:pt x="30154" y="52235"/>
                        <a:pt x="30468" y="54899"/>
                        <a:pt x="30564" y="56655"/>
                      </a:cubicBezTo>
                      <a:cubicBezTo>
                        <a:pt x="29945" y="56568"/>
                        <a:pt x="29329" y="56472"/>
                        <a:pt x="28714" y="56356"/>
                      </a:cubicBezTo>
                      <a:cubicBezTo>
                        <a:pt x="27992" y="56217"/>
                        <a:pt x="25627" y="55955"/>
                        <a:pt x="25317" y="55096"/>
                      </a:cubicBezTo>
                      <a:cubicBezTo>
                        <a:pt x="25263" y="54947"/>
                        <a:pt x="25150" y="54866"/>
                        <a:pt x="25028" y="54841"/>
                      </a:cubicBezTo>
                      <a:cubicBezTo>
                        <a:pt x="25647" y="50600"/>
                        <a:pt x="25189" y="46279"/>
                        <a:pt x="24670" y="42048"/>
                      </a:cubicBezTo>
                      <a:cubicBezTo>
                        <a:pt x="24132" y="37682"/>
                        <a:pt x="23794" y="33370"/>
                        <a:pt x="23533" y="28982"/>
                      </a:cubicBezTo>
                      <a:cubicBezTo>
                        <a:pt x="23287" y="24870"/>
                        <a:pt x="22714" y="20775"/>
                        <a:pt x="23043" y="16651"/>
                      </a:cubicBezTo>
                      <a:cubicBezTo>
                        <a:pt x="23162" y="15107"/>
                        <a:pt x="23372" y="13044"/>
                        <a:pt x="24426" y="11814"/>
                      </a:cubicBezTo>
                      <a:cubicBezTo>
                        <a:pt x="25267" y="10833"/>
                        <a:pt x="26620" y="10341"/>
                        <a:pt x="27818" y="9976"/>
                      </a:cubicBezTo>
                      <a:cubicBezTo>
                        <a:pt x="30071" y="9287"/>
                        <a:pt x="32484" y="9086"/>
                        <a:pt x="34858" y="9086"/>
                      </a:cubicBezTo>
                      <a:close/>
                      <a:moveTo>
                        <a:pt x="36887" y="49719"/>
                      </a:moveTo>
                      <a:cubicBezTo>
                        <a:pt x="38734" y="49719"/>
                        <a:pt x="40704" y="50058"/>
                        <a:pt x="41277" y="52018"/>
                      </a:cubicBezTo>
                      <a:cubicBezTo>
                        <a:pt x="41761" y="53670"/>
                        <a:pt x="41393" y="55626"/>
                        <a:pt x="41316" y="57357"/>
                      </a:cubicBezTo>
                      <a:cubicBezTo>
                        <a:pt x="41026" y="57365"/>
                        <a:pt x="40736" y="57369"/>
                        <a:pt x="40445" y="57369"/>
                      </a:cubicBezTo>
                      <a:cubicBezTo>
                        <a:pt x="38460" y="57369"/>
                        <a:pt x="36455" y="57194"/>
                        <a:pt x="34614" y="57070"/>
                      </a:cubicBezTo>
                      <a:cubicBezTo>
                        <a:pt x="33383" y="56987"/>
                        <a:pt x="32149" y="56866"/>
                        <a:pt x="30925" y="56702"/>
                      </a:cubicBezTo>
                      <a:cubicBezTo>
                        <a:pt x="30970" y="55874"/>
                        <a:pt x="30973" y="55027"/>
                        <a:pt x="31034" y="54186"/>
                      </a:cubicBezTo>
                      <a:cubicBezTo>
                        <a:pt x="31098" y="53348"/>
                        <a:pt x="31221" y="52517"/>
                        <a:pt x="31504" y="51724"/>
                      </a:cubicBezTo>
                      <a:cubicBezTo>
                        <a:pt x="32101" y="50062"/>
                        <a:pt x="33976" y="49845"/>
                        <a:pt x="35503" y="49765"/>
                      </a:cubicBezTo>
                      <a:cubicBezTo>
                        <a:pt x="35938" y="49741"/>
                        <a:pt x="36409" y="49719"/>
                        <a:pt x="36887" y="49719"/>
                      </a:cubicBezTo>
                      <a:close/>
                      <a:moveTo>
                        <a:pt x="34599" y="1"/>
                      </a:moveTo>
                      <a:cubicBezTo>
                        <a:pt x="33317" y="1"/>
                        <a:pt x="32126" y="223"/>
                        <a:pt x="31311" y="973"/>
                      </a:cubicBezTo>
                      <a:cubicBezTo>
                        <a:pt x="29414" y="2720"/>
                        <a:pt x="29884" y="6287"/>
                        <a:pt x="30487" y="8594"/>
                      </a:cubicBezTo>
                      <a:cubicBezTo>
                        <a:pt x="28382" y="8871"/>
                        <a:pt x="26159" y="9386"/>
                        <a:pt x="24454" y="10682"/>
                      </a:cubicBezTo>
                      <a:cubicBezTo>
                        <a:pt x="22427" y="12218"/>
                        <a:pt x="22292" y="15289"/>
                        <a:pt x="22153" y="17613"/>
                      </a:cubicBezTo>
                      <a:cubicBezTo>
                        <a:pt x="22057" y="19201"/>
                        <a:pt x="22099" y="20793"/>
                        <a:pt x="22195" y="22384"/>
                      </a:cubicBezTo>
                      <a:cubicBezTo>
                        <a:pt x="18215" y="22312"/>
                        <a:pt x="14266" y="21687"/>
                        <a:pt x="10286" y="21687"/>
                      </a:cubicBezTo>
                      <a:cubicBezTo>
                        <a:pt x="9665" y="21687"/>
                        <a:pt x="9043" y="21702"/>
                        <a:pt x="8420" y="21737"/>
                      </a:cubicBezTo>
                      <a:cubicBezTo>
                        <a:pt x="4915" y="21930"/>
                        <a:pt x="1969" y="22923"/>
                        <a:pt x="1241" y="26667"/>
                      </a:cubicBezTo>
                      <a:cubicBezTo>
                        <a:pt x="922" y="28307"/>
                        <a:pt x="1051" y="30028"/>
                        <a:pt x="1125" y="31685"/>
                      </a:cubicBezTo>
                      <a:cubicBezTo>
                        <a:pt x="1231" y="33998"/>
                        <a:pt x="1151" y="36290"/>
                        <a:pt x="996" y="38596"/>
                      </a:cubicBezTo>
                      <a:cubicBezTo>
                        <a:pt x="649" y="43784"/>
                        <a:pt x="0" y="49091"/>
                        <a:pt x="1164" y="54224"/>
                      </a:cubicBezTo>
                      <a:cubicBezTo>
                        <a:pt x="1202" y="54391"/>
                        <a:pt x="1366" y="54498"/>
                        <a:pt x="1532" y="54502"/>
                      </a:cubicBezTo>
                      <a:cubicBezTo>
                        <a:pt x="2073" y="54516"/>
                        <a:pt x="2614" y="54523"/>
                        <a:pt x="3156" y="54523"/>
                      </a:cubicBezTo>
                      <a:cubicBezTo>
                        <a:pt x="10326" y="54523"/>
                        <a:pt x="17502" y="53346"/>
                        <a:pt x="24651" y="52890"/>
                      </a:cubicBezTo>
                      <a:lnTo>
                        <a:pt x="24651" y="52890"/>
                      </a:lnTo>
                      <a:cubicBezTo>
                        <a:pt x="24622" y="53660"/>
                        <a:pt x="24570" y="54428"/>
                        <a:pt x="24486" y="55197"/>
                      </a:cubicBezTo>
                      <a:cubicBezTo>
                        <a:pt x="24476" y="55303"/>
                        <a:pt x="24541" y="55378"/>
                        <a:pt x="24625" y="55410"/>
                      </a:cubicBezTo>
                      <a:cubicBezTo>
                        <a:pt x="25134" y="56522"/>
                        <a:pt x="26945" y="56818"/>
                        <a:pt x="27973" y="57047"/>
                      </a:cubicBezTo>
                      <a:cubicBezTo>
                        <a:pt x="30486" y="57608"/>
                        <a:pt x="33093" y="57814"/>
                        <a:pt x="35655" y="57962"/>
                      </a:cubicBezTo>
                      <a:cubicBezTo>
                        <a:pt x="36969" y="58040"/>
                        <a:pt x="38290" y="58087"/>
                        <a:pt x="39611" y="58087"/>
                      </a:cubicBezTo>
                      <a:cubicBezTo>
                        <a:pt x="40213" y="58087"/>
                        <a:pt x="40815" y="58077"/>
                        <a:pt x="41416" y="58056"/>
                      </a:cubicBezTo>
                      <a:cubicBezTo>
                        <a:pt x="41490" y="58124"/>
                        <a:pt x="41592" y="58158"/>
                        <a:pt x="41695" y="58158"/>
                      </a:cubicBezTo>
                      <a:cubicBezTo>
                        <a:pt x="41810" y="58158"/>
                        <a:pt x="41926" y="58116"/>
                        <a:pt x="42003" y="58031"/>
                      </a:cubicBezTo>
                      <a:cubicBezTo>
                        <a:pt x="42527" y="58008"/>
                        <a:pt x="43053" y="57976"/>
                        <a:pt x="43574" y="57931"/>
                      </a:cubicBezTo>
                      <a:cubicBezTo>
                        <a:pt x="44896" y="57817"/>
                        <a:pt x="46608" y="57737"/>
                        <a:pt x="47425" y="56522"/>
                      </a:cubicBezTo>
                      <a:cubicBezTo>
                        <a:pt x="48321" y="55195"/>
                        <a:pt x="48527" y="53448"/>
                        <a:pt x="48572" y="51795"/>
                      </a:cubicBezTo>
                      <a:cubicBezTo>
                        <a:pt x="51926" y="52470"/>
                        <a:pt x="55544" y="52857"/>
                        <a:pt x="59132" y="52857"/>
                      </a:cubicBezTo>
                      <a:cubicBezTo>
                        <a:pt x="62001" y="52857"/>
                        <a:pt x="64851" y="52610"/>
                        <a:pt x="67535" y="52066"/>
                      </a:cubicBezTo>
                      <a:cubicBezTo>
                        <a:pt x="69324" y="51701"/>
                        <a:pt x="71157" y="51299"/>
                        <a:pt x="71157" y="49163"/>
                      </a:cubicBezTo>
                      <a:cubicBezTo>
                        <a:pt x="71154" y="47696"/>
                        <a:pt x="70678" y="46189"/>
                        <a:pt x="70513" y="44738"/>
                      </a:cubicBezTo>
                      <a:cubicBezTo>
                        <a:pt x="70236" y="42302"/>
                        <a:pt x="69991" y="39862"/>
                        <a:pt x="69859" y="37414"/>
                      </a:cubicBezTo>
                      <a:cubicBezTo>
                        <a:pt x="69673" y="34025"/>
                        <a:pt x="70294" y="30850"/>
                        <a:pt x="70490" y="27489"/>
                      </a:cubicBezTo>
                      <a:cubicBezTo>
                        <a:pt x="70638" y="24970"/>
                        <a:pt x="69853" y="22930"/>
                        <a:pt x="67213" y="22315"/>
                      </a:cubicBezTo>
                      <a:cubicBezTo>
                        <a:pt x="66611" y="22175"/>
                        <a:pt x="65982" y="22118"/>
                        <a:pt x="65340" y="22118"/>
                      </a:cubicBezTo>
                      <a:cubicBezTo>
                        <a:pt x="63201" y="22118"/>
                        <a:pt x="60910" y="22746"/>
                        <a:pt x="58923" y="23024"/>
                      </a:cubicBezTo>
                      <a:cubicBezTo>
                        <a:pt x="56258" y="23393"/>
                        <a:pt x="53477" y="23958"/>
                        <a:pt x="50738" y="23958"/>
                      </a:cubicBezTo>
                      <a:cubicBezTo>
                        <a:pt x="49556" y="23958"/>
                        <a:pt x="48382" y="23853"/>
                        <a:pt x="47229" y="23581"/>
                      </a:cubicBezTo>
                      <a:cubicBezTo>
                        <a:pt x="47222" y="23547"/>
                        <a:pt x="47213" y="23515"/>
                        <a:pt x="47200" y="23484"/>
                      </a:cubicBezTo>
                      <a:cubicBezTo>
                        <a:pt x="47206" y="21757"/>
                        <a:pt x="47235" y="20030"/>
                        <a:pt x="47319" y="18309"/>
                      </a:cubicBezTo>
                      <a:cubicBezTo>
                        <a:pt x="47448" y="15716"/>
                        <a:pt x="47964" y="12548"/>
                        <a:pt x="45972" y="10498"/>
                      </a:cubicBezTo>
                      <a:cubicBezTo>
                        <a:pt x="44609" y="9094"/>
                        <a:pt x="41980" y="8816"/>
                        <a:pt x="40072" y="8587"/>
                      </a:cubicBezTo>
                      <a:cubicBezTo>
                        <a:pt x="40330" y="7653"/>
                        <a:pt x="40143" y="6473"/>
                        <a:pt x="40143" y="5517"/>
                      </a:cubicBezTo>
                      <a:lnTo>
                        <a:pt x="40143" y="847"/>
                      </a:lnTo>
                      <a:cubicBezTo>
                        <a:pt x="40143" y="641"/>
                        <a:pt x="39973" y="476"/>
                        <a:pt x="39767" y="470"/>
                      </a:cubicBezTo>
                      <a:cubicBezTo>
                        <a:pt x="38397" y="443"/>
                        <a:pt x="36408" y="1"/>
                        <a:pt x="3459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1"/>
                <p:cNvSpPr/>
                <p:nvPr/>
              </p:nvSpPr>
              <p:spPr>
                <a:xfrm>
                  <a:off x="3433975" y="2229450"/>
                  <a:ext cx="129400" cy="114100"/>
                </a:xfrm>
                <a:custGeom>
                  <a:avLst/>
                  <a:gdLst/>
                  <a:ahLst/>
                  <a:cxnLst/>
                  <a:rect l="l" t="t" r="r" b="b"/>
                  <a:pathLst>
                    <a:path w="5176" h="4564" extrusionOk="0">
                      <a:moveTo>
                        <a:pt x="3613" y="742"/>
                      </a:moveTo>
                      <a:cubicBezTo>
                        <a:pt x="3784" y="1751"/>
                        <a:pt x="3967" y="2756"/>
                        <a:pt x="4296" y="3723"/>
                      </a:cubicBezTo>
                      <a:cubicBezTo>
                        <a:pt x="3277" y="3855"/>
                        <a:pt x="2256" y="3887"/>
                        <a:pt x="1228" y="3893"/>
                      </a:cubicBezTo>
                      <a:cubicBezTo>
                        <a:pt x="861" y="3893"/>
                        <a:pt x="684" y="2414"/>
                        <a:pt x="658" y="2214"/>
                      </a:cubicBezTo>
                      <a:cubicBezTo>
                        <a:pt x="620" y="1912"/>
                        <a:pt x="620" y="1608"/>
                        <a:pt x="636" y="1302"/>
                      </a:cubicBezTo>
                      <a:lnTo>
                        <a:pt x="636" y="1302"/>
                      </a:lnTo>
                      <a:cubicBezTo>
                        <a:pt x="661" y="1308"/>
                        <a:pt x="687" y="1311"/>
                        <a:pt x="712" y="1311"/>
                      </a:cubicBezTo>
                      <a:cubicBezTo>
                        <a:pt x="733" y="1311"/>
                        <a:pt x="754" y="1309"/>
                        <a:pt x="774" y="1305"/>
                      </a:cubicBezTo>
                      <a:cubicBezTo>
                        <a:pt x="1715" y="1083"/>
                        <a:pt x="2640" y="813"/>
                        <a:pt x="3613" y="742"/>
                      </a:cubicBezTo>
                      <a:close/>
                      <a:moveTo>
                        <a:pt x="3919" y="1"/>
                      </a:moveTo>
                      <a:cubicBezTo>
                        <a:pt x="3917" y="1"/>
                        <a:pt x="3915" y="1"/>
                        <a:pt x="3913" y="1"/>
                      </a:cubicBezTo>
                      <a:cubicBezTo>
                        <a:pt x="3190" y="17"/>
                        <a:pt x="2469" y="149"/>
                        <a:pt x="1767" y="294"/>
                      </a:cubicBezTo>
                      <a:cubicBezTo>
                        <a:pt x="1422" y="365"/>
                        <a:pt x="925" y="419"/>
                        <a:pt x="616" y="652"/>
                      </a:cubicBezTo>
                      <a:cubicBezTo>
                        <a:pt x="578" y="619"/>
                        <a:pt x="526" y="602"/>
                        <a:pt x="474" y="602"/>
                      </a:cubicBezTo>
                      <a:cubicBezTo>
                        <a:pt x="391" y="602"/>
                        <a:pt x="309" y="646"/>
                        <a:pt x="287" y="742"/>
                      </a:cubicBezTo>
                      <a:cubicBezTo>
                        <a:pt x="1" y="1960"/>
                        <a:pt x="284" y="3133"/>
                        <a:pt x="584" y="4318"/>
                      </a:cubicBezTo>
                      <a:cubicBezTo>
                        <a:pt x="625" y="4462"/>
                        <a:pt x="756" y="4562"/>
                        <a:pt x="906" y="4563"/>
                      </a:cubicBezTo>
                      <a:cubicBezTo>
                        <a:pt x="1035" y="4564"/>
                        <a:pt x="1164" y="4564"/>
                        <a:pt x="1293" y="4564"/>
                      </a:cubicBezTo>
                      <a:cubicBezTo>
                        <a:pt x="2490" y="4564"/>
                        <a:pt x="3680" y="4531"/>
                        <a:pt x="4866" y="4354"/>
                      </a:cubicBezTo>
                      <a:cubicBezTo>
                        <a:pt x="5047" y="4328"/>
                        <a:pt x="5175" y="4087"/>
                        <a:pt x="5114" y="3922"/>
                      </a:cubicBezTo>
                      <a:cubicBezTo>
                        <a:pt x="4676" y="2743"/>
                        <a:pt x="4469" y="1502"/>
                        <a:pt x="4263" y="265"/>
                      </a:cubicBezTo>
                      <a:cubicBezTo>
                        <a:pt x="4238" y="112"/>
                        <a:pt x="4066" y="1"/>
                        <a:pt x="391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1"/>
                <p:cNvSpPr/>
                <p:nvPr/>
              </p:nvSpPr>
              <p:spPr>
                <a:xfrm>
                  <a:off x="3417775" y="2046625"/>
                  <a:ext cx="122650" cy="109300"/>
                </a:xfrm>
                <a:custGeom>
                  <a:avLst/>
                  <a:gdLst/>
                  <a:ahLst/>
                  <a:cxnLst/>
                  <a:rect l="l" t="t" r="r" b="b"/>
                  <a:pathLst>
                    <a:path w="4906" h="4372" extrusionOk="0">
                      <a:moveTo>
                        <a:pt x="2213" y="767"/>
                      </a:moveTo>
                      <a:cubicBezTo>
                        <a:pt x="2344" y="767"/>
                        <a:pt x="2479" y="780"/>
                        <a:pt x="2621" y="811"/>
                      </a:cubicBezTo>
                      <a:cubicBezTo>
                        <a:pt x="3155" y="927"/>
                        <a:pt x="3607" y="1298"/>
                        <a:pt x="3784" y="1819"/>
                      </a:cubicBezTo>
                      <a:cubicBezTo>
                        <a:pt x="4299" y="3350"/>
                        <a:pt x="2272" y="3701"/>
                        <a:pt x="1151" y="3701"/>
                      </a:cubicBezTo>
                      <a:cubicBezTo>
                        <a:pt x="864" y="2837"/>
                        <a:pt x="661" y="1991"/>
                        <a:pt x="546" y="1101"/>
                      </a:cubicBezTo>
                      <a:cubicBezTo>
                        <a:pt x="1134" y="1022"/>
                        <a:pt x="1631" y="767"/>
                        <a:pt x="2213" y="767"/>
                      </a:cubicBezTo>
                      <a:close/>
                      <a:moveTo>
                        <a:pt x="1938" y="1"/>
                      </a:moveTo>
                      <a:cubicBezTo>
                        <a:pt x="1404" y="1"/>
                        <a:pt x="881" y="136"/>
                        <a:pt x="472" y="418"/>
                      </a:cubicBezTo>
                      <a:cubicBezTo>
                        <a:pt x="468" y="402"/>
                        <a:pt x="468" y="389"/>
                        <a:pt x="465" y="373"/>
                      </a:cubicBezTo>
                      <a:cubicBezTo>
                        <a:pt x="455" y="244"/>
                        <a:pt x="358" y="179"/>
                        <a:pt x="262" y="179"/>
                      </a:cubicBezTo>
                      <a:cubicBezTo>
                        <a:pt x="167" y="179"/>
                        <a:pt x="72" y="243"/>
                        <a:pt x="65" y="373"/>
                      </a:cubicBezTo>
                      <a:cubicBezTo>
                        <a:pt x="1" y="1636"/>
                        <a:pt x="229" y="2903"/>
                        <a:pt x="594" y="4111"/>
                      </a:cubicBezTo>
                      <a:cubicBezTo>
                        <a:pt x="639" y="4258"/>
                        <a:pt x="761" y="4336"/>
                        <a:pt x="909" y="4352"/>
                      </a:cubicBezTo>
                      <a:cubicBezTo>
                        <a:pt x="1049" y="4365"/>
                        <a:pt x="1194" y="4371"/>
                        <a:pt x="1342" y="4371"/>
                      </a:cubicBezTo>
                      <a:cubicBezTo>
                        <a:pt x="2930" y="4371"/>
                        <a:pt x="4905" y="3640"/>
                        <a:pt x="4493" y="1713"/>
                      </a:cubicBezTo>
                      <a:cubicBezTo>
                        <a:pt x="4256" y="611"/>
                        <a:pt x="3073" y="1"/>
                        <a:pt x="193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1"/>
                <p:cNvSpPr/>
                <p:nvPr/>
              </p:nvSpPr>
              <p:spPr>
                <a:xfrm>
                  <a:off x="3411825" y="1869375"/>
                  <a:ext cx="118375" cy="119425"/>
                </a:xfrm>
                <a:custGeom>
                  <a:avLst/>
                  <a:gdLst/>
                  <a:ahLst/>
                  <a:cxnLst/>
                  <a:rect l="l" t="t" r="r" b="b"/>
                  <a:pathLst>
                    <a:path w="4735" h="4777" extrusionOk="0">
                      <a:moveTo>
                        <a:pt x="3629" y="760"/>
                      </a:moveTo>
                      <a:cubicBezTo>
                        <a:pt x="3800" y="1801"/>
                        <a:pt x="3948" y="2842"/>
                        <a:pt x="3993" y="3895"/>
                      </a:cubicBezTo>
                      <a:cubicBezTo>
                        <a:pt x="3055" y="3937"/>
                        <a:pt x="2124" y="4048"/>
                        <a:pt x="1189" y="4118"/>
                      </a:cubicBezTo>
                      <a:cubicBezTo>
                        <a:pt x="999" y="3152"/>
                        <a:pt x="890" y="2111"/>
                        <a:pt x="629" y="1154"/>
                      </a:cubicBezTo>
                      <a:lnTo>
                        <a:pt x="629" y="1154"/>
                      </a:lnTo>
                      <a:cubicBezTo>
                        <a:pt x="663" y="1164"/>
                        <a:pt x="699" y="1170"/>
                        <a:pt x="734" y="1170"/>
                      </a:cubicBezTo>
                      <a:cubicBezTo>
                        <a:pt x="761" y="1170"/>
                        <a:pt x="789" y="1167"/>
                        <a:pt x="816" y="1161"/>
                      </a:cubicBezTo>
                      <a:cubicBezTo>
                        <a:pt x="1747" y="960"/>
                        <a:pt x="2678" y="802"/>
                        <a:pt x="3629" y="760"/>
                      </a:cubicBezTo>
                      <a:close/>
                      <a:moveTo>
                        <a:pt x="3941" y="1"/>
                      </a:moveTo>
                      <a:cubicBezTo>
                        <a:pt x="2830" y="16"/>
                        <a:pt x="1695" y="158"/>
                        <a:pt x="618" y="445"/>
                      </a:cubicBezTo>
                      <a:cubicBezTo>
                        <a:pt x="541" y="467"/>
                        <a:pt x="483" y="503"/>
                        <a:pt x="441" y="551"/>
                      </a:cubicBezTo>
                      <a:cubicBezTo>
                        <a:pt x="438" y="548"/>
                        <a:pt x="438" y="548"/>
                        <a:pt x="438" y="545"/>
                      </a:cubicBezTo>
                      <a:cubicBezTo>
                        <a:pt x="412" y="474"/>
                        <a:pt x="345" y="435"/>
                        <a:pt x="281" y="435"/>
                      </a:cubicBezTo>
                      <a:cubicBezTo>
                        <a:pt x="220" y="435"/>
                        <a:pt x="161" y="470"/>
                        <a:pt x="139" y="545"/>
                      </a:cubicBezTo>
                      <a:cubicBezTo>
                        <a:pt x="0" y="1011"/>
                        <a:pt x="148" y="1582"/>
                        <a:pt x="213" y="2053"/>
                      </a:cubicBezTo>
                      <a:cubicBezTo>
                        <a:pt x="325" y="2884"/>
                        <a:pt x="477" y="3712"/>
                        <a:pt x="626" y="4540"/>
                      </a:cubicBezTo>
                      <a:cubicBezTo>
                        <a:pt x="652" y="4679"/>
                        <a:pt x="800" y="4766"/>
                        <a:pt x="932" y="4772"/>
                      </a:cubicBezTo>
                      <a:cubicBezTo>
                        <a:pt x="1033" y="4775"/>
                        <a:pt x="1134" y="4777"/>
                        <a:pt x="1235" y="4777"/>
                      </a:cubicBezTo>
                      <a:cubicBezTo>
                        <a:pt x="2282" y="4777"/>
                        <a:pt x="3320" y="4610"/>
                        <a:pt x="4369" y="4601"/>
                      </a:cubicBezTo>
                      <a:cubicBezTo>
                        <a:pt x="4566" y="4598"/>
                        <a:pt x="4734" y="4437"/>
                        <a:pt x="4731" y="4241"/>
                      </a:cubicBezTo>
                      <a:cubicBezTo>
                        <a:pt x="4721" y="2903"/>
                        <a:pt x="4517" y="1589"/>
                        <a:pt x="4299" y="274"/>
                      </a:cubicBezTo>
                      <a:cubicBezTo>
                        <a:pt x="4273" y="112"/>
                        <a:pt x="4093" y="1"/>
                        <a:pt x="394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1"/>
                <p:cNvSpPr/>
                <p:nvPr/>
              </p:nvSpPr>
              <p:spPr>
                <a:xfrm>
                  <a:off x="3268575" y="2245725"/>
                  <a:ext cx="121925" cy="114100"/>
                </a:xfrm>
                <a:custGeom>
                  <a:avLst/>
                  <a:gdLst/>
                  <a:ahLst/>
                  <a:cxnLst/>
                  <a:rect l="l" t="t" r="r" b="b"/>
                  <a:pathLst>
                    <a:path w="4877" h="4564" extrusionOk="0">
                      <a:moveTo>
                        <a:pt x="3778" y="732"/>
                      </a:moveTo>
                      <a:cubicBezTo>
                        <a:pt x="3916" y="1721"/>
                        <a:pt x="3990" y="2717"/>
                        <a:pt x="4125" y="3706"/>
                      </a:cubicBezTo>
                      <a:cubicBezTo>
                        <a:pt x="3081" y="3844"/>
                        <a:pt x="2038" y="3868"/>
                        <a:pt x="987" y="3880"/>
                      </a:cubicBezTo>
                      <a:cubicBezTo>
                        <a:pt x="977" y="3052"/>
                        <a:pt x="784" y="2265"/>
                        <a:pt x="562" y="1470"/>
                      </a:cubicBezTo>
                      <a:lnTo>
                        <a:pt x="562" y="1470"/>
                      </a:lnTo>
                      <a:cubicBezTo>
                        <a:pt x="584" y="1479"/>
                        <a:pt x="609" y="1483"/>
                        <a:pt x="634" y="1483"/>
                      </a:cubicBezTo>
                      <a:cubicBezTo>
                        <a:pt x="639" y="1483"/>
                        <a:pt x="644" y="1483"/>
                        <a:pt x="649" y="1483"/>
                      </a:cubicBezTo>
                      <a:cubicBezTo>
                        <a:pt x="1125" y="1457"/>
                        <a:pt x="1603" y="1167"/>
                        <a:pt x="2063" y="1032"/>
                      </a:cubicBezTo>
                      <a:cubicBezTo>
                        <a:pt x="2622" y="871"/>
                        <a:pt x="3197" y="770"/>
                        <a:pt x="3778" y="732"/>
                      </a:cubicBezTo>
                      <a:close/>
                      <a:moveTo>
                        <a:pt x="4095" y="1"/>
                      </a:moveTo>
                      <a:cubicBezTo>
                        <a:pt x="4091" y="1"/>
                        <a:pt x="4087" y="1"/>
                        <a:pt x="4083" y="1"/>
                      </a:cubicBezTo>
                      <a:cubicBezTo>
                        <a:pt x="3333" y="17"/>
                        <a:pt x="2598" y="152"/>
                        <a:pt x="1870" y="342"/>
                      </a:cubicBezTo>
                      <a:cubicBezTo>
                        <a:pt x="1406" y="465"/>
                        <a:pt x="726" y="619"/>
                        <a:pt x="443" y="1048"/>
                      </a:cubicBezTo>
                      <a:cubicBezTo>
                        <a:pt x="433" y="1013"/>
                        <a:pt x="424" y="981"/>
                        <a:pt x="414" y="947"/>
                      </a:cubicBezTo>
                      <a:cubicBezTo>
                        <a:pt x="385" y="845"/>
                        <a:pt x="311" y="801"/>
                        <a:pt x="235" y="801"/>
                      </a:cubicBezTo>
                      <a:cubicBezTo>
                        <a:pt x="120" y="801"/>
                        <a:pt x="0" y="903"/>
                        <a:pt x="23" y="1055"/>
                      </a:cubicBezTo>
                      <a:cubicBezTo>
                        <a:pt x="179" y="2076"/>
                        <a:pt x="578" y="3098"/>
                        <a:pt x="324" y="4135"/>
                      </a:cubicBezTo>
                      <a:cubicBezTo>
                        <a:pt x="270" y="4349"/>
                        <a:pt x="429" y="4556"/>
                        <a:pt x="649" y="4560"/>
                      </a:cubicBezTo>
                      <a:cubicBezTo>
                        <a:pt x="837" y="4562"/>
                        <a:pt x="1025" y="4564"/>
                        <a:pt x="1212" y="4564"/>
                      </a:cubicBezTo>
                      <a:cubicBezTo>
                        <a:pt x="2348" y="4564"/>
                        <a:pt x="3481" y="4516"/>
                        <a:pt x="4609" y="4344"/>
                      </a:cubicBezTo>
                      <a:cubicBezTo>
                        <a:pt x="4812" y="4315"/>
                        <a:pt x="4876" y="4087"/>
                        <a:pt x="4851" y="3915"/>
                      </a:cubicBezTo>
                      <a:cubicBezTo>
                        <a:pt x="4667" y="2702"/>
                        <a:pt x="4619" y="1473"/>
                        <a:pt x="4429" y="262"/>
                      </a:cubicBezTo>
                      <a:cubicBezTo>
                        <a:pt x="4406" y="115"/>
                        <a:pt x="4239" y="1"/>
                        <a:pt x="409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1"/>
                <p:cNvSpPr/>
                <p:nvPr/>
              </p:nvSpPr>
              <p:spPr>
                <a:xfrm>
                  <a:off x="3258175" y="2057975"/>
                  <a:ext cx="121750" cy="113400"/>
                </a:xfrm>
                <a:custGeom>
                  <a:avLst/>
                  <a:gdLst/>
                  <a:ahLst/>
                  <a:cxnLst/>
                  <a:rect l="l" t="t" r="r" b="b"/>
                  <a:pathLst>
                    <a:path w="4870" h="4536" extrusionOk="0">
                      <a:moveTo>
                        <a:pt x="3571" y="756"/>
                      </a:moveTo>
                      <a:cubicBezTo>
                        <a:pt x="3735" y="1726"/>
                        <a:pt x="3906" y="2696"/>
                        <a:pt x="4093" y="3659"/>
                      </a:cubicBezTo>
                      <a:lnTo>
                        <a:pt x="4094" y="3660"/>
                      </a:lnTo>
                      <a:cubicBezTo>
                        <a:pt x="3092" y="3667"/>
                        <a:pt x="2096" y="3692"/>
                        <a:pt x="1106" y="3843"/>
                      </a:cubicBezTo>
                      <a:cubicBezTo>
                        <a:pt x="913" y="2993"/>
                        <a:pt x="549" y="2194"/>
                        <a:pt x="381" y="1340"/>
                      </a:cubicBezTo>
                      <a:lnTo>
                        <a:pt x="381" y="1340"/>
                      </a:lnTo>
                      <a:cubicBezTo>
                        <a:pt x="400" y="1342"/>
                        <a:pt x="419" y="1344"/>
                        <a:pt x="438" y="1344"/>
                      </a:cubicBezTo>
                      <a:cubicBezTo>
                        <a:pt x="463" y="1344"/>
                        <a:pt x="488" y="1341"/>
                        <a:pt x="513" y="1336"/>
                      </a:cubicBezTo>
                      <a:cubicBezTo>
                        <a:pt x="1532" y="1137"/>
                        <a:pt x="2553" y="956"/>
                        <a:pt x="3571" y="756"/>
                      </a:cubicBezTo>
                      <a:close/>
                      <a:moveTo>
                        <a:pt x="3843" y="1"/>
                      </a:moveTo>
                      <a:cubicBezTo>
                        <a:pt x="3815" y="1"/>
                        <a:pt x="3788" y="4"/>
                        <a:pt x="3761" y="9"/>
                      </a:cubicBezTo>
                      <a:cubicBezTo>
                        <a:pt x="2617" y="231"/>
                        <a:pt x="1466" y="424"/>
                        <a:pt x="322" y="646"/>
                      </a:cubicBezTo>
                      <a:cubicBezTo>
                        <a:pt x="75" y="695"/>
                        <a:pt x="20" y="928"/>
                        <a:pt x="97" y="1111"/>
                      </a:cubicBezTo>
                      <a:cubicBezTo>
                        <a:pt x="72" y="1137"/>
                        <a:pt x="57" y="1171"/>
                        <a:pt x="55" y="1208"/>
                      </a:cubicBezTo>
                      <a:cubicBezTo>
                        <a:pt x="1" y="2239"/>
                        <a:pt x="586" y="3189"/>
                        <a:pt x="520" y="4214"/>
                      </a:cubicBezTo>
                      <a:cubicBezTo>
                        <a:pt x="508" y="4416"/>
                        <a:pt x="689" y="4535"/>
                        <a:pt x="867" y="4535"/>
                      </a:cubicBezTo>
                      <a:cubicBezTo>
                        <a:pt x="890" y="4535"/>
                        <a:pt x="913" y="4533"/>
                        <a:pt x="935" y="4529"/>
                      </a:cubicBezTo>
                      <a:cubicBezTo>
                        <a:pt x="1898" y="4358"/>
                        <a:pt x="2874" y="4338"/>
                        <a:pt x="3849" y="4338"/>
                      </a:cubicBezTo>
                      <a:cubicBezTo>
                        <a:pt x="4066" y="4338"/>
                        <a:pt x="4283" y="4339"/>
                        <a:pt x="4499" y="4339"/>
                      </a:cubicBezTo>
                      <a:cubicBezTo>
                        <a:pt x="4734" y="4339"/>
                        <a:pt x="4870" y="4124"/>
                        <a:pt x="4828" y="3908"/>
                      </a:cubicBezTo>
                      <a:cubicBezTo>
                        <a:pt x="4593" y="2697"/>
                        <a:pt x="4396" y="1476"/>
                        <a:pt x="4196" y="254"/>
                      </a:cubicBezTo>
                      <a:cubicBezTo>
                        <a:pt x="4166" y="85"/>
                        <a:pt x="3999" y="1"/>
                        <a:pt x="384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1"/>
                <p:cNvSpPr/>
                <p:nvPr/>
              </p:nvSpPr>
              <p:spPr>
                <a:xfrm>
                  <a:off x="3249000" y="1880400"/>
                  <a:ext cx="119100" cy="119775"/>
                </a:xfrm>
                <a:custGeom>
                  <a:avLst/>
                  <a:gdLst/>
                  <a:ahLst/>
                  <a:cxnLst/>
                  <a:rect l="l" t="t" r="r" b="b"/>
                  <a:pathLst>
                    <a:path w="4764" h="4791" extrusionOk="0">
                      <a:moveTo>
                        <a:pt x="3530" y="742"/>
                      </a:moveTo>
                      <a:cubicBezTo>
                        <a:pt x="3840" y="1783"/>
                        <a:pt x="4016" y="2833"/>
                        <a:pt x="3906" y="3922"/>
                      </a:cubicBezTo>
                      <a:cubicBezTo>
                        <a:pt x="2881" y="4061"/>
                        <a:pt x="1860" y="4061"/>
                        <a:pt x="829" y="4109"/>
                      </a:cubicBezTo>
                      <a:cubicBezTo>
                        <a:pt x="655" y="3203"/>
                        <a:pt x="681" y="2272"/>
                        <a:pt x="588" y="1354"/>
                      </a:cubicBezTo>
                      <a:lnTo>
                        <a:pt x="588" y="1354"/>
                      </a:lnTo>
                      <a:cubicBezTo>
                        <a:pt x="625" y="1360"/>
                        <a:pt x="665" y="1363"/>
                        <a:pt x="705" y="1363"/>
                      </a:cubicBezTo>
                      <a:cubicBezTo>
                        <a:pt x="911" y="1363"/>
                        <a:pt x="1139" y="1290"/>
                        <a:pt x="1310" y="1244"/>
                      </a:cubicBezTo>
                      <a:cubicBezTo>
                        <a:pt x="2034" y="1048"/>
                        <a:pt x="2778" y="806"/>
                        <a:pt x="3530" y="742"/>
                      </a:cubicBezTo>
                      <a:close/>
                      <a:moveTo>
                        <a:pt x="3807" y="0"/>
                      </a:moveTo>
                      <a:cubicBezTo>
                        <a:pt x="3803" y="0"/>
                        <a:pt x="3799" y="0"/>
                        <a:pt x="3795" y="1"/>
                      </a:cubicBezTo>
                      <a:cubicBezTo>
                        <a:pt x="3172" y="20"/>
                        <a:pt x="2563" y="168"/>
                        <a:pt x="1964" y="323"/>
                      </a:cubicBezTo>
                      <a:cubicBezTo>
                        <a:pt x="1635" y="406"/>
                        <a:pt x="1306" y="496"/>
                        <a:pt x="978" y="588"/>
                      </a:cubicBezTo>
                      <a:cubicBezTo>
                        <a:pt x="865" y="617"/>
                        <a:pt x="756" y="642"/>
                        <a:pt x="645" y="687"/>
                      </a:cubicBezTo>
                      <a:cubicBezTo>
                        <a:pt x="621" y="698"/>
                        <a:pt x="595" y="708"/>
                        <a:pt x="568" y="716"/>
                      </a:cubicBezTo>
                      <a:cubicBezTo>
                        <a:pt x="562" y="716"/>
                        <a:pt x="556" y="716"/>
                        <a:pt x="549" y="716"/>
                      </a:cubicBezTo>
                      <a:cubicBezTo>
                        <a:pt x="479" y="716"/>
                        <a:pt x="410" y="743"/>
                        <a:pt x="359" y="794"/>
                      </a:cubicBezTo>
                      <a:cubicBezTo>
                        <a:pt x="353" y="799"/>
                        <a:pt x="347" y="805"/>
                        <a:pt x="343" y="813"/>
                      </a:cubicBezTo>
                      <a:cubicBezTo>
                        <a:pt x="336" y="815"/>
                        <a:pt x="336" y="823"/>
                        <a:pt x="330" y="829"/>
                      </a:cubicBezTo>
                      <a:cubicBezTo>
                        <a:pt x="258" y="835"/>
                        <a:pt x="192" y="877"/>
                        <a:pt x="178" y="958"/>
                      </a:cubicBezTo>
                      <a:cubicBezTo>
                        <a:pt x="1" y="2098"/>
                        <a:pt x="33" y="3393"/>
                        <a:pt x="262" y="4527"/>
                      </a:cubicBezTo>
                      <a:cubicBezTo>
                        <a:pt x="291" y="4673"/>
                        <a:pt x="436" y="4757"/>
                        <a:pt x="571" y="4763"/>
                      </a:cubicBezTo>
                      <a:cubicBezTo>
                        <a:pt x="876" y="4782"/>
                        <a:pt x="1183" y="4790"/>
                        <a:pt x="1490" y="4790"/>
                      </a:cubicBezTo>
                      <a:cubicBezTo>
                        <a:pt x="2435" y="4790"/>
                        <a:pt x="3386" y="4708"/>
                        <a:pt x="4316" y="4567"/>
                      </a:cubicBezTo>
                      <a:cubicBezTo>
                        <a:pt x="4422" y="4550"/>
                        <a:pt x="4547" y="4428"/>
                        <a:pt x="4561" y="4321"/>
                      </a:cubicBezTo>
                      <a:cubicBezTo>
                        <a:pt x="4763" y="2927"/>
                        <a:pt x="4571" y="1603"/>
                        <a:pt x="4142" y="265"/>
                      </a:cubicBezTo>
                      <a:cubicBezTo>
                        <a:pt x="4094" y="120"/>
                        <a:pt x="3964" y="0"/>
                        <a:pt x="380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1"/>
                <p:cNvSpPr/>
                <p:nvPr/>
              </p:nvSpPr>
              <p:spPr>
                <a:xfrm>
                  <a:off x="3125175" y="2272325"/>
                  <a:ext cx="109275" cy="108875"/>
                </a:xfrm>
                <a:custGeom>
                  <a:avLst/>
                  <a:gdLst/>
                  <a:ahLst/>
                  <a:cxnLst/>
                  <a:rect l="l" t="t" r="r" b="b"/>
                  <a:pathLst>
                    <a:path w="4371" h="4355" extrusionOk="0">
                      <a:moveTo>
                        <a:pt x="3443" y="754"/>
                      </a:moveTo>
                      <a:cubicBezTo>
                        <a:pt x="3443" y="1740"/>
                        <a:pt x="3456" y="2742"/>
                        <a:pt x="3623" y="3715"/>
                      </a:cubicBezTo>
                      <a:cubicBezTo>
                        <a:pt x="3312" y="3734"/>
                        <a:pt x="2997" y="3737"/>
                        <a:pt x="2683" y="3737"/>
                      </a:cubicBezTo>
                      <a:cubicBezTo>
                        <a:pt x="2525" y="3737"/>
                        <a:pt x="2368" y="3737"/>
                        <a:pt x="2212" y="3737"/>
                      </a:cubicBezTo>
                      <a:cubicBezTo>
                        <a:pt x="2055" y="3737"/>
                        <a:pt x="1899" y="3737"/>
                        <a:pt x="1745" y="3741"/>
                      </a:cubicBezTo>
                      <a:cubicBezTo>
                        <a:pt x="1733" y="3741"/>
                        <a:pt x="1721" y="3741"/>
                        <a:pt x="1710" y="3741"/>
                      </a:cubicBezTo>
                      <a:cubicBezTo>
                        <a:pt x="1508" y="3741"/>
                        <a:pt x="1239" y="3718"/>
                        <a:pt x="965" y="3718"/>
                      </a:cubicBezTo>
                      <a:cubicBezTo>
                        <a:pt x="949" y="3718"/>
                        <a:pt x="932" y="3718"/>
                        <a:pt x="916" y="3718"/>
                      </a:cubicBezTo>
                      <a:cubicBezTo>
                        <a:pt x="1000" y="3422"/>
                        <a:pt x="939" y="3042"/>
                        <a:pt x="942" y="2767"/>
                      </a:cubicBezTo>
                      <a:cubicBezTo>
                        <a:pt x="945" y="2211"/>
                        <a:pt x="948" y="1656"/>
                        <a:pt x="952" y="1102"/>
                      </a:cubicBezTo>
                      <a:cubicBezTo>
                        <a:pt x="1777" y="941"/>
                        <a:pt x="2602" y="799"/>
                        <a:pt x="3443" y="754"/>
                      </a:cubicBezTo>
                      <a:close/>
                      <a:moveTo>
                        <a:pt x="3812" y="0"/>
                      </a:moveTo>
                      <a:cubicBezTo>
                        <a:pt x="3810" y="0"/>
                        <a:pt x="3808" y="0"/>
                        <a:pt x="3807" y="0"/>
                      </a:cubicBezTo>
                      <a:cubicBezTo>
                        <a:pt x="2682" y="20"/>
                        <a:pt x="1584" y="219"/>
                        <a:pt x="485" y="438"/>
                      </a:cubicBezTo>
                      <a:cubicBezTo>
                        <a:pt x="327" y="470"/>
                        <a:pt x="215" y="641"/>
                        <a:pt x="215" y="796"/>
                      </a:cubicBezTo>
                      <a:lnTo>
                        <a:pt x="224" y="2565"/>
                      </a:lnTo>
                      <a:cubicBezTo>
                        <a:pt x="227" y="2910"/>
                        <a:pt x="130" y="3451"/>
                        <a:pt x="276" y="3806"/>
                      </a:cubicBezTo>
                      <a:cubicBezTo>
                        <a:pt x="207" y="3828"/>
                        <a:pt x="144" y="3861"/>
                        <a:pt x="85" y="3903"/>
                      </a:cubicBezTo>
                      <a:cubicBezTo>
                        <a:pt x="1" y="3967"/>
                        <a:pt x="1" y="4070"/>
                        <a:pt x="85" y="4134"/>
                      </a:cubicBezTo>
                      <a:cubicBezTo>
                        <a:pt x="273" y="4278"/>
                        <a:pt x="575" y="4308"/>
                        <a:pt x="875" y="4308"/>
                      </a:cubicBezTo>
                      <a:cubicBezTo>
                        <a:pt x="1097" y="4308"/>
                        <a:pt x="1318" y="4291"/>
                        <a:pt x="1491" y="4291"/>
                      </a:cubicBezTo>
                      <a:cubicBezTo>
                        <a:pt x="1510" y="4291"/>
                        <a:pt x="1528" y="4292"/>
                        <a:pt x="1545" y="4292"/>
                      </a:cubicBezTo>
                      <a:cubicBezTo>
                        <a:pt x="1692" y="4296"/>
                        <a:pt x="1840" y="4297"/>
                        <a:pt x="1988" y="4297"/>
                      </a:cubicBezTo>
                      <a:cubicBezTo>
                        <a:pt x="2235" y="4297"/>
                        <a:pt x="2483" y="4294"/>
                        <a:pt x="2731" y="4294"/>
                      </a:cubicBezTo>
                      <a:cubicBezTo>
                        <a:pt x="3164" y="4294"/>
                        <a:pt x="3597" y="4303"/>
                        <a:pt x="4019" y="4353"/>
                      </a:cubicBezTo>
                      <a:cubicBezTo>
                        <a:pt x="4027" y="4354"/>
                        <a:pt x="4036" y="4355"/>
                        <a:pt x="4044" y="4355"/>
                      </a:cubicBezTo>
                      <a:cubicBezTo>
                        <a:pt x="4208" y="4355"/>
                        <a:pt x="4370" y="4178"/>
                        <a:pt x="4355" y="4018"/>
                      </a:cubicBezTo>
                      <a:cubicBezTo>
                        <a:pt x="4246" y="2796"/>
                        <a:pt x="4171" y="1595"/>
                        <a:pt x="4170" y="367"/>
                      </a:cubicBezTo>
                      <a:cubicBezTo>
                        <a:pt x="4170" y="173"/>
                        <a:pt x="4006" y="0"/>
                        <a:pt x="381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1"/>
                <p:cNvSpPr/>
                <p:nvPr/>
              </p:nvSpPr>
              <p:spPr>
                <a:xfrm>
                  <a:off x="3104250" y="2104325"/>
                  <a:ext cx="97650" cy="120900"/>
                </a:xfrm>
                <a:custGeom>
                  <a:avLst/>
                  <a:gdLst/>
                  <a:ahLst/>
                  <a:cxnLst/>
                  <a:rect l="l" t="t" r="r" b="b"/>
                  <a:pathLst>
                    <a:path w="3906" h="4836" extrusionOk="0">
                      <a:moveTo>
                        <a:pt x="2433" y="681"/>
                      </a:moveTo>
                      <a:cubicBezTo>
                        <a:pt x="2641" y="681"/>
                        <a:pt x="2849" y="694"/>
                        <a:pt x="3056" y="724"/>
                      </a:cubicBezTo>
                      <a:cubicBezTo>
                        <a:pt x="3213" y="1867"/>
                        <a:pt x="3233" y="3024"/>
                        <a:pt x="3239" y="4181"/>
                      </a:cubicBezTo>
                      <a:cubicBezTo>
                        <a:pt x="3172" y="4180"/>
                        <a:pt x="3105" y="4179"/>
                        <a:pt x="3038" y="4179"/>
                      </a:cubicBezTo>
                      <a:cubicBezTo>
                        <a:pt x="2305" y="4179"/>
                        <a:pt x="1587" y="4241"/>
                        <a:pt x="857" y="4298"/>
                      </a:cubicBezTo>
                      <a:lnTo>
                        <a:pt x="857" y="4297"/>
                      </a:lnTo>
                      <a:cubicBezTo>
                        <a:pt x="984" y="3891"/>
                        <a:pt x="841" y="3330"/>
                        <a:pt x="812" y="2924"/>
                      </a:cubicBezTo>
                      <a:cubicBezTo>
                        <a:pt x="761" y="2255"/>
                        <a:pt x="719" y="1584"/>
                        <a:pt x="700" y="914"/>
                      </a:cubicBezTo>
                      <a:cubicBezTo>
                        <a:pt x="1267" y="783"/>
                        <a:pt x="1851" y="681"/>
                        <a:pt x="2433" y="681"/>
                      </a:cubicBezTo>
                      <a:close/>
                      <a:moveTo>
                        <a:pt x="2443" y="1"/>
                      </a:moveTo>
                      <a:cubicBezTo>
                        <a:pt x="1707" y="1"/>
                        <a:pt x="968" y="141"/>
                        <a:pt x="255" y="312"/>
                      </a:cubicBezTo>
                      <a:cubicBezTo>
                        <a:pt x="106" y="347"/>
                        <a:pt x="0" y="492"/>
                        <a:pt x="3" y="643"/>
                      </a:cubicBezTo>
                      <a:cubicBezTo>
                        <a:pt x="6" y="1404"/>
                        <a:pt x="72" y="2164"/>
                        <a:pt x="130" y="2924"/>
                      </a:cubicBezTo>
                      <a:cubicBezTo>
                        <a:pt x="162" y="3376"/>
                        <a:pt x="119" y="3920"/>
                        <a:pt x="284" y="4352"/>
                      </a:cubicBezTo>
                      <a:cubicBezTo>
                        <a:pt x="130" y="4420"/>
                        <a:pt x="149" y="4674"/>
                        <a:pt x="346" y="4681"/>
                      </a:cubicBezTo>
                      <a:cubicBezTo>
                        <a:pt x="449" y="4685"/>
                        <a:pt x="553" y="4686"/>
                        <a:pt x="658" y="4686"/>
                      </a:cubicBezTo>
                      <a:cubicBezTo>
                        <a:pt x="1120" y="4686"/>
                        <a:pt x="1592" y="4655"/>
                        <a:pt x="2060" y="4655"/>
                      </a:cubicBezTo>
                      <a:cubicBezTo>
                        <a:pt x="2543" y="4655"/>
                        <a:pt x="3022" y="4688"/>
                        <a:pt x="3481" y="4822"/>
                      </a:cubicBezTo>
                      <a:cubicBezTo>
                        <a:pt x="3510" y="4831"/>
                        <a:pt x="3540" y="4835"/>
                        <a:pt x="3569" y="4835"/>
                      </a:cubicBezTo>
                      <a:cubicBezTo>
                        <a:pt x="3742" y="4835"/>
                        <a:pt x="3893" y="4689"/>
                        <a:pt x="3896" y="4510"/>
                      </a:cubicBezTo>
                      <a:cubicBezTo>
                        <a:pt x="3906" y="3111"/>
                        <a:pt x="3893" y="1719"/>
                        <a:pt x="3683" y="337"/>
                      </a:cubicBezTo>
                      <a:cubicBezTo>
                        <a:pt x="3664" y="230"/>
                        <a:pt x="3548" y="121"/>
                        <a:pt x="3445" y="98"/>
                      </a:cubicBezTo>
                      <a:cubicBezTo>
                        <a:pt x="3113" y="30"/>
                        <a:pt x="2778" y="1"/>
                        <a:pt x="244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1"/>
                <p:cNvSpPr/>
                <p:nvPr/>
              </p:nvSpPr>
              <p:spPr>
                <a:xfrm>
                  <a:off x="3076775" y="1889650"/>
                  <a:ext cx="114950" cy="142500"/>
                </a:xfrm>
                <a:custGeom>
                  <a:avLst/>
                  <a:gdLst/>
                  <a:ahLst/>
                  <a:cxnLst/>
                  <a:rect l="l" t="t" r="r" b="b"/>
                  <a:pathLst>
                    <a:path w="4598" h="5700" extrusionOk="0">
                      <a:moveTo>
                        <a:pt x="2143" y="680"/>
                      </a:moveTo>
                      <a:cubicBezTo>
                        <a:pt x="2242" y="680"/>
                        <a:pt x="2342" y="692"/>
                        <a:pt x="2442" y="718"/>
                      </a:cubicBezTo>
                      <a:cubicBezTo>
                        <a:pt x="2975" y="850"/>
                        <a:pt x="3197" y="1561"/>
                        <a:pt x="3332" y="2013"/>
                      </a:cubicBezTo>
                      <a:cubicBezTo>
                        <a:pt x="3632" y="2998"/>
                        <a:pt x="3677" y="4042"/>
                        <a:pt x="3841" y="5057"/>
                      </a:cubicBezTo>
                      <a:cubicBezTo>
                        <a:pt x="3523" y="5079"/>
                        <a:pt x="3201" y="5092"/>
                        <a:pt x="2878" y="5092"/>
                      </a:cubicBezTo>
                      <a:cubicBezTo>
                        <a:pt x="2410" y="5092"/>
                        <a:pt x="1942" y="5065"/>
                        <a:pt x="1482" y="5003"/>
                      </a:cubicBezTo>
                      <a:cubicBezTo>
                        <a:pt x="1411" y="4516"/>
                        <a:pt x="1183" y="3975"/>
                        <a:pt x="1099" y="3520"/>
                      </a:cubicBezTo>
                      <a:cubicBezTo>
                        <a:pt x="964" y="2764"/>
                        <a:pt x="871" y="2000"/>
                        <a:pt x="755" y="1236"/>
                      </a:cubicBezTo>
                      <a:cubicBezTo>
                        <a:pt x="1169" y="963"/>
                        <a:pt x="1652" y="680"/>
                        <a:pt x="2143" y="680"/>
                      </a:cubicBezTo>
                      <a:close/>
                      <a:moveTo>
                        <a:pt x="2209" y="1"/>
                      </a:moveTo>
                      <a:cubicBezTo>
                        <a:pt x="1532" y="1"/>
                        <a:pt x="789" y="349"/>
                        <a:pt x="190" y="759"/>
                      </a:cubicBezTo>
                      <a:cubicBezTo>
                        <a:pt x="45" y="856"/>
                        <a:pt x="0" y="991"/>
                        <a:pt x="26" y="1162"/>
                      </a:cubicBezTo>
                      <a:cubicBezTo>
                        <a:pt x="165" y="2009"/>
                        <a:pt x="274" y="2863"/>
                        <a:pt x="423" y="3707"/>
                      </a:cubicBezTo>
                      <a:cubicBezTo>
                        <a:pt x="526" y="4303"/>
                        <a:pt x="584" y="5209"/>
                        <a:pt x="1094" y="5598"/>
                      </a:cubicBezTo>
                      <a:cubicBezTo>
                        <a:pt x="1137" y="5632"/>
                        <a:pt x="1182" y="5646"/>
                        <a:pt x="1226" y="5646"/>
                      </a:cubicBezTo>
                      <a:cubicBezTo>
                        <a:pt x="1331" y="5646"/>
                        <a:pt x="1429" y="5566"/>
                        <a:pt x="1477" y="5466"/>
                      </a:cubicBezTo>
                      <a:cubicBezTo>
                        <a:pt x="2389" y="5621"/>
                        <a:pt x="3317" y="5611"/>
                        <a:pt x="4238" y="5698"/>
                      </a:cubicBezTo>
                      <a:cubicBezTo>
                        <a:pt x="4248" y="5699"/>
                        <a:pt x="4258" y="5700"/>
                        <a:pt x="4268" y="5700"/>
                      </a:cubicBezTo>
                      <a:cubicBezTo>
                        <a:pt x="4484" y="5700"/>
                        <a:pt x="4597" y="5461"/>
                        <a:pt x="4564" y="5273"/>
                      </a:cubicBezTo>
                      <a:cubicBezTo>
                        <a:pt x="4306" y="3835"/>
                        <a:pt x="4348" y="2293"/>
                        <a:pt x="3681" y="962"/>
                      </a:cubicBezTo>
                      <a:cubicBezTo>
                        <a:pt x="3328" y="260"/>
                        <a:pt x="2793" y="1"/>
                        <a:pt x="220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1"/>
                <p:cNvSpPr/>
                <p:nvPr/>
              </p:nvSpPr>
              <p:spPr>
                <a:xfrm>
                  <a:off x="2905575" y="2146250"/>
                  <a:ext cx="77800" cy="83475"/>
                </a:xfrm>
                <a:custGeom>
                  <a:avLst/>
                  <a:gdLst/>
                  <a:ahLst/>
                  <a:cxnLst/>
                  <a:rect l="l" t="t" r="r" b="b"/>
                  <a:pathLst>
                    <a:path w="3112" h="3339" extrusionOk="0">
                      <a:moveTo>
                        <a:pt x="1299" y="735"/>
                      </a:moveTo>
                      <a:cubicBezTo>
                        <a:pt x="1553" y="735"/>
                        <a:pt x="1807" y="809"/>
                        <a:pt x="2045" y="880"/>
                      </a:cubicBezTo>
                      <a:cubicBezTo>
                        <a:pt x="2447" y="1003"/>
                        <a:pt x="2312" y="1799"/>
                        <a:pt x="2286" y="2134"/>
                      </a:cubicBezTo>
                      <a:cubicBezTo>
                        <a:pt x="2274" y="2250"/>
                        <a:pt x="2256" y="2367"/>
                        <a:pt x="2232" y="2482"/>
                      </a:cubicBezTo>
                      <a:cubicBezTo>
                        <a:pt x="2225" y="2516"/>
                        <a:pt x="2222" y="2549"/>
                        <a:pt x="2222" y="2582"/>
                      </a:cubicBezTo>
                      <a:cubicBezTo>
                        <a:pt x="2218" y="2579"/>
                        <a:pt x="2211" y="2578"/>
                        <a:pt x="2202" y="2578"/>
                      </a:cubicBezTo>
                      <a:cubicBezTo>
                        <a:pt x="2192" y="2578"/>
                        <a:pt x="2177" y="2580"/>
                        <a:pt x="2157" y="2585"/>
                      </a:cubicBezTo>
                      <a:cubicBezTo>
                        <a:pt x="1960" y="2637"/>
                        <a:pt x="1751" y="2643"/>
                        <a:pt x="1548" y="2650"/>
                      </a:cubicBezTo>
                      <a:cubicBezTo>
                        <a:pt x="1483" y="2652"/>
                        <a:pt x="1417" y="2654"/>
                        <a:pt x="1352" y="2654"/>
                      </a:cubicBezTo>
                      <a:cubicBezTo>
                        <a:pt x="1115" y="2654"/>
                        <a:pt x="877" y="2634"/>
                        <a:pt x="650" y="2576"/>
                      </a:cubicBezTo>
                      <a:cubicBezTo>
                        <a:pt x="572" y="1989"/>
                        <a:pt x="581" y="1337"/>
                        <a:pt x="669" y="739"/>
                      </a:cubicBezTo>
                      <a:cubicBezTo>
                        <a:pt x="703" y="754"/>
                        <a:pt x="738" y="763"/>
                        <a:pt x="776" y="768"/>
                      </a:cubicBezTo>
                      <a:cubicBezTo>
                        <a:pt x="802" y="770"/>
                        <a:pt x="829" y="771"/>
                        <a:pt x="855" y="771"/>
                      </a:cubicBezTo>
                      <a:cubicBezTo>
                        <a:pt x="993" y="771"/>
                        <a:pt x="1127" y="741"/>
                        <a:pt x="1268" y="735"/>
                      </a:cubicBezTo>
                      <a:cubicBezTo>
                        <a:pt x="1278" y="735"/>
                        <a:pt x="1289" y="735"/>
                        <a:pt x="1299" y="735"/>
                      </a:cubicBezTo>
                      <a:close/>
                      <a:moveTo>
                        <a:pt x="1273" y="1"/>
                      </a:moveTo>
                      <a:cubicBezTo>
                        <a:pt x="1060" y="1"/>
                        <a:pt x="860" y="41"/>
                        <a:pt x="704" y="142"/>
                      </a:cubicBezTo>
                      <a:cubicBezTo>
                        <a:pt x="665" y="97"/>
                        <a:pt x="612" y="75"/>
                        <a:pt x="559" y="75"/>
                      </a:cubicBezTo>
                      <a:cubicBezTo>
                        <a:pt x="483" y="75"/>
                        <a:pt x="407" y="121"/>
                        <a:pt x="379" y="203"/>
                      </a:cubicBezTo>
                      <a:cubicBezTo>
                        <a:pt x="63" y="1025"/>
                        <a:pt x="166" y="1894"/>
                        <a:pt x="24" y="2742"/>
                      </a:cubicBezTo>
                      <a:cubicBezTo>
                        <a:pt x="1" y="2880"/>
                        <a:pt x="34" y="3052"/>
                        <a:pt x="176" y="3120"/>
                      </a:cubicBezTo>
                      <a:cubicBezTo>
                        <a:pt x="527" y="3288"/>
                        <a:pt x="937" y="3339"/>
                        <a:pt x="1339" y="3339"/>
                      </a:cubicBezTo>
                      <a:cubicBezTo>
                        <a:pt x="1538" y="3339"/>
                        <a:pt x="1734" y="3326"/>
                        <a:pt x="1921" y="3309"/>
                      </a:cubicBezTo>
                      <a:cubicBezTo>
                        <a:pt x="2183" y="3287"/>
                        <a:pt x="2428" y="3232"/>
                        <a:pt x="2666" y="3129"/>
                      </a:cubicBezTo>
                      <a:cubicBezTo>
                        <a:pt x="2947" y="3007"/>
                        <a:pt x="2947" y="2385"/>
                        <a:pt x="2979" y="2134"/>
                      </a:cubicBezTo>
                      <a:cubicBezTo>
                        <a:pt x="3037" y="1643"/>
                        <a:pt x="3111" y="586"/>
                        <a:pt x="2563" y="329"/>
                      </a:cubicBezTo>
                      <a:cubicBezTo>
                        <a:pt x="2256" y="184"/>
                        <a:pt x="1732" y="1"/>
                        <a:pt x="127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1"/>
                <p:cNvSpPr/>
                <p:nvPr/>
              </p:nvSpPr>
              <p:spPr>
                <a:xfrm>
                  <a:off x="2897425" y="1974500"/>
                  <a:ext cx="74725" cy="89375"/>
                </a:xfrm>
                <a:custGeom>
                  <a:avLst/>
                  <a:gdLst/>
                  <a:ahLst/>
                  <a:cxnLst/>
                  <a:rect l="l" t="t" r="r" b="b"/>
                  <a:pathLst>
                    <a:path w="2989" h="3575" extrusionOk="0">
                      <a:moveTo>
                        <a:pt x="1741" y="726"/>
                      </a:moveTo>
                      <a:cubicBezTo>
                        <a:pt x="1864" y="726"/>
                        <a:pt x="1987" y="736"/>
                        <a:pt x="2109" y="757"/>
                      </a:cubicBezTo>
                      <a:cubicBezTo>
                        <a:pt x="2283" y="1482"/>
                        <a:pt x="2251" y="2246"/>
                        <a:pt x="2276" y="2994"/>
                      </a:cubicBezTo>
                      <a:lnTo>
                        <a:pt x="2277" y="2994"/>
                      </a:lnTo>
                      <a:cubicBezTo>
                        <a:pt x="1945" y="3052"/>
                        <a:pt x="1610" y="3107"/>
                        <a:pt x="1274" y="3107"/>
                      </a:cubicBezTo>
                      <a:cubicBezTo>
                        <a:pt x="1106" y="3107"/>
                        <a:pt x="937" y="3093"/>
                        <a:pt x="768" y="3058"/>
                      </a:cubicBezTo>
                      <a:cubicBezTo>
                        <a:pt x="827" y="2872"/>
                        <a:pt x="808" y="2620"/>
                        <a:pt x="808" y="2465"/>
                      </a:cubicBezTo>
                      <a:cubicBezTo>
                        <a:pt x="811" y="1947"/>
                        <a:pt x="808" y="1428"/>
                        <a:pt x="804" y="909"/>
                      </a:cubicBezTo>
                      <a:cubicBezTo>
                        <a:pt x="1104" y="792"/>
                        <a:pt x="1422" y="726"/>
                        <a:pt x="1741" y="726"/>
                      </a:cubicBezTo>
                      <a:close/>
                      <a:moveTo>
                        <a:pt x="1696" y="28"/>
                      </a:moveTo>
                      <a:cubicBezTo>
                        <a:pt x="1209" y="28"/>
                        <a:pt x="720" y="178"/>
                        <a:pt x="278" y="377"/>
                      </a:cubicBezTo>
                      <a:cubicBezTo>
                        <a:pt x="172" y="429"/>
                        <a:pt x="107" y="567"/>
                        <a:pt x="107" y="680"/>
                      </a:cubicBezTo>
                      <a:cubicBezTo>
                        <a:pt x="107" y="1234"/>
                        <a:pt x="104" y="1791"/>
                        <a:pt x="104" y="2349"/>
                      </a:cubicBezTo>
                      <a:cubicBezTo>
                        <a:pt x="104" y="2632"/>
                        <a:pt x="1" y="3306"/>
                        <a:pt x="456" y="3306"/>
                      </a:cubicBezTo>
                      <a:cubicBezTo>
                        <a:pt x="462" y="3306"/>
                        <a:pt x="465" y="3303"/>
                        <a:pt x="469" y="3303"/>
                      </a:cubicBezTo>
                      <a:cubicBezTo>
                        <a:pt x="481" y="3380"/>
                        <a:pt x="538" y="3443"/>
                        <a:pt x="613" y="3464"/>
                      </a:cubicBezTo>
                      <a:cubicBezTo>
                        <a:pt x="893" y="3551"/>
                        <a:pt x="1170" y="3571"/>
                        <a:pt x="1448" y="3571"/>
                      </a:cubicBezTo>
                      <a:cubicBezTo>
                        <a:pt x="1698" y="3571"/>
                        <a:pt x="1949" y="3555"/>
                        <a:pt x="2202" y="3555"/>
                      </a:cubicBezTo>
                      <a:cubicBezTo>
                        <a:pt x="2335" y="3555"/>
                        <a:pt x="2470" y="3559"/>
                        <a:pt x="2605" y="3573"/>
                      </a:cubicBezTo>
                      <a:cubicBezTo>
                        <a:pt x="2614" y="3574"/>
                        <a:pt x="2623" y="3575"/>
                        <a:pt x="2631" y="3575"/>
                      </a:cubicBezTo>
                      <a:cubicBezTo>
                        <a:pt x="2795" y="3575"/>
                        <a:pt x="2912" y="3408"/>
                        <a:pt x="2921" y="3258"/>
                      </a:cubicBezTo>
                      <a:cubicBezTo>
                        <a:pt x="2976" y="2323"/>
                        <a:pt x="2989" y="1276"/>
                        <a:pt x="2722" y="374"/>
                      </a:cubicBezTo>
                      <a:cubicBezTo>
                        <a:pt x="2612" y="1"/>
                        <a:pt x="1997" y="33"/>
                        <a:pt x="1696" y="28"/>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1"/>
                <p:cNvSpPr/>
                <p:nvPr/>
              </p:nvSpPr>
              <p:spPr>
                <a:xfrm>
                  <a:off x="2884425" y="1706800"/>
                  <a:ext cx="75675" cy="78875"/>
                </a:xfrm>
                <a:custGeom>
                  <a:avLst/>
                  <a:gdLst/>
                  <a:ahLst/>
                  <a:cxnLst/>
                  <a:rect l="l" t="t" r="r" b="b"/>
                  <a:pathLst>
                    <a:path w="3027" h="3155" extrusionOk="0">
                      <a:moveTo>
                        <a:pt x="1268" y="687"/>
                      </a:moveTo>
                      <a:cubicBezTo>
                        <a:pt x="1419" y="687"/>
                        <a:pt x="1572" y="711"/>
                        <a:pt x="1725" y="742"/>
                      </a:cubicBezTo>
                      <a:cubicBezTo>
                        <a:pt x="1985" y="797"/>
                        <a:pt x="2201" y="803"/>
                        <a:pt x="2256" y="1064"/>
                      </a:cubicBezTo>
                      <a:cubicBezTo>
                        <a:pt x="2349" y="1486"/>
                        <a:pt x="2365" y="2043"/>
                        <a:pt x="2243" y="2491"/>
                      </a:cubicBezTo>
                      <a:cubicBezTo>
                        <a:pt x="1863" y="2532"/>
                        <a:pt x="1492" y="2608"/>
                        <a:pt x="1117" y="2608"/>
                      </a:cubicBezTo>
                      <a:cubicBezTo>
                        <a:pt x="960" y="2608"/>
                        <a:pt x="802" y="2595"/>
                        <a:pt x="642" y="2560"/>
                      </a:cubicBezTo>
                      <a:cubicBezTo>
                        <a:pt x="660" y="2530"/>
                        <a:pt x="674" y="2496"/>
                        <a:pt x="684" y="2463"/>
                      </a:cubicBezTo>
                      <a:cubicBezTo>
                        <a:pt x="739" y="2272"/>
                        <a:pt x="745" y="2053"/>
                        <a:pt x="774" y="1860"/>
                      </a:cubicBezTo>
                      <a:cubicBezTo>
                        <a:pt x="835" y="1490"/>
                        <a:pt x="880" y="1070"/>
                        <a:pt x="1015" y="713"/>
                      </a:cubicBezTo>
                      <a:cubicBezTo>
                        <a:pt x="1099" y="694"/>
                        <a:pt x="1183" y="687"/>
                        <a:pt x="1268" y="687"/>
                      </a:cubicBezTo>
                      <a:close/>
                      <a:moveTo>
                        <a:pt x="1191" y="1"/>
                      </a:moveTo>
                      <a:cubicBezTo>
                        <a:pt x="919" y="1"/>
                        <a:pt x="557" y="59"/>
                        <a:pt x="445" y="310"/>
                      </a:cubicBezTo>
                      <a:cubicBezTo>
                        <a:pt x="325" y="578"/>
                        <a:pt x="271" y="874"/>
                        <a:pt x="216" y="1157"/>
                      </a:cubicBezTo>
                      <a:cubicBezTo>
                        <a:pt x="152" y="1483"/>
                        <a:pt x="103" y="1812"/>
                        <a:pt x="55" y="2140"/>
                      </a:cubicBezTo>
                      <a:cubicBezTo>
                        <a:pt x="39" y="2262"/>
                        <a:pt x="0" y="2398"/>
                        <a:pt x="36" y="2521"/>
                      </a:cubicBezTo>
                      <a:cubicBezTo>
                        <a:pt x="30" y="2573"/>
                        <a:pt x="41" y="2598"/>
                        <a:pt x="66" y="2598"/>
                      </a:cubicBezTo>
                      <a:cubicBezTo>
                        <a:pt x="68" y="2598"/>
                        <a:pt x="70" y="2598"/>
                        <a:pt x="71" y="2598"/>
                      </a:cubicBezTo>
                      <a:cubicBezTo>
                        <a:pt x="74" y="2604"/>
                        <a:pt x="74" y="2608"/>
                        <a:pt x="78" y="2614"/>
                      </a:cubicBezTo>
                      <a:cubicBezTo>
                        <a:pt x="80" y="2620"/>
                        <a:pt x="81" y="2626"/>
                        <a:pt x="81" y="2633"/>
                      </a:cubicBezTo>
                      <a:cubicBezTo>
                        <a:pt x="83" y="2641"/>
                        <a:pt x="84" y="2650"/>
                        <a:pt x="84" y="2658"/>
                      </a:cubicBezTo>
                      <a:cubicBezTo>
                        <a:pt x="87" y="2671"/>
                        <a:pt x="87" y="2681"/>
                        <a:pt x="84" y="2681"/>
                      </a:cubicBezTo>
                      <a:cubicBezTo>
                        <a:pt x="116" y="2777"/>
                        <a:pt x="206" y="2822"/>
                        <a:pt x="306" y="2822"/>
                      </a:cubicBezTo>
                      <a:cubicBezTo>
                        <a:pt x="313" y="2913"/>
                        <a:pt x="367" y="3001"/>
                        <a:pt x="480" y="3036"/>
                      </a:cubicBezTo>
                      <a:cubicBezTo>
                        <a:pt x="776" y="3129"/>
                        <a:pt x="1075" y="3154"/>
                        <a:pt x="1376" y="3154"/>
                      </a:cubicBezTo>
                      <a:cubicBezTo>
                        <a:pt x="1742" y="3154"/>
                        <a:pt x="2111" y="3116"/>
                        <a:pt x="2481" y="3116"/>
                      </a:cubicBezTo>
                      <a:cubicBezTo>
                        <a:pt x="2584" y="3116"/>
                        <a:pt x="2713" y="3058"/>
                        <a:pt x="2758" y="2958"/>
                      </a:cubicBezTo>
                      <a:cubicBezTo>
                        <a:pt x="3026" y="2365"/>
                        <a:pt x="3026" y="1619"/>
                        <a:pt x="2919" y="987"/>
                      </a:cubicBezTo>
                      <a:cubicBezTo>
                        <a:pt x="2864" y="658"/>
                        <a:pt x="2803" y="416"/>
                        <a:pt x="2478" y="277"/>
                      </a:cubicBezTo>
                      <a:cubicBezTo>
                        <a:pt x="2103" y="124"/>
                        <a:pt x="1706" y="32"/>
                        <a:pt x="1302" y="4"/>
                      </a:cubicBezTo>
                      <a:cubicBezTo>
                        <a:pt x="1267" y="2"/>
                        <a:pt x="1230" y="1"/>
                        <a:pt x="119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1"/>
                <p:cNvSpPr/>
                <p:nvPr/>
              </p:nvSpPr>
              <p:spPr>
                <a:xfrm>
                  <a:off x="2884250" y="1596350"/>
                  <a:ext cx="76800" cy="75450"/>
                </a:xfrm>
                <a:custGeom>
                  <a:avLst/>
                  <a:gdLst/>
                  <a:ahLst/>
                  <a:cxnLst/>
                  <a:rect l="l" t="t" r="r" b="b"/>
                  <a:pathLst>
                    <a:path w="3072" h="3018" extrusionOk="0">
                      <a:moveTo>
                        <a:pt x="694" y="677"/>
                      </a:moveTo>
                      <a:lnTo>
                        <a:pt x="694" y="677"/>
                      </a:lnTo>
                      <a:cubicBezTo>
                        <a:pt x="909" y="680"/>
                        <a:pt x="1122" y="684"/>
                        <a:pt x="1338" y="697"/>
                      </a:cubicBezTo>
                      <a:cubicBezTo>
                        <a:pt x="1557" y="707"/>
                        <a:pt x="1774" y="732"/>
                        <a:pt x="1989" y="771"/>
                      </a:cubicBezTo>
                      <a:cubicBezTo>
                        <a:pt x="2071" y="785"/>
                        <a:pt x="2151" y="803"/>
                        <a:pt x="2230" y="825"/>
                      </a:cubicBezTo>
                      <a:cubicBezTo>
                        <a:pt x="2234" y="838"/>
                        <a:pt x="2240" y="851"/>
                        <a:pt x="2247" y="874"/>
                      </a:cubicBezTo>
                      <a:cubicBezTo>
                        <a:pt x="2369" y="1319"/>
                        <a:pt x="2382" y="1922"/>
                        <a:pt x="2253" y="2398"/>
                      </a:cubicBezTo>
                      <a:cubicBezTo>
                        <a:pt x="2110" y="2408"/>
                        <a:pt x="1968" y="2413"/>
                        <a:pt x="1828" y="2413"/>
                      </a:cubicBezTo>
                      <a:cubicBezTo>
                        <a:pt x="1503" y="2413"/>
                        <a:pt x="1184" y="2386"/>
                        <a:pt x="856" y="2327"/>
                      </a:cubicBezTo>
                      <a:cubicBezTo>
                        <a:pt x="856" y="2150"/>
                        <a:pt x="813" y="1972"/>
                        <a:pt x="791" y="1795"/>
                      </a:cubicBezTo>
                      <a:cubicBezTo>
                        <a:pt x="742" y="1425"/>
                        <a:pt x="710" y="1052"/>
                        <a:pt x="694" y="677"/>
                      </a:cubicBezTo>
                      <a:close/>
                      <a:moveTo>
                        <a:pt x="339" y="0"/>
                      </a:moveTo>
                      <a:cubicBezTo>
                        <a:pt x="153" y="3"/>
                        <a:pt x="3" y="154"/>
                        <a:pt x="1" y="339"/>
                      </a:cubicBezTo>
                      <a:cubicBezTo>
                        <a:pt x="7" y="825"/>
                        <a:pt x="56" y="1312"/>
                        <a:pt x="117" y="1795"/>
                      </a:cubicBezTo>
                      <a:cubicBezTo>
                        <a:pt x="152" y="2070"/>
                        <a:pt x="152" y="2392"/>
                        <a:pt x="307" y="2630"/>
                      </a:cubicBezTo>
                      <a:cubicBezTo>
                        <a:pt x="364" y="2719"/>
                        <a:pt x="462" y="2769"/>
                        <a:pt x="563" y="2769"/>
                      </a:cubicBezTo>
                      <a:cubicBezTo>
                        <a:pt x="599" y="2769"/>
                        <a:pt x="635" y="2762"/>
                        <a:pt x="670" y="2749"/>
                      </a:cubicBezTo>
                      <a:cubicBezTo>
                        <a:pt x="1254" y="2936"/>
                        <a:pt x="1883" y="2955"/>
                        <a:pt x="2488" y="3016"/>
                      </a:cubicBezTo>
                      <a:cubicBezTo>
                        <a:pt x="2496" y="3017"/>
                        <a:pt x="2504" y="3018"/>
                        <a:pt x="2512" y="3018"/>
                      </a:cubicBezTo>
                      <a:cubicBezTo>
                        <a:pt x="2608" y="3018"/>
                        <a:pt x="2721" y="2945"/>
                        <a:pt x="2763" y="2862"/>
                      </a:cubicBezTo>
                      <a:cubicBezTo>
                        <a:pt x="3072" y="2205"/>
                        <a:pt x="3046" y="1296"/>
                        <a:pt x="2862" y="610"/>
                      </a:cubicBezTo>
                      <a:cubicBezTo>
                        <a:pt x="2743" y="156"/>
                        <a:pt x="2279" y="140"/>
                        <a:pt x="1876" y="79"/>
                      </a:cubicBezTo>
                      <a:cubicBezTo>
                        <a:pt x="1367" y="3"/>
                        <a:pt x="852" y="0"/>
                        <a:pt x="33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1"/>
                <p:cNvSpPr/>
                <p:nvPr/>
              </p:nvSpPr>
              <p:spPr>
                <a:xfrm>
                  <a:off x="2890475" y="1848350"/>
                  <a:ext cx="72900" cy="82275"/>
                </a:xfrm>
                <a:custGeom>
                  <a:avLst/>
                  <a:gdLst/>
                  <a:ahLst/>
                  <a:cxnLst/>
                  <a:rect l="l" t="t" r="r" b="b"/>
                  <a:pathLst>
                    <a:path w="2916" h="3291" extrusionOk="0">
                      <a:moveTo>
                        <a:pt x="1962" y="709"/>
                      </a:moveTo>
                      <a:cubicBezTo>
                        <a:pt x="2101" y="1353"/>
                        <a:pt x="2030" y="1995"/>
                        <a:pt x="1959" y="2642"/>
                      </a:cubicBezTo>
                      <a:cubicBezTo>
                        <a:pt x="1631" y="2665"/>
                        <a:pt x="1301" y="2661"/>
                        <a:pt x="976" y="2677"/>
                      </a:cubicBezTo>
                      <a:cubicBezTo>
                        <a:pt x="934" y="2681"/>
                        <a:pt x="892" y="2681"/>
                        <a:pt x="847" y="2681"/>
                      </a:cubicBezTo>
                      <a:cubicBezTo>
                        <a:pt x="857" y="2632"/>
                        <a:pt x="867" y="2581"/>
                        <a:pt x="876" y="2536"/>
                      </a:cubicBezTo>
                      <a:cubicBezTo>
                        <a:pt x="985" y="1932"/>
                        <a:pt x="1052" y="1321"/>
                        <a:pt x="1079" y="709"/>
                      </a:cubicBezTo>
                      <a:close/>
                      <a:moveTo>
                        <a:pt x="729" y="0"/>
                      </a:moveTo>
                      <a:cubicBezTo>
                        <a:pt x="535" y="0"/>
                        <a:pt x="381" y="163"/>
                        <a:pt x="381" y="355"/>
                      </a:cubicBezTo>
                      <a:cubicBezTo>
                        <a:pt x="374" y="789"/>
                        <a:pt x="323" y="1225"/>
                        <a:pt x="278" y="1656"/>
                      </a:cubicBezTo>
                      <a:cubicBezTo>
                        <a:pt x="252" y="1914"/>
                        <a:pt x="220" y="2172"/>
                        <a:pt x="175" y="2430"/>
                      </a:cubicBezTo>
                      <a:cubicBezTo>
                        <a:pt x="159" y="2526"/>
                        <a:pt x="133" y="2623"/>
                        <a:pt x="120" y="2723"/>
                      </a:cubicBezTo>
                      <a:cubicBezTo>
                        <a:pt x="46" y="2787"/>
                        <a:pt x="1" y="2883"/>
                        <a:pt x="30" y="3010"/>
                      </a:cubicBezTo>
                      <a:cubicBezTo>
                        <a:pt x="69" y="3172"/>
                        <a:pt x="213" y="3291"/>
                        <a:pt x="369" y="3291"/>
                      </a:cubicBezTo>
                      <a:cubicBezTo>
                        <a:pt x="430" y="3291"/>
                        <a:pt x="493" y="3273"/>
                        <a:pt x="551" y="3232"/>
                      </a:cubicBezTo>
                      <a:cubicBezTo>
                        <a:pt x="574" y="3216"/>
                        <a:pt x="590" y="3190"/>
                        <a:pt x="612" y="3171"/>
                      </a:cubicBezTo>
                      <a:cubicBezTo>
                        <a:pt x="703" y="3177"/>
                        <a:pt x="791" y="3177"/>
                        <a:pt x="871" y="3181"/>
                      </a:cubicBezTo>
                      <a:cubicBezTo>
                        <a:pt x="1325" y="3203"/>
                        <a:pt x="1788" y="3194"/>
                        <a:pt x="2240" y="3245"/>
                      </a:cubicBezTo>
                      <a:cubicBezTo>
                        <a:pt x="2247" y="3246"/>
                        <a:pt x="2254" y="3246"/>
                        <a:pt x="2262" y="3246"/>
                      </a:cubicBezTo>
                      <a:cubicBezTo>
                        <a:pt x="2357" y="3246"/>
                        <a:pt x="2466" y="3171"/>
                        <a:pt x="2510" y="3091"/>
                      </a:cubicBezTo>
                      <a:cubicBezTo>
                        <a:pt x="2916" y="2313"/>
                        <a:pt x="2823" y="1077"/>
                        <a:pt x="2578" y="261"/>
                      </a:cubicBezTo>
                      <a:cubicBezTo>
                        <a:pt x="2534" y="110"/>
                        <a:pt x="2397" y="5"/>
                        <a:pt x="2240" y="4"/>
                      </a:cubicBezTo>
                      <a:cubicBezTo>
                        <a:pt x="1737" y="0"/>
                        <a:pt x="1238" y="0"/>
                        <a:pt x="735" y="0"/>
                      </a:cubicBezTo>
                      <a:cubicBezTo>
                        <a:pt x="733" y="0"/>
                        <a:pt x="731" y="0"/>
                        <a:pt x="72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1"/>
                <p:cNvSpPr/>
                <p:nvPr/>
              </p:nvSpPr>
              <p:spPr>
                <a:xfrm>
                  <a:off x="2870400" y="1459775"/>
                  <a:ext cx="80000" cy="73300"/>
                </a:xfrm>
                <a:custGeom>
                  <a:avLst/>
                  <a:gdLst/>
                  <a:ahLst/>
                  <a:cxnLst/>
                  <a:rect l="l" t="t" r="r" b="b"/>
                  <a:pathLst>
                    <a:path w="3200" h="2932" extrusionOk="0">
                      <a:moveTo>
                        <a:pt x="1973" y="676"/>
                      </a:moveTo>
                      <a:cubicBezTo>
                        <a:pt x="2025" y="676"/>
                        <a:pt x="2078" y="677"/>
                        <a:pt x="2130" y="679"/>
                      </a:cubicBezTo>
                      <a:cubicBezTo>
                        <a:pt x="2207" y="683"/>
                        <a:pt x="2283" y="694"/>
                        <a:pt x="2359" y="711"/>
                      </a:cubicBezTo>
                      <a:cubicBezTo>
                        <a:pt x="2362" y="724"/>
                        <a:pt x="2366" y="737"/>
                        <a:pt x="2371" y="750"/>
                      </a:cubicBezTo>
                      <a:cubicBezTo>
                        <a:pt x="2508" y="1236"/>
                        <a:pt x="2508" y="1778"/>
                        <a:pt x="2511" y="2293"/>
                      </a:cubicBezTo>
                      <a:cubicBezTo>
                        <a:pt x="2097" y="2341"/>
                        <a:pt x="1688" y="2420"/>
                        <a:pt x="1277" y="2420"/>
                      </a:cubicBezTo>
                      <a:cubicBezTo>
                        <a:pt x="1165" y="2420"/>
                        <a:pt x="1053" y="2414"/>
                        <a:pt x="941" y="2400"/>
                      </a:cubicBezTo>
                      <a:cubicBezTo>
                        <a:pt x="948" y="2365"/>
                        <a:pt x="948" y="2329"/>
                        <a:pt x="941" y="2294"/>
                      </a:cubicBezTo>
                      <a:cubicBezTo>
                        <a:pt x="848" y="1816"/>
                        <a:pt x="812" y="1349"/>
                        <a:pt x="803" y="872"/>
                      </a:cubicBezTo>
                      <a:cubicBezTo>
                        <a:pt x="1057" y="779"/>
                        <a:pt x="1328" y="727"/>
                        <a:pt x="1592" y="695"/>
                      </a:cubicBezTo>
                      <a:cubicBezTo>
                        <a:pt x="1719" y="682"/>
                        <a:pt x="1846" y="676"/>
                        <a:pt x="1973" y="676"/>
                      </a:cubicBezTo>
                      <a:close/>
                      <a:moveTo>
                        <a:pt x="2104" y="1"/>
                      </a:moveTo>
                      <a:cubicBezTo>
                        <a:pt x="1896" y="1"/>
                        <a:pt x="1701" y="19"/>
                        <a:pt x="1592" y="28"/>
                      </a:cubicBezTo>
                      <a:cubicBezTo>
                        <a:pt x="1144" y="63"/>
                        <a:pt x="700" y="166"/>
                        <a:pt x="293" y="353"/>
                      </a:cubicBezTo>
                      <a:cubicBezTo>
                        <a:pt x="187" y="402"/>
                        <a:pt x="126" y="537"/>
                        <a:pt x="126" y="647"/>
                      </a:cubicBezTo>
                      <a:cubicBezTo>
                        <a:pt x="126" y="1120"/>
                        <a:pt x="0" y="2228"/>
                        <a:pt x="474" y="2558"/>
                      </a:cubicBezTo>
                      <a:cubicBezTo>
                        <a:pt x="462" y="2648"/>
                        <a:pt x="503" y="2748"/>
                        <a:pt x="619" y="2789"/>
                      </a:cubicBezTo>
                      <a:cubicBezTo>
                        <a:pt x="935" y="2902"/>
                        <a:pt x="1265" y="2932"/>
                        <a:pt x="1598" y="2932"/>
                      </a:cubicBezTo>
                      <a:cubicBezTo>
                        <a:pt x="1971" y="2932"/>
                        <a:pt x="2348" y="2895"/>
                        <a:pt x="2717" y="2895"/>
                      </a:cubicBezTo>
                      <a:cubicBezTo>
                        <a:pt x="2754" y="2895"/>
                        <a:pt x="2790" y="2895"/>
                        <a:pt x="2826" y="2896"/>
                      </a:cubicBezTo>
                      <a:cubicBezTo>
                        <a:pt x="2828" y="2896"/>
                        <a:pt x="2830" y="2896"/>
                        <a:pt x="2832" y="2896"/>
                      </a:cubicBezTo>
                      <a:cubicBezTo>
                        <a:pt x="3003" y="2896"/>
                        <a:pt x="3139" y="2746"/>
                        <a:pt x="3142" y="2580"/>
                      </a:cubicBezTo>
                      <a:cubicBezTo>
                        <a:pt x="3152" y="1826"/>
                        <a:pt x="3200" y="969"/>
                        <a:pt x="2897" y="263"/>
                      </a:cubicBezTo>
                      <a:cubicBezTo>
                        <a:pt x="2804" y="48"/>
                        <a:pt x="2438" y="1"/>
                        <a:pt x="210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1"/>
                <p:cNvSpPr/>
                <p:nvPr/>
              </p:nvSpPr>
              <p:spPr>
                <a:xfrm>
                  <a:off x="2634050" y="2364675"/>
                  <a:ext cx="270925" cy="191275"/>
                </a:xfrm>
                <a:custGeom>
                  <a:avLst/>
                  <a:gdLst/>
                  <a:ahLst/>
                  <a:cxnLst/>
                  <a:rect l="l" t="t" r="r" b="b"/>
                  <a:pathLst>
                    <a:path w="10837" h="7651" extrusionOk="0">
                      <a:moveTo>
                        <a:pt x="5965" y="1"/>
                      </a:moveTo>
                      <a:cubicBezTo>
                        <a:pt x="5486" y="1"/>
                        <a:pt x="5015" y="23"/>
                        <a:pt x="4579" y="47"/>
                      </a:cubicBezTo>
                      <a:cubicBezTo>
                        <a:pt x="3052" y="127"/>
                        <a:pt x="1177" y="343"/>
                        <a:pt x="580" y="2006"/>
                      </a:cubicBezTo>
                      <a:cubicBezTo>
                        <a:pt x="297" y="2799"/>
                        <a:pt x="174" y="3630"/>
                        <a:pt x="110" y="4468"/>
                      </a:cubicBezTo>
                      <a:cubicBezTo>
                        <a:pt x="49" y="5309"/>
                        <a:pt x="46" y="6156"/>
                        <a:pt x="1" y="6984"/>
                      </a:cubicBezTo>
                      <a:cubicBezTo>
                        <a:pt x="1225" y="7148"/>
                        <a:pt x="2459" y="7269"/>
                        <a:pt x="3689" y="7352"/>
                      </a:cubicBezTo>
                      <a:cubicBezTo>
                        <a:pt x="5531" y="7476"/>
                        <a:pt x="7536" y="7651"/>
                        <a:pt x="9521" y="7651"/>
                      </a:cubicBezTo>
                      <a:cubicBezTo>
                        <a:pt x="9812" y="7651"/>
                        <a:pt x="10102" y="7647"/>
                        <a:pt x="10392" y="7639"/>
                      </a:cubicBezTo>
                      <a:cubicBezTo>
                        <a:pt x="10469" y="5908"/>
                        <a:pt x="10836" y="3952"/>
                        <a:pt x="10353" y="2300"/>
                      </a:cubicBezTo>
                      <a:cubicBezTo>
                        <a:pt x="9780" y="339"/>
                        <a:pt x="7812" y="1"/>
                        <a:pt x="5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1"/>
                <p:cNvSpPr/>
                <p:nvPr/>
              </p:nvSpPr>
              <p:spPr>
                <a:xfrm>
                  <a:off x="2886275" y="1772150"/>
                  <a:ext cx="275" cy="1700"/>
                </a:xfrm>
                <a:custGeom>
                  <a:avLst/>
                  <a:gdLst/>
                  <a:ahLst/>
                  <a:cxnLst/>
                  <a:rect l="l" t="t" r="r" b="b"/>
                  <a:pathLst>
                    <a:path w="11" h="68" extrusionOk="0">
                      <a:moveTo>
                        <a:pt x="4" y="0"/>
                      </a:moveTo>
                      <a:lnTo>
                        <a:pt x="4" y="0"/>
                      </a:lnTo>
                      <a:cubicBezTo>
                        <a:pt x="0" y="42"/>
                        <a:pt x="7" y="68"/>
                        <a:pt x="10" y="68"/>
                      </a:cubicBezTo>
                      <a:lnTo>
                        <a:pt x="10" y="45"/>
                      </a:lnTo>
                      <a:cubicBezTo>
                        <a:pt x="10" y="37"/>
                        <a:pt x="9" y="27"/>
                        <a:pt x="7" y="20"/>
                      </a:cubicBezTo>
                      <a:cubicBezTo>
                        <a:pt x="7" y="12"/>
                        <a:pt x="6" y="6"/>
                        <a:pt x="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1"/>
                <p:cNvSpPr/>
                <p:nvPr/>
              </p:nvSpPr>
              <p:spPr>
                <a:xfrm>
                  <a:off x="2805450" y="2153400"/>
                  <a:ext cx="80275" cy="82300"/>
                </a:xfrm>
                <a:custGeom>
                  <a:avLst/>
                  <a:gdLst/>
                  <a:ahLst/>
                  <a:cxnLst/>
                  <a:rect l="l" t="t" r="r" b="b"/>
                  <a:pathLst>
                    <a:path w="3211" h="3292" extrusionOk="0">
                      <a:moveTo>
                        <a:pt x="658" y="730"/>
                      </a:moveTo>
                      <a:lnTo>
                        <a:pt x="658" y="730"/>
                      </a:lnTo>
                      <a:cubicBezTo>
                        <a:pt x="897" y="778"/>
                        <a:pt x="1144" y="794"/>
                        <a:pt x="1400" y="794"/>
                      </a:cubicBezTo>
                      <a:cubicBezTo>
                        <a:pt x="1722" y="794"/>
                        <a:pt x="2048" y="768"/>
                        <a:pt x="2360" y="759"/>
                      </a:cubicBezTo>
                      <a:cubicBezTo>
                        <a:pt x="2489" y="1322"/>
                        <a:pt x="2498" y="1915"/>
                        <a:pt x="2498" y="2495"/>
                      </a:cubicBezTo>
                      <a:cubicBezTo>
                        <a:pt x="2200" y="2564"/>
                        <a:pt x="1856" y="2612"/>
                        <a:pt x="1522" y="2612"/>
                      </a:cubicBezTo>
                      <a:cubicBezTo>
                        <a:pt x="1267" y="2612"/>
                        <a:pt x="1020" y="2584"/>
                        <a:pt x="803" y="2517"/>
                      </a:cubicBezTo>
                      <a:cubicBezTo>
                        <a:pt x="742" y="1922"/>
                        <a:pt x="594" y="1322"/>
                        <a:pt x="658" y="730"/>
                      </a:cubicBezTo>
                      <a:close/>
                      <a:moveTo>
                        <a:pt x="1404" y="1"/>
                      </a:moveTo>
                      <a:cubicBezTo>
                        <a:pt x="1148" y="1"/>
                        <a:pt x="896" y="16"/>
                        <a:pt x="658" y="65"/>
                      </a:cubicBezTo>
                      <a:cubicBezTo>
                        <a:pt x="588" y="80"/>
                        <a:pt x="525" y="121"/>
                        <a:pt x="485" y="181"/>
                      </a:cubicBezTo>
                      <a:cubicBezTo>
                        <a:pt x="482" y="181"/>
                        <a:pt x="479" y="181"/>
                        <a:pt x="476" y="181"/>
                      </a:cubicBezTo>
                      <a:cubicBezTo>
                        <a:pt x="388" y="181"/>
                        <a:pt x="303" y="227"/>
                        <a:pt x="266" y="336"/>
                      </a:cubicBezTo>
                      <a:cubicBezTo>
                        <a:pt x="1" y="1103"/>
                        <a:pt x="158" y="1967"/>
                        <a:pt x="142" y="2760"/>
                      </a:cubicBezTo>
                      <a:cubicBezTo>
                        <a:pt x="142" y="2869"/>
                        <a:pt x="208" y="3007"/>
                        <a:pt x="311" y="3056"/>
                      </a:cubicBezTo>
                      <a:cubicBezTo>
                        <a:pt x="689" y="3221"/>
                        <a:pt x="1138" y="3291"/>
                        <a:pt x="1590" y="3291"/>
                      </a:cubicBezTo>
                      <a:cubicBezTo>
                        <a:pt x="2061" y="3291"/>
                        <a:pt x="2535" y="3216"/>
                        <a:pt x="2939" y="3094"/>
                      </a:cubicBezTo>
                      <a:cubicBezTo>
                        <a:pt x="3090" y="3052"/>
                        <a:pt x="3195" y="2915"/>
                        <a:pt x="3195" y="2760"/>
                      </a:cubicBezTo>
                      <a:cubicBezTo>
                        <a:pt x="3198" y="1951"/>
                        <a:pt x="3211" y="1087"/>
                        <a:pt x="2976" y="304"/>
                      </a:cubicBezTo>
                      <a:cubicBezTo>
                        <a:pt x="2927" y="152"/>
                        <a:pt x="2792" y="43"/>
                        <a:pt x="2630" y="43"/>
                      </a:cubicBezTo>
                      <a:cubicBezTo>
                        <a:pt x="2241" y="41"/>
                        <a:pt x="1817" y="1"/>
                        <a:pt x="140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1"/>
                <p:cNvSpPr/>
                <p:nvPr/>
              </p:nvSpPr>
              <p:spPr>
                <a:xfrm>
                  <a:off x="2792175" y="1982025"/>
                  <a:ext cx="83800" cy="92325"/>
                </a:xfrm>
                <a:custGeom>
                  <a:avLst/>
                  <a:gdLst/>
                  <a:ahLst/>
                  <a:cxnLst/>
                  <a:rect l="l" t="t" r="r" b="b"/>
                  <a:pathLst>
                    <a:path w="3352" h="3693" extrusionOk="0">
                      <a:moveTo>
                        <a:pt x="2128" y="693"/>
                      </a:moveTo>
                      <a:cubicBezTo>
                        <a:pt x="2166" y="693"/>
                        <a:pt x="2206" y="695"/>
                        <a:pt x="2246" y="697"/>
                      </a:cubicBezTo>
                      <a:cubicBezTo>
                        <a:pt x="2439" y="1403"/>
                        <a:pt x="2510" y="2132"/>
                        <a:pt x="2600" y="2857"/>
                      </a:cubicBezTo>
                      <a:lnTo>
                        <a:pt x="2600" y="2857"/>
                      </a:lnTo>
                      <a:cubicBezTo>
                        <a:pt x="2239" y="2854"/>
                        <a:pt x="1879" y="2835"/>
                        <a:pt x="1521" y="2811"/>
                      </a:cubicBezTo>
                      <a:cubicBezTo>
                        <a:pt x="1467" y="2807"/>
                        <a:pt x="1414" y="2806"/>
                        <a:pt x="1360" y="2806"/>
                      </a:cubicBezTo>
                      <a:cubicBezTo>
                        <a:pt x="1179" y="2806"/>
                        <a:pt x="999" y="2823"/>
                        <a:pt x="822" y="2830"/>
                      </a:cubicBezTo>
                      <a:cubicBezTo>
                        <a:pt x="759" y="1819"/>
                        <a:pt x="999" y="693"/>
                        <a:pt x="2128" y="693"/>
                      </a:cubicBezTo>
                      <a:close/>
                      <a:moveTo>
                        <a:pt x="2120" y="0"/>
                      </a:moveTo>
                      <a:cubicBezTo>
                        <a:pt x="1309" y="0"/>
                        <a:pt x="658" y="364"/>
                        <a:pt x="306" y="1201"/>
                      </a:cubicBezTo>
                      <a:cubicBezTo>
                        <a:pt x="20" y="1887"/>
                        <a:pt x="1" y="2864"/>
                        <a:pt x="326" y="3536"/>
                      </a:cubicBezTo>
                      <a:cubicBezTo>
                        <a:pt x="379" y="3647"/>
                        <a:pt x="463" y="3692"/>
                        <a:pt x="549" y="3692"/>
                      </a:cubicBezTo>
                      <a:cubicBezTo>
                        <a:pt x="722" y="3692"/>
                        <a:pt x="904" y="3511"/>
                        <a:pt x="874" y="3305"/>
                      </a:cubicBezTo>
                      <a:cubicBezTo>
                        <a:pt x="867" y="3260"/>
                        <a:pt x="861" y="3211"/>
                        <a:pt x="855" y="3163"/>
                      </a:cubicBezTo>
                      <a:lnTo>
                        <a:pt x="855" y="3163"/>
                      </a:lnTo>
                      <a:cubicBezTo>
                        <a:pt x="1048" y="3224"/>
                        <a:pt x="1238" y="3292"/>
                        <a:pt x="1450" y="3324"/>
                      </a:cubicBezTo>
                      <a:cubicBezTo>
                        <a:pt x="1947" y="3395"/>
                        <a:pt x="2447" y="3456"/>
                        <a:pt x="2949" y="3478"/>
                      </a:cubicBezTo>
                      <a:cubicBezTo>
                        <a:pt x="2953" y="3479"/>
                        <a:pt x="2956" y="3479"/>
                        <a:pt x="2960" y="3479"/>
                      </a:cubicBezTo>
                      <a:cubicBezTo>
                        <a:pt x="3134" y="3479"/>
                        <a:pt x="3239" y="3327"/>
                        <a:pt x="3255" y="3169"/>
                      </a:cubicBezTo>
                      <a:cubicBezTo>
                        <a:pt x="3351" y="2257"/>
                        <a:pt x="3123" y="1159"/>
                        <a:pt x="2856" y="285"/>
                      </a:cubicBezTo>
                      <a:cubicBezTo>
                        <a:pt x="2820" y="179"/>
                        <a:pt x="2730" y="60"/>
                        <a:pt x="2611" y="41"/>
                      </a:cubicBezTo>
                      <a:cubicBezTo>
                        <a:pt x="2442" y="14"/>
                        <a:pt x="2278" y="0"/>
                        <a:pt x="212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1"/>
                <p:cNvSpPr/>
                <p:nvPr/>
              </p:nvSpPr>
              <p:spPr>
                <a:xfrm>
                  <a:off x="2792575" y="1846350"/>
                  <a:ext cx="77075" cy="83250"/>
                </a:xfrm>
                <a:custGeom>
                  <a:avLst/>
                  <a:gdLst/>
                  <a:ahLst/>
                  <a:cxnLst/>
                  <a:rect l="l" t="t" r="r" b="b"/>
                  <a:pathLst>
                    <a:path w="3083" h="3330" extrusionOk="0">
                      <a:moveTo>
                        <a:pt x="1011" y="700"/>
                      </a:moveTo>
                      <a:cubicBezTo>
                        <a:pt x="1204" y="700"/>
                        <a:pt x="1397" y="724"/>
                        <a:pt x="1596" y="760"/>
                      </a:cubicBezTo>
                      <a:cubicBezTo>
                        <a:pt x="1767" y="792"/>
                        <a:pt x="1935" y="837"/>
                        <a:pt x="2099" y="885"/>
                      </a:cubicBezTo>
                      <a:cubicBezTo>
                        <a:pt x="2312" y="943"/>
                        <a:pt x="2228" y="859"/>
                        <a:pt x="2276" y="1089"/>
                      </a:cubicBezTo>
                      <a:cubicBezTo>
                        <a:pt x="2383" y="1601"/>
                        <a:pt x="2341" y="2175"/>
                        <a:pt x="2241" y="2696"/>
                      </a:cubicBezTo>
                      <a:lnTo>
                        <a:pt x="2240" y="2696"/>
                      </a:lnTo>
                      <a:cubicBezTo>
                        <a:pt x="1809" y="2685"/>
                        <a:pt x="1374" y="2605"/>
                        <a:pt x="944" y="2605"/>
                      </a:cubicBezTo>
                      <a:cubicBezTo>
                        <a:pt x="867" y="2605"/>
                        <a:pt x="790" y="2608"/>
                        <a:pt x="713" y="2614"/>
                      </a:cubicBezTo>
                      <a:cubicBezTo>
                        <a:pt x="721" y="2416"/>
                        <a:pt x="707" y="2217"/>
                        <a:pt x="707" y="2024"/>
                      </a:cubicBezTo>
                      <a:lnTo>
                        <a:pt x="707" y="721"/>
                      </a:lnTo>
                      <a:cubicBezTo>
                        <a:pt x="809" y="707"/>
                        <a:pt x="910" y="700"/>
                        <a:pt x="1011" y="700"/>
                      </a:cubicBezTo>
                      <a:close/>
                      <a:moveTo>
                        <a:pt x="1000" y="0"/>
                      </a:moveTo>
                      <a:cubicBezTo>
                        <a:pt x="752" y="0"/>
                        <a:pt x="504" y="29"/>
                        <a:pt x="261" y="96"/>
                      </a:cubicBezTo>
                      <a:cubicBezTo>
                        <a:pt x="110" y="138"/>
                        <a:pt x="5" y="277"/>
                        <a:pt x="4" y="435"/>
                      </a:cubicBezTo>
                      <a:cubicBezTo>
                        <a:pt x="1" y="964"/>
                        <a:pt x="4" y="1495"/>
                        <a:pt x="4" y="2023"/>
                      </a:cubicBezTo>
                      <a:lnTo>
                        <a:pt x="4" y="2719"/>
                      </a:lnTo>
                      <a:cubicBezTo>
                        <a:pt x="4" y="2812"/>
                        <a:pt x="20" y="2906"/>
                        <a:pt x="36" y="2999"/>
                      </a:cubicBezTo>
                      <a:cubicBezTo>
                        <a:pt x="45" y="3067"/>
                        <a:pt x="53" y="3132"/>
                        <a:pt x="59" y="3132"/>
                      </a:cubicBezTo>
                      <a:cubicBezTo>
                        <a:pt x="63" y="3132"/>
                        <a:pt x="65" y="3100"/>
                        <a:pt x="65" y="3013"/>
                      </a:cubicBezTo>
                      <a:cubicBezTo>
                        <a:pt x="65" y="3198"/>
                        <a:pt x="209" y="3291"/>
                        <a:pt x="352" y="3291"/>
                      </a:cubicBezTo>
                      <a:cubicBezTo>
                        <a:pt x="491" y="3291"/>
                        <a:pt x="630" y="3204"/>
                        <a:pt x="639" y="3032"/>
                      </a:cubicBezTo>
                      <a:lnTo>
                        <a:pt x="645" y="3032"/>
                      </a:lnTo>
                      <a:cubicBezTo>
                        <a:pt x="645" y="3092"/>
                        <a:pt x="648" y="3115"/>
                        <a:pt x="652" y="3115"/>
                      </a:cubicBezTo>
                      <a:cubicBezTo>
                        <a:pt x="657" y="3115"/>
                        <a:pt x="664" y="3084"/>
                        <a:pt x="671" y="3039"/>
                      </a:cubicBezTo>
                      <a:cubicBezTo>
                        <a:pt x="822" y="3071"/>
                        <a:pt x="975" y="3100"/>
                        <a:pt x="1126" y="3125"/>
                      </a:cubicBezTo>
                      <a:cubicBezTo>
                        <a:pt x="1583" y="3206"/>
                        <a:pt x="2041" y="3290"/>
                        <a:pt x="2502" y="3328"/>
                      </a:cubicBezTo>
                      <a:cubicBezTo>
                        <a:pt x="2509" y="3329"/>
                        <a:pt x="2516" y="3329"/>
                        <a:pt x="2524" y="3329"/>
                      </a:cubicBezTo>
                      <a:cubicBezTo>
                        <a:pt x="2660" y="3329"/>
                        <a:pt x="2762" y="3216"/>
                        <a:pt x="2807" y="3097"/>
                      </a:cubicBezTo>
                      <a:cubicBezTo>
                        <a:pt x="3079" y="2378"/>
                        <a:pt x="3082" y="1453"/>
                        <a:pt x="2892" y="711"/>
                      </a:cubicBezTo>
                      <a:cubicBezTo>
                        <a:pt x="2778" y="264"/>
                        <a:pt x="2346" y="232"/>
                        <a:pt x="1950" y="128"/>
                      </a:cubicBezTo>
                      <a:cubicBezTo>
                        <a:pt x="1638" y="48"/>
                        <a:pt x="1319" y="0"/>
                        <a:pt x="100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1"/>
                <p:cNvSpPr/>
                <p:nvPr/>
              </p:nvSpPr>
              <p:spPr>
                <a:xfrm>
                  <a:off x="2782125" y="1706850"/>
                  <a:ext cx="83050" cy="77475"/>
                </a:xfrm>
                <a:custGeom>
                  <a:avLst/>
                  <a:gdLst/>
                  <a:ahLst/>
                  <a:cxnLst/>
                  <a:rect l="l" t="t" r="r" b="b"/>
                  <a:pathLst>
                    <a:path w="3322" h="3099" extrusionOk="0">
                      <a:moveTo>
                        <a:pt x="1076" y="676"/>
                      </a:moveTo>
                      <a:cubicBezTo>
                        <a:pt x="1539" y="676"/>
                        <a:pt x="2015" y="787"/>
                        <a:pt x="2452" y="917"/>
                      </a:cubicBezTo>
                      <a:cubicBezTo>
                        <a:pt x="2600" y="1352"/>
                        <a:pt x="2603" y="2000"/>
                        <a:pt x="2484" y="2473"/>
                      </a:cubicBezTo>
                      <a:cubicBezTo>
                        <a:pt x="2024" y="2444"/>
                        <a:pt x="1569" y="2328"/>
                        <a:pt x="1121" y="2228"/>
                      </a:cubicBezTo>
                      <a:cubicBezTo>
                        <a:pt x="1063" y="2215"/>
                        <a:pt x="951" y="2193"/>
                        <a:pt x="832" y="2177"/>
                      </a:cubicBezTo>
                      <a:cubicBezTo>
                        <a:pt x="816" y="2016"/>
                        <a:pt x="750" y="1855"/>
                        <a:pt x="728" y="1684"/>
                      </a:cubicBezTo>
                      <a:cubicBezTo>
                        <a:pt x="686" y="1359"/>
                        <a:pt x="683" y="1034"/>
                        <a:pt x="686" y="705"/>
                      </a:cubicBezTo>
                      <a:cubicBezTo>
                        <a:pt x="814" y="685"/>
                        <a:pt x="944" y="676"/>
                        <a:pt x="1076" y="676"/>
                      </a:cubicBezTo>
                      <a:close/>
                      <a:moveTo>
                        <a:pt x="1006" y="1"/>
                      </a:moveTo>
                      <a:cubicBezTo>
                        <a:pt x="752" y="1"/>
                        <a:pt x="498" y="29"/>
                        <a:pt x="251" y="98"/>
                      </a:cubicBezTo>
                      <a:cubicBezTo>
                        <a:pt x="103" y="141"/>
                        <a:pt x="1" y="276"/>
                        <a:pt x="0" y="430"/>
                      </a:cubicBezTo>
                      <a:cubicBezTo>
                        <a:pt x="0" y="891"/>
                        <a:pt x="7" y="1355"/>
                        <a:pt x="68" y="1813"/>
                      </a:cubicBezTo>
                      <a:cubicBezTo>
                        <a:pt x="110" y="2128"/>
                        <a:pt x="139" y="2511"/>
                        <a:pt x="486" y="2614"/>
                      </a:cubicBezTo>
                      <a:cubicBezTo>
                        <a:pt x="508" y="2621"/>
                        <a:pt x="531" y="2623"/>
                        <a:pt x="554" y="2623"/>
                      </a:cubicBezTo>
                      <a:cubicBezTo>
                        <a:pt x="599" y="2623"/>
                        <a:pt x="643" y="2612"/>
                        <a:pt x="683" y="2589"/>
                      </a:cubicBezTo>
                      <a:cubicBezTo>
                        <a:pt x="869" y="2693"/>
                        <a:pt x="1185" y="2780"/>
                        <a:pt x="1279" y="2809"/>
                      </a:cubicBezTo>
                      <a:cubicBezTo>
                        <a:pt x="1739" y="2950"/>
                        <a:pt x="2220" y="3073"/>
                        <a:pt x="2706" y="3098"/>
                      </a:cubicBezTo>
                      <a:cubicBezTo>
                        <a:pt x="2708" y="3098"/>
                        <a:pt x="2711" y="3098"/>
                        <a:pt x="2713" y="3098"/>
                      </a:cubicBezTo>
                      <a:cubicBezTo>
                        <a:pt x="2810" y="3098"/>
                        <a:pt x="2927" y="3035"/>
                        <a:pt x="2971" y="2947"/>
                      </a:cubicBezTo>
                      <a:cubicBezTo>
                        <a:pt x="3287" y="2270"/>
                        <a:pt x="3322" y="1232"/>
                        <a:pt x="3026" y="544"/>
                      </a:cubicBezTo>
                      <a:cubicBezTo>
                        <a:pt x="2862" y="169"/>
                        <a:pt x="2107" y="127"/>
                        <a:pt x="1755" y="69"/>
                      </a:cubicBezTo>
                      <a:cubicBezTo>
                        <a:pt x="1509" y="28"/>
                        <a:pt x="1258" y="1"/>
                        <a:pt x="100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1"/>
                <p:cNvSpPr/>
                <p:nvPr/>
              </p:nvSpPr>
              <p:spPr>
                <a:xfrm>
                  <a:off x="2611250" y="1140250"/>
                  <a:ext cx="235875" cy="194975"/>
                </a:xfrm>
                <a:custGeom>
                  <a:avLst/>
                  <a:gdLst/>
                  <a:ahLst/>
                  <a:cxnLst/>
                  <a:rect l="l" t="t" r="r" b="b"/>
                  <a:pathLst>
                    <a:path w="9435" h="7799" extrusionOk="0">
                      <a:moveTo>
                        <a:pt x="3739" y="1846"/>
                      </a:moveTo>
                      <a:cubicBezTo>
                        <a:pt x="3828" y="1846"/>
                        <a:pt x="3915" y="1872"/>
                        <a:pt x="3990" y="1924"/>
                      </a:cubicBezTo>
                      <a:cubicBezTo>
                        <a:pt x="4042" y="1888"/>
                        <a:pt x="4097" y="1872"/>
                        <a:pt x="4151" y="1872"/>
                      </a:cubicBezTo>
                      <a:cubicBezTo>
                        <a:pt x="4389" y="1872"/>
                        <a:pt x="4607" y="2181"/>
                        <a:pt x="4487" y="2443"/>
                      </a:cubicBezTo>
                      <a:cubicBezTo>
                        <a:pt x="4392" y="2649"/>
                        <a:pt x="4408" y="3082"/>
                        <a:pt x="4444" y="3506"/>
                      </a:cubicBezTo>
                      <a:cubicBezTo>
                        <a:pt x="4466" y="3667"/>
                        <a:pt x="4483" y="3831"/>
                        <a:pt x="4499" y="3996"/>
                      </a:cubicBezTo>
                      <a:cubicBezTo>
                        <a:pt x="4554" y="3889"/>
                        <a:pt x="4657" y="3809"/>
                        <a:pt x="4815" y="3809"/>
                      </a:cubicBezTo>
                      <a:cubicBezTo>
                        <a:pt x="5253" y="3809"/>
                        <a:pt x="5690" y="3809"/>
                        <a:pt x="6129" y="3812"/>
                      </a:cubicBezTo>
                      <a:cubicBezTo>
                        <a:pt x="6132" y="3510"/>
                        <a:pt x="6132" y="3204"/>
                        <a:pt x="6132" y="2900"/>
                      </a:cubicBezTo>
                      <a:cubicBezTo>
                        <a:pt x="6132" y="2646"/>
                        <a:pt x="6327" y="2514"/>
                        <a:pt x="6524" y="2514"/>
                      </a:cubicBezTo>
                      <a:cubicBezTo>
                        <a:pt x="6527" y="2514"/>
                        <a:pt x="6529" y="2514"/>
                        <a:pt x="6532" y="2514"/>
                      </a:cubicBezTo>
                      <a:cubicBezTo>
                        <a:pt x="6537" y="2514"/>
                        <a:pt x="6542" y="2514"/>
                        <a:pt x="6547" y="2514"/>
                      </a:cubicBezTo>
                      <a:cubicBezTo>
                        <a:pt x="6562" y="2514"/>
                        <a:pt x="6577" y="2515"/>
                        <a:pt x="6593" y="2517"/>
                      </a:cubicBezTo>
                      <a:cubicBezTo>
                        <a:pt x="6658" y="2369"/>
                        <a:pt x="6811" y="2294"/>
                        <a:pt x="6964" y="2294"/>
                      </a:cubicBezTo>
                      <a:cubicBezTo>
                        <a:pt x="7166" y="2294"/>
                        <a:pt x="7368" y="2424"/>
                        <a:pt x="7366" y="2685"/>
                      </a:cubicBezTo>
                      <a:lnTo>
                        <a:pt x="7366" y="4743"/>
                      </a:lnTo>
                      <a:cubicBezTo>
                        <a:pt x="7366" y="5230"/>
                        <a:pt x="7427" y="5762"/>
                        <a:pt x="7286" y="6236"/>
                      </a:cubicBezTo>
                      <a:cubicBezTo>
                        <a:pt x="7279" y="6349"/>
                        <a:pt x="7209" y="6432"/>
                        <a:pt x="7112" y="6474"/>
                      </a:cubicBezTo>
                      <a:cubicBezTo>
                        <a:pt x="7104" y="6476"/>
                        <a:pt x="7097" y="6479"/>
                        <a:pt x="7089" y="6484"/>
                      </a:cubicBezTo>
                      <a:cubicBezTo>
                        <a:pt x="7065" y="6490"/>
                        <a:pt x="7040" y="6497"/>
                        <a:pt x="7015" y="6500"/>
                      </a:cubicBezTo>
                      <a:cubicBezTo>
                        <a:pt x="6998" y="6503"/>
                        <a:pt x="6981" y="6505"/>
                        <a:pt x="6964" y="6506"/>
                      </a:cubicBezTo>
                      <a:cubicBezTo>
                        <a:pt x="6945" y="6505"/>
                        <a:pt x="6926" y="6503"/>
                        <a:pt x="6909" y="6500"/>
                      </a:cubicBezTo>
                      <a:lnTo>
                        <a:pt x="6895" y="6500"/>
                      </a:lnTo>
                      <a:cubicBezTo>
                        <a:pt x="6821" y="6655"/>
                        <a:pt x="6671" y="6729"/>
                        <a:pt x="6522" y="6729"/>
                      </a:cubicBezTo>
                      <a:cubicBezTo>
                        <a:pt x="6322" y="6729"/>
                        <a:pt x="6125" y="6594"/>
                        <a:pt x="6125" y="6339"/>
                      </a:cubicBezTo>
                      <a:cubicBezTo>
                        <a:pt x="6128" y="5958"/>
                        <a:pt x="6128" y="5578"/>
                        <a:pt x="6128" y="5195"/>
                      </a:cubicBezTo>
                      <a:lnTo>
                        <a:pt x="6128" y="5195"/>
                      </a:lnTo>
                      <a:cubicBezTo>
                        <a:pt x="6121" y="5196"/>
                        <a:pt x="6114" y="5196"/>
                        <a:pt x="6107" y="5196"/>
                      </a:cubicBezTo>
                      <a:cubicBezTo>
                        <a:pt x="6092" y="5196"/>
                        <a:pt x="6078" y="5195"/>
                        <a:pt x="6064" y="5192"/>
                      </a:cubicBezTo>
                      <a:cubicBezTo>
                        <a:pt x="5753" y="5182"/>
                        <a:pt x="5443" y="5142"/>
                        <a:pt x="5139" y="5070"/>
                      </a:cubicBezTo>
                      <a:cubicBezTo>
                        <a:pt x="5000" y="5065"/>
                        <a:pt x="4863" y="5062"/>
                        <a:pt x="4724" y="5062"/>
                      </a:cubicBezTo>
                      <a:cubicBezTo>
                        <a:pt x="4674" y="5062"/>
                        <a:pt x="4623" y="5062"/>
                        <a:pt x="4572" y="5063"/>
                      </a:cubicBezTo>
                      <a:cubicBezTo>
                        <a:pt x="4592" y="5559"/>
                        <a:pt x="4595" y="6056"/>
                        <a:pt x="4595" y="6551"/>
                      </a:cubicBezTo>
                      <a:cubicBezTo>
                        <a:pt x="4595" y="6826"/>
                        <a:pt x="4384" y="6963"/>
                        <a:pt x="4172" y="6963"/>
                      </a:cubicBezTo>
                      <a:cubicBezTo>
                        <a:pt x="3961" y="6963"/>
                        <a:pt x="3749" y="6826"/>
                        <a:pt x="3747" y="6551"/>
                      </a:cubicBezTo>
                      <a:cubicBezTo>
                        <a:pt x="3745" y="6534"/>
                        <a:pt x="3743" y="6517"/>
                        <a:pt x="3744" y="6500"/>
                      </a:cubicBezTo>
                      <a:lnTo>
                        <a:pt x="3744" y="6500"/>
                      </a:lnTo>
                      <a:cubicBezTo>
                        <a:pt x="3685" y="6526"/>
                        <a:pt x="3622" y="6539"/>
                        <a:pt x="3559" y="6539"/>
                      </a:cubicBezTo>
                      <a:cubicBezTo>
                        <a:pt x="3527" y="6539"/>
                        <a:pt x="3495" y="6536"/>
                        <a:pt x="3464" y="6529"/>
                      </a:cubicBezTo>
                      <a:cubicBezTo>
                        <a:pt x="3419" y="6562"/>
                        <a:pt x="3362" y="6579"/>
                        <a:pt x="3306" y="6579"/>
                      </a:cubicBezTo>
                      <a:cubicBezTo>
                        <a:pt x="3180" y="6579"/>
                        <a:pt x="3055" y="6495"/>
                        <a:pt x="3062" y="6339"/>
                      </a:cubicBezTo>
                      <a:cubicBezTo>
                        <a:pt x="3078" y="5871"/>
                        <a:pt x="3094" y="5411"/>
                        <a:pt x="3104" y="4946"/>
                      </a:cubicBezTo>
                      <a:cubicBezTo>
                        <a:pt x="3107" y="4051"/>
                        <a:pt x="3113" y="3152"/>
                        <a:pt x="3116" y="2256"/>
                      </a:cubicBezTo>
                      <a:cubicBezTo>
                        <a:pt x="3111" y="1992"/>
                        <a:pt x="3314" y="1858"/>
                        <a:pt x="3522" y="1858"/>
                      </a:cubicBezTo>
                      <a:cubicBezTo>
                        <a:pt x="3550" y="1858"/>
                        <a:pt x="3579" y="1861"/>
                        <a:pt x="3607" y="1866"/>
                      </a:cubicBezTo>
                      <a:cubicBezTo>
                        <a:pt x="3650" y="1852"/>
                        <a:pt x="3695" y="1846"/>
                        <a:pt x="3739" y="1846"/>
                      </a:cubicBezTo>
                      <a:close/>
                      <a:moveTo>
                        <a:pt x="4675" y="0"/>
                      </a:moveTo>
                      <a:cubicBezTo>
                        <a:pt x="3664" y="0"/>
                        <a:pt x="2722" y="155"/>
                        <a:pt x="1992" y="638"/>
                      </a:cubicBezTo>
                      <a:cubicBezTo>
                        <a:pt x="1" y="1959"/>
                        <a:pt x="707" y="5672"/>
                        <a:pt x="906" y="7798"/>
                      </a:cubicBezTo>
                      <a:lnTo>
                        <a:pt x="1051" y="7779"/>
                      </a:lnTo>
                      <a:cubicBezTo>
                        <a:pt x="2449" y="7620"/>
                        <a:pt x="3861" y="7539"/>
                        <a:pt x="5274" y="7539"/>
                      </a:cubicBezTo>
                      <a:cubicBezTo>
                        <a:pt x="6665" y="7539"/>
                        <a:pt x="8057" y="7617"/>
                        <a:pt x="9435" y="7776"/>
                      </a:cubicBezTo>
                      <a:cubicBezTo>
                        <a:pt x="9165" y="6716"/>
                        <a:pt x="9377" y="5369"/>
                        <a:pt x="9377" y="4296"/>
                      </a:cubicBezTo>
                      <a:lnTo>
                        <a:pt x="9377" y="468"/>
                      </a:lnTo>
                      <a:cubicBezTo>
                        <a:pt x="8017" y="381"/>
                        <a:pt x="6262" y="0"/>
                        <a:pt x="46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1"/>
                <p:cNvSpPr/>
                <p:nvPr/>
              </p:nvSpPr>
              <p:spPr>
                <a:xfrm>
                  <a:off x="2758925" y="1578000"/>
                  <a:ext cx="82750" cy="72600"/>
                </a:xfrm>
                <a:custGeom>
                  <a:avLst/>
                  <a:gdLst/>
                  <a:ahLst/>
                  <a:cxnLst/>
                  <a:rect l="l" t="t" r="r" b="b"/>
                  <a:pathLst>
                    <a:path w="3310" h="2904" extrusionOk="0">
                      <a:moveTo>
                        <a:pt x="1253" y="660"/>
                      </a:moveTo>
                      <a:cubicBezTo>
                        <a:pt x="1702" y="660"/>
                        <a:pt x="2189" y="809"/>
                        <a:pt x="2577" y="921"/>
                      </a:cubicBezTo>
                      <a:cubicBezTo>
                        <a:pt x="2565" y="917"/>
                        <a:pt x="2555" y="916"/>
                        <a:pt x="2547" y="916"/>
                      </a:cubicBezTo>
                      <a:cubicBezTo>
                        <a:pt x="2484" y="916"/>
                        <a:pt x="2557" y="1019"/>
                        <a:pt x="2571" y="1096"/>
                      </a:cubicBezTo>
                      <a:cubicBezTo>
                        <a:pt x="2609" y="1263"/>
                        <a:pt x="2609" y="1440"/>
                        <a:pt x="2613" y="1608"/>
                      </a:cubicBezTo>
                      <a:cubicBezTo>
                        <a:pt x="2621" y="1842"/>
                        <a:pt x="2597" y="2074"/>
                        <a:pt x="2539" y="2301"/>
                      </a:cubicBezTo>
                      <a:cubicBezTo>
                        <a:pt x="2085" y="2369"/>
                        <a:pt x="1611" y="2448"/>
                        <a:pt x="1144" y="2448"/>
                      </a:cubicBezTo>
                      <a:cubicBezTo>
                        <a:pt x="1057" y="2448"/>
                        <a:pt x="971" y="2445"/>
                        <a:pt x="885" y="2439"/>
                      </a:cubicBezTo>
                      <a:cubicBezTo>
                        <a:pt x="894" y="2413"/>
                        <a:pt x="898" y="2388"/>
                        <a:pt x="899" y="2362"/>
                      </a:cubicBezTo>
                      <a:cubicBezTo>
                        <a:pt x="902" y="2084"/>
                        <a:pt x="812" y="1820"/>
                        <a:pt x="799" y="1543"/>
                      </a:cubicBezTo>
                      <a:cubicBezTo>
                        <a:pt x="790" y="1257"/>
                        <a:pt x="832" y="972"/>
                        <a:pt x="902" y="696"/>
                      </a:cubicBezTo>
                      <a:cubicBezTo>
                        <a:pt x="1015" y="670"/>
                        <a:pt x="1133" y="660"/>
                        <a:pt x="1253" y="660"/>
                      </a:cubicBezTo>
                      <a:close/>
                      <a:moveTo>
                        <a:pt x="1140" y="1"/>
                      </a:moveTo>
                      <a:cubicBezTo>
                        <a:pt x="1025" y="1"/>
                        <a:pt x="912" y="9"/>
                        <a:pt x="799" y="29"/>
                      </a:cubicBezTo>
                      <a:cubicBezTo>
                        <a:pt x="425" y="96"/>
                        <a:pt x="319" y="242"/>
                        <a:pt x="229" y="605"/>
                      </a:cubicBezTo>
                      <a:cubicBezTo>
                        <a:pt x="106" y="1086"/>
                        <a:pt x="0" y="1940"/>
                        <a:pt x="316" y="2407"/>
                      </a:cubicBezTo>
                      <a:cubicBezTo>
                        <a:pt x="190" y="2484"/>
                        <a:pt x="177" y="2700"/>
                        <a:pt x="357" y="2765"/>
                      </a:cubicBezTo>
                      <a:cubicBezTo>
                        <a:pt x="661" y="2874"/>
                        <a:pt x="972" y="2903"/>
                        <a:pt x="1288" y="2903"/>
                      </a:cubicBezTo>
                      <a:cubicBezTo>
                        <a:pt x="1649" y="2903"/>
                        <a:pt x="2015" y="2865"/>
                        <a:pt x="2377" y="2865"/>
                      </a:cubicBezTo>
                      <a:cubicBezTo>
                        <a:pt x="2510" y="2865"/>
                        <a:pt x="2643" y="2870"/>
                        <a:pt x="2775" y="2884"/>
                      </a:cubicBezTo>
                      <a:cubicBezTo>
                        <a:pt x="2781" y="2885"/>
                        <a:pt x="2787" y="2885"/>
                        <a:pt x="2793" y="2885"/>
                      </a:cubicBezTo>
                      <a:cubicBezTo>
                        <a:pt x="2889" y="2885"/>
                        <a:pt x="2999" y="2815"/>
                        <a:pt x="3042" y="2733"/>
                      </a:cubicBezTo>
                      <a:cubicBezTo>
                        <a:pt x="3309" y="2185"/>
                        <a:pt x="3290" y="1515"/>
                        <a:pt x="3200" y="925"/>
                      </a:cubicBezTo>
                      <a:cubicBezTo>
                        <a:pt x="3165" y="706"/>
                        <a:pt x="3097" y="403"/>
                        <a:pt x="2862" y="329"/>
                      </a:cubicBezTo>
                      <a:cubicBezTo>
                        <a:pt x="2485" y="204"/>
                        <a:pt x="2099" y="112"/>
                        <a:pt x="1708" y="52"/>
                      </a:cubicBezTo>
                      <a:cubicBezTo>
                        <a:pt x="1522" y="24"/>
                        <a:pt x="1331" y="1"/>
                        <a:pt x="114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1"/>
                <p:cNvSpPr/>
                <p:nvPr/>
              </p:nvSpPr>
              <p:spPr>
                <a:xfrm>
                  <a:off x="2746575" y="1454600"/>
                  <a:ext cx="79125" cy="67525"/>
                </a:xfrm>
                <a:custGeom>
                  <a:avLst/>
                  <a:gdLst/>
                  <a:ahLst/>
                  <a:cxnLst/>
                  <a:rect l="l" t="t" r="r" b="b"/>
                  <a:pathLst>
                    <a:path w="3165" h="2701" extrusionOk="0">
                      <a:moveTo>
                        <a:pt x="1136" y="673"/>
                      </a:moveTo>
                      <a:cubicBezTo>
                        <a:pt x="1534" y="673"/>
                        <a:pt x="1933" y="772"/>
                        <a:pt x="2314" y="889"/>
                      </a:cubicBezTo>
                      <a:cubicBezTo>
                        <a:pt x="2360" y="1288"/>
                        <a:pt x="2447" y="1681"/>
                        <a:pt x="2489" y="2081"/>
                      </a:cubicBezTo>
                      <a:cubicBezTo>
                        <a:pt x="2163" y="2131"/>
                        <a:pt x="1834" y="2182"/>
                        <a:pt x="1508" y="2182"/>
                      </a:cubicBezTo>
                      <a:cubicBezTo>
                        <a:pt x="1327" y="2182"/>
                        <a:pt x="1146" y="2166"/>
                        <a:pt x="967" y="2126"/>
                      </a:cubicBezTo>
                      <a:cubicBezTo>
                        <a:pt x="964" y="2125"/>
                        <a:pt x="961" y="2125"/>
                        <a:pt x="957" y="2125"/>
                      </a:cubicBezTo>
                      <a:cubicBezTo>
                        <a:pt x="954" y="2125"/>
                        <a:pt x="950" y="2125"/>
                        <a:pt x="945" y="2123"/>
                      </a:cubicBezTo>
                      <a:cubicBezTo>
                        <a:pt x="919" y="1930"/>
                        <a:pt x="871" y="1737"/>
                        <a:pt x="848" y="1539"/>
                      </a:cubicBezTo>
                      <a:cubicBezTo>
                        <a:pt x="819" y="1259"/>
                        <a:pt x="816" y="979"/>
                        <a:pt x="816" y="696"/>
                      </a:cubicBezTo>
                      <a:cubicBezTo>
                        <a:pt x="922" y="680"/>
                        <a:pt x="1029" y="673"/>
                        <a:pt x="1136" y="673"/>
                      </a:cubicBezTo>
                      <a:close/>
                      <a:moveTo>
                        <a:pt x="1104" y="0"/>
                      </a:moveTo>
                      <a:cubicBezTo>
                        <a:pt x="863" y="0"/>
                        <a:pt x="622" y="29"/>
                        <a:pt x="384" y="96"/>
                      </a:cubicBezTo>
                      <a:cubicBezTo>
                        <a:pt x="238" y="137"/>
                        <a:pt x="137" y="270"/>
                        <a:pt x="136" y="421"/>
                      </a:cubicBezTo>
                      <a:cubicBezTo>
                        <a:pt x="136" y="1020"/>
                        <a:pt x="1" y="2104"/>
                        <a:pt x="496" y="2548"/>
                      </a:cubicBezTo>
                      <a:cubicBezTo>
                        <a:pt x="549" y="2597"/>
                        <a:pt x="617" y="2622"/>
                        <a:pt x="685" y="2622"/>
                      </a:cubicBezTo>
                      <a:cubicBezTo>
                        <a:pt x="736" y="2622"/>
                        <a:pt x="786" y="2608"/>
                        <a:pt x="832" y="2580"/>
                      </a:cubicBezTo>
                      <a:cubicBezTo>
                        <a:pt x="835" y="2583"/>
                        <a:pt x="838" y="2587"/>
                        <a:pt x="842" y="2587"/>
                      </a:cubicBezTo>
                      <a:cubicBezTo>
                        <a:pt x="1114" y="2676"/>
                        <a:pt x="1384" y="2700"/>
                        <a:pt x="1654" y="2700"/>
                      </a:cubicBezTo>
                      <a:cubicBezTo>
                        <a:pt x="1953" y="2700"/>
                        <a:pt x="2253" y="2671"/>
                        <a:pt x="2557" y="2671"/>
                      </a:cubicBezTo>
                      <a:cubicBezTo>
                        <a:pt x="2651" y="2671"/>
                        <a:pt x="2745" y="2674"/>
                        <a:pt x="2840" y="2681"/>
                      </a:cubicBezTo>
                      <a:cubicBezTo>
                        <a:pt x="2846" y="2682"/>
                        <a:pt x="2852" y="2682"/>
                        <a:pt x="2858" y="2682"/>
                      </a:cubicBezTo>
                      <a:cubicBezTo>
                        <a:pt x="3024" y="2682"/>
                        <a:pt x="3165" y="2516"/>
                        <a:pt x="3165" y="2355"/>
                      </a:cubicBezTo>
                      <a:cubicBezTo>
                        <a:pt x="3155" y="1775"/>
                        <a:pt x="2981" y="1214"/>
                        <a:pt x="2959" y="638"/>
                      </a:cubicBezTo>
                      <a:cubicBezTo>
                        <a:pt x="2952" y="483"/>
                        <a:pt x="2859" y="364"/>
                        <a:pt x="2713" y="315"/>
                      </a:cubicBezTo>
                      <a:cubicBezTo>
                        <a:pt x="2195" y="146"/>
                        <a:pt x="1649" y="0"/>
                        <a:pt x="110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1"/>
                <p:cNvSpPr/>
                <p:nvPr/>
              </p:nvSpPr>
              <p:spPr>
                <a:xfrm>
                  <a:off x="2687575" y="1186375"/>
                  <a:ext cx="109375" cy="127925"/>
                </a:xfrm>
                <a:custGeom>
                  <a:avLst/>
                  <a:gdLst/>
                  <a:ahLst/>
                  <a:cxnLst/>
                  <a:rect l="l" t="t" r="r" b="b"/>
                  <a:pathLst>
                    <a:path w="4375" h="5117" extrusionOk="0">
                      <a:moveTo>
                        <a:pt x="686" y="1"/>
                      </a:moveTo>
                      <a:cubicBezTo>
                        <a:pt x="642" y="1"/>
                        <a:pt x="597" y="7"/>
                        <a:pt x="554" y="21"/>
                      </a:cubicBezTo>
                      <a:cubicBezTo>
                        <a:pt x="526" y="16"/>
                        <a:pt x="497" y="13"/>
                        <a:pt x="469" y="13"/>
                      </a:cubicBezTo>
                      <a:cubicBezTo>
                        <a:pt x="261" y="13"/>
                        <a:pt x="58" y="147"/>
                        <a:pt x="63" y="411"/>
                      </a:cubicBezTo>
                      <a:cubicBezTo>
                        <a:pt x="60" y="1307"/>
                        <a:pt x="54" y="2206"/>
                        <a:pt x="51" y="3101"/>
                      </a:cubicBezTo>
                      <a:cubicBezTo>
                        <a:pt x="40" y="3566"/>
                        <a:pt x="24" y="4026"/>
                        <a:pt x="8" y="4494"/>
                      </a:cubicBezTo>
                      <a:cubicBezTo>
                        <a:pt x="1" y="4650"/>
                        <a:pt x="126" y="4734"/>
                        <a:pt x="253" y="4734"/>
                      </a:cubicBezTo>
                      <a:cubicBezTo>
                        <a:pt x="309" y="4734"/>
                        <a:pt x="365" y="4717"/>
                        <a:pt x="410" y="4684"/>
                      </a:cubicBezTo>
                      <a:cubicBezTo>
                        <a:pt x="441" y="4691"/>
                        <a:pt x="473" y="4694"/>
                        <a:pt x="505" y="4694"/>
                      </a:cubicBezTo>
                      <a:cubicBezTo>
                        <a:pt x="569" y="4694"/>
                        <a:pt x="632" y="4681"/>
                        <a:pt x="691" y="4655"/>
                      </a:cubicBezTo>
                      <a:lnTo>
                        <a:pt x="691" y="4655"/>
                      </a:lnTo>
                      <a:cubicBezTo>
                        <a:pt x="690" y="4672"/>
                        <a:pt x="691" y="4689"/>
                        <a:pt x="694" y="4706"/>
                      </a:cubicBezTo>
                      <a:cubicBezTo>
                        <a:pt x="696" y="4980"/>
                        <a:pt x="908" y="5117"/>
                        <a:pt x="1119" y="5117"/>
                      </a:cubicBezTo>
                      <a:cubicBezTo>
                        <a:pt x="1331" y="5117"/>
                        <a:pt x="1542" y="4980"/>
                        <a:pt x="1542" y="4706"/>
                      </a:cubicBezTo>
                      <a:cubicBezTo>
                        <a:pt x="1542" y="4210"/>
                        <a:pt x="1539" y="3714"/>
                        <a:pt x="1519" y="3217"/>
                      </a:cubicBezTo>
                      <a:cubicBezTo>
                        <a:pt x="1567" y="3217"/>
                        <a:pt x="1614" y="3216"/>
                        <a:pt x="1661" y="3216"/>
                      </a:cubicBezTo>
                      <a:cubicBezTo>
                        <a:pt x="1803" y="3216"/>
                        <a:pt x="1943" y="3219"/>
                        <a:pt x="2086" y="3224"/>
                      </a:cubicBezTo>
                      <a:cubicBezTo>
                        <a:pt x="2390" y="3297"/>
                        <a:pt x="2700" y="3337"/>
                        <a:pt x="3011" y="3347"/>
                      </a:cubicBezTo>
                      <a:cubicBezTo>
                        <a:pt x="3025" y="3350"/>
                        <a:pt x="3039" y="3351"/>
                        <a:pt x="3054" y="3351"/>
                      </a:cubicBezTo>
                      <a:cubicBezTo>
                        <a:pt x="3061" y="3351"/>
                        <a:pt x="3068" y="3351"/>
                        <a:pt x="3075" y="3350"/>
                      </a:cubicBezTo>
                      <a:lnTo>
                        <a:pt x="3075" y="3350"/>
                      </a:lnTo>
                      <a:cubicBezTo>
                        <a:pt x="3075" y="3733"/>
                        <a:pt x="3075" y="4113"/>
                        <a:pt x="3072" y="4494"/>
                      </a:cubicBezTo>
                      <a:cubicBezTo>
                        <a:pt x="3072" y="4749"/>
                        <a:pt x="3268" y="4884"/>
                        <a:pt x="3468" y="4884"/>
                      </a:cubicBezTo>
                      <a:cubicBezTo>
                        <a:pt x="3617" y="4884"/>
                        <a:pt x="3768" y="4810"/>
                        <a:pt x="3842" y="4655"/>
                      </a:cubicBezTo>
                      <a:lnTo>
                        <a:pt x="3855" y="4655"/>
                      </a:lnTo>
                      <a:cubicBezTo>
                        <a:pt x="3873" y="4658"/>
                        <a:pt x="3892" y="4660"/>
                        <a:pt x="3910" y="4661"/>
                      </a:cubicBezTo>
                      <a:cubicBezTo>
                        <a:pt x="3928" y="4660"/>
                        <a:pt x="3945" y="4658"/>
                        <a:pt x="3962" y="4655"/>
                      </a:cubicBezTo>
                      <a:cubicBezTo>
                        <a:pt x="3987" y="4652"/>
                        <a:pt x="4012" y="4645"/>
                        <a:pt x="4036" y="4639"/>
                      </a:cubicBezTo>
                      <a:cubicBezTo>
                        <a:pt x="4043" y="4634"/>
                        <a:pt x="4050" y="4631"/>
                        <a:pt x="4059" y="4629"/>
                      </a:cubicBezTo>
                      <a:cubicBezTo>
                        <a:pt x="4156" y="4587"/>
                        <a:pt x="4226" y="4504"/>
                        <a:pt x="4233" y="4390"/>
                      </a:cubicBezTo>
                      <a:cubicBezTo>
                        <a:pt x="4374" y="3917"/>
                        <a:pt x="4313" y="3386"/>
                        <a:pt x="4313" y="2898"/>
                      </a:cubicBezTo>
                      <a:lnTo>
                        <a:pt x="4313" y="840"/>
                      </a:lnTo>
                      <a:cubicBezTo>
                        <a:pt x="4315" y="579"/>
                        <a:pt x="4113" y="449"/>
                        <a:pt x="3911" y="449"/>
                      </a:cubicBezTo>
                      <a:cubicBezTo>
                        <a:pt x="3758" y="449"/>
                        <a:pt x="3605" y="523"/>
                        <a:pt x="3540" y="672"/>
                      </a:cubicBezTo>
                      <a:cubicBezTo>
                        <a:pt x="3524" y="670"/>
                        <a:pt x="3509" y="669"/>
                        <a:pt x="3494" y="669"/>
                      </a:cubicBezTo>
                      <a:cubicBezTo>
                        <a:pt x="3489" y="669"/>
                        <a:pt x="3484" y="669"/>
                        <a:pt x="3479" y="669"/>
                      </a:cubicBezTo>
                      <a:cubicBezTo>
                        <a:pt x="3476" y="669"/>
                        <a:pt x="3474" y="669"/>
                        <a:pt x="3471" y="669"/>
                      </a:cubicBezTo>
                      <a:cubicBezTo>
                        <a:pt x="3274" y="669"/>
                        <a:pt x="3079" y="801"/>
                        <a:pt x="3079" y="1055"/>
                      </a:cubicBezTo>
                      <a:cubicBezTo>
                        <a:pt x="3079" y="1359"/>
                        <a:pt x="3079" y="1665"/>
                        <a:pt x="3076" y="1967"/>
                      </a:cubicBezTo>
                      <a:cubicBezTo>
                        <a:pt x="2638" y="1964"/>
                        <a:pt x="2200" y="1964"/>
                        <a:pt x="1762" y="1964"/>
                      </a:cubicBezTo>
                      <a:cubicBezTo>
                        <a:pt x="1604" y="1964"/>
                        <a:pt x="1501" y="2044"/>
                        <a:pt x="1446" y="2151"/>
                      </a:cubicBezTo>
                      <a:cubicBezTo>
                        <a:pt x="1430" y="1986"/>
                        <a:pt x="1413" y="1822"/>
                        <a:pt x="1391" y="1661"/>
                      </a:cubicBezTo>
                      <a:cubicBezTo>
                        <a:pt x="1355" y="1237"/>
                        <a:pt x="1339" y="804"/>
                        <a:pt x="1434" y="598"/>
                      </a:cubicBezTo>
                      <a:cubicBezTo>
                        <a:pt x="1554" y="336"/>
                        <a:pt x="1336" y="27"/>
                        <a:pt x="1098" y="27"/>
                      </a:cubicBezTo>
                      <a:cubicBezTo>
                        <a:pt x="1044" y="27"/>
                        <a:pt x="989" y="43"/>
                        <a:pt x="937" y="79"/>
                      </a:cubicBezTo>
                      <a:cubicBezTo>
                        <a:pt x="862" y="27"/>
                        <a:pt x="775" y="1"/>
                        <a:pt x="68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1"/>
                <p:cNvSpPr/>
                <p:nvPr/>
              </p:nvSpPr>
              <p:spPr>
                <a:xfrm>
                  <a:off x="2680225" y="2154450"/>
                  <a:ext cx="80800" cy="76525"/>
                </a:xfrm>
                <a:custGeom>
                  <a:avLst/>
                  <a:gdLst/>
                  <a:ahLst/>
                  <a:cxnLst/>
                  <a:rect l="l" t="t" r="r" b="b"/>
                  <a:pathLst>
                    <a:path w="3232" h="3061" extrusionOk="0">
                      <a:moveTo>
                        <a:pt x="2455" y="725"/>
                      </a:moveTo>
                      <a:cubicBezTo>
                        <a:pt x="2516" y="974"/>
                        <a:pt x="2510" y="1248"/>
                        <a:pt x="2513" y="1489"/>
                      </a:cubicBezTo>
                      <a:cubicBezTo>
                        <a:pt x="2515" y="1689"/>
                        <a:pt x="2499" y="1888"/>
                        <a:pt x="2465" y="2085"/>
                      </a:cubicBezTo>
                      <a:cubicBezTo>
                        <a:pt x="2457" y="2131"/>
                        <a:pt x="2446" y="2176"/>
                        <a:pt x="2432" y="2220"/>
                      </a:cubicBezTo>
                      <a:cubicBezTo>
                        <a:pt x="2423" y="2229"/>
                        <a:pt x="2394" y="2243"/>
                        <a:pt x="2329" y="2259"/>
                      </a:cubicBezTo>
                      <a:cubicBezTo>
                        <a:pt x="1867" y="2371"/>
                        <a:pt x="1372" y="2386"/>
                        <a:pt x="886" y="2386"/>
                      </a:cubicBezTo>
                      <a:cubicBezTo>
                        <a:pt x="809" y="2386"/>
                        <a:pt x="733" y="2385"/>
                        <a:pt x="657" y="2385"/>
                      </a:cubicBezTo>
                      <a:cubicBezTo>
                        <a:pt x="637" y="1907"/>
                        <a:pt x="615" y="1428"/>
                        <a:pt x="673" y="954"/>
                      </a:cubicBezTo>
                      <a:cubicBezTo>
                        <a:pt x="721" y="968"/>
                        <a:pt x="772" y="975"/>
                        <a:pt x="821" y="976"/>
                      </a:cubicBezTo>
                      <a:cubicBezTo>
                        <a:pt x="1368" y="966"/>
                        <a:pt x="1907" y="783"/>
                        <a:pt x="2455" y="725"/>
                      </a:cubicBezTo>
                      <a:close/>
                      <a:moveTo>
                        <a:pt x="2701" y="1"/>
                      </a:moveTo>
                      <a:cubicBezTo>
                        <a:pt x="2288" y="7"/>
                        <a:pt x="1872" y="88"/>
                        <a:pt x="1467" y="155"/>
                      </a:cubicBezTo>
                      <a:cubicBezTo>
                        <a:pt x="1273" y="184"/>
                        <a:pt x="1076" y="217"/>
                        <a:pt x="883" y="245"/>
                      </a:cubicBezTo>
                      <a:cubicBezTo>
                        <a:pt x="841" y="252"/>
                        <a:pt x="799" y="258"/>
                        <a:pt x="761" y="265"/>
                      </a:cubicBezTo>
                      <a:cubicBezTo>
                        <a:pt x="723" y="184"/>
                        <a:pt x="634" y="137"/>
                        <a:pt x="546" y="137"/>
                      </a:cubicBezTo>
                      <a:cubicBezTo>
                        <a:pt x="457" y="137"/>
                        <a:pt x="369" y="184"/>
                        <a:pt x="332" y="294"/>
                      </a:cubicBezTo>
                      <a:cubicBezTo>
                        <a:pt x="312" y="348"/>
                        <a:pt x="299" y="406"/>
                        <a:pt x="280" y="461"/>
                      </a:cubicBezTo>
                      <a:cubicBezTo>
                        <a:pt x="252" y="500"/>
                        <a:pt x="239" y="546"/>
                        <a:pt x="242" y="593"/>
                      </a:cubicBezTo>
                      <a:cubicBezTo>
                        <a:pt x="64" y="1273"/>
                        <a:pt x="26" y="2028"/>
                        <a:pt x="7" y="2718"/>
                      </a:cubicBezTo>
                      <a:cubicBezTo>
                        <a:pt x="0" y="2901"/>
                        <a:pt x="161" y="3049"/>
                        <a:pt x="338" y="3049"/>
                      </a:cubicBezTo>
                      <a:cubicBezTo>
                        <a:pt x="606" y="3051"/>
                        <a:pt x="889" y="3061"/>
                        <a:pt x="1177" y="3061"/>
                      </a:cubicBezTo>
                      <a:cubicBezTo>
                        <a:pt x="1763" y="3061"/>
                        <a:pt x="2364" y="3021"/>
                        <a:pt x="2874" y="2801"/>
                      </a:cubicBezTo>
                      <a:cubicBezTo>
                        <a:pt x="3200" y="2660"/>
                        <a:pt x="3190" y="1892"/>
                        <a:pt x="3206" y="1611"/>
                      </a:cubicBezTo>
                      <a:cubicBezTo>
                        <a:pt x="3232" y="1135"/>
                        <a:pt x="3196" y="623"/>
                        <a:pt x="3006" y="178"/>
                      </a:cubicBezTo>
                      <a:cubicBezTo>
                        <a:pt x="2958" y="68"/>
                        <a:pt x="2812" y="1"/>
                        <a:pt x="270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1"/>
                <p:cNvSpPr/>
                <p:nvPr/>
              </p:nvSpPr>
              <p:spPr>
                <a:xfrm>
                  <a:off x="2660300" y="1832300"/>
                  <a:ext cx="84850" cy="84225"/>
                </a:xfrm>
                <a:custGeom>
                  <a:avLst/>
                  <a:gdLst/>
                  <a:ahLst/>
                  <a:cxnLst/>
                  <a:rect l="l" t="t" r="r" b="b"/>
                  <a:pathLst>
                    <a:path w="3394" h="3369" extrusionOk="0">
                      <a:moveTo>
                        <a:pt x="1367" y="707"/>
                      </a:moveTo>
                      <a:cubicBezTo>
                        <a:pt x="1702" y="707"/>
                        <a:pt x="2037" y="720"/>
                        <a:pt x="2372" y="778"/>
                      </a:cubicBezTo>
                      <a:cubicBezTo>
                        <a:pt x="2440" y="793"/>
                        <a:pt x="2506" y="811"/>
                        <a:pt x="2572" y="832"/>
                      </a:cubicBezTo>
                      <a:cubicBezTo>
                        <a:pt x="2579" y="856"/>
                        <a:pt x="2588" y="881"/>
                        <a:pt x="2597" y="903"/>
                      </a:cubicBezTo>
                      <a:cubicBezTo>
                        <a:pt x="2653" y="1109"/>
                        <a:pt x="2660" y="1328"/>
                        <a:pt x="2669" y="1542"/>
                      </a:cubicBezTo>
                      <a:cubicBezTo>
                        <a:pt x="2689" y="1921"/>
                        <a:pt x="2678" y="2321"/>
                        <a:pt x="2591" y="2692"/>
                      </a:cubicBezTo>
                      <a:cubicBezTo>
                        <a:pt x="2569" y="2788"/>
                        <a:pt x="2366" y="2821"/>
                        <a:pt x="2182" y="2856"/>
                      </a:cubicBezTo>
                      <a:cubicBezTo>
                        <a:pt x="1841" y="2922"/>
                        <a:pt x="1479" y="2920"/>
                        <a:pt x="1135" y="2936"/>
                      </a:cubicBezTo>
                      <a:cubicBezTo>
                        <a:pt x="1108" y="2937"/>
                        <a:pt x="1082" y="2943"/>
                        <a:pt x="1057" y="2953"/>
                      </a:cubicBezTo>
                      <a:lnTo>
                        <a:pt x="1057" y="2953"/>
                      </a:lnTo>
                      <a:cubicBezTo>
                        <a:pt x="1158" y="2890"/>
                        <a:pt x="1224" y="2767"/>
                        <a:pt x="1187" y="2644"/>
                      </a:cubicBezTo>
                      <a:cubicBezTo>
                        <a:pt x="1012" y="2060"/>
                        <a:pt x="1142" y="1283"/>
                        <a:pt x="1367" y="707"/>
                      </a:cubicBezTo>
                      <a:close/>
                      <a:moveTo>
                        <a:pt x="1127" y="1"/>
                      </a:moveTo>
                      <a:cubicBezTo>
                        <a:pt x="1013" y="1"/>
                        <a:pt x="880" y="68"/>
                        <a:pt x="829" y="175"/>
                      </a:cubicBezTo>
                      <a:cubicBezTo>
                        <a:pt x="529" y="816"/>
                        <a:pt x="1" y="2453"/>
                        <a:pt x="781" y="2956"/>
                      </a:cubicBezTo>
                      <a:cubicBezTo>
                        <a:pt x="821" y="2981"/>
                        <a:pt x="868" y="2995"/>
                        <a:pt x="915" y="2995"/>
                      </a:cubicBezTo>
                      <a:cubicBezTo>
                        <a:pt x="950" y="2995"/>
                        <a:pt x="986" y="2987"/>
                        <a:pt x="1019" y="2972"/>
                      </a:cubicBezTo>
                      <a:lnTo>
                        <a:pt x="1019" y="2972"/>
                      </a:lnTo>
                      <a:cubicBezTo>
                        <a:pt x="878" y="3075"/>
                        <a:pt x="916" y="3342"/>
                        <a:pt x="1134" y="3352"/>
                      </a:cubicBezTo>
                      <a:cubicBezTo>
                        <a:pt x="1337" y="3360"/>
                        <a:pt x="1541" y="3368"/>
                        <a:pt x="1744" y="3368"/>
                      </a:cubicBezTo>
                      <a:cubicBezTo>
                        <a:pt x="1911" y="3368"/>
                        <a:pt x="2079" y="3363"/>
                        <a:pt x="2247" y="3348"/>
                      </a:cubicBezTo>
                      <a:cubicBezTo>
                        <a:pt x="2485" y="3329"/>
                        <a:pt x="2897" y="3345"/>
                        <a:pt x="3080" y="3159"/>
                      </a:cubicBezTo>
                      <a:cubicBezTo>
                        <a:pt x="3394" y="2848"/>
                        <a:pt x="3349" y="2076"/>
                        <a:pt x="3352" y="1679"/>
                      </a:cubicBezTo>
                      <a:cubicBezTo>
                        <a:pt x="3355" y="1376"/>
                        <a:pt x="3394" y="426"/>
                        <a:pt x="3026" y="268"/>
                      </a:cubicBezTo>
                      <a:cubicBezTo>
                        <a:pt x="2430" y="11"/>
                        <a:pt x="1773" y="4"/>
                        <a:pt x="1135" y="1"/>
                      </a:cubicBezTo>
                      <a:cubicBezTo>
                        <a:pt x="1132" y="1"/>
                        <a:pt x="1130" y="1"/>
                        <a:pt x="112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1"/>
                <p:cNvSpPr/>
                <p:nvPr/>
              </p:nvSpPr>
              <p:spPr>
                <a:xfrm>
                  <a:off x="2667550" y="1695875"/>
                  <a:ext cx="78900" cy="83950"/>
                </a:xfrm>
                <a:custGeom>
                  <a:avLst/>
                  <a:gdLst/>
                  <a:ahLst/>
                  <a:cxnLst/>
                  <a:rect l="l" t="t" r="r" b="b"/>
                  <a:pathLst>
                    <a:path w="3156" h="3358" extrusionOk="0">
                      <a:moveTo>
                        <a:pt x="1197" y="695"/>
                      </a:moveTo>
                      <a:cubicBezTo>
                        <a:pt x="1559" y="695"/>
                        <a:pt x="1926" y="747"/>
                        <a:pt x="2288" y="772"/>
                      </a:cubicBezTo>
                      <a:cubicBezTo>
                        <a:pt x="2434" y="1395"/>
                        <a:pt x="2431" y="2101"/>
                        <a:pt x="2288" y="2715"/>
                      </a:cubicBezTo>
                      <a:cubicBezTo>
                        <a:pt x="2072" y="2742"/>
                        <a:pt x="1835" y="2757"/>
                        <a:pt x="1595" y="2757"/>
                      </a:cubicBezTo>
                      <a:cubicBezTo>
                        <a:pt x="1232" y="2757"/>
                        <a:pt x="863" y="2723"/>
                        <a:pt x="549" y="2648"/>
                      </a:cubicBezTo>
                      <a:cubicBezTo>
                        <a:pt x="613" y="2619"/>
                        <a:pt x="668" y="2564"/>
                        <a:pt x="687" y="2468"/>
                      </a:cubicBezTo>
                      <a:cubicBezTo>
                        <a:pt x="810" y="1900"/>
                        <a:pt x="781" y="1308"/>
                        <a:pt x="771" y="724"/>
                      </a:cubicBezTo>
                      <a:cubicBezTo>
                        <a:pt x="912" y="703"/>
                        <a:pt x="1054" y="695"/>
                        <a:pt x="1197" y="695"/>
                      </a:cubicBezTo>
                      <a:close/>
                      <a:moveTo>
                        <a:pt x="1126" y="0"/>
                      </a:moveTo>
                      <a:cubicBezTo>
                        <a:pt x="857" y="0"/>
                        <a:pt x="589" y="25"/>
                        <a:pt x="320" y="100"/>
                      </a:cubicBezTo>
                      <a:cubicBezTo>
                        <a:pt x="168" y="143"/>
                        <a:pt x="63" y="280"/>
                        <a:pt x="62" y="438"/>
                      </a:cubicBezTo>
                      <a:cubicBezTo>
                        <a:pt x="59" y="1111"/>
                        <a:pt x="1" y="1807"/>
                        <a:pt x="142" y="2468"/>
                      </a:cubicBezTo>
                      <a:cubicBezTo>
                        <a:pt x="165" y="2580"/>
                        <a:pt x="232" y="2635"/>
                        <a:pt x="313" y="2658"/>
                      </a:cubicBezTo>
                      <a:cubicBezTo>
                        <a:pt x="223" y="2728"/>
                        <a:pt x="203" y="2883"/>
                        <a:pt x="323" y="2958"/>
                      </a:cubicBezTo>
                      <a:cubicBezTo>
                        <a:pt x="977" y="3357"/>
                        <a:pt x="1754" y="3222"/>
                        <a:pt x="2473" y="3341"/>
                      </a:cubicBezTo>
                      <a:cubicBezTo>
                        <a:pt x="2500" y="3346"/>
                        <a:pt x="2527" y="3348"/>
                        <a:pt x="2553" y="3348"/>
                      </a:cubicBezTo>
                      <a:cubicBezTo>
                        <a:pt x="2706" y="3348"/>
                        <a:pt x="2836" y="3268"/>
                        <a:pt x="2888" y="3106"/>
                      </a:cubicBezTo>
                      <a:cubicBezTo>
                        <a:pt x="3155" y="2255"/>
                        <a:pt x="3155" y="1202"/>
                        <a:pt x="2898" y="347"/>
                      </a:cubicBezTo>
                      <a:cubicBezTo>
                        <a:pt x="2854" y="197"/>
                        <a:pt x="2718" y="93"/>
                        <a:pt x="2563" y="90"/>
                      </a:cubicBezTo>
                      <a:cubicBezTo>
                        <a:pt x="2081" y="78"/>
                        <a:pt x="1602" y="0"/>
                        <a:pt x="112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1"/>
                <p:cNvSpPr/>
                <p:nvPr/>
              </p:nvSpPr>
              <p:spPr>
                <a:xfrm>
                  <a:off x="2670925" y="1982175"/>
                  <a:ext cx="75025" cy="75800"/>
                </a:xfrm>
                <a:custGeom>
                  <a:avLst/>
                  <a:gdLst/>
                  <a:ahLst/>
                  <a:cxnLst/>
                  <a:rect l="l" t="t" r="r" b="b"/>
                  <a:pathLst>
                    <a:path w="3001" h="3032" extrusionOk="0">
                      <a:moveTo>
                        <a:pt x="1076" y="701"/>
                      </a:moveTo>
                      <a:cubicBezTo>
                        <a:pt x="1425" y="701"/>
                        <a:pt x="1772" y="783"/>
                        <a:pt x="1997" y="1082"/>
                      </a:cubicBezTo>
                      <a:cubicBezTo>
                        <a:pt x="2267" y="1439"/>
                        <a:pt x="2264" y="1984"/>
                        <a:pt x="2186" y="2435"/>
                      </a:cubicBezTo>
                      <a:lnTo>
                        <a:pt x="2185" y="2435"/>
                      </a:lnTo>
                      <a:cubicBezTo>
                        <a:pt x="1891" y="2425"/>
                        <a:pt x="1595" y="2395"/>
                        <a:pt x="1302" y="2395"/>
                      </a:cubicBezTo>
                      <a:cubicBezTo>
                        <a:pt x="1159" y="2395"/>
                        <a:pt x="1017" y="2402"/>
                        <a:pt x="875" y="2422"/>
                      </a:cubicBezTo>
                      <a:cubicBezTo>
                        <a:pt x="879" y="2251"/>
                        <a:pt x="862" y="2081"/>
                        <a:pt x="866" y="1952"/>
                      </a:cubicBezTo>
                      <a:cubicBezTo>
                        <a:pt x="879" y="1536"/>
                        <a:pt x="904" y="1111"/>
                        <a:pt x="994" y="702"/>
                      </a:cubicBezTo>
                      <a:cubicBezTo>
                        <a:pt x="1021" y="701"/>
                        <a:pt x="1048" y="701"/>
                        <a:pt x="1076" y="701"/>
                      </a:cubicBezTo>
                      <a:close/>
                      <a:moveTo>
                        <a:pt x="1031" y="1"/>
                      </a:moveTo>
                      <a:cubicBezTo>
                        <a:pt x="923" y="1"/>
                        <a:pt x="816" y="7"/>
                        <a:pt x="710" y="19"/>
                      </a:cubicBezTo>
                      <a:cubicBezTo>
                        <a:pt x="546" y="38"/>
                        <a:pt x="420" y="115"/>
                        <a:pt x="369" y="279"/>
                      </a:cubicBezTo>
                      <a:cubicBezTo>
                        <a:pt x="226" y="737"/>
                        <a:pt x="189" y="1224"/>
                        <a:pt x="160" y="1701"/>
                      </a:cubicBezTo>
                      <a:cubicBezTo>
                        <a:pt x="140" y="2020"/>
                        <a:pt x="1" y="2710"/>
                        <a:pt x="285" y="2945"/>
                      </a:cubicBezTo>
                      <a:cubicBezTo>
                        <a:pt x="351" y="3001"/>
                        <a:pt x="423" y="3029"/>
                        <a:pt x="494" y="3029"/>
                      </a:cubicBezTo>
                      <a:cubicBezTo>
                        <a:pt x="566" y="3029"/>
                        <a:pt x="638" y="3001"/>
                        <a:pt x="704" y="2945"/>
                      </a:cubicBezTo>
                      <a:cubicBezTo>
                        <a:pt x="737" y="2919"/>
                        <a:pt x="765" y="2886"/>
                        <a:pt x="784" y="2848"/>
                      </a:cubicBezTo>
                      <a:cubicBezTo>
                        <a:pt x="829" y="2854"/>
                        <a:pt x="871" y="2858"/>
                        <a:pt x="913" y="2861"/>
                      </a:cubicBezTo>
                      <a:cubicBezTo>
                        <a:pt x="1090" y="2880"/>
                        <a:pt x="1260" y="2909"/>
                        <a:pt x="1435" y="2932"/>
                      </a:cubicBezTo>
                      <a:cubicBezTo>
                        <a:pt x="1764" y="2973"/>
                        <a:pt x="2095" y="3019"/>
                        <a:pt x="2428" y="3031"/>
                      </a:cubicBezTo>
                      <a:cubicBezTo>
                        <a:pt x="2432" y="3032"/>
                        <a:pt x="2436" y="3032"/>
                        <a:pt x="2440" y="3032"/>
                      </a:cubicBezTo>
                      <a:cubicBezTo>
                        <a:pt x="2567" y="3032"/>
                        <a:pt x="2680" y="2934"/>
                        <a:pt x="2714" y="2816"/>
                      </a:cubicBezTo>
                      <a:cubicBezTo>
                        <a:pt x="2924" y="2113"/>
                        <a:pt x="3001" y="1388"/>
                        <a:pt x="2589" y="737"/>
                      </a:cubicBezTo>
                      <a:cubicBezTo>
                        <a:pt x="2249" y="197"/>
                        <a:pt x="1635" y="1"/>
                        <a:pt x="103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1"/>
                <p:cNvSpPr/>
                <p:nvPr/>
              </p:nvSpPr>
              <p:spPr>
                <a:xfrm>
                  <a:off x="2631475" y="1445400"/>
                  <a:ext cx="97950" cy="82475"/>
                </a:xfrm>
                <a:custGeom>
                  <a:avLst/>
                  <a:gdLst/>
                  <a:ahLst/>
                  <a:cxnLst/>
                  <a:rect l="l" t="t" r="r" b="b"/>
                  <a:pathLst>
                    <a:path w="3918" h="3299" extrusionOk="0">
                      <a:moveTo>
                        <a:pt x="2256" y="0"/>
                      </a:moveTo>
                      <a:cubicBezTo>
                        <a:pt x="2032" y="0"/>
                        <a:pt x="1820" y="26"/>
                        <a:pt x="1656" y="65"/>
                      </a:cubicBezTo>
                      <a:cubicBezTo>
                        <a:pt x="586" y="324"/>
                        <a:pt x="1" y="1889"/>
                        <a:pt x="806" y="2701"/>
                      </a:cubicBezTo>
                      <a:cubicBezTo>
                        <a:pt x="862" y="2758"/>
                        <a:pt x="927" y="2782"/>
                        <a:pt x="990" y="2782"/>
                      </a:cubicBezTo>
                      <a:cubicBezTo>
                        <a:pt x="1152" y="2782"/>
                        <a:pt x="1304" y="2625"/>
                        <a:pt x="1260" y="2437"/>
                      </a:cubicBezTo>
                      <a:cubicBezTo>
                        <a:pt x="1144" y="1947"/>
                        <a:pt x="1051" y="1516"/>
                        <a:pt x="1350" y="1067"/>
                      </a:cubicBezTo>
                      <a:cubicBezTo>
                        <a:pt x="1535" y="789"/>
                        <a:pt x="1824" y="693"/>
                        <a:pt x="2131" y="693"/>
                      </a:cubicBezTo>
                      <a:cubicBezTo>
                        <a:pt x="2380" y="693"/>
                        <a:pt x="2641" y="756"/>
                        <a:pt x="2869" y="836"/>
                      </a:cubicBezTo>
                      <a:cubicBezTo>
                        <a:pt x="3046" y="1410"/>
                        <a:pt x="3178" y="2034"/>
                        <a:pt x="3084" y="2627"/>
                      </a:cubicBezTo>
                      <a:cubicBezTo>
                        <a:pt x="2486" y="2680"/>
                        <a:pt x="1898" y="2821"/>
                        <a:pt x="1298" y="2821"/>
                      </a:cubicBezTo>
                      <a:cubicBezTo>
                        <a:pt x="1142" y="2821"/>
                        <a:pt x="984" y="2812"/>
                        <a:pt x="826" y="2788"/>
                      </a:cubicBezTo>
                      <a:cubicBezTo>
                        <a:pt x="817" y="2787"/>
                        <a:pt x="809" y="2786"/>
                        <a:pt x="801" y="2786"/>
                      </a:cubicBezTo>
                      <a:cubicBezTo>
                        <a:pt x="650" y="2786"/>
                        <a:pt x="534" y="3005"/>
                        <a:pt x="702" y="3075"/>
                      </a:cubicBezTo>
                      <a:cubicBezTo>
                        <a:pt x="1127" y="3257"/>
                        <a:pt x="1622" y="3298"/>
                        <a:pt x="2120" y="3298"/>
                      </a:cubicBezTo>
                      <a:cubicBezTo>
                        <a:pt x="2526" y="3298"/>
                        <a:pt x="2934" y="3271"/>
                        <a:pt x="3306" y="3271"/>
                      </a:cubicBezTo>
                      <a:cubicBezTo>
                        <a:pt x="3325" y="3271"/>
                        <a:pt x="3343" y="3271"/>
                        <a:pt x="3361" y="3271"/>
                      </a:cubicBezTo>
                      <a:cubicBezTo>
                        <a:pt x="3363" y="3271"/>
                        <a:pt x="3365" y="3271"/>
                        <a:pt x="3368" y="3271"/>
                      </a:cubicBezTo>
                      <a:cubicBezTo>
                        <a:pt x="3516" y="3271"/>
                        <a:pt x="3638" y="3166"/>
                        <a:pt x="3680" y="3027"/>
                      </a:cubicBezTo>
                      <a:cubicBezTo>
                        <a:pt x="3918" y="2253"/>
                        <a:pt x="3738" y="1370"/>
                        <a:pt x="3516" y="612"/>
                      </a:cubicBezTo>
                      <a:cubicBezTo>
                        <a:pt x="3382" y="147"/>
                        <a:pt x="2788" y="0"/>
                        <a:pt x="225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1"/>
                <p:cNvSpPr/>
                <p:nvPr/>
              </p:nvSpPr>
              <p:spPr>
                <a:xfrm>
                  <a:off x="2637100" y="1559800"/>
                  <a:ext cx="86775" cy="76025"/>
                </a:xfrm>
                <a:custGeom>
                  <a:avLst/>
                  <a:gdLst/>
                  <a:ahLst/>
                  <a:cxnLst/>
                  <a:rect l="l" t="t" r="r" b="b"/>
                  <a:pathLst>
                    <a:path w="3471" h="3041" extrusionOk="0">
                      <a:moveTo>
                        <a:pt x="1788" y="695"/>
                      </a:moveTo>
                      <a:cubicBezTo>
                        <a:pt x="1964" y="695"/>
                        <a:pt x="2140" y="712"/>
                        <a:pt x="2314" y="744"/>
                      </a:cubicBezTo>
                      <a:cubicBezTo>
                        <a:pt x="2482" y="773"/>
                        <a:pt x="2453" y="777"/>
                        <a:pt x="2507" y="947"/>
                      </a:cubicBezTo>
                      <a:cubicBezTo>
                        <a:pt x="2655" y="1428"/>
                        <a:pt x="2750" y="1936"/>
                        <a:pt x="2801" y="2436"/>
                      </a:cubicBezTo>
                      <a:cubicBezTo>
                        <a:pt x="2454" y="2535"/>
                        <a:pt x="2097" y="2577"/>
                        <a:pt x="1739" y="2577"/>
                      </a:cubicBezTo>
                      <a:cubicBezTo>
                        <a:pt x="1440" y="2577"/>
                        <a:pt x="1139" y="2547"/>
                        <a:pt x="842" y="2498"/>
                      </a:cubicBezTo>
                      <a:cubicBezTo>
                        <a:pt x="877" y="1930"/>
                        <a:pt x="781" y="1364"/>
                        <a:pt x="861" y="793"/>
                      </a:cubicBezTo>
                      <a:cubicBezTo>
                        <a:pt x="1141" y="728"/>
                        <a:pt x="1421" y="703"/>
                        <a:pt x="1712" y="696"/>
                      </a:cubicBezTo>
                      <a:cubicBezTo>
                        <a:pt x="1737" y="696"/>
                        <a:pt x="1763" y="695"/>
                        <a:pt x="1788" y="695"/>
                      </a:cubicBezTo>
                      <a:close/>
                      <a:moveTo>
                        <a:pt x="1657" y="0"/>
                      </a:moveTo>
                      <a:cubicBezTo>
                        <a:pt x="1254" y="0"/>
                        <a:pt x="843" y="64"/>
                        <a:pt x="464" y="178"/>
                      </a:cubicBezTo>
                      <a:cubicBezTo>
                        <a:pt x="355" y="209"/>
                        <a:pt x="249" y="299"/>
                        <a:pt x="223" y="419"/>
                      </a:cubicBezTo>
                      <a:cubicBezTo>
                        <a:pt x="62" y="1153"/>
                        <a:pt x="1" y="2101"/>
                        <a:pt x="326" y="2797"/>
                      </a:cubicBezTo>
                      <a:cubicBezTo>
                        <a:pt x="371" y="2894"/>
                        <a:pt x="443" y="2933"/>
                        <a:pt x="520" y="2933"/>
                      </a:cubicBezTo>
                      <a:cubicBezTo>
                        <a:pt x="565" y="2933"/>
                        <a:pt x="611" y="2919"/>
                        <a:pt x="654" y="2897"/>
                      </a:cubicBezTo>
                      <a:cubicBezTo>
                        <a:pt x="1104" y="3001"/>
                        <a:pt x="1543" y="3041"/>
                        <a:pt x="1987" y="3041"/>
                      </a:cubicBezTo>
                      <a:cubicBezTo>
                        <a:pt x="2364" y="3041"/>
                        <a:pt x="2744" y="3012"/>
                        <a:pt x="3136" y="2971"/>
                      </a:cubicBezTo>
                      <a:cubicBezTo>
                        <a:pt x="3310" y="2955"/>
                        <a:pt x="3442" y="2845"/>
                        <a:pt x="3448" y="2659"/>
                      </a:cubicBezTo>
                      <a:cubicBezTo>
                        <a:pt x="3471" y="1946"/>
                        <a:pt x="3326" y="1060"/>
                        <a:pt x="3033" y="410"/>
                      </a:cubicBezTo>
                      <a:cubicBezTo>
                        <a:pt x="2875" y="61"/>
                        <a:pt x="2337" y="48"/>
                        <a:pt x="2008" y="17"/>
                      </a:cubicBezTo>
                      <a:cubicBezTo>
                        <a:pt x="1893" y="6"/>
                        <a:pt x="1775" y="0"/>
                        <a:pt x="165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1"/>
                <p:cNvSpPr/>
                <p:nvPr/>
              </p:nvSpPr>
              <p:spPr>
                <a:xfrm>
                  <a:off x="2553950" y="2143725"/>
                  <a:ext cx="76900" cy="85675"/>
                </a:xfrm>
                <a:custGeom>
                  <a:avLst/>
                  <a:gdLst/>
                  <a:ahLst/>
                  <a:cxnLst/>
                  <a:rect l="l" t="t" r="r" b="b"/>
                  <a:pathLst>
                    <a:path w="3076" h="3427" extrusionOk="0">
                      <a:moveTo>
                        <a:pt x="2315" y="723"/>
                      </a:moveTo>
                      <a:lnTo>
                        <a:pt x="2315" y="723"/>
                      </a:lnTo>
                      <a:cubicBezTo>
                        <a:pt x="2399" y="1271"/>
                        <a:pt x="2293" y="1863"/>
                        <a:pt x="2177" y="2389"/>
                      </a:cubicBezTo>
                      <a:cubicBezTo>
                        <a:pt x="2151" y="2505"/>
                        <a:pt x="2122" y="2614"/>
                        <a:pt x="2090" y="2727"/>
                      </a:cubicBezTo>
                      <a:cubicBezTo>
                        <a:pt x="2090" y="2699"/>
                        <a:pt x="2061" y="2690"/>
                        <a:pt x="2019" y="2690"/>
                      </a:cubicBezTo>
                      <a:cubicBezTo>
                        <a:pt x="1923" y="2690"/>
                        <a:pt x="1758" y="2740"/>
                        <a:pt x="1694" y="2746"/>
                      </a:cubicBezTo>
                      <a:cubicBezTo>
                        <a:pt x="1587" y="2757"/>
                        <a:pt x="1472" y="2764"/>
                        <a:pt x="1354" y="2764"/>
                      </a:cubicBezTo>
                      <a:cubicBezTo>
                        <a:pt x="1155" y="2764"/>
                        <a:pt x="949" y="2744"/>
                        <a:pt x="763" y="2692"/>
                      </a:cubicBezTo>
                      <a:cubicBezTo>
                        <a:pt x="708" y="2080"/>
                        <a:pt x="534" y="1477"/>
                        <a:pt x="589" y="858"/>
                      </a:cubicBezTo>
                      <a:lnTo>
                        <a:pt x="589" y="858"/>
                      </a:lnTo>
                      <a:cubicBezTo>
                        <a:pt x="607" y="862"/>
                        <a:pt x="625" y="865"/>
                        <a:pt x="644" y="865"/>
                      </a:cubicBezTo>
                      <a:cubicBezTo>
                        <a:pt x="648" y="865"/>
                        <a:pt x="652" y="865"/>
                        <a:pt x="655" y="864"/>
                      </a:cubicBezTo>
                      <a:cubicBezTo>
                        <a:pt x="705" y="869"/>
                        <a:pt x="757" y="870"/>
                        <a:pt x="813" y="870"/>
                      </a:cubicBezTo>
                      <a:cubicBezTo>
                        <a:pt x="1229" y="870"/>
                        <a:pt x="1812" y="765"/>
                        <a:pt x="2315" y="723"/>
                      </a:cubicBezTo>
                      <a:close/>
                      <a:moveTo>
                        <a:pt x="2595" y="1"/>
                      </a:moveTo>
                      <a:cubicBezTo>
                        <a:pt x="2147" y="4"/>
                        <a:pt x="1696" y="52"/>
                        <a:pt x="1251" y="107"/>
                      </a:cubicBezTo>
                      <a:cubicBezTo>
                        <a:pt x="968" y="139"/>
                        <a:pt x="655" y="155"/>
                        <a:pt x="433" y="352"/>
                      </a:cubicBezTo>
                      <a:cubicBezTo>
                        <a:pt x="416" y="368"/>
                        <a:pt x="402" y="386"/>
                        <a:pt x="391" y="406"/>
                      </a:cubicBezTo>
                      <a:cubicBezTo>
                        <a:pt x="343" y="419"/>
                        <a:pt x="298" y="456"/>
                        <a:pt x="272" y="522"/>
                      </a:cubicBezTo>
                      <a:cubicBezTo>
                        <a:pt x="1" y="1260"/>
                        <a:pt x="104" y="2156"/>
                        <a:pt x="118" y="2933"/>
                      </a:cubicBezTo>
                      <a:cubicBezTo>
                        <a:pt x="118" y="3039"/>
                        <a:pt x="176" y="3171"/>
                        <a:pt x="282" y="3216"/>
                      </a:cubicBezTo>
                      <a:cubicBezTo>
                        <a:pt x="657" y="3381"/>
                        <a:pt x="1059" y="3426"/>
                        <a:pt x="1467" y="3426"/>
                      </a:cubicBezTo>
                      <a:cubicBezTo>
                        <a:pt x="1496" y="3426"/>
                        <a:pt x="1525" y="3426"/>
                        <a:pt x="1554" y="3425"/>
                      </a:cubicBezTo>
                      <a:cubicBezTo>
                        <a:pt x="1857" y="3423"/>
                        <a:pt x="2495" y="3406"/>
                        <a:pt x="2672" y="3104"/>
                      </a:cubicBezTo>
                      <a:cubicBezTo>
                        <a:pt x="2882" y="2746"/>
                        <a:pt x="2923" y="2192"/>
                        <a:pt x="2975" y="1789"/>
                      </a:cubicBezTo>
                      <a:cubicBezTo>
                        <a:pt x="3040" y="1281"/>
                        <a:pt x="3076" y="758"/>
                        <a:pt x="2936" y="262"/>
                      </a:cubicBezTo>
                      <a:cubicBezTo>
                        <a:pt x="2893" y="109"/>
                        <a:pt x="2755" y="2"/>
                        <a:pt x="259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1"/>
                <p:cNvSpPr/>
                <p:nvPr/>
              </p:nvSpPr>
              <p:spPr>
                <a:xfrm>
                  <a:off x="2551375" y="1988300"/>
                  <a:ext cx="74550" cy="86525"/>
                </a:xfrm>
                <a:custGeom>
                  <a:avLst/>
                  <a:gdLst/>
                  <a:ahLst/>
                  <a:cxnLst/>
                  <a:rect l="l" t="t" r="r" b="b"/>
                  <a:pathLst>
                    <a:path w="2982" h="3461" extrusionOk="0">
                      <a:moveTo>
                        <a:pt x="2054" y="853"/>
                      </a:moveTo>
                      <a:cubicBezTo>
                        <a:pt x="2119" y="1101"/>
                        <a:pt x="2177" y="1353"/>
                        <a:pt x="2209" y="1610"/>
                      </a:cubicBezTo>
                      <a:cubicBezTo>
                        <a:pt x="2231" y="1778"/>
                        <a:pt x="2235" y="1945"/>
                        <a:pt x="2235" y="2113"/>
                      </a:cubicBezTo>
                      <a:cubicBezTo>
                        <a:pt x="2238" y="2349"/>
                        <a:pt x="2270" y="2439"/>
                        <a:pt x="2119" y="2490"/>
                      </a:cubicBezTo>
                      <a:cubicBezTo>
                        <a:pt x="1654" y="2648"/>
                        <a:pt x="1142" y="2748"/>
                        <a:pt x="643" y="2790"/>
                      </a:cubicBezTo>
                      <a:cubicBezTo>
                        <a:pt x="620" y="2333"/>
                        <a:pt x="608" y="1874"/>
                        <a:pt x="634" y="1421"/>
                      </a:cubicBezTo>
                      <a:lnTo>
                        <a:pt x="634" y="1421"/>
                      </a:lnTo>
                      <a:cubicBezTo>
                        <a:pt x="672" y="1433"/>
                        <a:pt x="713" y="1441"/>
                        <a:pt x="758" y="1441"/>
                      </a:cubicBezTo>
                      <a:cubicBezTo>
                        <a:pt x="802" y="1441"/>
                        <a:pt x="849" y="1433"/>
                        <a:pt x="901" y="1417"/>
                      </a:cubicBezTo>
                      <a:cubicBezTo>
                        <a:pt x="1303" y="1285"/>
                        <a:pt x="1681" y="1062"/>
                        <a:pt x="2054" y="853"/>
                      </a:cubicBezTo>
                      <a:close/>
                      <a:moveTo>
                        <a:pt x="2271" y="1"/>
                      </a:moveTo>
                      <a:cubicBezTo>
                        <a:pt x="2213" y="1"/>
                        <a:pt x="2154" y="15"/>
                        <a:pt x="2096" y="44"/>
                      </a:cubicBezTo>
                      <a:cubicBezTo>
                        <a:pt x="1831" y="176"/>
                        <a:pt x="1574" y="319"/>
                        <a:pt x="1316" y="454"/>
                      </a:cubicBezTo>
                      <a:cubicBezTo>
                        <a:pt x="1158" y="534"/>
                        <a:pt x="1000" y="615"/>
                        <a:pt x="839" y="689"/>
                      </a:cubicBezTo>
                      <a:cubicBezTo>
                        <a:pt x="823" y="698"/>
                        <a:pt x="805" y="706"/>
                        <a:pt x="787" y="711"/>
                      </a:cubicBezTo>
                      <a:cubicBezTo>
                        <a:pt x="777" y="710"/>
                        <a:pt x="768" y="709"/>
                        <a:pt x="758" y="709"/>
                      </a:cubicBezTo>
                      <a:cubicBezTo>
                        <a:pt x="743" y="709"/>
                        <a:pt x="728" y="711"/>
                        <a:pt x="713" y="715"/>
                      </a:cubicBezTo>
                      <a:cubicBezTo>
                        <a:pt x="720" y="679"/>
                        <a:pt x="723" y="644"/>
                        <a:pt x="729" y="605"/>
                      </a:cubicBezTo>
                      <a:cubicBezTo>
                        <a:pt x="758" y="464"/>
                        <a:pt x="657" y="378"/>
                        <a:pt x="552" y="378"/>
                      </a:cubicBezTo>
                      <a:cubicBezTo>
                        <a:pt x="480" y="378"/>
                        <a:pt x="405" y="418"/>
                        <a:pt x="369" y="509"/>
                      </a:cubicBezTo>
                      <a:cubicBezTo>
                        <a:pt x="37" y="1318"/>
                        <a:pt x="57" y="2275"/>
                        <a:pt x="12" y="3134"/>
                      </a:cubicBezTo>
                      <a:cubicBezTo>
                        <a:pt x="1" y="3307"/>
                        <a:pt x="163" y="3460"/>
                        <a:pt x="331" y="3460"/>
                      </a:cubicBezTo>
                      <a:cubicBezTo>
                        <a:pt x="333" y="3460"/>
                        <a:pt x="335" y="3460"/>
                        <a:pt x="337" y="3460"/>
                      </a:cubicBezTo>
                      <a:cubicBezTo>
                        <a:pt x="1097" y="3444"/>
                        <a:pt x="1954" y="3306"/>
                        <a:pt x="2653" y="2992"/>
                      </a:cubicBezTo>
                      <a:cubicBezTo>
                        <a:pt x="2981" y="2844"/>
                        <a:pt x="2915" y="2055"/>
                        <a:pt x="2901" y="1781"/>
                      </a:cubicBezTo>
                      <a:cubicBezTo>
                        <a:pt x="2875" y="1263"/>
                        <a:pt x="2756" y="744"/>
                        <a:pt x="2602" y="250"/>
                      </a:cubicBezTo>
                      <a:cubicBezTo>
                        <a:pt x="2551" y="91"/>
                        <a:pt x="2417" y="1"/>
                        <a:pt x="227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1"/>
                <p:cNvSpPr/>
                <p:nvPr/>
              </p:nvSpPr>
              <p:spPr>
                <a:xfrm>
                  <a:off x="2548075" y="1853650"/>
                  <a:ext cx="79575" cy="78900"/>
                </a:xfrm>
                <a:custGeom>
                  <a:avLst/>
                  <a:gdLst/>
                  <a:ahLst/>
                  <a:cxnLst/>
                  <a:rect l="l" t="t" r="r" b="b"/>
                  <a:pathLst>
                    <a:path w="3183" h="3156" extrusionOk="0">
                      <a:moveTo>
                        <a:pt x="2328" y="742"/>
                      </a:moveTo>
                      <a:lnTo>
                        <a:pt x="2328" y="742"/>
                      </a:lnTo>
                      <a:cubicBezTo>
                        <a:pt x="2402" y="1196"/>
                        <a:pt x="2389" y="1664"/>
                        <a:pt x="2125" y="2063"/>
                      </a:cubicBezTo>
                      <a:cubicBezTo>
                        <a:pt x="1923" y="2369"/>
                        <a:pt x="1564" y="2461"/>
                        <a:pt x="1203" y="2461"/>
                      </a:cubicBezTo>
                      <a:cubicBezTo>
                        <a:pt x="1063" y="2461"/>
                        <a:pt x="922" y="2448"/>
                        <a:pt x="790" y="2427"/>
                      </a:cubicBezTo>
                      <a:cubicBezTo>
                        <a:pt x="729" y="1912"/>
                        <a:pt x="601" y="1412"/>
                        <a:pt x="642" y="887"/>
                      </a:cubicBezTo>
                      <a:lnTo>
                        <a:pt x="642" y="887"/>
                      </a:lnTo>
                      <a:cubicBezTo>
                        <a:pt x="729" y="952"/>
                        <a:pt x="848" y="973"/>
                        <a:pt x="969" y="973"/>
                      </a:cubicBezTo>
                      <a:cubicBezTo>
                        <a:pt x="1095" y="973"/>
                        <a:pt x="1223" y="950"/>
                        <a:pt x="1319" y="932"/>
                      </a:cubicBezTo>
                      <a:cubicBezTo>
                        <a:pt x="1651" y="874"/>
                        <a:pt x="1989" y="787"/>
                        <a:pt x="2328" y="742"/>
                      </a:cubicBezTo>
                      <a:close/>
                      <a:moveTo>
                        <a:pt x="2627" y="1"/>
                      </a:moveTo>
                      <a:cubicBezTo>
                        <a:pt x="2623" y="1"/>
                        <a:pt x="2619" y="1"/>
                        <a:pt x="2614" y="1"/>
                      </a:cubicBezTo>
                      <a:cubicBezTo>
                        <a:pt x="2295" y="7"/>
                        <a:pt x="1976" y="78"/>
                        <a:pt x="1664" y="136"/>
                      </a:cubicBezTo>
                      <a:cubicBezTo>
                        <a:pt x="1484" y="168"/>
                        <a:pt x="1306" y="204"/>
                        <a:pt x="1128" y="236"/>
                      </a:cubicBezTo>
                      <a:cubicBezTo>
                        <a:pt x="1058" y="249"/>
                        <a:pt x="987" y="258"/>
                        <a:pt x="919" y="268"/>
                      </a:cubicBezTo>
                      <a:cubicBezTo>
                        <a:pt x="890" y="276"/>
                        <a:pt x="874" y="279"/>
                        <a:pt x="855" y="282"/>
                      </a:cubicBezTo>
                      <a:cubicBezTo>
                        <a:pt x="852" y="282"/>
                        <a:pt x="848" y="282"/>
                        <a:pt x="845" y="282"/>
                      </a:cubicBezTo>
                      <a:cubicBezTo>
                        <a:pt x="836" y="282"/>
                        <a:pt x="826" y="283"/>
                        <a:pt x="816" y="285"/>
                      </a:cubicBezTo>
                      <a:cubicBezTo>
                        <a:pt x="738" y="306"/>
                        <a:pt x="666" y="343"/>
                        <a:pt x="604" y="395"/>
                      </a:cubicBezTo>
                      <a:cubicBezTo>
                        <a:pt x="601" y="398"/>
                        <a:pt x="601" y="401"/>
                        <a:pt x="597" y="404"/>
                      </a:cubicBezTo>
                      <a:cubicBezTo>
                        <a:pt x="559" y="378"/>
                        <a:pt x="512" y="363"/>
                        <a:pt x="465" y="363"/>
                      </a:cubicBezTo>
                      <a:cubicBezTo>
                        <a:pt x="382" y="363"/>
                        <a:pt x="297" y="409"/>
                        <a:pt x="258" y="514"/>
                      </a:cubicBezTo>
                      <a:cubicBezTo>
                        <a:pt x="1" y="1196"/>
                        <a:pt x="126" y="2008"/>
                        <a:pt x="120" y="2721"/>
                      </a:cubicBezTo>
                      <a:cubicBezTo>
                        <a:pt x="118" y="2872"/>
                        <a:pt x="227" y="3023"/>
                        <a:pt x="375" y="3056"/>
                      </a:cubicBezTo>
                      <a:cubicBezTo>
                        <a:pt x="639" y="3117"/>
                        <a:pt x="909" y="3156"/>
                        <a:pt x="1175" y="3156"/>
                      </a:cubicBezTo>
                      <a:cubicBezTo>
                        <a:pt x="1684" y="3156"/>
                        <a:pt x="2176" y="3014"/>
                        <a:pt x="2566" y="2626"/>
                      </a:cubicBezTo>
                      <a:cubicBezTo>
                        <a:pt x="3182" y="2018"/>
                        <a:pt x="3140" y="1035"/>
                        <a:pt x="2962" y="262"/>
                      </a:cubicBezTo>
                      <a:cubicBezTo>
                        <a:pt x="2928" y="114"/>
                        <a:pt x="2777" y="1"/>
                        <a:pt x="262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1"/>
                <p:cNvSpPr/>
                <p:nvPr/>
              </p:nvSpPr>
              <p:spPr>
                <a:xfrm>
                  <a:off x="2542700" y="1719450"/>
                  <a:ext cx="79525" cy="73475"/>
                </a:xfrm>
                <a:custGeom>
                  <a:avLst/>
                  <a:gdLst/>
                  <a:ahLst/>
                  <a:cxnLst/>
                  <a:rect l="l" t="t" r="r" b="b"/>
                  <a:pathLst>
                    <a:path w="3181" h="2939" extrusionOk="0">
                      <a:moveTo>
                        <a:pt x="2175" y="738"/>
                      </a:moveTo>
                      <a:cubicBezTo>
                        <a:pt x="2333" y="1145"/>
                        <a:pt x="2430" y="1605"/>
                        <a:pt x="2466" y="2041"/>
                      </a:cubicBezTo>
                      <a:cubicBezTo>
                        <a:pt x="2061" y="2161"/>
                        <a:pt x="1623" y="2256"/>
                        <a:pt x="1195" y="2256"/>
                      </a:cubicBezTo>
                      <a:cubicBezTo>
                        <a:pt x="1051" y="2256"/>
                        <a:pt x="908" y="2245"/>
                        <a:pt x="767" y="2221"/>
                      </a:cubicBezTo>
                      <a:cubicBezTo>
                        <a:pt x="703" y="1789"/>
                        <a:pt x="632" y="1364"/>
                        <a:pt x="658" y="931"/>
                      </a:cubicBezTo>
                      <a:lnTo>
                        <a:pt x="658" y="931"/>
                      </a:lnTo>
                      <a:cubicBezTo>
                        <a:pt x="732" y="959"/>
                        <a:pt x="809" y="975"/>
                        <a:pt x="878" y="975"/>
                      </a:cubicBezTo>
                      <a:cubicBezTo>
                        <a:pt x="889" y="975"/>
                        <a:pt x="901" y="974"/>
                        <a:pt x="912" y="973"/>
                      </a:cubicBezTo>
                      <a:cubicBezTo>
                        <a:pt x="1341" y="947"/>
                        <a:pt x="1750" y="796"/>
                        <a:pt x="2175" y="738"/>
                      </a:cubicBezTo>
                      <a:close/>
                      <a:moveTo>
                        <a:pt x="2408" y="1"/>
                      </a:moveTo>
                      <a:cubicBezTo>
                        <a:pt x="2405" y="1"/>
                        <a:pt x="2403" y="1"/>
                        <a:pt x="2400" y="1"/>
                      </a:cubicBezTo>
                      <a:cubicBezTo>
                        <a:pt x="2082" y="11"/>
                        <a:pt x="1763" y="85"/>
                        <a:pt x="1453" y="146"/>
                      </a:cubicBezTo>
                      <a:cubicBezTo>
                        <a:pt x="1292" y="178"/>
                        <a:pt x="1134" y="210"/>
                        <a:pt x="973" y="239"/>
                      </a:cubicBezTo>
                      <a:lnTo>
                        <a:pt x="751" y="278"/>
                      </a:lnTo>
                      <a:cubicBezTo>
                        <a:pt x="747" y="280"/>
                        <a:pt x="743" y="281"/>
                        <a:pt x="739" y="281"/>
                      </a:cubicBezTo>
                      <a:cubicBezTo>
                        <a:pt x="738" y="281"/>
                        <a:pt x="736" y="281"/>
                        <a:pt x="735" y="281"/>
                      </a:cubicBezTo>
                      <a:cubicBezTo>
                        <a:pt x="718" y="278"/>
                        <a:pt x="701" y="277"/>
                        <a:pt x="683" y="277"/>
                      </a:cubicBezTo>
                      <a:cubicBezTo>
                        <a:pt x="609" y="277"/>
                        <a:pt x="536" y="302"/>
                        <a:pt x="477" y="349"/>
                      </a:cubicBezTo>
                      <a:cubicBezTo>
                        <a:pt x="473" y="349"/>
                        <a:pt x="470" y="349"/>
                        <a:pt x="467" y="349"/>
                      </a:cubicBezTo>
                      <a:cubicBezTo>
                        <a:pt x="377" y="349"/>
                        <a:pt x="288" y="394"/>
                        <a:pt x="245" y="510"/>
                      </a:cubicBezTo>
                      <a:cubicBezTo>
                        <a:pt x="0" y="1158"/>
                        <a:pt x="174" y="1830"/>
                        <a:pt x="129" y="2504"/>
                      </a:cubicBezTo>
                      <a:cubicBezTo>
                        <a:pt x="116" y="2655"/>
                        <a:pt x="238" y="2791"/>
                        <a:pt x="377" y="2829"/>
                      </a:cubicBezTo>
                      <a:cubicBezTo>
                        <a:pt x="640" y="2906"/>
                        <a:pt x="915" y="2938"/>
                        <a:pt x="1192" y="2938"/>
                      </a:cubicBezTo>
                      <a:cubicBezTo>
                        <a:pt x="1780" y="2938"/>
                        <a:pt x="2382" y="2794"/>
                        <a:pt x="2923" y="2620"/>
                      </a:cubicBezTo>
                      <a:cubicBezTo>
                        <a:pt x="3068" y="2575"/>
                        <a:pt x="3180" y="2446"/>
                        <a:pt x="3177" y="2289"/>
                      </a:cubicBezTo>
                      <a:cubicBezTo>
                        <a:pt x="3161" y="1583"/>
                        <a:pt x="3000" y="815"/>
                        <a:pt x="2707" y="175"/>
                      </a:cubicBezTo>
                      <a:cubicBezTo>
                        <a:pt x="2659" y="70"/>
                        <a:pt x="2522" y="1"/>
                        <a:pt x="240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1"/>
                <p:cNvSpPr/>
                <p:nvPr/>
              </p:nvSpPr>
              <p:spPr>
                <a:xfrm>
                  <a:off x="2537625" y="1456750"/>
                  <a:ext cx="69700" cy="75600"/>
                </a:xfrm>
                <a:custGeom>
                  <a:avLst/>
                  <a:gdLst/>
                  <a:ahLst/>
                  <a:cxnLst/>
                  <a:rect l="l" t="t" r="r" b="b"/>
                  <a:pathLst>
                    <a:path w="2788" h="3024" extrusionOk="0">
                      <a:moveTo>
                        <a:pt x="2050" y="729"/>
                      </a:moveTo>
                      <a:cubicBezTo>
                        <a:pt x="2046" y="935"/>
                        <a:pt x="2050" y="1141"/>
                        <a:pt x="2040" y="1344"/>
                      </a:cubicBezTo>
                      <a:cubicBezTo>
                        <a:pt x="2030" y="1667"/>
                        <a:pt x="2034" y="2050"/>
                        <a:pt x="1943" y="2375"/>
                      </a:cubicBezTo>
                      <a:cubicBezTo>
                        <a:pt x="1560" y="2375"/>
                        <a:pt x="1180" y="2378"/>
                        <a:pt x="796" y="2382"/>
                      </a:cubicBezTo>
                      <a:cubicBezTo>
                        <a:pt x="800" y="2267"/>
                        <a:pt x="792" y="2151"/>
                        <a:pt x="774" y="2037"/>
                      </a:cubicBezTo>
                      <a:cubicBezTo>
                        <a:pt x="739" y="1805"/>
                        <a:pt x="648" y="1550"/>
                        <a:pt x="641" y="1309"/>
                      </a:cubicBezTo>
                      <a:lnTo>
                        <a:pt x="641" y="1309"/>
                      </a:lnTo>
                      <a:cubicBezTo>
                        <a:pt x="657" y="1311"/>
                        <a:pt x="674" y="1312"/>
                        <a:pt x="691" y="1312"/>
                      </a:cubicBezTo>
                      <a:cubicBezTo>
                        <a:pt x="744" y="1312"/>
                        <a:pt x="796" y="1300"/>
                        <a:pt x="845" y="1276"/>
                      </a:cubicBezTo>
                      <a:cubicBezTo>
                        <a:pt x="1241" y="1083"/>
                        <a:pt x="1621" y="842"/>
                        <a:pt x="2050" y="729"/>
                      </a:cubicBezTo>
                      <a:close/>
                      <a:moveTo>
                        <a:pt x="2398" y="1"/>
                      </a:moveTo>
                      <a:cubicBezTo>
                        <a:pt x="2395" y="1"/>
                        <a:pt x="2391" y="1"/>
                        <a:pt x="2388" y="1"/>
                      </a:cubicBezTo>
                      <a:cubicBezTo>
                        <a:pt x="1689" y="30"/>
                        <a:pt x="1099" y="358"/>
                        <a:pt x="496" y="684"/>
                      </a:cubicBezTo>
                      <a:cubicBezTo>
                        <a:pt x="453" y="708"/>
                        <a:pt x="415" y="741"/>
                        <a:pt x="383" y="781"/>
                      </a:cubicBezTo>
                      <a:cubicBezTo>
                        <a:pt x="316" y="802"/>
                        <a:pt x="260" y="853"/>
                        <a:pt x="232" y="919"/>
                      </a:cubicBezTo>
                      <a:cubicBezTo>
                        <a:pt x="0" y="1470"/>
                        <a:pt x="354" y="2053"/>
                        <a:pt x="155" y="2618"/>
                      </a:cubicBezTo>
                      <a:cubicBezTo>
                        <a:pt x="84" y="2814"/>
                        <a:pt x="264" y="3007"/>
                        <a:pt x="454" y="3013"/>
                      </a:cubicBezTo>
                      <a:cubicBezTo>
                        <a:pt x="741" y="3022"/>
                        <a:pt x="1028" y="3023"/>
                        <a:pt x="1315" y="3023"/>
                      </a:cubicBezTo>
                      <a:cubicBezTo>
                        <a:pt x="1506" y="3023"/>
                        <a:pt x="1698" y="3022"/>
                        <a:pt x="1889" y="3022"/>
                      </a:cubicBezTo>
                      <a:cubicBezTo>
                        <a:pt x="1984" y="3022"/>
                        <a:pt x="2080" y="3023"/>
                        <a:pt x="2175" y="3023"/>
                      </a:cubicBezTo>
                      <a:cubicBezTo>
                        <a:pt x="2278" y="3023"/>
                        <a:pt x="2410" y="2965"/>
                        <a:pt x="2452" y="2862"/>
                      </a:cubicBezTo>
                      <a:cubicBezTo>
                        <a:pt x="2788" y="2108"/>
                        <a:pt x="2717" y="1148"/>
                        <a:pt x="2727" y="335"/>
                      </a:cubicBezTo>
                      <a:cubicBezTo>
                        <a:pt x="2727" y="162"/>
                        <a:pt x="2578" y="1"/>
                        <a:pt x="239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1"/>
                <p:cNvSpPr/>
                <p:nvPr/>
              </p:nvSpPr>
              <p:spPr>
                <a:xfrm>
                  <a:off x="2540700" y="1590025"/>
                  <a:ext cx="70125" cy="72125"/>
                </a:xfrm>
                <a:custGeom>
                  <a:avLst/>
                  <a:gdLst/>
                  <a:ahLst/>
                  <a:cxnLst/>
                  <a:rect l="l" t="t" r="r" b="b"/>
                  <a:pathLst>
                    <a:path w="2805" h="2885" extrusionOk="0">
                      <a:moveTo>
                        <a:pt x="1822" y="731"/>
                      </a:moveTo>
                      <a:lnTo>
                        <a:pt x="1822" y="731"/>
                      </a:lnTo>
                      <a:cubicBezTo>
                        <a:pt x="1960" y="1107"/>
                        <a:pt x="2066" y="1565"/>
                        <a:pt x="1815" y="1887"/>
                      </a:cubicBezTo>
                      <a:lnTo>
                        <a:pt x="1814" y="1887"/>
                      </a:lnTo>
                      <a:cubicBezTo>
                        <a:pt x="1602" y="2162"/>
                        <a:pt x="1228" y="2230"/>
                        <a:pt x="866" y="2230"/>
                      </a:cubicBezTo>
                      <a:cubicBezTo>
                        <a:pt x="795" y="2230"/>
                        <a:pt x="723" y="2227"/>
                        <a:pt x="654" y="2223"/>
                      </a:cubicBezTo>
                      <a:cubicBezTo>
                        <a:pt x="639" y="1788"/>
                        <a:pt x="609" y="1353"/>
                        <a:pt x="625" y="917"/>
                      </a:cubicBezTo>
                      <a:lnTo>
                        <a:pt x="625" y="917"/>
                      </a:lnTo>
                      <a:cubicBezTo>
                        <a:pt x="663" y="937"/>
                        <a:pt x="705" y="946"/>
                        <a:pt x="747" y="946"/>
                      </a:cubicBezTo>
                      <a:cubicBezTo>
                        <a:pt x="783" y="946"/>
                        <a:pt x="820" y="939"/>
                        <a:pt x="855" y="924"/>
                      </a:cubicBezTo>
                      <a:cubicBezTo>
                        <a:pt x="1178" y="795"/>
                        <a:pt x="1489" y="747"/>
                        <a:pt x="1822" y="731"/>
                      </a:cubicBezTo>
                      <a:close/>
                      <a:moveTo>
                        <a:pt x="527" y="1"/>
                      </a:moveTo>
                      <a:cubicBezTo>
                        <a:pt x="481" y="1"/>
                        <a:pt x="438" y="24"/>
                        <a:pt x="413" y="83"/>
                      </a:cubicBezTo>
                      <a:cubicBezTo>
                        <a:pt x="97" y="830"/>
                        <a:pt x="20" y="1720"/>
                        <a:pt x="4" y="2526"/>
                      </a:cubicBezTo>
                      <a:cubicBezTo>
                        <a:pt x="1" y="2719"/>
                        <a:pt x="158" y="2832"/>
                        <a:pt x="332" y="2854"/>
                      </a:cubicBezTo>
                      <a:cubicBezTo>
                        <a:pt x="497" y="2872"/>
                        <a:pt x="670" y="2884"/>
                        <a:pt x="844" y="2884"/>
                      </a:cubicBezTo>
                      <a:cubicBezTo>
                        <a:pt x="1406" y="2884"/>
                        <a:pt x="1981" y="2758"/>
                        <a:pt x="2340" y="2304"/>
                      </a:cubicBezTo>
                      <a:cubicBezTo>
                        <a:pt x="2804" y="1720"/>
                        <a:pt x="2642" y="921"/>
                        <a:pt x="2385" y="283"/>
                      </a:cubicBezTo>
                      <a:cubicBezTo>
                        <a:pt x="2326" y="137"/>
                        <a:pt x="2220" y="31"/>
                        <a:pt x="2053" y="31"/>
                      </a:cubicBezTo>
                      <a:cubicBezTo>
                        <a:pt x="2037" y="31"/>
                        <a:pt x="2020" y="31"/>
                        <a:pt x="2004" y="31"/>
                      </a:cubicBezTo>
                      <a:cubicBezTo>
                        <a:pt x="1542" y="31"/>
                        <a:pt x="1116" y="76"/>
                        <a:pt x="690" y="254"/>
                      </a:cubicBezTo>
                      <a:cubicBezTo>
                        <a:pt x="693" y="235"/>
                        <a:pt x="696" y="219"/>
                        <a:pt x="699" y="203"/>
                      </a:cubicBezTo>
                      <a:cubicBezTo>
                        <a:pt x="719" y="95"/>
                        <a:pt x="618" y="1"/>
                        <a:pt x="52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1"/>
                <p:cNvSpPr/>
                <p:nvPr/>
              </p:nvSpPr>
              <p:spPr>
                <a:xfrm>
                  <a:off x="2289675" y="2213025"/>
                  <a:ext cx="112725" cy="119825"/>
                </a:xfrm>
                <a:custGeom>
                  <a:avLst/>
                  <a:gdLst/>
                  <a:ahLst/>
                  <a:cxnLst/>
                  <a:rect l="l" t="t" r="r" b="b"/>
                  <a:pathLst>
                    <a:path w="4509" h="4793" extrusionOk="0">
                      <a:moveTo>
                        <a:pt x="1025" y="748"/>
                      </a:moveTo>
                      <a:cubicBezTo>
                        <a:pt x="1946" y="748"/>
                        <a:pt x="2871" y="761"/>
                        <a:pt x="3783" y="899"/>
                      </a:cubicBezTo>
                      <a:cubicBezTo>
                        <a:pt x="3785" y="1959"/>
                        <a:pt x="3785" y="3019"/>
                        <a:pt x="3799" y="4079"/>
                      </a:cubicBezTo>
                      <a:cubicBezTo>
                        <a:pt x="2997" y="3994"/>
                        <a:pt x="2191" y="3951"/>
                        <a:pt x="1384" y="3951"/>
                      </a:cubicBezTo>
                      <a:cubicBezTo>
                        <a:pt x="1203" y="3951"/>
                        <a:pt x="1022" y="3953"/>
                        <a:pt x="841" y="3957"/>
                      </a:cubicBezTo>
                      <a:cubicBezTo>
                        <a:pt x="944" y="3557"/>
                        <a:pt x="870" y="3052"/>
                        <a:pt x="880" y="2659"/>
                      </a:cubicBezTo>
                      <a:cubicBezTo>
                        <a:pt x="899" y="2020"/>
                        <a:pt x="931" y="1380"/>
                        <a:pt x="1025" y="748"/>
                      </a:cubicBezTo>
                      <a:close/>
                      <a:moveTo>
                        <a:pt x="706" y="0"/>
                      </a:moveTo>
                      <a:cubicBezTo>
                        <a:pt x="552" y="0"/>
                        <a:pt x="374" y="117"/>
                        <a:pt x="348" y="278"/>
                      </a:cubicBezTo>
                      <a:cubicBezTo>
                        <a:pt x="219" y="993"/>
                        <a:pt x="177" y="1718"/>
                        <a:pt x="148" y="2443"/>
                      </a:cubicBezTo>
                      <a:cubicBezTo>
                        <a:pt x="129" y="2939"/>
                        <a:pt x="0" y="3638"/>
                        <a:pt x="193" y="4108"/>
                      </a:cubicBezTo>
                      <a:cubicBezTo>
                        <a:pt x="204" y="4136"/>
                        <a:pt x="218" y="4162"/>
                        <a:pt x="235" y="4186"/>
                      </a:cubicBezTo>
                      <a:cubicBezTo>
                        <a:pt x="206" y="4335"/>
                        <a:pt x="290" y="4509"/>
                        <a:pt x="494" y="4518"/>
                      </a:cubicBezTo>
                      <a:cubicBezTo>
                        <a:pt x="1689" y="4573"/>
                        <a:pt x="2871" y="4557"/>
                        <a:pt x="4054" y="4785"/>
                      </a:cubicBezTo>
                      <a:cubicBezTo>
                        <a:pt x="4080" y="4790"/>
                        <a:pt x="4107" y="4793"/>
                        <a:pt x="4133" y="4793"/>
                      </a:cubicBezTo>
                      <a:cubicBezTo>
                        <a:pt x="4321" y="4793"/>
                        <a:pt x="4483" y="4664"/>
                        <a:pt x="4486" y="4457"/>
                      </a:cubicBezTo>
                      <a:cubicBezTo>
                        <a:pt x="4509" y="3167"/>
                        <a:pt x="4502" y="1879"/>
                        <a:pt x="4509" y="590"/>
                      </a:cubicBezTo>
                      <a:cubicBezTo>
                        <a:pt x="4509" y="439"/>
                        <a:pt x="4395" y="270"/>
                        <a:pt x="4240" y="241"/>
                      </a:cubicBezTo>
                      <a:cubicBezTo>
                        <a:pt x="3074" y="23"/>
                        <a:pt x="1892" y="7"/>
                        <a:pt x="70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1"/>
                <p:cNvSpPr/>
                <p:nvPr/>
              </p:nvSpPr>
              <p:spPr>
                <a:xfrm>
                  <a:off x="2279175" y="2015275"/>
                  <a:ext cx="101725" cy="119225"/>
                </a:xfrm>
                <a:custGeom>
                  <a:avLst/>
                  <a:gdLst/>
                  <a:ahLst/>
                  <a:cxnLst/>
                  <a:rect l="l" t="t" r="r" b="b"/>
                  <a:pathLst>
                    <a:path w="4069" h="4769" extrusionOk="0">
                      <a:moveTo>
                        <a:pt x="2301" y="1"/>
                      </a:moveTo>
                      <a:cubicBezTo>
                        <a:pt x="1788" y="1"/>
                        <a:pt x="1276" y="67"/>
                        <a:pt x="816" y="201"/>
                      </a:cubicBezTo>
                      <a:cubicBezTo>
                        <a:pt x="657" y="244"/>
                        <a:pt x="547" y="388"/>
                        <a:pt x="545" y="552"/>
                      </a:cubicBezTo>
                      <a:cubicBezTo>
                        <a:pt x="529" y="1351"/>
                        <a:pt x="390" y="2153"/>
                        <a:pt x="313" y="2949"/>
                      </a:cubicBezTo>
                      <a:cubicBezTo>
                        <a:pt x="292" y="3181"/>
                        <a:pt x="182" y="4070"/>
                        <a:pt x="604" y="4070"/>
                      </a:cubicBezTo>
                      <a:cubicBezTo>
                        <a:pt x="647" y="4070"/>
                        <a:pt x="695" y="4061"/>
                        <a:pt x="748" y="4041"/>
                      </a:cubicBezTo>
                      <a:cubicBezTo>
                        <a:pt x="829" y="4012"/>
                        <a:pt x="916" y="3952"/>
                        <a:pt x="932" y="3858"/>
                      </a:cubicBezTo>
                      <a:cubicBezTo>
                        <a:pt x="932" y="3852"/>
                        <a:pt x="933" y="3847"/>
                        <a:pt x="935" y="3842"/>
                      </a:cubicBezTo>
                      <a:cubicBezTo>
                        <a:pt x="936" y="3821"/>
                        <a:pt x="936" y="3801"/>
                        <a:pt x="935" y="3780"/>
                      </a:cubicBezTo>
                      <a:cubicBezTo>
                        <a:pt x="938" y="3780"/>
                        <a:pt x="938" y="3784"/>
                        <a:pt x="942" y="3787"/>
                      </a:cubicBezTo>
                      <a:cubicBezTo>
                        <a:pt x="947" y="3831"/>
                        <a:pt x="947" y="3875"/>
                        <a:pt x="942" y="3919"/>
                      </a:cubicBezTo>
                      <a:cubicBezTo>
                        <a:pt x="945" y="3906"/>
                        <a:pt x="951" y="3867"/>
                        <a:pt x="974" y="3790"/>
                      </a:cubicBezTo>
                      <a:cubicBezTo>
                        <a:pt x="1003" y="3684"/>
                        <a:pt x="1000" y="3561"/>
                        <a:pt x="1003" y="3452"/>
                      </a:cubicBezTo>
                      <a:cubicBezTo>
                        <a:pt x="1012" y="3130"/>
                        <a:pt x="1051" y="2807"/>
                        <a:pt x="1086" y="2485"/>
                      </a:cubicBezTo>
                      <a:cubicBezTo>
                        <a:pt x="1144" y="1940"/>
                        <a:pt x="1228" y="1393"/>
                        <a:pt x="1260" y="845"/>
                      </a:cubicBezTo>
                      <a:cubicBezTo>
                        <a:pt x="1596" y="771"/>
                        <a:pt x="1958" y="734"/>
                        <a:pt x="2320" y="734"/>
                      </a:cubicBezTo>
                      <a:cubicBezTo>
                        <a:pt x="2669" y="734"/>
                        <a:pt x="3019" y="769"/>
                        <a:pt x="3345" y="838"/>
                      </a:cubicBezTo>
                      <a:cubicBezTo>
                        <a:pt x="3345" y="1927"/>
                        <a:pt x="3345" y="3013"/>
                        <a:pt x="3355" y="4103"/>
                      </a:cubicBezTo>
                      <a:cubicBezTo>
                        <a:pt x="2330" y="4197"/>
                        <a:pt x="1296" y="4164"/>
                        <a:pt x="268" y="4213"/>
                      </a:cubicBezTo>
                      <a:cubicBezTo>
                        <a:pt x="1" y="4226"/>
                        <a:pt x="1" y="4615"/>
                        <a:pt x="268" y="4628"/>
                      </a:cubicBezTo>
                      <a:cubicBezTo>
                        <a:pt x="1413" y="4679"/>
                        <a:pt x="2566" y="4628"/>
                        <a:pt x="3703" y="4766"/>
                      </a:cubicBezTo>
                      <a:cubicBezTo>
                        <a:pt x="3713" y="4768"/>
                        <a:pt x="3723" y="4768"/>
                        <a:pt x="3733" y="4768"/>
                      </a:cubicBezTo>
                      <a:cubicBezTo>
                        <a:pt x="3909" y="4768"/>
                        <a:pt x="4048" y="4580"/>
                        <a:pt x="4051" y="4418"/>
                      </a:cubicBezTo>
                      <a:cubicBezTo>
                        <a:pt x="4065" y="3129"/>
                        <a:pt x="4062" y="1840"/>
                        <a:pt x="4065" y="552"/>
                      </a:cubicBezTo>
                      <a:cubicBezTo>
                        <a:pt x="4068" y="390"/>
                        <a:pt x="3955" y="247"/>
                        <a:pt x="3800" y="203"/>
                      </a:cubicBezTo>
                      <a:cubicBezTo>
                        <a:pt x="3336" y="68"/>
                        <a:pt x="2818" y="1"/>
                        <a:pt x="230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1"/>
                <p:cNvSpPr/>
                <p:nvPr/>
              </p:nvSpPr>
              <p:spPr>
                <a:xfrm>
                  <a:off x="2271625" y="1819400"/>
                  <a:ext cx="104175" cy="126975"/>
                </a:xfrm>
                <a:custGeom>
                  <a:avLst/>
                  <a:gdLst/>
                  <a:ahLst/>
                  <a:cxnLst/>
                  <a:rect l="l" t="t" r="r" b="b"/>
                  <a:pathLst>
                    <a:path w="4167" h="5079" extrusionOk="0">
                      <a:moveTo>
                        <a:pt x="1570" y="716"/>
                      </a:moveTo>
                      <a:cubicBezTo>
                        <a:pt x="2183" y="716"/>
                        <a:pt x="2793" y="801"/>
                        <a:pt x="3397" y="932"/>
                      </a:cubicBezTo>
                      <a:cubicBezTo>
                        <a:pt x="3251" y="2098"/>
                        <a:pt x="3248" y="3261"/>
                        <a:pt x="3407" y="4429"/>
                      </a:cubicBezTo>
                      <a:cubicBezTo>
                        <a:pt x="2775" y="4488"/>
                        <a:pt x="2145" y="4553"/>
                        <a:pt x="1513" y="4553"/>
                      </a:cubicBezTo>
                      <a:cubicBezTo>
                        <a:pt x="1255" y="4553"/>
                        <a:pt x="996" y="4542"/>
                        <a:pt x="737" y="4516"/>
                      </a:cubicBezTo>
                      <a:cubicBezTo>
                        <a:pt x="783" y="4481"/>
                        <a:pt x="817" y="4432"/>
                        <a:pt x="832" y="4377"/>
                      </a:cubicBezTo>
                      <a:cubicBezTo>
                        <a:pt x="1115" y="3259"/>
                        <a:pt x="941" y="1928"/>
                        <a:pt x="925" y="749"/>
                      </a:cubicBezTo>
                      <a:cubicBezTo>
                        <a:pt x="1140" y="726"/>
                        <a:pt x="1355" y="716"/>
                        <a:pt x="1570" y="716"/>
                      </a:cubicBezTo>
                      <a:close/>
                      <a:moveTo>
                        <a:pt x="1593" y="1"/>
                      </a:moveTo>
                      <a:cubicBezTo>
                        <a:pt x="1222" y="1"/>
                        <a:pt x="850" y="30"/>
                        <a:pt x="478" y="97"/>
                      </a:cubicBezTo>
                      <a:cubicBezTo>
                        <a:pt x="326" y="126"/>
                        <a:pt x="217" y="294"/>
                        <a:pt x="219" y="440"/>
                      </a:cubicBezTo>
                      <a:cubicBezTo>
                        <a:pt x="232" y="1690"/>
                        <a:pt x="0" y="3158"/>
                        <a:pt x="310" y="4377"/>
                      </a:cubicBezTo>
                      <a:cubicBezTo>
                        <a:pt x="327" y="4445"/>
                        <a:pt x="372" y="4503"/>
                        <a:pt x="436" y="4535"/>
                      </a:cubicBezTo>
                      <a:cubicBezTo>
                        <a:pt x="297" y="4635"/>
                        <a:pt x="301" y="4921"/>
                        <a:pt x="507" y="4963"/>
                      </a:cubicBezTo>
                      <a:cubicBezTo>
                        <a:pt x="989" y="5057"/>
                        <a:pt x="1470" y="5078"/>
                        <a:pt x="1951" y="5078"/>
                      </a:cubicBezTo>
                      <a:cubicBezTo>
                        <a:pt x="2369" y="5078"/>
                        <a:pt x="2788" y="5062"/>
                        <a:pt x="3209" y="5062"/>
                      </a:cubicBezTo>
                      <a:cubicBezTo>
                        <a:pt x="3403" y="5062"/>
                        <a:pt x="3598" y="5066"/>
                        <a:pt x="3793" y="5076"/>
                      </a:cubicBezTo>
                      <a:cubicBezTo>
                        <a:pt x="3799" y="5076"/>
                        <a:pt x="3806" y="5076"/>
                        <a:pt x="3812" y="5076"/>
                      </a:cubicBezTo>
                      <a:cubicBezTo>
                        <a:pt x="4043" y="5076"/>
                        <a:pt x="4149" y="4845"/>
                        <a:pt x="4121" y="4644"/>
                      </a:cubicBezTo>
                      <a:cubicBezTo>
                        <a:pt x="3941" y="3353"/>
                        <a:pt x="3938" y="2037"/>
                        <a:pt x="4137" y="749"/>
                      </a:cubicBezTo>
                      <a:cubicBezTo>
                        <a:pt x="4166" y="562"/>
                        <a:pt x="4092" y="359"/>
                        <a:pt x="3886" y="308"/>
                      </a:cubicBezTo>
                      <a:cubicBezTo>
                        <a:pt x="3130" y="127"/>
                        <a:pt x="2363" y="1"/>
                        <a:pt x="159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1"/>
                <p:cNvSpPr/>
                <p:nvPr/>
              </p:nvSpPr>
              <p:spPr>
                <a:xfrm>
                  <a:off x="2119450" y="2020150"/>
                  <a:ext cx="112175" cy="108800"/>
                </a:xfrm>
                <a:custGeom>
                  <a:avLst/>
                  <a:gdLst/>
                  <a:ahLst/>
                  <a:cxnLst/>
                  <a:rect l="l" t="t" r="r" b="b"/>
                  <a:pathLst>
                    <a:path w="4487" h="4352" extrusionOk="0">
                      <a:moveTo>
                        <a:pt x="3458" y="732"/>
                      </a:moveTo>
                      <a:lnTo>
                        <a:pt x="3458" y="732"/>
                      </a:lnTo>
                      <a:cubicBezTo>
                        <a:pt x="3339" y="1722"/>
                        <a:pt x="3343" y="2711"/>
                        <a:pt x="3610" y="3671"/>
                      </a:cubicBezTo>
                      <a:cubicBezTo>
                        <a:pt x="3240" y="3676"/>
                        <a:pt x="2874" y="3683"/>
                        <a:pt x="2508" y="3683"/>
                      </a:cubicBezTo>
                      <a:cubicBezTo>
                        <a:pt x="2078" y="3683"/>
                        <a:pt x="1649" y="3673"/>
                        <a:pt x="1216" y="3636"/>
                      </a:cubicBezTo>
                      <a:cubicBezTo>
                        <a:pt x="919" y="2995"/>
                        <a:pt x="655" y="2492"/>
                        <a:pt x="1122" y="1780"/>
                      </a:cubicBezTo>
                      <a:cubicBezTo>
                        <a:pt x="1602" y="1052"/>
                        <a:pt x="2601" y="803"/>
                        <a:pt x="3458" y="732"/>
                      </a:cubicBezTo>
                      <a:close/>
                      <a:moveTo>
                        <a:pt x="3869" y="1"/>
                      </a:moveTo>
                      <a:cubicBezTo>
                        <a:pt x="3867" y="1"/>
                        <a:pt x="3866" y="1"/>
                        <a:pt x="3864" y="1"/>
                      </a:cubicBezTo>
                      <a:cubicBezTo>
                        <a:pt x="2588" y="23"/>
                        <a:pt x="1306" y="368"/>
                        <a:pt x="500" y="1415"/>
                      </a:cubicBezTo>
                      <a:cubicBezTo>
                        <a:pt x="0" y="2069"/>
                        <a:pt x="10" y="3049"/>
                        <a:pt x="442" y="3739"/>
                      </a:cubicBezTo>
                      <a:cubicBezTo>
                        <a:pt x="404" y="3845"/>
                        <a:pt x="436" y="3971"/>
                        <a:pt x="584" y="4006"/>
                      </a:cubicBezTo>
                      <a:cubicBezTo>
                        <a:pt x="608" y="4009"/>
                        <a:pt x="631" y="4013"/>
                        <a:pt x="655" y="4020"/>
                      </a:cubicBezTo>
                      <a:cubicBezTo>
                        <a:pt x="736" y="4108"/>
                        <a:pt x="828" y="4188"/>
                        <a:pt x="925" y="4258"/>
                      </a:cubicBezTo>
                      <a:cubicBezTo>
                        <a:pt x="977" y="4294"/>
                        <a:pt x="1028" y="4309"/>
                        <a:pt x="1075" y="4309"/>
                      </a:cubicBezTo>
                      <a:cubicBezTo>
                        <a:pt x="1177" y="4309"/>
                        <a:pt x="1263" y="4237"/>
                        <a:pt x="1309" y="4142"/>
                      </a:cubicBezTo>
                      <a:cubicBezTo>
                        <a:pt x="2220" y="4293"/>
                        <a:pt x="3174" y="4348"/>
                        <a:pt x="4080" y="4351"/>
                      </a:cubicBezTo>
                      <a:cubicBezTo>
                        <a:pt x="4290" y="4351"/>
                        <a:pt x="4486" y="4129"/>
                        <a:pt x="4409" y="3916"/>
                      </a:cubicBezTo>
                      <a:cubicBezTo>
                        <a:pt x="4002" y="2792"/>
                        <a:pt x="4025" y="1622"/>
                        <a:pt x="4205" y="451"/>
                      </a:cubicBezTo>
                      <a:cubicBezTo>
                        <a:pt x="4240" y="231"/>
                        <a:pt x="4117" y="1"/>
                        <a:pt x="386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1"/>
                <p:cNvSpPr/>
                <p:nvPr/>
              </p:nvSpPr>
              <p:spPr>
                <a:xfrm>
                  <a:off x="2098825" y="2200775"/>
                  <a:ext cx="126325" cy="137025"/>
                </a:xfrm>
                <a:custGeom>
                  <a:avLst/>
                  <a:gdLst/>
                  <a:ahLst/>
                  <a:cxnLst/>
                  <a:rect l="l" t="t" r="r" b="b"/>
                  <a:pathLst>
                    <a:path w="5053" h="5481" extrusionOk="0">
                      <a:moveTo>
                        <a:pt x="3507" y="720"/>
                      </a:moveTo>
                      <a:cubicBezTo>
                        <a:pt x="3788" y="720"/>
                        <a:pt x="4067" y="739"/>
                        <a:pt x="4324" y="764"/>
                      </a:cubicBezTo>
                      <a:cubicBezTo>
                        <a:pt x="4328" y="2050"/>
                        <a:pt x="4335" y="3336"/>
                        <a:pt x="4338" y="4618"/>
                      </a:cubicBezTo>
                      <a:cubicBezTo>
                        <a:pt x="3310" y="4685"/>
                        <a:pt x="2279" y="4666"/>
                        <a:pt x="1251" y="4753"/>
                      </a:cubicBezTo>
                      <a:cubicBezTo>
                        <a:pt x="1105" y="4766"/>
                        <a:pt x="1047" y="4894"/>
                        <a:pt x="1076" y="4997"/>
                      </a:cubicBezTo>
                      <a:cubicBezTo>
                        <a:pt x="1036" y="5004"/>
                        <a:pt x="996" y="5008"/>
                        <a:pt x="955" y="5008"/>
                      </a:cubicBezTo>
                      <a:cubicBezTo>
                        <a:pt x="886" y="5008"/>
                        <a:pt x="818" y="4998"/>
                        <a:pt x="751" y="4978"/>
                      </a:cubicBezTo>
                      <a:cubicBezTo>
                        <a:pt x="817" y="4942"/>
                        <a:pt x="867" y="4881"/>
                        <a:pt x="890" y="4808"/>
                      </a:cubicBezTo>
                      <a:cubicBezTo>
                        <a:pt x="1228" y="3744"/>
                        <a:pt x="874" y="2594"/>
                        <a:pt x="1482" y="1566"/>
                      </a:cubicBezTo>
                      <a:cubicBezTo>
                        <a:pt x="1886" y="881"/>
                        <a:pt x="2706" y="720"/>
                        <a:pt x="3507" y="720"/>
                      </a:cubicBezTo>
                      <a:close/>
                      <a:moveTo>
                        <a:pt x="3559" y="1"/>
                      </a:moveTo>
                      <a:cubicBezTo>
                        <a:pt x="2584" y="1"/>
                        <a:pt x="1603" y="204"/>
                        <a:pt x="977" y="1006"/>
                      </a:cubicBezTo>
                      <a:cubicBezTo>
                        <a:pt x="285" y="1892"/>
                        <a:pt x="0" y="3760"/>
                        <a:pt x="326" y="4808"/>
                      </a:cubicBezTo>
                      <a:cubicBezTo>
                        <a:pt x="349" y="4888"/>
                        <a:pt x="405" y="4953"/>
                        <a:pt x="481" y="4989"/>
                      </a:cubicBezTo>
                      <a:cubicBezTo>
                        <a:pt x="378" y="5079"/>
                        <a:pt x="352" y="5272"/>
                        <a:pt x="500" y="5349"/>
                      </a:cubicBezTo>
                      <a:cubicBezTo>
                        <a:pt x="677" y="5437"/>
                        <a:pt x="852" y="5480"/>
                        <a:pt x="1036" y="5480"/>
                      </a:cubicBezTo>
                      <a:cubicBezTo>
                        <a:pt x="1130" y="5480"/>
                        <a:pt x="1226" y="5469"/>
                        <a:pt x="1325" y="5446"/>
                      </a:cubicBezTo>
                      <a:cubicBezTo>
                        <a:pt x="1486" y="5407"/>
                        <a:pt x="1689" y="5314"/>
                        <a:pt x="1802" y="5172"/>
                      </a:cubicBezTo>
                      <a:cubicBezTo>
                        <a:pt x="2762" y="5224"/>
                        <a:pt x="3729" y="5214"/>
                        <a:pt x="4689" y="5295"/>
                      </a:cubicBezTo>
                      <a:cubicBezTo>
                        <a:pt x="4697" y="5295"/>
                        <a:pt x="4704" y="5296"/>
                        <a:pt x="4712" y="5296"/>
                      </a:cubicBezTo>
                      <a:cubicBezTo>
                        <a:pt x="4891" y="5296"/>
                        <a:pt x="5037" y="5117"/>
                        <a:pt x="5037" y="4947"/>
                      </a:cubicBezTo>
                      <a:cubicBezTo>
                        <a:pt x="5047" y="3444"/>
                        <a:pt x="5053" y="1941"/>
                        <a:pt x="5053" y="435"/>
                      </a:cubicBezTo>
                      <a:cubicBezTo>
                        <a:pt x="5053" y="220"/>
                        <a:pt x="4885" y="94"/>
                        <a:pt x="4689" y="72"/>
                      </a:cubicBezTo>
                      <a:cubicBezTo>
                        <a:pt x="4328" y="32"/>
                        <a:pt x="3944" y="1"/>
                        <a:pt x="355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1"/>
                <p:cNvSpPr/>
                <p:nvPr/>
              </p:nvSpPr>
              <p:spPr>
                <a:xfrm>
                  <a:off x="2114300" y="1808450"/>
                  <a:ext cx="110300" cy="151725"/>
                </a:xfrm>
                <a:custGeom>
                  <a:avLst/>
                  <a:gdLst/>
                  <a:ahLst/>
                  <a:cxnLst/>
                  <a:rect l="l" t="t" r="r" b="b"/>
                  <a:pathLst>
                    <a:path w="4412" h="6069" extrusionOk="0">
                      <a:moveTo>
                        <a:pt x="1854" y="711"/>
                      </a:moveTo>
                      <a:cubicBezTo>
                        <a:pt x="2413" y="711"/>
                        <a:pt x="2978" y="796"/>
                        <a:pt x="3512" y="932"/>
                      </a:cubicBezTo>
                      <a:cubicBezTo>
                        <a:pt x="3544" y="2404"/>
                        <a:pt x="3679" y="3871"/>
                        <a:pt x="3735" y="5340"/>
                      </a:cubicBezTo>
                      <a:cubicBezTo>
                        <a:pt x="2736" y="5533"/>
                        <a:pt x="1744" y="5589"/>
                        <a:pt x="729" y="5628"/>
                      </a:cubicBezTo>
                      <a:cubicBezTo>
                        <a:pt x="1115" y="4106"/>
                        <a:pt x="1176" y="2327"/>
                        <a:pt x="1202" y="752"/>
                      </a:cubicBezTo>
                      <a:cubicBezTo>
                        <a:pt x="1417" y="724"/>
                        <a:pt x="1635" y="711"/>
                        <a:pt x="1854" y="711"/>
                      </a:cubicBezTo>
                      <a:close/>
                      <a:moveTo>
                        <a:pt x="1839" y="0"/>
                      </a:moveTo>
                      <a:cubicBezTo>
                        <a:pt x="1473" y="0"/>
                        <a:pt x="1109" y="32"/>
                        <a:pt x="755" y="101"/>
                      </a:cubicBezTo>
                      <a:cubicBezTo>
                        <a:pt x="596" y="133"/>
                        <a:pt x="490" y="297"/>
                        <a:pt x="490" y="446"/>
                      </a:cubicBezTo>
                      <a:cubicBezTo>
                        <a:pt x="480" y="1500"/>
                        <a:pt x="370" y="2547"/>
                        <a:pt x="267" y="3594"/>
                      </a:cubicBezTo>
                      <a:cubicBezTo>
                        <a:pt x="197" y="4338"/>
                        <a:pt x="0" y="5147"/>
                        <a:pt x="171" y="5885"/>
                      </a:cubicBezTo>
                      <a:cubicBezTo>
                        <a:pt x="199" y="6010"/>
                        <a:pt x="301" y="6069"/>
                        <a:pt x="406" y="6069"/>
                      </a:cubicBezTo>
                      <a:cubicBezTo>
                        <a:pt x="471" y="6069"/>
                        <a:pt x="539" y="6046"/>
                        <a:pt x="589" y="6001"/>
                      </a:cubicBezTo>
                      <a:cubicBezTo>
                        <a:pt x="979" y="6013"/>
                        <a:pt x="1370" y="6020"/>
                        <a:pt x="1761" y="6020"/>
                      </a:cubicBezTo>
                      <a:cubicBezTo>
                        <a:pt x="2531" y="6020"/>
                        <a:pt x="3302" y="5993"/>
                        <a:pt x="4070" y="5927"/>
                      </a:cubicBezTo>
                      <a:cubicBezTo>
                        <a:pt x="4247" y="5911"/>
                        <a:pt x="4392" y="5792"/>
                        <a:pt x="4395" y="5602"/>
                      </a:cubicBezTo>
                      <a:cubicBezTo>
                        <a:pt x="4411" y="3952"/>
                        <a:pt x="4219" y="2311"/>
                        <a:pt x="4205" y="662"/>
                      </a:cubicBezTo>
                      <a:cubicBezTo>
                        <a:pt x="4204" y="504"/>
                        <a:pt x="4099" y="366"/>
                        <a:pt x="3948" y="323"/>
                      </a:cubicBezTo>
                      <a:cubicBezTo>
                        <a:pt x="3275" y="121"/>
                        <a:pt x="2553" y="0"/>
                        <a:pt x="183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1"/>
                <p:cNvSpPr/>
                <p:nvPr/>
              </p:nvSpPr>
              <p:spPr>
                <a:xfrm>
                  <a:off x="1961325" y="2003800"/>
                  <a:ext cx="123925" cy="130325"/>
                </a:xfrm>
                <a:custGeom>
                  <a:avLst/>
                  <a:gdLst/>
                  <a:ahLst/>
                  <a:cxnLst/>
                  <a:rect l="l" t="t" r="r" b="b"/>
                  <a:pathLst>
                    <a:path w="4957" h="5213" extrusionOk="0">
                      <a:moveTo>
                        <a:pt x="1051" y="746"/>
                      </a:moveTo>
                      <a:cubicBezTo>
                        <a:pt x="2124" y="781"/>
                        <a:pt x="3185" y="923"/>
                        <a:pt x="4244" y="1090"/>
                      </a:cubicBezTo>
                      <a:cubicBezTo>
                        <a:pt x="4215" y="2260"/>
                        <a:pt x="4067" y="3416"/>
                        <a:pt x="3887" y="4570"/>
                      </a:cubicBezTo>
                      <a:cubicBezTo>
                        <a:pt x="2878" y="4661"/>
                        <a:pt x="1853" y="4631"/>
                        <a:pt x="838" y="4642"/>
                      </a:cubicBezTo>
                      <a:cubicBezTo>
                        <a:pt x="858" y="4077"/>
                        <a:pt x="790" y="3494"/>
                        <a:pt x="822" y="2924"/>
                      </a:cubicBezTo>
                      <a:cubicBezTo>
                        <a:pt x="861" y="2195"/>
                        <a:pt x="951" y="1467"/>
                        <a:pt x="1051" y="746"/>
                      </a:cubicBezTo>
                      <a:close/>
                      <a:moveTo>
                        <a:pt x="733" y="0"/>
                      </a:moveTo>
                      <a:cubicBezTo>
                        <a:pt x="586" y="0"/>
                        <a:pt x="407" y="116"/>
                        <a:pt x="388" y="268"/>
                      </a:cubicBezTo>
                      <a:cubicBezTo>
                        <a:pt x="261" y="1151"/>
                        <a:pt x="155" y="2034"/>
                        <a:pt x="100" y="2924"/>
                      </a:cubicBezTo>
                      <a:cubicBezTo>
                        <a:pt x="62" y="3494"/>
                        <a:pt x="0" y="4151"/>
                        <a:pt x="152" y="4722"/>
                      </a:cubicBezTo>
                      <a:cubicBezTo>
                        <a:pt x="36" y="4844"/>
                        <a:pt x="87" y="5092"/>
                        <a:pt x="307" y="5102"/>
                      </a:cubicBezTo>
                      <a:cubicBezTo>
                        <a:pt x="358" y="5160"/>
                        <a:pt x="422" y="5185"/>
                        <a:pt x="489" y="5185"/>
                      </a:cubicBezTo>
                      <a:cubicBezTo>
                        <a:pt x="559" y="5185"/>
                        <a:pt x="631" y="5158"/>
                        <a:pt x="690" y="5112"/>
                      </a:cubicBezTo>
                      <a:cubicBezTo>
                        <a:pt x="927" y="5115"/>
                        <a:pt x="1165" y="5116"/>
                        <a:pt x="1403" y="5116"/>
                      </a:cubicBezTo>
                      <a:cubicBezTo>
                        <a:pt x="1540" y="5116"/>
                        <a:pt x="1677" y="5115"/>
                        <a:pt x="1814" y="5115"/>
                      </a:cubicBezTo>
                      <a:cubicBezTo>
                        <a:pt x="2604" y="5115"/>
                        <a:pt x="3395" y="5122"/>
                        <a:pt x="4173" y="5211"/>
                      </a:cubicBezTo>
                      <a:cubicBezTo>
                        <a:pt x="4181" y="5212"/>
                        <a:pt x="4189" y="5213"/>
                        <a:pt x="4196" y="5213"/>
                      </a:cubicBezTo>
                      <a:cubicBezTo>
                        <a:pt x="4327" y="5213"/>
                        <a:pt x="4474" y="5091"/>
                        <a:pt x="4495" y="4967"/>
                      </a:cubicBezTo>
                      <a:cubicBezTo>
                        <a:pt x="4728" y="3584"/>
                        <a:pt x="4927" y="2199"/>
                        <a:pt x="4953" y="797"/>
                      </a:cubicBezTo>
                      <a:cubicBezTo>
                        <a:pt x="4956" y="653"/>
                        <a:pt x="4847" y="484"/>
                        <a:pt x="4696" y="458"/>
                      </a:cubicBezTo>
                      <a:cubicBezTo>
                        <a:pt x="3383" y="233"/>
                        <a:pt x="2072" y="24"/>
                        <a:pt x="739" y="0"/>
                      </a:cubicBezTo>
                      <a:cubicBezTo>
                        <a:pt x="737" y="0"/>
                        <a:pt x="735" y="0"/>
                        <a:pt x="73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1"/>
                <p:cNvSpPr/>
                <p:nvPr/>
              </p:nvSpPr>
              <p:spPr>
                <a:xfrm>
                  <a:off x="1962525" y="1794600"/>
                  <a:ext cx="117500" cy="130325"/>
                </a:xfrm>
                <a:custGeom>
                  <a:avLst/>
                  <a:gdLst/>
                  <a:ahLst/>
                  <a:cxnLst/>
                  <a:rect l="l" t="t" r="r" b="b"/>
                  <a:pathLst>
                    <a:path w="4700" h="5213" extrusionOk="0">
                      <a:moveTo>
                        <a:pt x="825" y="710"/>
                      </a:moveTo>
                      <a:lnTo>
                        <a:pt x="825" y="710"/>
                      </a:lnTo>
                      <a:cubicBezTo>
                        <a:pt x="1350" y="711"/>
                        <a:pt x="1876" y="712"/>
                        <a:pt x="2401" y="712"/>
                      </a:cubicBezTo>
                      <a:cubicBezTo>
                        <a:pt x="2927" y="712"/>
                        <a:pt x="3452" y="711"/>
                        <a:pt x="3977" y="710"/>
                      </a:cubicBezTo>
                      <a:lnTo>
                        <a:pt x="3977" y="710"/>
                      </a:lnTo>
                      <a:cubicBezTo>
                        <a:pt x="3945" y="1988"/>
                        <a:pt x="3822" y="3262"/>
                        <a:pt x="3792" y="4541"/>
                      </a:cubicBezTo>
                      <a:cubicBezTo>
                        <a:pt x="2845" y="4593"/>
                        <a:pt x="1899" y="4615"/>
                        <a:pt x="948" y="4644"/>
                      </a:cubicBezTo>
                      <a:cubicBezTo>
                        <a:pt x="951" y="4623"/>
                        <a:pt x="952" y="4601"/>
                        <a:pt x="950" y="4580"/>
                      </a:cubicBezTo>
                      <a:cubicBezTo>
                        <a:pt x="776" y="3317"/>
                        <a:pt x="815" y="1992"/>
                        <a:pt x="825" y="710"/>
                      </a:cubicBezTo>
                      <a:close/>
                      <a:moveTo>
                        <a:pt x="2182" y="1"/>
                      </a:moveTo>
                      <a:cubicBezTo>
                        <a:pt x="1613" y="1"/>
                        <a:pt x="1044" y="2"/>
                        <a:pt x="474" y="5"/>
                      </a:cubicBezTo>
                      <a:cubicBezTo>
                        <a:pt x="280" y="5"/>
                        <a:pt x="122" y="161"/>
                        <a:pt x="120" y="355"/>
                      </a:cubicBezTo>
                      <a:cubicBezTo>
                        <a:pt x="123" y="1258"/>
                        <a:pt x="126" y="2157"/>
                        <a:pt x="158" y="3059"/>
                      </a:cubicBezTo>
                      <a:cubicBezTo>
                        <a:pt x="178" y="3561"/>
                        <a:pt x="136" y="4197"/>
                        <a:pt x="384" y="4664"/>
                      </a:cubicBezTo>
                      <a:cubicBezTo>
                        <a:pt x="342" y="4664"/>
                        <a:pt x="300" y="4668"/>
                        <a:pt x="258" y="4668"/>
                      </a:cubicBezTo>
                      <a:cubicBezTo>
                        <a:pt x="1" y="4676"/>
                        <a:pt x="1" y="5056"/>
                        <a:pt x="258" y="5070"/>
                      </a:cubicBezTo>
                      <a:cubicBezTo>
                        <a:pt x="1550" y="5121"/>
                        <a:pt x="2840" y="5128"/>
                        <a:pt x="4125" y="5212"/>
                      </a:cubicBezTo>
                      <a:cubicBezTo>
                        <a:pt x="4132" y="5212"/>
                        <a:pt x="4138" y="5212"/>
                        <a:pt x="4144" y="5212"/>
                      </a:cubicBezTo>
                      <a:cubicBezTo>
                        <a:pt x="4325" y="5212"/>
                        <a:pt x="4466" y="5040"/>
                        <a:pt x="4469" y="4866"/>
                      </a:cubicBezTo>
                      <a:cubicBezTo>
                        <a:pt x="4489" y="3362"/>
                        <a:pt x="4677" y="1863"/>
                        <a:pt x="4696" y="355"/>
                      </a:cubicBezTo>
                      <a:cubicBezTo>
                        <a:pt x="4699" y="162"/>
                        <a:pt x="4532" y="4"/>
                        <a:pt x="4341" y="4"/>
                      </a:cubicBezTo>
                      <a:cubicBezTo>
                        <a:pt x="3621" y="2"/>
                        <a:pt x="2902" y="1"/>
                        <a:pt x="218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1"/>
                <p:cNvSpPr/>
                <p:nvPr/>
              </p:nvSpPr>
              <p:spPr>
                <a:xfrm>
                  <a:off x="1950300" y="2207900"/>
                  <a:ext cx="124300" cy="135525"/>
                </a:xfrm>
                <a:custGeom>
                  <a:avLst/>
                  <a:gdLst/>
                  <a:ahLst/>
                  <a:cxnLst/>
                  <a:rect l="l" t="t" r="r" b="b"/>
                  <a:pathLst>
                    <a:path w="4972" h="5421" extrusionOk="0">
                      <a:moveTo>
                        <a:pt x="4263" y="721"/>
                      </a:moveTo>
                      <a:lnTo>
                        <a:pt x="4263" y="721"/>
                      </a:lnTo>
                      <a:cubicBezTo>
                        <a:pt x="4270" y="2077"/>
                        <a:pt x="4257" y="3430"/>
                        <a:pt x="4105" y="4781"/>
                      </a:cubicBezTo>
                      <a:cubicBezTo>
                        <a:pt x="3061" y="4846"/>
                        <a:pt x="2011" y="4836"/>
                        <a:pt x="963" y="4900"/>
                      </a:cubicBezTo>
                      <a:cubicBezTo>
                        <a:pt x="911" y="4901"/>
                        <a:pt x="862" y="4922"/>
                        <a:pt x="824" y="4958"/>
                      </a:cubicBezTo>
                      <a:cubicBezTo>
                        <a:pt x="1022" y="4456"/>
                        <a:pt x="908" y="3766"/>
                        <a:pt x="931" y="3238"/>
                      </a:cubicBezTo>
                      <a:cubicBezTo>
                        <a:pt x="969" y="2400"/>
                        <a:pt x="1035" y="1546"/>
                        <a:pt x="1244" y="734"/>
                      </a:cubicBezTo>
                      <a:cubicBezTo>
                        <a:pt x="2251" y="732"/>
                        <a:pt x="3258" y="728"/>
                        <a:pt x="4263" y="721"/>
                      </a:cubicBezTo>
                      <a:close/>
                      <a:moveTo>
                        <a:pt x="1274" y="0"/>
                      </a:moveTo>
                      <a:cubicBezTo>
                        <a:pt x="1170" y="0"/>
                        <a:pt x="1067" y="0"/>
                        <a:pt x="963" y="0"/>
                      </a:cubicBezTo>
                      <a:cubicBezTo>
                        <a:pt x="961" y="0"/>
                        <a:pt x="958" y="0"/>
                        <a:pt x="956" y="0"/>
                      </a:cubicBezTo>
                      <a:cubicBezTo>
                        <a:pt x="792" y="0"/>
                        <a:pt x="656" y="115"/>
                        <a:pt x="609" y="267"/>
                      </a:cubicBezTo>
                      <a:cubicBezTo>
                        <a:pt x="363" y="1066"/>
                        <a:pt x="286" y="1907"/>
                        <a:pt x="228" y="2735"/>
                      </a:cubicBezTo>
                      <a:cubicBezTo>
                        <a:pt x="184" y="3382"/>
                        <a:pt x="0" y="4333"/>
                        <a:pt x="242" y="4958"/>
                      </a:cubicBezTo>
                      <a:cubicBezTo>
                        <a:pt x="299" y="5101"/>
                        <a:pt x="417" y="5172"/>
                        <a:pt x="535" y="5172"/>
                      </a:cubicBezTo>
                      <a:cubicBezTo>
                        <a:pt x="629" y="5172"/>
                        <a:pt x="724" y="5126"/>
                        <a:pt x="786" y="5032"/>
                      </a:cubicBezTo>
                      <a:cubicBezTo>
                        <a:pt x="793" y="5006"/>
                        <a:pt x="805" y="4983"/>
                        <a:pt x="821" y="4961"/>
                      </a:cubicBezTo>
                      <a:lnTo>
                        <a:pt x="821" y="4961"/>
                      </a:lnTo>
                      <a:cubicBezTo>
                        <a:pt x="813" y="4987"/>
                        <a:pt x="801" y="5011"/>
                        <a:pt x="786" y="5033"/>
                      </a:cubicBezTo>
                      <a:cubicBezTo>
                        <a:pt x="754" y="5140"/>
                        <a:pt x="812" y="5275"/>
                        <a:pt x="963" y="5284"/>
                      </a:cubicBezTo>
                      <a:cubicBezTo>
                        <a:pt x="2107" y="5352"/>
                        <a:pt x="3257" y="5333"/>
                        <a:pt x="4402" y="5420"/>
                      </a:cubicBezTo>
                      <a:cubicBezTo>
                        <a:pt x="4408" y="5420"/>
                        <a:pt x="4415" y="5421"/>
                        <a:pt x="4422" y="5421"/>
                      </a:cubicBezTo>
                      <a:cubicBezTo>
                        <a:pt x="4548" y="5421"/>
                        <a:pt x="4699" y="5306"/>
                        <a:pt x="4717" y="5178"/>
                      </a:cubicBezTo>
                      <a:cubicBezTo>
                        <a:pt x="4936" y="3584"/>
                        <a:pt x="4958" y="1975"/>
                        <a:pt x="4968" y="367"/>
                      </a:cubicBezTo>
                      <a:cubicBezTo>
                        <a:pt x="4971" y="171"/>
                        <a:pt x="4807" y="13"/>
                        <a:pt x="4614" y="13"/>
                      </a:cubicBezTo>
                      <a:cubicBezTo>
                        <a:pt x="3501" y="5"/>
                        <a:pt x="2388" y="0"/>
                        <a:pt x="127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1"/>
                <p:cNvSpPr/>
                <p:nvPr/>
              </p:nvSpPr>
              <p:spPr>
                <a:xfrm>
                  <a:off x="1969925" y="2331925"/>
                  <a:ext cx="925" cy="1800"/>
                </a:xfrm>
                <a:custGeom>
                  <a:avLst/>
                  <a:gdLst/>
                  <a:ahLst/>
                  <a:cxnLst/>
                  <a:rect l="l" t="t" r="r" b="b"/>
                  <a:pathLst>
                    <a:path w="37" h="72" extrusionOk="0">
                      <a:moveTo>
                        <a:pt x="36" y="0"/>
                      </a:moveTo>
                      <a:lnTo>
                        <a:pt x="36" y="0"/>
                      </a:lnTo>
                      <a:cubicBezTo>
                        <a:pt x="20" y="22"/>
                        <a:pt x="8" y="45"/>
                        <a:pt x="1" y="71"/>
                      </a:cubicBezTo>
                      <a:cubicBezTo>
                        <a:pt x="16" y="50"/>
                        <a:pt x="28" y="25"/>
                        <a:pt x="36" y="0"/>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59" name="Google Shape;259;p31"/>
          <p:cNvSpPr/>
          <p:nvPr/>
        </p:nvSpPr>
        <p:spPr>
          <a:xfrm>
            <a:off x="214600" y="808136"/>
            <a:ext cx="2828925" cy="1140825"/>
          </a:xfrm>
          <a:custGeom>
            <a:avLst/>
            <a:gdLst/>
            <a:ahLst/>
            <a:cxnLst/>
            <a:rect l="l" t="t" r="r" b="b"/>
            <a:pathLst>
              <a:path w="113157" h="45633" extrusionOk="0">
                <a:moveTo>
                  <a:pt x="0" y="2952"/>
                </a:moveTo>
                <a:cubicBezTo>
                  <a:pt x="13335" y="-3715"/>
                  <a:pt x="32079" y="2006"/>
                  <a:pt x="44005" y="10953"/>
                </a:cubicBezTo>
                <a:cubicBezTo>
                  <a:pt x="55129" y="19298"/>
                  <a:pt x="59512" y="35231"/>
                  <a:pt x="71437" y="42385"/>
                </a:cubicBezTo>
                <a:cubicBezTo>
                  <a:pt x="77679" y="46130"/>
                  <a:pt x="85974" y="45867"/>
                  <a:pt x="93154" y="44671"/>
                </a:cubicBezTo>
                <a:cubicBezTo>
                  <a:pt x="100107" y="43513"/>
                  <a:pt x="106108" y="37813"/>
                  <a:pt x="113157" y="37813"/>
                </a:cubicBezTo>
              </a:path>
            </a:pathLst>
          </a:custGeom>
          <a:noFill/>
          <a:ln w="28575" cap="flat" cmpd="sng">
            <a:solidFill>
              <a:srgbClr val="322824"/>
            </a:solidFill>
            <a:prstDash val="dash"/>
            <a:round/>
            <a:headEnd type="none" w="med" len="med"/>
            <a:tailEnd type="none" w="med" len="med"/>
          </a:ln>
        </p:spPr>
      </p:sp>
      <p:sp>
        <p:nvSpPr>
          <p:cNvPr id="260" name="Google Shape;260;p31"/>
          <p:cNvSpPr/>
          <p:nvPr/>
        </p:nvSpPr>
        <p:spPr>
          <a:xfrm>
            <a:off x="5272375" y="1118719"/>
            <a:ext cx="3786175" cy="3549375"/>
          </a:xfrm>
          <a:custGeom>
            <a:avLst/>
            <a:gdLst/>
            <a:ahLst/>
            <a:cxnLst/>
            <a:rect l="l" t="t" r="r" b="b"/>
            <a:pathLst>
              <a:path w="151447" h="141975" extrusionOk="0">
                <a:moveTo>
                  <a:pt x="0" y="11102"/>
                </a:moveTo>
                <a:cubicBezTo>
                  <a:pt x="12598" y="3540"/>
                  <a:pt x="28406" y="-1813"/>
                  <a:pt x="42862" y="815"/>
                </a:cubicBezTo>
                <a:cubicBezTo>
                  <a:pt x="60863" y="4088"/>
                  <a:pt x="79576" y="14167"/>
                  <a:pt x="89725" y="29390"/>
                </a:cubicBezTo>
                <a:cubicBezTo>
                  <a:pt x="97017" y="40328"/>
                  <a:pt x="91729" y="55932"/>
                  <a:pt x="89154" y="68823"/>
                </a:cubicBezTo>
                <a:cubicBezTo>
                  <a:pt x="86727" y="80971"/>
                  <a:pt x="87295" y="93952"/>
                  <a:pt x="90297" y="105971"/>
                </a:cubicBezTo>
                <a:cubicBezTo>
                  <a:pt x="93139" y="117348"/>
                  <a:pt x="105526" y="124730"/>
                  <a:pt x="116014" y="129974"/>
                </a:cubicBezTo>
                <a:cubicBezTo>
                  <a:pt x="127168" y="135551"/>
                  <a:pt x="138977" y="141975"/>
                  <a:pt x="151447" y="141975"/>
                </a:cubicBezTo>
              </a:path>
            </a:pathLst>
          </a:custGeom>
          <a:noFill/>
          <a:ln w="28575" cap="flat" cmpd="sng">
            <a:solidFill>
              <a:srgbClr val="322824"/>
            </a:solidFill>
            <a:prstDash val="dash"/>
            <a:round/>
            <a:headEnd type="none" w="med" len="med"/>
            <a:tailEnd type="none" w="med" len="med"/>
          </a:ln>
        </p:spPr>
      </p:sp>
      <p:grpSp>
        <p:nvGrpSpPr>
          <p:cNvPr id="261" name="Google Shape;261;p31"/>
          <p:cNvGrpSpPr/>
          <p:nvPr/>
        </p:nvGrpSpPr>
        <p:grpSpPr>
          <a:xfrm rot="1446646">
            <a:off x="800774" y="1385288"/>
            <a:ext cx="485036" cy="586202"/>
            <a:chOff x="4258100" y="4122500"/>
            <a:chExt cx="271125" cy="327675"/>
          </a:xfrm>
        </p:grpSpPr>
        <p:sp>
          <p:nvSpPr>
            <p:cNvPr id="262" name="Google Shape;262;p31"/>
            <p:cNvSpPr/>
            <p:nvPr/>
          </p:nvSpPr>
          <p:spPr>
            <a:xfrm>
              <a:off x="4429950" y="4327300"/>
              <a:ext cx="32900" cy="102025"/>
            </a:xfrm>
            <a:custGeom>
              <a:avLst/>
              <a:gdLst/>
              <a:ahLst/>
              <a:cxnLst/>
              <a:rect l="l" t="t" r="r" b="b"/>
              <a:pathLst>
                <a:path w="1316" h="4081" extrusionOk="0">
                  <a:moveTo>
                    <a:pt x="52" y="0"/>
                  </a:moveTo>
                  <a:cubicBezTo>
                    <a:pt x="26" y="0"/>
                    <a:pt x="1" y="19"/>
                    <a:pt x="2" y="52"/>
                  </a:cubicBezTo>
                  <a:cubicBezTo>
                    <a:pt x="10" y="367"/>
                    <a:pt x="37" y="683"/>
                    <a:pt x="81" y="995"/>
                  </a:cubicBezTo>
                  <a:cubicBezTo>
                    <a:pt x="106" y="1150"/>
                    <a:pt x="134" y="1306"/>
                    <a:pt x="153" y="1463"/>
                  </a:cubicBezTo>
                  <a:cubicBezTo>
                    <a:pt x="172" y="1619"/>
                    <a:pt x="186" y="1776"/>
                    <a:pt x="197" y="1934"/>
                  </a:cubicBezTo>
                  <a:cubicBezTo>
                    <a:pt x="217" y="2249"/>
                    <a:pt x="244" y="2563"/>
                    <a:pt x="278" y="2877"/>
                  </a:cubicBezTo>
                  <a:cubicBezTo>
                    <a:pt x="314" y="3190"/>
                    <a:pt x="332" y="3504"/>
                    <a:pt x="363" y="3819"/>
                  </a:cubicBezTo>
                  <a:cubicBezTo>
                    <a:pt x="368" y="3858"/>
                    <a:pt x="395" y="3892"/>
                    <a:pt x="432" y="3903"/>
                  </a:cubicBezTo>
                  <a:lnTo>
                    <a:pt x="434" y="3903"/>
                  </a:lnTo>
                  <a:cubicBezTo>
                    <a:pt x="563" y="3944"/>
                    <a:pt x="695" y="3978"/>
                    <a:pt x="827" y="4010"/>
                  </a:cubicBezTo>
                  <a:cubicBezTo>
                    <a:pt x="893" y="4026"/>
                    <a:pt x="961" y="4040"/>
                    <a:pt x="1028" y="4053"/>
                  </a:cubicBezTo>
                  <a:cubicBezTo>
                    <a:pt x="1061" y="4060"/>
                    <a:pt x="1095" y="4064"/>
                    <a:pt x="1129" y="4070"/>
                  </a:cubicBezTo>
                  <a:lnTo>
                    <a:pt x="1182" y="4077"/>
                  </a:lnTo>
                  <a:cubicBezTo>
                    <a:pt x="1199" y="4080"/>
                    <a:pt x="1217" y="4081"/>
                    <a:pt x="1235" y="4081"/>
                  </a:cubicBezTo>
                  <a:cubicBezTo>
                    <a:pt x="1241" y="4081"/>
                    <a:pt x="1247" y="4081"/>
                    <a:pt x="1253" y="4081"/>
                  </a:cubicBezTo>
                  <a:cubicBezTo>
                    <a:pt x="1315" y="4072"/>
                    <a:pt x="1305" y="3983"/>
                    <a:pt x="1248" y="3983"/>
                  </a:cubicBezTo>
                  <a:cubicBezTo>
                    <a:pt x="1245" y="3983"/>
                    <a:pt x="1241" y="3983"/>
                    <a:pt x="1237" y="3984"/>
                  </a:cubicBezTo>
                  <a:cubicBezTo>
                    <a:pt x="1246" y="3980"/>
                    <a:pt x="1220" y="3974"/>
                    <a:pt x="1208" y="3968"/>
                  </a:cubicBezTo>
                  <a:lnTo>
                    <a:pt x="1162" y="3950"/>
                  </a:lnTo>
                  <a:lnTo>
                    <a:pt x="1068" y="3913"/>
                  </a:lnTo>
                  <a:cubicBezTo>
                    <a:pt x="1005" y="3890"/>
                    <a:pt x="942" y="3864"/>
                    <a:pt x="878" y="3841"/>
                  </a:cubicBezTo>
                  <a:cubicBezTo>
                    <a:pt x="771" y="3803"/>
                    <a:pt x="664" y="3765"/>
                    <a:pt x="556" y="3730"/>
                  </a:cubicBezTo>
                  <a:lnTo>
                    <a:pt x="556" y="3730"/>
                  </a:lnTo>
                  <a:cubicBezTo>
                    <a:pt x="519" y="3439"/>
                    <a:pt x="474" y="3149"/>
                    <a:pt x="443" y="2857"/>
                  </a:cubicBezTo>
                  <a:cubicBezTo>
                    <a:pt x="407" y="2544"/>
                    <a:pt x="366" y="2232"/>
                    <a:pt x="317" y="1920"/>
                  </a:cubicBezTo>
                  <a:cubicBezTo>
                    <a:pt x="295" y="1763"/>
                    <a:pt x="274" y="1607"/>
                    <a:pt x="258" y="1450"/>
                  </a:cubicBezTo>
                  <a:cubicBezTo>
                    <a:pt x="242" y="1293"/>
                    <a:pt x="238" y="1135"/>
                    <a:pt x="228" y="978"/>
                  </a:cubicBezTo>
                  <a:cubicBezTo>
                    <a:pt x="202" y="663"/>
                    <a:pt x="160" y="350"/>
                    <a:pt x="99" y="40"/>
                  </a:cubicBezTo>
                  <a:lnTo>
                    <a:pt x="99" y="41"/>
                  </a:lnTo>
                  <a:cubicBezTo>
                    <a:pt x="95" y="13"/>
                    <a:pt x="73" y="0"/>
                    <a:pt x="5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1"/>
            <p:cNvSpPr/>
            <p:nvPr/>
          </p:nvSpPr>
          <p:spPr>
            <a:xfrm>
              <a:off x="4438800" y="4419975"/>
              <a:ext cx="16775" cy="21250"/>
            </a:xfrm>
            <a:custGeom>
              <a:avLst/>
              <a:gdLst/>
              <a:ahLst/>
              <a:cxnLst/>
              <a:rect l="l" t="t" r="r" b="b"/>
              <a:pathLst>
                <a:path w="671" h="850" extrusionOk="0">
                  <a:moveTo>
                    <a:pt x="111" y="1"/>
                  </a:moveTo>
                  <a:cubicBezTo>
                    <a:pt x="54" y="1"/>
                    <a:pt x="1" y="50"/>
                    <a:pt x="13" y="117"/>
                  </a:cubicBezTo>
                  <a:lnTo>
                    <a:pt x="14" y="121"/>
                  </a:lnTo>
                  <a:cubicBezTo>
                    <a:pt x="56" y="358"/>
                    <a:pt x="106" y="592"/>
                    <a:pt x="186" y="820"/>
                  </a:cubicBezTo>
                  <a:lnTo>
                    <a:pt x="185" y="820"/>
                  </a:lnTo>
                  <a:cubicBezTo>
                    <a:pt x="192" y="840"/>
                    <a:pt x="208" y="849"/>
                    <a:pt x="225" y="849"/>
                  </a:cubicBezTo>
                  <a:cubicBezTo>
                    <a:pt x="246" y="849"/>
                    <a:pt x="267" y="834"/>
                    <a:pt x="266" y="807"/>
                  </a:cubicBezTo>
                  <a:lnTo>
                    <a:pt x="266" y="802"/>
                  </a:lnTo>
                  <a:cubicBezTo>
                    <a:pt x="268" y="655"/>
                    <a:pt x="259" y="510"/>
                    <a:pt x="243" y="367"/>
                  </a:cubicBezTo>
                  <a:lnTo>
                    <a:pt x="243" y="367"/>
                  </a:lnTo>
                  <a:cubicBezTo>
                    <a:pt x="353" y="467"/>
                    <a:pt x="469" y="561"/>
                    <a:pt x="596" y="645"/>
                  </a:cubicBezTo>
                  <a:lnTo>
                    <a:pt x="598" y="647"/>
                  </a:lnTo>
                  <a:cubicBezTo>
                    <a:pt x="605" y="652"/>
                    <a:pt x="612" y="654"/>
                    <a:pt x="619" y="654"/>
                  </a:cubicBezTo>
                  <a:cubicBezTo>
                    <a:pt x="647" y="654"/>
                    <a:pt x="670" y="622"/>
                    <a:pt x="652" y="593"/>
                  </a:cubicBezTo>
                  <a:cubicBezTo>
                    <a:pt x="518" y="385"/>
                    <a:pt x="353" y="204"/>
                    <a:pt x="180" y="30"/>
                  </a:cubicBezTo>
                  <a:cubicBezTo>
                    <a:pt x="159" y="10"/>
                    <a:pt x="135" y="1"/>
                    <a:pt x="11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1"/>
            <p:cNvSpPr/>
            <p:nvPr/>
          </p:nvSpPr>
          <p:spPr>
            <a:xfrm>
              <a:off x="4258100" y="4125375"/>
              <a:ext cx="254050" cy="219350"/>
            </a:xfrm>
            <a:custGeom>
              <a:avLst/>
              <a:gdLst/>
              <a:ahLst/>
              <a:cxnLst/>
              <a:rect l="l" t="t" r="r" b="b"/>
              <a:pathLst>
                <a:path w="10162" h="8774" extrusionOk="0">
                  <a:moveTo>
                    <a:pt x="7046" y="0"/>
                  </a:moveTo>
                  <a:cubicBezTo>
                    <a:pt x="6628" y="0"/>
                    <a:pt x="6148" y="101"/>
                    <a:pt x="5597" y="331"/>
                  </a:cubicBezTo>
                  <a:cubicBezTo>
                    <a:pt x="4564" y="760"/>
                    <a:pt x="5233" y="3561"/>
                    <a:pt x="3570" y="3842"/>
                  </a:cubicBezTo>
                  <a:cubicBezTo>
                    <a:pt x="1906" y="4124"/>
                    <a:pt x="593" y="3913"/>
                    <a:pt x="291" y="4719"/>
                  </a:cubicBezTo>
                  <a:cubicBezTo>
                    <a:pt x="0" y="5495"/>
                    <a:pt x="3001" y="8774"/>
                    <a:pt x="5660" y="8774"/>
                  </a:cubicBezTo>
                  <a:cubicBezTo>
                    <a:pt x="5756" y="8774"/>
                    <a:pt x="5852" y="8769"/>
                    <a:pt x="5948" y="8761"/>
                  </a:cubicBezTo>
                  <a:cubicBezTo>
                    <a:pt x="8674" y="8506"/>
                    <a:pt x="10161" y="6690"/>
                    <a:pt x="9964" y="4752"/>
                  </a:cubicBezTo>
                  <a:cubicBezTo>
                    <a:pt x="9796" y="3111"/>
                    <a:pt x="9367" y="0"/>
                    <a:pt x="7046" y="0"/>
                  </a:cubicBezTo>
                  <a:close/>
                </a:path>
              </a:pathLst>
            </a:custGeom>
            <a:solidFill>
              <a:srgbClr val="ED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1"/>
            <p:cNvSpPr/>
            <p:nvPr/>
          </p:nvSpPr>
          <p:spPr>
            <a:xfrm>
              <a:off x="4310050" y="4185950"/>
              <a:ext cx="93825" cy="70850"/>
            </a:xfrm>
            <a:custGeom>
              <a:avLst/>
              <a:gdLst/>
              <a:ahLst/>
              <a:cxnLst/>
              <a:rect l="l" t="t" r="r" b="b"/>
              <a:pathLst>
                <a:path w="3753" h="2834" extrusionOk="0">
                  <a:moveTo>
                    <a:pt x="573" y="0"/>
                  </a:moveTo>
                  <a:cubicBezTo>
                    <a:pt x="556" y="0"/>
                    <a:pt x="542" y="3"/>
                    <a:pt x="531" y="8"/>
                  </a:cubicBezTo>
                  <a:cubicBezTo>
                    <a:pt x="221" y="162"/>
                    <a:pt x="1" y="2306"/>
                    <a:pt x="1360" y="2670"/>
                  </a:cubicBezTo>
                  <a:cubicBezTo>
                    <a:pt x="1767" y="2779"/>
                    <a:pt x="2142" y="2833"/>
                    <a:pt x="2469" y="2833"/>
                  </a:cubicBezTo>
                  <a:cubicBezTo>
                    <a:pt x="3234" y="2833"/>
                    <a:pt x="3734" y="2538"/>
                    <a:pt x="3753" y="1964"/>
                  </a:cubicBezTo>
                  <a:cubicBezTo>
                    <a:pt x="3753" y="1964"/>
                    <a:pt x="1044" y="0"/>
                    <a:pt x="573" y="0"/>
                  </a:cubicBezTo>
                  <a:close/>
                </a:path>
              </a:pathLst>
            </a:custGeom>
            <a:solidFill>
              <a:srgbClr val="A6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1"/>
            <p:cNvSpPr/>
            <p:nvPr/>
          </p:nvSpPr>
          <p:spPr>
            <a:xfrm>
              <a:off x="4261775" y="4191275"/>
              <a:ext cx="249550" cy="155500"/>
            </a:xfrm>
            <a:custGeom>
              <a:avLst/>
              <a:gdLst/>
              <a:ahLst/>
              <a:cxnLst/>
              <a:rect l="l" t="t" r="r" b="b"/>
              <a:pathLst>
                <a:path w="9982" h="6220" extrusionOk="0">
                  <a:moveTo>
                    <a:pt x="9596" y="0"/>
                  </a:moveTo>
                  <a:cubicBezTo>
                    <a:pt x="9549" y="0"/>
                    <a:pt x="9502" y="36"/>
                    <a:pt x="9504" y="94"/>
                  </a:cubicBezTo>
                  <a:cubicBezTo>
                    <a:pt x="9504" y="94"/>
                    <a:pt x="9503" y="114"/>
                    <a:pt x="9507" y="148"/>
                  </a:cubicBezTo>
                  <a:cubicBezTo>
                    <a:pt x="9509" y="184"/>
                    <a:pt x="9513" y="236"/>
                    <a:pt x="9518" y="304"/>
                  </a:cubicBezTo>
                  <a:cubicBezTo>
                    <a:pt x="9532" y="436"/>
                    <a:pt x="9552" y="630"/>
                    <a:pt x="9576" y="876"/>
                  </a:cubicBezTo>
                  <a:cubicBezTo>
                    <a:pt x="9598" y="1121"/>
                    <a:pt x="9656" y="1417"/>
                    <a:pt x="9661" y="1762"/>
                  </a:cubicBezTo>
                  <a:cubicBezTo>
                    <a:pt x="9661" y="2106"/>
                    <a:pt x="9644" y="2495"/>
                    <a:pt x="9554" y="2914"/>
                  </a:cubicBezTo>
                  <a:cubicBezTo>
                    <a:pt x="9471" y="3326"/>
                    <a:pt x="9333" y="3773"/>
                    <a:pt x="9102" y="4195"/>
                  </a:cubicBezTo>
                  <a:cubicBezTo>
                    <a:pt x="8870" y="4618"/>
                    <a:pt x="8540" y="5017"/>
                    <a:pt x="8110" y="5320"/>
                  </a:cubicBezTo>
                  <a:cubicBezTo>
                    <a:pt x="7680" y="5626"/>
                    <a:pt x="7162" y="5828"/>
                    <a:pt x="6613" y="5934"/>
                  </a:cubicBezTo>
                  <a:cubicBezTo>
                    <a:pt x="6262" y="6001"/>
                    <a:pt x="5901" y="6028"/>
                    <a:pt x="5537" y="6028"/>
                  </a:cubicBezTo>
                  <a:cubicBezTo>
                    <a:pt x="5330" y="6028"/>
                    <a:pt x="5121" y="6019"/>
                    <a:pt x="4913" y="6003"/>
                  </a:cubicBezTo>
                  <a:cubicBezTo>
                    <a:pt x="4628" y="5977"/>
                    <a:pt x="4343" y="5945"/>
                    <a:pt x="4060" y="5892"/>
                  </a:cubicBezTo>
                  <a:cubicBezTo>
                    <a:pt x="3783" y="5848"/>
                    <a:pt x="3509" y="5777"/>
                    <a:pt x="3245" y="5679"/>
                  </a:cubicBezTo>
                  <a:cubicBezTo>
                    <a:pt x="2722" y="5482"/>
                    <a:pt x="2256" y="5178"/>
                    <a:pt x="1867" y="4820"/>
                  </a:cubicBezTo>
                  <a:cubicBezTo>
                    <a:pt x="1493" y="4473"/>
                    <a:pt x="1170" y="4075"/>
                    <a:pt x="908" y="3639"/>
                  </a:cubicBezTo>
                  <a:cubicBezTo>
                    <a:pt x="654" y="3224"/>
                    <a:pt x="466" y="2798"/>
                    <a:pt x="357" y="2395"/>
                  </a:cubicBezTo>
                  <a:cubicBezTo>
                    <a:pt x="303" y="2194"/>
                    <a:pt x="269" y="1993"/>
                    <a:pt x="276" y="1823"/>
                  </a:cubicBezTo>
                  <a:cubicBezTo>
                    <a:pt x="277" y="1787"/>
                    <a:pt x="284" y="1751"/>
                    <a:pt x="295" y="1716"/>
                  </a:cubicBezTo>
                  <a:cubicBezTo>
                    <a:pt x="298" y="1707"/>
                    <a:pt x="302" y="1699"/>
                    <a:pt x="307" y="1691"/>
                  </a:cubicBezTo>
                  <a:cubicBezTo>
                    <a:pt x="315" y="1686"/>
                    <a:pt x="323" y="1680"/>
                    <a:pt x="332" y="1676"/>
                  </a:cubicBezTo>
                  <a:cubicBezTo>
                    <a:pt x="375" y="1653"/>
                    <a:pt x="467" y="1633"/>
                    <a:pt x="545" y="1625"/>
                  </a:cubicBezTo>
                  <a:cubicBezTo>
                    <a:pt x="878" y="1596"/>
                    <a:pt x="1195" y="1613"/>
                    <a:pt x="1449" y="1602"/>
                  </a:cubicBezTo>
                  <a:cubicBezTo>
                    <a:pt x="1962" y="1590"/>
                    <a:pt x="2256" y="1537"/>
                    <a:pt x="2256" y="1537"/>
                  </a:cubicBezTo>
                  <a:lnTo>
                    <a:pt x="2260" y="1536"/>
                  </a:lnTo>
                  <a:cubicBezTo>
                    <a:pt x="2308" y="1528"/>
                    <a:pt x="2341" y="1483"/>
                    <a:pt x="2333" y="1435"/>
                  </a:cubicBezTo>
                  <a:cubicBezTo>
                    <a:pt x="2326" y="1391"/>
                    <a:pt x="2289" y="1361"/>
                    <a:pt x="2246" y="1361"/>
                  </a:cubicBezTo>
                  <a:cubicBezTo>
                    <a:pt x="2242" y="1361"/>
                    <a:pt x="2237" y="1361"/>
                    <a:pt x="2232" y="1362"/>
                  </a:cubicBezTo>
                  <a:cubicBezTo>
                    <a:pt x="2232" y="1362"/>
                    <a:pt x="2026" y="1390"/>
                    <a:pt x="1650" y="1390"/>
                  </a:cubicBezTo>
                  <a:cubicBezTo>
                    <a:pt x="1587" y="1390"/>
                    <a:pt x="1520" y="1389"/>
                    <a:pt x="1448" y="1388"/>
                  </a:cubicBezTo>
                  <a:cubicBezTo>
                    <a:pt x="1270" y="1385"/>
                    <a:pt x="1070" y="1372"/>
                    <a:pt x="837" y="1372"/>
                  </a:cubicBezTo>
                  <a:cubicBezTo>
                    <a:pt x="738" y="1372"/>
                    <a:pt x="633" y="1374"/>
                    <a:pt x="522" y="1381"/>
                  </a:cubicBezTo>
                  <a:cubicBezTo>
                    <a:pt x="425" y="1392"/>
                    <a:pt x="332" y="1396"/>
                    <a:pt x="206" y="1457"/>
                  </a:cubicBezTo>
                  <a:cubicBezTo>
                    <a:pt x="195" y="1464"/>
                    <a:pt x="183" y="1470"/>
                    <a:pt x="171" y="1478"/>
                  </a:cubicBezTo>
                  <a:cubicBezTo>
                    <a:pt x="151" y="1491"/>
                    <a:pt x="133" y="1507"/>
                    <a:pt x="117" y="1524"/>
                  </a:cubicBezTo>
                  <a:cubicBezTo>
                    <a:pt x="92" y="1553"/>
                    <a:pt x="71" y="1587"/>
                    <a:pt x="58" y="1623"/>
                  </a:cubicBezTo>
                  <a:cubicBezTo>
                    <a:pt x="36" y="1680"/>
                    <a:pt x="22" y="1741"/>
                    <a:pt x="18" y="1803"/>
                  </a:cubicBezTo>
                  <a:cubicBezTo>
                    <a:pt x="0" y="2029"/>
                    <a:pt x="43" y="2244"/>
                    <a:pt x="97" y="2464"/>
                  </a:cubicBezTo>
                  <a:cubicBezTo>
                    <a:pt x="211" y="2900"/>
                    <a:pt x="404" y="3347"/>
                    <a:pt x="667" y="3786"/>
                  </a:cubicBezTo>
                  <a:cubicBezTo>
                    <a:pt x="936" y="4219"/>
                    <a:pt x="1274" y="4647"/>
                    <a:pt x="1699" y="5010"/>
                  </a:cubicBezTo>
                  <a:cubicBezTo>
                    <a:pt x="2359" y="5581"/>
                    <a:pt x="3167" y="5951"/>
                    <a:pt x="4029" y="6077"/>
                  </a:cubicBezTo>
                  <a:cubicBezTo>
                    <a:pt x="4317" y="6127"/>
                    <a:pt x="4608" y="6161"/>
                    <a:pt x="4898" y="6190"/>
                  </a:cubicBezTo>
                  <a:cubicBezTo>
                    <a:pt x="5121" y="6209"/>
                    <a:pt x="5345" y="6219"/>
                    <a:pt x="5568" y="6219"/>
                  </a:cubicBezTo>
                  <a:cubicBezTo>
                    <a:pt x="5931" y="6219"/>
                    <a:pt x="6294" y="6192"/>
                    <a:pt x="6649" y="6131"/>
                  </a:cubicBezTo>
                  <a:cubicBezTo>
                    <a:pt x="7222" y="6030"/>
                    <a:pt x="7776" y="5825"/>
                    <a:pt x="8239" y="5507"/>
                  </a:cubicBezTo>
                  <a:cubicBezTo>
                    <a:pt x="8705" y="5189"/>
                    <a:pt x="9069" y="4765"/>
                    <a:pt x="9322" y="4318"/>
                  </a:cubicBezTo>
                  <a:cubicBezTo>
                    <a:pt x="9575" y="3868"/>
                    <a:pt x="9728" y="3406"/>
                    <a:pt x="9823" y="2968"/>
                  </a:cubicBezTo>
                  <a:cubicBezTo>
                    <a:pt x="9918" y="2537"/>
                    <a:pt x="9966" y="2126"/>
                    <a:pt x="9969" y="1764"/>
                  </a:cubicBezTo>
                  <a:cubicBezTo>
                    <a:pt x="9982" y="1402"/>
                    <a:pt x="9981" y="1083"/>
                    <a:pt x="9932" y="825"/>
                  </a:cubicBezTo>
                  <a:cubicBezTo>
                    <a:pt x="9882" y="568"/>
                    <a:pt x="9819" y="374"/>
                    <a:pt x="9765" y="242"/>
                  </a:cubicBezTo>
                  <a:cubicBezTo>
                    <a:pt x="9738" y="175"/>
                    <a:pt x="9708" y="111"/>
                    <a:pt x="9674" y="49"/>
                  </a:cubicBezTo>
                  <a:lnTo>
                    <a:pt x="9673" y="45"/>
                  </a:lnTo>
                  <a:cubicBezTo>
                    <a:pt x="9655" y="14"/>
                    <a:pt x="9625" y="0"/>
                    <a:pt x="959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1"/>
            <p:cNvSpPr/>
            <p:nvPr/>
          </p:nvSpPr>
          <p:spPr>
            <a:xfrm>
              <a:off x="4359100" y="4122500"/>
              <a:ext cx="135950" cy="75750"/>
            </a:xfrm>
            <a:custGeom>
              <a:avLst/>
              <a:gdLst/>
              <a:ahLst/>
              <a:cxnLst/>
              <a:rect l="l" t="t" r="r" b="b"/>
              <a:pathLst>
                <a:path w="5438" h="3030" extrusionOk="0">
                  <a:moveTo>
                    <a:pt x="2690" y="0"/>
                  </a:moveTo>
                  <a:cubicBezTo>
                    <a:pt x="2555" y="0"/>
                    <a:pt x="2419" y="8"/>
                    <a:pt x="2283" y="26"/>
                  </a:cubicBezTo>
                  <a:cubicBezTo>
                    <a:pt x="2032" y="58"/>
                    <a:pt x="1789" y="131"/>
                    <a:pt x="1561" y="242"/>
                  </a:cubicBezTo>
                  <a:cubicBezTo>
                    <a:pt x="1332" y="352"/>
                    <a:pt x="1136" y="517"/>
                    <a:pt x="977" y="694"/>
                  </a:cubicBezTo>
                  <a:cubicBezTo>
                    <a:pt x="820" y="874"/>
                    <a:pt x="704" y="1070"/>
                    <a:pt x="609" y="1258"/>
                  </a:cubicBezTo>
                  <a:cubicBezTo>
                    <a:pt x="525" y="1434"/>
                    <a:pt x="452" y="1614"/>
                    <a:pt x="390" y="1799"/>
                  </a:cubicBezTo>
                  <a:cubicBezTo>
                    <a:pt x="271" y="2136"/>
                    <a:pt x="194" y="2417"/>
                    <a:pt x="130" y="2609"/>
                  </a:cubicBezTo>
                  <a:cubicBezTo>
                    <a:pt x="67" y="2798"/>
                    <a:pt x="25" y="2909"/>
                    <a:pt x="25" y="2909"/>
                  </a:cubicBezTo>
                  <a:lnTo>
                    <a:pt x="25" y="2910"/>
                  </a:lnTo>
                  <a:cubicBezTo>
                    <a:pt x="1" y="2978"/>
                    <a:pt x="55" y="3029"/>
                    <a:pt x="110" y="3029"/>
                  </a:cubicBezTo>
                  <a:cubicBezTo>
                    <a:pt x="138" y="3029"/>
                    <a:pt x="166" y="3016"/>
                    <a:pt x="185" y="2984"/>
                  </a:cubicBezTo>
                  <a:lnTo>
                    <a:pt x="187" y="2980"/>
                  </a:lnTo>
                  <a:cubicBezTo>
                    <a:pt x="187" y="2980"/>
                    <a:pt x="244" y="2878"/>
                    <a:pt x="327" y="2685"/>
                  </a:cubicBezTo>
                  <a:cubicBezTo>
                    <a:pt x="413" y="2496"/>
                    <a:pt x="518" y="2220"/>
                    <a:pt x="650" y="1900"/>
                  </a:cubicBezTo>
                  <a:cubicBezTo>
                    <a:pt x="787" y="1584"/>
                    <a:pt x="957" y="1219"/>
                    <a:pt x="1232" y="924"/>
                  </a:cubicBezTo>
                  <a:cubicBezTo>
                    <a:pt x="1370" y="775"/>
                    <a:pt x="1536" y="653"/>
                    <a:pt x="1720" y="564"/>
                  </a:cubicBezTo>
                  <a:cubicBezTo>
                    <a:pt x="1913" y="472"/>
                    <a:pt x="2120" y="412"/>
                    <a:pt x="2333" y="387"/>
                  </a:cubicBezTo>
                  <a:cubicBezTo>
                    <a:pt x="2477" y="368"/>
                    <a:pt x="2623" y="359"/>
                    <a:pt x="2769" y="359"/>
                  </a:cubicBezTo>
                  <a:cubicBezTo>
                    <a:pt x="2844" y="359"/>
                    <a:pt x="2919" y="361"/>
                    <a:pt x="2994" y="366"/>
                  </a:cubicBezTo>
                  <a:lnTo>
                    <a:pt x="3152" y="377"/>
                  </a:lnTo>
                  <a:cubicBezTo>
                    <a:pt x="3209" y="381"/>
                    <a:pt x="3268" y="382"/>
                    <a:pt x="3322" y="389"/>
                  </a:cubicBezTo>
                  <a:cubicBezTo>
                    <a:pt x="3371" y="397"/>
                    <a:pt x="3422" y="404"/>
                    <a:pt x="3471" y="414"/>
                  </a:cubicBezTo>
                  <a:lnTo>
                    <a:pt x="3620" y="456"/>
                  </a:lnTo>
                  <a:cubicBezTo>
                    <a:pt x="3818" y="517"/>
                    <a:pt x="3995" y="610"/>
                    <a:pt x="4163" y="701"/>
                  </a:cubicBezTo>
                  <a:cubicBezTo>
                    <a:pt x="4333" y="791"/>
                    <a:pt x="4486" y="898"/>
                    <a:pt x="4604" y="1022"/>
                  </a:cubicBezTo>
                  <a:cubicBezTo>
                    <a:pt x="4722" y="1145"/>
                    <a:pt x="4794" y="1289"/>
                    <a:pt x="4869" y="1404"/>
                  </a:cubicBezTo>
                  <a:cubicBezTo>
                    <a:pt x="4947" y="1516"/>
                    <a:pt x="5021" y="1612"/>
                    <a:pt x="5075" y="1694"/>
                  </a:cubicBezTo>
                  <a:lnTo>
                    <a:pt x="5212" y="1882"/>
                  </a:lnTo>
                  <a:cubicBezTo>
                    <a:pt x="5245" y="1926"/>
                    <a:pt x="5264" y="1949"/>
                    <a:pt x="5264" y="1949"/>
                  </a:cubicBezTo>
                  <a:lnTo>
                    <a:pt x="5267" y="1952"/>
                  </a:lnTo>
                  <a:cubicBezTo>
                    <a:pt x="5286" y="1972"/>
                    <a:pt x="5309" y="1981"/>
                    <a:pt x="5332" y="1981"/>
                  </a:cubicBezTo>
                  <a:cubicBezTo>
                    <a:pt x="5386" y="1981"/>
                    <a:pt x="5437" y="1932"/>
                    <a:pt x="5422" y="1868"/>
                  </a:cubicBezTo>
                  <a:cubicBezTo>
                    <a:pt x="5422" y="1868"/>
                    <a:pt x="5414" y="1839"/>
                    <a:pt x="5395" y="1786"/>
                  </a:cubicBezTo>
                  <a:cubicBezTo>
                    <a:pt x="5368" y="1708"/>
                    <a:pt x="5336" y="1632"/>
                    <a:pt x="5298" y="1560"/>
                  </a:cubicBezTo>
                  <a:cubicBezTo>
                    <a:pt x="5271" y="1508"/>
                    <a:pt x="5242" y="1457"/>
                    <a:pt x="5210" y="1408"/>
                  </a:cubicBezTo>
                  <a:cubicBezTo>
                    <a:pt x="5176" y="1348"/>
                    <a:pt x="5136" y="1291"/>
                    <a:pt x="5092" y="1237"/>
                  </a:cubicBezTo>
                  <a:cubicBezTo>
                    <a:pt x="5000" y="1120"/>
                    <a:pt x="4864" y="1016"/>
                    <a:pt x="4736" y="890"/>
                  </a:cubicBezTo>
                  <a:cubicBezTo>
                    <a:pt x="4599" y="749"/>
                    <a:pt x="4455" y="615"/>
                    <a:pt x="4304" y="490"/>
                  </a:cubicBezTo>
                  <a:cubicBezTo>
                    <a:pt x="4137" y="359"/>
                    <a:pt x="3937" y="251"/>
                    <a:pt x="3717" y="171"/>
                  </a:cubicBezTo>
                  <a:lnTo>
                    <a:pt x="3548" y="117"/>
                  </a:lnTo>
                  <a:lnTo>
                    <a:pt x="3369" y="70"/>
                  </a:lnTo>
                  <a:lnTo>
                    <a:pt x="3201" y="32"/>
                  </a:lnTo>
                  <a:cubicBezTo>
                    <a:pt x="3131" y="20"/>
                    <a:pt x="3079" y="21"/>
                    <a:pt x="3017" y="13"/>
                  </a:cubicBezTo>
                  <a:cubicBezTo>
                    <a:pt x="2910" y="5"/>
                    <a:pt x="2800" y="0"/>
                    <a:pt x="269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1"/>
            <p:cNvSpPr/>
            <p:nvPr/>
          </p:nvSpPr>
          <p:spPr>
            <a:xfrm>
              <a:off x="4457375" y="4164975"/>
              <a:ext cx="12400" cy="13450"/>
            </a:xfrm>
            <a:custGeom>
              <a:avLst/>
              <a:gdLst/>
              <a:ahLst/>
              <a:cxnLst/>
              <a:rect l="l" t="t" r="r" b="b"/>
              <a:pathLst>
                <a:path w="496" h="538" extrusionOk="0">
                  <a:moveTo>
                    <a:pt x="236" y="0"/>
                  </a:moveTo>
                  <a:cubicBezTo>
                    <a:pt x="226" y="0"/>
                    <a:pt x="216" y="1"/>
                    <a:pt x="205" y="3"/>
                  </a:cubicBezTo>
                  <a:cubicBezTo>
                    <a:pt x="82" y="23"/>
                    <a:pt x="0" y="159"/>
                    <a:pt x="25" y="306"/>
                  </a:cubicBezTo>
                  <a:cubicBezTo>
                    <a:pt x="47" y="440"/>
                    <a:pt x="150" y="537"/>
                    <a:pt x="262" y="537"/>
                  </a:cubicBezTo>
                  <a:cubicBezTo>
                    <a:pt x="272" y="537"/>
                    <a:pt x="282" y="537"/>
                    <a:pt x="292" y="535"/>
                  </a:cubicBezTo>
                  <a:cubicBezTo>
                    <a:pt x="415" y="515"/>
                    <a:pt x="496" y="378"/>
                    <a:pt x="472" y="233"/>
                  </a:cubicBezTo>
                  <a:cubicBezTo>
                    <a:pt x="450" y="98"/>
                    <a:pt x="348" y="0"/>
                    <a:pt x="23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1"/>
            <p:cNvSpPr/>
            <p:nvPr/>
          </p:nvSpPr>
          <p:spPr>
            <a:xfrm>
              <a:off x="4476100" y="4147525"/>
              <a:ext cx="52275" cy="48850"/>
            </a:xfrm>
            <a:custGeom>
              <a:avLst/>
              <a:gdLst/>
              <a:ahLst/>
              <a:cxnLst/>
              <a:rect l="l" t="t" r="r" b="b"/>
              <a:pathLst>
                <a:path w="2091" h="1954" extrusionOk="0">
                  <a:moveTo>
                    <a:pt x="1690" y="1"/>
                  </a:moveTo>
                  <a:cubicBezTo>
                    <a:pt x="1354" y="1"/>
                    <a:pt x="11" y="1319"/>
                    <a:pt x="6" y="1543"/>
                  </a:cubicBezTo>
                  <a:cubicBezTo>
                    <a:pt x="0" y="1806"/>
                    <a:pt x="888" y="1953"/>
                    <a:pt x="1493" y="1953"/>
                  </a:cubicBezTo>
                  <a:cubicBezTo>
                    <a:pt x="1789" y="1953"/>
                    <a:pt x="2017" y="1918"/>
                    <a:pt x="2041" y="1844"/>
                  </a:cubicBezTo>
                  <a:cubicBezTo>
                    <a:pt x="2090" y="1692"/>
                    <a:pt x="891" y="1254"/>
                    <a:pt x="891" y="1254"/>
                  </a:cubicBezTo>
                  <a:cubicBezTo>
                    <a:pt x="1393" y="857"/>
                    <a:pt x="1880" y="35"/>
                    <a:pt x="1709" y="2"/>
                  </a:cubicBezTo>
                  <a:cubicBezTo>
                    <a:pt x="1703" y="1"/>
                    <a:pt x="1697" y="1"/>
                    <a:pt x="1690"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1"/>
            <p:cNvSpPr/>
            <p:nvPr/>
          </p:nvSpPr>
          <p:spPr>
            <a:xfrm>
              <a:off x="4473825" y="4145725"/>
              <a:ext cx="55400" cy="51900"/>
            </a:xfrm>
            <a:custGeom>
              <a:avLst/>
              <a:gdLst/>
              <a:ahLst/>
              <a:cxnLst/>
              <a:rect l="l" t="t" r="r" b="b"/>
              <a:pathLst>
                <a:path w="2216" h="2076" extrusionOk="0">
                  <a:moveTo>
                    <a:pt x="1781" y="146"/>
                  </a:moveTo>
                  <a:cubicBezTo>
                    <a:pt x="1784" y="147"/>
                    <a:pt x="1785" y="147"/>
                    <a:pt x="1782" y="147"/>
                  </a:cubicBezTo>
                  <a:cubicBezTo>
                    <a:pt x="1781" y="147"/>
                    <a:pt x="1780" y="146"/>
                    <a:pt x="1778" y="146"/>
                  </a:cubicBezTo>
                  <a:lnTo>
                    <a:pt x="1778" y="146"/>
                  </a:lnTo>
                  <a:cubicBezTo>
                    <a:pt x="1780" y="146"/>
                    <a:pt x="1781" y="146"/>
                    <a:pt x="1781" y="146"/>
                  </a:cubicBezTo>
                  <a:close/>
                  <a:moveTo>
                    <a:pt x="1763" y="147"/>
                  </a:moveTo>
                  <a:cubicBezTo>
                    <a:pt x="1763" y="147"/>
                    <a:pt x="1763" y="147"/>
                    <a:pt x="1763" y="147"/>
                  </a:cubicBezTo>
                  <a:cubicBezTo>
                    <a:pt x="1763" y="221"/>
                    <a:pt x="1728" y="318"/>
                    <a:pt x="1689" y="402"/>
                  </a:cubicBezTo>
                  <a:cubicBezTo>
                    <a:pt x="1647" y="489"/>
                    <a:pt x="1598" y="571"/>
                    <a:pt x="1542" y="650"/>
                  </a:cubicBezTo>
                  <a:cubicBezTo>
                    <a:pt x="1429" y="808"/>
                    <a:pt x="1301" y="956"/>
                    <a:pt x="1161" y="1091"/>
                  </a:cubicBezTo>
                  <a:cubicBezTo>
                    <a:pt x="1088" y="1158"/>
                    <a:pt x="1009" y="1216"/>
                    <a:pt x="923" y="1265"/>
                  </a:cubicBezTo>
                  <a:cubicBezTo>
                    <a:pt x="838" y="1316"/>
                    <a:pt x="749" y="1359"/>
                    <a:pt x="657" y="1394"/>
                  </a:cubicBezTo>
                  <a:cubicBezTo>
                    <a:pt x="502" y="1453"/>
                    <a:pt x="342" y="1498"/>
                    <a:pt x="180" y="1526"/>
                  </a:cubicBezTo>
                  <a:lnTo>
                    <a:pt x="180" y="1526"/>
                  </a:lnTo>
                  <a:cubicBezTo>
                    <a:pt x="211" y="1478"/>
                    <a:pt x="252" y="1431"/>
                    <a:pt x="289" y="1387"/>
                  </a:cubicBezTo>
                  <a:cubicBezTo>
                    <a:pt x="355" y="1314"/>
                    <a:pt x="426" y="1243"/>
                    <a:pt x="499" y="1173"/>
                  </a:cubicBezTo>
                  <a:lnTo>
                    <a:pt x="720" y="969"/>
                  </a:lnTo>
                  <a:cubicBezTo>
                    <a:pt x="793" y="900"/>
                    <a:pt x="869" y="836"/>
                    <a:pt x="940" y="765"/>
                  </a:cubicBezTo>
                  <a:cubicBezTo>
                    <a:pt x="1014" y="698"/>
                    <a:pt x="1080" y="622"/>
                    <a:pt x="1152" y="552"/>
                  </a:cubicBezTo>
                  <a:cubicBezTo>
                    <a:pt x="1223" y="482"/>
                    <a:pt x="1299" y="417"/>
                    <a:pt x="1380" y="358"/>
                  </a:cubicBezTo>
                  <a:cubicBezTo>
                    <a:pt x="1458" y="299"/>
                    <a:pt x="1541" y="246"/>
                    <a:pt x="1627" y="198"/>
                  </a:cubicBezTo>
                  <a:cubicBezTo>
                    <a:pt x="1666" y="176"/>
                    <a:pt x="1708" y="160"/>
                    <a:pt x="1751" y="148"/>
                  </a:cubicBezTo>
                  <a:cubicBezTo>
                    <a:pt x="1754" y="147"/>
                    <a:pt x="1759" y="147"/>
                    <a:pt x="1763" y="147"/>
                  </a:cubicBezTo>
                  <a:close/>
                  <a:moveTo>
                    <a:pt x="2065" y="1885"/>
                  </a:moveTo>
                  <a:cubicBezTo>
                    <a:pt x="2066" y="1885"/>
                    <a:pt x="2063" y="1891"/>
                    <a:pt x="2060" y="1893"/>
                  </a:cubicBezTo>
                  <a:cubicBezTo>
                    <a:pt x="2059" y="1894"/>
                    <a:pt x="2059" y="1894"/>
                    <a:pt x="2058" y="1894"/>
                  </a:cubicBezTo>
                  <a:lnTo>
                    <a:pt x="2058" y="1894"/>
                  </a:lnTo>
                  <a:cubicBezTo>
                    <a:pt x="2059" y="1892"/>
                    <a:pt x="2060" y="1889"/>
                    <a:pt x="2061" y="1887"/>
                  </a:cubicBezTo>
                  <a:lnTo>
                    <a:pt x="2061" y="1887"/>
                  </a:lnTo>
                  <a:lnTo>
                    <a:pt x="2059" y="1893"/>
                  </a:lnTo>
                  <a:cubicBezTo>
                    <a:pt x="2060" y="1891"/>
                    <a:pt x="2061" y="1889"/>
                    <a:pt x="2063" y="1887"/>
                  </a:cubicBezTo>
                  <a:cubicBezTo>
                    <a:pt x="2064" y="1886"/>
                    <a:pt x="2065" y="1885"/>
                    <a:pt x="2065" y="1885"/>
                  </a:cubicBezTo>
                  <a:close/>
                  <a:moveTo>
                    <a:pt x="177" y="1697"/>
                  </a:moveTo>
                  <a:lnTo>
                    <a:pt x="177" y="1697"/>
                  </a:lnTo>
                  <a:cubicBezTo>
                    <a:pt x="502" y="1725"/>
                    <a:pt x="827" y="1754"/>
                    <a:pt x="1150" y="1798"/>
                  </a:cubicBezTo>
                  <a:lnTo>
                    <a:pt x="1673" y="1878"/>
                  </a:lnTo>
                  <a:cubicBezTo>
                    <a:pt x="1759" y="1893"/>
                    <a:pt x="1847" y="1902"/>
                    <a:pt x="1929" y="1918"/>
                  </a:cubicBezTo>
                  <a:cubicBezTo>
                    <a:pt x="1949" y="1922"/>
                    <a:pt x="1969" y="1926"/>
                    <a:pt x="1989" y="1930"/>
                  </a:cubicBezTo>
                  <a:lnTo>
                    <a:pt x="1989" y="1930"/>
                  </a:lnTo>
                  <a:cubicBezTo>
                    <a:pt x="1942" y="1946"/>
                    <a:pt x="1886" y="1956"/>
                    <a:pt x="1835" y="1963"/>
                  </a:cubicBezTo>
                  <a:cubicBezTo>
                    <a:pt x="1749" y="1971"/>
                    <a:pt x="1661" y="1975"/>
                    <a:pt x="1573" y="1975"/>
                  </a:cubicBezTo>
                  <a:cubicBezTo>
                    <a:pt x="1398" y="1969"/>
                    <a:pt x="1222" y="1954"/>
                    <a:pt x="1048" y="1930"/>
                  </a:cubicBezTo>
                  <a:cubicBezTo>
                    <a:pt x="874" y="1906"/>
                    <a:pt x="702" y="1878"/>
                    <a:pt x="532" y="1842"/>
                  </a:cubicBezTo>
                  <a:cubicBezTo>
                    <a:pt x="447" y="1824"/>
                    <a:pt x="365" y="1799"/>
                    <a:pt x="285" y="1765"/>
                  </a:cubicBezTo>
                  <a:cubicBezTo>
                    <a:pt x="246" y="1749"/>
                    <a:pt x="206" y="1725"/>
                    <a:pt x="177" y="1697"/>
                  </a:cubicBezTo>
                  <a:close/>
                  <a:moveTo>
                    <a:pt x="1780" y="1"/>
                  </a:moveTo>
                  <a:cubicBezTo>
                    <a:pt x="1755" y="1"/>
                    <a:pt x="1739" y="8"/>
                    <a:pt x="1717" y="11"/>
                  </a:cubicBezTo>
                  <a:cubicBezTo>
                    <a:pt x="1663" y="28"/>
                    <a:pt x="1612" y="52"/>
                    <a:pt x="1563" y="82"/>
                  </a:cubicBezTo>
                  <a:cubicBezTo>
                    <a:pt x="1473" y="135"/>
                    <a:pt x="1387" y="194"/>
                    <a:pt x="1306" y="258"/>
                  </a:cubicBezTo>
                  <a:cubicBezTo>
                    <a:pt x="1225" y="321"/>
                    <a:pt x="1143" y="383"/>
                    <a:pt x="1061" y="445"/>
                  </a:cubicBezTo>
                  <a:cubicBezTo>
                    <a:pt x="978" y="505"/>
                    <a:pt x="894" y="565"/>
                    <a:pt x="820" y="635"/>
                  </a:cubicBezTo>
                  <a:cubicBezTo>
                    <a:pt x="741" y="700"/>
                    <a:pt x="674" y="777"/>
                    <a:pt x="602" y="850"/>
                  </a:cubicBezTo>
                  <a:cubicBezTo>
                    <a:pt x="530" y="924"/>
                    <a:pt x="466" y="1004"/>
                    <a:pt x="401" y="1083"/>
                  </a:cubicBezTo>
                  <a:cubicBezTo>
                    <a:pt x="337" y="1162"/>
                    <a:pt x="273" y="1242"/>
                    <a:pt x="215" y="1328"/>
                  </a:cubicBezTo>
                  <a:cubicBezTo>
                    <a:pt x="168" y="1396"/>
                    <a:pt x="114" y="1457"/>
                    <a:pt x="81" y="1541"/>
                  </a:cubicBezTo>
                  <a:lnTo>
                    <a:pt x="81" y="1541"/>
                  </a:lnTo>
                  <a:cubicBezTo>
                    <a:pt x="1" y="1556"/>
                    <a:pt x="1" y="1670"/>
                    <a:pt x="77" y="1687"/>
                  </a:cubicBezTo>
                  <a:lnTo>
                    <a:pt x="77" y="1687"/>
                  </a:lnTo>
                  <a:cubicBezTo>
                    <a:pt x="91" y="1715"/>
                    <a:pt x="111" y="1739"/>
                    <a:pt x="131" y="1757"/>
                  </a:cubicBezTo>
                  <a:cubicBezTo>
                    <a:pt x="167" y="1789"/>
                    <a:pt x="207" y="1816"/>
                    <a:pt x="249" y="1838"/>
                  </a:cubicBezTo>
                  <a:cubicBezTo>
                    <a:pt x="330" y="1882"/>
                    <a:pt x="416" y="1918"/>
                    <a:pt x="504" y="1946"/>
                  </a:cubicBezTo>
                  <a:cubicBezTo>
                    <a:pt x="677" y="2004"/>
                    <a:pt x="856" y="2035"/>
                    <a:pt x="1035" y="2053"/>
                  </a:cubicBezTo>
                  <a:cubicBezTo>
                    <a:pt x="1195" y="2068"/>
                    <a:pt x="1354" y="2076"/>
                    <a:pt x="1514" y="2076"/>
                  </a:cubicBezTo>
                  <a:cubicBezTo>
                    <a:pt x="1534" y="2076"/>
                    <a:pt x="1554" y="2076"/>
                    <a:pt x="1574" y="2075"/>
                  </a:cubicBezTo>
                  <a:cubicBezTo>
                    <a:pt x="1664" y="2075"/>
                    <a:pt x="1754" y="2073"/>
                    <a:pt x="1845" y="2066"/>
                  </a:cubicBezTo>
                  <a:cubicBezTo>
                    <a:pt x="1939" y="2057"/>
                    <a:pt x="2025" y="2059"/>
                    <a:pt x="2136" y="2015"/>
                  </a:cubicBezTo>
                  <a:cubicBezTo>
                    <a:pt x="2153" y="2006"/>
                    <a:pt x="2171" y="1994"/>
                    <a:pt x="2183" y="1979"/>
                  </a:cubicBezTo>
                  <a:cubicBezTo>
                    <a:pt x="2189" y="1972"/>
                    <a:pt x="2194" y="1966"/>
                    <a:pt x="2198" y="1959"/>
                  </a:cubicBezTo>
                  <a:lnTo>
                    <a:pt x="2203" y="1951"/>
                  </a:lnTo>
                  <a:cubicBezTo>
                    <a:pt x="2215" y="1925"/>
                    <a:pt x="2216" y="1896"/>
                    <a:pt x="2205" y="1871"/>
                  </a:cubicBezTo>
                  <a:cubicBezTo>
                    <a:pt x="2160" y="1799"/>
                    <a:pt x="2135" y="1806"/>
                    <a:pt x="2110" y="1789"/>
                  </a:cubicBezTo>
                  <a:cubicBezTo>
                    <a:pt x="2065" y="1768"/>
                    <a:pt x="2019" y="1751"/>
                    <a:pt x="1972" y="1739"/>
                  </a:cubicBezTo>
                  <a:cubicBezTo>
                    <a:pt x="1884" y="1715"/>
                    <a:pt x="1795" y="1696"/>
                    <a:pt x="1705" y="1681"/>
                  </a:cubicBezTo>
                  <a:cubicBezTo>
                    <a:pt x="1527" y="1651"/>
                    <a:pt x="1348" y="1640"/>
                    <a:pt x="1169" y="1624"/>
                  </a:cubicBezTo>
                  <a:cubicBezTo>
                    <a:pt x="957" y="1606"/>
                    <a:pt x="744" y="1588"/>
                    <a:pt x="532" y="1571"/>
                  </a:cubicBezTo>
                  <a:lnTo>
                    <a:pt x="532" y="1571"/>
                  </a:lnTo>
                  <a:cubicBezTo>
                    <a:pt x="589" y="1549"/>
                    <a:pt x="646" y="1526"/>
                    <a:pt x="702" y="1500"/>
                  </a:cubicBezTo>
                  <a:cubicBezTo>
                    <a:pt x="892" y="1416"/>
                    <a:pt x="1065" y="1304"/>
                    <a:pt x="1238" y="1187"/>
                  </a:cubicBezTo>
                  <a:cubicBezTo>
                    <a:pt x="1411" y="1071"/>
                    <a:pt x="1569" y="924"/>
                    <a:pt x="1686" y="747"/>
                  </a:cubicBezTo>
                  <a:cubicBezTo>
                    <a:pt x="1745" y="659"/>
                    <a:pt x="1795" y="565"/>
                    <a:pt x="1836" y="467"/>
                  </a:cubicBezTo>
                  <a:cubicBezTo>
                    <a:pt x="1875" y="366"/>
                    <a:pt x="1914" y="269"/>
                    <a:pt x="1912" y="139"/>
                  </a:cubicBezTo>
                  <a:cubicBezTo>
                    <a:pt x="1911" y="120"/>
                    <a:pt x="1908" y="100"/>
                    <a:pt x="1901" y="81"/>
                  </a:cubicBezTo>
                  <a:cubicBezTo>
                    <a:pt x="1896" y="66"/>
                    <a:pt x="1888" y="52"/>
                    <a:pt x="1878" y="40"/>
                  </a:cubicBezTo>
                  <a:cubicBezTo>
                    <a:pt x="1870" y="32"/>
                    <a:pt x="1860" y="23"/>
                    <a:pt x="1851" y="17"/>
                  </a:cubicBezTo>
                  <a:cubicBezTo>
                    <a:pt x="1848" y="14"/>
                    <a:pt x="1843" y="12"/>
                    <a:pt x="1839" y="11"/>
                  </a:cubicBezTo>
                  <a:cubicBezTo>
                    <a:pt x="1814" y="3"/>
                    <a:pt x="1796" y="1"/>
                    <a:pt x="178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1"/>
            <p:cNvSpPr/>
            <p:nvPr/>
          </p:nvSpPr>
          <p:spPr>
            <a:xfrm>
              <a:off x="4433850" y="4181375"/>
              <a:ext cx="46325" cy="43775"/>
            </a:xfrm>
            <a:custGeom>
              <a:avLst/>
              <a:gdLst/>
              <a:ahLst/>
              <a:cxnLst/>
              <a:rect l="l" t="t" r="r" b="b"/>
              <a:pathLst>
                <a:path w="1853" h="1751" extrusionOk="0">
                  <a:moveTo>
                    <a:pt x="920" y="1"/>
                  </a:moveTo>
                  <a:cubicBezTo>
                    <a:pt x="761" y="1"/>
                    <a:pt x="601" y="44"/>
                    <a:pt x="460" y="132"/>
                  </a:cubicBezTo>
                  <a:cubicBezTo>
                    <a:pt x="159" y="319"/>
                    <a:pt x="0" y="668"/>
                    <a:pt x="57" y="1016"/>
                  </a:cubicBezTo>
                  <a:cubicBezTo>
                    <a:pt x="128" y="1446"/>
                    <a:pt x="498" y="1750"/>
                    <a:pt x="919" y="1750"/>
                  </a:cubicBezTo>
                  <a:cubicBezTo>
                    <a:pt x="966" y="1750"/>
                    <a:pt x="1013" y="1746"/>
                    <a:pt x="1061" y="1739"/>
                  </a:cubicBezTo>
                  <a:cubicBezTo>
                    <a:pt x="1410" y="1682"/>
                    <a:pt x="1691" y="1420"/>
                    <a:pt x="1772" y="1075"/>
                  </a:cubicBezTo>
                  <a:cubicBezTo>
                    <a:pt x="1852" y="731"/>
                    <a:pt x="1718" y="372"/>
                    <a:pt x="1431" y="166"/>
                  </a:cubicBezTo>
                  <a:cubicBezTo>
                    <a:pt x="1278" y="56"/>
                    <a:pt x="1099" y="1"/>
                    <a:pt x="920"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1"/>
            <p:cNvSpPr/>
            <p:nvPr/>
          </p:nvSpPr>
          <p:spPr>
            <a:xfrm>
              <a:off x="4378950" y="4331900"/>
              <a:ext cx="12900" cy="118275"/>
            </a:xfrm>
            <a:custGeom>
              <a:avLst/>
              <a:gdLst/>
              <a:ahLst/>
              <a:cxnLst/>
              <a:rect l="l" t="t" r="r" b="b"/>
              <a:pathLst>
                <a:path w="516" h="4731" extrusionOk="0">
                  <a:moveTo>
                    <a:pt x="114" y="0"/>
                  </a:moveTo>
                  <a:cubicBezTo>
                    <a:pt x="91" y="0"/>
                    <a:pt x="68" y="15"/>
                    <a:pt x="65" y="46"/>
                  </a:cubicBezTo>
                  <a:lnTo>
                    <a:pt x="65" y="49"/>
                  </a:lnTo>
                  <a:cubicBezTo>
                    <a:pt x="65" y="49"/>
                    <a:pt x="60" y="123"/>
                    <a:pt x="50" y="253"/>
                  </a:cubicBezTo>
                  <a:cubicBezTo>
                    <a:pt x="43" y="383"/>
                    <a:pt x="38" y="568"/>
                    <a:pt x="33" y="790"/>
                  </a:cubicBezTo>
                  <a:cubicBezTo>
                    <a:pt x="29" y="1012"/>
                    <a:pt x="58" y="1270"/>
                    <a:pt x="58" y="1548"/>
                  </a:cubicBezTo>
                  <a:cubicBezTo>
                    <a:pt x="58" y="1825"/>
                    <a:pt x="41" y="2122"/>
                    <a:pt x="31" y="2418"/>
                  </a:cubicBezTo>
                  <a:cubicBezTo>
                    <a:pt x="24" y="2714"/>
                    <a:pt x="21" y="3010"/>
                    <a:pt x="17" y="3288"/>
                  </a:cubicBezTo>
                  <a:cubicBezTo>
                    <a:pt x="13" y="3427"/>
                    <a:pt x="10" y="3561"/>
                    <a:pt x="5" y="3688"/>
                  </a:cubicBezTo>
                  <a:cubicBezTo>
                    <a:pt x="3" y="3752"/>
                    <a:pt x="2" y="3814"/>
                    <a:pt x="0" y="3874"/>
                  </a:cubicBezTo>
                  <a:lnTo>
                    <a:pt x="0" y="3962"/>
                  </a:lnTo>
                  <a:lnTo>
                    <a:pt x="0" y="4005"/>
                  </a:lnTo>
                  <a:lnTo>
                    <a:pt x="0" y="4019"/>
                  </a:lnTo>
                  <a:lnTo>
                    <a:pt x="2" y="4034"/>
                  </a:lnTo>
                  <a:lnTo>
                    <a:pt x="3" y="4039"/>
                  </a:lnTo>
                  <a:lnTo>
                    <a:pt x="6" y="4060"/>
                  </a:lnTo>
                  <a:cubicBezTo>
                    <a:pt x="46" y="4203"/>
                    <a:pt x="104" y="4277"/>
                    <a:pt x="152" y="4362"/>
                  </a:cubicBezTo>
                  <a:cubicBezTo>
                    <a:pt x="201" y="4440"/>
                    <a:pt x="250" y="4503"/>
                    <a:pt x="289" y="4556"/>
                  </a:cubicBezTo>
                  <a:cubicBezTo>
                    <a:pt x="370" y="4660"/>
                    <a:pt x="422" y="4715"/>
                    <a:pt x="422" y="4715"/>
                  </a:cubicBezTo>
                  <a:cubicBezTo>
                    <a:pt x="431" y="4726"/>
                    <a:pt x="445" y="4731"/>
                    <a:pt x="459" y="4731"/>
                  </a:cubicBezTo>
                  <a:cubicBezTo>
                    <a:pt x="466" y="4731"/>
                    <a:pt x="474" y="4729"/>
                    <a:pt x="481" y="4726"/>
                  </a:cubicBezTo>
                  <a:cubicBezTo>
                    <a:pt x="505" y="4714"/>
                    <a:pt x="515" y="4684"/>
                    <a:pt x="502" y="4659"/>
                  </a:cubicBezTo>
                  <a:lnTo>
                    <a:pt x="411" y="4479"/>
                  </a:lnTo>
                  <a:cubicBezTo>
                    <a:pt x="382" y="4422"/>
                    <a:pt x="348" y="4354"/>
                    <a:pt x="307" y="4274"/>
                  </a:cubicBezTo>
                  <a:cubicBezTo>
                    <a:pt x="268" y="4200"/>
                    <a:pt x="222" y="4096"/>
                    <a:pt x="204" y="4025"/>
                  </a:cubicBezTo>
                  <a:cubicBezTo>
                    <a:pt x="200" y="3807"/>
                    <a:pt x="194" y="3553"/>
                    <a:pt x="189" y="3281"/>
                  </a:cubicBezTo>
                  <a:cubicBezTo>
                    <a:pt x="187" y="3004"/>
                    <a:pt x="187" y="2707"/>
                    <a:pt x="181" y="2412"/>
                  </a:cubicBezTo>
                  <a:cubicBezTo>
                    <a:pt x="173" y="2117"/>
                    <a:pt x="158" y="1821"/>
                    <a:pt x="161" y="1544"/>
                  </a:cubicBezTo>
                  <a:cubicBezTo>
                    <a:pt x="163" y="1266"/>
                    <a:pt x="192" y="1006"/>
                    <a:pt x="190" y="784"/>
                  </a:cubicBezTo>
                  <a:cubicBezTo>
                    <a:pt x="189" y="562"/>
                    <a:pt x="183" y="376"/>
                    <a:pt x="177" y="247"/>
                  </a:cubicBezTo>
                  <a:cubicBezTo>
                    <a:pt x="171" y="119"/>
                    <a:pt x="163" y="45"/>
                    <a:pt x="163" y="45"/>
                  </a:cubicBezTo>
                  <a:cubicBezTo>
                    <a:pt x="160" y="15"/>
                    <a:pt x="137" y="0"/>
                    <a:pt x="11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1"/>
            <p:cNvSpPr/>
            <p:nvPr/>
          </p:nvSpPr>
          <p:spPr>
            <a:xfrm>
              <a:off x="4380425" y="4431450"/>
              <a:ext cx="24600" cy="13400"/>
            </a:xfrm>
            <a:custGeom>
              <a:avLst/>
              <a:gdLst/>
              <a:ahLst/>
              <a:cxnLst/>
              <a:rect l="l" t="t" r="r" b="b"/>
              <a:pathLst>
                <a:path w="984" h="536" extrusionOk="0">
                  <a:moveTo>
                    <a:pt x="54" y="0"/>
                  </a:moveTo>
                  <a:cubicBezTo>
                    <a:pt x="20" y="0"/>
                    <a:pt x="0" y="41"/>
                    <a:pt x="25" y="68"/>
                  </a:cubicBezTo>
                  <a:cubicBezTo>
                    <a:pt x="63" y="106"/>
                    <a:pt x="104" y="140"/>
                    <a:pt x="147" y="173"/>
                  </a:cubicBezTo>
                  <a:cubicBezTo>
                    <a:pt x="240" y="242"/>
                    <a:pt x="340" y="302"/>
                    <a:pt x="443" y="353"/>
                  </a:cubicBezTo>
                  <a:cubicBezTo>
                    <a:pt x="546" y="407"/>
                    <a:pt x="653" y="452"/>
                    <a:pt x="763" y="491"/>
                  </a:cubicBezTo>
                  <a:cubicBezTo>
                    <a:pt x="813" y="508"/>
                    <a:pt x="865" y="522"/>
                    <a:pt x="917" y="534"/>
                  </a:cubicBezTo>
                  <a:lnTo>
                    <a:pt x="916" y="535"/>
                  </a:lnTo>
                  <a:cubicBezTo>
                    <a:pt x="919" y="535"/>
                    <a:pt x="923" y="536"/>
                    <a:pt x="926" y="536"/>
                  </a:cubicBezTo>
                  <a:cubicBezTo>
                    <a:pt x="963" y="536"/>
                    <a:pt x="984" y="489"/>
                    <a:pt x="955" y="462"/>
                  </a:cubicBezTo>
                  <a:cubicBezTo>
                    <a:pt x="915" y="425"/>
                    <a:pt x="873" y="392"/>
                    <a:pt x="829" y="361"/>
                  </a:cubicBezTo>
                  <a:cubicBezTo>
                    <a:pt x="736" y="293"/>
                    <a:pt x="637" y="232"/>
                    <a:pt x="534" y="178"/>
                  </a:cubicBezTo>
                  <a:cubicBezTo>
                    <a:pt x="432" y="124"/>
                    <a:pt x="325" y="78"/>
                    <a:pt x="216" y="41"/>
                  </a:cubicBezTo>
                  <a:cubicBezTo>
                    <a:pt x="164" y="24"/>
                    <a:pt x="112" y="11"/>
                    <a:pt x="59" y="0"/>
                  </a:cubicBezTo>
                  <a:cubicBezTo>
                    <a:pt x="57" y="0"/>
                    <a:pt x="56" y="0"/>
                    <a:pt x="5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1"/>
            <p:cNvSpPr/>
            <p:nvPr/>
          </p:nvSpPr>
          <p:spPr>
            <a:xfrm>
              <a:off x="4382575" y="4429525"/>
              <a:ext cx="16350" cy="5000"/>
            </a:xfrm>
            <a:custGeom>
              <a:avLst/>
              <a:gdLst/>
              <a:ahLst/>
              <a:cxnLst/>
              <a:rect l="l" t="t" r="r" b="b"/>
              <a:pathLst>
                <a:path w="654" h="200" extrusionOk="0">
                  <a:moveTo>
                    <a:pt x="304" y="1"/>
                  </a:moveTo>
                  <a:cubicBezTo>
                    <a:pt x="243" y="1"/>
                    <a:pt x="182" y="9"/>
                    <a:pt x="122" y="25"/>
                  </a:cubicBezTo>
                  <a:cubicBezTo>
                    <a:pt x="90" y="33"/>
                    <a:pt x="60" y="45"/>
                    <a:pt x="30" y="60"/>
                  </a:cubicBezTo>
                  <a:cubicBezTo>
                    <a:pt x="22" y="64"/>
                    <a:pt x="17" y="70"/>
                    <a:pt x="13" y="77"/>
                  </a:cubicBezTo>
                  <a:cubicBezTo>
                    <a:pt x="1" y="98"/>
                    <a:pt x="8" y="125"/>
                    <a:pt x="30" y="135"/>
                  </a:cubicBezTo>
                  <a:cubicBezTo>
                    <a:pt x="59" y="151"/>
                    <a:pt x="89" y="163"/>
                    <a:pt x="121" y="173"/>
                  </a:cubicBezTo>
                  <a:cubicBezTo>
                    <a:pt x="183" y="190"/>
                    <a:pt x="248" y="200"/>
                    <a:pt x="313" y="200"/>
                  </a:cubicBezTo>
                  <a:cubicBezTo>
                    <a:pt x="316" y="200"/>
                    <a:pt x="319" y="200"/>
                    <a:pt x="323" y="200"/>
                  </a:cubicBezTo>
                  <a:cubicBezTo>
                    <a:pt x="391" y="200"/>
                    <a:pt x="459" y="192"/>
                    <a:pt x="526" y="176"/>
                  </a:cubicBezTo>
                  <a:cubicBezTo>
                    <a:pt x="557" y="167"/>
                    <a:pt x="588" y="158"/>
                    <a:pt x="618" y="144"/>
                  </a:cubicBezTo>
                  <a:lnTo>
                    <a:pt x="619" y="143"/>
                  </a:lnTo>
                  <a:cubicBezTo>
                    <a:pt x="653" y="127"/>
                    <a:pt x="653" y="77"/>
                    <a:pt x="619" y="61"/>
                  </a:cubicBezTo>
                  <a:cubicBezTo>
                    <a:pt x="589" y="47"/>
                    <a:pt x="558" y="37"/>
                    <a:pt x="527" y="28"/>
                  </a:cubicBezTo>
                  <a:cubicBezTo>
                    <a:pt x="460" y="11"/>
                    <a:pt x="393" y="2"/>
                    <a:pt x="325" y="1"/>
                  </a:cubicBezTo>
                  <a:cubicBezTo>
                    <a:pt x="318" y="1"/>
                    <a:pt x="311" y="1"/>
                    <a:pt x="30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1"/>
            <p:cNvSpPr/>
            <p:nvPr/>
          </p:nvSpPr>
          <p:spPr>
            <a:xfrm>
              <a:off x="4311275" y="4175625"/>
              <a:ext cx="102425" cy="91225"/>
            </a:xfrm>
            <a:custGeom>
              <a:avLst/>
              <a:gdLst/>
              <a:ahLst/>
              <a:cxnLst/>
              <a:rect l="l" t="t" r="r" b="b"/>
              <a:pathLst>
                <a:path w="4097" h="3649" extrusionOk="0">
                  <a:moveTo>
                    <a:pt x="420" y="324"/>
                  </a:moveTo>
                  <a:cubicBezTo>
                    <a:pt x="418" y="325"/>
                    <a:pt x="416" y="326"/>
                    <a:pt x="414" y="327"/>
                  </a:cubicBezTo>
                  <a:lnTo>
                    <a:pt x="414" y="327"/>
                  </a:lnTo>
                  <a:cubicBezTo>
                    <a:pt x="416" y="326"/>
                    <a:pt x="418" y="325"/>
                    <a:pt x="420" y="324"/>
                  </a:cubicBezTo>
                  <a:close/>
                  <a:moveTo>
                    <a:pt x="446" y="332"/>
                  </a:moveTo>
                  <a:cubicBezTo>
                    <a:pt x="514" y="340"/>
                    <a:pt x="579" y="356"/>
                    <a:pt x="643" y="381"/>
                  </a:cubicBezTo>
                  <a:cubicBezTo>
                    <a:pt x="783" y="431"/>
                    <a:pt x="926" y="502"/>
                    <a:pt x="1063" y="576"/>
                  </a:cubicBezTo>
                  <a:cubicBezTo>
                    <a:pt x="1328" y="726"/>
                    <a:pt x="1585" y="890"/>
                    <a:pt x="1831" y="1068"/>
                  </a:cubicBezTo>
                  <a:lnTo>
                    <a:pt x="2505" y="1545"/>
                  </a:lnTo>
                  <a:cubicBezTo>
                    <a:pt x="2924" y="1840"/>
                    <a:pt x="3281" y="2078"/>
                    <a:pt x="3531" y="2244"/>
                  </a:cubicBezTo>
                  <a:cubicBezTo>
                    <a:pt x="3679" y="2341"/>
                    <a:pt x="3791" y="2411"/>
                    <a:pt x="3858" y="2453"/>
                  </a:cubicBezTo>
                  <a:lnTo>
                    <a:pt x="3840" y="2482"/>
                  </a:lnTo>
                  <a:cubicBezTo>
                    <a:pt x="3819" y="2522"/>
                    <a:pt x="3792" y="2560"/>
                    <a:pt x="3762" y="2594"/>
                  </a:cubicBezTo>
                  <a:cubicBezTo>
                    <a:pt x="3724" y="2644"/>
                    <a:pt x="3683" y="2691"/>
                    <a:pt x="3638" y="2734"/>
                  </a:cubicBezTo>
                  <a:cubicBezTo>
                    <a:pt x="3547" y="2839"/>
                    <a:pt x="3410" y="2943"/>
                    <a:pt x="3245" y="3045"/>
                  </a:cubicBezTo>
                  <a:cubicBezTo>
                    <a:pt x="3079" y="3149"/>
                    <a:pt x="2873" y="3235"/>
                    <a:pt x="2640" y="3288"/>
                  </a:cubicBezTo>
                  <a:cubicBezTo>
                    <a:pt x="2471" y="3329"/>
                    <a:pt x="2297" y="3349"/>
                    <a:pt x="2123" y="3349"/>
                  </a:cubicBezTo>
                  <a:cubicBezTo>
                    <a:pt x="2040" y="3349"/>
                    <a:pt x="1957" y="3345"/>
                    <a:pt x="1874" y="3335"/>
                  </a:cubicBezTo>
                  <a:cubicBezTo>
                    <a:pt x="1585" y="3301"/>
                    <a:pt x="1309" y="3190"/>
                    <a:pt x="1075" y="3015"/>
                  </a:cubicBezTo>
                  <a:cubicBezTo>
                    <a:pt x="845" y="2829"/>
                    <a:pt x="685" y="2538"/>
                    <a:pt x="572" y="2234"/>
                  </a:cubicBezTo>
                  <a:cubicBezTo>
                    <a:pt x="460" y="1927"/>
                    <a:pt x="388" y="1597"/>
                    <a:pt x="348" y="1268"/>
                  </a:cubicBezTo>
                  <a:cubicBezTo>
                    <a:pt x="329" y="1103"/>
                    <a:pt x="315" y="937"/>
                    <a:pt x="319" y="776"/>
                  </a:cubicBezTo>
                  <a:cubicBezTo>
                    <a:pt x="321" y="622"/>
                    <a:pt x="339" y="445"/>
                    <a:pt x="389" y="354"/>
                  </a:cubicBezTo>
                  <a:cubicBezTo>
                    <a:pt x="392" y="349"/>
                    <a:pt x="399" y="338"/>
                    <a:pt x="399" y="338"/>
                  </a:cubicBezTo>
                  <a:lnTo>
                    <a:pt x="399" y="338"/>
                  </a:lnTo>
                  <a:cubicBezTo>
                    <a:pt x="398" y="338"/>
                    <a:pt x="397" y="339"/>
                    <a:pt x="395" y="342"/>
                  </a:cubicBezTo>
                  <a:cubicBezTo>
                    <a:pt x="391" y="344"/>
                    <a:pt x="389" y="345"/>
                    <a:pt x="389" y="345"/>
                  </a:cubicBezTo>
                  <a:cubicBezTo>
                    <a:pt x="387" y="345"/>
                    <a:pt x="393" y="340"/>
                    <a:pt x="402" y="334"/>
                  </a:cubicBezTo>
                  <a:lnTo>
                    <a:pt x="407" y="334"/>
                  </a:lnTo>
                  <a:cubicBezTo>
                    <a:pt x="409" y="334"/>
                    <a:pt x="411" y="333"/>
                    <a:pt x="412" y="332"/>
                  </a:cubicBezTo>
                  <a:close/>
                  <a:moveTo>
                    <a:pt x="461" y="1"/>
                  </a:moveTo>
                  <a:cubicBezTo>
                    <a:pt x="456" y="1"/>
                    <a:pt x="451" y="1"/>
                    <a:pt x="447" y="1"/>
                  </a:cubicBezTo>
                  <a:cubicBezTo>
                    <a:pt x="439" y="1"/>
                    <a:pt x="432" y="1"/>
                    <a:pt x="425" y="1"/>
                  </a:cubicBezTo>
                  <a:cubicBezTo>
                    <a:pt x="378" y="1"/>
                    <a:pt x="335" y="3"/>
                    <a:pt x="241" y="46"/>
                  </a:cubicBezTo>
                  <a:cubicBezTo>
                    <a:pt x="214" y="62"/>
                    <a:pt x="189" y="81"/>
                    <a:pt x="167" y="105"/>
                  </a:cubicBezTo>
                  <a:cubicBezTo>
                    <a:pt x="126" y="146"/>
                    <a:pt x="119" y="168"/>
                    <a:pt x="100" y="197"/>
                  </a:cubicBezTo>
                  <a:cubicBezTo>
                    <a:pt x="44" y="308"/>
                    <a:pt x="30" y="402"/>
                    <a:pt x="17" y="498"/>
                  </a:cubicBezTo>
                  <a:cubicBezTo>
                    <a:pt x="5" y="589"/>
                    <a:pt x="0" y="681"/>
                    <a:pt x="1" y="774"/>
                  </a:cubicBezTo>
                  <a:cubicBezTo>
                    <a:pt x="2" y="954"/>
                    <a:pt x="18" y="1133"/>
                    <a:pt x="49" y="1310"/>
                  </a:cubicBezTo>
                  <a:cubicBezTo>
                    <a:pt x="106" y="1658"/>
                    <a:pt x="208" y="1999"/>
                    <a:pt x="351" y="2323"/>
                  </a:cubicBezTo>
                  <a:cubicBezTo>
                    <a:pt x="496" y="2640"/>
                    <a:pt x="670" y="2951"/>
                    <a:pt x="945" y="3176"/>
                  </a:cubicBezTo>
                  <a:cubicBezTo>
                    <a:pt x="1207" y="3381"/>
                    <a:pt x="1520" y="3533"/>
                    <a:pt x="1827" y="3600"/>
                  </a:cubicBezTo>
                  <a:cubicBezTo>
                    <a:pt x="1967" y="3632"/>
                    <a:pt x="2109" y="3648"/>
                    <a:pt x="2252" y="3648"/>
                  </a:cubicBezTo>
                  <a:cubicBezTo>
                    <a:pt x="2407" y="3648"/>
                    <a:pt x="2562" y="3629"/>
                    <a:pt x="2713" y="3592"/>
                  </a:cubicBezTo>
                  <a:cubicBezTo>
                    <a:pt x="2981" y="3522"/>
                    <a:pt x="3215" y="3417"/>
                    <a:pt x="3401" y="3293"/>
                  </a:cubicBezTo>
                  <a:cubicBezTo>
                    <a:pt x="3585" y="3163"/>
                    <a:pt x="3732" y="3031"/>
                    <a:pt x="3830" y="2902"/>
                  </a:cubicBezTo>
                  <a:cubicBezTo>
                    <a:pt x="3877" y="2846"/>
                    <a:pt x="3918" y="2787"/>
                    <a:pt x="3954" y="2724"/>
                  </a:cubicBezTo>
                  <a:cubicBezTo>
                    <a:pt x="3984" y="2680"/>
                    <a:pt x="4008" y="2633"/>
                    <a:pt x="4029" y="2584"/>
                  </a:cubicBezTo>
                  <a:lnTo>
                    <a:pt x="4081" y="2462"/>
                  </a:lnTo>
                  <a:cubicBezTo>
                    <a:pt x="4096" y="2426"/>
                    <a:pt x="4089" y="2385"/>
                    <a:pt x="4062" y="2357"/>
                  </a:cubicBezTo>
                  <a:lnTo>
                    <a:pt x="4052" y="2346"/>
                  </a:lnTo>
                  <a:cubicBezTo>
                    <a:pt x="4052" y="2346"/>
                    <a:pt x="3932" y="2220"/>
                    <a:pt x="3709" y="2016"/>
                  </a:cubicBezTo>
                  <a:cubicBezTo>
                    <a:pt x="3399" y="1735"/>
                    <a:pt x="3076" y="1469"/>
                    <a:pt x="2739" y="1220"/>
                  </a:cubicBezTo>
                  <a:cubicBezTo>
                    <a:pt x="2322" y="908"/>
                    <a:pt x="1808" y="587"/>
                    <a:pt x="1224" y="273"/>
                  </a:cubicBezTo>
                  <a:cubicBezTo>
                    <a:pt x="1077" y="197"/>
                    <a:pt x="924" y="122"/>
                    <a:pt x="752" y="63"/>
                  </a:cubicBezTo>
                  <a:cubicBezTo>
                    <a:pt x="659" y="29"/>
                    <a:pt x="561" y="8"/>
                    <a:pt x="46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 name="Google Shape;276;p31"/>
          <p:cNvGrpSpPr/>
          <p:nvPr/>
        </p:nvGrpSpPr>
        <p:grpSpPr>
          <a:xfrm rot="3285651">
            <a:off x="8523597" y="3627526"/>
            <a:ext cx="308853" cy="605732"/>
            <a:chOff x="4963525" y="4346500"/>
            <a:chExt cx="132850" cy="260550"/>
          </a:xfrm>
        </p:grpSpPr>
        <p:sp>
          <p:nvSpPr>
            <p:cNvPr id="277" name="Google Shape;277;p31"/>
            <p:cNvSpPr/>
            <p:nvPr/>
          </p:nvSpPr>
          <p:spPr>
            <a:xfrm>
              <a:off x="4963525" y="4358150"/>
              <a:ext cx="122375" cy="192225"/>
            </a:xfrm>
            <a:custGeom>
              <a:avLst/>
              <a:gdLst/>
              <a:ahLst/>
              <a:cxnLst/>
              <a:rect l="l" t="t" r="r" b="b"/>
              <a:pathLst>
                <a:path w="4895" h="7689" extrusionOk="0">
                  <a:moveTo>
                    <a:pt x="3502" y="1699"/>
                  </a:moveTo>
                  <a:cubicBezTo>
                    <a:pt x="3513" y="1699"/>
                    <a:pt x="3591" y="1897"/>
                    <a:pt x="3675" y="2124"/>
                  </a:cubicBezTo>
                  <a:cubicBezTo>
                    <a:pt x="3647" y="2117"/>
                    <a:pt x="3619" y="2114"/>
                    <a:pt x="3590" y="2114"/>
                  </a:cubicBezTo>
                  <a:cubicBezTo>
                    <a:pt x="3481" y="2114"/>
                    <a:pt x="3374" y="2165"/>
                    <a:pt x="3323" y="2268"/>
                  </a:cubicBezTo>
                  <a:cubicBezTo>
                    <a:pt x="3358" y="2038"/>
                    <a:pt x="3415" y="1734"/>
                    <a:pt x="3502" y="1700"/>
                  </a:cubicBezTo>
                  <a:cubicBezTo>
                    <a:pt x="3502" y="1700"/>
                    <a:pt x="3502" y="1699"/>
                    <a:pt x="3502" y="1699"/>
                  </a:cubicBezTo>
                  <a:close/>
                  <a:moveTo>
                    <a:pt x="2469" y="3777"/>
                  </a:moveTo>
                  <a:lnTo>
                    <a:pt x="2469" y="3777"/>
                  </a:lnTo>
                  <a:cubicBezTo>
                    <a:pt x="2337" y="4355"/>
                    <a:pt x="2196" y="4932"/>
                    <a:pt x="2059" y="5510"/>
                  </a:cubicBezTo>
                  <a:cubicBezTo>
                    <a:pt x="2042" y="5115"/>
                    <a:pt x="2130" y="4686"/>
                    <a:pt x="2191" y="4416"/>
                  </a:cubicBezTo>
                  <a:lnTo>
                    <a:pt x="2193" y="4416"/>
                  </a:lnTo>
                  <a:cubicBezTo>
                    <a:pt x="2199" y="4386"/>
                    <a:pt x="2208" y="4356"/>
                    <a:pt x="2214" y="4325"/>
                  </a:cubicBezTo>
                  <a:cubicBezTo>
                    <a:pt x="2293" y="4139"/>
                    <a:pt x="2379" y="3957"/>
                    <a:pt x="2469" y="3777"/>
                  </a:cubicBezTo>
                  <a:close/>
                  <a:moveTo>
                    <a:pt x="2382" y="1925"/>
                  </a:moveTo>
                  <a:cubicBezTo>
                    <a:pt x="2150" y="2667"/>
                    <a:pt x="1873" y="3395"/>
                    <a:pt x="1679" y="4160"/>
                  </a:cubicBezTo>
                  <a:cubicBezTo>
                    <a:pt x="1678" y="4164"/>
                    <a:pt x="1676" y="4169"/>
                    <a:pt x="1674" y="4174"/>
                  </a:cubicBezTo>
                  <a:cubicBezTo>
                    <a:pt x="1477" y="4642"/>
                    <a:pt x="1330" y="5125"/>
                    <a:pt x="1332" y="5644"/>
                  </a:cubicBezTo>
                  <a:cubicBezTo>
                    <a:pt x="1333" y="5720"/>
                    <a:pt x="1337" y="5795"/>
                    <a:pt x="1346" y="5870"/>
                  </a:cubicBezTo>
                  <a:cubicBezTo>
                    <a:pt x="909" y="5238"/>
                    <a:pt x="1027" y="4477"/>
                    <a:pt x="1320" y="3774"/>
                  </a:cubicBezTo>
                  <a:cubicBezTo>
                    <a:pt x="1595" y="3114"/>
                    <a:pt x="1993" y="2521"/>
                    <a:pt x="2382" y="1925"/>
                  </a:cubicBezTo>
                  <a:close/>
                  <a:moveTo>
                    <a:pt x="3003" y="0"/>
                  </a:moveTo>
                  <a:cubicBezTo>
                    <a:pt x="2905" y="0"/>
                    <a:pt x="2808" y="44"/>
                    <a:pt x="2769" y="135"/>
                  </a:cubicBezTo>
                  <a:cubicBezTo>
                    <a:pt x="2052" y="1784"/>
                    <a:pt x="1" y="3554"/>
                    <a:pt x="554" y="5532"/>
                  </a:cubicBezTo>
                  <a:cubicBezTo>
                    <a:pt x="762" y="6278"/>
                    <a:pt x="1216" y="6740"/>
                    <a:pt x="1745" y="6941"/>
                  </a:cubicBezTo>
                  <a:cubicBezTo>
                    <a:pt x="1720" y="7067"/>
                    <a:pt x="1695" y="7194"/>
                    <a:pt x="1671" y="7322"/>
                  </a:cubicBezTo>
                  <a:cubicBezTo>
                    <a:pt x="1639" y="7498"/>
                    <a:pt x="1798" y="7689"/>
                    <a:pt x="1961" y="7689"/>
                  </a:cubicBezTo>
                  <a:cubicBezTo>
                    <a:pt x="2024" y="7689"/>
                    <a:pt x="2087" y="7661"/>
                    <a:pt x="2141" y="7594"/>
                  </a:cubicBezTo>
                  <a:cubicBezTo>
                    <a:pt x="2276" y="7425"/>
                    <a:pt x="2397" y="7244"/>
                    <a:pt x="2503" y="7054"/>
                  </a:cubicBezTo>
                  <a:cubicBezTo>
                    <a:pt x="3230" y="7007"/>
                    <a:pt x="3955" y="6537"/>
                    <a:pt x="4320" y="5683"/>
                  </a:cubicBezTo>
                  <a:cubicBezTo>
                    <a:pt x="4515" y="5225"/>
                    <a:pt x="4608" y="4725"/>
                    <a:pt x="4624" y="4222"/>
                  </a:cubicBezTo>
                  <a:cubicBezTo>
                    <a:pt x="4646" y="4113"/>
                    <a:pt x="4666" y="4004"/>
                    <a:pt x="4681" y="3901"/>
                  </a:cubicBezTo>
                  <a:cubicBezTo>
                    <a:pt x="4894" y="2453"/>
                    <a:pt x="4162" y="1120"/>
                    <a:pt x="3203" y="79"/>
                  </a:cubicBezTo>
                  <a:cubicBezTo>
                    <a:pt x="3155" y="27"/>
                    <a:pt x="3079" y="0"/>
                    <a:pt x="3003" y="0"/>
                  </a:cubicBezTo>
                  <a:close/>
                </a:path>
              </a:pathLst>
            </a:custGeom>
            <a:solidFill>
              <a:srgbClr val="9AC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1"/>
            <p:cNvSpPr/>
            <p:nvPr/>
          </p:nvSpPr>
          <p:spPr>
            <a:xfrm>
              <a:off x="4983325" y="4396850"/>
              <a:ext cx="79400" cy="210200"/>
            </a:xfrm>
            <a:custGeom>
              <a:avLst/>
              <a:gdLst/>
              <a:ahLst/>
              <a:cxnLst/>
              <a:rect l="l" t="t" r="r" b="b"/>
              <a:pathLst>
                <a:path w="3176" h="8408" extrusionOk="0">
                  <a:moveTo>
                    <a:pt x="3074" y="0"/>
                  </a:moveTo>
                  <a:cubicBezTo>
                    <a:pt x="3029" y="0"/>
                    <a:pt x="2980" y="25"/>
                    <a:pt x="2961" y="72"/>
                  </a:cubicBezTo>
                  <a:cubicBezTo>
                    <a:pt x="2451" y="1396"/>
                    <a:pt x="2272" y="2836"/>
                    <a:pt x="1877" y="4197"/>
                  </a:cubicBezTo>
                  <a:cubicBezTo>
                    <a:pt x="1457" y="5641"/>
                    <a:pt x="890" y="7083"/>
                    <a:pt x="30" y="8324"/>
                  </a:cubicBezTo>
                  <a:cubicBezTo>
                    <a:pt x="0" y="8367"/>
                    <a:pt x="40" y="8407"/>
                    <a:pt x="81" y="8407"/>
                  </a:cubicBezTo>
                  <a:cubicBezTo>
                    <a:pt x="99" y="8407"/>
                    <a:pt x="117" y="8400"/>
                    <a:pt x="129" y="8382"/>
                  </a:cubicBezTo>
                  <a:cubicBezTo>
                    <a:pt x="1849" y="5958"/>
                    <a:pt x="2893" y="3074"/>
                    <a:pt x="3169" y="100"/>
                  </a:cubicBezTo>
                  <a:cubicBezTo>
                    <a:pt x="3175" y="32"/>
                    <a:pt x="3127" y="0"/>
                    <a:pt x="307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1"/>
            <p:cNvSpPr/>
            <p:nvPr/>
          </p:nvSpPr>
          <p:spPr>
            <a:xfrm>
              <a:off x="4974400" y="4346500"/>
              <a:ext cx="121975" cy="207750"/>
            </a:xfrm>
            <a:custGeom>
              <a:avLst/>
              <a:gdLst/>
              <a:ahLst/>
              <a:cxnLst/>
              <a:rect l="l" t="t" r="r" b="b"/>
              <a:pathLst>
                <a:path w="4879" h="8310" extrusionOk="0">
                  <a:moveTo>
                    <a:pt x="2800" y="524"/>
                  </a:moveTo>
                  <a:cubicBezTo>
                    <a:pt x="2837" y="524"/>
                    <a:pt x="2875" y="566"/>
                    <a:pt x="2913" y="651"/>
                  </a:cubicBezTo>
                  <a:cubicBezTo>
                    <a:pt x="3166" y="720"/>
                    <a:pt x="3460" y="1386"/>
                    <a:pt x="3607" y="1639"/>
                  </a:cubicBezTo>
                  <a:cubicBezTo>
                    <a:pt x="4400" y="3012"/>
                    <a:pt x="4573" y="4674"/>
                    <a:pt x="3868" y="6124"/>
                  </a:cubicBezTo>
                  <a:lnTo>
                    <a:pt x="3867" y="6124"/>
                  </a:lnTo>
                  <a:cubicBezTo>
                    <a:pt x="3544" y="6789"/>
                    <a:pt x="2867" y="7882"/>
                    <a:pt x="2011" y="7882"/>
                  </a:cubicBezTo>
                  <a:cubicBezTo>
                    <a:pt x="1932" y="7882"/>
                    <a:pt x="1851" y="7873"/>
                    <a:pt x="1769" y="7853"/>
                  </a:cubicBezTo>
                  <a:cubicBezTo>
                    <a:pt x="952" y="7656"/>
                    <a:pt x="586" y="6610"/>
                    <a:pt x="572" y="5863"/>
                  </a:cubicBezTo>
                  <a:cubicBezTo>
                    <a:pt x="550" y="4683"/>
                    <a:pt x="1203" y="3492"/>
                    <a:pt x="1804" y="2408"/>
                  </a:cubicBezTo>
                  <a:cubicBezTo>
                    <a:pt x="1813" y="2411"/>
                    <a:pt x="1822" y="2412"/>
                    <a:pt x="1832" y="2412"/>
                  </a:cubicBezTo>
                  <a:cubicBezTo>
                    <a:pt x="1857" y="2412"/>
                    <a:pt x="1881" y="2403"/>
                    <a:pt x="1900" y="2386"/>
                  </a:cubicBezTo>
                  <a:cubicBezTo>
                    <a:pt x="2260" y="2052"/>
                    <a:pt x="2420" y="1632"/>
                    <a:pt x="2554" y="1164"/>
                  </a:cubicBezTo>
                  <a:cubicBezTo>
                    <a:pt x="2597" y="1020"/>
                    <a:pt x="2633" y="873"/>
                    <a:pt x="2663" y="724"/>
                  </a:cubicBezTo>
                  <a:cubicBezTo>
                    <a:pt x="2707" y="590"/>
                    <a:pt x="2753" y="524"/>
                    <a:pt x="2800" y="524"/>
                  </a:cubicBezTo>
                  <a:close/>
                  <a:moveTo>
                    <a:pt x="2722" y="1"/>
                  </a:moveTo>
                  <a:cubicBezTo>
                    <a:pt x="2630" y="1"/>
                    <a:pt x="2549" y="90"/>
                    <a:pt x="2567" y="200"/>
                  </a:cubicBezTo>
                  <a:cubicBezTo>
                    <a:pt x="2664" y="786"/>
                    <a:pt x="2084" y="1471"/>
                    <a:pt x="1819" y="2058"/>
                  </a:cubicBezTo>
                  <a:cubicBezTo>
                    <a:pt x="985" y="3317"/>
                    <a:pt x="0" y="4615"/>
                    <a:pt x="181" y="6198"/>
                  </a:cubicBezTo>
                  <a:cubicBezTo>
                    <a:pt x="293" y="7167"/>
                    <a:pt x="980" y="8310"/>
                    <a:pt x="2011" y="8310"/>
                  </a:cubicBezTo>
                  <a:cubicBezTo>
                    <a:pt x="2147" y="8310"/>
                    <a:pt x="2288" y="8290"/>
                    <a:pt x="2435" y="8248"/>
                  </a:cubicBezTo>
                  <a:cubicBezTo>
                    <a:pt x="3799" y="7854"/>
                    <a:pt x="4618" y="5935"/>
                    <a:pt x="4730" y="4652"/>
                  </a:cubicBezTo>
                  <a:cubicBezTo>
                    <a:pt x="4879" y="2948"/>
                    <a:pt x="4073" y="1189"/>
                    <a:pt x="2832" y="46"/>
                  </a:cubicBezTo>
                  <a:cubicBezTo>
                    <a:pt x="2797" y="15"/>
                    <a:pt x="2759" y="1"/>
                    <a:pt x="272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1"/>
            <p:cNvSpPr/>
            <p:nvPr/>
          </p:nvSpPr>
          <p:spPr>
            <a:xfrm>
              <a:off x="5000950" y="4457475"/>
              <a:ext cx="80800" cy="70975"/>
            </a:xfrm>
            <a:custGeom>
              <a:avLst/>
              <a:gdLst/>
              <a:ahLst/>
              <a:cxnLst/>
              <a:rect l="l" t="t" r="r" b="b"/>
              <a:pathLst>
                <a:path w="3232" h="2839" extrusionOk="0">
                  <a:moveTo>
                    <a:pt x="74" y="0"/>
                  </a:moveTo>
                  <a:cubicBezTo>
                    <a:pt x="35" y="0"/>
                    <a:pt x="0" y="49"/>
                    <a:pt x="20" y="91"/>
                  </a:cubicBezTo>
                  <a:cubicBezTo>
                    <a:pt x="410" y="957"/>
                    <a:pt x="565" y="1913"/>
                    <a:pt x="1072" y="2726"/>
                  </a:cubicBezTo>
                  <a:cubicBezTo>
                    <a:pt x="1113" y="2791"/>
                    <a:pt x="1194" y="2839"/>
                    <a:pt x="1273" y="2839"/>
                  </a:cubicBezTo>
                  <a:cubicBezTo>
                    <a:pt x="1309" y="2839"/>
                    <a:pt x="1345" y="2829"/>
                    <a:pt x="1376" y="2807"/>
                  </a:cubicBezTo>
                  <a:cubicBezTo>
                    <a:pt x="1809" y="2496"/>
                    <a:pt x="3232" y="2025"/>
                    <a:pt x="3113" y="1338"/>
                  </a:cubicBezTo>
                  <a:cubicBezTo>
                    <a:pt x="3108" y="1309"/>
                    <a:pt x="3080" y="1294"/>
                    <a:pt x="3054" y="1294"/>
                  </a:cubicBezTo>
                  <a:cubicBezTo>
                    <a:pt x="3043" y="1294"/>
                    <a:pt x="3033" y="1297"/>
                    <a:pt x="3024" y="1302"/>
                  </a:cubicBezTo>
                  <a:cubicBezTo>
                    <a:pt x="2726" y="1469"/>
                    <a:pt x="2478" y="1708"/>
                    <a:pt x="2174" y="1875"/>
                  </a:cubicBezTo>
                  <a:cubicBezTo>
                    <a:pt x="1899" y="2025"/>
                    <a:pt x="1615" y="2155"/>
                    <a:pt x="1343" y="2309"/>
                  </a:cubicBezTo>
                  <a:cubicBezTo>
                    <a:pt x="912" y="1552"/>
                    <a:pt x="709" y="678"/>
                    <a:pt x="113" y="19"/>
                  </a:cubicBezTo>
                  <a:cubicBezTo>
                    <a:pt x="101" y="6"/>
                    <a:pt x="87" y="0"/>
                    <a:pt x="7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1"/>
            <p:cNvSpPr/>
            <p:nvPr/>
          </p:nvSpPr>
          <p:spPr>
            <a:xfrm>
              <a:off x="5016550" y="4420750"/>
              <a:ext cx="57400" cy="53300"/>
            </a:xfrm>
            <a:custGeom>
              <a:avLst/>
              <a:gdLst/>
              <a:ahLst/>
              <a:cxnLst/>
              <a:rect l="l" t="t" r="r" b="b"/>
              <a:pathLst>
                <a:path w="2296" h="2132" extrusionOk="0">
                  <a:moveTo>
                    <a:pt x="152" y="1"/>
                  </a:moveTo>
                  <a:cubicBezTo>
                    <a:pt x="79" y="1"/>
                    <a:pt x="1" y="61"/>
                    <a:pt x="6" y="139"/>
                  </a:cubicBezTo>
                  <a:cubicBezTo>
                    <a:pt x="55" y="810"/>
                    <a:pt x="547" y="1491"/>
                    <a:pt x="933" y="2016"/>
                  </a:cubicBezTo>
                  <a:cubicBezTo>
                    <a:pt x="985" y="2087"/>
                    <a:pt x="1065" y="2131"/>
                    <a:pt x="1145" y="2131"/>
                  </a:cubicBezTo>
                  <a:cubicBezTo>
                    <a:pt x="1200" y="2131"/>
                    <a:pt x="1255" y="2111"/>
                    <a:pt x="1301" y="2064"/>
                  </a:cubicBezTo>
                  <a:cubicBezTo>
                    <a:pt x="1541" y="1815"/>
                    <a:pt x="1761" y="1545"/>
                    <a:pt x="1958" y="1259"/>
                  </a:cubicBezTo>
                  <a:cubicBezTo>
                    <a:pt x="2117" y="1028"/>
                    <a:pt x="2296" y="796"/>
                    <a:pt x="2238" y="507"/>
                  </a:cubicBezTo>
                  <a:cubicBezTo>
                    <a:pt x="2227" y="452"/>
                    <a:pt x="2181" y="429"/>
                    <a:pt x="2134" y="429"/>
                  </a:cubicBezTo>
                  <a:cubicBezTo>
                    <a:pt x="2114" y="429"/>
                    <a:pt x="2094" y="434"/>
                    <a:pt x="2076" y="441"/>
                  </a:cubicBezTo>
                  <a:cubicBezTo>
                    <a:pt x="1845" y="539"/>
                    <a:pt x="1741" y="776"/>
                    <a:pt x="1603" y="972"/>
                  </a:cubicBezTo>
                  <a:cubicBezTo>
                    <a:pt x="1465" y="1163"/>
                    <a:pt x="1318" y="1347"/>
                    <a:pt x="1159" y="1521"/>
                  </a:cubicBezTo>
                  <a:cubicBezTo>
                    <a:pt x="844" y="1032"/>
                    <a:pt x="598" y="494"/>
                    <a:pt x="240" y="42"/>
                  </a:cubicBezTo>
                  <a:cubicBezTo>
                    <a:pt x="217" y="13"/>
                    <a:pt x="185" y="1"/>
                    <a:pt x="15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95"/>
        <p:cNvGrpSpPr/>
        <p:nvPr/>
      </p:nvGrpSpPr>
      <p:grpSpPr>
        <a:xfrm>
          <a:off x="0" y="0"/>
          <a:ext cx="0" cy="0"/>
          <a:chOff x="0" y="0"/>
          <a:chExt cx="0" cy="0"/>
        </a:xfrm>
      </p:grpSpPr>
      <p:sp>
        <p:nvSpPr>
          <p:cNvPr id="996" name="Google Shape;996;p41"/>
          <p:cNvSpPr txBox="1">
            <a:spLocks noGrp="1"/>
          </p:cNvSpPr>
          <p:nvPr>
            <p:ph type="subTitle" idx="1"/>
          </p:nvPr>
        </p:nvSpPr>
        <p:spPr>
          <a:xfrm>
            <a:off x="5457400" y="2845650"/>
            <a:ext cx="2810700" cy="1667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a:p>
            <a:pPr marL="0" lvl="0" indent="0" algn="r" rtl="0">
              <a:spcBef>
                <a:spcPts val="0"/>
              </a:spcBef>
              <a:spcAft>
                <a:spcPts val="0"/>
              </a:spcAft>
              <a:buNone/>
            </a:pPr>
            <a:endParaRPr/>
          </a:p>
        </p:txBody>
      </p:sp>
      <p:sp>
        <p:nvSpPr>
          <p:cNvPr id="997" name="Google Shape;997;p41"/>
          <p:cNvSpPr txBox="1">
            <a:spLocks noGrp="1"/>
          </p:cNvSpPr>
          <p:nvPr>
            <p:ph type="ctrTitle"/>
          </p:nvPr>
        </p:nvSpPr>
        <p:spPr>
          <a:xfrm>
            <a:off x="875700" y="1760050"/>
            <a:ext cx="7392600" cy="959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A Brief Story</a:t>
            </a:r>
            <a:endParaRPr/>
          </a:p>
        </p:txBody>
      </p:sp>
      <p:grpSp>
        <p:nvGrpSpPr>
          <p:cNvPr id="998" name="Google Shape;998;p41"/>
          <p:cNvGrpSpPr/>
          <p:nvPr/>
        </p:nvGrpSpPr>
        <p:grpSpPr>
          <a:xfrm>
            <a:off x="1045108" y="1444736"/>
            <a:ext cx="3612078" cy="2638335"/>
            <a:chOff x="3788375" y="1103025"/>
            <a:chExt cx="2413200" cy="1762650"/>
          </a:xfrm>
        </p:grpSpPr>
        <p:sp>
          <p:nvSpPr>
            <p:cNvPr id="999" name="Google Shape;999;p41"/>
            <p:cNvSpPr/>
            <p:nvPr/>
          </p:nvSpPr>
          <p:spPr>
            <a:xfrm>
              <a:off x="5201625" y="1832250"/>
              <a:ext cx="153500" cy="230075"/>
            </a:xfrm>
            <a:custGeom>
              <a:avLst/>
              <a:gdLst/>
              <a:ahLst/>
              <a:cxnLst/>
              <a:rect l="l" t="t" r="r" b="b"/>
              <a:pathLst>
                <a:path w="6140" h="9203" extrusionOk="0">
                  <a:moveTo>
                    <a:pt x="16" y="1"/>
                  </a:moveTo>
                  <a:cubicBezTo>
                    <a:pt x="1" y="1461"/>
                    <a:pt x="163" y="2918"/>
                    <a:pt x="499" y="4340"/>
                  </a:cubicBezTo>
                  <a:cubicBezTo>
                    <a:pt x="500" y="4343"/>
                    <a:pt x="501" y="4345"/>
                    <a:pt x="501" y="4347"/>
                  </a:cubicBezTo>
                  <a:cubicBezTo>
                    <a:pt x="1573" y="6188"/>
                    <a:pt x="2003" y="8334"/>
                    <a:pt x="2143" y="9202"/>
                  </a:cubicBezTo>
                  <a:cubicBezTo>
                    <a:pt x="4209" y="6978"/>
                    <a:pt x="5744" y="4273"/>
                    <a:pt x="6139" y="3549"/>
                  </a:cubicBezTo>
                  <a:cubicBezTo>
                    <a:pt x="3959" y="2905"/>
                    <a:pt x="1816" y="1857"/>
                    <a:pt x="16" y="1"/>
                  </a:cubicBezTo>
                  <a:close/>
                </a:path>
              </a:pathLst>
            </a:custGeom>
            <a:solidFill>
              <a:srgbClr val="803E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1"/>
            <p:cNvSpPr/>
            <p:nvPr/>
          </p:nvSpPr>
          <p:spPr>
            <a:xfrm>
              <a:off x="5167950" y="2601875"/>
              <a:ext cx="98500" cy="138000"/>
            </a:xfrm>
            <a:custGeom>
              <a:avLst/>
              <a:gdLst/>
              <a:ahLst/>
              <a:cxnLst/>
              <a:rect l="l" t="t" r="r" b="b"/>
              <a:pathLst>
                <a:path w="3940" h="5520" extrusionOk="0">
                  <a:moveTo>
                    <a:pt x="2868" y="0"/>
                  </a:moveTo>
                  <a:cubicBezTo>
                    <a:pt x="2368" y="0"/>
                    <a:pt x="1903" y="236"/>
                    <a:pt x="1482" y="700"/>
                  </a:cubicBezTo>
                  <a:cubicBezTo>
                    <a:pt x="442" y="1850"/>
                    <a:pt x="0" y="4062"/>
                    <a:pt x="50" y="4554"/>
                  </a:cubicBezTo>
                  <a:cubicBezTo>
                    <a:pt x="86" y="4915"/>
                    <a:pt x="206" y="5520"/>
                    <a:pt x="597" y="5520"/>
                  </a:cubicBezTo>
                  <a:cubicBezTo>
                    <a:pt x="712" y="5520"/>
                    <a:pt x="917" y="5478"/>
                    <a:pt x="1237" y="5278"/>
                  </a:cubicBezTo>
                  <a:cubicBezTo>
                    <a:pt x="2171" y="4696"/>
                    <a:pt x="3939" y="1829"/>
                    <a:pt x="3787" y="540"/>
                  </a:cubicBezTo>
                  <a:cubicBezTo>
                    <a:pt x="3750" y="234"/>
                    <a:pt x="3616" y="151"/>
                    <a:pt x="3488" y="108"/>
                  </a:cubicBezTo>
                  <a:cubicBezTo>
                    <a:pt x="3289" y="39"/>
                    <a:pt x="3080" y="3"/>
                    <a:pt x="2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1"/>
            <p:cNvSpPr/>
            <p:nvPr/>
          </p:nvSpPr>
          <p:spPr>
            <a:xfrm>
              <a:off x="5208600" y="2112025"/>
              <a:ext cx="190750" cy="264000"/>
            </a:xfrm>
            <a:custGeom>
              <a:avLst/>
              <a:gdLst/>
              <a:ahLst/>
              <a:cxnLst/>
              <a:rect l="l" t="t" r="r" b="b"/>
              <a:pathLst>
                <a:path w="7630" h="10560" extrusionOk="0">
                  <a:moveTo>
                    <a:pt x="7629" y="0"/>
                  </a:moveTo>
                  <a:lnTo>
                    <a:pt x="7629" y="0"/>
                  </a:lnTo>
                  <a:cubicBezTo>
                    <a:pt x="6227" y="1169"/>
                    <a:pt x="4237" y="2283"/>
                    <a:pt x="2665" y="3076"/>
                  </a:cubicBezTo>
                  <a:cubicBezTo>
                    <a:pt x="2668" y="3804"/>
                    <a:pt x="2574" y="7968"/>
                    <a:pt x="1" y="9219"/>
                  </a:cubicBezTo>
                  <a:cubicBezTo>
                    <a:pt x="469" y="9608"/>
                    <a:pt x="1306" y="10199"/>
                    <a:pt x="2386" y="10559"/>
                  </a:cubicBezTo>
                  <a:cubicBezTo>
                    <a:pt x="5130" y="7244"/>
                    <a:pt x="6737" y="3079"/>
                    <a:pt x="7629" y="0"/>
                  </a:cubicBezTo>
                  <a:close/>
                </a:path>
              </a:pathLst>
            </a:custGeom>
            <a:solidFill>
              <a:srgbClr val="803E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1"/>
            <p:cNvSpPr/>
            <p:nvPr/>
          </p:nvSpPr>
          <p:spPr>
            <a:xfrm>
              <a:off x="5007050" y="2131550"/>
              <a:ext cx="182950" cy="139575"/>
            </a:xfrm>
            <a:custGeom>
              <a:avLst/>
              <a:gdLst/>
              <a:ahLst/>
              <a:cxnLst/>
              <a:rect l="l" t="t" r="r" b="b"/>
              <a:pathLst>
                <a:path w="7318" h="5583" extrusionOk="0">
                  <a:moveTo>
                    <a:pt x="3296" y="0"/>
                  </a:moveTo>
                  <a:cubicBezTo>
                    <a:pt x="3218" y="0"/>
                    <a:pt x="3147" y="17"/>
                    <a:pt x="3086" y="52"/>
                  </a:cubicBezTo>
                  <a:cubicBezTo>
                    <a:pt x="2948" y="129"/>
                    <a:pt x="2868" y="286"/>
                    <a:pt x="2871" y="472"/>
                  </a:cubicBezTo>
                  <a:cubicBezTo>
                    <a:pt x="2875" y="803"/>
                    <a:pt x="3139" y="1137"/>
                    <a:pt x="3577" y="1366"/>
                  </a:cubicBezTo>
                  <a:cubicBezTo>
                    <a:pt x="3734" y="1448"/>
                    <a:pt x="3810" y="1630"/>
                    <a:pt x="3758" y="1800"/>
                  </a:cubicBezTo>
                  <a:cubicBezTo>
                    <a:pt x="3710" y="1954"/>
                    <a:pt x="3568" y="2059"/>
                    <a:pt x="3411" y="2059"/>
                  </a:cubicBezTo>
                  <a:cubicBezTo>
                    <a:pt x="3395" y="2059"/>
                    <a:pt x="3379" y="2058"/>
                    <a:pt x="3363" y="2056"/>
                  </a:cubicBezTo>
                  <a:cubicBezTo>
                    <a:pt x="3343" y="2054"/>
                    <a:pt x="1329" y="1817"/>
                    <a:pt x="290" y="1737"/>
                  </a:cubicBezTo>
                  <a:cubicBezTo>
                    <a:pt x="274" y="1735"/>
                    <a:pt x="259" y="1735"/>
                    <a:pt x="246" y="1735"/>
                  </a:cubicBezTo>
                  <a:cubicBezTo>
                    <a:pt x="160" y="1735"/>
                    <a:pt x="122" y="1756"/>
                    <a:pt x="116" y="1762"/>
                  </a:cubicBezTo>
                  <a:cubicBezTo>
                    <a:pt x="114" y="1770"/>
                    <a:pt x="110" y="1834"/>
                    <a:pt x="176" y="1938"/>
                  </a:cubicBezTo>
                  <a:cubicBezTo>
                    <a:pt x="393" y="2290"/>
                    <a:pt x="1075" y="2699"/>
                    <a:pt x="2338" y="2797"/>
                  </a:cubicBezTo>
                  <a:cubicBezTo>
                    <a:pt x="2516" y="2811"/>
                    <a:pt x="2657" y="2949"/>
                    <a:pt x="2676" y="3126"/>
                  </a:cubicBezTo>
                  <a:cubicBezTo>
                    <a:pt x="2694" y="3302"/>
                    <a:pt x="2582" y="3466"/>
                    <a:pt x="2412" y="3516"/>
                  </a:cubicBezTo>
                  <a:cubicBezTo>
                    <a:pt x="1901" y="3664"/>
                    <a:pt x="509" y="4154"/>
                    <a:pt x="1" y="4690"/>
                  </a:cubicBezTo>
                  <a:cubicBezTo>
                    <a:pt x="105" y="4759"/>
                    <a:pt x="339" y="4859"/>
                    <a:pt x="729" y="4922"/>
                  </a:cubicBezTo>
                  <a:cubicBezTo>
                    <a:pt x="960" y="4959"/>
                    <a:pt x="1214" y="4979"/>
                    <a:pt x="1482" y="4979"/>
                  </a:cubicBezTo>
                  <a:cubicBezTo>
                    <a:pt x="2428" y="4979"/>
                    <a:pt x="3542" y="4730"/>
                    <a:pt x="4371" y="4110"/>
                  </a:cubicBezTo>
                  <a:cubicBezTo>
                    <a:pt x="4438" y="4060"/>
                    <a:pt x="4514" y="4037"/>
                    <a:pt x="4590" y="4037"/>
                  </a:cubicBezTo>
                  <a:cubicBezTo>
                    <a:pt x="4740" y="4037"/>
                    <a:pt x="4885" y="4129"/>
                    <a:pt x="4937" y="4286"/>
                  </a:cubicBezTo>
                  <a:cubicBezTo>
                    <a:pt x="4943" y="4299"/>
                    <a:pt x="5397" y="5583"/>
                    <a:pt x="6073" y="5583"/>
                  </a:cubicBezTo>
                  <a:cubicBezTo>
                    <a:pt x="6113" y="5583"/>
                    <a:pt x="6153" y="5578"/>
                    <a:pt x="6194" y="5569"/>
                  </a:cubicBezTo>
                  <a:cubicBezTo>
                    <a:pt x="6355" y="5533"/>
                    <a:pt x="6386" y="5357"/>
                    <a:pt x="6354" y="4671"/>
                  </a:cubicBezTo>
                  <a:cubicBezTo>
                    <a:pt x="6317" y="3911"/>
                    <a:pt x="6268" y="2870"/>
                    <a:pt x="7254" y="2334"/>
                  </a:cubicBezTo>
                  <a:cubicBezTo>
                    <a:pt x="7274" y="2323"/>
                    <a:pt x="7295" y="2315"/>
                    <a:pt x="7317" y="2307"/>
                  </a:cubicBezTo>
                  <a:cubicBezTo>
                    <a:pt x="7177" y="1914"/>
                    <a:pt x="7067" y="1506"/>
                    <a:pt x="6986" y="1143"/>
                  </a:cubicBezTo>
                  <a:cubicBezTo>
                    <a:pt x="6940" y="1165"/>
                    <a:pt x="6890" y="1176"/>
                    <a:pt x="6840" y="1176"/>
                  </a:cubicBezTo>
                  <a:cubicBezTo>
                    <a:pt x="6829" y="1176"/>
                    <a:pt x="6817" y="1176"/>
                    <a:pt x="6805" y="1174"/>
                  </a:cubicBezTo>
                  <a:cubicBezTo>
                    <a:pt x="6738" y="1170"/>
                    <a:pt x="5151" y="1038"/>
                    <a:pt x="3763" y="159"/>
                  </a:cubicBezTo>
                  <a:cubicBezTo>
                    <a:pt x="3596" y="54"/>
                    <a:pt x="3436" y="0"/>
                    <a:pt x="3296" y="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1"/>
            <p:cNvSpPr/>
            <p:nvPr/>
          </p:nvSpPr>
          <p:spPr>
            <a:xfrm>
              <a:off x="5491475" y="1930800"/>
              <a:ext cx="170925" cy="93925"/>
            </a:xfrm>
            <a:custGeom>
              <a:avLst/>
              <a:gdLst/>
              <a:ahLst/>
              <a:cxnLst/>
              <a:rect l="l" t="t" r="r" b="b"/>
              <a:pathLst>
                <a:path w="6837" h="3757" extrusionOk="0">
                  <a:moveTo>
                    <a:pt x="6837" y="1"/>
                  </a:moveTo>
                  <a:lnTo>
                    <a:pt x="6837" y="1"/>
                  </a:lnTo>
                  <a:cubicBezTo>
                    <a:pt x="5219" y="521"/>
                    <a:pt x="3580" y="779"/>
                    <a:pt x="2041" y="779"/>
                  </a:cubicBezTo>
                  <a:cubicBezTo>
                    <a:pt x="2032" y="779"/>
                    <a:pt x="2024" y="779"/>
                    <a:pt x="2015" y="779"/>
                  </a:cubicBezTo>
                  <a:cubicBezTo>
                    <a:pt x="1489" y="779"/>
                    <a:pt x="965" y="746"/>
                    <a:pt x="443" y="682"/>
                  </a:cubicBezTo>
                  <a:lnTo>
                    <a:pt x="385" y="675"/>
                  </a:lnTo>
                  <a:lnTo>
                    <a:pt x="0" y="627"/>
                  </a:lnTo>
                  <a:lnTo>
                    <a:pt x="0" y="627"/>
                  </a:lnTo>
                  <a:cubicBezTo>
                    <a:pt x="8" y="643"/>
                    <a:pt x="14" y="661"/>
                    <a:pt x="18" y="679"/>
                  </a:cubicBezTo>
                  <a:cubicBezTo>
                    <a:pt x="405" y="2265"/>
                    <a:pt x="1708" y="3756"/>
                    <a:pt x="3460" y="3756"/>
                  </a:cubicBezTo>
                  <a:cubicBezTo>
                    <a:pt x="3671" y="3756"/>
                    <a:pt x="3890" y="3734"/>
                    <a:pt x="4114" y="3688"/>
                  </a:cubicBezTo>
                  <a:cubicBezTo>
                    <a:pt x="5948" y="3310"/>
                    <a:pt x="6441" y="1868"/>
                    <a:pt x="6837"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1"/>
            <p:cNvSpPr/>
            <p:nvPr/>
          </p:nvSpPr>
          <p:spPr>
            <a:xfrm>
              <a:off x="5000900" y="1128500"/>
              <a:ext cx="1018850" cy="787625"/>
            </a:xfrm>
            <a:custGeom>
              <a:avLst/>
              <a:gdLst/>
              <a:ahLst/>
              <a:cxnLst/>
              <a:rect l="l" t="t" r="r" b="b"/>
              <a:pathLst>
                <a:path w="40754" h="31505" extrusionOk="0">
                  <a:moveTo>
                    <a:pt x="21696" y="2082"/>
                  </a:moveTo>
                  <a:cubicBezTo>
                    <a:pt x="21858" y="2082"/>
                    <a:pt x="22006" y="2189"/>
                    <a:pt x="22051" y="2353"/>
                  </a:cubicBezTo>
                  <a:cubicBezTo>
                    <a:pt x="22104" y="2548"/>
                    <a:pt x="21989" y="2750"/>
                    <a:pt x="21792" y="2804"/>
                  </a:cubicBezTo>
                  <a:cubicBezTo>
                    <a:pt x="14591" y="4764"/>
                    <a:pt x="9183" y="8342"/>
                    <a:pt x="5722" y="13440"/>
                  </a:cubicBezTo>
                  <a:cubicBezTo>
                    <a:pt x="5653" y="13541"/>
                    <a:pt x="5540" y="13601"/>
                    <a:pt x="5418" y="13602"/>
                  </a:cubicBezTo>
                  <a:lnTo>
                    <a:pt x="5418" y="13601"/>
                  </a:lnTo>
                  <a:cubicBezTo>
                    <a:pt x="5123" y="13601"/>
                    <a:pt x="4949" y="13271"/>
                    <a:pt x="5115" y="13028"/>
                  </a:cubicBezTo>
                  <a:cubicBezTo>
                    <a:pt x="8677" y="7781"/>
                    <a:pt x="14224" y="4102"/>
                    <a:pt x="21600" y="2094"/>
                  </a:cubicBezTo>
                  <a:cubicBezTo>
                    <a:pt x="21632" y="2086"/>
                    <a:pt x="21665" y="2082"/>
                    <a:pt x="21696" y="2082"/>
                  </a:cubicBezTo>
                  <a:close/>
                  <a:moveTo>
                    <a:pt x="23449" y="6251"/>
                  </a:moveTo>
                  <a:cubicBezTo>
                    <a:pt x="23500" y="6251"/>
                    <a:pt x="23552" y="6262"/>
                    <a:pt x="23601" y="6284"/>
                  </a:cubicBezTo>
                  <a:cubicBezTo>
                    <a:pt x="23785" y="6368"/>
                    <a:pt x="23866" y="6586"/>
                    <a:pt x="23783" y="6769"/>
                  </a:cubicBezTo>
                  <a:cubicBezTo>
                    <a:pt x="23099" y="8265"/>
                    <a:pt x="21738" y="9182"/>
                    <a:pt x="20716" y="9688"/>
                  </a:cubicBezTo>
                  <a:cubicBezTo>
                    <a:pt x="19662" y="10210"/>
                    <a:pt x="18523" y="10535"/>
                    <a:pt x="17424" y="10851"/>
                  </a:cubicBezTo>
                  <a:cubicBezTo>
                    <a:pt x="17220" y="10910"/>
                    <a:pt x="17017" y="10968"/>
                    <a:pt x="16814" y="11027"/>
                  </a:cubicBezTo>
                  <a:cubicBezTo>
                    <a:pt x="15234" y="11490"/>
                    <a:pt x="13192" y="12166"/>
                    <a:pt x="11418" y="13296"/>
                  </a:cubicBezTo>
                  <a:cubicBezTo>
                    <a:pt x="10172" y="14090"/>
                    <a:pt x="8507" y="15469"/>
                    <a:pt x="7657" y="17530"/>
                  </a:cubicBezTo>
                  <a:cubicBezTo>
                    <a:pt x="7599" y="17673"/>
                    <a:pt x="7461" y="17761"/>
                    <a:pt x="7315" y="17761"/>
                  </a:cubicBezTo>
                  <a:cubicBezTo>
                    <a:pt x="7268" y="17761"/>
                    <a:pt x="7221" y="17752"/>
                    <a:pt x="7175" y="17733"/>
                  </a:cubicBezTo>
                  <a:cubicBezTo>
                    <a:pt x="6986" y="17654"/>
                    <a:pt x="6897" y="17437"/>
                    <a:pt x="6977" y="17249"/>
                  </a:cubicBezTo>
                  <a:cubicBezTo>
                    <a:pt x="7902" y="15010"/>
                    <a:pt x="9688" y="13527"/>
                    <a:pt x="11023" y="12677"/>
                  </a:cubicBezTo>
                  <a:cubicBezTo>
                    <a:pt x="12875" y="11498"/>
                    <a:pt x="14979" y="10799"/>
                    <a:pt x="16608" y="10322"/>
                  </a:cubicBezTo>
                  <a:cubicBezTo>
                    <a:pt x="16812" y="10262"/>
                    <a:pt x="17016" y="10203"/>
                    <a:pt x="17221" y="10145"/>
                  </a:cubicBezTo>
                  <a:cubicBezTo>
                    <a:pt x="18289" y="9839"/>
                    <a:pt x="19396" y="9522"/>
                    <a:pt x="20390" y="9030"/>
                  </a:cubicBezTo>
                  <a:cubicBezTo>
                    <a:pt x="21305" y="8577"/>
                    <a:pt x="22521" y="7764"/>
                    <a:pt x="23115" y="6465"/>
                  </a:cubicBezTo>
                  <a:cubicBezTo>
                    <a:pt x="23177" y="6330"/>
                    <a:pt x="23310" y="6251"/>
                    <a:pt x="23449" y="6251"/>
                  </a:cubicBezTo>
                  <a:close/>
                  <a:moveTo>
                    <a:pt x="30470" y="4114"/>
                  </a:moveTo>
                  <a:cubicBezTo>
                    <a:pt x="30510" y="4114"/>
                    <a:pt x="30551" y="4120"/>
                    <a:pt x="30591" y="4134"/>
                  </a:cubicBezTo>
                  <a:cubicBezTo>
                    <a:pt x="32567" y="4822"/>
                    <a:pt x="34316" y="8269"/>
                    <a:pt x="35255" y="10121"/>
                  </a:cubicBezTo>
                  <a:lnTo>
                    <a:pt x="35365" y="10340"/>
                  </a:lnTo>
                  <a:cubicBezTo>
                    <a:pt x="36653" y="12872"/>
                    <a:pt x="37482" y="15560"/>
                    <a:pt x="37827" y="18329"/>
                  </a:cubicBezTo>
                  <a:cubicBezTo>
                    <a:pt x="37853" y="18531"/>
                    <a:pt x="37709" y="18714"/>
                    <a:pt x="37509" y="18739"/>
                  </a:cubicBezTo>
                  <a:cubicBezTo>
                    <a:pt x="37494" y="18741"/>
                    <a:pt x="37478" y="18742"/>
                    <a:pt x="37463" y="18742"/>
                  </a:cubicBezTo>
                  <a:cubicBezTo>
                    <a:pt x="37278" y="18742"/>
                    <a:pt x="37122" y="18604"/>
                    <a:pt x="37099" y="18420"/>
                  </a:cubicBezTo>
                  <a:cubicBezTo>
                    <a:pt x="36763" y="15735"/>
                    <a:pt x="35961" y="13129"/>
                    <a:pt x="34711" y="10674"/>
                  </a:cubicBezTo>
                  <a:lnTo>
                    <a:pt x="34599" y="10453"/>
                  </a:lnTo>
                  <a:cubicBezTo>
                    <a:pt x="33771" y="8819"/>
                    <a:pt x="32047" y="5418"/>
                    <a:pt x="30349" y="4827"/>
                  </a:cubicBezTo>
                  <a:cubicBezTo>
                    <a:pt x="30158" y="4761"/>
                    <a:pt x="30056" y="4551"/>
                    <a:pt x="30123" y="4360"/>
                  </a:cubicBezTo>
                  <a:cubicBezTo>
                    <a:pt x="30175" y="4209"/>
                    <a:pt x="30318" y="4114"/>
                    <a:pt x="30470" y="4114"/>
                  </a:cubicBezTo>
                  <a:close/>
                  <a:moveTo>
                    <a:pt x="20331" y="0"/>
                  </a:moveTo>
                  <a:cubicBezTo>
                    <a:pt x="12145" y="0"/>
                    <a:pt x="2526" y="5307"/>
                    <a:pt x="1263" y="13880"/>
                  </a:cubicBezTo>
                  <a:cubicBezTo>
                    <a:pt x="0" y="22444"/>
                    <a:pt x="5421" y="29200"/>
                    <a:pt x="7578" y="31505"/>
                  </a:cubicBezTo>
                  <a:cubicBezTo>
                    <a:pt x="6766" y="26776"/>
                    <a:pt x="7801" y="21891"/>
                    <a:pt x="10386" y="18508"/>
                  </a:cubicBezTo>
                  <a:cubicBezTo>
                    <a:pt x="12478" y="15770"/>
                    <a:pt x="15331" y="14271"/>
                    <a:pt x="18639" y="14176"/>
                  </a:cubicBezTo>
                  <a:cubicBezTo>
                    <a:pt x="24886" y="13993"/>
                    <a:pt x="27490" y="8491"/>
                    <a:pt x="27516" y="8436"/>
                  </a:cubicBezTo>
                  <a:cubicBezTo>
                    <a:pt x="27579" y="8298"/>
                    <a:pt x="27713" y="8222"/>
                    <a:pt x="27850" y="8222"/>
                  </a:cubicBezTo>
                  <a:cubicBezTo>
                    <a:pt x="27936" y="8222"/>
                    <a:pt x="28023" y="8252"/>
                    <a:pt x="28095" y="8316"/>
                  </a:cubicBezTo>
                  <a:cubicBezTo>
                    <a:pt x="28204" y="8415"/>
                    <a:pt x="30819" y="10791"/>
                    <a:pt x="33011" y="14640"/>
                  </a:cubicBezTo>
                  <a:cubicBezTo>
                    <a:pt x="35612" y="19205"/>
                    <a:pt x="36463" y="23890"/>
                    <a:pt x="35509" y="28290"/>
                  </a:cubicBezTo>
                  <a:cubicBezTo>
                    <a:pt x="37320" y="25944"/>
                    <a:pt x="40753" y="20391"/>
                    <a:pt x="39472" y="13295"/>
                  </a:cubicBezTo>
                  <a:cubicBezTo>
                    <a:pt x="37817" y="4120"/>
                    <a:pt x="32657" y="851"/>
                    <a:pt x="28381" y="851"/>
                  </a:cubicBezTo>
                  <a:cubicBezTo>
                    <a:pt x="27737" y="851"/>
                    <a:pt x="27095" y="926"/>
                    <a:pt x="26468" y="1077"/>
                  </a:cubicBezTo>
                  <a:cubicBezTo>
                    <a:pt x="26440" y="1084"/>
                    <a:pt x="26411" y="1087"/>
                    <a:pt x="26382" y="1087"/>
                  </a:cubicBezTo>
                  <a:cubicBezTo>
                    <a:pt x="26335" y="1087"/>
                    <a:pt x="26289" y="1078"/>
                    <a:pt x="26245" y="1061"/>
                  </a:cubicBezTo>
                  <a:cubicBezTo>
                    <a:pt x="24489" y="357"/>
                    <a:pt x="22500" y="0"/>
                    <a:pt x="20331" y="0"/>
                  </a:cubicBezTo>
                  <a:close/>
                </a:path>
              </a:pathLst>
            </a:custGeom>
            <a:solidFill>
              <a:srgbClr val="9248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1"/>
            <p:cNvSpPr/>
            <p:nvPr/>
          </p:nvSpPr>
          <p:spPr>
            <a:xfrm>
              <a:off x="5202925" y="1358225"/>
              <a:ext cx="676450" cy="573700"/>
            </a:xfrm>
            <a:custGeom>
              <a:avLst/>
              <a:gdLst/>
              <a:ahLst/>
              <a:cxnLst/>
              <a:rect l="l" t="t" r="r" b="b"/>
              <a:pathLst>
                <a:path w="27058" h="22948" extrusionOk="0">
                  <a:moveTo>
                    <a:pt x="19806" y="7709"/>
                  </a:moveTo>
                  <a:cubicBezTo>
                    <a:pt x="19834" y="7709"/>
                    <a:pt x="19862" y="7710"/>
                    <a:pt x="19891" y="7712"/>
                  </a:cubicBezTo>
                  <a:cubicBezTo>
                    <a:pt x="20329" y="7746"/>
                    <a:pt x="20705" y="8041"/>
                    <a:pt x="20841" y="8460"/>
                  </a:cubicBezTo>
                  <a:cubicBezTo>
                    <a:pt x="20978" y="8878"/>
                    <a:pt x="20850" y="9339"/>
                    <a:pt x="20515" y="9625"/>
                  </a:cubicBezTo>
                  <a:cubicBezTo>
                    <a:pt x="20313" y="9798"/>
                    <a:pt x="20061" y="9887"/>
                    <a:pt x="19806" y="9887"/>
                  </a:cubicBezTo>
                  <a:cubicBezTo>
                    <a:pt x="19638" y="9887"/>
                    <a:pt x="19469" y="9848"/>
                    <a:pt x="19313" y="9769"/>
                  </a:cubicBezTo>
                  <a:cubicBezTo>
                    <a:pt x="18921" y="9569"/>
                    <a:pt x="18687" y="9153"/>
                    <a:pt x="18720" y="8714"/>
                  </a:cubicBezTo>
                  <a:cubicBezTo>
                    <a:pt x="18764" y="8143"/>
                    <a:pt x="19242" y="7709"/>
                    <a:pt x="19806" y="7709"/>
                  </a:cubicBezTo>
                  <a:close/>
                  <a:moveTo>
                    <a:pt x="5488" y="9224"/>
                  </a:moveTo>
                  <a:cubicBezTo>
                    <a:pt x="5656" y="9224"/>
                    <a:pt x="5825" y="9263"/>
                    <a:pt x="5981" y="9342"/>
                  </a:cubicBezTo>
                  <a:cubicBezTo>
                    <a:pt x="6374" y="9541"/>
                    <a:pt x="6608" y="9958"/>
                    <a:pt x="6574" y="10398"/>
                  </a:cubicBezTo>
                  <a:cubicBezTo>
                    <a:pt x="6529" y="10969"/>
                    <a:pt x="6052" y="11403"/>
                    <a:pt x="5489" y="11403"/>
                  </a:cubicBezTo>
                  <a:cubicBezTo>
                    <a:pt x="5460" y="11403"/>
                    <a:pt x="5432" y="11402"/>
                    <a:pt x="5404" y="11400"/>
                  </a:cubicBezTo>
                  <a:cubicBezTo>
                    <a:pt x="4965" y="11365"/>
                    <a:pt x="4589" y="11070"/>
                    <a:pt x="4453" y="10652"/>
                  </a:cubicBezTo>
                  <a:cubicBezTo>
                    <a:pt x="4316" y="10232"/>
                    <a:pt x="4445" y="9773"/>
                    <a:pt x="4779" y="9487"/>
                  </a:cubicBezTo>
                  <a:cubicBezTo>
                    <a:pt x="4981" y="9313"/>
                    <a:pt x="5234" y="9224"/>
                    <a:pt x="5488" y="9224"/>
                  </a:cubicBezTo>
                  <a:close/>
                  <a:moveTo>
                    <a:pt x="13505" y="12201"/>
                  </a:moveTo>
                  <a:cubicBezTo>
                    <a:pt x="14108" y="12201"/>
                    <a:pt x="14709" y="12369"/>
                    <a:pt x="15209" y="12712"/>
                  </a:cubicBezTo>
                  <a:cubicBezTo>
                    <a:pt x="15377" y="12827"/>
                    <a:pt x="15419" y="13055"/>
                    <a:pt x="15304" y="13223"/>
                  </a:cubicBezTo>
                  <a:cubicBezTo>
                    <a:pt x="15232" y="13327"/>
                    <a:pt x="15117" y="13382"/>
                    <a:pt x="15000" y="13382"/>
                  </a:cubicBezTo>
                  <a:cubicBezTo>
                    <a:pt x="14929" y="13382"/>
                    <a:pt x="14856" y="13362"/>
                    <a:pt x="14793" y="13318"/>
                  </a:cubicBezTo>
                  <a:cubicBezTo>
                    <a:pt x="14421" y="13062"/>
                    <a:pt x="13965" y="12938"/>
                    <a:pt x="13506" y="12938"/>
                  </a:cubicBezTo>
                  <a:cubicBezTo>
                    <a:pt x="12906" y="12938"/>
                    <a:pt x="12302" y="13151"/>
                    <a:pt x="11878" y="13561"/>
                  </a:cubicBezTo>
                  <a:cubicBezTo>
                    <a:pt x="11806" y="13628"/>
                    <a:pt x="11715" y="13662"/>
                    <a:pt x="11624" y="13662"/>
                  </a:cubicBezTo>
                  <a:cubicBezTo>
                    <a:pt x="11528" y="13662"/>
                    <a:pt x="11432" y="13624"/>
                    <a:pt x="11360" y="13550"/>
                  </a:cubicBezTo>
                  <a:cubicBezTo>
                    <a:pt x="11220" y="13404"/>
                    <a:pt x="11223" y="13173"/>
                    <a:pt x="11368" y="13032"/>
                  </a:cubicBezTo>
                  <a:cubicBezTo>
                    <a:pt x="11935" y="12484"/>
                    <a:pt x="12721" y="12201"/>
                    <a:pt x="13505" y="12201"/>
                  </a:cubicBezTo>
                  <a:close/>
                  <a:moveTo>
                    <a:pt x="21260" y="14214"/>
                  </a:moveTo>
                  <a:cubicBezTo>
                    <a:pt x="21274" y="14214"/>
                    <a:pt x="21289" y="14214"/>
                    <a:pt x="21304" y="14216"/>
                  </a:cubicBezTo>
                  <a:cubicBezTo>
                    <a:pt x="21502" y="14240"/>
                    <a:pt x="21646" y="14418"/>
                    <a:pt x="21625" y="14616"/>
                  </a:cubicBezTo>
                  <a:lnTo>
                    <a:pt x="21627" y="14617"/>
                  </a:lnTo>
                  <a:cubicBezTo>
                    <a:pt x="21621" y="14668"/>
                    <a:pt x="20966" y="19676"/>
                    <a:pt x="14954" y="20554"/>
                  </a:cubicBezTo>
                  <a:cubicBezTo>
                    <a:pt x="14519" y="20618"/>
                    <a:pt x="14081" y="20651"/>
                    <a:pt x="13641" y="20652"/>
                  </a:cubicBezTo>
                  <a:cubicBezTo>
                    <a:pt x="8624" y="20652"/>
                    <a:pt x="6853" y="16115"/>
                    <a:pt x="6834" y="16065"/>
                  </a:cubicBezTo>
                  <a:cubicBezTo>
                    <a:pt x="6766" y="15876"/>
                    <a:pt x="6863" y="15669"/>
                    <a:pt x="7051" y="15598"/>
                  </a:cubicBezTo>
                  <a:cubicBezTo>
                    <a:pt x="7093" y="15582"/>
                    <a:pt x="7137" y="15574"/>
                    <a:pt x="7180" y="15574"/>
                  </a:cubicBezTo>
                  <a:cubicBezTo>
                    <a:pt x="7326" y="15574"/>
                    <a:pt x="7465" y="15662"/>
                    <a:pt x="7522" y="15806"/>
                  </a:cubicBezTo>
                  <a:cubicBezTo>
                    <a:pt x="7590" y="15987"/>
                    <a:pt x="9142" y="19918"/>
                    <a:pt x="13627" y="19918"/>
                  </a:cubicBezTo>
                  <a:cubicBezTo>
                    <a:pt x="14012" y="19918"/>
                    <a:pt x="14419" y="19889"/>
                    <a:pt x="14848" y="19827"/>
                  </a:cubicBezTo>
                  <a:cubicBezTo>
                    <a:pt x="20288" y="19033"/>
                    <a:pt x="20874" y="14714"/>
                    <a:pt x="20896" y="14531"/>
                  </a:cubicBezTo>
                  <a:cubicBezTo>
                    <a:pt x="20922" y="14347"/>
                    <a:pt x="21079" y="14214"/>
                    <a:pt x="21260" y="14214"/>
                  </a:cubicBezTo>
                  <a:close/>
                  <a:moveTo>
                    <a:pt x="19862" y="1"/>
                  </a:moveTo>
                  <a:cubicBezTo>
                    <a:pt x="19057" y="1391"/>
                    <a:pt x="16182" y="5556"/>
                    <a:pt x="10580" y="5721"/>
                  </a:cubicBezTo>
                  <a:cubicBezTo>
                    <a:pt x="7501" y="5810"/>
                    <a:pt x="4842" y="7209"/>
                    <a:pt x="2889" y="9765"/>
                  </a:cubicBezTo>
                  <a:cubicBezTo>
                    <a:pt x="1194" y="11983"/>
                    <a:pt x="202" y="14887"/>
                    <a:pt x="0" y="17959"/>
                  </a:cubicBezTo>
                  <a:cubicBezTo>
                    <a:pt x="44" y="17980"/>
                    <a:pt x="83" y="18009"/>
                    <a:pt x="116" y="18045"/>
                  </a:cubicBezTo>
                  <a:cubicBezTo>
                    <a:pt x="3408" y="21778"/>
                    <a:pt x="7982" y="22347"/>
                    <a:pt x="12017" y="22849"/>
                  </a:cubicBezTo>
                  <a:lnTo>
                    <a:pt x="12076" y="22856"/>
                  </a:lnTo>
                  <a:cubicBezTo>
                    <a:pt x="12566" y="22917"/>
                    <a:pt x="13073" y="22948"/>
                    <a:pt x="13592" y="22948"/>
                  </a:cubicBezTo>
                  <a:cubicBezTo>
                    <a:pt x="18344" y="22948"/>
                    <a:pt x="24086" y="20385"/>
                    <a:pt x="26964" y="14993"/>
                  </a:cubicBezTo>
                  <a:cubicBezTo>
                    <a:pt x="26988" y="14949"/>
                    <a:pt x="27019" y="14911"/>
                    <a:pt x="27058" y="14880"/>
                  </a:cubicBezTo>
                  <a:cubicBezTo>
                    <a:pt x="26739" y="7341"/>
                    <a:pt x="21290" y="1426"/>
                    <a:pt x="19862"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1"/>
            <p:cNvSpPr/>
            <p:nvPr/>
          </p:nvSpPr>
          <p:spPr>
            <a:xfrm>
              <a:off x="5269650" y="2543200"/>
              <a:ext cx="199550" cy="159500"/>
            </a:xfrm>
            <a:custGeom>
              <a:avLst/>
              <a:gdLst/>
              <a:ahLst/>
              <a:cxnLst/>
              <a:rect l="l" t="t" r="r" b="b"/>
              <a:pathLst>
                <a:path w="7982" h="6380" extrusionOk="0">
                  <a:moveTo>
                    <a:pt x="4900" y="1"/>
                  </a:moveTo>
                  <a:cubicBezTo>
                    <a:pt x="4835" y="1"/>
                    <a:pt x="4768" y="2"/>
                    <a:pt x="4699" y="3"/>
                  </a:cubicBezTo>
                  <a:cubicBezTo>
                    <a:pt x="4596" y="344"/>
                    <a:pt x="3747" y="3141"/>
                    <a:pt x="3182" y="3957"/>
                  </a:cubicBezTo>
                  <a:cubicBezTo>
                    <a:pt x="3039" y="4162"/>
                    <a:pt x="2827" y="4293"/>
                    <a:pt x="2566" y="4336"/>
                  </a:cubicBezTo>
                  <a:cubicBezTo>
                    <a:pt x="2504" y="4345"/>
                    <a:pt x="2441" y="4351"/>
                    <a:pt x="2377" y="4351"/>
                  </a:cubicBezTo>
                  <a:cubicBezTo>
                    <a:pt x="1697" y="4351"/>
                    <a:pt x="840" y="3839"/>
                    <a:pt x="410" y="3550"/>
                  </a:cubicBezTo>
                  <a:cubicBezTo>
                    <a:pt x="338" y="3954"/>
                    <a:pt x="193" y="4398"/>
                    <a:pt x="1" y="4851"/>
                  </a:cubicBezTo>
                  <a:cubicBezTo>
                    <a:pt x="669" y="5358"/>
                    <a:pt x="2227" y="6380"/>
                    <a:pt x="3248" y="6380"/>
                  </a:cubicBezTo>
                  <a:cubicBezTo>
                    <a:pt x="4120" y="6380"/>
                    <a:pt x="6523" y="3559"/>
                    <a:pt x="7981" y="1518"/>
                  </a:cubicBezTo>
                  <a:cubicBezTo>
                    <a:pt x="7872" y="1434"/>
                    <a:pt x="7772" y="1341"/>
                    <a:pt x="7681" y="1238"/>
                  </a:cubicBezTo>
                  <a:cubicBezTo>
                    <a:pt x="6890" y="314"/>
                    <a:pt x="6207" y="1"/>
                    <a:pt x="4900"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1"/>
            <p:cNvSpPr/>
            <p:nvPr/>
          </p:nvSpPr>
          <p:spPr>
            <a:xfrm>
              <a:off x="6004750" y="2122225"/>
              <a:ext cx="177875" cy="131625"/>
            </a:xfrm>
            <a:custGeom>
              <a:avLst/>
              <a:gdLst/>
              <a:ahLst/>
              <a:cxnLst/>
              <a:rect l="l" t="t" r="r" b="b"/>
              <a:pathLst>
                <a:path w="7115" h="5265" extrusionOk="0">
                  <a:moveTo>
                    <a:pt x="4148" y="0"/>
                  </a:moveTo>
                  <a:cubicBezTo>
                    <a:pt x="4031" y="0"/>
                    <a:pt x="3897" y="31"/>
                    <a:pt x="3756" y="92"/>
                  </a:cubicBezTo>
                  <a:cubicBezTo>
                    <a:pt x="2655" y="571"/>
                    <a:pt x="1513" y="639"/>
                    <a:pt x="950" y="639"/>
                  </a:cubicBezTo>
                  <a:cubicBezTo>
                    <a:pt x="796" y="639"/>
                    <a:pt x="685" y="634"/>
                    <a:pt x="631" y="631"/>
                  </a:cubicBezTo>
                  <a:cubicBezTo>
                    <a:pt x="464" y="987"/>
                    <a:pt x="254" y="1377"/>
                    <a:pt x="1" y="1730"/>
                  </a:cubicBezTo>
                  <a:cubicBezTo>
                    <a:pt x="857" y="2409"/>
                    <a:pt x="653" y="3415"/>
                    <a:pt x="503" y="4152"/>
                  </a:cubicBezTo>
                  <a:cubicBezTo>
                    <a:pt x="365" y="4825"/>
                    <a:pt x="370" y="5003"/>
                    <a:pt x="522" y="5063"/>
                  </a:cubicBezTo>
                  <a:cubicBezTo>
                    <a:pt x="587" y="5089"/>
                    <a:pt x="653" y="5101"/>
                    <a:pt x="718" y="5101"/>
                  </a:cubicBezTo>
                  <a:cubicBezTo>
                    <a:pt x="1350" y="5101"/>
                    <a:pt x="1954" y="4002"/>
                    <a:pt x="1961" y="3989"/>
                  </a:cubicBezTo>
                  <a:cubicBezTo>
                    <a:pt x="2028" y="3861"/>
                    <a:pt x="2156" y="3792"/>
                    <a:pt x="2287" y="3792"/>
                  </a:cubicBezTo>
                  <a:cubicBezTo>
                    <a:pt x="2380" y="3792"/>
                    <a:pt x="2475" y="3828"/>
                    <a:pt x="2548" y="3902"/>
                  </a:cubicBezTo>
                  <a:cubicBezTo>
                    <a:pt x="3471" y="4844"/>
                    <a:pt x="4943" y="5264"/>
                    <a:pt x="6001" y="5264"/>
                  </a:cubicBezTo>
                  <a:lnTo>
                    <a:pt x="6022" y="5264"/>
                  </a:lnTo>
                  <a:cubicBezTo>
                    <a:pt x="6416" y="5263"/>
                    <a:pt x="6663" y="5200"/>
                    <a:pt x="6776" y="5148"/>
                  </a:cubicBezTo>
                  <a:cubicBezTo>
                    <a:pt x="6349" y="4534"/>
                    <a:pt x="5055" y="3840"/>
                    <a:pt x="4575" y="3616"/>
                  </a:cubicBezTo>
                  <a:cubicBezTo>
                    <a:pt x="4414" y="3542"/>
                    <a:pt x="4329" y="3362"/>
                    <a:pt x="4374" y="3190"/>
                  </a:cubicBezTo>
                  <a:cubicBezTo>
                    <a:pt x="4416" y="3030"/>
                    <a:pt x="4561" y="2916"/>
                    <a:pt x="4722" y="2916"/>
                  </a:cubicBezTo>
                  <a:cubicBezTo>
                    <a:pt x="4734" y="2916"/>
                    <a:pt x="4746" y="2916"/>
                    <a:pt x="4758" y="2918"/>
                  </a:cubicBezTo>
                  <a:cubicBezTo>
                    <a:pt x="4923" y="2930"/>
                    <a:pt x="5080" y="2936"/>
                    <a:pt x="5227" y="2936"/>
                  </a:cubicBezTo>
                  <a:cubicBezTo>
                    <a:pt x="6205" y="2936"/>
                    <a:pt x="6793" y="2674"/>
                    <a:pt x="7027" y="2401"/>
                  </a:cubicBezTo>
                  <a:cubicBezTo>
                    <a:pt x="7108" y="2308"/>
                    <a:pt x="7114" y="2245"/>
                    <a:pt x="7112" y="2233"/>
                  </a:cubicBezTo>
                  <a:cubicBezTo>
                    <a:pt x="7107" y="2228"/>
                    <a:pt x="7061" y="2193"/>
                    <a:pt x="6945" y="2185"/>
                  </a:cubicBezTo>
                  <a:cubicBezTo>
                    <a:pt x="5905" y="2104"/>
                    <a:pt x="3878" y="2028"/>
                    <a:pt x="3858" y="2028"/>
                  </a:cubicBezTo>
                  <a:cubicBezTo>
                    <a:pt x="3681" y="2021"/>
                    <a:pt x="3534" y="1889"/>
                    <a:pt x="3508" y="1714"/>
                  </a:cubicBezTo>
                  <a:cubicBezTo>
                    <a:pt x="3482" y="1539"/>
                    <a:pt x="3585" y="1370"/>
                    <a:pt x="3754" y="1313"/>
                  </a:cubicBezTo>
                  <a:cubicBezTo>
                    <a:pt x="4221" y="1154"/>
                    <a:pt x="4533" y="864"/>
                    <a:pt x="4589" y="538"/>
                  </a:cubicBezTo>
                  <a:cubicBezTo>
                    <a:pt x="4620" y="354"/>
                    <a:pt x="4565" y="187"/>
                    <a:pt x="4440" y="90"/>
                  </a:cubicBezTo>
                  <a:cubicBezTo>
                    <a:pt x="4364" y="30"/>
                    <a:pt x="4264" y="0"/>
                    <a:pt x="4148" y="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1"/>
            <p:cNvSpPr/>
            <p:nvPr/>
          </p:nvSpPr>
          <p:spPr>
            <a:xfrm>
              <a:off x="5194425" y="1886200"/>
              <a:ext cx="817125" cy="705650"/>
            </a:xfrm>
            <a:custGeom>
              <a:avLst/>
              <a:gdLst/>
              <a:ahLst/>
              <a:cxnLst/>
              <a:rect l="l" t="t" r="r" b="b"/>
              <a:pathLst>
                <a:path w="32685" h="28226" extrusionOk="0">
                  <a:moveTo>
                    <a:pt x="22538" y="0"/>
                  </a:moveTo>
                  <a:cubicBezTo>
                    <a:pt x="21568" y="613"/>
                    <a:pt x="20537" y="1124"/>
                    <a:pt x="19462" y="1525"/>
                  </a:cubicBezTo>
                  <a:cubicBezTo>
                    <a:pt x="19488" y="1591"/>
                    <a:pt x="19494" y="1662"/>
                    <a:pt x="19481" y="1732"/>
                  </a:cubicBezTo>
                  <a:cubicBezTo>
                    <a:pt x="19138" y="3394"/>
                    <a:pt x="18669" y="5671"/>
                    <a:pt x="16144" y="6190"/>
                  </a:cubicBezTo>
                  <a:lnTo>
                    <a:pt x="16138" y="6191"/>
                  </a:lnTo>
                  <a:cubicBezTo>
                    <a:pt x="16148" y="6233"/>
                    <a:pt x="16153" y="6276"/>
                    <a:pt x="16153" y="6319"/>
                  </a:cubicBezTo>
                  <a:cubicBezTo>
                    <a:pt x="16127" y="8907"/>
                    <a:pt x="16021" y="11527"/>
                    <a:pt x="15841" y="14107"/>
                  </a:cubicBezTo>
                  <a:cubicBezTo>
                    <a:pt x="15828" y="14299"/>
                    <a:pt x="15668" y="14449"/>
                    <a:pt x="15475" y="14449"/>
                  </a:cubicBezTo>
                  <a:cubicBezTo>
                    <a:pt x="15467" y="14449"/>
                    <a:pt x="15458" y="14449"/>
                    <a:pt x="15450" y="14448"/>
                  </a:cubicBezTo>
                  <a:cubicBezTo>
                    <a:pt x="15247" y="14434"/>
                    <a:pt x="15094" y="14259"/>
                    <a:pt x="15108" y="14056"/>
                  </a:cubicBezTo>
                  <a:cubicBezTo>
                    <a:pt x="15284" y="11538"/>
                    <a:pt x="15388" y="8980"/>
                    <a:pt x="15417" y="6452"/>
                  </a:cubicBezTo>
                  <a:cubicBezTo>
                    <a:pt x="15340" y="6414"/>
                    <a:pt x="15278" y="6350"/>
                    <a:pt x="15244" y="6271"/>
                  </a:cubicBezTo>
                  <a:cubicBezTo>
                    <a:pt x="13166" y="6225"/>
                    <a:pt x="11638" y="4489"/>
                    <a:pt x="11187" y="2636"/>
                  </a:cubicBezTo>
                  <a:cubicBezTo>
                    <a:pt x="11161" y="2529"/>
                    <a:pt x="11185" y="2417"/>
                    <a:pt x="11251" y="2330"/>
                  </a:cubicBezTo>
                  <a:cubicBezTo>
                    <a:pt x="9937" y="2158"/>
                    <a:pt x="8545" y="1947"/>
                    <a:pt x="7154" y="1591"/>
                  </a:cubicBezTo>
                  <a:cubicBezTo>
                    <a:pt x="6826" y="2213"/>
                    <a:pt x="3845" y="7749"/>
                    <a:pt x="49" y="9993"/>
                  </a:cubicBezTo>
                  <a:cubicBezTo>
                    <a:pt x="132" y="10497"/>
                    <a:pt x="358" y="11679"/>
                    <a:pt x="760" y="12465"/>
                  </a:cubicBezTo>
                  <a:cubicBezTo>
                    <a:pt x="1994" y="11916"/>
                    <a:pt x="6742" y="9723"/>
                    <a:pt x="8566" y="7670"/>
                  </a:cubicBezTo>
                  <a:cubicBezTo>
                    <a:pt x="9005" y="5922"/>
                    <a:pt x="9171" y="4763"/>
                    <a:pt x="9176" y="4725"/>
                  </a:cubicBezTo>
                  <a:cubicBezTo>
                    <a:pt x="9201" y="4541"/>
                    <a:pt x="9358" y="4407"/>
                    <a:pt x="9539" y="4407"/>
                  </a:cubicBezTo>
                  <a:cubicBezTo>
                    <a:pt x="9555" y="4407"/>
                    <a:pt x="9572" y="4408"/>
                    <a:pt x="9589" y="4410"/>
                  </a:cubicBezTo>
                  <a:cubicBezTo>
                    <a:pt x="9791" y="4437"/>
                    <a:pt x="9931" y="4623"/>
                    <a:pt x="9904" y="4823"/>
                  </a:cubicBezTo>
                  <a:cubicBezTo>
                    <a:pt x="9839" y="5300"/>
                    <a:pt x="8416" y="15270"/>
                    <a:pt x="2384" y="21327"/>
                  </a:cubicBezTo>
                  <a:cubicBezTo>
                    <a:pt x="3064" y="22019"/>
                    <a:pt x="3745" y="22661"/>
                    <a:pt x="4583" y="22939"/>
                  </a:cubicBezTo>
                  <a:cubicBezTo>
                    <a:pt x="4978" y="23069"/>
                    <a:pt x="5388" y="23114"/>
                    <a:pt x="5811" y="23114"/>
                  </a:cubicBezTo>
                  <a:cubicBezTo>
                    <a:pt x="6257" y="23114"/>
                    <a:pt x="6718" y="23064"/>
                    <a:pt x="7192" y="23013"/>
                  </a:cubicBezTo>
                  <a:cubicBezTo>
                    <a:pt x="7677" y="22960"/>
                    <a:pt x="8173" y="22906"/>
                    <a:pt x="8670" y="22906"/>
                  </a:cubicBezTo>
                  <a:cubicBezTo>
                    <a:pt x="8994" y="22906"/>
                    <a:pt x="9319" y="22929"/>
                    <a:pt x="9643" y="22990"/>
                  </a:cubicBezTo>
                  <a:cubicBezTo>
                    <a:pt x="10527" y="23157"/>
                    <a:pt x="11321" y="23590"/>
                    <a:pt x="12089" y="24011"/>
                  </a:cubicBezTo>
                  <a:cubicBezTo>
                    <a:pt x="13005" y="24511"/>
                    <a:pt x="13871" y="24985"/>
                    <a:pt x="14821" y="24985"/>
                  </a:cubicBezTo>
                  <a:lnTo>
                    <a:pt x="14856" y="24985"/>
                  </a:lnTo>
                  <a:cubicBezTo>
                    <a:pt x="15499" y="24976"/>
                    <a:pt x="16138" y="24749"/>
                    <a:pt x="16814" y="24507"/>
                  </a:cubicBezTo>
                  <a:cubicBezTo>
                    <a:pt x="17512" y="24259"/>
                    <a:pt x="18227" y="24004"/>
                    <a:pt x="18961" y="24004"/>
                  </a:cubicBezTo>
                  <a:cubicBezTo>
                    <a:pt x="19240" y="24004"/>
                    <a:pt x="19522" y="24041"/>
                    <a:pt x="19807" y="24129"/>
                  </a:cubicBezTo>
                  <a:cubicBezTo>
                    <a:pt x="20159" y="24238"/>
                    <a:pt x="20465" y="24415"/>
                    <a:pt x="20764" y="24585"/>
                  </a:cubicBezTo>
                  <a:cubicBezTo>
                    <a:pt x="20938" y="24685"/>
                    <a:pt x="21102" y="24780"/>
                    <a:pt x="21271" y="24859"/>
                  </a:cubicBezTo>
                  <a:cubicBezTo>
                    <a:pt x="21529" y="24980"/>
                    <a:pt x="21778" y="25041"/>
                    <a:pt x="21994" y="25041"/>
                  </a:cubicBezTo>
                  <a:cubicBezTo>
                    <a:pt x="22134" y="25041"/>
                    <a:pt x="22260" y="25015"/>
                    <a:pt x="22366" y="24964"/>
                  </a:cubicBezTo>
                  <a:cubicBezTo>
                    <a:pt x="22673" y="24488"/>
                    <a:pt x="23357" y="24302"/>
                    <a:pt x="23879" y="24290"/>
                  </a:cubicBezTo>
                  <a:cubicBezTo>
                    <a:pt x="23901" y="24289"/>
                    <a:pt x="23923" y="24289"/>
                    <a:pt x="23945" y="24289"/>
                  </a:cubicBezTo>
                  <a:cubicBezTo>
                    <a:pt x="24132" y="24289"/>
                    <a:pt x="24313" y="24304"/>
                    <a:pt x="24489" y="24319"/>
                  </a:cubicBezTo>
                  <a:cubicBezTo>
                    <a:pt x="24654" y="24332"/>
                    <a:pt x="24811" y="24346"/>
                    <a:pt x="24964" y="24346"/>
                  </a:cubicBezTo>
                  <a:cubicBezTo>
                    <a:pt x="25038" y="24346"/>
                    <a:pt x="25110" y="24343"/>
                    <a:pt x="25182" y="24335"/>
                  </a:cubicBezTo>
                  <a:cubicBezTo>
                    <a:pt x="25530" y="24296"/>
                    <a:pt x="25880" y="24139"/>
                    <a:pt x="26219" y="23988"/>
                  </a:cubicBezTo>
                  <a:cubicBezTo>
                    <a:pt x="26270" y="23964"/>
                    <a:pt x="26324" y="23952"/>
                    <a:pt x="26377" y="23952"/>
                  </a:cubicBezTo>
                  <a:cubicBezTo>
                    <a:pt x="26518" y="23952"/>
                    <a:pt x="26652" y="24032"/>
                    <a:pt x="26713" y="24169"/>
                  </a:cubicBezTo>
                  <a:cubicBezTo>
                    <a:pt x="26797" y="24358"/>
                    <a:pt x="26709" y="24579"/>
                    <a:pt x="26518" y="24659"/>
                  </a:cubicBezTo>
                  <a:cubicBezTo>
                    <a:pt x="26146" y="24825"/>
                    <a:pt x="25724" y="25013"/>
                    <a:pt x="25264" y="25064"/>
                  </a:cubicBezTo>
                  <a:cubicBezTo>
                    <a:pt x="25162" y="25075"/>
                    <a:pt x="25061" y="25079"/>
                    <a:pt x="24962" y="25079"/>
                  </a:cubicBezTo>
                  <a:cubicBezTo>
                    <a:pt x="24780" y="25079"/>
                    <a:pt x="24602" y="25065"/>
                    <a:pt x="24428" y="25050"/>
                  </a:cubicBezTo>
                  <a:cubicBezTo>
                    <a:pt x="24259" y="25037"/>
                    <a:pt x="24100" y="25023"/>
                    <a:pt x="23943" y="25023"/>
                  </a:cubicBezTo>
                  <a:cubicBezTo>
                    <a:pt x="23927" y="25023"/>
                    <a:pt x="23912" y="25023"/>
                    <a:pt x="23896" y="25023"/>
                  </a:cubicBezTo>
                  <a:cubicBezTo>
                    <a:pt x="23521" y="25033"/>
                    <a:pt x="23072" y="25173"/>
                    <a:pt x="22968" y="25390"/>
                  </a:cubicBezTo>
                  <a:cubicBezTo>
                    <a:pt x="22939" y="25450"/>
                    <a:pt x="22894" y="25503"/>
                    <a:pt x="22838" y="25540"/>
                  </a:cubicBezTo>
                  <a:cubicBezTo>
                    <a:pt x="22597" y="25697"/>
                    <a:pt x="22310" y="25776"/>
                    <a:pt x="21996" y="25776"/>
                  </a:cubicBezTo>
                  <a:cubicBezTo>
                    <a:pt x="21670" y="25776"/>
                    <a:pt x="21318" y="25692"/>
                    <a:pt x="20960" y="25525"/>
                  </a:cubicBezTo>
                  <a:cubicBezTo>
                    <a:pt x="20763" y="25432"/>
                    <a:pt x="20577" y="25325"/>
                    <a:pt x="20397" y="25222"/>
                  </a:cubicBezTo>
                  <a:cubicBezTo>
                    <a:pt x="20122" y="25064"/>
                    <a:pt x="19863" y="24915"/>
                    <a:pt x="19588" y="24829"/>
                  </a:cubicBezTo>
                  <a:cubicBezTo>
                    <a:pt x="19382" y="24765"/>
                    <a:pt x="19172" y="24738"/>
                    <a:pt x="18960" y="24738"/>
                  </a:cubicBezTo>
                  <a:cubicBezTo>
                    <a:pt x="18352" y="24738"/>
                    <a:pt x="17720" y="24964"/>
                    <a:pt x="17061" y="25198"/>
                  </a:cubicBezTo>
                  <a:cubicBezTo>
                    <a:pt x="16357" y="25449"/>
                    <a:pt x="15630" y="25708"/>
                    <a:pt x="14865" y="25718"/>
                  </a:cubicBezTo>
                  <a:cubicBezTo>
                    <a:pt x="14844" y="25718"/>
                    <a:pt x="14823" y="25718"/>
                    <a:pt x="14802" y="25718"/>
                  </a:cubicBezTo>
                  <a:cubicBezTo>
                    <a:pt x="13666" y="25718"/>
                    <a:pt x="12689" y="25175"/>
                    <a:pt x="11736" y="24654"/>
                  </a:cubicBezTo>
                  <a:cubicBezTo>
                    <a:pt x="10985" y="24243"/>
                    <a:pt x="10276" y="23856"/>
                    <a:pt x="9507" y="23711"/>
                  </a:cubicBezTo>
                  <a:cubicBezTo>
                    <a:pt x="9232" y="23660"/>
                    <a:pt x="8953" y="23640"/>
                    <a:pt x="8670" y="23640"/>
                  </a:cubicBezTo>
                  <a:cubicBezTo>
                    <a:pt x="8217" y="23640"/>
                    <a:pt x="7752" y="23690"/>
                    <a:pt x="7271" y="23742"/>
                  </a:cubicBezTo>
                  <a:cubicBezTo>
                    <a:pt x="6788" y="23794"/>
                    <a:pt x="6298" y="23847"/>
                    <a:pt x="5807" y="23847"/>
                  </a:cubicBezTo>
                  <a:cubicBezTo>
                    <a:pt x="5319" y="23847"/>
                    <a:pt x="4831" y="23795"/>
                    <a:pt x="4351" y="23635"/>
                  </a:cubicBezTo>
                  <a:cubicBezTo>
                    <a:pt x="3355" y="23306"/>
                    <a:pt x="2601" y="22596"/>
                    <a:pt x="1854" y="21835"/>
                  </a:cubicBezTo>
                  <a:cubicBezTo>
                    <a:pt x="1273" y="22374"/>
                    <a:pt x="654" y="22870"/>
                    <a:pt x="0" y="23320"/>
                  </a:cubicBezTo>
                  <a:cubicBezTo>
                    <a:pt x="535" y="24034"/>
                    <a:pt x="2106" y="25821"/>
                    <a:pt x="4386" y="25821"/>
                  </a:cubicBezTo>
                  <a:cubicBezTo>
                    <a:pt x="4552" y="25821"/>
                    <a:pt x="4722" y="25812"/>
                    <a:pt x="4895" y="25792"/>
                  </a:cubicBezTo>
                  <a:cubicBezTo>
                    <a:pt x="6123" y="25651"/>
                    <a:pt x="7091" y="25540"/>
                    <a:pt x="7899" y="25540"/>
                  </a:cubicBezTo>
                  <a:cubicBezTo>
                    <a:pt x="9331" y="25540"/>
                    <a:pt x="10261" y="25888"/>
                    <a:pt x="11247" y="27038"/>
                  </a:cubicBezTo>
                  <a:cubicBezTo>
                    <a:pt x="11935" y="27842"/>
                    <a:pt x="13924" y="28225"/>
                    <a:pt x="15819" y="28225"/>
                  </a:cubicBezTo>
                  <a:cubicBezTo>
                    <a:pt x="17396" y="28225"/>
                    <a:pt x="18909" y="27960"/>
                    <a:pt x="19552" y="27452"/>
                  </a:cubicBezTo>
                  <a:cubicBezTo>
                    <a:pt x="19859" y="27210"/>
                    <a:pt x="20246" y="27121"/>
                    <a:pt x="20693" y="27121"/>
                  </a:cubicBezTo>
                  <a:cubicBezTo>
                    <a:pt x="21250" y="27121"/>
                    <a:pt x="21901" y="27258"/>
                    <a:pt x="22604" y="27406"/>
                  </a:cubicBezTo>
                  <a:cubicBezTo>
                    <a:pt x="23450" y="27585"/>
                    <a:pt x="24383" y="27782"/>
                    <a:pt x="25318" y="27782"/>
                  </a:cubicBezTo>
                  <a:cubicBezTo>
                    <a:pt x="26553" y="27782"/>
                    <a:pt x="27791" y="27438"/>
                    <a:pt x="28835" y="26255"/>
                  </a:cubicBezTo>
                  <a:cubicBezTo>
                    <a:pt x="28437" y="25593"/>
                    <a:pt x="27290" y="23639"/>
                    <a:pt x="26006" y="20995"/>
                  </a:cubicBezTo>
                  <a:cubicBezTo>
                    <a:pt x="25913" y="20926"/>
                    <a:pt x="25857" y="20816"/>
                    <a:pt x="25857" y="20701"/>
                  </a:cubicBezTo>
                  <a:cubicBezTo>
                    <a:pt x="25857" y="20696"/>
                    <a:pt x="25858" y="20692"/>
                    <a:pt x="25858" y="20687"/>
                  </a:cubicBezTo>
                  <a:cubicBezTo>
                    <a:pt x="24031" y="16882"/>
                    <a:pt x="21977" y="11748"/>
                    <a:pt x="21408" y="6973"/>
                  </a:cubicBezTo>
                  <a:cubicBezTo>
                    <a:pt x="21354" y="6883"/>
                    <a:pt x="21341" y="6775"/>
                    <a:pt x="21373" y="6676"/>
                  </a:cubicBezTo>
                  <a:cubicBezTo>
                    <a:pt x="21262" y="5630"/>
                    <a:pt x="21223" y="4602"/>
                    <a:pt x="21277" y="3612"/>
                  </a:cubicBezTo>
                  <a:cubicBezTo>
                    <a:pt x="21288" y="3414"/>
                    <a:pt x="21454" y="3265"/>
                    <a:pt x="21650" y="3265"/>
                  </a:cubicBezTo>
                  <a:cubicBezTo>
                    <a:pt x="21655" y="3265"/>
                    <a:pt x="21659" y="3265"/>
                    <a:pt x="21663" y="3265"/>
                  </a:cubicBezTo>
                  <a:cubicBezTo>
                    <a:pt x="21866" y="3276"/>
                    <a:pt x="22021" y="3449"/>
                    <a:pt x="22011" y="3652"/>
                  </a:cubicBezTo>
                  <a:cubicBezTo>
                    <a:pt x="21958" y="4625"/>
                    <a:pt x="22000" y="5640"/>
                    <a:pt x="22117" y="6678"/>
                  </a:cubicBezTo>
                  <a:cubicBezTo>
                    <a:pt x="25368" y="10378"/>
                    <a:pt x="30464" y="11130"/>
                    <a:pt x="31382" y="11236"/>
                  </a:cubicBezTo>
                  <a:cubicBezTo>
                    <a:pt x="31985" y="10705"/>
                    <a:pt x="32457" y="9648"/>
                    <a:pt x="32684" y="9016"/>
                  </a:cubicBezTo>
                  <a:cubicBezTo>
                    <a:pt x="28563" y="7311"/>
                    <a:pt x="23312" y="954"/>
                    <a:pt x="225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1"/>
            <p:cNvSpPr/>
            <p:nvPr/>
          </p:nvSpPr>
          <p:spPr>
            <a:xfrm>
              <a:off x="5751675" y="2084200"/>
              <a:ext cx="216675" cy="310050"/>
            </a:xfrm>
            <a:custGeom>
              <a:avLst/>
              <a:gdLst/>
              <a:ahLst/>
              <a:cxnLst/>
              <a:rect l="l" t="t" r="r" b="b"/>
              <a:pathLst>
                <a:path w="8667" h="12402" extrusionOk="0">
                  <a:moveTo>
                    <a:pt x="1" y="1"/>
                  </a:moveTo>
                  <a:cubicBezTo>
                    <a:pt x="712" y="4332"/>
                    <a:pt x="2565" y="8918"/>
                    <a:pt x="4228" y="12402"/>
                  </a:cubicBezTo>
                  <a:cubicBezTo>
                    <a:pt x="4941" y="12352"/>
                    <a:pt x="6846" y="12128"/>
                    <a:pt x="8667" y="11083"/>
                  </a:cubicBezTo>
                  <a:cubicBezTo>
                    <a:pt x="7388" y="10027"/>
                    <a:pt x="3672" y="6607"/>
                    <a:pt x="3402" y="2365"/>
                  </a:cubicBezTo>
                  <a:cubicBezTo>
                    <a:pt x="2248" y="1789"/>
                    <a:pt x="1066" y="1021"/>
                    <a:pt x="1" y="1"/>
                  </a:cubicBezTo>
                  <a:close/>
                </a:path>
              </a:pathLst>
            </a:custGeom>
            <a:solidFill>
              <a:srgbClr val="803E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1"/>
            <p:cNvSpPr/>
            <p:nvPr/>
          </p:nvSpPr>
          <p:spPr>
            <a:xfrm>
              <a:off x="5588675" y="2774275"/>
              <a:ext cx="170200" cy="73025"/>
            </a:xfrm>
            <a:custGeom>
              <a:avLst/>
              <a:gdLst/>
              <a:ahLst/>
              <a:cxnLst/>
              <a:rect l="l" t="t" r="r" b="b"/>
              <a:pathLst>
                <a:path w="6808" h="2921" extrusionOk="0">
                  <a:moveTo>
                    <a:pt x="2699" y="0"/>
                  </a:moveTo>
                  <a:cubicBezTo>
                    <a:pt x="1835" y="0"/>
                    <a:pt x="1097" y="98"/>
                    <a:pt x="725" y="263"/>
                  </a:cubicBezTo>
                  <a:cubicBezTo>
                    <a:pt x="431" y="393"/>
                    <a:pt x="72" y="604"/>
                    <a:pt x="35" y="874"/>
                  </a:cubicBezTo>
                  <a:cubicBezTo>
                    <a:pt x="0" y="1120"/>
                    <a:pt x="222" y="1464"/>
                    <a:pt x="644" y="1818"/>
                  </a:cubicBezTo>
                  <a:cubicBezTo>
                    <a:pt x="982" y="2101"/>
                    <a:pt x="2808" y="2921"/>
                    <a:pt x="4428" y="2921"/>
                  </a:cubicBezTo>
                  <a:cubicBezTo>
                    <a:pt x="5716" y="2921"/>
                    <a:pt x="6479" y="2431"/>
                    <a:pt x="6763" y="1426"/>
                  </a:cubicBezTo>
                  <a:cubicBezTo>
                    <a:pt x="6807" y="1268"/>
                    <a:pt x="6781" y="1139"/>
                    <a:pt x="6680" y="1004"/>
                  </a:cubicBezTo>
                  <a:cubicBezTo>
                    <a:pt x="6239" y="422"/>
                    <a:pt x="4565" y="0"/>
                    <a:pt x="2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1"/>
            <p:cNvSpPr/>
            <p:nvPr/>
          </p:nvSpPr>
          <p:spPr>
            <a:xfrm>
              <a:off x="5594750" y="2602950"/>
              <a:ext cx="61375" cy="158250"/>
            </a:xfrm>
            <a:custGeom>
              <a:avLst/>
              <a:gdLst/>
              <a:ahLst/>
              <a:cxnLst/>
              <a:rect l="l" t="t" r="r" b="b"/>
              <a:pathLst>
                <a:path w="2455" h="6330" extrusionOk="0">
                  <a:moveTo>
                    <a:pt x="2455" y="0"/>
                  </a:moveTo>
                  <a:cubicBezTo>
                    <a:pt x="1735" y="168"/>
                    <a:pt x="881" y="258"/>
                    <a:pt x="1" y="268"/>
                  </a:cubicBezTo>
                  <a:cubicBezTo>
                    <a:pt x="156" y="2895"/>
                    <a:pt x="382" y="5864"/>
                    <a:pt x="491" y="6197"/>
                  </a:cubicBezTo>
                  <a:cubicBezTo>
                    <a:pt x="508" y="6238"/>
                    <a:pt x="517" y="6283"/>
                    <a:pt x="518" y="6330"/>
                  </a:cubicBezTo>
                  <a:cubicBezTo>
                    <a:pt x="973" y="6200"/>
                    <a:pt x="1526" y="6147"/>
                    <a:pt x="1982" y="6128"/>
                  </a:cubicBezTo>
                  <a:cubicBezTo>
                    <a:pt x="2062" y="5094"/>
                    <a:pt x="2372" y="1072"/>
                    <a:pt x="2455" y="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1"/>
            <p:cNvSpPr/>
            <p:nvPr/>
          </p:nvSpPr>
          <p:spPr>
            <a:xfrm>
              <a:off x="5773275" y="1765500"/>
              <a:ext cx="106075" cy="183050"/>
            </a:xfrm>
            <a:custGeom>
              <a:avLst/>
              <a:gdLst/>
              <a:ahLst/>
              <a:cxnLst/>
              <a:rect l="l" t="t" r="r" b="b"/>
              <a:pathLst>
                <a:path w="4243" h="7322" extrusionOk="0">
                  <a:moveTo>
                    <a:pt x="4243" y="0"/>
                  </a:moveTo>
                  <a:lnTo>
                    <a:pt x="4243" y="0"/>
                  </a:lnTo>
                  <a:cubicBezTo>
                    <a:pt x="3098" y="1813"/>
                    <a:pt x="1630" y="3283"/>
                    <a:pt x="0" y="4420"/>
                  </a:cubicBezTo>
                  <a:cubicBezTo>
                    <a:pt x="333" y="4827"/>
                    <a:pt x="1288" y="5971"/>
                    <a:pt x="2556" y="7322"/>
                  </a:cubicBezTo>
                  <a:cubicBezTo>
                    <a:pt x="2620" y="6675"/>
                    <a:pt x="2832" y="5569"/>
                    <a:pt x="3494" y="4158"/>
                  </a:cubicBezTo>
                  <a:cubicBezTo>
                    <a:pt x="3927" y="2811"/>
                    <a:pt x="4179" y="1413"/>
                    <a:pt x="4243" y="0"/>
                  </a:cubicBezTo>
                  <a:close/>
                </a:path>
              </a:pathLst>
            </a:custGeom>
            <a:solidFill>
              <a:srgbClr val="803E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1"/>
            <p:cNvSpPr/>
            <p:nvPr/>
          </p:nvSpPr>
          <p:spPr>
            <a:xfrm>
              <a:off x="5154125" y="2172025"/>
              <a:ext cx="35850" cy="99075"/>
            </a:xfrm>
            <a:custGeom>
              <a:avLst/>
              <a:gdLst/>
              <a:ahLst/>
              <a:cxnLst/>
              <a:rect l="l" t="t" r="r" b="b"/>
              <a:pathLst>
                <a:path w="1434" h="3963" extrusionOk="0">
                  <a:moveTo>
                    <a:pt x="1221" y="1"/>
                  </a:moveTo>
                  <a:lnTo>
                    <a:pt x="851" y="174"/>
                  </a:lnTo>
                  <a:cubicBezTo>
                    <a:pt x="529" y="327"/>
                    <a:pt x="175" y="512"/>
                    <a:pt x="63" y="851"/>
                  </a:cubicBezTo>
                  <a:cubicBezTo>
                    <a:pt x="1" y="1039"/>
                    <a:pt x="25" y="1244"/>
                    <a:pt x="46" y="1442"/>
                  </a:cubicBezTo>
                  <a:cubicBezTo>
                    <a:pt x="133" y="2272"/>
                    <a:pt x="127" y="3109"/>
                    <a:pt x="30" y="3938"/>
                  </a:cubicBezTo>
                  <a:cubicBezTo>
                    <a:pt x="83" y="3955"/>
                    <a:pt x="138" y="3963"/>
                    <a:pt x="193" y="3963"/>
                  </a:cubicBezTo>
                  <a:cubicBezTo>
                    <a:pt x="233" y="3963"/>
                    <a:pt x="272" y="3959"/>
                    <a:pt x="311" y="3950"/>
                  </a:cubicBezTo>
                  <a:cubicBezTo>
                    <a:pt x="472" y="3914"/>
                    <a:pt x="502" y="3738"/>
                    <a:pt x="470" y="3052"/>
                  </a:cubicBezTo>
                  <a:cubicBezTo>
                    <a:pt x="434" y="2292"/>
                    <a:pt x="385" y="1251"/>
                    <a:pt x="1370" y="715"/>
                  </a:cubicBezTo>
                  <a:cubicBezTo>
                    <a:pt x="1390" y="704"/>
                    <a:pt x="1412" y="696"/>
                    <a:pt x="1433" y="688"/>
                  </a:cubicBezTo>
                  <a:cubicBezTo>
                    <a:pt x="1352" y="460"/>
                    <a:pt x="1282" y="227"/>
                    <a:pt x="1221" y="1"/>
                  </a:cubicBezTo>
                  <a:close/>
                </a:path>
              </a:pathLst>
            </a:custGeom>
            <a:solidFill>
              <a:srgbClr val="FCC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1"/>
            <p:cNvSpPr/>
            <p:nvPr/>
          </p:nvSpPr>
          <p:spPr>
            <a:xfrm>
              <a:off x="6004725" y="2153150"/>
              <a:ext cx="37500" cy="96575"/>
            </a:xfrm>
            <a:custGeom>
              <a:avLst/>
              <a:gdLst/>
              <a:ahLst/>
              <a:cxnLst/>
              <a:rect l="l" t="t" r="r" b="b"/>
              <a:pathLst>
                <a:path w="1500" h="3863" extrusionOk="0">
                  <a:moveTo>
                    <a:pt x="316" y="0"/>
                  </a:moveTo>
                  <a:cubicBezTo>
                    <a:pt x="219" y="168"/>
                    <a:pt x="114" y="334"/>
                    <a:pt x="1" y="493"/>
                  </a:cubicBezTo>
                  <a:cubicBezTo>
                    <a:pt x="858" y="1172"/>
                    <a:pt x="654" y="2178"/>
                    <a:pt x="504" y="2915"/>
                  </a:cubicBezTo>
                  <a:cubicBezTo>
                    <a:pt x="366" y="3588"/>
                    <a:pt x="370" y="3766"/>
                    <a:pt x="523" y="3827"/>
                  </a:cubicBezTo>
                  <a:cubicBezTo>
                    <a:pt x="585" y="3851"/>
                    <a:pt x="650" y="3863"/>
                    <a:pt x="716" y="3863"/>
                  </a:cubicBezTo>
                  <a:cubicBezTo>
                    <a:pt x="751" y="3863"/>
                    <a:pt x="786" y="3859"/>
                    <a:pt x="820" y="3852"/>
                  </a:cubicBezTo>
                  <a:cubicBezTo>
                    <a:pt x="840" y="3668"/>
                    <a:pt x="877" y="3485"/>
                    <a:pt x="931" y="3307"/>
                  </a:cubicBezTo>
                  <a:cubicBezTo>
                    <a:pt x="1078" y="2831"/>
                    <a:pt x="1344" y="2386"/>
                    <a:pt x="1404" y="1892"/>
                  </a:cubicBezTo>
                  <a:cubicBezTo>
                    <a:pt x="1500" y="1118"/>
                    <a:pt x="1010" y="347"/>
                    <a:pt x="316" y="0"/>
                  </a:cubicBezTo>
                  <a:close/>
                </a:path>
              </a:pathLst>
            </a:custGeom>
            <a:solidFill>
              <a:srgbClr val="FCC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1"/>
            <p:cNvSpPr/>
            <p:nvPr/>
          </p:nvSpPr>
          <p:spPr>
            <a:xfrm>
              <a:off x="5594725" y="2608175"/>
              <a:ext cx="27300" cy="153025"/>
            </a:xfrm>
            <a:custGeom>
              <a:avLst/>
              <a:gdLst/>
              <a:ahLst/>
              <a:cxnLst/>
              <a:rect l="l" t="t" r="r" b="b"/>
              <a:pathLst>
                <a:path w="1092" h="6121" extrusionOk="0">
                  <a:moveTo>
                    <a:pt x="1092" y="1"/>
                  </a:moveTo>
                  <a:lnTo>
                    <a:pt x="1092" y="1"/>
                  </a:lnTo>
                  <a:cubicBezTo>
                    <a:pt x="738" y="33"/>
                    <a:pt x="373" y="54"/>
                    <a:pt x="1" y="59"/>
                  </a:cubicBezTo>
                  <a:cubicBezTo>
                    <a:pt x="157" y="2686"/>
                    <a:pt x="382" y="5655"/>
                    <a:pt x="492" y="5988"/>
                  </a:cubicBezTo>
                  <a:cubicBezTo>
                    <a:pt x="509" y="6029"/>
                    <a:pt x="518" y="6074"/>
                    <a:pt x="519" y="6121"/>
                  </a:cubicBezTo>
                  <a:cubicBezTo>
                    <a:pt x="626" y="6091"/>
                    <a:pt x="738" y="6065"/>
                    <a:pt x="853" y="6042"/>
                  </a:cubicBezTo>
                  <a:cubicBezTo>
                    <a:pt x="979" y="4031"/>
                    <a:pt x="1060" y="2017"/>
                    <a:pt x="1092" y="1"/>
                  </a:cubicBezTo>
                  <a:close/>
                </a:path>
              </a:pathLst>
            </a:custGeom>
            <a:solidFill>
              <a:srgbClr val="FCC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1"/>
            <p:cNvSpPr/>
            <p:nvPr/>
          </p:nvSpPr>
          <p:spPr>
            <a:xfrm>
              <a:off x="5513175" y="2486725"/>
              <a:ext cx="145100" cy="24100"/>
            </a:xfrm>
            <a:custGeom>
              <a:avLst/>
              <a:gdLst/>
              <a:ahLst/>
              <a:cxnLst/>
              <a:rect l="l" t="t" r="r" b="b"/>
              <a:pathLst>
                <a:path w="5804" h="964" extrusionOk="0">
                  <a:moveTo>
                    <a:pt x="5502" y="0"/>
                  </a:moveTo>
                  <a:cubicBezTo>
                    <a:pt x="5305" y="0"/>
                    <a:pt x="5110" y="13"/>
                    <a:pt x="4917" y="45"/>
                  </a:cubicBezTo>
                  <a:cubicBezTo>
                    <a:pt x="4286" y="153"/>
                    <a:pt x="3710" y="468"/>
                    <a:pt x="3087" y="617"/>
                  </a:cubicBezTo>
                  <a:cubicBezTo>
                    <a:pt x="2776" y="692"/>
                    <a:pt x="2465" y="724"/>
                    <a:pt x="2154" y="724"/>
                  </a:cubicBezTo>
                  <a:cubicBezTo>
                    <a:pt x="1438" y="724"/>
                    <a:pt x="719" y="555"/>
                    <a:pt x="0" y="344"/>
                  </a:cubicBezTo>
                  <a:lnTo>
                    <a:pt x="0" y="344"/>
                  </a:lnTo>
                  <a:cubicBezTo>
                    <a:pt x="681" y="692"/>
                    <a:pt x="1352" y="964"/>
                    <a:pt x="2071" y="964"/>
                  </a:cubicBezTo>
                  <a:lnTo>
                    <a:pt x="2106" y="964"/>
                  </a:lnTo>
                  <a:cubicBezTo>
                    <a:pt x="2750" y="956"/>
                    <a:pt x="3388" y="728"/>
                    <a:pt x="4064" y="487"/>
                  </a:cubicBezTo>
                  <a:cubicBezTo>
                    <a:pt x="4633" y="285"/>
                    <a:pt x="5212" y="80"/>
                    <a:pt x="5804" y="9"/>
                  </a:cubicBezTo>
                  <a:cubicBezTo>
                    <a:pt x="5703" y="3"/>
                    <a:pt x="5602" y="0"/>
                    <a:pt x="5502" y="0"/>
                  </a:cubicBezTo>
                  <a:close/>
                </a:path>
              </a:pathLst>
            </a:custGeom>
            <a:solidFill>
              <a:srgbClr val="F05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1"/>
            <p:cNvSpPr/>
            <p:nvPr/>
          </p:nvSpPr>
          <p:spPr>
            <a:xfrm>
              <a:off x="5194400" y="2432075"/>
              <a:ext cx="720975" cy="159800"/>
            </a:xfrm>
            <a:custGeom>
              <a:avLst/>
              <a:gdLst/>
              <a:ahLst/>
              <a:cxnLst/>
              <a:rect l="l" t="t" r="r" b="b"/>
              <a:pathLst>
                <a:path w="28839" h="6392" extrusionOk="0">
                  <a:moveTo>
                    <a:pt x="1855" y="1"/>
                  </a:moveTo>
                  <a:cubicBezTo>
                    <a:pt x="1274" y="540"/>
                    <a:pt x="655" y="1036"/>
                    <a:pt x="0" y="1486"/>
                  </a:cubicBezTo>
                  <a:cubicBezTo>
                    <a:pt x="536" y="2200"/>
                    <a:pt x="2106" y="3987"/>
                    <a:pt x="4387" y="3987"/>
                  </a:cubicBezTo>
                  <a:cubicBezTo>
                    <a:pt x="4553" y="3987"/>
                    <a:pt x="4723" y="3978"/>
                    <a:pt x="4896" y="3958"/>
                  </a:cubicBezTo>
                  <a:cubicBezTo>
                    <a:pt x="6124" y="3817"/>
                    <a:pt x="7092" y="3706"/>
                    <a:pt x="7900" y="3706"/>
                  </a:cubicBezTo>
                  <a:cubicBezTo>
                    <a:pt x="9332" y="3706"/>
                    <a:pt x="10262" y="4054"/>
                    <a:pt x="11248" y="5205"/>
                  </a:cubicBezTo>
                  <a:cubicBezTo>
                    <a:pt x="11936" y="6008"/>
                    <a:pt x="13925" y="6391"/>
                    <a:pt x="15820" y="6391"/>
                  </a:cubicBezTo>
                  <a:cubicBezTo>
                    <a:pt x="17397" y="6391"/>
                    <a:pt x="18910" y="6126"/>
                    <a:pt x="19553" y="5618"/>
                  </a:cubicBezTo>
                  <a:cubicBezTo>
                    <a:pt x="19860" y="5376"/>
                    <a:pt x="20247" y="5287"/>
                    <a:pt x="20694" y="5287"/>
                  </a:cubicBezTo>
                  <a:cubicBezTo>
                    <a:pt x="21251" y="5287"/>
                    <a:pt x="21901" y="5424"/>
                    <a:pt x="22604" y="5573"/>
                  </a:cubicBezTo>
                  <a:cubicBezTo>
                    <a:pt x="23451" y="5751"/>
                    <a:pt x="24385" y="5948"/>
                    <a:pt x="25320" y="5948"/>
                  </a:cubicBezTo>
                  <a:cubicBezTo>
                    <a:pt x="26555" y="5948"/>
                    <a:pt x="27793" y="5605"/>
                    <a:pt x="28839" y="4422"/>
                  </a:cubicBezTo>
                  <a:cubicBezTo>
                    <a:pt x="28600" y="4026"/>
                    <a:pt x="28094" y="3168"/>
                    <a:pt x="27452" y="1979"/>
                  </a:cubicBezTo>
                  <a:cubicBezTo>
                    <a:pt x="27201" y="2118"/>
                    <a:pt x="26959" y="2242"/>
                    <a:pt x="26707" y="2344"/>
                  </a:cubicBezTo>
                  <a:cubicBezTo>
                    <a:pt x="26786" y="2529"/>
                    <a:pt x="26702" y="2743"/>
                    <a:pt x="26519" y="2825"/>
                  </a:cubicBezTo>
                  <a:cubicBezTo>
                    <a:pt x="26147" y="2991"/>
                    <a:pt x="25725" y="3179"/>
                    <a:pt x="25265" y="3230"/>
                  </a:cubicBezTo>
                  <a:cubicBezTo>
                    <a:pt x="25163" y="3241"/>
                    <a:pt x="25062" y="3246"/>
                    <a:pt x="24963" y="3246"/>
                  </a:cubicBezTo>
                  <a:cubicBezTo>
                    <a:pt x="24781" y="3246"/>
                    <a:pt x="24603" y="3231"/>
                    <a:pt x="24429" y="3216"/>
                  </a:cubicBezTo>
                  <a:cubicBezTo>
                    <a:pt x="24259" y="3203"/>
                    <a:pt x="24101" y="3189"/>
                    <a:pt x="23944" y="3189"/>
                  </a:cubicBezTo>
                  <a:cubicBezTo>
                    <a:pt x="23928" y="3189"/>
                    <a:pt x="23913" y="3189"/>
                    <a:pt x="23897" y="3190"/>
                  </a:cubicBezTo>
                  <a:cubicBezTo>
                    <a:pt x="23522" y="3199"/>
                    <a:pt x="23073" y="3339"/>
                    <a:pt x="22969" y="3556"/>
                  </a:cubicBezTo>
                  <a:cubicBezTo>
                    <a:pt x="22940" y="3617"/>
                    <a:pt x="22895" y="3669"/>
                    <a:pt x="22839" y="3706"/>
                  </a:cubicBezTo>
                  <a:cubicBezTo>
                    <a:pt x="22598" y="3863"/>
                    <a:pt x="22311" y="3942"/>
                    <a:pt x="21997" y="3942"/>
                  </a:cubicBezTo>
                  <a:cubicBezTo>
                    <a:pt x="21671" y="3942"/>
                    <a:pt x="21319" y="3858"/>
                    <a:pt x="20961" y="3691"/>
                  </a:cubicBezTo>
                  <a:cubicBezTo>
                    <a:pt x="20764" y="3598"/>
                    <a:pt x="20578" y="3491"/>
                    <a:pt x="20398" y="3388"/>
                  </a:cubicBezTo>
                  <a:cubicBezTo>
                    <a:pt x="20123" y="3230"/>
                    <a:pt x="19864" y="3081"/>
                    <a:pt x="19589" y="2995"/>
                  </a:cubicBezTo>
                  <a:cubicBezTo>
                    <a:pt x="19383" y="2931"/>
                    <a:pt x="19173" y="2904"/>
                    <a:pt x="18961" y="2904"/>
                  </a:cubicBezTo>
                  <a:cubicBezTo>
                    <a:pt x="18353" y="2904"/>
                    <a:pt x="17721" y="3130"/>
                    <a:pt x="17061" y="3364"/>
                  </a:cubicBezTo>
                  <a:cubicBezTo>
                    <a:pt x="16358" y="3615"/>
                    <a:pt x="15631" y="3874"/>
                    <a:pt x="14866" y="3884"/>
                  </a:cubicBezTo>
                  <a:cubicBezTo>
                    <a:pt x="14845" y="3884"/>
                    <a:pt x="14824" y="3884"/>
                    <a:pt x="14803" y="3884"/>
                  </a:cubicBezTo>
                  <a:cubicBezTo>
                    <a:pt x="13667" y="3884"/>
                    <a:pt x="12690" y="3341"/>
                    <a:pt x="11737" y="2820"/>
                  </a:cubicBezTo>
                  <a:cubicBezTo>
                    <a:pt x="10986" y="2410"/>
                    <a:pt x="10277" y="2022"/>
                    <a:pt x="9508" y="1877"/>
                  </a:cubicBezTo>
                  <a:cubicBezTo>
                    <a:pt x="9233" y="1826"/>
                    <a:pt x="8954" y="1806"/>
                    <a:pt x="8671" y="1806"/>
                  </a:cubicBezTo>
                  <a:cubicBezTo>
                    <a:pt x="8218" y="1806"/>
                    <a:pt x="7753" y="1856"/>
                    <a:pt x="7272" y="1908"/>
                  </a:cubicBezTo>
                  <a:cubicBezTo>
                    <a:pt x="6789" y="1960"/>
                    <a:pt x="6298" y="2013"/>
                    <a:pt x="5808" y="2013"/>
                  </a:cubicBezTo>
                  <a:cubicBezTo>
                    <a:pt x="5320" y="2013"/>
                    <a:pt x="4832" y="1961"/>
                    <a:pt x="4352" y="1801"/>
                  </a:cubicBezTo>
                  <a:cubicBezTo>
                    <a:pt x="3356" y="1472"/>
                    <a:pt x="2602" y="763"/>
                    <a:pt x="18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1"/>
            <p:cNvSpPr/>
            <p:nvPr/>
          </p:nvSpPr>
          <p:spPr>
            <a:xfrm>
              <a:off x="5026375" y="1128500"/>
              <a:ext cx="973675" cy="517775"/>
            </a:xfrm>
            <a:custGeom>
              <a:avLst/>
              <a:gdLst/>
              <a:ahLst/>
              <a:cxnLst/>
              <a:rect l="l" t="t" r="r" b="b"/>
              <a:pathLst>
                <a:path w="38947" h="20711" extrusionOk="0">
                  <a:moveTo>
                    <a:pt x="19312" y="0"/>
                  </a:moveTo>
                  <a:cubicBezTo>
                    <a:pt x="11126" y="0"/>
                    <a:pt x="1507" y="5307"/>
                    <a:pt x="244" y="13880"/>
                  </a:cubicBezTo>
                  <a:cubicBezTo>
                    <a:pt x="34" y="15315"/>
                    <a:pt x="0" y="16772"/>
                    <a:pt x="147" y="18216"/>
                  </a:cubicBezTo>
                  <a:cubicBezTo>
                    <a:pt x="196" y="14287"/>
                    <a:pt x="1364" y="8907"/>
                    <a:pt x="6876" y="4882"/>
                  </a:cubicBezTo>
                  <a:cubicBezTo>
                    <a:pt x="11381" y="1593"/>
                    <a:pt x="15510" y="669"/>
                    <a:pt x="18728" y="669"/>
                  </a:cubicBezTo>
                  <a:cubicBezTo>
                    <a:pt x="22855" y="669"/>
                    <a:pt x="25483" y="2189"/>
                    <a:pt x="25483" y="2189"/>
                  </a:cubicBezTo>
                  <a:cubicBezTo>
                    <a:pt x="25483" y="2189"/>
                    <a:pt x="26356" y="1701"/>
                    <a:pt x="27768" y="1701"/>
                  </a:cubicBezTo>
                  <a:cubicBezTo>
                    <a:pt x="29672" y="1701"/>
                    <a:pt x="32557" y="2589"/>
                    <a:pt x="35603" y="6760"/>
                  </a:cubicBezTo>
                  <a:cubicBezTo>
                    <a:pt x="38667" y="10956"/>
                    <a:pt x="38709" y="16650"/>
                    <a:pt x="38197" y="20711"/>
                  </a:cubicBezTo>
                  <a:cubicBezTo>
                    <a:pt x="38740" y="18531"/>
                    <a:pt x="38947" y="16028"/>
                    <a:pt x="38453" y="13295"/>
                  </a:cubicBezTo>
                  <a:cubicBezTo>
                    <a:pt x="36798" y="4120"/>
                    <a:pt x="31638" y="851"/>
                    <a:pt x="27362" y="851"/>
                  </a:cubicBezTo>
                  <a:cubicBezTo>
                    <a:pt x="26718" y="851"/>
                    <a:pt x="26076" y="926"/>
                    <a:pt x="25449" y="1077"/>
                  </a:cubicBezTo>
                  <a:cubicBezTo>
                    <a:pt x="25421" y="1084"/>
                    <a:pt x="25392" y="1087"/>
                    <a:pt x="25363" y="1087"/>
                  </a:cubicBezTo>
                  <a:cubicBezTo>
                    <a:pt x="25316" y="1087"/>
                    <a:pt x="25270" y="1078"/>
                    <a:pt x="25226" y="1061"/>
                  </a:cubicBezTo>
                  <a:cubicBezTo>
                    <a:pt x="23470" y="357"/>
                    <a:pt x="21481" y="0"/>
                    <a:pt x="193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1"/>
            <p:cNvSpPr/>
            <p:nvPr/>
          </p:nvSpPr>
          <p:spPr>
            <a:xfrm>
              <a:off x="5749075" y="1886200"/>
              <a:ext cx="262475" cy="231225"/>
            </a:xfrm>
            <a:custGeom>
              <a:avLst/>
              <a:gdLst/>
              <a:ahLst/>
              <a:cxnLst/>
              <a:rect l="l" t="t" r="r" b="b"/>
              <a:pathLst>
                <a:path w="10499" h="9249" extrusionOk="0">
                  <a:moveTo>
                    <a:pt x="352" y="0"/>
                  </a:moveTo>
                  <a:cubicBezTo>
                    <a:pt x="237" y="74"/>
                    <a:pt x="117" y="140"/>
                    <a:pt x="0" y="211"/>
                  </a:cubicBezTo>
                  <a:cubicBezTo>
                    <a:pt x="1280" y="1834"/>
                    <a:pt x="6130" y="7712"/>
                    <a:pt x="10412" y="9248"/>
                  </a:cubicBezTo>
                  <a:cubicBezTo>
                    <a:pt x="10443" y="9168"/>
                    <a:pt x="10473" y="9089"/>
                    <a:pt x="10498" y="9018"/>
                  </a:cubicBezTo>
                  <a:cubicBezTo>
                    <a:pt x="6377" y="7311"/>
                    <a:pt x="1125" y="954"/>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1"/>
            <p:cNvSpPr/>
            <p:nvPr/>
          </p:nvSpPr>
          <p:spPr>
            <a:xfrm>
              <a:off x="5194425" y="2432100"/>
              <a:ext cx="55725" cy="44925"/>
            </a:xfrm>
            <a:custGeom>
              <a:avLst/>
              <a:gdLst/>
              <a:ahLst/>
              <a:cxnLst/>
              <a:rect l="l" t="t" r="r" b="b"/>
              <a:pathLst>
                <a:path w="2229" h="1797" extrusionOk="0">
                  <a:moveTo>
                    <a:pt x="1855" y="1"/>
                  </a:moveTo>
                  <a:cubicBezTo>
                    <a:pt x="1274" y="539"/>
                    <a:pt x="655" y="1036"/>
                    <a:pt x="0" y="1485"/>
                  </a:cubicBezTo>
                  <a:cubicBezTo>
                    <a:pt x="68" y="1574"/>
                    <a:pt x="152" y="1680"/>
                    <a:pt x="249" y="1797"/>
                  </a:cubicBezTo>
                  <a:cubicBezTo>
                    <a:pt x="958" y="1388"/>
                    <a:pt x="1617" y="907"/>
                    <a:pt x="2229" y="372"/>
                  </a:cubicBezTo>
                  <a:cubicBezTo>
                    <a:pt x="2103" y="250"/>
                    <a:pt x="1979" y="126"/>
                    <a:pt x="1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1"/>
            <p:cNvSpPr/>
            <p:nvPr/>
          </p:nvSpPr>
          <p:spPr>
            <a:xfrm>
              <a:off x="5254025" y="2006800"/>
              <a:ext cx="188000" cy="422150"/>
            </a:xfrm>
            <a:custGeom>
              <a:avLst/>
              <a:gdLst/>
              <a:ahLst/>
              <a:cxnLst/>
              <a:rect l="l" t="t" r="r" b="b"/>
              <a:pathLst>
                <a:path w="7520" h="16886" extrusionOk="0">
                  <a:moveTo>
                    <a:pt x="7520" y="0"/>
                  </a:moveTo>
                  <a:cubicBezTo>
                    <a:pt x="7455" y="477"/>
                    <a:pt x="6034" y="10446"/>
                    <a:pt x="0" y="16503"/>
                  </a:cubicBezTo>
                  <a:cubicBezTo>
                    <a:pt x="129" y="16633"/>
                    <a:pt x="257" y="16761"/>
                    <a:pt x="386" y="16885"/>
                  </a:cubicBezTo>
                  <a:cubicBezTo>
                    <a:pt x="6341" y="11095"/>
                    <a:pt x="7519" y="4"/>
                    <a:pt x="75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1"/>
            <p:cNvSpPr/>
            <p:nvPr/>
          </p:nvSpPr>
          <p:spPr>
            <a:xfrm>
              <a:off x="5264700" y="1693275"/>
              <a:ext cx="111975" cy="102025"/>
            </a:xfrm>
            <a:custGeom>
              <a:avLst/>
              <a:gdLst/>
              <a:ahLst/>
              <a:cxnLst/>
              <a:rect l="l" t="t" r="r" b="b"/>
              <a:pathLst>
                <a:path w="4479" h="4081" extrusionOk="0">
                  <a:moveTo>
                    <a:pt x="2240" y="0"/>
                  </a:moveTo>
                  <a:cubicBezTo>
                    <a:pt x="1717" y="0"/>
                    <a:pt x="1195" y="199"/>
                    <a:pt x="797" y="597"/>
                  </a:cubicBezTo>
                  <a:cubicBezTo>
                    <a:pt x="0" y="1395"/>
                    <a:pt x="0" y="2686"/>
                    <a:pt x="797" y="3484"/>
                  </a:cubicBezTo>
                  <a:cubicBezTo>
                    <a:pt x="1195" y="3882"/>
                    <a:pt x="1717" y="4081"/>
                    <a:pt x="2240" y="4081"/>
                  </a:cubicBezTo>
                  <a:cubicBezTo>
                    <a:pt x="2762" y="4081"/>
                    <a:pt x="3284" y="3882"/>
                    <a:pt x="3682" y="3484"/>
                  </a:cubicBezTo>
                  <a:cubicBezTo>
                    <a:pt x="4479" y="2686"/>
                    <a:pt x="4479" y="1395"/>
                    <a:pt x="3682" y="597"/>
                  </a:cubicBezTo>
                  <a:cubicBezTo>
                    <a:pt x="3284" y="199"/>
                    <a:pt x="2762" y="0"/>
                    <a:pt x="2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1"/>
            <p:cNvSpPr/>
            <p:nvPr/>
          </p:nvSpPr>
          <p:spPr>
            <a:xfrm>
              <a:off x="5723425" y="1623775"/>
              <a:ext cx="112250" cy="102075"/>
            </a:xfrm>
            <a:custGeom>
              <a:avLst/>
              <a:gdLst/>
              <a:ahLst/>
              <a:cxnLst/>
              <a:rect l="l" t="t" r="r" b="b"/>
              <a:pathLst>
                <a:path w="4490" h="4083" extrusionOk="0">
                  <a:moveTo>
                    <a:pt x="2244" y="1"/>
                  </a:moveTo>
                  <a:cubicBezTo>
                    <a:pt x="1319" y="1"/>
                    <a:pt x="482" y="634"/>
                    <a:pt x="259" y="1573"/>
                  </a:cubicBezTo>
                  <a:cubicBezTo>
                    <a:pt x="1" y="2669"/>
                    <a:pt x="680" y="3768"/>
                    <a:pt x="1776" y="4028"/>
                  </a:cubicBezTo>
                  <a:cubicBezTo>
                    <a:pt x="1934" y="4065"/>
                    <a:pt x="2091" y="4083"/>
                    <a:pt x="2246" y="4083"/>
                  </a:cubicBezTo>
                  <a:cubicBezTo>
                    <a:pt x="3171" y="4083"/>
                    <a:pt x="4009" y="3450"/>
                    <a:pt x="4231" y="2510"/>
                  </a:cubicBezTo>
                  <a:cubicBezTo>
                    <a:pt x="4490" y="1414"/>
                    <a:pt x="3811" y="314"/>
                    <a:pt x="2714" y="56"/>
                  </a:cubicBezTo>
                  <a:cubicBezTo>
                    <a:pt x="2557" y="18"/>
                    <a:pt x="2399" y="1"/>
                    <a:pt x="2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1"/>
            <p:cNvSpPr/>
            <p:nvPr/>
          </p:nvSpPr>
          <p:spPr>
            <a:xfrm>
              <a:off x="5188675" y="1728025"/>
              <a:ext cx="707075" cy="222250"/>
            </a:xfrm>
            <a:custGeom>
              <a:avLst/>
              <a:gdLst/>
              <a:ahLst/>
              <a:cxnLst/>
              <a:rect l="l" t="t" r="r" b="b"/>
              <a:pathLst>
                <a:path w="28283" h="8890" extrusionOk="0">
                  <a:moveTo>
                    <a:pt x="27862" y="1"/>
                  </a:moveTo>
                  <a:cubicBezTo>
                    <a:pt x="27729" y="1"/>
                    <a:pt x="27600" y="73"/>
                    <a:pt x="27535" y="201"/>
                  </a:cubicBezTo>
                  <a:cubicBezTo>
                    <a:pt x="24656" y="5593"/>
                    <a:pt x="18914" y="8156"/>
                    <a:pt x="14162" y="8156"/>
                  </a:cubicBezTo>
                  <a:cubicBezTo>
                    <a:pt x="13643" y="8156"/>
                    <a:pt x="13136" y="8125"/>
                    <a:pt x="12646" y="8064"/>
                  </a:cubicBezTo>
                  <a:lnTo>
                    <a:pt x="12587" y="8057"/>
                  </a:lnTo>
                  <a:cubicBezTo>
                    <a:pt x="8553" y="7555"/>
                    <a:pt x="3979" y="6986"/>
                    <a:pt x="686" y="3253"/>
                  </a:cubicBezTo>
                  <a:cubicBezTo>
                    <a:pt x="614" y="3171"/>
                    <a:pt x="512" y="3129"/>
                    <a:pt x="410" y="3129"/>
                  </a:cubicBezTo>
                  <a:cubicBezTo>
                    <a:pt x="323" y="3129"/>
                    <a:pt x="237" y="3159"/>
                    <a:pt x="167" y="3220"/>
                  </a:cubicBezTo>
                  <a:cubicBezTo>
                    <a:pt x="15" y="3354"/>
                    <a:pt x="1" y="3587"/>
                    <a:pt x="136" y="3739"/>
                  </a:cubicBezTo>
                  <a:cubicBezTo>
                    <a:pt x="3612" y="7680"/>
                    <a:pt x="8539" y="8293"/>
                    <a:pt x="12497" y="8786"/>
                  </a:cubicBezTo>
                  <a:lnTo>
                    <a:pt x="12555" y="8793"/>
                  </a:lnTo>
                  <a:cubicBezTo>
                    <a:pt x="13085" y="8857"/>
                    <a:pt x="13619" y="8890"/>
                    <a:pt x="14154" y="8890"/>
                  </a:cubicBezTo>
                  <a:cubicBezTo>
                    <a:pt x="19142" y="8890"/>
                    <a:pt x="25164" y="6200"/>
                    <a:pt x="28184" y="546"/>
                  </a:cubicBezTo>
                  <a:cubicBezTo>
                    <a:pt x="28282" y="367"/>
                    <a:pt x="28216" y="141"/>
                    <a:pt x="28035" y="44"/>
                  </a:cubicBezTo>
                  <a:cubicBezTo>
                    <a:pt x="27980" y="15"/>
                    <a:pt x="27921" y="1"/>
                    <a:pt x="2786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1"/>
            <p:cNvSpPr/>
            <p:nvPr/>
          </p:nvSpPr>
          <p:spPr>
            <a:xfrm>
              <a:off x="5372075" y="1713550"/>
              <a:ext cx="372000" cy="160975"/>
            </a:xfrm>
            <a:custGeom>
              <a:avLst/>
              <a:gdLst/>
              <a:ahLst/>
              <a:cxnLst/>
              <a:rect l="l" t="t" r="r" b="b"/>
              <a:pathLst>
                <a:path w="14880" h="6439" extrusionOk="0">
                  <a:moveTo>
                    <a:pt x="14494" y="1"/>
                  </a:moveTo>
                  <a:cubicBezTo>
                    <a:pt x="14313" y="1"/>
                    <a:pt x="14156" y="134"/>
                    <a:pt x="14131" y="318"/>
                  </a:cubicBezTo>
                  <a:cubicBezTo>
                    <a:pt x="14108" y="501"/>
                    <a:pt x="13522" y="4820"/>
                    <a:pt x="8082" y="5614"/>
                  </a:cubicBezTo>
                  <a:cubicBezTo>
                    <a:pt x="7653" y="5676"/>
                    <a:pt x="7246" y="5705"/>
                    <a:pt x="6861" y="5705"/>
                  </a:cubicBezTo>
                  <a:cubicBezTo>
                    <a:pt x="2376" y="5705"/>
                    <a:pt x="824" y="1774"/>
                    <a:pt x="756" y="1593"/>
                  </a:cubicBezTo>
                  <a:cubicBezTo>
                    <a:pt x="699" y="1449"/>
                    <a:pt x="560" y="1361"/>
                    <a:pt x="414" y="1361"/>
                  </a:cubicBezTo>
                  <a:cubicBezTo>
                    <a:pt x="371" y="1361"/>
                    <a:pt x="327" y="1369"/>
                    <a:pt x="285" y="1385"/>
                  </a:cubicBezTo>
                  <a:cubicBezTo>
                    <a:pt x="97" y="1456"/>
                    <a:pt x="0" y="1663"/>
                    <a:pt x="68" y="1852"/>
                  </a:cubicBezTo>
                  <a:cubicBezTo>
                    <a:pt x="87" y="1902"/>
                    <a:pt x="1858" y="6439"/>
                    <a:pt x="6876" y="6439"/>
                  </a:cubicBezTo>
                  <a:cubicBezTo>
                    <a:pt x="7315" y="6438"/>
                    <a:pt x="7752" y="6404"/>
                    <a:pt x="8187" y="6340"/>
                  </a:cubicBezTo>
                  <a:cubicBezTo>
                    <a:pt x="14199" y="5463"/>
                    <a:pt x="14854" y="455"/>
                    <a:pt x="14859" y="403"/>
                  </a:cubicBezTo>
                  <a:cubicBezTo>
                    <a:pt x="14880" y="205"/>
                    <a:pt x="14736" y="27"/>
                    <a:pt x="14538" y="3"/>
                  </a:cubicBezTo>
                  <a:cubicBezTo>
                    <a:pt x="14523" y="1"/>
                    <a:pt x="14508" y="1"/>
                    <a:pt x="1449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1"/>
            <p:cNvSpPr/>
            <p:nvPr/>
          </p:nvSpPr>
          <p:spPr>
            <a:xfrm>
              <a:off x="5481175" y="1663250"/>
              <a:ext cx="107225" cy="36575"/>
            </a:xfrm>
            <a:custGeom>
              <a:avLst/>
              <a:gdLst/>
              <a:ahLst/>
              <a:cxnLst/>
              <a:rect l="l" t="t" r="r" b="b"/>
              <a:pathLst>
                <a:path w="4289" h="1463" extrusionOk="0">
                  <a:moveTo>
                    <a:pt x="2375" y="0"/>
                  </a:moveTo>
                  <a:cubicBezTo>
                    <a:pt x="1591" y="0"/>
                    <a:pt x="805" y="283"/>
                    <a:pt x="238" y="831"/>
                  </a:cubicBezTo>
                  <a:cubicBezTo>
                    <a:pt x="0" y="1060"/>
                    <a:pt x="163" y="1463"/>
                    <a:pt x="492" y="1463"/>
                  </a:cubicBezTo>
                  <a:cubicBezTo>
                    <a:pt x="588" y="1463"/>
                    <a:pt x="679" y="1425"/>
                    <a:pt x="748" y="1360"/>
                  </a:cubicBezTo>
                  <a:cubicBezTo>
                    <a:pt x="1172" y="950"/>
                    <a:pt x="1776" y="737"/>
                    <a:pt x="2376" y="737"/>
                  </a:cubicBezTo>
                  <a:cubicBezTo>
                    <a:pt x="2835" y="737"/>
                    <a:pt x="3291" y="861"/>
                    <a:pt x="3663" y="1117"/>
                  </a:cubicBezTo>
                  <a:cubicBezTo>
                    <a:pt x="3726" y="1161"/>
                    <a:pt x="3799" y="1181"/>
                    <a:pt x="3870" y="1181"/>
                  </a:cubicBezTo>
                  <a:cubicBezTo>
                    <a:pt x="3987" y="1181"/>
                    <a:pt x="4102" y="1126"/>
                    <a:pt x="4174" y="1022"/>
                  </a:cubicBezTo>
                  <a:cubicBezTo>
                    <a:pt x="4289" y="854"/>
                    <a:pt x="4247" y="626"/>
                    <a:pt x="4079" y="511"/>
                  </a:cubicBezTo>
                  <a:cubicBezTo>
                    <a:pt x="3579" y="168"/>
                    <a:pt x="2978" y="0"/>
                    <a:pt x="237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1"/>
            <p:cNvSpPr/>
            <p:nvPr/>
          </p:nvSpPr>
          <p:spPr>
            <a:xfrm>
              <a:off x="4973850" y="1110150"/>
              <a:ext cx="1076300" cy="843350"/>
            </a:xfrm>
            <a:custGeom>
              <a:avLst/>
              <a:gdLst/>
              <a:ahLst/>
              <a:cxnLst/>
              <a:rect l="l" t="t" r="r" b="b"/>
              <a:pathLst>
                <a:path w="43052" h="33734" extrusionOk="0">
                  <a:moveTo>
                    <a:pt x="21414" y="734"/>
                  </a:moveTo>
                  <a:cubicBezTo>
                    <a:pt x="23582" y="734"/>
                    <a:pt x="25571" y="1091"/>
                    <a:pt x="27327" y="1795"/>
                  </a:cubicBezTo>
                  <a:cubicBezTo>
                    <a:pt x="27371" y="1813"/>
                    <a:pt x="27418" y="1822"/>
                    <a:pt x="27465" y="1822"/>
                  </a:cubicBezTo>
                  <a:cubicBezTo>
                    <a:pt x="27494" y="1822"/>
                    <a:pt x="27522" y="1818"/>
                    <a:pt x="27550" y="1811"/>
                  </a:cubicBezTo>
                  <a:cubicBezTo>
                    <a:pt x="28173" y="1661"/>
                    <a:pt x="28811" y="1586"/>
                    <a:pt x="29450" y="1586"/>
                  </a:cubicBezTo>
                  <a:cubicBezTo>
                    <a:pt x="29454" y="1586"/>
                    <a:pt x="29459" y="1586"/>
                    <a:pt x="29463" y="1586"/>
                  </a:cubicBezTo>
                  <a:cubicBezTo>
                    <a:pt x="33740" y="1586"/>
                    <a:pt x="38900" y="4854"/>
                    <a:pt x="40555" y="14029"/>
                  </a:cubicBezTo>
                  <a:cubicBezTo>
                    <a:pt x="41836" y="21125"/>
                    <a:pt x="38403" y="26678"/>
                    <a:pt x="36592" y="29025"/>
                  </a:cubicBezTo>
                  <a:cubicBezTo>
                    <a:pt x="37545" y="24624"/>
                    <a:pt x="36694" y="19939"/>
                    <a:pt x="34094" y="15374"/>
                  </a:cubicBezTo>
                  <a:cubicBezTo>
                    <a:pt x="31902" y="11525"/>
                    <a:pt x="29287" y="9150"/>
                    <a:pt x="29177" y="9050"/>
                  </a:cubicBezTo>
                  <a:cubicBezTo>
                    <a:pt x="29106" y="8987"/>
                    <a:pt x="29019" y="8956"/>
                    <a:pt x="28933" y="8956"/>
                  </a:cubicBezTo>
                  <a:cubicBezTo>
                    <a:pt x="28796" y="8956"/>
                    <a:pt x="28661" y="9032"/>
                    <a:pt x="28598" y="9171"/>
                  </a:cubicBezTo>
                  <a:cubicBezTo>
                    <a:pt x="28572" y="9225"/>
                    <a:pt x="25969" y="14727"/>
                    <a:pt x="19721" y="14910"/>
                  </a:cubicBezTo>
                  <a:cubicBezTo>
                    <a:pt x="16414" y="15006"/>
                    <a:pt x="13560" y="16504"/>
                    <a:pt x="11468" y="19242"/>
                  </a:cubicBezTo>
                  <a:cubicBezTo>
                    <a:pt x="8883" y="22625"/>
                    <a:pt x="7848" y="27510"/>
                    <a:pt x="8660" y="32239"/>
                  </a:cubicBezTo>
                  <a:cubicBezTo>
                    <a:pt x="6503" y="29934"/>
                    <a:pt x="1083" y="23178"/>
                    <a:pt x="2345" y="14614"/>
                  </a:cubicBezTo>
                  <a:cubicBezTo>
                    <a:pt x="3609" y="6041"/>
                    <a:pt x="13226" y="734"/>
                    <a:pt x="21414" y="734"/>
                  </a:cubicBezTo>
                  <a:close/>
                  <a:moveTo>
                    <a:pt x="21414" y="0"/>
                  </a:moveTo>
                  <a:cubicBezTo>
                    <a:pt x="12922" y="0"/>
                    <a:pt x="2939" y="5546"/>
                    <a:pt x="1619" y="14506"/>
                  </a:cubicBezTo>
                  <a:cubicBezTo>
                    <a:pt x="1" y="25486"/>
                    <a:pt x="8934" y="33561"/>
                    <a:pt x="9024" y="33641"/>
                  </a:cubicBezTo>
                  <a:cubicBezTo>
                    <a:pt x="9091" y="33700"/>
                    <a:pt x="9177" y="33733"/>
                    <a:pt x="9268" y="33733"/>
                  </a:cubicBezTo>
                  <a:lnTo>
                    <a:pt x="9273" y="33733"/>
                  </a:lnTo>
                  <a:cubicBezTo>
                    <a:pt x="9535" y="33733"/>
                    <a:pt x="9713" y="33466"/>
                    <a:pt x="9611" y="33224"/>
                  </a:cubicBezTo>
                  <a:cubicBezTo>
                    <a:pt x="8453" y="28358"/>
                    <a:pt x="9387" y="23177"/>
                    <a:pt x="12052" y="19689"/>
                  </a:cubicBezTo>
                  <a:cubicBezTo>
                    <a:pt x="14006" y="17132"/>
                    <a:pt x="16664" y="15734"/>
                    <a:pt x="19743" y="15644"/>
                  </a:cubicBezTo>
                  <a:cubicBezTo>
                    <a:pt x="25347" y="15479"/>
                    <a:pt x="28220" y="11314"/>
                    <a:pt x="29025" y="9924"/>
                  </a:cubicBezTo>
                  <a:cubicBezTo>
                    <a:pt x="30791" y="11686"/>
                    <a:pt x="38708" y="20313"/>
                    <a:pt x="35465" y="30389"/>
                  </a:cubicBezTo>
                  <a:cubicBezTo>
                    <a:pt x="35414" y="30551"/>
                    <a:pt x="35479" y="30726"/>
                    <a:pt x="35623" y="30815"/>
                  </a:cubicBezTo>
                  <a:cubicBezTo>
                    <a:pt x="35682" y="30851"/>
                    <a:pt x="35749" y="30869"/>
                    <a:pt x="35815" y="30869"/>
                  </a:cubicBezTo>
                  <a:cubicBezTo>
                    <a:pt x="35909" y="30869"/>
                    <a:pt x="36003" y="30833"/>
                    <a:pt x="36074" y="30762"/>
                  </a:cubicBezTo>
                  <a:cubicBezTo>
                    <a:pt x="36143" y="30694"/>
                    <a:pt x="43051" y="23724"/>
                    <a:pt x="41279" y="13899"/>
                  </a:cubicBezTo>
                  <a:cubicBezTo>
                    <a:pt x="39543" y="4279"/>
                    <a:pt x="34037" y="851"/>
                    <a:pt x="29463" y="851"/>
                  </a:cubicBezTo>
                  <a:cubicBezTo>
                    <a:pt x="29459" y="851"/>
                    <a:pt x="29454" y="851"/>
                    <a:pt x="29449" y="851"/>
                  </a:cubicBezTo>
                  <a:cubicBezTo>
                    <a:pt x="28791" y="851"/>
                    <a:pt x="28134" y="925"/>
                    <a:pt x="27492" y="1071"/>
                  </a:cubicBezTo>
                  <a:cubicBezTo>
                    <a:pt x="25676" y="360"/>
                    <a:pt x="23632" y="0"/>
                    <a:pt x="2141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1"/>
            <p:cNvSpPr/>
            <p:nvPr/>
          </p:nvSpPr>
          <p:spPr>
            <a:xfrm>
              <a:off x="5668825" y="1550925"/>
              <a:ext cx="57575" cy="54500"/>
            </a:xfrm>
            <a:custGeom>
              <a:avLst/>
              <a:gdLst/>
              <a:ahLst/>
              <a:cxnLst/>
              <a:rect l="l" t="t" r="r" b="b"/>
              <a:pathLst>
                <a:path w="2303" h="2180" extrusionOk="0">
                  <a:moveTo>
                    <a:pt x="1169" y="1"/>
                  </a:moveTo>
                  <a:cubicBezTo>
                    <a:pt x="763" y="1"/>
                    <a:pt x="386" y="229"/>
                    <a:pt x="200" y="597"/>
                  </a:cubicBezTo>
                  <a:cubicBezTo>
                    <a:pt x="0" y="990"/>
                    <a:pt x="57" y="1464"/>
                    <a:pt x="344" y="1798"/>
                  </a:cubicBezTo>
                  <a:cubicBezTo>
                    <a:pt x="554" y="2044"/>
                    <a:pt x="858" y="2179"/>
                    <a:pt x="1171" y="2179"/>
                  </a:cubicBezTo>
                  <a:cubicBezTo>
                    <a:pt x="1284" y="2179"/>
                    <a:pt x="1398" y="2162"/>
                    <a:pt x="1509" y="2125"/>
                  </a:cubicBezTo>
                  <a:cubicBezTo>
                    <a:pt x="1927" y="1989"/>
                    <a:pt x="2222" y="1613"/>
                    <a:pt x="2257" y="1173"/>
                  </a:cubicBezTo>
                  <a:cubicBezTo>
                    <a:pt x="2303" y="574"/>
                    <a:pt x="1854" y="50"/>
                    <a:pt x="1255" y="4"/>
                  </a:cubicBezTo>
                  <a:cubicBezTo>
                    <a:pt x="1226" y="2"/>
                    <a:pt x="1198" y="1"/>
                    <a:pt x="116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1"/>
            <p:cNvSpPr/>
            <p:nvPr/>
          </p:nvSpPr>
          <p:spPr>
            <a:xfrm>
              <a:off x="5310850" y="1588800"/>
              <a:ext cx="57600" cy="54500"/>
            </a:xfrm>
            <a:custGeom>
              <a:avLst/>
              <a:gdLst/>
              <a:ahLst/>
              <a:cxnLst/>
              <a:rect l="l" t="t" r="r" b="b"/>
              <a:pathLst>
                <a:path w="2304" h="2180" extrusionOk="0">
                  <a:moveTo>
                    <a:pt x="1172" y="1"/>
                  </a:moveTo>
                  <a:cubicBezTo>
                    <a:pt x="764" y="1"/>
                    <a:pt x="386" y="229"/>
                    <a:pt x="199" y="597"/>
                  </a:cubicBezTo>
                  <a:cubicBezTo>
                    <a:pt x="1" y="990"/>
                    <a:pt x="57" y="1464"/>
                    <a:pt x="344" y="1799"/>
                  </a:cubicBezTo>
                  <a:cubicBezTo>
                    <a:pt x="555" y="2045"/>
                    <a:pt x="858" y="2179"/>
                    <a:pt x="1170" y="2179"/>
                  </a:cubicBezTo>
                  <a:cubicBezTo>
                    <a:pt x="1283" y="2179"/>
                    <a:pt x="1398" y="2162"/>
                    <a:pt x="1510" y="2125"/>
                  </a:cubicBezTo>
                  <a:cubicBezTo>
                    <a:pt x="1928" y="1989"/>
                    <a:pt x="2223" y="1613"/>
                    <a:pt x="2257" y="1175"/>
                  </a:cubicBezTo>
                  <a:cubicBezTo>
                    <a:pt x="2303" y="575"/>
                    <a:pt x="1855" y="51"/>
                    <a:pt x="1255" y="4"/>
                  </a:cubicBezTo>
                  <a:cubicBezTo>
                    <a:pt x="1227" y="2"/>
                    <a:pt x="1200" y="1"/>
                    <a:pt x="117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1"/>
            <p:cNvSpPr/>
            <p:nvPr/>
          </p:nvSpPr>
          <p:spPr>
            <a:xfrm>
              <a:off x="5176025" y="1911450"/>
              <a:ext cx="250100" cy="307275"/>
            </a:xfrm>
            <a:custGeom>
              <a:avLst/>
              <a:gdLst/>
              <a:ahLst/>
              <a:cxnLst/>
              <a:rect l="l" t="t" r="r" b="b"/>
              <a:pathLst>
                <a:path w="10004" h="12291" extrusionOk="0">
                  <a:moveTo>
                    <a:pt x="7586" y="1"/>
                  </a:moveTo>
                  <a:cubicBezTo>
                    <a:pt x="7455" y="1"/>
                    <a:pt x="7330" y="71"/>
                    <a:pt x="7263" y="193"/>
                  </a:cubicBezTo>
                  <a:cubicBezTo>
                    <a:pt x="7232" y="254"/>
                    <a:pt x="4055" y="6345"/>
                    <a:pt x="206" y="8469"/>
                  </a:cubicBezTo>
                  <a:cubicBezTo>
                    <a:pt x="74" y="8542"/>
                    <a:pt x="0" y="8688"/>
                    <a:pt x="20" y="8838"/>
                  </a:cubicBezTo>
                  <a:cubicBezTo>
                    <a:pt x="31" y="8927"/>
                    <a:pt x="315" y="11031"/>
                    <a:pt x="1037" y="12125"/>
                  </a:cubicBezTo>
                  <a:cubicBezTo>
                    <a:pt x="1105" y="12228"/>
                    <a:pt x="1220" y="12291"/>
                    <a:pt x="1344" y="12291"/>
                  </a:cubicBezTo>
                  <a:cubicBezTo>
                    <a:pt x="1393" y="12289"/>
                    <a:pt x="1441" y="12280"/>
                    <a:pt x="1486" y="12260"/>
                  </a:cubicBezTo>
                  <a:cubicBezTo>
                    <a:pt x="1738" y="12154"/>
                    <a:pt x="7687" y="9612"/>
                    <a:pt x="9873" y="7122"/>
                  </a:cubicBezTo>
                  <a:cubicBezTo>
                    <a:pt x="10003" y="6970"/>
                    <a:pt x="9987" y="6740"/>
                    <a:pt x="9836" y="6608"/>
                  </a:cubicBezTo>
                  <a:cubicBezTo>
                    <a:pt x="9767" y="6547"/>
                    <a:pt x="9680" y="6517"/>
                    <a:pt x="9594" y="6517"/>
                  </a:cubicBezTo>
                  <a:cubicBezTo>
                    <a:pt x="9494" y="6517"/>
                    <a:pt x="9394" y="6558"/>
                    <a:pt x="9322" y="6638"/>
                  </a:cubicBezTo>
                  <a:cubicBezTo>
                    <a:pt x="7513" y="8697"/>
                    <a:pt x="2734" y="10904"/>
                    <a:pt x="1496" y="11455"/>
                  </a:cubicBezTo>
                  <a:cubicBezTo>
                    <a:pt x="1095" y="10670"/>
                    <a:pt x="868" y="9488"/>
                    <a:pt x="785" y="8984"/>
                  </a:cubicBezTo>
                  <a:cubicBezTo>
                    <a:pt x="4722" y="6655"/>
                    <a:pt x="7784" y="783"/>
                    <a:pt x="7915" y="530"/>
                  </a:cubicBezTo>
                  <a:cubicBezTo>
                    <a:pt x="8004" y="351"/>
                    <a:pt x="7933" y="133"/>
                    <a:pt x="7754" y="42"/>
                  </a:cubicBezTo>
                  <a:cubicBezTo>
                    <a:pt x="7700" y="14"/>
                    <a:pt x="7643" y="1"/>
                    <a:pt x="758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1"/>
            <p:cNvSpPr/>
            <p:nvPr/>
          </p:nvSpPr>
          <p:spPr>
            <a:xfrm>
              <a:off x="5171075" y="1967875"/>
              <a:ext cx="765400" cy="641825"/>
            </a:xfrm>
            <a:custGeom>
              <a:avLst/>
              <a:gdLst/>
              <a:ahLst/>
              <a:cxnLst/>
              <a:rect l="l" t="t" r="r" b="b"/>
              <a:pathLst>
                <a:path w="30616" h="25673" extrusionOk="0">
                  <a:moveTo>
                    <a:pt x="22586" y="0"/>
                  </a:moveTo>
                  <a:cubicBezTo>
                    <a:pt x="22388" y="0"/>
                    <a:pt x="22222" y="149"/>
                    <a:pt x="22212" y="347"/>
                  </a:cubicBezTo>
                  <a:cubicBezTo>
                    <a:pt x="21729" y="9249"/>
                    <a:pt x="28658" y="21143"/>
                    <a:pt x="29771" y="22990"/>
                  </a:cubicBezTo>
                  <a:cubicBezTo>
                    <a:pt x="28726" y="24173"/>
                    <a:pt x="27488" y="24517"/>
                    <a:pt x="26253" y="24517"/>
                  </a:cubicBezTo>
                  <a:cubicBezTo>
                    <a:pt x="25318" y="24517"/>
                    <a:pt x="24385" y="24320"/>
                    <a:pt x="23539" y="24142"/>
                  </a:cubicBezTo>
                  <a:cubicBezTo>
                    <a:pt x="22836" y="23993"/>
                    <a:pt x="22185" y="23856"/>
                    <a:pt x="21628" y="23856"/>
                  </a:cubicBezTo>
                  <a:cubicBezTo>
                    <a:pt x="21181" y="23856"/>
                    <a:pt x="20794" y="23945"/>
                    <a:pt x="20488" y="24187"/>
                  </a:cubicBezTo>
                  <a:cubicBezTo>
                    <a:pt x="19844" y="24695"/>
                    <a:pt x="18332" y="24960"/>
                    <a:pt x="16755" y="24960"/>
                  </a:cubicBezTo>
                  <a:cubicBezTo>
                    <a:pt x="14860" y="24960"/>
                    <a:pt x="12871" y="24577"/>
                    <a:pt x="12182" y="23774"/>
                  </a:cubicBezTo>
                  <a:cubicBezTo>
                    <a:pt x="11196" y="22623"/>
                    <a:pt x="10265" y="22274"/>
                    <a:pt x="8832" y="22274"/>
                  </a:cubicBezTo>
                  <a:cubicBezTo>
                    <a:pt x="8024" y="22274"/>
                    <a:pt x="7057" y="22385"/>
                    <a:pt x="5830" y="22526"/>
                  </a:cubicBezTo>
                  <a:cubicBezTo>
                    <a:pt x="5656" y="22546"/>
                    <a:pt x="5486" y="22555"/>
                    <a:pt x="5320" y="22555"/>
                  </a:cubicBezTo>
                  <a:cubicBezTo>
                    <a:pt x="3040" y="22555"/>
                    <a:pt x="1470" y="20768"/>
                    <a:pt x="935" y="20055"/>
                  </a:cubicBezTo>
                  <a:cubicBezTo>
                    <a:pt x="8990" y="14542"/>
                    <a:pt x="10766" y="2092"/>
                    <a:pt x="10838" y="1557"/>
                  </a:cubicBezTo>
                  <a:cubicBezTo>
                    <a:pt x="10865" y="1357"/>
                    <a:pt x="10725" y="1171"/>
                    <a:pt x="10523" y="1144"/>
                  </a:cubicBezTo>
                  <a:cubicBezTo>
                    <a:pt x="10506" y="1142"/>
                    <a:pt x="10489" y="1141"/>
                    <a:pt x="10472" y="1141"/>
                  </a:cubicBezTo>
                  <a:cubicBezTo>
                    <a:pt x="10292" y="1141"/>
                    <a:pt x="10135" y="1274"/>
                    <a:pt x="10110" y="1459"/>
                  </a:cubicBezTo>
                  <a:cubicBezTo>
                    <a:pt x="10093" y="1587"/>
                    <a:pt x="8259" y="14436"/>
                    <a:pt x="219" y="19649"/>
                  </a:cubicBezTo>
                  <a:cubicBezTo>
                    <a:pt x="51" y="19758"/>
                    <a:pt x="1" y="19979"/>
                    <a:pt x="106" y="20149"/>
                  </a:cubicBezTo>
                  <a:cubicBezTo>
                    <a:pt x="189" y="20285"/>
                    <a:pt x="2071" y="23290"/>
                    <a:pt x="5307" y="23290"/>
                  </a:cubicBezTo>
                  <a:cubicBezTo>
                    <a:pt x="5504" y="23290"/>
                    <a:pt x="5707" y="23279"/>
                    <a:pt x="5914" y="23255"/>
                  </a:cubicBezTo>
                  <a:cubicBezTo>
                    <a:pt x="7172" y="23111"/>
                    <a:pt x="8103" y="23013"/>
                    <a:pt x="8838" y="23013"/>
                  </a:cubicBezTo>
                  <a:cubicBezTo>
                    <a:pt x="10149" y="23013"/>
                    <a:pt x="10832" y="23326"/>
                    <a:pt x="11624" y="24251"/>
                  </a:cubicBezTo>
                  <a:cubicBezTo>
                    <a:pt x="12447" y="25211"/>
                    <a:pt x="14670" y="25673"/>
                    <a:pt x="16786" y="25673"/>
                  </a:cubicBezTo>
                  <a:cubicBezTo>
                    <a:pt x="18521" y="25673"/>
                    <a:pt x="20184" y="25363"/>
                    <a:pt x="20941" y="24763"/>
                  </a:cubicBezTo>
                  <a:cubicBezTo>
                    <a:pt x="21100" y="24637"/>
                    <a:pt x="21335" y="24588"/>
                    <a:pt x="21624" y="24588"/>
                  </a:cubicBezTo>
                  <a:cubicBezTo>
                    <a:pt x="22095" y="24588"/>
                    <a:pt x="22712" y="24718"/>
                    <a:pt x="23386" y="24860"/>
                  </a:cubicBezTo>
                  <a:cubicBezTo>
                    <a:pt x="24250" y="25042"/>
                    <a:pt x="25245" y="25252"/>
                    <a:pt x="26266" y="25252"/>
                  </a:cubicBezTo>
                  <a:cubicBezTo>
                    <a:pt x="27731" y="25252"/>
                    <a:pt x="29249" y="24820"/>
                    <a:pt x="30508" y="23254"/>
                  </a:cubicBezTo>
                  <a:cubicBezTo>
                    <a:pt x="30605" y="23133"/>
                    <a:pt x="30616" y="22964"/>
                    <a:pt x="30534" y="22832"/>
                  </a:cubicBezTo>
                  <a:cubicBezTo>
                    <a:pt x="30453" y="22701"/>
                    <a:pt x="22443" y="9629"/>
                    <a:pt x="22945" y="387"/>
                  </a:cubicBezTo>
                  <a:cubicBezTo>
                    <a:pt x="22955" y="185"/>
                    <a:pt x="22801" y="11"/>
                    <a:pt x="22598" y="1"/>
                  </a:cubicBezTo>
                  <a:cubicBezTo>
                    <a:pt x="22594" y="0"/>
                    <a:pt x="22590" y="0"/>
                    <a:pt x="2258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1"/>
            <p:cNvSpPr/>
            <p:nvPr/>
          </p:nvSpPr>
          <p:spPr>
            <a:xfrm>
              <a:off x="5727150" y="1868600"/>
              <a:ext cx="306025" cy="317300"/>
            </a:xfrm>
            <a:custGeom>
              <a:avLst/>
              <a:gdLst/>
              <a:ahLst/>
              <a:cxnLst/>
              <a:rect l="l" t="t" r="r" b="b"/>
              <a:pathLst>
                <a:path w="12241" h="12692" extrusionOk="0">
                  <a:moveTo>
                    <a:pt x="1431" y="1"/>
                  </a:moveTo>
                  <a:cubicBezTo>
                    <a:pt x="1350" y="1"/>
                    <a:pt x="1269" y="27"/>
                    <a:pt x="1202" y="81"/>
                  </a:cubicBezTo>
                  <a:cubicBezTo>
                    <a:pt x="1045" y="205"/>
                    <a:pt x="1017" y="433"/>
                    <a:pt x="1139" y="592"/>
                  </a:cubicBezTo>
                  <a:cubicBezTo>
                    <a:pt x="1383" y="898"/>
                    <a:pt x="7014" y="7916"/>
                    <a:pt x="11375" y="9722"/>
                  </a:cubicBezTo>
                  <a:cubicBezTo>
                    <a:pt x="11148" y="10354"/>
                    <a:pt x="10677" y="11411"/>
                    <a:pt x="10073" y="11942"/>
                  </a:cubicBezTo>
                  <a:cubicBezTo>
                    <a:pt x="9146" y="11835"/>
                    <a:pt x="3937" y="11068"/>
                    <a:pt x="694" y="7255"/>
                  </a:cubicBezTo>
                  <a:cubicBezTo>
                    <a:pt x="621" y="7169"/>
                    <a:pt x="517" y="7124"/>
                    <a:pt x="412" y="7124"/>
                  </a:cubicBezTo>
                  <a:cubicBezTo>
                    <a:pt x="328" y="7124"/>
                    <a:pt x="244" y="7153"/>
                    <a:pt x="175" y="7212"/>
                  </a:cubicBezTo>
                  <a:cubicBezTo>
                    <a:pt x="19" y="7344"/>
                    <a:pt x="1" y="7577"/>
                    <a:pt x="134" y="7731"/>
                  </a:cubicBezTo>
                  <a:cubicBezTo>
                    <a:pt x="3883" y="12137"/>
                    <a:pt x="9902" y="12670"/>
                    <a:pt x="10157" y="12690"/>
                  </a:cubicBezTo>
                  <a:cubicBezTo>
                    <a:pt x="10167" y="12691"/>
                    <a:pt x="10177" y="12691"/>
                    <a:pt x="10186" y="12691"/>
                  </a:cubicBezTo>
                  <a:cubicBezTo>
                    <a:pt x="10267" y="12691"/>
                    <a:pt x="10344" y="12664"/>
                    <a:pt x="10407" y="12616"/>
                  </a:cubicBezTo>
                  <a:cubicBezTo>
                    <a:pt x="11538" y="11763"/>
                    <a:pt x="12160" y="9698"/>
                    <a:pt x="12186" y="9610"/>
                  </a:cubicBezTo>
                  <a:cubicBezTo>
                    <a:pt x="12241" y="9423"/>
                    <a:pt x="12141" y="9226"/>
                    <a:pt x="11958" y="9160"/>
                  </a:cubicBezTo>
                  <a:cubicBezTo>
                    <a:pt x="7752" y="7660"/>
                    <a:pt x="1773" y="209"/>
                    <a:pt x="1713" y="134"/>
                  </a:cubicBezTo>
                  <a:cubicBezTo>
                    <a:pt x="1641" y="46"/>
                    <a:pt x="1536" y="1"/>
                    <a:pt x="143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1"/>
            <p:cNvSpPr/>
            <p:nvPr/>
          </p:nvSpPr>
          <p:spPr>
            <a:xfrm>
              <a:off x="5643425" y="2596350"/>
              <a:ext cx="31500" cy="175500"/>
            </a:xfrm>
            <a:custGeom>
              <a:avLst/>
              <a:gdLst/>
              <a:ahLst/>
              <a:cxnLst/>
              <a:rect l="l" t="t" r="r" b="b"/>
              <a:pathLst>
                <a:path w="1260" h="7020" extrusionOk="0">
                  <a:moveTo>
                    <a:pt x="528" y="0"/>
                  </a:moveTo>
                  <a:cubicBezTo>
                    <a:pt x="528" y="0"/>
                    <a:pt x="42" y="6299"/>
                    <a:pt x="16" y="6624"/>
                  </a:cubicBezTo>
                  <a:cubicBezTo>
                    <a:pt x="0" y="6826"/>
                    <a:pt x="151" y="7002"/>
                    <a:pt x="354" y="7019"/>
                  </a:cubicBezTo>
                  <a:cubicBezTo>
                    <a:pt x="364" y="7020"/>
                    <a:pt x="374" y="7020"/>
                    <a:pt x="383" y="7020"/>
                  </a:cubicBezTo>
                  <a:cubicBezTo>
                    <a:pt x="574" y="7020"/>
                    <a:pt x="733" y="6872"/>
                    <a:pt x="748" y="6681"/>
                  </a:cubicBezTo>
                  <a:cubicBezTo>
                    <a:pt x="774" y="6355"/>
                    <a:pt x="1260" y="57"/>
                    <a:pt x="1260" y="57"/>
                  </a:cubicBezTo>
                  <a:lnTo>
                    <a:pt x="528" y="0"/>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1"/>
            <p:cNvSpPr/>
            <p:nvPr/>
          </p:nvSpPr>
          <p:spPr>
            <a:xfrm>
              <a:off x="5576100" y="2600775"/>
              <a:ext cx="33350" cy="169650"/>
            </a:xfrm>
            <a:custGeom>
              <a:avLst/>
              <a:gdLst/>
              <a:ahLst/>
              <a:cxnLst/>
              <a:rect l="l" t="t" r="r" b="b"/>
              <a:pathLst>
                <a:path w="1334" h="6786" extrusionOk="0">
                  <a:moveTo>
                    <a:pt x="385" y="1"/>
                  </a:moveTo>
                  <a:cubicBezTo>
                    <a:pt x="376" y="1"/>
                    <a:pt x="367" y="1"/>
                    <a:pt x="357" y="2"/>
                  </a:cubicBezTo>
                  <a:cubicBezTo>
                    <a:pt x="155" y="13"/>
                    <a:pt x="0" y="187"/>
                    <a:pt x="13" y="390"/>
                  </a:cubicBezTo>
                  <a:cubicBezTo>
                    <a:pt x="91" y="1717"/>
                    <a:pt x="363" y="6084"/>
                    <a:pt x="555" y="6555"/>
                  </a:cubicBezTo>
                  <a:cubicBezTo>
                    <a:pt x="612" y="6695"/>
                    <a:pt x="747" y="6786"/>
                    <a:pt x="898" y="6786"/>
                  </a:cubicBezTo>
                  <a:cubicBezTo>
                    <a:pt x="1157" y="6785"/>
                    <a:pt x="1334" y="6523"/>
                    <a:pt x="1237" y="6284"/>
                  </a:cubicBezTo>
                  <a:cubicBezTo>
                    <a:pt x="1127" y="5950"/>
                    <a:pt x="901" y="2976"/>
                    <a:pt x="746" y="346"/>
                  </a:cubicBezTo>
                  <a:cubicBezTo>
                    <a:pt x="737" y="151"/>
                    <a:pt x="577" y="1"/>
                    <a:pt x="38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1"/>
            <p:cNvSpPr/>
            <p:nvPr/>
          </p:nvSpPr>
          <p:spPr>
            <a:xfrm>
              <a:off x="5569525" y="2755875"/>
              <a:ext cx="208575" cy="109800"/>
            </a:xfrm>
            <a:custGeom>
              <a:avLst/>
              <a:gdLst/>
              <a:ahLst/>
              <a:cxnLst/>
              <a:rect l="l" t="t" r="r" b="b"/>
              <a:pathLst>
                <a:path w="8343" h="4392" extrusionOk="0">
                  <a:moveTo>
                    <a:pt x="3466" y="736"/>
                  </a:moveTo>
                  <a:cubicBezTo>
                    <a:pt x="5331" y="736"/>
                    <a:pt x="7005" y="1158"/>
                    <a:pt x="7446" y="1740"/>
                  </a:cubicBezTo>
                  <a:cubicBezTo>
                    <a:pt x="7548" y="1875"/>
                    <a:pt x="7573" y="2004"/>
                    <a:pt x="7529" y="2162"/>
                  </a:cubicBezTo>
                  <a:cubicBezTo>
                    <a:pt x="7246" y="3169"/>
                    <a:pt x="6482" y="3658"/>
                    <a:pt x="5194" y="3658"/>
                  </a:cubicBezTo>
                  <a:cubicBezTo>
                    <a:pt x="3575" y="3658"/>
                    <a:pt x="1749" y="2838"/>
                    <a:pt x="1410" y="2554"/>
                  </a:cubicBezTo>
                  <a:cubicBezTo>
                    <a:pt x="990" y="2201"/>
                    <a:pt x="766" y="1857"/>
                    <a:pt x="802" y="1611"/>
                  </a:cubicBezTo>
                  <a:cubicBezTo>
                    <a:pt x="839" y="1341"/>
                    <a:pt x="1198" y="1130"/>
                    <a:pt x="1491" y="1000"/>
                  </a:cubicBezTo>
                  <a:cubicBezTo>
                    <a:pt x="1864" y="835"/>
                    <a:pt x="2602" y="736"/>
                    <a:pt x="3466" y="736"/>
                  </a:cubicBezTo>
                  <a:close/>
                  <a:moveTo>
                    <a:pt x="3466" y="0"/>
                  </a:moveTo>
                  <a:cubicBezTo>
                    <a:pt x="2892" y="0"/>
                    <a:pt x="1835" y="43"/>
                    <a:pt x="1193" y="327"/>
                  </a:cubicBezTo>
                  <a:cubicBezTo>
                    <a:pt x="518" y="626"/>
                    <a:pt x="142" y="1023"/>
                    <a:pt x="74" y="1508"/>
                  </a:cubicBezTo>
                  <a:cubicBezTo>
                    <a:pt x="0" y="2025"/>
                    <a:pt x="300" y="2582"/>
                    <a:pt x="938" y="3117"/>
                  </a:cubicBezTo>
                  <a:cubicBezTo>
                    <a:pt x="1393" y="3498"/>
                    <a:pt x="3390" y="4392"/>
                    <a:pt x="5194" y="4392"/>
                  </a:cubicBezTo>
                  <a:cubicBezTo>
                    <a:pt x="6809" y="4392"/>
                    <a:pt x="7862" y="3689"/>
                    <a:pt x="8236" y="2360"/>
                  </a:cubicBezTo>
                  <a:cubicBezTo>
                    <a:pt x="8342" y="1981"/>
                    <a:pt x="8272" y="1613"/>
                    <a:pt x="8032" y="1296"/>
                  </a:cubicBezTo>
                  <a:cubicBezTo>
                    <a:pt x="7308" y="340"/>
                    <a:pt x="5119" y="0"/>
                    <a:pt x="346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1"/>
            <p:cNvSpPr/>
            <p:nvPr/>
          </p:nvSpPr>
          <p:spPr>
            <a:xfrm>
              <a:off x="5149175" y="2583525"/>
              <a:ext cx="136425" cy="174725"/>
            </a:xfrm>
            <a:custGeom>
              <a:avLst/>
              <a:gdLst/>
              <a:ahLst/>
              <a:cxnLst/>
              <a:rect l="l" t="t" r="r" b="b"/>
              <a:pathLst>
                <a:path w="5457" h="6989" extrusionOk="0">
                  <a:moveTo>
                    <a:pt x="3619" y="734"/>
                  </a:moveTo>
                  <a:cubicBezTo>
                    <a:pt x="3830" y="737"/>
                    <a:pt x="4039" y="773"/>
                    <a:pt x="4238" y="842"/>
                  </a:cubicBezTo>
                  <a:cubicBezTo>
                    <a:pt x="4366" y="885"/>
                    <a:pt x="4501" y="968"/>
                    <a:pt x="4537" y="1274"/>
                  </a:cubicBezTo>
                  <a:cubicBezTo>
                    <a:pt x="4690" y="2563"/>
                    <a:pt x="2922" y="5430"/>
                    <a:pt x="1988" y="6011"/>
                  </a:cubicBezTo>
                  <a:cubicBezTo>
                    <a:pt x="1668" y="6212"/>
                    <a:pt x="1463" y="6254"/>
                    <a:pt x="1348" y="6254"/>
                  </a:cubicBezTo>
                  <a:cubicBezTo>
                    <a:pt x="957" y="6254"/>
                    <a:pt x="837" y="5649"/>
                    <a:pt x="801" y="5288"/>
                  </a:cubicBezTo>
                  <a:cubicBezTo>
                    <a:pt x="751" y="4796"/>
                    <a:pt x="1193" y="2584"/>
                    <a:pt x="2233" y="1434"/>
                  </a:cubicBezTo>
                  <a:cubicBezTo>
                    <a:pt x="2654" y="969"/>
                    <a:pt x="3119" y="734"/>
                    <a:pt x="3619" y="734"/>
                  </a:cubicBezTo>
                  <a:close/>
                  <a:moveTo>
                    <a:pt x="3619" y="0"/>
                  </a:moveTo>
                  <a:cubicBezTo>
                    <a:pt x="2908" y="0"/>
                    <a:pt x="2252" y="318"/>
                    <a:pt x="1688" y="942"/>
                  </a:cubicBezTo>
                  <a:cubicBezTo>
                    <a:pt x="482" y="2277"/>
                    <a:pt x="0" y="4675"/>
                    <a:pt x="70" y="5362"/>
                  </a:cubicBezTo>
                  <a:cubicBezTo>
                    <a:pt x="219" y="6830"/>
                    <a:pt x="1013" y="6989"/>
                    <a:pt x="1348" y="6989"/>
                  </a:cubicBezTo>
                  <a:cubicBezTo>
                    <a:pt x="1659" y="6989"/>
                    <a:pt x="1996" y="6873"/>
                    <a:pt x="2378" y="6635"/>
                  </a:cubicBezTo>
                  <a:cubicBezTo>
                    <a:pt x="3522" y="5922"/>
                    <a:pt x="5456" y="2784"/>
                    <a:pt x="5267" y="1187"/>
                  </a:cubicBezTo>
                  <a:cubicBezTo>
                    <a:pt x="5205" y="666"/>
                    <a:pt x="4923" y="296"/>
                    <a:pt x="4472" y="145"/>
                  </a:cubicBezTo>
                  <a:cubicBezTo>
                    <a:pt x="4181" y="48"/>
                    <a:pt x="3896" y="0"/>
                    <a:pt x="361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1"/>
            <p:cNvSpPr/>
            <p:nvPr/>
          </p:nvSpPr>
          <p:spPr>
            <a:xfrm>
              <a:off x="4985950" y="2113175"/>
              <a:ext cx="217150" cy="176350"/>
            </a:xfrm>
            <a:custGeom>
              <a:avLst/>
              <a:gdLst/>
              <a:ahLst/>
              <a:cxnLst/>
              <a:rect l="l" t="t" r="r" b="b"/>
              <a:pathLst>
                <a:path w="8686" h="7054" extrusionOk="0">
                  <a:moveTo>
                    <a:pt x="4137" y="1"/>
                  </a:moveTo>
                  <a:cubicBezTo>
                    <a:pt x="3936" y="1"/>
                    <a:pt x="3744" y="49"/>
                    <a:pt x="3570" y="145"/>
                  </a:cubicBezTo>
                  <a:cubicBezTo>
                    <a:pt x="3200" y="354"/>
                    <a:pt x="2974" y="763"/>
                    <a:pt x="2980" y="1216"/>
                  </a:cubicBezTo>
                  <a:cubicBezTo>
                    <a:pt x="2984" y="1469"/>
                    <a:pt x="3054" y="1717"/>
                    <a:pt x="3182" y="1935"/>
                  </a:cubicBezTo>
                  <a:cubicBezTo>
                    <a:pt x="2532" y="1864"/>
                    <a:pt x="1731" y="1781"/>
                    <a:pt x="1190" y="1739"/>
                  </a:cubicBezTo>
                  <a:cubicBezTo>
                    <a:pt x="1155" y="1736"/>
                    <a:pt x="1120" y="1735"/>
                    <a:pt x="1086" y="1735"/>
                  </a:cubicBezTo>
                  <a:cubicBezTo>
                    <a:pt x="536" y="1735"/>
                    <a:pt x="254" y="2094"/>
                    <a:pt x="227" y="2447"/>
                  </a:cubicBezTo>
                  <a:cubicBezTo>
                    <a:pt x="183" y="3013"/>
                    <a:pt x="713" y="3650"/>
                    <a:pt x="1781" y="4006"/>
                  </a:cubicBezTo>
                  <a:cubicBezTo>
                    <a:pt x="1197" y="4260"/>
                    <a:pt x="562" y="4608"/>
                    <a:pt x="225" y="5017"/>
                  </a:cubicBezTo>
                  <a:cubicBezTo>
                    <a:pt x="1" y="5290"/>
                    <a:pt x="14" y="5632"/>
                    <a:pt x="260" y="5890"/>
                  </a:cubicBezTo>
                  <a:cubicBezTo>
                    <a:pt x="579" y="6223"/>
                    <a:pt x="1385" y="6450"/>
                    <a:pt x="2343" y="6450"/>
                  </a:cubicBezTo>
                  <a:cubicBezTo>
                    <a:pt x="3276" y="6450"/>
                    <a:pt x="4354" y="6235"/>
                    <a:pt x="5265" y="5693"/>
                  </a:cubicBezTo>
                  <a:cubicBezTo>
                    <a:pt x="5579" y="6337"/>
                    <a:pt x="6142" y="7053"/>
                    <a:pt x="6911" y="7053"/>
                  </a:cubicBezTo>
                  <a:cubicBezTo>
                    <a:pt x="7008" y="7053"/>
                    <a:pt x="7104" y="7042"/>
                    <a:pt x="7199" y="7021"/>
                  </a:cubicBezTo>
                  <a:cubicBezTo>
                    <a:pt x="8000" y="6841"/>
                    <a:pt x="7962" y="6026"/>
                    <a:pt x="7931" y="5372"/>
                  </a:cubicBezTo>
                  <a:cubicBezTo>
                    <a:pt x="7892" y="4562"/>
                    <a:pt x="7907" y="4008"/>
                    <a:pt x="8448" y="3715"/>
                  </a:cubicBezTo>
                  <a:cubicBezTo>
                    <a:pt x="8623" y="3616"/>
                    <a:pt x="8686" y="3396"/>
                    <a:pt x="8590" y="3219"/>
                  </a:cubicBezTo>
                  <a:cubicBezTo>
                    <a:pt x="8524" y="3097"/>
                    <a:pt x="8398" y="3027"/>
                    <a:pt x="8267" y="3027"/>
                  </a:cubicBezTo>
                  <a:cubicBezTo>
                    <a:pt x="8209" y="3027"/>
                    <a:pt x="8151" y="3041"/>
                    <a:pt x="8097" y="3069"/>
                  </a:cubicBezTo>
                  <a:cubicBezTo>
                    <a:pt x="7112" y="3605"/>
                    <a:pt x="7161" y="4646"/>
                    <a:pt x="7197" y="5406"/>
                  </a:cubicBezTo>
                  <a:cubicBezTo>
                    <a:pt x="7229" y="6092"/>
                    <a:pt x="7199" y="6268"/>
                    <a:pt x="7038" y="6304"/>
                  </a:cubicBezTo>
                  <a:cubicBezTo>
                    <a:pt x="6997" y="6313"/>
                    <a:pt x="6957" y="6318"/>
                    <a:pt x="6917" y="6318"/>
                  </a:cubicBezTo>
                  <a:cubicBezTo>
                    <a:pt x="6240" y="6318"/>
                    <a:pt x="5786" y="5034"/>
                    <a:pt x="5781" y="5021"/>
                  </a:cubicBezTo>
                  <a:cubicBezTo>
                    <a:pt x="5728" y="4864"/>
                    <a:pt x="5583" y="4772"/>
                    <a:pt x="5433" y="4772"/>
                  </a:cubicBezTo>
                  <a:cubicBezTo>
                    <a:pt x="5357" y="4772"/>
                    <a:pt x="5281" y="4795"/>
                    <a:pt x="5214" y="4845"/>
                  </a:cubicBezTo>
                  <a:cubicBezTo>
                    <a:pt x="4385" y="5465"/>
                    <a:pt x="3271" y="5714"/>
                    <a:pt x="2325" y="5714"/>
                  </a:cubicBezTo>
                  <a:cubicBezTo>
                    <a:pt x="2057" y="5714"/>
                    <a:pt x="1803" y="5694"/>
                    <a:pt x="1572" y="5657"/>
                  </a:cubicBezTo>
                  <a:cubicBezTo>
                    <a:pt x="1183" y="5594"/>
                    <a:pt x="948" y="5494"/>
                    <a:pt x="844" y="5425"/>
                  </a:cubicBezTo>
                  <a:cubicBezTo>
                    <a:pt x="1352" y="4889"/>
                    <a:pt x="2745" y="4399"/>
                    <a:pt x="3256" y="4251"/>
                  </a:cubicBezTo>
                  <a:cubicBezTo>
                    <a:pt x="3426" y="4201"/>
                    <a:pt x="3537" y="4037"/>
                    <a:pt x="3519" y="3861"/>
                  </a:cubicBezTo>
                  <a:cubicBezTo>
                    <a:pt x="3500" y="3684"/>
                    <a:pt x="3359" y="3546"/>
                    <a:pt x="3182" y="3532"/>
                  </a:cubicBezTo>
                  <a:cubicBezTo>
                    <a:pt x="1919" y="3434"/>
                    <a:pt x="1237" y="3025"/>
                    <a:pt x="1019" y="2673"/>
                  </a:cubicBezTo>
                  <a:cubicBezTo>
                    <a:pt x="954" y="2569"/>
                    <a:pt x="956" y="2505"/>
                    <a:pt x="959" y="2497"/>
                  </a:cubicBezTo>
                  <a:cubicBezTo>
                    <a:pt x="965" y="2491"/>
                    <a:pt x="1004" y="2470"/>
                    <a:pt x="1090" y="2470"/>
                  </a:cubicBezTo>
                  <a:cubicBezTo>
                    <a:pt x="1103" y="2470"/>
                    <a:pt x="1118" y="2470"/>
                    <a:pt x="1134" y="2472"/>
                  </a:cubicBezTo>
                  <a:cubicBezTo>
                    <a:pt x="2172" y="2552"/>
                    <a:pt x="4187" y="2789"/>
                    <a:pt x="4207" y="2791"/>
                  </a:cubicBezTo>
                  <a:cubicBezTo>
                    <a:pt x="4223" y="2793"/>
                    <a:pt x="4239" y="2794"/>
                    <a:pt x="4254" y="2794"/>
                  </a:cubicBezTo>
                  <a:cubicBezTo>
                    <a:pt x="4411" y="2794"/>
                    <a:pt x="4553" y="2689"/>
                    <a:pt x="4601" y="2535"/>
                  </a:cubicBezTo>
                  <a:cubicBezTo>
                    <a:pt x="4654" y="2365"/>
                    <a:pt x="4578" y="2183"/>
                    <a:pt x="4420" y="2101"/>
                  </a:cubicBezTo>
                  <a:cubicBezTo>
                    <a:pt x="3982" y="1872"/>
                    <a:pt x="3719" y="1538"/>
                    <a:pt x="3714" y="1207"/>
                  </a:cubicBezTo>
                  <a:cubicBezTo>
                    <a:pt x="3711" y="1021"/>
                    <a:pt x="3791" y="864"/>
                    <a:pt x="3929" y="787"/>
                  </a:cubicBezTo>
                  <a:cubicBezTo>
                    <a:pt x="3990" y="752"/>
                    <a:pt x="4061" y="735"/>
                    <a:pt x="4139" y="735"/>
                  </a:cubicBezTo>
                  <a:cubicBezTo>
                    <a:pt x="4278" y="735"/>
                    <a:pt x="4439" y="789"/>
                    <a:pt x="4606" y="894"/>
                  </a:cubicBezTo>
                  <a:cubicBezTo>
                    <a:pt x="5995" y="1773"/>
                    <a:pt x="7582" y="1905"/>
                    <a:pt x="7648" y="1909"/>
                  </a:cubicBezTo>
                  <a:cubicBezTo>
                    <a:pt x="7661" y="1911"/>
                    <a:pt x="7673" y="1911"/>
                    <a:pt x="7685" y="1911"/>
                  </a:cubicBezTo>
                  <a:cubicBezTo>
                    <a:pt x="7868" y="1911"/>
                    <a:pt x="8028" y="1762"/>
                    <a:pt x="8042" y="1572"/>
                  </a:cubicBezTo>
                  <a:cubicBezTo>
                    <a:pt x="8058" y="1371"/>
                    <a:pt x="7908" y="1194"/>
                    <a:pt x="7705" y="1178"/>
                  </a:cubicBezTo>
                  <a:cubicBezTo>
                    <a:pt x="7691" y="1177"/>
                    <a:pt x="6229" y="1052"/>
                    <a:pt x="4998" y="274"/>
                  </a:cubicBezTo>
                  <a:cubicBezTo>
                    <a:pt x="4711" y="92"/>
                    <a:pt x="4416" y="1"/>
                    <a:pt x="413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1"/>
            <p:cNvSpPr/>
            <p:nvPr/>
          </p:nvSpPr>
          <p:spPr>
            <a:xfrm>
              <a:off x="5988100" y="2103850"/>
              <a:ext cx="213475" cy="168325"/>
            </a:xfrm>
            <a:custGeom>
              <a:avLst/>
              <a:gdLst/>
              <a:ahLst/>
              <a:cxnLst/>
              <a:rect l="l" t="t" r="r" b="b"/>
              <a:pathLst>
                <a:path w="8539" h="6733" extrusionOk="0">
                  <a:moveTo>
                    <a:pt x="4817" y="0"/>
                  </a:moveTo>
                  <a:cubicBezTo>
                    <a:pt x="4598" y="0"/>
                    <a:pt x="4365" y="51"/>
                    <a:pt x="4129" y="154"/>
                  </a:cubicBezTo>
                  <a:cubicBezTo>
                    <a:pt x="3144" y="582"/>
                    <a:pt x="2090" y="639"/>
                    <a:pt x="1598" y="639"/>
                  </a:cubicBezTo>
                  <a:cubicBezTo>
                    <a:pt x="1423" y="639"/>
                    <a:pt x="1319" y="631"/>
                    <a:pt x="1315" y="631"/>
                  </a:cubicBezTo>
                  <a:cubicBezTo>
                    <a:pt x="1308" y="631"/>
                    <a:pt x="1301" y="631"/>
                    <a:pt x="1294" y="631"/>
                  </a:cubicBezTo>
                  <a:cubicBezTo>
                    <a:pt x="1104" y="631"/>
                    <a:pt x="935" y="774"/>
                    <a:pt x="921" y="969"/>
                  </a:cubicBezTo>
                  <a:cubicBezTo>
                    <a:pt x="905" y="1171"/>
                    <a:pt x="1056" y="1348"/>
                    <a:pt x="1259" y="1363"/>
                  </a:cubicBezTo>
                  <a:cubicBezTo>
                    <a:pt x="1277" y="1364"/>
                    <a:pt x="1407" y="1374"/>
                    <a:pt x="1617" y="1374"/>
                  </a:cubicBezTo>
                  <a:cubicBezTo>
                    <a:pt x="2182" y="1374"/>
                    <a:pt x="3323" y="1305"/>
                    <a:pt x="4422" y="827"/>
                  </a:cubicBezTo>
                  <a:cubicBezTo>
                    <a:pt x="4563" y="766"/>
                    <a:pt x="4697" y="735"/>
                    <a:pt x="4814" y="735"/>
                  </a:cubicBezTo>
                  <a:cubicBezTo>
                    <a:pt x="4930" y="735"/>
                    <a:pt x="5030" y="765"/>
                    <a:pt x="5106" y="825"/>
                  </a:cubicBezTo>
                  <a:cubicBezTo>
                    <a:pt x="5231" y="922"/>
                    <a:pt x="5286" y="1089"/>
                    <a:pt x="5255" y="1273"/>
                  </a:cubicBezTo>
                  <a:cubicBezTo>
                    <a:pt x="5200" y="1599"/>
                    <a:pt x="4887" y="1889"/>
                    <a:pt x="4420" y="2048"/>
                  </a:cubicBezTo>
                  <a:cubicBezTo>
                    <a:pt x="4252" y="2105"/>
                    <a:pt x="4148" y="2274"/>
                    <a:pt x="4174" y="2449"/>
                  </a:cubicBezTo>
                  <a:cubicBezTo>
                    <a:pt x="4200" y="2624"/>
                    <a:pt x="4347" y="2756"/>
                    <a:pt x="4524" y="2763"/>
                  </a:cubicBezTo>
                  <a:cubicBezTo>
                    <a:pt x="4544" y="2763"/>
                    <a:pt x="6571" y="2839"/>
                    <a:pt x="7611" y="2920"/>
                  </a:cubicBezTo>
                  <a:cubicBezTo>
                    <a:pt x="7727" y="2928"/>
                    <a:pt x="7773" y="2963"/>
                    <a:pt x="7778" y="2968"/>
                  </a:cubicBezTo>
                  <a:cubicBezTo>
                    <a:pt x="7780" y="2979"/>
                    <a:pt x="7773" y="3042"/>
                    <a:pt x="7692" y="3136"/>
                  </a:cubicBezTo>
                  <a:cubicBezTo>
                    <a:pt x="7459" y="3409"/>
                    <a:pt x="6870" y="3671"/>
                    <a:pt x="5890" y="3671"/>
                  </a:cubicBezTo>
                  <a:cubicBezTo>
                    <a:pt x="5744" y="3671"/>
                    <a:pt x="5588" y="3665"/>
                    <a:pt x="5424" y="3653"/>
                  </a:cubicBezTo>
                  <a:cubicBezTo>
                    <a:pt x="5412" y="3651"/>
                    <a:pt x="5400" y="3651"/>
                    <a:pt x="5388" y="3651"/>
                  </a:cubicBezTo>
                  <a:cubicBezTo>
                    <a:pt x="5227" y="3651"/>
                    <a:pt x="5082" y="3765"/>
                    <a:pt x="5040" y="3925"/>
                  </a:cubicBezTo>
                  <a:cubicBezTo>
                    <a:pt x="4995" y="4097"/>
                    <a:pt x="5080" y="4276"/>
                    <a:pt x="5241" y="4351"/>
                  </a:cubicBezTo>
                  <a:cubicBezTo>
                    <a:pt x="5721" y="4575"/>
                    <a:pt x="7015" y="5269"/>
                    <a:pt x="7442" y="5883"/>
                  </a:cubicBezTo>
                  <a:cubicBezTo>
                    <a:pt x="7329" y="5935"/>
                    <a:pt x="7082" y="5997"/>
                    <a:pt x="6687" y="5999"/>
                  </a:cubicBezTo>
                  <a:lnTo>
                    <a:pt x="6667" y="5999"/>
                  </a:lnTo>
                  <a:cubicBezTo>
                    <a:pt x="5609" y="5999"/>
                    <a:pt x="4137" y="5579"/>
                    <a:pt x="3214" y="4637"/>
                  </a:cubicBezTo>
                  <a:cubicBezTo>
                    <a:pt x="3141" y="4563"/>
                    <a:pt x="3046" y="4527"/>
                    <a:pt x="2953" y="4527"/>
                  </a:cubicBezTo>
                  <a:cubicBezTo>
                    <a:pt x="2822" y="4527"/>
                    <a:pt x="2694" y="4596"/>
                    <a:pt x="2627" y="4724"/>
                  </a:cubicBezTo>
                  <a:cubicBezTo>
                    <a:pt x="2620" y="4737"/>
                    <a:pt x="2014" y="5836"/>
                    <a:pt x="1383" y="5836"/>
                  </a:cubicBezTo>
                  <a:cubicBezTo>
                    <a:pt x="1318" y="5836"/>
                    <a:pt x="1253" y="5824"/>
                    <a:pt x="1188" y="5798"/>
                  </a:cubicBezTo>
                  <a:cubicBezTo>
                    <a:pt x="1035" y="5738"/>
                    <a:pt x="1031" y="5559"/>
                    <a:pt x="1169" y="4887"/>
                  </a:cubicBezTo>
                  <a:cubicBezTo>
                    <a:pt x="1321" y="4142"/>
                    <a:pt x="1529" y="3119"/>
                    <a:pt x="638" y="2440"/>
                  </a:cubicBezTo>
                  <a:cubicBezTo>
                    <a:pt x="571" y="2390"/>
                    <a:pt x="493" y="2365"/>
                    <a:pt x="415" y="2365"/>
                  </a:cubicBezTo>
                  <a:cubicBezTo>
                    <a:pt x="305" y="2365"/>
                    <a:pt x="196" y="2415"/>
                    <a:pt x="124" y="2510"/>
                  </a:cubicBezTo>
                  <a:cubicBezTo>
                    <a:pt x="0" y="2671"/>
                    <a:pt x="32" y="2901"/>
                    <a:pt x="192" y="3024"/>
                  </a:cubicBezTo>
                  <a:cubicBezTo>
                    <a:pt x="681" y="3397"/>
                    <a:pt x="611" y="3945"/>
                    <a:pt x="449" y="4740"/>
                  </a:cubicBezTo>
                  <a:cubicBezTo>
                    <a:pt x="318" y="5382"/>
                    <a:pt x="155" y="6181"/>
                    <a:pt x="919" y="6482"/>
                  </a:cubicBezTo>
                  <a:cubicBezTo>
                    <a:pt x="1079" y="6545"/>
                    <a:pt x="1235" y="6573"/>
                    <a:pt x="1387" y="6573"/>
                  </a:cubicBezTo>
                  <a:cubicBezTo>
                    <a:pt x="2068" y="6573"/>
                    <a:pt x="2658" y="6007"/>
                    <a:pt x="3033" y="5467"/>
                  </a:cubicBezTo>
                  <a:cubicBezTo>
                    <a:pt x="4111" y="6358"/>
                    <a:pt x="5562" y="6733"/>
                    <a:pt x="6643" y="6733"/>
                  </a:cubicBezTo>
                  <a:cubicBezTo>
                    <a:pt x="7222" y="6733"/>
                    <a:pt x="7697" y="6625"/>
                    <a:pt x="7948" y="6431"/>
                  </a:cubicBezTo>
                  <a:cubicBezTo>
                    <a:pt x="8230" y="6215"/>
                    <a:pt x="8296" y="5878"/>
                    <a:pt x="8117" y="5574"/>
                  </a:cubicBezTo>
                  <a:cubicBezTo>
                    <a:pt x="7848" y="5118"/>
                    <a:pt x="7274" y="4677"/>
                    <a:pt x="6735" y="4336"/>
                  </a:cubicBezTo>
                  <a:cubicBezTo>
                    <a:pt x="7846" y="4148"/>
                    <a:pt x="8467" y="3600"/>
                    <a:pt x="8511" y="3033"/>
                  </a:cubicBezTo>
                  <a:cubicBezTo>
                    <a:pt x="8539" y="2660"/>
                    <a:pt x="8288" y="2235"/>
                    <a:pt x="7668" y="2187"/>
                  </a:cubicBezTo>
                  <a:cubicBezTo>
                    <a:pt x="7126" y="2145"/>
                    <a:pt x="6324" y="2104"/>
                    <a:pt x="5669" y="2075"/>
                  </a:cubicBezTo>
                  <a:cubicBezTo>
                    <a:pt x="5829" y="1879"/>
                    <a:pt x="5936" y="1645"/>
                    <a:pt x="5979" y="1396"/>
                  </a:cubicBezTo>
                  <a:cubicBezTo>
                    <a:pt x="6055" y="949"/>
                    <a:pt x="5894" y="509"/>
                    <a:pt x="5559" y="247"/>
                  </a:cubicBezTo>
                  <a:cubicBezTo>
                    <a:pt x="5351" y="83"/>
                    <a:pt x="5095" y="0"/>
                    <a:pt x="481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1"/>
            <p:cNvSpPr/>
            <p:nvPr/>
          </p:nvSpPr>
          <p:spPr>
            <a:xfrm>
              <a:off x="5195150" y="1935250"/>
              <a:ext cx="62000" cy="147100"/>
            </a:xfrm>
            <a:custGeom>
              <a:avLst/>
              <a:gdLst/>
              <a:ahLst/>
              <a:cxnLst/>
              <a:rect l="l" t="t" r="r" b="b"/>
              <a:pathLst>
                <a:path w="2480" h="5884" extrusionOk="0">
                  <a:moveTo>
                    <a:pt x="418" y="0"/>
                  </a:moveTo>
                  <a:cubicBezTo>
                    <a:pt x="354" y="0"/>
                    <a:pt x="290" y="17"/>
                    <a:pt x="231" y="51"/>
                  </a:cubicBezTo>
                  <a:cubicBezTo>
                    <a:pt x="59" y="153"/>
                    <a:pt x="0" y="374"/>
                    <a:pt x="99" y="549"/>
                  </a:cubicBezTo>
                  <a:cubicBezTo>
                    <a:pt x="1394" y="2741"/>
                    <a:pt x="1725" y="5531"/>
                    <a:pt x="1728" y="5559"/>
                  </a:cubicBezTo>
                  <a:cubicBezTo>
                    <a:pt x="1749" y="5743"/>
                    <a:pt x="1906" y="5884"/>
                    <a:pt x="2093" y="5884"/>
                  </a:cubicBezTo>
                  <a:cubicBezTo>
                    <a:pt x="2106" y="5884"/>
                    <a:pt x="2120" y="5883"/>
                    <a:pt x="2134" y="5882"/>
                  </a:cubicBezTo>
                  <a:cubicBezTo>
                    <a:pt x="2335" y="5859"/>
                    <a:pt x="2480" y="5677"/>
                    <a:pt x="2457" y="5475"/>
                  </a:cubicBezTo>
                  <a:cubicBezTo>
                    <a:pt x="2443" y="5355"/>
                    <a:pt x="2108" y="2505"/>
                    <a:pt x="731" y="176"/>
                  </a:cubicBezTo>
                  <a:cubicBezTo>
                    <a:pt x="662" y="62"/>
                    <a:pt x="541" y="0"/>
                    <a:pt x="41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1"/>
            <p:cNvSpPr/>
            <p:nvPr/>
          </p:nvSpPr>
          <p:spPr>
            <a:xfrm>
              <a:off x="5179975" y="2177375"/>
              <a:ext cx="99475" cy="218025"/>
            </a:xfrm>
            <a:custGeom>
              <a:avLst/>
              <a:gdLst/>
              <a:ahLst/>
              <a:cxnLst/>
              <a:rect l="l" t="t" r="r" b="b"/>
              <a:pathLst>
                <a:path w="3979" h="8721" extrusionOk="0">
                  <a:moveTo>
                    <a:pt x="3455" y="0"/>
                  </a:moveTo>
                  <a:cubicBezTo>
                    <a:pt x="3447" y="0"/>
                    <a:pt x="3439" y="1"/>
                    <a:pt x="3431" y="1"/>
                  </a:cubicBezTo>
                  <a:cubicBezTo>
                    <a:pt x="3229" y="7"/>
                    <a:pt x="3069" y="175"/>
                    <a:pt x="3074" y="378"/>
                  </a:cubicBezTo>
                  <a:cubicBezTo>
                    <a:pt x="3075" y="427"/>
                    <a:pt x="3174" y="5353"/>
                    <a:pt x="361" y="6119"/>
                  </a:cubicBezTo>
                  <a:cubicBezTo>
                    <a:pt x="93" y="6192"/>
                    <a:pt x="0" y="6523"/>
                    <a:pt x="189" y="6724"/>
                  </a:cubicBezTo>
                  <a:cubicBezTo>
                    <a:pt x="241" y="6780"/>
                    <a:pt x="1489" y="8099"/>
                    <a:pt x="3482" y="8705"/>
                  </a:cubicBezTo>
                  <a:cubicBezTo>
                    <a:pt x="3516" y="8716"/>
                    <a:pt x="3553" y="8721"/>
                    <a:pt x="3589" y="8721"/>
                  </a:cubicBezTo>
                  <a:cubicBezTo>
                    <a:pt x="3770" y="8721"/>
                    <a:pt x="3925" y="8588"/>
                    <a:pt x="3952" y="8408"/>
                  </a:cubicBezTo>
                  <a:cubicBezTo>
                    <a:pt x="3978" y="8229"/>
                    <a:pt x="3870" y="8056"/>
                    <a:pt x="3696" y="8002"/>
                  </a:cubicBezTo>
                  <a:cubicBezTo>
                    <a:pt x="2534" y="7649"/>
                    <a:pt x="1638" y="7014"/>
                    <a:pt x="1146" y="6605"/>
                  </a:cubicBezTo>
                  <a:cubicBezTo>
                    <a:pt x="3904" y="5263"/>
                    <a:pt x="3814" y="570"/>
                    <a:pt x="3808" y="359"/>
                  </a:cubicBezTo>
                  <a:cubicBezTo>
                    <a:pt x="3804" y="164"/>
                    <a:pt x="3648" y="0"/>
                    <a:pt x="345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1"/>
            <p:cNvSpPr/>
            <p:nvPr/>
          </p:nvSpPr>
          <p:spPr>
            <a:xfrm>
              <a:off x="5836375" y="2132200"/>
              <a:ext cx="158550" cy="280750"/>
            </a:xfrm>
            <a:custGeom>
              <a:avLst/>
              <a:gdLst/>
              <a:ahLst/>
              <a:cxnLst/>
              <a:rect l="l" t="t" r="r" b="b"/>
              <a:pathLst>
                <a:path w="6342" h="11230" extrusionOk="0">
                  <a:moveTo>
                    <a:pt x="375" y="1"/>
                  </a:moveTo>
                  <a:cubicBezTo>
                    <a:pt x="368" y="1"/>
                    <a:pt x="362" y="1"/>
                    <a:pt x="355" y="1"/>
                  </a:cubicBezTo>
                  <a:cubicBezTo>
                    <a:pt x="155" y="12"/>
                    <a:pt x="1" y="182"/>
                    <a:pt x="8" y="382"/>
                  </a:cubicBezTo>
                  <a:cubicBezTo>
                    <a:pt x="246" y="4654"/>
                    <a:pt x="3994" y="8102"/>
                    <a:pt x="5279" y="9163"/>
                  </a:cubicBezTo>
                  <a:cubicBezTo>
                    <a:pt x="2992" y="10475"/>
                    <a:pt x="573" y="10495"/>
                    <a:pt x="547" y="10495"/>
                  </a:cubicBezTo>
                  <a:cubicBezTo>
                    <a:pt x="344" y="10495"/>
                    <a:pt x="180" y="10659"/>
                    <a:pt x="180" y="10862"/>
                  </a:cubicBezTo>
                  <a:cubicBezTo>
                    <a:pt x="180" y="11064"/>
                    <a:pt x="344" y="11230"/>
                    <a:pt x="547" y="11230"/>
                  </a:cubicBezTo>
                  <a:cubicBezTo>
                    <a:pt x="673" y="11230"/>
                    <a:pt x="3529" y="11208"/>
                    <a:pt x="6120" y="9509"/>
                  </a:cubicBezTo>
                  <a:cubicBezTo>
                    <a:pt x="6333" y="9368"/>
                    <a:pt x="6342" y="9059"/>
                    <a:pt x="6137" y="8907"/>
                  </a:cubicBezTo>
                  <a:cubicBezTo>
                    <a:pt x="6085" y="8869"/>
                    <a:pt x="1003" y="5052"/>
                    <a:pt x="742" y="342"/>
                  </a:cubicBezTo>
                  <a:cubicBezTo>
                    <a:pt x="728" y="149"/>
                    <a:pt x="567" y="1"/>
                    <a:pt x="37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1"/>
            <p:cNvSpPr/>
            <p:nvPr/>
          </p:nvSpPr>
          <p:spPr>
            <a:xfrm>
              <a:off x="5834050" y="1863500"/>
              <a:ext cx="45650" cy="109425"/>
            </a:xfrm>
            <a:custGeom>
              <a:avLst/>
              <a:gdLst/>
              <a:ahLst/>
              <a:cxnLst/>
              <a:rect l="l" t="t" r="r" b="b"/>
              <a:pathLst>
                <a:path w="1826" h="4377" extrusionOk="0">
                  <a:moveTo>
                    <a:pt x="1408" y="0"/>
                  </a:moveTo>
                  <a:cubicBezTo>
                    <a:pt x="1270" y="0"/>
                    <a:pt x="1138" y="78"/>
                    <a:pt x="1075" y="211"/>
                  </a:cubicBezTo>
                  <a:cubicBezTo>
                    <a:pt x="1" y="2486"/>
                    <a:pt x="99" y="3975"/>
                    <a:pt x="104" y="4037"/>
                  </a:cubicBezTo>
                  <a:cubicBezTo>
                    <a:pt x="119" y="4228"/>
                    <a:pt x="277" y="4376"/>
                    <a:pt x="469" y="4376"/>
                  </a:cubicBezTo>
                  <a:cubicBezTo>
                    <a:pt x="479" y="4376"/>
                    <a:pt x="488" y="4376"/>
                    <a:pt x="497" y="4375"/>
                  </a:cubicBezTo>
                  <a:cubicBezTo>
                    <a:pt x="700" y="4360"/>
                    <a:pt x="851" y="4184"/>
                    <a:pt x="836" y="3981"/>
                  </a:cubicBezTo>
                  <a:cubicBezTo>
                    <a:pt x="835" y="3968"/>
                    <a:pt x="746" y="2625"/>
                    <a:pt x="1739" y="524"/>
                  </a:cubicBezTo>
                  <a:cubicBezTo>
                    <a:pt x="1826" y="341"/>
                    <a:pt x="1747" y="122"/>
                    <a:pt x="1564" y="35"/>
                  </a:cubicBezTo>
                  <a:cubicBezTo>
                    <a:pt x="1513" y="11"/>
                    <a:pt x="1460" y="0"/>
                    <a:pt x="140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1"/>
            <p:cNvSpPr/>
            <p:nvPr/>
          </p:nvSpPr>
          <p:spPr>
            <a:xfrm>
              <a:off x="5172825" y="1284775"/>
              <a:ext cx="424750" cy="287650"/>
            </a:xfrm>
            <a:custGeom>
              <a:avLst/>
              <a:gdLst/>
              <a:ahLst/>
              <a:cxnLst/>
              <a:rect l="l" t="t" r="r" b="b"/>
              <a:pathLst>
                <a:path w="16990" h="11506" extrusionOk="0">
                  <a:moveTo>
                    <a:pt x="16572" y="0"/>
                  </a:moveTo>
                  <a:cubicBezTo>
                    <a:pt x="16433" y="0"/>
                    <a:pt x="16300" y="79"/>
                    <a:pt x="16238" y="214"/>
                  </a:cubicBezTo>
                  <a:cubicBezTo>
                    <a:pt x="15644" y="1513"/>
                    <a:pt x="14428" y="2326"/>
                    <a:pt x="13513" y="2779"/>
                  </a:cubicBezTo>
                  <a:cubicBezTo>
                    <a:pt x="12519" y="3271"/>
                    <a:pt x="11412" y="3588"/>
                    <a:pt x="10344" y="3894"/>
                  </a:cubicBezTo>
                  <a:cubicBezTo>
                    <a:pt x="10139" y="3952"/>
                    <a:pt x="9935" y="4011"/>
                    <a:pt x="9731" y="4071"/>
                  </a:cubicBezTo>
                  <a:cubicBezTo>
                    <a:pt x="8102" y="4548"/>
                    <a:pt x="5998" y="5247"/>
                    <a:pt x="4146" y="6426"/>
                  </a:cubicBezTo>
                  <a:cubicBezTo>
                    <a:pt x="2811" y="7276"/>
                    <a:pt x="1025" y="8759"/>
                    <a:pt x="100" y="10998"/>
                  </a:cubicBezTo>
                  <a:cubicBezTo>
                    <a:pt x="1" y="11240"/>
                    <a:pt x="178" y="11505"/>
                    <a:pt x="439" y="11505"/>
                  </a:cubicBezTo>
                  <a:cubicBezTo>
                    <a:pt x="440" y="11505"/>
                    <a:pt x="441" y="11505"/>
                    <a:pt x="442" y="11505"/>
                  </a:cubicBezTo>
                  <a:cubicBezTo>
                    <a:pt x="590" y="11505"/>
                    <a:pt x="723" y="11415"/>
                    <a:pt x="780" y="11279"/>
                  </a:cubicBezTo>
                  <a:cubicBezTo>
                    <a:pt x="1630" y="9218"/>
                    <a:pt x="3295" y="7839"/>
                    <a:pt x="4541" y="7045"/>
                  </a:cubicBezTo>
                  <a:cubicBezTo>
                    <a:pt x="6315" y="5915"/>
                    <a:pt x="8357" y="5239"/>
                    <a:pt x="9937" y="4776"/>
                  </a:cubicBezTo>
                  <a:cubicBezTo>
                    <a:pt x="10140" y="4717"/>
                    <a:pt x="10343" y="4659"/>
                    <a:pt x="10545" y="4600"/>
                  </a:cubicBezTo>
                  <a:cubicBezTo>
                    <a:pt x="11646" y="4284"/>
                    <a:pt x="12784" y="3959"/>
                    <a:pt x="13839" y="3437"/>
                  </a:cubicBezTo>
                  <a:cubicBezTo>
                    <a:pt x="14861" y="2931"/>
                    <a:pt x="16222" y="2014"/>
                    <a:pt x="16906" y="518"/>
                  </a:cubicBezTo>
                  <a:cubicBezTo>
                    <a:pt x="16989" y="335"/>
                    <a:pt x="16908" y="117"/>
                    <a:pt x="16724" y="33"/>
                  </a:cubicBezTo>
                  <a:cubicBezTo>
                    <a:pt x="16675" y="11"/>
                    <a:pt x="16623" y="0"/>
                    <a:pt x="1657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1"/>
            <p:cNvSpPr/>
            <p:nvPr/>
          </p:nvSpPr>
          <p:spPr>
            <a:xfrm>
              <a:off x="5124600" y="1180525"/>
              <a:ext cx="428900" cy="288025"/>
            </a:xfrm>
            <a:custGeom>
              <a:avLst/>
              <a:gdLst/>
              <a:ahLst/>
              <a:cxnLst/>
              <a:rect l="l" t="t" r="r" b="b"/>
              <a:pathLst>
                <a:path w="17156" h="11521" extrusionOk="0">
                  <a:moveTo>
                    <a:pt x="16748" y="1"/>
                  </a:moveTo>
                  <a:cubicBezTo>
                    <a:pt x="16717" y="1"/>
                    <a:pt x="16684" y="5"/>
                    <a:pt x="16652" y="13"/>
                  </a:cubicBezTo>
                  <a:cubicBezTo>
                    <a:pt x="9276" y="2021"/>
                    <a:pt x="3729" y="5700"/>
                    <a:pt x="167" y="10947"/>
                  </a:cubicBezTo>
                  <a:cubicBezTo>
                    <a:pt x="1" y="11190"/>
                    <a:pt x="175" y="11520"/>
                    <a:pt x="470" y="11521"/>
                  </a:cubicBezTo>
                  <a:cubicBezTo>
                    <a:pt x="592" y="11521"/>
                    <a:pt x="705" y="11460"/>
                    <a:pt x="774" y="11360"/>
                  </a:cubicBezTo>
                  <a:cubicBezTo>
                    <a:pt x="4235" y="6261"/>
                    <a:pt x="9643" y="2683"/>
                    <a:pt x="16844" y="723"/>
                  </a:cubicBezTo>
                  <a:cubicBezTo>
                    <a:pt x="17041" y="669"/>
                    <a:pt x="17156" y="467"/>
                    <a:pt x="17103" y="272"/>
                  </a:cubicBezTo>
                  <a:cubicBezTo>
                    <a:pt x="17058" y="108"/>
                    <a:pt x="16910" y="1"/>
                    <a:pt x="1674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1"/>
            <p:cNvSpPr/>
            <p:nvPr/>
          </p:nvSpPr>
          <p:spPr>
            <a:xfrm>
              <a:off x="5752125" y="1231275"/>
              <a:ext cx="195125" cy="365825"/>
            </a:xfrm>
            <a:custGeom>
              <a:avLst/>
              <a:gdLst/>
              <a:ahLst/>
              <a:cxnLst/>
              <a:rect l="l" t="t" r="r" b="b"/>
              <a:pathLst>
                <a:path w="7805" h="14633" extrusionOk="0">
                  <a:moveTo>
                    <a:pt x="416" y="1"/>
                  </a:moveTo>
                  <a:cubicBezTo>
                    <a:pt x="264" y="1"/>
                    <a:pt x="121" y="96"/>
                    <a:pt x="68" y="247"/>
                  </a:cubicBezTo>
                  <a:cubicBezTo>
                    <a:pt x="1" y="442"/>
                    <a:pt x="106" y="653"/>
                    <a:pt x="301" y="717"/>
                  </a:cubicBezTo>
                  <a:cubicBezTo>
                    <a:pt x="1998" y="1307"/>
                    <a:pt x="3722" y="4709"/>
                    <a:pt x="4550" y="6343"/>
                  </a:cubicBezTo>
                  <a:lnTo>
                    <a:pt x="4663" y="6563"/>
                  </a:lnTo>
                  <a:cubicBezTo>
                    <a:pt x="5912" y="9019"/>
                    <a:pt x="6715" y="11625"/>
                    <a:pt x="7050" y="14310"/>
                  </a:cubicBezTo>
                  <a:cubicBezTo>
                    <a:pt x="7074" y="14494"/>
                    <a:pt x="7229" y="14631"/>
                    <a:pt x="7415" y="14632"/>
                  </a:cubicBezTo>
                  <a:cubicBezTo>
                    <a:pt x="7430" y="14631"/>
                    <a:pt x="7445" y="14631"/>
                    <a:pt x="7460" y="14629"/>
                  </a:cubicBezTo>
                  <a:cubicBezTo>
                    <a:pt x="7662" y="14603"/>
                    <a:pt x="7804" y="14420"/>
                    <a:pt x="7778" y="14219"/>
                  </a:cubicBezTo>
                  <a:cubicBezTo>
                    <a:pt x="7433" y="11450"/>
                    <a:pt x="6605" y="8761"/>
                    <a:pt x="5317" y="6230"/>
                  </a:cubicBezTo>
                  <a:lnTo>
                    <a:pt x="5206" y="6010"/>
                  </a:lnTo>
                  <a:cubicBezTo>
                    <a:pt x="4267" y="4158"/>
                    <a:pt x="2519" y="712"/>
                    <a:pt x="543" y="23"/>
                  </a:cubicBezTo>
                  <a:cubicBezTo>
                    <a:pt x="501" y="8"/>
                    <a:pt x="458" y="1"/>
                    <a:pt x="41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1"/>
            <p:cNvSpPr/>
            <p:nvPr/>
          </p:nvSpPr>
          <p:spPr>
            <a:xfrm>
              <a:off x="5236725" y="2415975"/>
              <a:ext cx="627625" cy="114650"/>
            </a:xfrm>
            <a:custGeom>
              <a:avLst/>
              <a:gdLst/>
              <a:ahLst/>
              <a:cxnLst/>
              <a:rect l="l" t="t" r="r" b="b"/>
              <a:pathLst>
                <a:path w="25105" h="4586" extrusionOk="0">
                  <a:moveTo>
                    <a:pt x="406" y="0"/>
                  </a:moveTo>
                  <a:cubicBezTo>
                    <a:pt x="313" y="0"/>
                    <a:pt x="220" y="35"/>
                    <a:pt x="148" y="105"/>
                  </a:cubicBezTo>
                  <a:cubicBezTo>
                    <a:pt x="4" y="247"/>
                    <a:pt x="0" y="480"/>
                    <a:pt x="143" y="624"/>
                  </a:cubicBezTo>
                  <a:cubicBezTo>
                    <a:pt x="896" y="1394"/>
                    <a:pt x="1655" y="2113"/>
                    <a:pt x="2659" y="2445"/>
                  </a:cubicBezTo>
                  <a:cubicBezTo>
                    <a:pt x="3139" y="2605"/>
                    <a:pt x="3627" y="2657"/>
                    <a:pt x="4116" y="2657"/>
                  </a:cubicBezTo>
                  <a:cubicBezTo>
                    <a:pt x="4606" y="2657"/>
                    <a:pt x="5097" y="2604"/>
                    <a:pt x="5579" y="2552"/>
                  </a:cubicBezTo>
                  <a:cubicBezTo>
                    <a:pt x="6060" y="2500"/>
                    <a:pt x="6525" y="2450"/>
                    <a:pt x="6978" y="2450"/>
                  </a:cubicBezTo>
                  <a:cubicBezTo>
                    <a:pt x="7262" y="2450"/>
                    <a:pt x="7540" y="2470"/>
                    <a:pt x="7815" y="2521"/>
                  </a:cubicBezTo>
                  <a:cubicBezTo>
                    <a:pt x="8585" y="2666"/>
                    <a:pt x="9293" y="3054"/>
                    <a:pt x="10044" y="3464"/>
                  </a:cubicBezTo>
                  <a:cubicBezTo>
                    <a:pt x="10997" y="3985"/>
                    <a:pt x="11975" y="4528"/>
                    <a:pt x="13111" y="4528"/>
                  </a:cubicBezTo>
                  <a:cubicBezTo>
                    <a:pt x="13132" y="4528"/>
                    <a:pt x="13153" y="4528"/>
                    <a:pt x="13174" y="4528"/>
                  </a:cubicBezTo>
                  <a:cubicBezTo>
                    <a:pt x="13939" y="4518"/>
                    <a:pt x="14665" y="4259"/>
                    <a:pt x="15369" y="4008"/>
                  </a:cubicBezTo>
                  <a:cubicBezTo>
                    <a:pt x="16029" y="3774"/>
                    <a:pt x="16661" y="3548"/>
                    <a:pt x="17269" y="3548"/>
                  </a:cubicBezTo>
                  <a:cubicBezTo>
                    <a:pt x="17482" y="3548"/>
                    <a:pt x="17691" y="3575"/>
                    <a:pt x="17897" y="3639"/>
                  </a:cubicBezTo>
                  <a:cubicBezTo>
                    <a:pt x="18171" y="3725"/>
                    <a:pt x="18430" y="3874"/>
                    <a:pt x="18706" y="4032"/>
                  </a:cubicBezTo>
                  <a:cubicBezTo>
                    <a:pt x="18886" y="4135"/>
                    <a:pt x="19072" y="4242"/>
                    <a:pt x="19269" y="4335"/>
                  </a:cubicBezTo>
                  <a:cubicBezTo>
                    <a:pt x="19626" y="4502"/>
                    <a:pt x="19979" y="4586"/>
                    <a:pt x="20304" y="4586"/>
                  </a:cubicBezTo>
                  <a:cubicBezTo>
                    <a:pt x="20618" y="4586"/>
                    <a:pt x="20905" y="4507"/>
                    <a:pt x="21145" y="4349"/>
                  </a:cubicBezTo>
                  <a:cubicBezTo>
                    <a:pt x="21202" y="4312"/>
                    <a:pt x="21246" y="4259"/>
                    <a:pt x="21275" y="4199"/>
                  </a:cubicBezTo>
                  <a:cubicBezTo>
                    <a:pt x="21380" y="3982"/>
                    <a:pt x="21829" y="3842"/>
                    <a:pt x="22204" y="3832"/>
                  </a:cubicBezTo>
                  <a:cubicBezTo>
                    <a:pt x="22220" y="3832"/>
                    <a:pt x="22235" y="3832"/>
                    <a:pt x="22251" y="3832"/>
                  </a:cubicBezTo>
                  <a:cubicBezTo>
                    <a:pt x="22408" y="3832"/>
                    <a:pt x="22566" y="3846"/>
                    <a:pt x="22735" y="3859"/>
                  </a:cubicBezTo>
                  <a:cubicBezTo>
                    <a:pt x="22909" y="3874"/>
                    <a:pt x="23087" y="3888"/>
                    <a:pt x="23270" y="3888"/>
                  </a:cubicBezTo>
                  <a:cubicBezTo>
                    <a:pt x="23369" y="3888"/>
                    <a:pt x="23469" y="3884"/>
                    <a:pt x="23572" y="3873"/>
                  </a:cubicBezTo>
                  <a:cubicBezTo>
                    <a:pt x="24032" y="3822"/>
                    <a:pt x="24454" y="3634"/>
                    <a:pt x="24826" y="3468"/>
                  </a:cubicBezTo>
                  <a:cubicBezTo>
                    <a:pt x="25017" y="3388"/>
                    <a:pt x="25105" y="3167"/>
                    <a:pt x="25020" y="2978"/>
                  </a:cubicBezTo>
                  <a:cubicBezTo>
                    <a:pt x="24959" y="2841"/>
                    <a:pt x="24825" y="2761"/>
                    <a:pt x="24685" y="2761"/>
                  </a:cubicBezTo>
                  <a:cubicBezTo>
                    <a:pt x="24632" y="2761"/>
                    <a:pt x="24578" y="2773"/>
                    <a:pt x="24527" y="2797"/>
                  </a:cubicBezTo>
                  <a:cubicBezTo>
                    <a:pt x="24188" y="2948"/>
                    <a:pt x="23837" y="3105"/>
                    <a:pt x="23490" y="3144"/>
                  </a:cubicBezTo>
                  <a:cubicBezTo>
                    <a:pt x="23418" y="3152"/>
                    <a:pt x="23346" y="3155"/>
                    <a:pt x="23271" y="3155"/>
                  </a:cubicBezTo>
                  <a:cubicBezTo>
                    <a:pt x="23119" y="3155"/>
                    <a:pt x="22961" y="3141"/>
                    <a:pt x="22797" y="3128"/>
                  </a:cubicBezTo>
                  <a:cubicBezTo>
                    <a:pt x="22620" y="3113"/>
                    <a:pt x="22439" y="3098"/>
                    <a:pt x="22253" y="3098"/>
                  </a:cubicBezTo>
                  <a:cubicBezTo>
                    <a:pt x="22231" y="3098"/>
                    <a:pt x="22209" y="3098"/>
                    <a:pt x="22187" y="3099"/>
                  </a:cubicBezTo>
                  <a:cubicBezTo>
                    <a:pt x="21665" y="3111"/>
                    <a:pt x="20981" y="3297"/>
                    <a:pt x="20674" y="3773"/>
                  </a:cubicBezTo>
                  <a:cubicBezTo>
                    <a:pt x="20568" y="3824"/>
                    <a:pt x="20442" y="3850"/>
                    <a:pt x="20302" y="3850"/>
                  </a:cubicBezTo>
                  <a:cubicBezTo>
                    <a:pt x="20086" y="3850"/>
                    <a:pt x="19837" y="3789"/>
                    <a:pt x="19579" y="3668"/>
                  </a:cubicBezTo>
                  <a:cubicBezTo>
                    <a:pt x="19410" y="3589"/>
                    <a:pt x="19246" y="3494"/>
                    <a:pt x="19071" y="3394"/>
                  </a:cubicBezTo>
                  <a:cubicBezTo>
                    <a:pt x="18773" y="3224"/>
                    <a:pt x="18466" y="3047"/>
                    <a:pt x="18114" y="2938"/>
                  </a:cubicBezTo>
                  <a:cubicBezTo>
                    <a:pt x="17829" y="2850"/>
                    <a:pt x="17548" y="2813"/>
                    <a:pt x="17269" y="2813"/>
                  </a:cubicBezTo>
                  <a:cubicBezTo>
                    <a:pt x="16535" y="2813"/>
                    <a:pt x="15820" y="3068"/>
                    <a:pt x="15122" y="3316"/>
                  </a:cubicBezTo>
                  <a:cubicBezTo>
                    <a:pt x="14446" y="3558"/>
                    <a:pt x="13807" y="3785"/>
                    <a:pt x="13164" y="3794"/>
                  </a:cubicBezTo>
                  <a:lnTo>
                    <a:pt x="13128" y="3794"/>
                  </a:lnTo>
                  <a:cubicBezTo>
                    <a:pt x="12179" y="3794"/>
                    <a:pt x="11312" y="3320"/>
                    <a:pt x="10397" y="2820"/>
                  </a:cubicBezTo>
                  <a:cubicBezTo>
                    <a:pt x="9629" y="2399"/>
                    <a:pt x="8835" y="1966"/>
                    <a:pt x="7951" y="1799"/>
                  </a:cubicBezTo>
                  <a:cubicBezTo>
                    <a:pt x="7627" y="1738"/>
                    <a:pt x="7302" y="1715"/>
                    <a:pt x="6977" y="1715"/>
                  </a:cubicBezTo>
                  <a:cubicBezTo>
                    <a:pt x="6480" y="1715"/>
                    <a:pt x="5985" y="1769"/>
                    <a:pt x="5499" y="1822"/>
                  </a:cubicBezTo>
                  <a:cubicBezTo>
                    <a:pt x="5025" y="1873"/>
                    <a:pt x="4564" y="1923"/>
                    <a:pt x="4119" y="1923"/>
                  </a:cubicBezTo>
                  <a:cubicBezTo>
                    <a:pt x="3695" y="1923"/>
                    <a:pt x="3285" y="1878"/>
                    <a:pt x="2891" y="1748"/>
                  </a:cubicBezTo>
                  <a:cubicBezTo>
                    <a:pt x="2042" y="1467"/>
                    <a:pt x="1355" y="813"/>
                    <a:pt x="668" y="110"/>
                  </a:cubicBezTo>
                  <a:cubicBezTo>
                    <a:pt x="596" y="37"/>
                    <a:pt x="501" y="0"/>
                    <a:pt x="40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1"/>
            <p:cNvSpPr/>
            <p:nvPr/>
          </p:nvSpPr>
          <p:spPr>
            <a:xfrm>
              <a:off x="5472975" y="1918475"/>
              <a:ext cx="209500" cy="124650"/>
            </a:xfrm>
            <a:custGeom>
              <a:avLst/>
              <a:gdLst/>
              <a:ahLst/>
              <a:cxnLst/>
              <a:rect l="l" t="t" r="r" b="b"/>
              <a:pathLst>
                <a:path w="8380" h="4986" extrusionOk="0">
                  <a:moveTo>
                    <a:pt x="7978" y="0"/>
                  </a:moveTo>
                  <a:cubicBezTo>
                    <a:pt x="7807" y="0"/>
                    <a:pt x="7654" y="120"/>
                    <a:pt x="7619" y="293"/>
                  </a:cubicBezTo>
                  <a:cubicBezTo>
                    <a:pt x="7214" y="2257"/>
                    <a:pt x="6755" y="3790"/>
                    <a:pt x="4854" y="4180"/>
                  </a:cubicBezTo>
                  <a:cubicBezTo>
                    <a:pt x="4629" y="4227"/>
                    <a:pt x="4410" y="4248"/>
                    <a:pt x="4198" y="4248"/>
                  </a:cubicBezTo>
                  <a:cubicBezTo>
                    <a:pt x="2447" y="4248"/>
                    <a:pt x="1145" y="2758"/>
                    <a:pt x="758" y="1172"/>
                  </a:cubicBezTo>
                  <a:cubicBezTo>
                    <a:pt x="715" y="1007"/>
                    <a:pt x="567" y="896"/>
                    <a:pt x="403" y="896"/>
                  </a:cubicBezTo>
                  <a:cubicBezTo>
                    <a:pt x="374" y="896"/>
                    <a:pt x="345" y="900"/>
                    <a:pt x="316" y="907"/>
                  </a:cubicBezTo>
                  <a:cubicBezTo>
                    <a:pt x="121" y="954"/>
                    <a:pt x="1" y="1149"/>
                    <a:pt x="45" y="1345"/>
                  </a:cubicBezTo>
                  <a:cubicBezTo>
                    <a:pt x="503" y="3223"/>
                    <a:pt x="2065" y="4985"/>
                    <a:pt x="4186" y="4985"/>
                  </a:cubicBezTo>
                  <a:cubicBezTo>
                    <a:pt x="4460" y="4984"/>
                    <a:pt x="4733" y="4956"/>
                    <a:pt x="5002" y="4900"/>
                  </a:cubicBezTo>
                  <a:cubicBezTo>
                    <a:pt x="7527" y="4381"/>
                    <a:pt x="7996" y="2104"/>
                    <a:pt x="8339" y="441"/>
                  </a:cubicBezTo>
                  <a:cubicBezTo>
                    <a:pt x="8379" y="243"/>
                    <a:pt x="8252" y="48"/>
                    <a:pt x="8052" y="8"/>
                  </a:cubicBezTo>
                  <a:cubicBezTo>
                    <a:pt x="8027" y="3"/>
                    <a:pt x="8002" y="0"/>
                    <a:pt x="797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1"/>
            <p:cNvSpPr/>
            <p:nvPr/>
          </p:nvSpPr>
          <p:spPr>
            <a:xfrm>
              <a:off x="5571775" y="2029075"/>
              <a:ext cx="26550" cy="218375"/>
            </a:xfrm>
            <a:custGeom>
              <a:avLst/>
              <a:gdLst/>
              <a:ahLst/>
              <a:cxnLst/>
              <a:rect l="l" t="t" r="r" b="b"/>
              <a:pathLst>
                <a:path w="1062" h="8735" extrusionOk="0">
                  <a:moveTo>
                    <a:pt x="533" y="0"/>
                  </a:moveTo>
                  <a:cubicBezTo>
                    <a:pt x="372" y="0"/>
                    <a:pt x="226" y="93"/>
                    <a:pt x="152" y="250"/>
                  </a:cubicBezTo>
                  <a:cubicBezTo>
                    <a:pt x="65" y="432"/>
                    <a:pt x="142" y="650"/>
                    <a:pt x="323" y="738"/>
                  </a:cubicBezTo>
                  <a:cubicBezTo>
                    <a:pt x="294" y="3266"/>
                    <a:pt x="190" y="5823"/>
                    <a:pt x="14" y="8342"/>
                  </a:cubicBezTo>
                  <a:cubicBezTo>
                    <a:pt x="0" y="8544"/>
                    <a:pt x="153" y="8720"/>
                    <a:pt x="356" y="8734"/>
                  </a:cubicBezTo>
                  <a:cubicBezTo>
                    <a:pt x="364" y="8735"/>
                    <a:pt x="373" y="8735"/>
                    <a:pt x="381" y="8735"/>
                  </a:cubicBezTo>
                  <a:cubicBezTo>
                    <a:pt x="573" y="8734"/>
                    <a:pt x="733" y="8584"/>
                    <a:pt x="747" y="8392"/>
                  </a:cubicBezTo>
                  <a:cubicBezTo>
                    <a:pt x="926" y="5812"/>
                    <a:pt x="1033" y="3193"/>
                    <a:pt x="1059" y="604"/>
                  </a:cubicBezTo>
                  <a:cubicBezTo>
                    <a:pt x="1062" y="366"/>
                    <a:pt x="890" y="72"/>
                    <a:pt x="631" y="12"/>
                  </a:cubicBezTo>
                  <a:cubicBezTo>
                    <a:pt x="598" y="4"/>
                    <a:pt x="566" y="0"/>
                    <a:pt x="53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1"/>
            <p:cNvSpPr/>
            <p:nvPr/>
          </p:nvSpPr>
          <p:spPr>
            <a:xfrm>
              <a:off x="5268500" y="2531225"/>
              <a:ext cx="120200" cy="120750"/>
            </a:xfrm>
            <a:custGeom>
              <a:avLst/>
              <a:gdLst/>
              <a:ahLst/>
              <a:cxnLst/>
              <a:rect l="l" t="t" r="r" b="b"/>
              <a:pathLst>
                <a:path w="4808" h="4830" extrusionOk="0">
                  <a:moveTo>
                    <a:pt x="4397" y="0"/>
                  </a:moveTo>
                  <a:cubicBezTo>
                    <a:pt x="4238" y="0"/>
                    <a:pt x="4090" y="104"/>
                    <a:pt x="4044" y="265"/>
                  </a:cubicBezTo>
                  <a:cubicBezTo>
                    <a:pt x="3793" y="1100"/>
                    <a:pt x="3049" y="3404"/>
                    <a:pt x="2624" y="4017"/>
                  </a:cubicBezTo>
                  <a:cubicBezTo>
                    <a:pt x="2604" y="4047"/>
                    <a:pt x="2574" y="4076"/>
                    <a:pt x="2495" y="4089"/>
                  </a:cubicBezTo>
                  <a:cubicBezTo>
                    <a:pt x="2470" y="4093"/>
                    <a:pt x="2443" y="4095"/>
                    <a:pt x="2414" y="4095"/>
                  </a:cubicBezTo>
                  <a:cubicBezTo>
                    <a:pt x="1963" y="4095"/>
                    <a:pt x="1122" y="3622"/>
                    <a:pt x="637" y="3259"/>
                  </a:cubicBezTo>
                  <a:cubicBezTo>
                    <a:pt x="571" y="3210"/>
                    <a:pt x="494" y="3186"/>
                    <a:pt x="417" y="3186"/>
                  </a:cubicBezTo>
                  <a:cubicBezTo>
                    <a:pt x="305" y="3186"/>
                    <a:pt x="195" y="3237"/>
                    <a:pt x="123" y="3333"/>
                  </a:cubicBezTo>
                  <a:cubicBezTo>
                    <a:pt x="1" y="3495"/>
                    <a:pt x="34" y="3726"/>
                    <a:pt x="196" y="3847"/>
                  </a:cubicBezTo>
                  <a:cubicBezTo>
                    <a:pt x="339" y="3953"/>
                    <a:pt x="1533" y="4830"/>
                    <a:pt x="2423" y="4830"/>
                  </a:cubicBezTo>
                  <a:cubicBezTo>
                    <a:pt x="2487" y="4830"/>
                    <a:pt x="2550" y="4824"/>
                    <a:pt x="2612" y="4815"/>
                  </a:cubicBezTo>
                  <a:cubicBezTo>
                    <a:pt x="2873" y="4772"/>
                    <a:pt x="3085" y="4641"/>
                    <a:pt x="3228" y="4435"/>
                  </a:cubicBezTo>
                  <a:cubicBezTo>
                    <a:pt x="3796" y="3615"/>
                    <a:pt x="4651" y="794"/>
                    <a:pt x="4746" y="476"/>
                  </a:cubicBezTo>
                  <a:cubicBezTo>
                    <a:pt x="4808" y="280"/>
                    <a:pt x="4697" y="74"/>
                    <a:pt x="4502" y="15"/>
                  </a:cubicBezTo>
                  <a:cubicBezTo>
                    <a:pt x="4467" y="5"/>
                    <a:pt x="4432" y="0"/>
                    <a:pt x="439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1"/>
            <p:cNvSpPr/>
            <p:nvPr/>
          </p:nvSpPr>
          <p:spPr>
            <a:xfrm>
              <a:off x="5250225" y="2575775"/>
              <a:ext cx="237975" cy="145275"/>
            </a:xfrm>
            <a:custGeom>
              <a:avLst/>
              <a:gdLst/>
              <a:ahLst/>
              <a:cxnLst/>
              <a:rect l="l" t="t" r="r" b="b"/>
              <a:pathLst>
                <a:path w="9519" h="5811" extrusionOk="0">
                  <a:moveTo>
                    <a:pt x="9102" y="0"/>
                  </a:moveTo>
                  <a:cubicBezTo>
                    <a:pt x="8988" y="0"/>
                    <a:pt x="8877" y="53"/>
                    <a:pt x="8805" y="151"/>
                  </a:cubicBezTo>
                  <a:cubicBezTo>
                    <a:pt x="7351" y="2196"/>
                    <a:pt x="4907" y="5077"/>
                    <a:pt x="4025" y="5077"/>
                  </a:cubicBezTo>
                  <a:cubicBezTo>
                    <a:pt x="2927" y="5077"/>
                    <a:pt x="1211" y="3897"/>
                    <a:pt x="643" y="3442"/>
                  </a:cubicBezTo>
                  <a:cubicBezTo>
                    <a:pt x="575" y="3388"/>
                    <a:pt x="494" y="3362"/>
                    <a:pt x="414" y="3362"/>
                  </a:cubicBezTo>
                  <a:cubicBezTo>
                    <a:pt x="306" y="3362"/>
                    <a:pt x="199" y="3409"/>
                    <a:pt x="127" y="3500"/>
                  </a:cubicBezTo>
                  <a:cubicBezTo>
                    <a:pt x="0" y="3658"/>
                    <a:pt x="25" y="3890"/>
                    <a:pt x="184" y="4016"/>
                  </a:cubicBezTo>
                  <a:cubicBezTo>
                    <a:pt x="276" y="4089"/>
                    <a:pt x="2445" y="5810"/>
                    <a:pt x="4025" y="5810"/>
                  </a:cubicBezTo>
                  <a:cubicBezTo>
                    <a:pt x="5603" y="5810"/>
                    <a:pt x="8782" y="1450"/>
                    <a:pt x="9403" y="577"/>
                  </a:cubicBezTo>
                  <a:cubicBezTo>
                    <a:pt x="9518" y="410"/>
                    <a:pt x="9477" y="185"/>
                    <a:pt x="9314" y="68"/>
                  </a:cubicBezTo>
                  <a:cubicBezTo>
                    <a:pt x="9250" y="22"/>
                    <a:pt x="9175" y="0"/>
                    <a:pt x="910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1"/>
            <p:cNvSpPr/>
            <p:nvPr/>
          </p:nvSpPr>
          <p:spPr>
            <a:xfrm>
              <a:off x="4616600" y="2757375"/>
              <a:ext cx="187275" cy="79675"/>
            </a:xfrm>
            <a:custGeom>
              <a:avLst/>
              <a:gdLst/>
              <a:ahLst/>
              <a:cxnLst/>
              <a:rect l="l" t="t" r="r" b="b"/>
              <a:pathLst>
                <a:path w="7491" h="3187" extrusionOk="0">
                  <a:moveTo>
                    <a:pt x="4908" y="0"/>
                  </a:moveTo>
                  <a:cubicBezTo>
                    <a:pt x="4023" y="0"/>
                    <a:pt x="3036" y="198"/>
                    <a:pt x="2334" y="515"/>
                  </a:cubicBezTo>
                  <a:cubicBezTo>
                    <a:pt x="876" y="1175"/>
                    <a:pt x="0" y="2304"/>
                    <a:pt x="61" y="2761"/>
                  </a:cubicBezTo>
                  <a:cubicBezTo>
                    <a:pt x="67" y="2802"/>
                    <a:pt x="80" y="2898"/>
                    <a:pt x="345" y="2940"/>
                  </a:cubicBezTo>
                  <a:cubicBezTo>
                    <a:pt x="706" y="2998"/>
                    <a:pt x="2000" y="3187"/>
                    <a:pt x="3493" y="3187"/>
                  </a:cubicBezTo>
                  <a:cubicBezTo>
                    <a:pt x="5341" y="3187"/>
                    <a:pt x="6658" y="2886"/>
                    <a:pt x="7200" y="2340"/>
                  </a:cubicBezTo>
                  <a:cubicBezTo>
                    <a:pt x="7396" y="2142"/>
                    <a:pt x="7490" y="1911"/>
                    <a:pt x="7488" y="1634"/>
                  </a:cubicBezTo>
                  <a:cubicBezTo>
                    <a:pt x="7475" y="160"/>
                    <a:pt x="5679" y="0"/>
                    <a:pt x="4908"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1"/>
            <p:cNvSpPr/>
            <p:nvPr/>
          </p:nvSpPr>
          <p:spPr>
            <a:xfrm>
              <a:off x="4264975" y="2311075"/>
              <a:ext cx="443500" cy="335300"/>
            </a:xfrm>
            <a:custGeom>
              <a:avLst/>
              <a:gdLst/>
              <a:ahLst/>
              <a:cxnLst/>
              <a:rect l="l" t="t" r="r" b="b"/>
              <a:pathLst>
                <a:path w="17740" h="13412" extrusionOk="0">
                  <a:moveTo>
                    <a:pt x="16337" y="1"/>
                  </a:moveTo>
                  <a:cubicBezTo>
                    <a:pt x="13799" y="1202"/>
                    <a:pt x="11164" y="1620"/>
                    <a:pt x="8726" y="1620"/>
                  </a:cubicBezTo>
                  <a:cubicBezTo>
                    <a:pt x="8724" y="1620"/>
                    <a:pt x="8722" y="1620"/>
                    <a:pt x="8720" y="1620"/>
                  </a:cubicBezTo>
                  <a:cubicBezTo>
                    <a:pt x="5002" y="1620"/>
                    <a:pt x="1747" y="648"/>
                    <a:pt x="8" y="9"/>
                  </a:cubicBezTo>
                  <a:lnTo>
                    <a:pt x="8" y="9"/>
                  </a:lnTo>
                  <a:cubicBezTo>
                    <a:pt x="0" y="1116"/>
                    <a:pt x="2" y="2383"/>
                    <a:pt x="16" y="3671"/>
                  </a:cubicBezTo>
                  <a:cubicBezTo>
                    <a:pt x="856" y="3363"/>
                    <a:pt x="1561" y="2691"/>
                    <a:pt x="1892" y="1857"/>
                  </a:cubicBezTo>
                  <a:cubicBezTo>
                    <a:pt x="1949" y="1713"/>
                    <a:pt x="2087" y="1625"/>
                    <a:pt x="2233" y="1625"/>
                  </a:cubicBezTo>
                  <a:cubicBezTo>
                    <a:pt x="2278" y="1625"/>
                    <a:pt x="2324" y="1633"/>
                    <a:pt x="2368" y="1651"/>
                  </a:cubicBezTo>
                  <a:cubicBezTo>
                    <a:pt x="2557" y="1725"/>
                    <a:pt x="2649" y="1938"/>
                    <a:pt x="2575" y="2127"/>
                  </a:cubicBezTo>
                  <a:cubicBezTo>
                    <a:pt x="2137" y="3232"/>
                    <a:pt x="1165" y="4106"/>
                    <a:pt x="25" y="4439"/>
                  </a:cubicBezTo>
                  <a:cubicBezTo>
                    <a:pt x="76" y="7961"/>
                    <a:pt x="220" y="11425"/>
                    <a:pt x="517" y="11950"/>
                  </a:cubicBezTo>
                  <a:cubicBezTo>
                    <a:pt x="886" y="12601"/>
                    <a:pt x="2034" y="12944"/>
                    <a:pt x="3112" y="12944"/>
                  </a:cubicBezTo>
                  <a:cubicBezTo>
                    <a:pt x="3626" y="12944"/>
                    <a:pt x="4123" y="12867"/>
                    <a:pt x="4514" y="12708"/>
                  </a:cubicBezTo>
                  <a:cubicBezTo>
                    <a:pt x="5173" y="12439"/>
                    <a:pt x="5833" y="10789"/>
                    <a:pt x="6314" y="9584"/>
                  </a:cubicBezTo>
                  <a:cubicBezTo>
                    <a:pt x="6822" y="8314"/>
                    <a:pt x="7105" y="7641"/>
                    <a:pt x="7507" y="7425"/>
                  </a:cubicBezTo>
                  <a:cubicBezTo>
                    <a:pt x="7909" y="7209"/>
                    <a:pt x="8348" y="7127"/>
                    <a:pt x="8761" y="7127"/>
                  </a:cubicBezTo>
                  <a:cubicBezTo>
                    <a:pt x="9188" y="7127"/>
                    <a:pt x="9588" y="7215"/>
                    <a:pt x="9886" y="7333"/>
                  </a:cubicBezTo>
                  <a:cubicBezTo>
                    <a:pt x="10260" y="7479"/>
                    <a:pt x="10380" y="8025"/>
                    <a:pt x="10734" y="10297"/>
                  </a:cubicBezTo>
                  <a:cubicBezTo>
                    <a:pt x="10898" y="11352"/>
                    <a:pt x="11145" y="12932"/>
                    <a:pt x="11349" y="13249"/>
                  </a:cubicBezTo>
                  <a:cubicBezTo>
                    <a:pt x="11594" y="13338"/>
                    <a:pt x="12299" y="13411"/>
                    <a:pt x="13145" y="13411"/>
                  </a:cubicBezTo>
                  <a:cubicBezTo>
                    <a:pt x="14615" y="13411"/>
                    <a:pt x="16508" y="13190"/>
                    <a:pt x="17132" y="12445"/>
                  </a:cubicBezTo>
                  <a:cubicBezTo>
                    <a:pt x="17740" y="11718"/>
                    <a:pt x="17454" y="7567"/>
                    <a:pt x="17027" y="4165"/>
                  </a:cubicBezTo>
                  <a:cubicBezTo>
                    <a:pt x="15903" y="3868"/>
                    <a:pt x="14716" y="3432"/>
                    <a:pt x="14214" y="2334"/>
                  </a:cubicBezTo>
                  <a:cubicBezTo>
                    <a:pt x="14133" y="2150"/>
                    <a:pt x="14214" y="1935"/>
                    <a:pt x="14398" y="1852"/>
                  </a:cubicBezTo>
                  <a:cubicBezTo>
                    <a:pt x="14447" y="1829"/>
                    <a:pt x="14499" y="1818"/>
                    <a:pt x="14551" y="1818"/>
                  </a:cubicBezTo>
                  <a:cubicBezTo>
                    <a:pt x="14688" y="1818"/>
                    <a:pt x="14820" y="1896"/>
                    <a:pt x="14883" y="2029"/>
                  </a:cubicBezTo>
                  <a:cubicBezTo>
                    <a:pt x="15216" y="2760"/>
                    <a:pt x="16060" y="3123"/>
                    <a:pt x="16922" y="3374"/>
                  </a:cubicBezTo>
                  <a:cubicBezTo>
                    <a:pt x="16722" y="1899"/>
                    <a:pt x="16502" y="644"/>
                    <a:pt x="163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1"/>
            <p:cNvSpPr/>
            <p:nvPr/>
          </p:nvSpPr>
          <p:spPr>
            <a:xfrm>
              <a:off x="4585025" y="2659675"/>
              <a:ext cx="76475" cy="129875"/>
            </a:xfrm>
            <a:custGeom>
              <a:avLst/>
              <a:gdLst/>
              <a:ahLst/>
              <a:cxnLst/>
              <a:rect l="l" t="t" r="r" b="b"/>
              <a:pathLst>
                <a:path w="3059" h="5195" extrusionOk="0">
                  <a:moveTo>
                    <a:pt x="2720" y="1"/>
                  </a:moveTo>
                  <a:cubicBezTo>
                    <a:pt x="1990" y="144"/>
                    <a:pt x="1196" y="198"/>
                    <a:pt x="476" y="198"/>
                  </a:cubicBezTo>
                  <a:cubicBezTo>
                    <a:pt x="459" y="198"/>
                    <a:pt x="442" y="198"/>
                    <a:pt x="425" y="198"/>
                  </a:cubicBezTo>
                  <a:cubicBezTo>
                    <a:pt x="280" y="198"/>
                    <a:pt x="138" y="194"/>
                    <a:pt x="0" y="189"/>
                  </a:cubicBezTo>
                  <a:lnTo>
                    <a:pt x="0" y="189"/>
                  </a:lnTo>
                  <a:lnTo>
                    <a:pt x="1285" y="5195"/>
                  </a:lnTo>
                  <a:cubicBezTo>
                    <a:pt x="1726" y="4700"/>
                    <a:pt x="2346" y="4226"/>
                    <a:pt x="3058" y="3869"/>
                  </a:cubicBezTo>
                  <a:lnTo>
                    <a:pt x="2720" y="1"/>
                  </a:ln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1"/>
            <p:cNvSpPr/>
            <p:nvPr/>
          </p:nvSpPr>
          <p:spPr>
            <a:xfrm>
              <a:off x="4280250" y="2641550"/>
              <a:ext cx="74625" cy="131300"/>
            </a:xfrm>
            <a:custGeom>
              <a:avLst/>
              <a:gdLst/>
              <a:ahLst/>
              <a:cxnLst/>
              <a:rect l="l" t="t" r="r" b="b"/>
              <a:pathLst>
                <a:path w="2985" h="5252" extrusionOk="0">
                  <a:moveTo>
                    <a:pt x="318" y="0"/>
                  </a:moveTo>
                  <a:lnTo>
                    <a:pt x="1" y="3936"/>
                  </a:lnTo>
                  <a:cubicBezTo>
                    <a:pt x="715" y="4289"/>
                    <a:pt x="1339" y="4759"/>
                    <a:pt x="1783" y="5251"/>
                  </a:cubicBezTo>
                  <a:lnTo>
                    <a:pt x="2985" y="441"/>
                  </a:lnTo>
                  <a:lnTo>
                    <a:pt x="2985" y="441"/>
                  </a:lnTo>
                  <a:cubicBezTo>
                    <a:pt x="2825" y="455"/>
                    <a:pt x="2663" y="462"/>
                    <a:pt x="2500" y="462"/>
                  </a:cubicBezTo>
                  <a:cubicBezTo>
                    <a:pt x="1735" y="462"/>
                    <a:pt x="948" y="307"/>
                    <a:pt x="318" y="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1"/>
            <p:cNvSpPr/>
            <p:nvPr/>
          </p:nvSpPr>
          <p:spPr>
            <a:xfrm>
              <a:off x="4138200" y="2741400"/>
              <a:ext cx="187325" cy="79475"/>
            </a:xfrm>
            <a:custGeom>
              <a:avLst/>
              <a:gdLst/>
              <a:ahLst/>
              <a:cxnLst/>
              <a:rect l="l" t="t" r="r" b="b"/>
              <a:pathLst>
                <a:path w="7493" h="3179" extrusionOk="0">
                  <a:moveTo>
                    <a:pt x="2611" y="1"/>
                  </a:moveTo>
                  <a:cubicBezTo>
                    <a:pt x="1827" y="1"/>
                    <a:pt x="4" y="162"/>
                    <a:pt x="0" y="1651"/>
                  </a:cubicBezTo>
                  <a:cubicBezTo>
                    <a:pt x="0" y="1927"/>
                    <a:pt x="95" y="2155"/>
                    <a:pt x="291" y="2352"/>
                  </a:cubicBezTo>
                  <a:cubicBezTo>
                    <a:pt x="822" y="2885"/>
                    <a:pt x="2103" y="3179"/>
                    <a:pt x="3897" y="3179"/>
                  </a:cubicBezTo>
                  <a:cubicBezTo>
                    <a:pt x="5432" y="3179"/>
                    <a:pt x="6776" y="2974"/>
                    <a:pt x="7152" y="2912"/>
                  </a:cubicBezTo>
                  <a:cubicBezTo>
                    <a:pt x="7417" y="2867"/>
                    <a:pt x="7429" y="2771"/>
                    <a:pt x="7435" y="2730"/>
                  </a:cubicBezTo>
                  <a:cubicBezTo>
                    <a:pt x="7493" y="2273"/>
                    <a:pt x="6611" y="1150"/>
                    <a:pt x="5147" y="500"/>
                  </a:cubicBezTo>
                  <a:cubicBezTo>
                    <a:pt x="4446" y="188"/>
                    <a:pt x="3498" y="1"/>
                    <a:pt x="2611"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1"/>
            <p:cNvSpPr/>
            <p:nvPr/>
          </p:nvSpPr>
          <p:spPr>
            <a:xfrm>
              <a:off x="4409425" y="1967125"/>
              <a:ext cx="145725" cy="63650"/>
            </a:xfrm>
            <a:custGeom>
              <a:avLst/>
              <a:gdLst/>
              <a:ahLst/>
              <a:cxnLst/>
              <a:rect l="l" t="t" r="r" b="b"/>
              <a:pathLst>
                <a:path w="5829" h="2546" extrusionOk="0">
                  <a:moveTo>
                    <a:pt x="1" y="0"/>
                  </a:moveTo>
                  <a:cubicBezTo>
                    <a:pt x="1" y="447"/>
                    <a:pt x="78" y="1423"/>
                    <a:pt x="689" y="2022"/>
                  </a:cubicBezTo>
                  <a:cubicBezTo>
                    <a:pt x="1045" y="2371"/>
                    <a:pt x="1543" y="2545"/>
                    <a:pt x="2175" y="2545"/>
                  </a:cubicBezTo>
                  <a:cubicBezTo>
                    <a:pt x="2315" y="2545"/>
                    <a:pt x="2462" y="2537"/>
                    <a:pt x="2615" y="2520"/>
                  </a:cubicBezTo>
                  <a:cubicBezTo>
                    <a:pt x="5144" y="2232"/>
                    <a:pt x="5706" y="993"/>
                    <a:pt x="5828" y="372"/>
                  </a:cubicBezTo>
                  <a:lnTo>
                    <a:pt x="5828" y="372"/>
                  </a:lnTo>
                  <a:cubicBezTo>
                    <a:pt x="5294" y="416"/>
                    <a:pt x="4758" y="438"/>
                    <a:pt x="4220" y="438"/>
                  </a:cubicBezTo>
                  <a:cubicBezTo>
                    <a:pt x="3592" y="438"/>
                    <a:pt x="2963" y="407"/>
                    <a:pt x="2335" y="345"/>
                  </a:cubicBezTo>
                  <a:cubicBezTo>
                    <a:pt x="1530" y="264"/>
                    <a:pt x="752" y="147"/>
                    <a:pt x="1" y="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1"/>
            <p:cNvSpPr/>
            <p:nvPr/>
          </p:nvSpPr>
          <p:spPr>
            <a:xfrm>
              <a:off x="3808500" y="2200300"/>
              <a:ext cx="178475" cy="140325"/>
            </a:xfrm>
            <a:custGeom>
              <a:avLst/>
              <a:gdLst/>
              <a:ahLst/>
              <a:cxnLst/>
              <a:rect l="l" t="t" r="r" b="b"/>
              <a:pathLst>
                <a:path w="7139" h="5613" extrusionOk="0">
                  <a:moveTo>
                    <a:pt x="6131" y="1"/>
                  </a:moveTo>
                  <a:cubicBezTo>
                    <a:pt x="6125" y="3"/>
                    <a:pt x="6120" y="6"/>
                    <a:pt x="6114" y="7"/>
                  </a:cubicBezTo>
                  <a:cubicBezTo>
                    <a:pt x="6069" y="20"/>
                    <a:pt x="5321" y="216"/>
                    <a:pt x="4336" y="216"/>
                  </a:cubicBezTo>
                  <a:cubicBezTo>
                    <a:pt x="3893" y="216"/>
                    <a:pt x="3403" y="176"/>
                    <a:pt x="2907" y="63"/>
                  </a:cubicBezTo>
                  <a:cubicBezTo>
                    <a:pt x="2815" y="42"/>
                    <a:pt x="2728" y="32"/>
                    <a:pt x="2648" y="32"/>
                  </a:cubicBezTo>
                  <a:cubicBezTo>
                    <a:pt x="2468" y="32"/>
                    <a:pt x="2322" y="84"/>
                    <a:pt x="2233" y="186"/>
                  </a:cubicBezTo>
                  <a:cubicBezTo>
                    <a:pt x="2129" y="304"/>
                    <a:pt x="2105" y="479"/>
                    <a:pt x="2169" y="654"/>
                  </a:cubicBezTo>
                  <a:cubicBezTo>
                    <a:pt x="2284" y="964"/>
                    <a:pt x="2644" y="1191"/>
                    <a:pt x="3133" y="1262"/>
                  </a:cubicBezTo>
                  <a:cubicBezTo>
                    <a:pt x="3308" y="1287"/>
                    <a:pt x="3441" y="1433"/>
                    <a:pt x="3447" y="1610"/>
                  </a:cubicBezTo>
                  <a:cubicBezTo>
                    <a:pt x="3455" y="1788"/>
                    <a:pt x="3335" y="1945"/>
                    <a:pt x="3162" y="1983"/>
                  </a:cubicBezTo>
                  <a:cubicBezTo>
                    <a:pt x="3141" y="1988"/>
                    <a:pt x="1163" y="2435"/>
                    <a:pt x="157" y="2705"/>
                  </a:cubicBezTo>
                  <a:cubicBezTo>
                    <a:pt x="44" y="2735"/>
                    <a:pt x="4" y="2777"/>
                    <a:pt x="1" y="2787"/>
                  </a:cubicBezTo>
                  <a:cubicBezTo>
                    <a:pt x="1" y="2796"/>
                    <a:pt x="19" y="2857"/>
                    <a:pt x="116" y="2934"/>
                  </a:cubicBezTo>
                  <a:cubicBezTo>
                    <a:pt x="309" y="3089"/>
                    <a:pt x="666" y="3208"/>
                    <a:pt x="1184" y="3208"/>
                  </a:cubicBezTo>
                  <a:cubicBezTo>
                    <a:pt x="1531" y="3208"/>
                    <a:pt x="1950" y="3155"/>
                    <a:pt x="2441" y="3023"/>
                  </a:cubicBezTo>
                  <a:cubicBezTo>
                    <a:pt x="2472" y="3015"/>
                    <a:pt x="2503" y="3011"/>
                    <a:pt x="2535" y="3011"/>
                  </a:cubicBezTo>
                  <a:cubicBezTo>
                    <a:pt x="2674" y="3011"/>
                    <a:pt x="2805" y="3091"/>
                    <a:pt x="2867" y="3221"/>
                  </a:cubicBezTo>
                  <a:cubicBezTo>
                    <a:pt x="2943" y="3382"/>
                    <a:pt x="2894" y="3573"/>
                    <a:pt x="2750" y="3676"/>
                  </a:cubicBezTo>
                  <a:cubicBezTo>
                    <a:pt x="2316" y="3986"/>
                    <a:pt x="1167" y="4912"/>
                    <a:pt x="867" y="5587"/>
                  </a:cubicBezTo>
                  <a:cubicBezTo>
                    <a:pt x="924" y="5602"/>
                    <a:pt x="1013" y="5613"/>
                    <a:pt x="1131" y="5613"/>
                  </a:cubicBezTo>
                  <a:cubicBezTo>
                    <a:pt x="1261" y="5613"/>
                    <a:pt x="1427" y="5600"/>
                    <a:pt x="1630" y="5563"/>
                  </a:cubicBezTo>
                  <a:cubicBezTo>
                    <a:pt x="2673" y="5374"/>
                    <a:pt x="4056" y="4688"/>
                    <a:pt x="4794" y="3585"/>
                  </a:cubicBezTo>
                  <a:cubicBezTo>
                    <a:pt x="4859" y="3488"/>
                    <a:pt x="4968" y="3427"/>
                    <a:pt x="5085" y="3423"/>
                  </a:cubicBezTo>
                  <a:cubicBezTo>
                    <a:pt x="5091" y="3423"/>
                    <a:pt x="5098" y="3423"/>
                    <a:pt x="5104" y="3423"/>
                  </a:cubicBezTo>
                  <a:cubicBezTo>
                    <a:pt x="5215" y="3423"/>
                    <a:pt x="5319" y="3474"/>
                    <a:pt x="5387" y="3563"/>
                  </a:cubicBezTo>
                  <a:cubicBezTo>
                    <a:pt x="5395" y="3573"/>
                    <a:pt x="6100" y="4438"/>
                    <a:pt x="6704" y="4438"/>
                  </a:cubicBezTo>
                  <a:cubicBezTo>
                    <a:pt x="6806" y="4438"/>
                    <a:pt x="6906" y="4413"/>
                    <a:pt x="6999" y="4354"/>
                  </a:cubicBezTo>
                  <a:cubicBezTo>
                    <a:pt x="7138" y="4267"/>
                    <a:pt x="7109" y="4091"/>
                    <a:pt x="6851" y="3454"/>
                  </a:cubicBezTo>
                  <a:cubicBezTo>
                    <a:pt x="6573" y="2771"/>
                    <a:pt x="6197" y="1842"/>
                    <a:pt x="6861" y="1026"/>
                  </a:cubicBezTo>
                  <a:cubicBezTo>
                    <a:pt x="6603" y="731"/>
                    <a:pt x="6344" y="366"/>
                    <a:pt x="6131"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1"/>
            <p:cNvSpPr/>
            <p:nvPr/>
          </p:nvSpPr>
          <p:spPr>
            <a:xfrm>
              <a:off x="4102175" y="1321775"/>
              <a:ext cx="836125" cy="638000"/>
            </a:xfrm>
            <a:custGeom>
              <a:avLst/>
              <a:gdLst/>
              <a:ahLst/>
              <a:cxnLst/>
              <a:rect l="l" t="t" r="r" b="b"/>
              <a:pathLst>
                <a:path w="33445" h="25520" extrusionOk="0">
                  <a:moveTo>
                    <a:pt x="8117" y="9596"/>
                  </a:moveTo>
                  <a:cubicBezTo>
                    <a:pt x="8418" y="9596"/>
                    <a:pt x="8717" y="9699"/>
                    <a:pt x="8957" y="9901"/>
                  </a:cubicBezTo>
                  <a:cubicBezTo>
                    <a:pt x="9363" y="10240"/>
                    <a:pt x="9524" y="10790"/>
                    <a:pt x="9365" y="11294"/>
                  </a:cubicBezTo>
                  <a:cubicBezTo>
                    <a:pt x="9207" y="11799"/>
                    <a:pt x="8760" y="12158"/>
                    <a:pt x="8234" y="12204"/>
                  </a:cubicBezTo>
                  <a:cubicBezTo>
                    <a:pt x="8195" y="12208"/>
                    <a:pt x="8155" y="12210"/>
                    <a:pt x="8116" y="12210"/>
                  </a:cubicBezTo>
                  <a:cubicBezTo>
                    <a:pt x="7446" y="12210"/>
                    <a:pt x="6877" y="11698"/>
                    <a:pt x="6817" y="11019"/>
                  </a:cubicBezTo>
                  <a:cubicBezTo>
                    <a:pt x="6770" y="10492"/>
                    <a:pt x="7044" y="9989"/>
                    <a:pt x="7513" y="9744"/>
                  </a:cubicBezTo>
                  <a:cubicBezTo>
                    <a:pt x="7704" y="9645"/>
                    <a:pt x="7911" y="9596"/>
                    <a:pt x="8117" y="9596"/>
                  </a:cubicBezTo>
                  <a:close/>
                  <a:moveTo>
                    <a:pt x="23250" y="11314"/>
                  </a:moveTo>
                  <a:cubicBezTo>
                    <a:pt x="23734" y="11314"/>
                    <a:pt x="24182" y="11582"/>
                    <a:pt x="24409" y="12016"/>
                  </a:cubicBezTo>
                  <a:cubicBezTo>
                    <a:pt x="24654" y="12484"/>
                    <a:pt x="24592" y="13055"/>
                    <a:pt x="24253" y="13460"/>
                  </a:cubicBezTo>
                  <a:cubicBezTo>
                    <a:pt x="24001" y="13762"/>
                    <a:pt x="23631" y="13928"/>
                    <a:pt x="23250" y="13928"/>
                  </a:cubicBezTo>
                  <a:cubicBezTo>
                    <a:pt x="23120" y="13928"/>
                    <a:pt x="22988" y="13909"/>
                    <a:pt x="22859" y="13868"/>
                  </a:cubicBezTo>
                  <a:cubicBezTo>
                    <a:pt x="22355" y="13710"/>
                    <a:pt x="21996" y="13263"/>
                    <a:pt x="21948" y="12736"/>
                  </a:cubicBezTo>
                  <a:cubicBezTo>
                    <a:pt x="21885" y="12018"/>
                    <a:pt x="22416" y="11383"/>
                    <a:pt x="23135" y="11319"/>
                  </a:cubicBezTo>
                  <a:cubicBezTo>
                    <a:pt x="23174" y="11316"/>
                    <a:pt x="23212" y="11314"/>
                    <a:pt x="23250" y="11314"/>
                  </a:cubicBezTo>
                  <a:close/>
                  <a:moveTo>
                    <a:pt x="14601" y="14024"/>
                  </a:moveTo>
                  <a:cubicBezTo>
                    <a:pt x="15455" y="14024"/>
                    <a:pt x="16313" y="14342"/>
                    <a:pt x="16919" y="14952"/>
                  </a:cubicBezTo>
                  <a:cubicBezTo>
                    <a:pt x="17065" y="15095"/>
                    <a:pt x="17068" y="15331"/>
                    <a:pt x="16922" y="15476"/>
                  </a:cubicBezTo>
                  <a:cubicBezTo>
                    <a:pt x="16850" y="15547"/>
                    <a:pt x="16756" y="15582"/>
                    <a:pt x="16663" y="15582"/>
                  </a:cubicBezTo>
                  <a:cubicBezTo>
                    <a:pt x="16566" y="15582"/>
                    <a:pt x="16470" y="15544"/>
                    <a:pt x="16398" y="15469"/>
                  </a:cubicBezTo>
                  <a:cubicBezTo>
                    <a:pt x="15936" y="15004"/>
                    <a:pt x="15265" y="14761"/>
                    <a:pt x="14599" y="14761"/>
                  </a:cubicBezTo>
                  <a:cubicBezTo>
                    <a:pt x="14123" y="14761"/>
                    <a:pt x="13651" y="14885"/>
                    <a:pt x="13260" y="15141"/>
                  </a:cubicBezTo>
                  <a:cubicBezTo>
                    <a:pt x="13195" y="15185"/>
                    <a:pt x="13122" y="15207"/>
                    <a:pt x="13050" y="15207"/>
                  </a:cubicBezTo>
                  <a:cubicBezTo>
                    <a:pt x="12930" y="15207"/>
                    <a:pt x="12813" y="15149"/>
                    <a:pt x="12743" y="15041"/>
                  </a:cubicBezTo>
                  <a:cubicBezTo>
                    <a:pt x="12629" y="14867"/>
                    <a:pt x="12680" y="14636"/>
                    <a:pt x="12857" y="14527"/>
                  </a:cubicBezTo>
                  <a:lnTo>
                    <a:pt x="12856" y="14527"/>
                  </a:lnTo>
                  <a:cubicBezTo>
                    <a:pt x="13373" y="14188"/>
                    <a:pt x="13986" y="14024"/>
                    <a:pt x="14601" y="14024"/>
                  </a:cubicBezTo>
                  <a:close/>
                  <a:moveTo>
                    <a:pt x="7871" y="16359"/>
                  </a:moveTo>
                  <a:cubicBezTo>
                    <a:pt x="8043" y="16359"/>
                    <a:pt x="8197" y="16481"/>
                    <a:pt x="8231" y="16656"/>
                  </a:cubicBezTo>
                  <a:cubicBezTo>
                    <a:pt x="8271" y="16878"/>
                    <a:pt x="9265" y="22103"/>
                    <a:pt x="15142" y="22351"/>
                  </a:cubicBezTo>
                  <a:cubicBezTo>
                    <a:pt x="15308" y="22358"/>
                    <a:pt x="15470" y="22362"/>
                    <a:pt x="15629" y="22362"/>
                  </a:cubicBezTo>
                  <a:cubicBezTo>
                    <a:pt x="21111" y="22362"/>
                    <a:pt x="22508" y="18163"/>
                    <a:pt x="22565" y="17980"/>
                  </a:cubicBezTo>
                  <a:cubicBezTo>
                    <a:pt x="22618" y="17829"/>
                    <a:pt x="22761" y="17734"/>
                    <a:pt x="22913" y="17734"/>
                  </a:cubicBezTo>
                  <a:cubicBezTo>
                    <a:pt x="22949" y="17734"/>
                    <a:pt x="22986" y="17739"/>
                    <a:pt x="23022" y="17750"/>
                  </a:cubicBezTo>
                  <a:cubicBezTo>
                    <a:pt x="23211" y="17810"/>
                    <a:pt x="23320" y="18009"/>
                    <a:pt x="23266" y="18201"/>
                  </a:cubicBezTo>
                  <a:cubicBezTo>
                    <a:pt x="23250" y="18250"/>
                    <a:pt x="21659" y="23096"/>
                    <a:pt x="15606" y="23096"/>
                  </a:cubicBezTo>
                  <a:cubicBezTo>
                    <a:pt x="15443" y="23096"/>
                    <a:pt x="15279" y="23092"/>
                    <a:pt x="15110" y="23085"/>
                  </a:cubicBezTo>
                  <a:cubicBezTo>
                    <a:pt x="8634" y="22811"/>
                    <a:pt x="7517" y="16844"/>
                    <a:pt x="7508" y="16782"/>
                  </a:cubicBezTo>
                  <a:cubicBezTo>
                    <a:pt x="7477" y="16585"/>
                    <a:pt x="7610" y="16398"/>
                    <a:pt x="7807" y="16364"/>
                  </a:cubicBezTo>
                  <a:cubicBezTo>
                    <a:pt x="7828" y="16360"/>
                    <a:pt x="7850" y="16359"/>
                    <a:pt x="7871" y="16359"/>
                  </a:cubicBezTo>
                  <a:close/>
                  <a:moveTo>
                    <a:pt x="5514" y="1"/>
                  </a:moveTo>
                  <a:cubicBezTo>
                    <a:pt x="5426" y="1"/>
                    <a:pt x="5339" y="14"/>
                    <a:pt x="5256" y="38"/>
                  </a:cubicBezTo>
                  <a:cubicBezTo>
                    <a:pt x="4080" y="374"/>
                    <a:pt x="2632" y="2703"/>
                    <a:pt x="1569" y="5973"/>
                  </a:cubicBezTo>
                  <a:cubicBezTo>
                    <a:pt x="449" y="9411"/>
                    <a:pt x="0" y="13066"/>
                    <a:pt x="359" y="15787"/>
                  </a:cubicBezTo>
                  <a:cubicBezTo>
                    <a:pt x="3385" y="22859"/>
                    <a:pt x="9800" y="24939"/>
                    <a:pt x="14698" y="25429"/>
                  </a:cubicBezTo>
                  <a:cubicBezTo>
                    <a:pt x="15302" y="25490"/>
                    <a:pt x="15908" y="25519"/>
                    <a:pt x="16513" y="25519"/>
                  </a:cubicBezTo>
                  <a:cubicBezTo>
                    <a:pt x="21800" y="25519"/>
                    <a:pt x="26992" y="23257"/>
                    <a:pt x="30125" y="19494"/>
                  </a:cubicBezTo>
                  <a:cubicBezTo>
                    <a:pt x="33445" y="12025"/>
                    <a:pt x="30840" y="7024"/>
                    <a:pt x="29961" y="5668"/>
                  </a:cubicBezTo>
                  <a:cubicBezTo>
                    <a:pt x="29045" y="4256"/>
                    <a:pt x="28152" y="3729"/>
                    <a:pt x="27804" y="3729"/>
                  </a:cubicBezTo>
                  <a:cubicBezTo>
                    <a:pt x="27459" y="3738"/>
                    <a:pt x="27039" y="3775"/>
                    <a:pt x="26553" y="3818"/>
                  </a:cubicBezTo>
                  <a:cubicBezTo>
                    <a:pt x="25622" y="3901"/>
                    <a:pt x="24346" y="4015"/>
                    <a:pt x="22673" y="4015"/>
                  </a:cubicBezTo>
                  <a:cubicBezTo>
                    <a:pt x="20415" y="4015"/>
                    <a:pt x="18018" y="3814"/>
                    <a:pt x="15347" y="3403"/>
                  </a:cubicBezTo>
                  <a:cubicBezTo>
                    <a:pt x="10626" y="2675"/>
                    <a:pt x="8361" y="1393"/>
                    <a:pt x="7009" y="627"/>
                  </a:cubicBezTo>
                  <a:cubicBezTo>
                    <a:pt x="6342" y="250"/>
                    <a:pt x="5901" y="1"/>
                    <a:pt x="5514"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1"/>
            <p:cNvSpPr/>
            <p:nvPr/>
          </p:nvSpPr>
          <p:spPr>
            <a:xfrm>
              <a:off x="4856100" y="2238400"/>
              <a:ext cx="181750" cy="172975"/>
            </a:xfrm>
            <a:custGeom>
              <a:avLst/>
              <a:gdLst/>
              <a:ahLst/>
              <a:cxnLst/>
              <a:rect l="l" t="t" r="r" b="b"/>
              <a:pathLst>
                <a:path w="7270" h="6919" extrusionOk="0">
                  <a:moveTo>
                    <a:pt x="2013" y="0"/>
                  </a:moveTo>
                  <a:cubicBezTo>
                    <a:pt x="1810" y="323"/>
                    <a:pt x="1534" y="701"/>
                    <a:pt x="1213" y="1014"/>
                  </a:cubicBezTo>
                  <a:cubicBezTo>
                    <a:pt x="1520" y="1921"/>
                    <a:pt x="937" y="2664"/>
                    <a:pt x="501" y="3219"/>
                  </a:cubicBezTo>
                  <a:cubicBezTo>
                    <a:pt x="78" y="3759"/>
                    <a:pt x="0" y="3920"/>
                    <a:pt x="111" y="4042"/>
                  </a:cubicBezTo>
                  <a:cubicBezTo>
                    <a:pt x="234" y="4179"/>
                    <a:pt x="402" y="4231"/>
                    <a:pt x="585" y="4231"/>
                  </a:cubicBezTo>
                  <a:cubicBezTo>
                    <a:pt x="1152" y="4231"/>
                    <a:pt x="1868" y="3733"/>
                    <a:pt x="1878" y="3725"/>
                  </a:cubicBezTo>
                  <a:cubicBezTo>
                    <a:pt x="1944" y="3678"/>
                    <a:pt x="2018" y="3657"/>
                    <a:pt x="2091" y="3657"/>
                  </a:cubicBezTo>
                  <a:cubicBezTo>
                    <a:pt x="2243" y="3657"/>
                    <a:pt x="2390" y="3752"/>
                    <a:pt x="2441" y="3912"/>
                  </a:cubicBezTo>
                  <a:cubicBezTo>
                    <a:pt x="2847" y="5175"/>
                    <a:pt x="3987" y="6215"/>
                    <a:pt x="4936" y="6684"/>
                  </a:cubicBezTo>
                  <a:cubicBezTo>
                    <a:pt x="5290" y="6859"/>
                    <a:pt x="5539" y="6914"/>
                    <a:pt x="5663" y="6918"/>
                  </a:cubicBezTo>
                  <a:cubicBezTo>
                    <a:pt x="5556" y="6180"/>
                    <a:pt x="4711" y="4980"/>
                    <a:pt x="4381" y="4563"/>
                  </a:cubicBezTo>
                  <a:cubicBezTo>
                    <a:pt x="4271" y="4424"/>
                    <a:pt x="4276" y="4226"/>
                    <a:pt x="4393" y="4092"/>
                  </a:cubicBezTo>
                  <a:cubicBezTo>
                    <a:pt x="4465" y="4011"/>
                    <a:pt x="4566" y="3968"/>
                    <a:pt x="4669" y="3968"/>
                  </a:cubicBezTo>
                  <a:cubicBezTo>
                    <a:pt x="4734" y="3968"/>
                    <a:pt x="4800" y="3985"/>
                    <a:pt x="4859" y="4020"/>
                  </a:cubicBezTo>
                  <a:cubicBezTo>
                    <a:pt x="5629" y="4483"/>
                    <a:pt x="6252" y="4649"/>
                    <a:pt x="6685" y="4649"/>
                  </a:cubicBezTo>
                  <a:cubicBezTo>
                    <a:pt x="6862" y="4649"/>
                    <a:pt x="7007" y="4621"/>
                    <a:pt x="7118" y="4575"/>
                  </a:cubicBezTo>
                  <a:cubicBezTo>
                    <a:pt x="7232" y="4527"/>
                    <a:pt x="7266" y="4474"/>
                    <a:pt x="7270" y="4463"/>
                  </a:cubicBezTo>
                  <a:cubicBezTo>
                    <a:pt x="7268" y="4456"/>
                    <a:pt x="7243" y="4404"/>
                    <a:pt x="7143" y="4344"/>
                  </a:cubicBezTo>
                  <a:cubicBezTo>
                    <a:pt x="6249" y="3807"/>
                    <a:pt x="4471" y="2832"/>
                    <a:pt x="4453" y="2822"/>
                  </a:cubicBezTo>
                  <a:cubicBezTo>
                    <a:pt x="4299" y="2737"/>
                    <a:pt x="4226" y="2553"/>
                    <a:pt x="4281" y="2385"/>
                  </a:cubicBezTo>
                  <a:cubicBezTo>
                    <a:pt x="4332" y="2233"/>
                    <a:pt x="4473" y="2133"/>
                    <a:pt x="4629" y="2133"/>
                  </a:cubicBezTo>
                  <a:cubicBezTo>
                    <a:pt x="4645" y="2133"/>
                    <a:pt x="4662" y="2134"/>
                    <a:pt x="4680" y="2136"/>
                  </a:cubicBezTo>
                  <a:cubicBezTo>
                    <a:pt x="4769" y="2148"/>
                    <a:pt x="4856" y="2154"/>
                    <a:pt x="4939" y="2154"/>
                  </a:cubicBezTo>
                  <a:cubicBezTo>
                    <a:pt x="5312" y="2154"/>
                    <a:pt x="5613" y="2035"/>
                    <a:pt x="5774" y="1818"/>
                  </a:cubicBezTo>
                  <a:cubicBezTo>
                    <a:pt x="5883" y="1667"/>
                    <a:pt x="5909" y="1493"/>
                    <a:pt x="5841" y="1351"/>
                  </a:cubicBezTo>
                  <a:cubicBezTo>
                    <a:pt x="5758" y="1174"/>
                    <a:pt x="5535" y="1063"/>
                    <a:pt x="5228" y="1046"/>
                  </a:cubicBezTo>
                  <a:cubicBezTo>
                    <a:pt x="3851" y="971"/>
                    <a:pt x="2467" y="255"/>
                    <a:pt x="2013" y="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1"/>
            <p:cNvSpPr/>
            <p:nvPr/>
          </p:nvSpPr>
          <p:spPr>
            <a:xfrm>
              <a:off x="3967800" y="1920100"/>
              <a:ext cx="932450" cy="413225"/>
            </a:xfrm>
            <a:custGeom>
              <a:avLst/>
              <a:gdLst/>
              <a:ahLst/>
              <a:cxnLst/>
              <a:rect l="l" t="t" r="r" b="b"/>
              <a:pathLst>
                <a:path w="37298" h="16529" extrusionOk="0">
                  <a:moveTo>
                    <a:pt x="12224" y="1"/>
                  </a:moveTo>
                  <a:cubicBezTo>
                    <a:pt x="11592" y="850"/>
                    <a:pt x="7201" y="6515"/>
                    <a:pt x="0" y="9953"/>
                  </a:cubicBezTo>
                  <a:cubicBezTo>
                    <a:pt x="39" y="10425"/>
                    <a:pt x="1046" y="11953"/>
                    <a:pt x="1460" y="12145"/>
                  </a:cubicBezTo>
                  <a:cubicBezTo>
                    <a:pt x="1473" y="12146"/>
                    <a:pt x="1487" y="12147"/>
                    <a:pt x="1502" y="12147"/>
                  </a:cubicBezTo>
                  <a:cubicBezTo>
                    <a:pt x="2457" y="12147"/>
                    <a:pt x="8562" y="9913"/>
                    <a:pt x="12563" y="5958"/>
                  </a:cubicBezTo>
                  <a:cubicBezTo>
                    <a:pt x="12660" y="4895"/>
                    <a:pt x="12684" y="4186"/>
                    <a:pt x="12685" y="4164"/>
                  </a:cubicBezTo>
                  <a:cubicBezTo>
                    <a:pt x="12692" y="3966"/>
                    <a:pt x="12857" y="3808"/>
                    <a:pt x="13049" y="3808"/>
                  </a:cubicBezTo>
                  <a:cubicBezTo>
                    <a:pt x="13054" y="3808"/>
                    <a:pt x="13059" y="3808"/>
                    <a:pt x="13064" y="3808"/>
                  </a:cubicBezTo>
                  <a:cubicBezTo>
                    <a:pt x="13267" y="3815"/>
                    <a:pt x="13426" y="3984"/>
                    <a:pt x="13419" y="4187"/>
                  </a:cubicBezTo>
                  <a:cubicBezTo>
                    <a:pt x="13411" y="4429"/>
                    <a:pt x="13245" y="9085"/>
                    <a:pt x="12059" y="12662"/>
                  </a:cubicBezTo>
                  <a:cubicBezTo>
                    <a:pt x="12071" y="12664"/>
                    <a:pt x="12082" y="12667"/>
                    <a:pt x="12094" y="12670"/>
                  </a:cubicBezTo>
                  <a:cubicBezTo>
                    <a:pt x="12147" y="12688"/>
                    <a:pt x="15878" y="13904"/>
                    <a:pt x="20402" y="13904"/>
                  </a:cubicBezTo>
                  <a:cubicBezTo>
                    <a:pt x="22379" y="13904"/>
                    <a:pt x="24506" y="13672"/>
                    <a:pt x="26546" y="13007"/>
                  </a:cubicBezTo>
                  <a:cubicBezTo>
                    <a:pt x="26584" y="12994"/>
                    <a:pt x="26622" y="12988"/>
                    <a:pt x="26660" y="12988"/>
                  </a:cubicBezTo>
                  <a:cubicBezTo>
                    <a:pt x="26815" y="12988"/>
                    <a:pt x="26958" y="13087"/>
                    <a:pt x="27009" y="13242"/>
                  </a:cubicBezTo>
                  <a:cubicBezTo>
                    <a:pt x="27072" y="13434"/>
                    <a:pt x="26967" y="13642"/>
                    <a:pt x="26774" y="13704"/>
                  </a:cubicBezTo>
                  <a:cubicBezTo>
                    <a:pt x="24622" y="14407"/>
                    <a:pt x="22401" y="14652"/>
                    <a:pt x="20351" y="14652"/>
                  </a:cubicBezTo>
                  <a:cubicBezTo>
                    <a:pt x="15793" y="14652"/>
                    <a:pt x="12085" y="13440"/>
                    <a:pt x="11862" y="13366"/>
                  </a:cubicBezTo>
                  <a:cubicBezTo>
                    <a:pt x="11845" y="13361"/>
                    <a:pt x="11829" y="13353"/>
                    <a:pt x="11814" y="13345"/>
                  </a:cubicBezTo>
                  <a:cubicBezTo>
                    <a:pt x="11640" y="13792"/>
                    <a:pt x="11449" y="14217"/>
                    <a:pt x="11237" y="14602"/>
                  </a:cubicBezTo>
                  <a:cubicBezTo>
                    <a:pt x="12395" y="15092"/>
                    <a:pt x="16166" y="16529"/>
                    <a:pt x="20605" y="16529"/>
                  </a:cubicBezTo>
                  <a:cubicBezTo>
                    <a:pt x="23190" y="16529"/>
                    <a:pt x="26001" y="16042"/>
                    <a:pt x="28655" y="14598"/>
                  </a:cubicBezTo>
                  <a:cubicBezTo>
                    <a:pt x="28297" y="13202"/>
                    <a:pt x="26784" y="7063"/>
                    <a:pt x="27103" y="3952"/>
                  </a:cubicBezTo>
                  <a:cubicBezTo>
                    <a:pt x="27124" y="3762"/>
                    <a:pt x="27289" y="3622"/>
                    <a:pt x="27472" y="3622"/>
                  </a:cubicBezTo>
                  <a:cubicBezTo>
                    <a:pt x="27483" y="3622"/>
                    <a:pt x="27495" y="3623"/>
                    <a:pt x="27506" y="3624"/>
                  </a:cubicBezTo>
                  <a:cubicBezTo>
                    <a:pt x="27708" y="3645"/>
                    <a:pt x="27855" y="3825"/>
                    <a:pt x="27834" y="4026"/>
                  </a:cubicBezTo>
                  <a:cubicBezTo>
                    <a:pt x="27777" y="4571"/>
                    <a:pt x="27784" y="5223"/>
                    <a:pt x="27831" y="5931"/>
                  </a:cubicBezTo>
                  <a:cubicBezTo>
                    <a:pt x="27852" y="5954"/>
                    <a:pt x="27870" y="5980"/>
                    <a:pt x="27883" y="6008"/>
                  </a:cubicBezTo>
                  <a:cubicBezTo>
                    <a:pt x="29724" y="9817"/>
                    <a:pt x="34712" y="13526"/>
                    <a:pt x="35511" y="13631"/>
                  </a:cubicBezTo>
                  <a:cubicBezTo>
                    <a:pt x="35518" y="13632"/>
                    <a:pt x="35527" y="13633"/>
                    <a:pt x="35537" y="13633"/>
                  </a:cubicBezTo>
                  <a:cubicBezTo>
                    <a:pt x="35622" y="13633"/>
                    <a:pt x="35811" y="13594"/>
                    <a:pt x="36123" y="13322"/>
                  </a:cubicBezTo>
                  <a:cubicBezTo>
                    <a:pt x="36741" y="12783"/>
                    <a:pt x="37226" y="11891"/>
                    <a:pt x="37297" y="11578"/>
                  </a:cubicBezTo>
                  <a:cubicBezTo>
                    <a:pt x="34272" y="8618"/>
                    <a:pt x="30004" y="1907"/>
                    <a:pt x="29338" y="849"/>
                  </a:cubicBezTo>
                  <a:cubicBezTo>
                    <a:pt x="27710" y="1516"/>
                    <a:pt x="26000" y="1960"/>
                    <a:pt x="24254" y="2173"/>
                  </a:cubicBezTo>
                  <a:cubicBezTo>
                    <a:pt x="24163" y="3207"/>
                    <a:pt x="23290" y="4798"/>
                    <a:pt x="20362" y="5130"/>
                  </a:cubicBezTo>
                  <a:cubicBezTo>
                    <a:pt x="20186" y="5151"/>
                    <a:pt x="20009" y="5160"/>
                    <a:pt x="19832" y="5161"/>
                  </a:cubicBezTo>
                  <a:cubicBezTo>
                    <a:pt x="19004" y="5161"/>
                    <a:pt x="18334" y="4915"/>
                    <a:pt x="17837" y="4425"/>
                  </a:cubicBezTo>
                  <a:cubicBezTo>
                    <a:pt x="16945" y="3548"/>
                    <a:pt x="16916" y="2178"/>
                    <a:pt x="16933" y="1727"/>
                  </a:cubicBezTo>
                  <a:cubicBezTo>
                    <a:pt x="15213" y="1330"/>
                    <a:pt x="13644" y="755"/>
                    <a:pt x="12224" y="1"/>
                  </a:cubicBezTo>
                  <a:close/>
                </a:path>
              </a:pathLst>
            </a:custGeom>
            <a:solidFill>
              <a:srgbClr val="F9A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1"/>
            <p:cNvSpPr/>
            <p:nvPr/>
          </p:nvSpPr>
          <p:spPr>
            <a:xfrm>
              <a:off x="3967800" y="1920100"/>
              <a:ext cx="932450" cy="413225"/>
            </a:xfrm>
            <a:custGeom>
              <a:avLst/>
              <a:gdLst/>
              <a:ahLst/>
              <a:cxnLst/>
              <a:rect l="l" t="t" r="r" b="b"/>
              <a:pathLst>
                <a:path w="37298" h="16529" extrusionOk="0">
                  <a:moveTo>
                    <a:pt x="12224" y="1"/>
                  </a:moveTo>
                  <a:cubicBezTo>
                    <a:pt x="11592" y="850"/>
                    <a:pt x="7201" y="6515"/>
                    <a:pt x="0" y="9953"/>
                  </a:cubicBezTo>
                  <a:cubicBezTo>
                    <a:pt x="39" y="10425"/>
                    <a:pt x="1046" y="11953"/>
                    <a:pt x="1460" y="12145"/>
                  </a:cubicBezTo>
                  <a:cubicBezTo>
                    <a:pt x="1473" y="12146"/>
                    <a:pt x="1487" y="12147"/>
                    <a:pt x="1502" y="12147"/>
                  </a:cubicBezTo>
                  <a:cubicBezTo>
                    <a:pt x="2457" y="12147"/>
                    <a:pt x="8562" y="9913"/>
                    <a:pt x="12563" y="5958"/>
                  </a:cubicBezTo>
                  <a:cubicBezTo>
                    <a:pt x="12660" y="4895"/>
                    <a:pt x="12684" y="4186"/>
                    <a:pt x="12685" y="4164"/>
                  </a:cubicBezTo>
                  <a:cubicBezTo>
                    <a:pt x="12692" y="3966"/>
                    <a:pt x="12857" y="3808"/>
                    <a:pt x="13049" y="3808"/>
                  </a:cubicBezTo>
                  <a:cubicBezTo>
                    <a:pt x="13054" y="3808"/>
                    <a:pt x="13059" y="3808"/>
                    <a:pt x="13064" y="3808"/>
                  </a:cubicBezTo>
                  <a:cubicBezTo>
                    <a:pt x="13267" y="3815"/>
                    <a:pt x="13426" y="3984"/>
                    <a:pt x="13419" y="4187"/>
                  </a:cubicBezTo>
                  <a:cubicBezTo>
                    <a:pt x="13411" y="4429"/>
                    <a:pt x="13245" y="9085"/>
                    <a:pt x="12059" y="12662"/>
                  </a:cubicBezTo>
                  <a:cubicBezTo>
                    <a:pt x="12071" y="12664"/>
                    <a:pt x="12082" y="12667"/>
                    <a:pt x="12094" y="12670"/>
                  </a:cubicBezTo>
                  <a:cubicBezTo>
                    <a:pt x="12147" y="12688"/>
                    <a:pt x="15878" y="13904"/>
                    <a:pt x="20402" y="13904"/>
                  </a:cubicBezTo>
                  <a:cubicBezTo>
                    <a:pt x="22379" y="13904"/>
                    <a:pt x="24506" y="13672"/>
                    <a:pt x="26546" y="13007"/>
                  </a:cubicBezTo>
                  <a:cubicBezTo>
                    <a:pt x="26584" y="12994"/>
                    <a:pt x="26622" y="12988"/>
                    <a:pt x="26660" y="12988"/>
                  </a:cubicBezTo>
                  <a:cubicBezTo>
                    <a:pt x="26815" y="12988"/>
                    <a:pt x="26958" y="13087"/>
                    <a:pt x="27009" y="13242"/>
                  </a:cubicBezTo>
                  <a:cubicBezTo>
                    <a:pt x="27072" y="13434"/>
                    <a:pt x="26967" y="13642"/>
                    <a:pt x="26774" y="13704"/>
                  </a:cubicBezTo>
                  <a:cubicBezTo>
                    <a:pt x="24622" y="14407"/>
                    <a:pt x="22401" y="14652"/>
                    <a:pt x="20351" y="14652"/>
                  </a:cubicBezTo>
                  <a:cubicBezTo>
                    <a:pt x="15793" y="14652"/>
                    <a:pt x="12085" y="13440"/>
                    <a:pt x="11862" y="13366"/>
                  </a:cubicBezTo>
                  <a:cubicBezTo>
                    <a:pt x="11845" y="13361"/>
                    <a:pt x="11829" y="13353"/>
                    <a:pt x="11814" y="13345"/>
                  </a:cubicBezTo>
                  <a:cubicBezTo>
                    <a:pt x="11640" y="13792"/>
                    <a:pt x="11449" y="14217"/>
                    <a:pt x="11237" y="14602"/>
                  </a:cubicBezTo>
                  <a:cubicBezTo>
                    <a:pt x="12395" y="15092"/>
                    <a:pt x="16166" y="16529"/>
                    <a:pt x="20605" y="16529"/>
                  </a:cubicBezTo>
                  <a:cubicBezTo>
                    <a:pt x="23190" y="16529"/>
                    <a:pt x="26001" y="16042"/>
                    <a:pt x="28655" y="14598"/>
                  </a:cubicBezTo>
                  <a:cubicBezTo>
                    <a:pt x="28297" y="13202"/>
                    <a:pt x="26784" y="7063"/>
                    <a:pt x="27103" y="3952"/>
                  </a:cubicBezTo>
                  <a:cubicBezTo>
                    <a:pt x="27124" y="3762"/>
                    <a:pt x="27289" y="3622"/>
                    <a:pt x="27472" y="3622"/>
                  </a:cubicBezTo>
                  <a:cubicBezTo>
                    <a:pt x="27483" y="3622"/>
                    <a:pt x="27495" y="3623"/>
                    <a:pt x="27506" y="3624"/>
                  </a:cubicBezTo>
                  <a:cubicBezTo>
                    <a:pt x="27708" y="3645"/>
                    <a:pt x="27855" y="3825"/>
                    <a:pt x="27834" y="4026"/>
                  </a:cubicBezTo>
                  <a:cubicBezTo>
                    <a:pt x="27777" y="4571"/>
                    <a:pt x="27784" y="5223"/>
                    <a:pt x="27831" y="5931"/>
                  </a:cubicBezTo>
                  <a:cubicBezTo>
                    <a:pt x="27852" y="5954"/>
                    <a:pt x="27870" y="5980"/>
                    <a:pt x="27883" y="6008"/>
                  </a:cubicBezTo>
                  <a:cubicBezTo>
                    <a:pt x="29724" y="9817"/>
                    <a:pt x="34712" y="13526"/>
                    <a:pt x="35511" y="13631"/>
                  </a:cubicBezTo>
                  <a:cubicBezTo>
                    <a:pt x="35518" y="13632"/>
                    <a:pt x="35527" y="13633"/>
                    <a:pt x="35537" y="13633"/>
                  </a:cubicBezTo>
                  <a:cubicBezTo>
                    <a:pt x="35622" y="13633"/>
                    <a:pt x="35811" y="13594"/>
                    <a:pt x="36123" y="13322"/>
                  </a:cubicBezTo>
                  <a:cubicBezTo>
                    <a:pt x="36741" y="12783"/>
                    <a:pt x="37226" y="11891"/>
                    <a:pt x="37297" y="11578"/>
                  </a:cubicBezTo>
                  <a:cubicBezTo>
                    <a:pt x="34272" y="8618"/>
                    <a:pt x="30004" y="1907"/>
                    <a:pt x="29338" y="849"/>
                  </a:cubicBezTo>
                  <a:cubicBezTo>
                    <a:pt x="27710" y="1516"/>
                    <a:pt x="26000" y="1960"/>
                    <a:pt x="24254" y="2173"/>
                  </a:cubicBezTo>
                  <a:cubicBezTo>
                    <a:pt x="24163" y="3207"/>
                    <a:pt x="23290" y="4798"/>
                    <a:pt x="20362" y="5130"/>
                  </a:cubicBezTo>
                  <a:cubicBezTo>
                    <a:pt x="20186" y="5151"/>
                    <a:pt x="20009" y="5160"/>
                    <a:pt x="19832" y="5161"/>
                  </a:cubicBezTo>
                  <a:cubicBezTo>
                    <a:pt x="19004" y="5161"/>
                    <a:pt x="18334" y="4915"/>
                    <a:pt x="17837" y="4425"/>
                  </a:cubicBezTo>
                  <a:cubicBezTo>
                    <a:pt x="16945" y="3548"/>
                    <a:pt x="16916" y="2178"/>
                    <a:pt x="16933" y="1727"/>
                  </a:cubicBezTo>
                  <a:cubicBezTo>
                    <a:pt x="15213" y="1330"/>
                    <a:pt x="13644" y="755"/>
                    <a:pt x="12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1"/>
            <p:cNvSpPr/>
            <p:nvPr/>
          </p:nvSpPr>
          <p:spPr>
            <a:xfrm>
              <a:off x="4883650" y="1710500"/>
              <a:ext cx="94000" cy="108675"/>
            </a:xfrm>
            <a:custGeom>
              <a:avLst/>
              <a:gdLst/>
              <a:ahLst/>
              <a:cxnLst/>
              <a:rect l="l" t="t" r="r" b="b"/>
              <a:pathLst>
                <a:path w="3760" h="4347" extrusionOk="0">
                  <a:moveTo>
                    <a:pt x="2612" y="1"/>
                  </a:moveTo>
                  <a:cubicBezTo>
                    <a:pt x="1911" y="1574"/>
                    <a:pt x="708" y="3032"/>
                    <a:pt x="0" y="3813"/>
                  </a:cubicBezTo>
                  <a:cubicBezTo>
                    <a:pt x="389" y="4091"/>
                    <a:pt x="804" y="4346"/>
                    <a:pt x="1262" y="4346"/>
                  </a:cubicBezTo>
                  <a:cubicBezTo>
                    <a:pt x="1328" y="4346"/>
                    <a:pt x="1394" y="4341"/>
                    <a:pt x="1462" y="4330"/>
                  </a:cubicBezTo>
                  <a:cubicBezTo>
                    <a:pt x="2004" y="4242"/>
                    <a:pt x="2579" y="3776"/>
                    <a:pt x="3171" y="2947"/>
                  </a:cubicBezTo>
                  <a:cubicBezTo>
                    <a:pt x="3603" y="2342"/>
                    <a:pt x="3760" y="1776"/>
                    <a:pt x="3637" y="1265"/>
                  </a:cubicBezTo>
                  <a:cubicBezTo>
                    <a:pt x="3465" y="553"/>
                    <a:pt x="2792" y="108"/>
                    <a:pt x="2612"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1"/>
            <p:cNvSpPr/>
            <p:nvPr/>
          </p:nvSpPr>
          <p:spPr>
            <a:xfrm>
              <a:off x="4020550" y="1121400"/>
              <a:ext cx="976450" cy="647575"/>
            </a:xfrm>
            <a:custGeom>
              <a:avLst/>
              <a:gdLst/>
              <a:ahLst/>
              <a:cxnLst/>
              <a:rect l="l" t="t" r="r" b="b"/>
              <a:pathLst>
                <a:path w="39058" h="25903" extrusionOk="0">
                  <a:moveTo>
                    <a:pt x="16640" y="3559"/>
                  </a:moveTo>
                  <a:cubicBezTo>
                    <a:pt x="16692" y="3559"/>
                    <a:pt x="16743" y="3570"/>
                    <a:pt x="16793" y="3593"/>
                  </a:cubicBezTo>
                  <a:cubicBezTo>
                    <a:pt x="18899" y="4553"/>
                    <a:pt x="21203" y="5044"/>
                    <a:pt x="23510" y="5044"/>
                  </a:cubicBezTo>
                  <a:cubicBezTo>
                    <a:pt x="24672" y="5044"/>
                    <a:pt x="25836" y="4919"/>
                    <a:pt x="26975" y="4667"/>
                  </a:cubicBezTo>
                  <a:cubicBezTo>
                    <a:pt x="27000" y="4662"/>
                    <a:pt x="27025" y="4659"/>
                    <a:pt x="27050" y="4659"/>
                  </a:cubicBezTo>
                  <a:cubicBezTo>
                    <a:pt x="27218" y="4659"/>
                    <a:pt x="27370" y="4777"/>
                    <a:pt x="27408" y="4947"/>
                  </a:cubicBezTo>
                  <a:cubicBezTo>
                    <a:pt x="27452" y="5143"/>
                    <a:pt x="27329" y="5339"/>
                    <a:pt x="27134" y="5385"/>
                  </a:cubicBezTo>
                  <a:cubicBezTo>
                    <a:pt x="25944" y="5647"/>
                    <a:pt x="24730" y="5779"/>
                    <a:pt x="23511" y="5779"/>
                  </a:cubicBezTo>
                  <a:cubicBezTo>
                    <a:pt x="21099" y="5779"/>
                    <a:pt x="18690" y="5265"/>
                    <a:pt x="16488" y="4260"/>
                  </a:cubicBezTo>
                  <a:cubicBezTo>
                    <a:pt x="16304" y="4177"/>
                    <a:pt x="16222" y="3959"/>
                    <a:pt x="16306" y="3774"/>
                  </a:cubicBezTo>
                  <a:cubicBezTo>
                    <a:pt x="16368" y="3639"/>
                    <a:pt x="16501" y="3559"/>
                    <a:pt x="16640" y="3559"/>
                  </a:cubicBezTo>
                  <a:close/>
                  <a:moveTo>
                    <a:pt x="12311" y="5388"/>
                  </a:moveTo>
                  <a:cubicBezTo>
                    <a:pt x="12386" y="5388"/>
                    <a:pt x="12462" y="5410"/>
                    <a:pt x="12527" y="5458"/>
                  </a:cubicBezTo>
                  <a:cubicBezTo>
                    <a:pt x="14590" y="6961"/>
                    <a:pt x="17249" y="7888"/>
                    <a:pt x="20427" y="8214"/>
                  </a:cubicBezTo>
                  <a:cubicBezTo>
                    <a:pt x="21420" y="8316"/>
                    <a:pt x="22421" y="8355"/>
                    <a:pt x="23424" y="8355"/>
                  </a:cubicBezTo>
                  <a:cubicBezTo>
                    <a:pt x="25296" y="8355"/>
                    <a:pt x="27172" y="8217"/>
                    <a:pt x="29008" y="8081"/>
                  </a:cubicBezTo>
                  <a:cubicBezTo>
                    <a:pt x="29017" y="8081"/>
                    <a:pt x="29026" y="8080"/>
                    <a:pt x="29034" y="8080"/>
                  </a:cubicBezTo>
                  <a:cubicBezTo>
                    <a:pt x="29226" y="8080"/>
                    <a:pt x="29388" y="8227"/>
                    <a:pt x="29401" y="8421"/>
                  </a:cubicBezTo>
                  <a:cubicBezTo>
                    <a:pt x="29416" y="8623"/>
                    <a:pt x="29265" y="8799"/>
                    <a:pt x="29062" y="8814"/>
                  </a:cubicBezTo>
                  <a:cubicBezTo>
                    <a:pt x="27213" y="8950"/>
                    <a:pt x="25323" y="9091"/>
                    <a:pt x="23429" y="9091"/>
                  </a:cubicBezTo>
                  <a:cubicBezTo>
                    <a:pt x="22402" y="9091"/>
                    <a:pt x="21374" y="9049"/>
                    <a:pt x="20352" y="8945"/>
                  </a:cubicBezTo>
                  <a:cubicBezTo>
                    <a:pt x="17042" y="8606"/>
                    <a:pt x="14264" y="7633"/>
                    <a:pt x="12094" y="6052"/>
                  </a:cubicBezTo>
                  <a:cubicBezTo>
                    <a:pt x="11929" y="5932"/>
                    <a:pt x="11894" y="5702"/>
                    <a:pt x="12013" y="5538"/>
                  </a:cubicBezTo>
                  <a:cubicBezTo>
                    <a:pt x="12086" y="5440"/>
                    <a:pt x="12198" y="5388"/>
                    <a:pt x="12311" y="5388"/>
                  </a:cubicBezTo>
                  <a:close/>
                  <a:moveTo>
                    <a:pt x="19869" y="1"/>
                  </a:moveTo>
                  <a:cubicBezTo>
                    <a:pt x="16695" y="1"/>
                    <a:pt x="13467" y="642"/>
                    <a:pt x="10274" y="1907"/>
                  </a:cubicBezTo>
                  <a:cubicBezTo>
                    <a:pt x="1" y="5978"/>
                    <a:pt x="1984" y="18533"/>
                    <a:pt x="2006" y="18658"/>
                  </a:cubicBezTo>
                  <a:cubicBezTo>
                    <a:pt x="2112" y="19651"/>
                    <a:pt x="2440" y="20783"/>
                    <a:pt x="2773" y="21734"/>
                  </a:cubicBezTo>
                  <a:cubicBezTo>
                    <a:pt x="2822" y="15819"/>
                    <a:pt x="5611" y="8121"/>
                    <a:pt x="8319" y="7346"/>
                  </a:cubicBezTo>
                  <a:cubicBezTo>
                    <a:pt x="8468" y="7303"/>
                    <a:pt x="8624" y="7281"/>
                    <a:pt x="8779" y="7281"/>
                  </a:cubicBezTo>
                  <a:cubicBezTo>
                    <a:pt x="9360" y="7281"/>
                    <a:pt x="9895" y="7584"/>
                    <a:pt x="10635" y="8004"/>
                  </a:cubicBezTo>
                  <a:cubicBezTo>
                    <a:pt x="11944" y="8744"/>
                    <a:pt x="14134" y="9985"/>
                    <a:pt x="18723" y="10692"/>
                  </a:cubicBezTo>
                  <a:cubicBezTo>
                    <a:pt x="21357" y="11097"/>
                    <a:pt x="23717" y="11296"/>
                    <a:pt x="25937" y="11296"/>
                  </a:cubicBezTo>
                  <a:cubicBezTo>
                    <a:pt x="27578" y="11296"/>
                    <a:pt x="28836" y="11184"/>
                    <a:pt x="29753" y="11103"/>
                  </a:cubicBezTo>
                  <a:cubicBezTo>
                    <a:pt x="30251" y="11057"/>
                    <a:pt x="30681" y="11020"/>
                    <a:pt x="31042" y="11010"/>
                  </a:cubicBezTo>
                  <a:lnTo>
                    <a:pt x="31069" y="11010"/>
                  </a:lnTo>
                  <a:cubicBezTo>
                    <a:pt x="31858" y="11010"/>
                    <a:pt x="32946" y="11903"/>
                    <a:pt x="33842" y="13285"/>
                  </a:cubicBezTo>
                  <a:cubicBezTo>
                    <a:pt x="34694" y="14599"/>
                    <a:pt x="37083" y="19144"/>
                    <a:pt x="34807" y="25903"/>
                  </a:cubicBezTo>
                  <a:cubicBezTo>
                    <a:pt x="35538" y="24975"/>
                    <a:pt x="36368" y="23742"/>
                    <a:pt x="36744" y="22531"/>
                  </a:cubicBezTo>
                  <a:cubicBezTo>
                    <a:pt x="37963" y="18618"/>
                    <a:pt x="39057" y="12701"/>
                    <a:pt x="34511" y="6521"/>
                  </a:cubicBezTo>
                  <a:cubicBezTo>
                    <a:pt x="31508" y="2439"/>
                    <a:pt x="26034" y="1"/>
                    <a:pt x="19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1"/>
            <p:cNvSpPr/>
            <p:nvPr/>
          </p:nvSpPr>
          <p:spPr>
            <a:xfrm>
              <a:off x="3991150" y="1586275"/>
              <a:ext cx="98500" cy="131225"/>
            </a:xfrm>
            <a:custGeom>
              <a:avLst/>
              <a:gdLst/>
              <a:ahLst/>
              <a:cxnLst/>
              <a:rect l="l" t="t" r="r" b="b"/>
              <a:pathLst>
                <a:path w="3940" h="5249" extrusionOk="0">
                  <a:moveTo>
                    <a:pt x="2430" y="1"/>
                  </a:moveTo>
                  <a:cubicBezTo>
                    <a:pt x="1866" y="183"/>
                    <a:pt x="691" y="655"/>
                    <a:pt x="239" y="1517"/>
                  </a:cubicBezTo>
                  <a:cubicBezTo>
                    <a:pt x="6" y="1963"/>
                    <a:pt x="1" y="2453"/>
                    <a:pt x="221" y="3012"/>
                  </a:cubicBezTo>
                  <a:cubicBezTo>
                    <a:pt x="913" y="4769"/>
                    <a:pt x="1963" y="5249"/>
                    <a:pt x="3010" y="5249"/>
                  </a:cubicBezTo>
                  <a:cubicBezTo>
                    <a:pt x="3323" y="5249"/>
                    <a:pt x="3636" y="5206"/>
                    <a:pt x="3939" y="5141"/>
                  </a:cubicBezTo>
                  <a:cubicBezTo>
                    <a:pt x="3549" y="4237"/>
                    <a:pt x="2652" y="2006"/>
                    <a:pt x="2454" y="164"/>
                  </a:cubicBezTo>
                  <a:cubicBezTo>
                    <a:pt x="2452" y="150"/>
                    <a:pt x="2443" y="93"/>
                    <a:pt x="2430"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1"/>
            <p:cNvSpPr/>
            <p:nvPr/>
          </p:nvSpPr>
          <p:spPr>
            <a:xfrm>
              <a:off x="4678450" y="1697350"/>
              <a:ext cx="111975" cy="102025"/>
            </a:xfrm>
            <a:custGeom>
              <a:avLst/>
              <a:gdLst/>
              <a:ahLst/>
              <a:cxnLst/>
              <a:rect l="l" t="t" r="r" b="b"/>
              <a:pathLst>
                <a:path w="4479" h="4081" extrusionOk="0">
                  <a:moveTo>
                    <a:pt x="2240" y="0"/>
                  </a:moveTo>
                  <a:cubicBezTo>
                    <a:pt x="1718" y="0"/>
                    <a:pt x="1196" y="199"/>
                    <a:pt x="798" y="597"/>
                  </a:cubicBezTo>
                  <a:cubicBezTo>
                    <a:pt x="0" y="1395"/>
                    <a:pt x="0" y="2686"/>
                    <a:pt x="798" y="3484"/>
                  </a:cubicBezTo>
                  <a:cubicBezTo>
                    <a:pt x="1196" y="3882"/>
                    <a:pt x="1718" y="4081"/>
                    <a:pt x="2240" y="4081"/>
                  </a:cubicBezTo>
                  <a:cubicBezTo>
                    <a:pt x="2762" y="4081"/>
                    <a:pt x="3284" y="3882"/>
                    <a:pt x="3683" y="3484"/>
                  </a:cubicBezTo>
                  <a:cubicBezTo>
                    <a:pt x="4479" y="2686"/>
                    <a:pt x="4479" y="1395"/>
                    <a:pt x="3683" y="597"/>
                  </a:cubicBezTo>
                  <a:cubicBezTo>
                    <a:pt x="3284" y="199"/>
                    <a:pt x="2762" y="0"/>
                    <a:pt x="2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1"/>
            <p:cNvSpPr/>
            <p:nvPr/>
          </p:nvSpPr>
          <p:spPr>
            <a:xfrm>
              <a:off x="4184475" y="1658475"/>
              <a:ext cx="112250" cy="102050"/>
            </a:xfrm>
            <a:custGeom>
              <a:avLst/>
              <a:gdLst/>
              <a:ahLst/>
              <a:cxnLst/>
              <a:rect l="l" t="t" r="r" b="b"/>
              <a:pathLst>
                <a:path w="4490" h="4082" extrusionOk="0">
                  <a:moveTo>
                    <a:pt x="2242" y="1"/>
                  </a:moveTo>
                  <a:cubicBezTo>
                    <a:pt x="1318" y="1"/>
                    <a:pt x="481" y="633"/>
                    <a:pt x="260" y="1572"/>
                  </a:cubicBezTo>
                  <a:cubicBezTo>
                    <a:pt x="0" y="2670"/>
                    <a:pt x="679" y="3768"/>
                    <a:pt x="1776" y="4027"/>
                  </a:cubicBezTo>
                  <a:cubicBezTo>
                    <a:pt x="1933" y="4064"/>
                    <a:pt x="2091" y="4082"/>
                    <a:pt x="2246" y="4082"/>
                  </a:cubicBezTo>
                  <a:cubicBezTo>
                    <a:pt x="3171" y="4082"/>
                    <a:pt x="4009" y="3449"/>
                    <a:pt x="4231" y="2510"/>
                  </a:cubicBezTo>
                  <a:cubicBezTo>
                    <a:pt x="4489" y="1413"/>
                    <a:pt x="3810" y="315"/>
                    <a:pt x="2714" y="56"/>
                  </a:cubicBezTo>
                  <a:cubicBezTo>
                    <a:pt x="2556" y="19"/>
                    <a:pt x="239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1"/>
            <p:cNvSpPr/>
            <p:nvPr/>
          </p:nvSpPr>
          <p:spPr>
            <a:xfrm>
              <a:off x="4009250" y="1603350"/>
              <a:ext cx="80400" cy="114150"/>
            </a:xfrm>
            <a:custGeom>
              <a:avLst/>
              <a:gdLst/>
              <a:ahLst/>
              <a:cxnLst/>
              <a:rect l="l" t="t" r="r" b="b"/>
              <a:pathLst>
                <a:path w="3216" h="4566" extrusionOk="0">
                  <a:moveTo>
                    <a:pt x="1804" y="0"/>
                  </a:moveTo>
                  <a:cubicBezTo>
                    <a:pt x="1807" y="171"/>
                    <a:pt x="1810" y="340"/>
                    <a:pt x="1813" y="510"/>
                  </a:cubicBezTo>
                  <a:cubicBezTo>
                    <a:pt x="1823" y="1087"/>
                    <a:pt x="1830" y="1681"/>
                    <a:pt x="1632" y="2222"/>
                  </a:cubicBezTo>
                  <a:cubicBezTo>
                    <a:pt x="1433" y="2765"/>
                    <a:pt x="981" y="3253"/>
                    <a:pt x="409" y="3322"/>
                  </a:cubicBezTo>
                  <a:cubicBezTo>
                    <a:pt x="360" y="3328"/>
                    <a:pt x="311" y="3331"/>
                    <a:pt x="262" y="3331"/>
                  </a:cubicBezTo>
                  <a:cubicBezTo>
                    <a:pt x="174" y="3331"/>
                    <a:pt x="86" y="3321"/>
                    <a:pt x="1" y="3303"/>
                  </a:cubicBezTo>
                  <a:lnTo>
                    <a:pt x="1" y="3303"/>
                  </a:lnTo>
                  <a:cubicBezTo>
                    <a:pt x="651" y="4271"/>
                    <a:pt x="1472" y="4565"/>
                    <a:pt x="2291" y="4565"/>
                  </a:cubicBezTo>
                  <a:cubicBezTo>
                    <a:pt x="2602" y="4565"/>
                    <a:pt x="2914" y="4523"/>
                    <a:pt x="3215" y="4458"/>
                  </a:cubicBezTo>
                  <a:cubicBezTo>
                    <a:pt x="2861" y="3638"/>
                    <a:pt x="2091" y="1724"/>
                    <a:pt x="1804" y="0"/>
                  </a:cubicBezTo>
                  <a:close/>
                </a:path>
              </a:pathLst>
            </a:custGeom>
            <a:solidFill>
              <a:srgbClr val="FCC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1"/>
            <p:cNvSpPr/>
            <p:nvPr/>
          </p:nvSpPr>
          <p:spPr>
            <a:xfrm>
              <a:off x="4883625" y="1744075"/>
              <a:ext cx="59675" cy="75100"/>
            </a:xfrm>
            <a:custGeom>
              <a:avLst/>
              <a:gdLst/>
              <a:ahLst/>
              <a:cxnLst/>
              <a:rect l="l" t="t" r="r" b="b"/>
              <a:pathLst>
                <a:path w="2387" h="3004" extrusionOk="0">
                  <a:moveTo>
                    <a:pt x="1889" y="1"/>
                  </a:moveTo>
                  <a:lnTo>
                    <a:pt x="1889" y="1"/>
                  </a:lnTo>
                  <a:cubicBezTo>
                    <a:pt x="1246" y="1029"/>
                    <a:pt x="500" y="1918"/>
                    <a:pt x="0" y="2470"/>
                  </a:cubicBezTo>
                  <a:cubicBezTo>
                    <a:pt x="389" y="2748"/>
                    <a:pt x="804" y="3003"/>
                    <a:pt x="1263" y="3003"/>
                  </a:cubicBezTo>
                  <a:cubicBezTo>
                    <a:pt x="1329" y="3003"/>
                    <a:pt x="1395" y="2998"/>
                    <a:pt x="1463" y="2987"/>
                  </a:cubicBezTo>
                  <a:cubicBezTo>
                    <a:pt x="1761" y="2939"/>
                    <a:pt x="2070" y="2771"/>
                    <a:pt x="2386" y="2494"/>
                  </a:cubicBezTo>
                  <a:cubicBezTo>
                    <a:pt x="2169" y="2376"/>
                    <a:pt x="1978" y="2207"/>
                    <a:pt x="1848" y="1998"/>
                  </a:cubicBezTo>
                  <a:cubicBezTo>
                    <a:pt x="1480" y="1403"/>
                    <a:pt x="1549" y="616"/>
                    <a:pt x="1889" y="1"/>
                  </a:cubicBezTo>
                  <a:close/>
                </a:path>
              </a:pathLst>
            </a:custGeom>
            <a:solidFill>
              <a:srgbClr val="FCC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1"/>
            <p:cNvSpPr/>
            <p:nvPr/>
          </p:nvSpPr>
          <p:spPr>
            <a:xfrm>
              <a:off x="4078925" y="1121375"/>
              <a:ext cx="896000" cy="496025"/>
            </a:xfrm>
            <a:custGeom>
              <a:avLst/>
              <a:gdLst/>
              <a:ahLst/>
              <a:cxnLst/>
              <a:rect l="l" t="t" r="r" b="b"/>
              <a:pathLst>
                <a:path w="35840" h="19841" extrusionOk="0">
                  <a:moveTo>
                    <a:pt x="17535" y="1"/>
                  </a:moveTo>
                  <a:cubicBezTo>
                    <a:pt x="14360" y="1"/>
                    <a:pt x="11132" y="642"/>
                    <a:pt x="7939" y="1907"/>
                  </a:cubicBezTo>
                  <a:cubicBezTo>
                    <a:pt x="2919" y="3897"/>
                    <a:pt x="825" y="7913"/>
                    <a:pt x="0" y="11514"/>
                  </a:cubicBezTo>
                  <a:cubicBezTo>
                    <a:pt x="1693" y="7427"/>
                    <a:pt x="6110" y="662"/>
                    <a:pt x="16808" y="662"/>
                  </a:cubicBezTo>
                  <a:cubicBezTo>
                    <a:pt x="17112" y="662"/>
                    <a:pt x="17420" y="668"/>
                    <a:pt x="17734" y="679"/>
                  </a:cubicBezTo>
                  <a:cubicBezTo>
                    <a:pt x="31578" y="1168"/>
                    <a:pt x="35776" y="11302"/>
                    <a:pt x="35105" y="19840"/>
                  </a:cubicBezTo>
                  <a:cubicBezTo>
                    <a:pt x="35839" y="16141"/>
                    <a:pt x="35776" y="11415"/>
                    <a:pt x="32178" y="6521"/>
                  </a:cubicBezTo>
                  <a:cubicBezTo>
                    <a:pt x="29174" y="2438"/>
                    <a:pt x="23700" y="1"/>
                    <a:pt x="175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1"/>
            <p:cNvSpPr/>
            <p:nvPr/>
          </p:nvSpPr>
          <p:spPr>
            <a:xfrm>
              <a:off x="4265575" y="2417725"/>
              <a:ext cx="29775" cy="207100"/>
            </a:xfrm>
            <a:custGeom>
              <a:avLst/>
              <a:gdLst/>
              <a:ahLst/>
              <a:cxnLst/>
              <a:rect l="l" t="t" r="r" b="b"/>
              <a:pathLst>
                <a:path w="1191" h="8284" extrusionOk="0">
                  <a:moveTo>
                    <a:pt x="465" y="1"/>
                  </a:moveTo>
                  <a:cubicBezTo>
                    <a:pt x="314" y="68"/>
                    <a:pt x="160" y="126"/>
                    <a:pt x="1" y="173"/>
                  </a:cubicBezTo>
                  <a:cubicBezTo>
                    <a:pt x="52" y="3695"/>
                    <a:pt x="196" y="7159"/>
                    <a:pt x="493" y="7684"/>
                  </a:cubicBezTo>
                  <a:cubicBezTo>
                    <a:pt x="631" y="7928"/>
                    <a:pt x="878" y="8127"/>
                    <a:pt x="1191" y="8284"/>
                  </a:cubicBezTo>
                  <a:cubicBezTo>
                    <a:pt x="928" y="7910"/>
                    <a:pt x="699" y="7469"/>
                    <a:pt x="638" y="7011"/>
                  </a:cubicBezTo>
                  <a:cubicBezTo>
                    <a:pt x="547" y="6332"/>
                    <a:pt x="494" y="2911"/>
                    <a:pt x="4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1"/>
            <p:cNvSpPr/>
            <p:nvPr/>
          </p:nvSpPr>
          <p:spPr>
            <a:xfrm>
              <a:off x="4264975" y="2311300"/>
              <a:ext cx="12050" cy="91575"/>
            </a:xfrm>
            <a:custGeom>
              <a:avLst/>
              <a:gdLst/>
              <a:ahLst/>
              <a:cxnLst/>
              <a:rect l="l" t="t" r="r" b="b"/>
              <a:pathLst>
                <a:path w="482" h="3663" extrusionOk="0">
                  <a:moveTo>
                    <a:pt x="8" y="0"/>
                  </a:moveTo>
                  <a:lnTo>
                    <a:pt x="8" y="0"/>
                  </a:lnTo>
                  <a:cubicBezTo>
                    <a:pt x="0" y="1107"/>
                    <a:pt x="2" y="2374"/>
                    <a:pt x="16" y="3662"/>
                  </a:cubicBezTo>
                  <a:cubicBezTo>
                    <a:pt x="177" y="3601"/>
                    <a:pt x="333" y="3528"/>
                    <a:pt x="482" y="3442"/>
                  </a:cubicBezTo>
                  <a:cubicBezTo>
                    <a:pt x="469" y="1932"/>
                    <a:pt x="461" y="666"/>
                    <a:pt x="459" y="160"/>
                  </a:cubicBezTo>
                  <a:cubicBezTo>
                    <a:pt x="301" y="105"/>
                    <a:pt x="147" y="52"/>
                    <a:pt x="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1"/>
            <p:cNvSpPr/>
            <p:nvPr/>
          </p:nvSpPr>
          <p:spPr>
            <a:xfrm>
              <a:off x="3967800" y="1920125"/>
              <a:ext cx="318200" cy="248825"/>
            </a:xfrm>
            <a:custGeom>
              <a:avLst/>
              <a:gdLst/>
              <a:ahLst/>
              <a:cxnLst/>
              <a:rect l="l" t="t" r="r" b="b"/>
              <a:pathLst>
                <a:path w="12728" h="9953" extrusionOk="0">
                  <a:moveTo>
                    <a:pt x="12224" y="1"/>
                  </a:moveTo>
                  <a:cubicBezTo>
                    <a:pt x="11592" y="849"/>
                    <a:pt x="7201" y="6514"/>
                    <a:pt x="0" y="9952"/>
                  </a:cubicBezTo>
                  <a:cubicBezTo>
                    <a:pt x="0" y="9952"/>
                    <a:pt x="2674" y="9288"/>
                    <a:pt x="7204" y="5780"/>
                  </a:cubicBezTo>
                  <a:cubicBezTo>
                    <a:pt x="10372" y="3324"/>
                    <a:pt x="12021" y="1270"/>
                    <a:pt x="12727" y="256"/>
                  </a:cubicBezTo>
                  <a:cubicBezTo>
                    <a:pt x="12558" y="173"/>
                    <a:pt x="12389" y="88"/>
                    <a:pt x="12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1"/>
            <p:cNvSpPr/>
            <p:nvPr/>
          </p:nvSpPr>
          <p:spPr>
            <a:xfrm>
              <a:off x="4248700" y="2253725"/>
              <a:ext cx="29900" cy="37125"/>
            </a:xfrm>
            <a:custGeom>
              <a:avLst/>
              <a:gdLst/>
              <a:ahLst/>
              <a:cxnLst/>
              <a:rect l="l" t="t" r="r" b="b"/>
              <a:pathLst>
                <a:path w="1196" h="1485" extrusionOk="0">
                  <a:moveTo>
                    <a:pt x="578" y="1"/>
                  </a:moveTo>
                  <a:cubicBezTo>
                    <a:pt x="404" y="447"/>
                    <a:pt x="213" y="872"/>
                    <a:pt x="1" y="1257"/>
                  </a:cubicBezTo>
                  <a:cubicBezTo>
                    <a:pt x="149" y="1319"/>
                    <a:pt x="341" y="1398"/>
                    <a:pt x="567" y="1485"/>
                  </a:cubicBezTo>
                  <a:cubicBezTo>
                    <a:pt x="815" y="1075"/>
                    <a:pt x="1026" y="643"/>
                    <a:pt x="1195" y="195"/>
                  </a:cubicBezTo>
                  <a:cubicBezTo>
                    <a:pt x="871" y="103"/>
                    <a:pt x="673" y="37"/>
                    <a:pt x="625" y="22"/>
                  </a:cubicBezTo>
                  <a:cubicBezTo>
                    <a:pt x="609" y="16"/>
                    <a:pt x="593" y="8"/>
                    <a:pt x="5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1"/>
            <p:cNvSpPr/>
            <p:nvPr/>
          </p:nvSpPr>
          <p:spPr>
            <a:xfrm>
              <a:off x="4269250" y="2050300"/>
              <a:ext cx="35950" cy="190825"/>
            </a:xfrm>
            <a:custGeom>
              <a:avLst/>
              <a:gdLst/>
              <a:ahLst/>
              <a:cxnLst/>
              <a:rect l="l" t="t" r="r" b="b"/>
              <a:pathLst>
                <a:path w="1438" h="7633" extrusionOk="0">
                  <a:moveTo>
                    <a:pt x="1305" y="1"/>
                  </a:moveTo>
                  <a:lnTo>
                    <a:pt x="1305" y="1"/>
                  </a:lnTo>
                  <a:cubicBezTo>
                    <a:pt x="1194" y="1614"/>
                    <a:pt x="873" y="4825"/>
                    <a:pt x="1" y="7454"/>
                  </a:cubicBezTo>
                  <a:cubicBezTo>
                    <a:pt x="13" y="7456"/>
                    <a:pt x="24" y="7459"/>
                    <a:pt x="36" y="7462"/>
                  </a:cubicBezTo>
                  <a:cubicBezTo>
                    <a:pt x="48" y="7466"/>
                    <a:pt x="252" y="7533"/>
                    <a:pt x="611" y="7632"/>
                  </a:cubicBezTo>
                  <a:cubicBezTo>
                    <a:pt x="1437" y="4940"/>
                    <a:pt x="1397" y="1655"/>
                    <a:pt x="1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1"/>
            <p:cNvSpPr/>
            <p:nvPr/>
          </p:nvSpPr>
          <p:spPr>
            <a:xfrm>
              <a:off x="4087975" y="1700650"/>
              <a:ext cx="785575" cy="277475"/>
            </a:xfrm>
            <a:custGeom>
              <a:avLst/>
              <a:gdLst/>
              <a:ahLst/>
              <a:cxnLst/>
              <a:rect l="l" t="t" r="r" b="b"/>
              <a:pathLst>
                <a:path w="31423" h="11099" extrusionOk="0">
                  <a:moveTo>
                    <a:pt x="417" y="1"/>
                  </a:moveTo>
                  <a:cubicBezTo>
                    <a:pt x="372" y="1"/>
                    <a:pt x="326" y="9"/>
                    <a:pt x="281" y="27"/>
                  </a:cubicBezTo>
                  <a:cubicBezTo>
                    <a:pt x="92" y="102"/>
                    <a:pt x="1" y="315"/>
                    <a:pt x="76" y="504"/>
                  </a:cubicBezTo>
                  <a:cubicBezTo>
                    <a:pt x="2520" y="6630"/>
                    <a:pt x="7747" y="10260"/>
                    <a:pt x="15193" y="11004"/>
                  </a:cubicBezTo>
                  <a:cubicBezTo>
                    <a:pt x="15821" y="11066"/>
                    <a:pt x="16450" y="11098"/>
                    <a:pt x="17079" y="11098"/>
                  </a:cubicBezTo>
                  <a:cubicBezTo>
                    <a:pt x="22599" y="11098"/>
                    <a:pt x="28026" y="8721"/>
                    <a:pt x="31292" y="4768"/>
                  </a:cubicBezTo>
                  <a:cubicBezTo>
                    <a:pt x="31423" y="4612"/>
                    <a:pt x="31401" y="4378"/>
                    <a:pt x="31244" y="4249"/>
                  </a:cubicBezTo>
                  <a:cubicBezTo>
                    <a:pt x="31176" y="4192"/>
                    <a:pt x="31093" y="4165"/>
                    <a:pt x="31011" y="4165"/>
                  </a:cubicBezTo>
                  <a:cubicBezTo>
                    <a:pt x="30904" y="4165"/>
                    <a:pt x="30798" y="4211"/>
                    <a:pt x="30725" y="4300"/>
                  </a:cubicBezTo>
                  <a:cubicBezTo>
                    <a:pt x="27597" y="8086"/>
                    <a:pt x="22389" y="10364"/>
                    <a:pt x="17085" y="10364"/>
                  </a:cubicBezTo>
                  <a:cubicBezTo>
                    <a:pt x="16479" y="10364"/>
                    <a:pt x="15871" y="10334"/>
                    <a:pt x="15266" y="10273"/>
                  </a:cubicBezTo>
                  <a:cubicBezTo>
                    <a:pt x="10276" y="9774"/>
                    <a:pt x="3709" y="7627"/>
                    <a:pt x="758" y="232"/>
                  </a:cubicBezTo>
                  <a:cubicBezTo>
                    <a:pt x="701" y="88"/>
                    <a:pt x="563" y="1"/>
                    <a:pt x="41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1"/>
            <p:cNvSpPr/>
            <p:nvPr/>
          </p:nvSpPr>
          <p:spPr>
            <a:xfrm>
              <a:off x="4289075" y="1730725"/>
              <a:ext cx="396100" cy="168450"/>
            </a:xfrm>
            <a:custGeom>
              <a:avLst/>
              <a:gdLst/>
              <a:ahLst/>
              <a:cxnLst/>
              <a:rect l="l" t="t" r="r" b="b"/>
              <a:pathLst>
                <a:path w="15844" h="6738" extrusionOk="0">
                  <a:moveTo>
                    <a:pt x="395" y="1"/>
                  </a:moveTo>
                  <a:cubicBezTo>
                    <a:pt x="374" y="1"/>
                    <a:pt x="352" y="2"/>
                    <a:pt x="331" y="6"/>
                  </a:cubicBezTo>
                  <a:cubicBezTo>
                    <a:pt x="134" y="40"/>
                    <a:pt x="1" y="227"/>
                    <a:pt x="32" y="424"/>
                  </a:cubicBezTo>
                  <a:cubicBezTo>
                    <a:pt x="41" y="486"/>
                    <a:pt x="1158" y="6453"/>
                    <a:pt x="7634" y="6727"/>
                  </a:cubicBezTo>
                  <a:cubicBezTo>
                    <a:pt x="7803" y="6734"/>
                    <a:pt x="7968" y="6738"/>
                    <a:pt x="8130" y="6738"/>
                  </a:cubicBezTo>
                  <a:cubicBezTo>
                    <a:pt x="14183" y="6738"/>
                    <a:pt x="15775" y="1893"/>
                    <a:pt x="15790" y="1843"/>
                  </a:cubicBezTo>
                  <a:cubicBezTo>
                    <a:pt x="15844" y="1651"/>
                    <a:pt x="15735" y="1452"/>
                    <a:pt x="15546" y="1392"/>
                  </a:cubicBezTo>
                  <a:cubicBezTo>
                    <a:pt x="15510" y="1381"/>
                    <a:pt x="15473" y="1376"/>
                    <a:pt x="15437" y="1376"/>
                  </a:cubicBezTo>
                  <a:cubicBezTo>
                    <a:pt x="15285" y="1376"/>
                    <a:pt x="15142" y="1471"/>
                    <a:pt x="15089" y="1622"/>
                  </a:cubicBezTo>
                  <a:cubicBezTo>
                    <a:pt x="15032" y="1805"/>
                    <a:pt x="13635" y="6004"/>
                    <a:pt x="8153" y="6004"/>
                  </a:cubicBezTo>
                  <a:cubicBezTo>
                    <a:pt x="7994" y="6004"/>
                    <a:pt x="7832" y="6000"/>
                    <a:pt x="7666" y="5993"/>
                  </a:cubicBezTo>
                  <a:cubicBezTo>
                    <a:pt x="1789" y="5745"/>
                    <a:pt x="795" y="520"/>
                    <a:pt x="755" y="298"/>
                  </a:cubicBezTo>
                  <a:cubicBezTo>
                    <a:pt x="721" y="123"/>
                    <a:pt x="567" y="1"/>
                    <a:pt x="39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1"/>
            <p:cNvSpPr/>
            <p:nvPr/>
          </p:nvSpPr>
          <p:spPr>
            <a:xfrm>
              <a:off x="4417875" y="1672350"/>
              <a:ext cx="110675" cy="38875"/>
            </a:xfrm>
            <a:custGeom>
              <a:avLst/>
              <a:gdLst/>
              <a:ahLst/>
              <a:cxnLst/>
              <a:rect l="l" t="t" r="r" b="b"/>
              <a:pathLst>
                <a:path w="4427" h="1555" extrusionOk="0">
                  <a:moveTo>
                    <a:pt x="1974" y="1"/>
                  </a:moveTo>
                  <a:cubicBezTo>
                    <a:pt x="1359" y="1"/>
                    <a:pt x="746" y="165"/>
                    <a:pt x="229" y="504"/>
                  </a:cubicBezTo>
                  <a:cubicBezTo>
                    <a:pt x="52" y="613"/>
                    <a:pt x="1" y="844"/>
                    <a:pt x="115" y="1018"/>
                  </a:cubicBezTo>
                  <a:cubicBezTo>
                    <a:pt x="185" y="1126"/>
                    <a:pt x="302" y="1184"/>
                    <a:pt x="422" y="1184"/>
                  </a:cubicBezTo>
                  <a:cubicBezTo>
                    <a:pt x="494" y="1184"/>
                    <a:pt x="567" y="1162"/>
                    <a:pt x="632" y="1118"/>
                  </a:cubicBezTo>
                  <a:cubicBezTo>
                    <a:pt x="1023" y="862"/>
                    <a:pt x="1495" y="738"/>
                    <a:pt x="1971" y="738"/>
                  </a:cubicBezTo>
                  <a:cubicBezTo>
                    <a:pt x="2637" y="738"/>
                    <a:pt x="3308" y="981"/>
                    <a:pt x="3770" y="1446"/>
                  </a:cubicBezTo>
                  <a:cubicBezTo>
                    <a:pt x="3839" y="1516"/>
                    <a:pt x="3932" y="1555"/>
                    <a:pt x="4030" y="1555"/>
                  </a:cubicBezTo>
                  <a:lnTo>
                    <a:pt x="4031" y="1555"/>
                  </a:lnTo>
                  <a:cubicBezTo>
                    <a:pt x="4179" y="1555"/>
                    <a:pt x="4313" y="1466"/>
                    <a:pt x="4370" y="1328"/>
                  </a:cubicBezTo>
                  <a:cubicBezTo>
                    <a:pt x="4427" y="1192"/>
                    <a:pt x="4396" y="1034"/>
                    <a:pt x="4292" y="929"/>
                  </a:cubicBezTo>
                  <a:cubicBezTo>
                    <a:pt x="3686" y="319"/>
                    <a:pt x="2828" y="1"/>
                    <a:pt x="197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1"/>
            <p:cNvSpPr/>
            <p:nvPr/>
          </p:nvSpPr>
          <p:spPr>
            <a:xfrm>
              <a:off x="3788375" y="2182450"/>
              <a:ext cx="222275" cy="176450"/>
            </a:xfrm>
            <a:custGeom>
              <a:avLst/>
              <a:gdLst/>
              <a:ahLst/>
              <a:cxnLst/>
              <a:rect l="l" t="t" r="r" b="b"/>
              <a:pathLst>
                <a:path w="8891" h="7058" extrusionOk="0">
                  <a:moveTo>
                    <a:pt x="6825" y="0"/>
                  </a:moveTo>
                  <a:cubicBezTo>
                    <a:pt x="6794" y="0"/>
                    <a:pt x="6762" y="4"/>
                    <a:pt x="6730" y="13"/>
                  </a:cubicBezTo>
                  <a:cubicBezTo>
                    <a:pt x="6719" y="15"/>
                    <a:pt x="6034" y="195"/>
                    <a:pt x="5137" y="195"/>
                  </a:cubicBezTo>
                  <a:cubicBezTo>
                    <a:pt x="4744" y="195"/>
                    <a:pt x="4311" y="161"/>
                    <a:pt x="3876" y="61"/>
                  </a:cubicBezTo>
                  <a:cubicBezTo>
                    <a:pt x="3730" y="28"/>
                    <a:pt x="3589" y="12"/>
                    <a:pt x="3454" y="12"/>
                  </a:cubicBezTo>
                  <a:cubicBezTo>
                    <a:pt x="3060" y="12"/>
                    <a:pt x="2719" y="151"/>
                    <a:pt x="2486" y="416"/>
                  </a:cubicBezTo>
                  <a:cubicBezTo>
                    <a:pt x="2205" y="735"/>
                    <a:pt x="2129" y="1197"/>
                    <a:pt x="2286" y="1622"/>
                  </a:cubicBezTo>
                  <a:cubicBezTo>
                    <a:pt x="2374" y="1859"/>
                    <a:pt x="2522" y="2070"/>
                    <a:pt x="2715" y="2233"/>
                  </a:cubicBezTo>
                  <a:cubicBezTo>
                    <a:pt x="2076" y="2383"/>
                    <a:pt x="1295" y="2570"/>
                    <a:pt x="771" y="2711"/>
                  </a:cubicBezTo>
                  <a:cubicBezTo>
                    <a:pt x="170" y="2872"/>
                    <a:pt x="0" y="3337"/>
                    <a:pt x="98" y="3698"/>
                  </a:cubicBezTo>
                  <a:cubicBezTo>
                    <a:pt x="242" y="4232"/>
                    <a:pt x="914" y="4652"/>
                    <a:pt x="1991" y="4652"/>
                  </a:cubicBezTo>
                  <a:cubicBezTo>
                    <a:pt x="2021" y="4652"/>
                    <a:pt x="2052" y="4652"/>
                    <a:pt x="2083" y="4651"/>
                  </a:cubicBezTo>
                  <a:lnTo>
                    <a:pt x="2083" y="4651"/>
                  </a:lnTo>
                  <a:cubicBezTo>
                    <a:pt x="1616" y="5086"/>
                    <a:pt x="1133" y="5624"/>
                    <a:pt x="952" y="6122"/>
                  </a:cubicBezTo>
                  <a:cubicBezTo>
                    <a:pt x="832" y="6455"/>
                    <a:pt x="958" y="6772"/>
                    <a:pt x="1276" y="6933"/>
                  </a:cubicBezTo>
                  <a:cubicBezTo>
                    <a:pt x="1439" y="7016"/>
                    <a:pt x="1668" y="7058"/>
                    <a:pt x="1941" y="7058"/>
                  </a:cubicBezTo>
                  <a:cubicBezTo>
                    <a:pt x="3032" y="7058"/>
                    <a:pt x="4829" y="6402"/>
                    <a:pt x="5930" y="5081"/>
                  </a:cubicBezTo>
                  <a:cubicBezTo>
                    <a:pt x="6344" y="5490"/>
                    <a:pt x="6927" y="5888"/>
                    <a:pt x="7519" y="5888"/>
                  </a:cubicBezTo>
                  <a:cubicBezTo>
                    <a:pt x="7746" y="5888"/>
                    <a:pt x="7975" y="5829"/>
                    <a:pt x="8195" y="5691"/>
                  </a:cubicBezTo>
                  <a:cubicBezTo>
                    <a:pt x="8891" y="5254"/>
                    <a:pt x="8584" y="4499"/>
                    <a:pt x="8337" y="3893"/>
                  </a:cubicBezTo>
                  <a:cubicBezTo>
                    <a:pt x="8031" y="3140"/>
                    <a:pt x="7861" y="2614"/>
                    <a:pt x="8273" y="2158"/>
                  </a:cubicBezTo>
                  <a:cubicBezTo>
                    <a:pt x="8405" y="2007"/>
                    <a:pt x="8391" y="1778"/>
                    <a:pt x="8241" y="1644"/>
                  </a:cubicBezTo>
                  <a:cubicBezTo>
                    <a:pt x="8172" y="1580"/>
                    <a:pt x="8084" y="1549"/>
                    <a:pt x="7996" y="1549"/>
                  </a:cubicBezTo>
                  <a:cubicBezTo>
                    <a:pt x="7898" y="1549"/>
                    <a:pt x="7800" y="1589"/>
                    <a:pt x="7727" y="1666"/>
                  </a:cubicBezTo>
                  <a:cubicBezTo>
                    <a:pt x="6976" y="2498"/>
                    <a:pt x="7369" y="3464"/>
                    <a:pt x="7657" y="4169"/>
                  </a:cubicBezTo>
                  <a:cubicBezTo>
                    <a:pt x="7915" y="4805"/>
                    <a:pt x="7944" y="4982"/>
                    <a:pt x="7805" y="5068"/>
                  </a:cubicBezTo>
                  <a:cubicBezTo>
                    <a:pt x="7712" y="5127"/>
                    <a:pt x="7612" y="5152"/>
                    <a:pt x="7509" y="5152"/>
                  </a:cubicBezTo>
                  <a:cubicBezTo>
                    <a:pt x="6906" y="5152"/>
                    <a:pt x="6201" y="4287"/>
                    <a:pt x="6193" y="4278"/>
                  </a:cubicBezTo>
                  <a:cubicBezTo>
                    <a:pt x="6125" y="4188"/>
                    <a:pt x="6019" y="4137"/>
                    <a:pt x="5907" y="4137"/>
                  </a:cubicBezTo>
                  <a:cubicBezTo>
                    <a:pt x="5902" y="4137"/>
                    <a:pt x="5896" y="4137"/>
                    <a:pt x="5891" y="4137"/>
                  </a:cubicBezTo>
                  <a:cubicBezTo>
                    <a:pt x="5773" y="4141"/>
                    <a:pt x="5664" y="4203"/>
                    <a:pt x="5600" y="4300"/>
                  </a:cubicBezTo>
                  <a:cubicBezTo>
                    <a:pt x="4862" y="5403"/>
                    <a:pt x="3479" y="6088"/>
                    <a:pt x="2436" y="6278"/>
                  </a:cubicBezTo>
                  <a:cubicBezTo>
                    <a:pt x="2234" y="6314"/>
                    <a:pt x="2069" y="6327"/>
                    <a:pt x="1939" y="6327"/>
                  </a:cubicBezTo>
                  <a:cubicBezTo>
                    <a:pt x="1819" y="6327"/>
                    <a:pt x="1730" y="6316"/>
                    <a:pt x="1672" y="6302"/>
                  </a:cubicBezTo>
                  <a:cubicBezTo>
                    <a:pt x="1973" y="5627"/>
                    <a:pt x="3122" y="4702"/>
                    <a:pt x="3555" y="4391"/>
                  </a:cubicBezTo>
                  <a:cubicBezTo>
                    <a:pt x="3699" y="4287"/>
                    <a:pt x="3749" y="4096"/>
                    <a:pt x="3673" y="3937"/>
                  </a:cubicBezTo>
                  <a:cubicBezTo>
                    <a:pt x="3612" y="3805"/>
                    <a:pt x="3480" y="3726"/>
                    <a:pt x="3341" y="3726"/>
                  </a:cubicBezTo>
                  <a:cubicBezTo>
                    <a:pt x="3310" y="3726"/>
                    <a:pt x="3278" y="3730"/>
                    <a:pt x="3247" y="3738"/>
                  </a:cubicBezTo>
                  <a:cubicBezTo>
                    <a:pt x="2757" y="3870"/>
                    <a:pt x="2338" y="3923"/>
                    <a:pt x="1991" y="3923"/>
                  </a:cubicBezTo>
                  <a:cubicBezTo>
                    <a:pt x="1472" y="3923"/>
                    <a:pt x="1115" y="3804"/>
                    <a:pt x="922" y="3648"/>
                  </a:cubicBezTo>
                  <a:cubicBezTo>
                    <a:pt x="825" y="3571"/>
                    <a:pt x="806" y="3510"/>
                    <a:pt x="806" y="3502"/>
                  </a:cubicBezTo>
                  <a:cubicBezTo>
                    <a:pt x="810" y="3492"/>
                    <a:pt x="850" y="3450"/>
                    <a:pt x="963" y="3420"/>
                  </a:cubicBezTo>
                  <a:cubicBezTo>
                    <a:pt x="1969" y="3150"/>
                    <a:pt x="3948" y="2703"/>
                    <a:pt x="3967" y="2698"/>
                  </a:cubicBezTo>
                  <a:cubicBezTo>
                    <a:pt x="4141" y="2659"/>
                    <a:pt x="4261" y="2502"/>
                    <a:pt x="4253" y="2325"/>
                  </a:cubicBezTo>
                  <a:cubicBezTo>
                    <a:pt x="4246" y="2148"/>
                    <a:pt x="4114" y="2001"/>
                    <a:pt x="3938" y="1976"/>
                  </a:cubicBezTo>
                  <a:cubicBezTo>
                    <a:pt x="3450" y="1907"/>
                    <a:pt x="3089" y="1679"/>
                    <a:pt x="2975" y="1368"/>
                  </a:cubicBezTo>
                  <a:cubicBezTo>
                    <a:pt x="2911" y="1194"/>
                    <a:pt x="2935" y="1019"/>
                    <a:pt x="3038" y="901"/>
                  </a:cubicBezTo>
                  <a:cubicBezTo>
                    <a:pt x="3128" y="799"/>
                    <a:pt x="3273" y="746"/>
                    <a:pt x="3453" y="746"/>
                  </a:cubicBezTo>
                  <a:cubicBezTo>
                    <a:pt x="3533" y="746"/>
                    <a:pt x="3620" y="757"/>
                    <a:pt x="3712" y="778"/>
                  </a:cubicBezTo>
                  <a:cubicBezTo>
                    <a:pt x="4207" y="891"/>
                    <a:pt x="4697" y="930"/>
                    <a:pt x="5140" y="930"/>
                  </a:cubicBezTo>
                  <a:cubicBezTo>
                    <a:pt x="6127" y="930"/>
                    <a:pt x="6875" y="734"/>
                    <a:pt x="6920" y="722"/>
                  </a:cubicBezTo>
                  <a:cubicBezTo>
                    <a:pt x="7115" y="668"/>
                    <a:pt x="7232" y="468"/>
                    <a:pt x="7179" y="271"/>
                  </a:cubicBezTo>
                  <a:cubicBezTo>
                    <a:pt x="7135" y="108"/>
                    <a:pt x="6987" y="0"/>
                    <a:pt x="682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1"/>
            <p:cNvSpPr/>
            <p:nvPr/>
          </p:nvSpPr>
          <p:spPr>
            <a:xfrm>
              <a:off x="4831475" y="2219125"/>
              <a:ext cx="226850" cy="210575"/>
            </a:xfrm>
            <a:custGeom>
              <a:avLst/>
              <a:gdLst/>
              <a:ahLst/>
              <a:cxnLst/>
              <a:rect l="l" t="t" r="r" b="b"/>
              <a:pathLst>
                <a:path w="9074" h="8423" extrusionOk="0">
                  <a:moveTo>
                    <a:pt x="3034" y="0"/>
                  </a:moveTo>
                  <a:cubicBezTo>
                    <a:pt x="2910" y="0"/>
                    <a:pt x="2790" y="63"/>
                    <a:pt x="2720" y="176"/>
                  </a:cubicBezTo>
                  <a:cubicBezTo>
                    <a:pt x="2615" y="349"/>
                    <a:pt x="2669" y="575"/>
                    <a:pt x="2843" y="681"/>
                  </a:cubicBezTo>
                  <a:cubicBezTo>
                    <a:pt x="2912" y="724"/>
                    <a:pt x="4570" y="1727"/>
                    <a:pt x="6212" y="1817"/>
                  </a:cubicBezTo>
                  <a:cubicBezTo>
                    <a:pt x="6519" y="1833"/>
                    <a:pt x="6742" y="1945"/>
                    <a:pt x="6825" y="2121"/>
                  </a:cubicBezTo>
                  <a:cubicBezTo>
                    <a:pt x="6893" y="2264"/>
                    <a:pt x="6867" y="2438"/>
                    <a:pt x="6758" y="2588"/>
                  </a:cubicBezTo>
                  <a:cubicBezTo>
                    <a:pt x="6598" y="2805"/>
                    <a:pt x="6297" y="2925"/>
                    <a:pt x="5926" y="2925"/>
                  </a:cubicBezTo>
                  <a:cubicBezTo>
                    <a:pt x="5842" y="2925"/>
                    <a:pt x="5754" y="2919"/>
                    <a:pt x="5663" y="2906"/>
                  </a:cubicBezTo>
                  <a:cubicBezTo>
                    <a:pt x="5647" y="2904"/>
                    <a:pt x="5631" y="2903"/>
                    <a:pt x="5614" y="2903"/>
                  </a:cubicBezTo>
                  <a:cubicBezTo>
                    <a:pt x="5458" y="2903"/>
                    <a:pt x="5316" y="3003"/>
                    <a:pt x="5265" y="3155"/>
                  </a:cubicBezTo>
                  <a:cubicBezTo>
                    <a:pt x="5210" y="3324"/>
                    <a:pt x="5283" y="3507"/>
                    <a:pt x="5437" y="3593"/>
                  </a:cubicBezTo>
                  <a:cubicBezTo>
                    <a:pt x="5455" y="3603"/>
                    <a:pt x="7233" y="4578"/>
                    <a:pt x="8127" y="5115"/>
                  </a:cubicBezTo>
                  <a:cubicBezTo>
                    <a:pt x="8227" y="5175"/>
                    <a:pt x="8252" y="5226"/>
                    <a:pt x="8255" y="5233"/>
                  </a:cubicBezTo>
                  <a:cubicBezTo>
                    <a:pt x="8251" y="5244"/>
                    <a:pt x="8217" y="5298"/>
                    <a:pt x="8103" y="5346"/>
                  </a:cubicBezTo>
                  <a:cubicBezTo>
                    <a:pt x="7992" y="5392"/>
                    <a:pt x="7847" y="5420"/>
                    <a:pt x="7670" y="5420"/>
                  </a:cubicBezTo>
                  <a:cubicBezTo>
                    <a:pt x="7237" y="5420"/>
                    <a:pt x="6614" y="5254"/>
                    <a:pt x="5844" y="4791"/>
                  </a:cubicBezTo>
                  <a:cubicBezTo>
                    <a:pt x="5785" y="4756"/>
                    <a:pt x="5719" y="4739"/>
                    <a:pt x="5654" y="4739"/>
                  </a:cubicBezTo>
                  <a:cubicBezTo>
                    <a:pt x="5551" y="4739"/>
                    <a:pt x="5450" y="4782"/>
                    <a:pt x="5378" y="4863"/>
                  </a:cubicBezTo>
                  <a:cubicBezTo>
                    <a:pt x="5261" y="4996"/>
                    <a:pt x="5256" y="5195"/>
                    <a:pt x="5366" y="5334"/>
                  </a:cubicBezTo>
                  <a:cubicBezTo>
                    <a:pt x="5696" y="5750"/>
                    <a:pt x="6541" y="6951"/>
                    <a:pt x="6648" y="7689"/>
                  </a:cubicBezTo>
                  <a:cubicBezTo>
                    <a:pt x="6524" y="7685"/>
                    <a:pt x="6275" y="7630"/>
                    <a:pt x="5921" y="7455"/>
                  </a:cubicBezTo>
                  <a:cubicBezTo>
                    <a:pt x="4972" y="6986"/>
                    <a:pt x="3832" y="5946"/>
                    <a:pt x="3426" y="4683"/>
                  </a:cubicBezTo>
                  <a:cubicBezTo>
                    <a:pt x="3375" y="4523"/>
                    <a:pt x="3228" y="4428"/>
                    <a:pt x="3076" y="4428"/>
                  </a:cubicBezTo>
                  <a:cubicBezTo>
                    <a:pt x="3003" y="4428"/>
                    <a:pt x="2929" y="4449"/>
                    <a:pt x="2863" y="4496"/>
                  </a:cubicBezTo>
                  <a:cubicBezTo>
                    <a:pt x="2854" y="4504"/>
                    <a:pt x="2137" y="5002"/>
                    <a:pt x="1570" y="5002"/>
                  </a:cubicBezTo>
                  <a:cubicBezTo>
                    <a:pt x="1387" y="5002"/>
                    <a:pt x="1219" y="4950"/>
                    <a:pt x="1096" y="4813"/>
                  </a:cubicBezTo>
                  <a:cubicBezTo>
                    <a:pt x="985" y="4691"/>
                    <a:pt x="1063" y="4530"/>
                    <a:pt x="1486" y="3990"/>
                  </a:cubicBezTo>
                  <a:cubicBezTo>
                    <a:pt x="1956" y="3391"/>
                    <a:pt x="2601" y="2571"/>
                    <a:pt x="2108" y="1564"/>
                  </a:cubicBezTo>
                  <a:cubicBezTo>
                    <a:pt x="2045" y="1431"/>
                    <a:pt x="1913" y="1353"/>
                    <a:pt x="1775" y="1353"/>
                  </a:cubicBezTo>
                  <a:cubicBezTo>
                    <a:pt x="1721" y="1353"/>
                    <a:pt x="1666" y="1365"/>
                    <a:pt x="1614" y="1390"/>
                  </a:cubicBezTo>
                  <a:cubicBezTo>
                    <a:pt x="1430" y="1480"/>
                    <a:pt x="1355" y="1703"/>
                    <a:pt x="1448" y="1887"/>
                  </a:cubicBezTo>
                  <a:cubicBezTo>
                    <a:pt x="1718" y="2438"/>
                    <a:pt x="1410" y="2899"/>
                    <a:pt x="909" y="3536"/>
                  </a:cubicBezTo>
                  <a:cubicBezTo>
                    <a:pt x="504" y="4051"/>
                    <a:pt x="0" y="4693"/>
                    <a:pt x="549" y="5303"/>
                  </a:cubicBezTo>
                  <a:cubicBezTo>
                    <a:pt x="830" y="5617"/>
                    <a:pt x="1188" y="5735"/>
                    <a:pt x="1561" y="5735"/>
                  </a:cubicBezTo>
                  <a:cubicBezTo>
                    <a:pt x="2021" y="5735"/>
                    <a:pt x="2504" y="5556"/>
                    <a:pt x="2894" y="5343"/>
                  </a:cubicBezTo>
                  <a:cubicBezTo>
                    <a:pt x="3710" y="7192"/>
                    <a:pt x="5702" y="8422"/>
                    <a:pt x="6681" y="8422"/>
                  </a:cubicBezTo>
                  <a:cubicBezTo>
                    <a:pt x="6739" y="8422"/>
                    <a:pt x="6798" y="8417"/>
                    <a:pt x="6855" y="8407"/>
                  </a:cubicBezTo>
                  <a:cubicBezTo>
                    <a:pt x="7204" y="8340"/>
                    <a:pt x="7414" y="8068"/>
                    <a:pt x="7390" y="7716"/>
                  </a:cubicBezTo>
                  <a:cubicBezTo>
                    <a:pt x="7353" y="7187"/>
                    <a:pt x="7038" y="6537"/>
                    <a:pt x="6710" y="5990"/>
                  </a:cubicBezTo>
                  <a:lnTo>
                    <a:pt x="6710" y="5990"/>
                  </a:lnTo>
                  <a:cubicBezTo>
                    <a:pt x="7066" y="6099"/>
                    <a:pt x="7393" y="6149"/>
                    <a:pt x="7681" y="6149"/>
                  </a:cubicBezTo>
                  <a:cubicBezTo>
                    <a:pt x="8261" y="6149"/>
                    <a:pt x="8684" y="5947"/>
                    <a:pt x="8880" y="5622"/>
                  </a:cubicBezTo>
                  <a:cubicBezTo>
                    <a:pt x="9073" y="5300"/>
                    <a:pt x="9039" y="4807"/>
                    <a:pt x="8506" y="4486"/>
                  </a:cubicBezTo>
                  <a:cubicBezTo>
                    <a:pt x="8040" y="4207"/>
                    <a:pt x="7340" y="3811"/>
                    <a:pt x="6769" y="3491"/>
                  </a:cubicBezTo>
                  <a:cubicBezTo>
                    <a:pt x="6999" y="3387"/>
                    <a:pt x="7200" y="3226"/>
                    <a:pt x="7350" y="3022"/>
                  </a:cubicBezTo>
                  <a:cubicBezTo>
                    <a:pt x="7617" y="2657"/>
                    <a:pt x="7671" y="2192"/>
                    <a:pt x="7490" y="1808"/>
                  </a:cubicBezTo>
                  <a:cubicBezTo>
                    <a:pt x="7288" y="1379"/>
                    <a:pt x="6836" y="1115"/>
                    <a:pt x="6252" y="1083"/>
                  </a:cubicBezTo>
                  <a:cubicBezTo>
                    <a:pt x="4798" y="1004"/>
                    <a:pt x="3241" y="64"/>
                    <a:pt x="3226" y="54"/>
                  </a:cubicBezTo>
                  <a:cubicBezTo>
                    <a:pt x="3166" y="18"/>
                    <a:pt x="3099" y="0"/>
                    <a:pt x="303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1"/>
            <p:cNvSpPr/>
            <p:nvPr/>
          </p:nvSpPr>
          <p:spPr>
            <a:xfrm>
              <a:off x="4269975" y="1561675"/>
              <a:ext cx="68875" cy="65350"/>
            </a:xfrm>
            <a:custGeom>
              <a:avLst/>
              <a:gdLst/>
              <a:ahLst/>
              <a:cxnLst/>
              <a:rect l="l" t="t" r="r" b="b"/>
              <a:pathLst>
                <a:path w="2755" h="2614" extrusionOk="0">
                  <a:moveTo>
                    <a:pt x="1408" y="0"/>
                  </a:moveTo>
                  <a:cubicBezTo>
                    <a:pt x="1369" y="0"/>
                    <a:pt x="1330" y="2"/>
                    <a:pt x="1290" y="5"/>
                  </a:cubicBezTo>
                  <a:cubicBezTo>
                    <a:pt x="765" y="51"/>
                    <a:pt x="317" y="411"/>
                    <a:pt x="160" y="915"/>
                  </a:cubicBezTo>
                  <a:cubicBezTo>
                    <a:pt x="1" y="1419"/>
                    <a:pt x="162" y="1970"/>
                    <a:pt x="567" y="2309"/>
                  </a:cubicBezTo>
                  <a:cubicBezTo>
                    <a:pt x="808" y="2510"/>
                    <a:pt x="1106" y="2614"/>
                    <a:pt x="1407" y="2614"/>
                  </a:cubicBezTo>
                  <a:cubicBezTo>
                    <a:pt x="1613" y="2614"/>
                    <a:pt x="1821" y="2565"/>
                    <a:pt x="2011" y="2466"/>
                  </a:cubicBezTo>
                  <a:cubicBezTo>
                    <a:pt x="2480" y="2221"/>
                    <a:pt x="2755" y="1718"/>
                    <a:pt x="2708" y="1191"/>
                  </a:cubicBezTo>
                  <a:cubicBezTo>
                    <a:pt x="2648" y="512"/>
                    <a:pt x="2078" y="0"/>
                    <a:pt x="140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1"/>
            <p:cNvSpPr/>
            <p:nvPr/>
          </p:nvSpPr>
          <p:spPr>
            <a:xfrm>
              <a:off x="4648300" y="1604600"/>
              <a:ext cx="68875" cy="65375"/>
            </a:xfrm>
            <a:custGeom>
              <a:avLst/>
              <a:gdLst/>
              <a:ahLst/>
              <a:cxnLst/>
              <a:rect l="l" t="t" r="r" b="b"/>
              <a:pathLst>
                <a:path w="2755" h="2615" extrusionOk="0">
                  <a:moveTo>
                    <a:pt x="1406" y="1"/>
                  </a:moveTo>
                  <a:cubicBezTo>
                    <a:pt x="1368" y="1"/>
                    <a:pt x="1329" y="3"/>
                    <a:pt x="1290" y="6"/>
                  </a:cubicBezTo>
                  <a:cubicBezTo>
                    <a:pt x="763" y="53"/>
                    <a:pt x="317" y="413"/>
                    <a:pt x="159" y="917"/>
                  </a:cubicBezTo>
                  <a:cubicBezTo>
                    <a:pt x="0" y="1421"/>
                    <a:pt x="161" y="1971"/>
                    <a:pt x="567" y="2311"/>
                  </a:cubicBezTo>
                  <a:cubicBezTo>
                    <a:pt x="807" y="2512"/>
                    <a:pt x="1105" y="2615"/>
                    <a:pt x="1405" y="2615"/>
                  </a:cubicBezTo>
                  <a:cubicBezTo>
                    <a:pt x="1612" y="2615"/>
                    <a:pt x="1820" y="2566"/>
                    <a:pt x="2011" y="2466"/>
                  </a:cubicBezTo>
                  <a:cubicBezTo>
                    <a:pt x="2479" y="2222"/>
                    <a:pt x="2755" y="1720"/>
                    <a:pt x="2707" y="1193"/>
                  </a:cubicBezTo>
                  <a:cubicBezTo>
                    <a:pt x="2648" y="513"/>
                    <a:pt x="2076" y="1"/>
                    <a:pt x="140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1"/>
            <p:cNvSpPr/>
            <p:nvPr/>
          </p:nvSpPr>
          <p:spPr>
            <a:xfrm>
              <a:off x="4020550" y="1103025"/>
              <a:ext cx="996175" cy="720200"/>
            </a:xfrm>
            <a:custGeom>
              <a:avLst/>
              <a:gdLst/>
              <a:ahLst/>
              <a:cxnLst/>
              <a:rect l="l" t="t" r="r" b="b"/>
              <a:pathLst>
                <a:path w="39847" h="28808" extrusionOk="0">
                  <a:moveTo>
                    <a:pt x="19870" y="735"/>
                  </a:moveTo>
                  <a:cubicBezTo>
                    <a:pt x="26035" y="735"/>
                    <a:pt x="31509" y="3172"/>
                    <a:pt x="34513" y="7255"/>
                  </a:cubicBezTo>
                  <a:cubicBezTo>
                    <a:pt x="39059" y="13435"/>
                    <a:pt x="37963" y="19352"/>
                    <a:pt x="36744" y="23265"/>
                  </a:cubicBezTo>
                  <a:cubicBezTo>
                    <a:pt x="36368" y="24476"/>
                    <a:pt x="35539" y="25708"/>
                    <a:pt x="34807" y="26637"/>
                  </a:cubicBezTo>
                  <a:cubicBezTo>
                    <a:pt x="37083" y="19878"/>
                    <a:pt x="34695" y="15333"/>
                    <a:pt x="33842" y="14019"/>
                  </a:cubicBezTo>
                  <a:cubicBezTo>
                    <a:pt x="32947" y="12637"/>
                    <a:pt x="31858" y="11744"/>
                    <a:pt x="31069" y="11744"/>
                  </a:cubicBezTo>
                  <a:lnTo>
                    <a:pt x="31042" y="11745"/>
                  </a:lnTo>
                  <a:cubicBezTo>
                    <a:pt x="30681" y="11754"/>
                    <a:pt x="30251" y="11792"/>
                    <a:pt x="29753" y="11836"/>
                  </a:cubicBezTo>
                  <a:cubicBezTo>
                    <a:pt x="28836" y="11918"/>
                    <a:pt x="27578" y="12030"/>
                    <a:pt x="25937" y="12030"/>
                  </a:cubicBezTo>
                  <a:cubicBezTo>
                    <a:pt x="23717" y="12030"/>
                    <a:pt x="21357" y="11832"/>
                    <a:pt x="18723" y="11427"/>
                  </a:cubicBezTo>
                  <a:cubicBezTo>
                    <a:pt x="14134" y="10720"/>
                    <a:pt x="11944" y="9479"/>
                    <a:pt x="10635" y="8738"/>
                  </a:cubicBezTo>
                  <a:cubicBezTo>
                    <a:pt x="9895" y="8318"/>
                    <a:pt x="9360" y="8016"/>
                    <a:pt x="8779" y="8016"/>
                  </a:cubicBezTo>
                  <a:cubicBezTo>
                    <a:pt x="8624" y="8016"/>
                    <a:pt x="8468" y="8037"/>
                    <a:pt x="8319" y="8081"/>
                  </a:cubicBezTo>
                  <a:cubicBezTo>
                    <a:pt x="5611" y="8856"/>
                    <a:pt x="2822" y="16554"/>
                    <a:pt x="2773" y="22468"/>
                  </a:cubicBezTo>
                  <a:cubicBezTo>
                    <a:pt x="2440" y="21516"/>
                    <a:pt x="2112" y="20385"/>
                    <a:pt x="2006" y="19393"/>
                  </a:cubicBezTo>
                  <a:cubicBezTo>
                    <a:pt x="1984" y="19267"/>
                    <a:pt x="1" y="6712"/>
                    <a:pt x="10274" y="2641"/>
                  </a:cubicBezTo>
                  <a:cubicBezTo>
                    <a:pt x="13467" y="1376"/>
                    <a:pt x="16695" y="735"/>
                    <a:pt x="19870" y="735"/>
                  </a:cubicBezTo>
                  <a:close/>
                  <a:moveTo>
                    <a:pt x="19869" y="1"/>
                  </a:moveTo>
                  <a:cubicBezTo>
                    <a:pt x="16602" y="1"/>
                    <a:pt x="13282" y="660"/>
                    <a:pt x="10004" y="1959"/>
                  </a:cubicBezTo>
                  <a:cubicBezTo>
                    <a:pt x="5521" y="3735"/>
                    <a:pt x="2592" y="7341"/>
                    <a:pt x="1531" y="12387"/>
                  </a:cubicBezTo>
                  <a:cubicBezTo>
                    <a:pt x="736" y="16171"/>
                    <a:pt x="1259" y="19380"/>
                    <a:pt x="1278" y="19493"/>
                  </a:cubicBezTo>
                  <a:cubicBezTo>
                    <a:pt x="1527" y="21815"/>
                    <a:pt x="2887" y="24754"/>
                    <a:pt x="2945" y="24878"/>
                  </a:cubicBezTo>
                  <a:cubicBezTo>
                    <a:pt x="3007" y="25008"/>
                    <a:pt x="3139" y="25090"/>
                    <a:pt x="3284" y="25090"/>
                  </a:cubicBezTo>
                  <a:cubicBezTo>
                    <a:pt x="3485" y="25089"/>
                    <a:pt x="3650" y="24925"/>
                    <a:pt x="3650" y="24722"/>
                  </a:cubicBezTo>
                  <a:cubicBezTo>
                    <a:pt x="3650" y="24685"/>
                    <a:pt x="3643" y="24648"/>
                    <a:pt x="3632" y="24613"/>
                  </a:cubicBezTo>
                  <a:cubicBezTo>
                    <a:pt x="3256" y="21884"/>
                    <a:pt x="3703" y="18194"/>
                    <a:pt x="4834" y="14723"/>
                  </a:cubicBezTo>
                  <a:cubicBezTo>
                    <a:pt x="5897" y="11453"/>
                    <a:pt x="7345" y="9124"/>
                    <a:pt x="8521" y="8788"/>
                  </a:cubicBezTo>
                  <a:cubicBezTo>
                    <a:pt x="8604" y="8764"/>
                    <a:pt x="8691" y="8751"/>
                    <a:pt x="8779" y="8751"/>
                  </a:cubicBezTo>
                  <a:cubicBezTo>
                    <a:pt x="9166" y="8751"/>
                    <a:pt x="9607" y="9000"/>
                    <a:pt x="10274" y="9377"/>
                  </a:cubicBezTo>
                  <a:cubicBezTo>
                    <a:pt x="11626" y="10143"/>
                    <a:pt x="13891" y="11425"/>
                    <a:pt x="18612" y="12153"/>
                  </a:cubicBezTo>
                  <a:cubicBezTo>
                    <a:pt x="21283" y="12564"/>
                    <a:pt x="23679" y="12765"/>
                    <a:pt x="25937" y="12765"/>
                  </a:cubicBezTo>
                  <a:cubicBezTo>
                    <a:pt x="27611" y="12765"/>
                    <a:pt x="28887" y="12651"/>
                    <a:pt x="29818" y="12568"/>
                  </a:cubicBezTo>
                  <a:cubicBezTo>
                    <a:pt x="30303" y="12525"/>
                    <a:pt x="30724" y="12488"/>
                    <a:pt x="31069" y="12479"/>
                  </a:cubicBezTo>
                  <a:cubicBezTo>
                    <a:pt x="31417" y="12479"/>
                    <a:pt x="32310" y="13005"/>
                    <a:pt x="33226" y="14418"/>
                  </a:cubicBezTo>
                  <a:cubicBezTo>
                    <a:pt x="34107" y="15777"/>
                    <a:pt x="36722" y="20795"/>
                    <a:pt x="33370" y="28290"/>
                  </a:cubicBezTo>
                  <a:cubicBezTo>
                    <a:pt x="33261" y="28532"/>
                    <a:pt x="33440" y="28807"/>
                    <a:pt x="33706" y="28807"/>
                  </a:cubicBezTo>
                  <a:cubicBezTo>
                    <a:pt x="33801" y="28807"/>
                    <a:pt x="33893" y="28770"/>
                    <a:pt x="33962" y="28702"/>
                  </a:cubicBezTo>
                  <a:cubicBezTo>
                    <a:pt x="34070" y="28596"/>
                    <a:pt x="36642" y="26063"/>
                    <a:pt x="37446" y="23484"/>
                  </a:cubicBezTo>
                  <a:cubicBezTo>
                    <a:pt x="38711" y="19419"/>
                    <a:pt x="39846" y="13269"/>
                    <a:pt x="35104" y="6820"/>
                  </a:cubicBezTo>
                  <a:cubicBezTo>
                    <a:pt x="31962" y="2550"/>
                    <a:pt x="26267" y="1"/>
                    <a:pt x="1986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1"/>
            <p:cNvSpPr/>
            <p:nvPr/>
          </p:nvSpPr>
          <p:spPr>
            <a:xfrm>
              <a:off x="3949075" y="1902875"/>
              <a:ext cx="351275" cy="339000"/>
            </a:xfrm>
            <a:custGeom>
              <a:avLst/>
              <a:gdLst/>
              <a:ahLst/>
              <a:cxnLst/>
              <a:rect l="l" t="t" r="r" b="b"/>
              <a:pathLst>
                <a:path w="14051" h="13560" extrusionOk="0">
                  <a:moveTo>
                    <a:pt x="12755" y="0"/>
                  </a:moveTo>
                  <a:cubicBezTo>
                    <a:pt x="12639" y="0"/>
                    <a:pt x="12525" y="55"/>
                    <a:pt x="12454" y="156"/>
                  </a:cubicBezTo>
                  <a:cubicBezTo>
                    <a:pt x="12410" y="219"/>
                    <a:pt x="7979" y="6408"/>
                    <a:pt x="345" y="10021"/>
                  </a:cubicBezTo>
                  <a:cubicBezTo>
                    <a:pt x="241" y="10070"/>
                    <a:pt x="0" y="10228"/>
                    <a:pt x="15" y="10630"/>
                  </a:cubicBezTo>
                  <a:cubicBezTo>
                    <a:pt x="45" y="11424"/>
                    <a:pt x="1283" y="13266"/>
                    <a:pt x="1963" y="13527"/>
                  </a:cubicBezTo>
                  <a:cubicBezTo>
                    <a:pt x="2018" y="13549"/>
                    <a:pt x="2097" y="13559"/>
                    <a:pt x="2194" y="13559"/>
                  </a:cubicBezTo>
                  <a:cubicBezTo>
                    <a:pt x="3704" y="13559"/>
                    <a:pt x="9961" y="11039"/>
                    <a:pt x="13904" y="7096"/>
                  </a:cubicBezTo>
                  <a:cubicBezTo>
                    <a:pt x="14049" y="6953"/>
                    <a:pt x="14050" y="6720"/>
                    <a:pt x="13906" y="6575"/>
                  </a:cubicBezTo>
                  <a:cubicBezTo>
                    <a:pt x="13834" y="6503"/>
                    <a:pt x="13740" y="6468"/>
                    <a:pt x="13647" y="6468"/>
                  </a:cubicBezTo>
                  <a:cubicBezTo>
                    <a:pt x="13552" y="6468"/>
                    <a:pt x="13457" y="6504"/>
                    <a:pt x="13385" y="6577"/>
                  </a:cubicBezTo>
                  <a:cubicBezTo>
                    <a:pt x="9386" y="10576"/>
                    <a:pt x="3214" y="12836"/>
                    <a:pt x="2252" y="12836"/>
                  </a:cubicBezTo>
                  <a:cubicBezTo>
                    <a:pt x="2236" y="12836"/>
                    <a:pt x="2222" y="12835"/>
                    <a:pt x="2209" y="12834"/>
                  </a:cubicBezTo>
                  <a:cubicBezTo>
                    <a:pt x="1795" y="12642"/>
                    <a:pt x="788" y="11115"/>
                    <a:pt x="749" y="10642"/>
                  </a:cubicBezTo>
                  <a:cubicBezTo>
                    <a:pt x="8509" y="6937"/>
                    <a:pt x="13009" y="643"/>
                    <a:pt x="13053" y="579"/>
                  </a:cubicBezTo>
                  <a:cubicBezTo>
                    <a:pt x="13170" y="414"/>
                    <a:pt x="13131" y="184"/>
                    <a:pt x="12966" y="67"/>
                  </a:cubicBezTo>
                  <a:cubicBezTo>
                    <a:pt x="12901" y="22"/>
                    <a:pt x="12828" y="0"/>
                    <a:pt x="1275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1"/>
            <p:cNvSpPr/>
            <p:nvPr/>
          </p:nvSpPr>
          <p:spPr>
            <a:xfrm>
              <a:off x="4224925" y="2010650"/>
              <a:ext cx="479900" cy="340925"/>
            </a:xfrm>
            <a:custGeom>
              <a:avLst/>
              <a:gdLst/>
              <a:ahLst/>
              <a:cxnLst/>
              <a:rect l="l" t="t" r="r" b="b"/>
              <a:pathLst>
                <a:path w="19196" h="13637" extrusionOk="0">
                  <a:moveTo>
                    <a:pt x="17187" y="0"/>
                  </a:moveTo>
                  <a:cubicBezTo>
                    <a:pt x="17004" y="0"/>
                    <a:pt x="16839" y="140"/>
                    <a:pt x="16818" y="330"/>
                  </a:cubicBezTo>
                  <a:cubicBezTo>
                    <a:pt x="16498" y="3441"/>
                    <a:pt x="18010" y="9580"/>
                    <a:pt x="18370" y="10976"/>
                  </a:cubicBezTo>
                  <a:cubicBezTo>
                    <a:pt x="15716" y="12420"/>
                    <a:pt x="12905" y="12907"/>
                    <a:pt x="10320" y="12907"/>
                  </a:cubicBezTo>
                  <a:cubicBezTo>
                    <a:pt x="5881" y="12907"/>
                    <a:pt x="2110" y="11470"/>
                    <a:pt x="952" y="10980"/>
                  </a:cubicBezTo>
                  <a:cubicBezTo>
                    <a:pt x="2891" y="7461"/>
                    <a:pt x="3125" y="855"/>
                    <a:pt x="3134" y="565"/>
                  </a:cubicBezTo>
                  <a:cubicBezTo>
                    <a:pt x="3141" y="362"/>
                    <a:pt x="2982" y="193"/>
                    <a:pt x="2779" y="186"/>
                  </a:cubicBezTo>
                  <a:cubicBezTo>
                    <a:pt x="2774" y="186"/>
                    <a:pt x="2769" y="186"/>
                    <a:pt x="2764" y="186"/>
                  </a:cubicBezTo>
                  <a:cubicBezTo>
                    <a:pt x="2572" y="186"/>
                    <a:pt x="2407" y="344"/>
                    <a:pt x="2400" y="542"/>
                  </a:cubicBezTo>
                  <a:cubicBezTo>
                    <a:pt x="2398" y="613"/>
                    <a:pt x="2147" y="7717"/>
                    <a:pt x="116" y="10953"/>
                  </a:cubicBezTo>
                  <a:cubicBezTo>
                    <a:pt x="0" y="11139"/>
                    <a:pt x="70" y="11384"/>
                    <a:pt x="267" y="11479"/>
                  </a:cubicBezTo>
                  <a:cubicBezTo>
                    <a:pt x="335" y="11512"/>
                    <a:pt x="4826" y="13637"/>
                    <a:pt x="10328" y="13637"/>
                  </a:cubicBezTo>
                  <a:cubicBezTo>
                    <a:pt x="13101" y="13637"/>
                    <a:pt x="16131" y="13097"/>
                    <a:pt x="18978" y="11477"/>
                  </a:cubicBezTo>
                  <a:cubicBezTo>
                    <a:pt x="19123" y="11394"/>
                    <a:pt x="19195" y="11225"/>
                    <a:pt x="19152" y="11063"/>
                  </a:cubicBezTo>
                  <a:cubicBezTo>
                    <a:pt x="19133" y="10991"/>
                    <a:pt x="17207" y="3719"/>
                    <a:pt x="17548" y="404"/>
                  </a:cubicBezTo>
                  <a:cubicBezTo>
                    <a:pt x="17568" y="203"/>
                    <a:pt x="17423" y="23"/>
                    <a:pt x="17221" y="2"/>
                  </a:cubicBezTo>
                  <a:cubicBezTo>
                    <a:pt x="17210" y="1"/>
                    <a:pt x="17198" y="0"/>
                    <a:pt x="1718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1"/>
            <p:cNvSpPr/>
            <p:nvPr/>
          </p:nvSpPr>
          <p:spPr>
            <a:xfrm>
              <a:off x="4646125" y="1924025"/>
              <a:ext cx="276025" cy="355300"/>
            </a:xfrm>
            <a:custGeom>
              <a:avLst/>
              <a:gdLst/>
              <a:ahLst/>
              <a:cxnLst/>
              <a:rect l="l" t="t" r="r" b="b"/>
              <a:pathLst>
                <a:path w="11041" h="14212" extrusionOk="0">
                  <a:moveTo>
                    <a:pt x="2434" y="0"/>
                  </a:moveTo>
                  <a:cubicBezTo>
                    <a:pt x="2368" y="0"/>
                    <a:pt x="2300" y="18"/>
                    <a:pt x="2240" y="56"/>
                  </a:cubicBezTo>
                  <a:cubicBezTo>
                    <a:pt x="2068" y="163"/>
                    <a:pt x="2015" y="389"/>
                    <a:pt x="2122" y="560"/>
                  </a:cubicBezTo>
                  <a:cubicBezTo>
                    <a:pt x="2319" y="877"/>
                    <a:pt x="6945" y="8273"/>
                    <a:pt x="10164" y="11422"/>
                  </a:cubicBezTo>
                  <a:cubicBezTo>
                    <a:pt x="10093" y="11734"/>
                    <a:pt x="9608" y="12627"/>
                    <a:pt x="8990" y="13166"/>
                  </a:cubicBezTo>
                  <a:cubicBezTo>
                    <a:pt x="8681" y="13435"/>
                    <a:pt x="8493" y="13476"/>
                    <a:pt x="8407" y="13476"/>
                  </a:cubicBezTo>
                  <a:cubicBezTo>
                    <a:pt x="8395" y="13476"/>
                    <a:pt x="8386" y="13475"/>
                    <a:pt x="8378" y="13474"/>
                  </a:cubicBezTo>
                  <a:cubicBezTo>
                    <a:pt x="7579" y="13370"/>
                    <a:pt x="2591" y="9661"/>
                    <a:pt x="750" y="5852"/>
                  </a:cubicBezTo>
                  <a:cubicBezTo>
                    <a:pt x="687" y="5721"/>
                    <a:pt x="556" y="5644"/>
                    <a:pt x="420" y="5644"/>
                  </a:cubicBezTo>
                  <a:cubicBezTo>
                    <a:pt x="366" y="5644"/>
                    <a:pt x="312" y="5656"/>
                    <a:pt x="260" y="5681"/>
                  </a:cubicBezTo>
                  <a:cubicBezTo>
                    <a:pt x="77" y="5769"/>
                    <a:pt x="1" y="5989"/>
                    <a:pt x="88" y="6172"/>
                  </a:cubicBezTo>
                  <a:cubicBezTo>
                    <a:pt x="1934" y="9988"/>
                    <a:pt x="7029" y="14039"/>
                    <a:pt x="8284" y="14203"/>
                  </a:cubicBezTo>
                  <a:cubicBezTo>
                    <a:pt x="8325" y="14208"/>
                    <a:pt x="8368" y="14211"/>
                    <a:pt x="8411" y="14211"/>
                  </a:cubicBezTo>
                  <a:cubicBezTo>
                    <a:pt x="9433" y="14211"/>
                    <a:pt x="10418" y="12651"/>
                    <a:pt x="10692" y="12080"/>
                  </a:cubicBezTo>
                  <a:cubicBezTo>
                    <a:pt x="10871" y="11708"/>
                    <a:pt x="11041" y="11246"/>
                    <a:pt x="10760" y="10975"/>
                  </a:cubicBezTo>
                  <a:cubicBezTo>
                    <a:pt x="7602" y="7940"/>
                    <a:pt x="2793" y="249"/>
                    <a:pt x="2745" y="172"/>
                  </a:cubicBezTo>
                  <a:cubicBezTo>
                    <a:pt x="2675" y="61"/>
                    <a:pt x="2556" y="0"/>
                    <a:pt x="243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1"/>
            <p:cNvSpPr/>
            <p:nvPr/>
          </p:nvSpPr>
          <p:spPr>
            <a:xfrm>
              <a:off x="4257000" y="2236375"/>
              <a:ext cx="387625" cy="50025"/>
            </a:xfrm>
            <a:custGeom>
              <a:avLst/>
              <a:gdLst/>
              <a:ahLst/>
              <a:cxnLst/>
              <a:rect l="l" t="t" r="r" b="b"/>
              <a:pathLst>
                <a:path w="15505" h="2001" extrusionOk="0">
                  <a:moveTo>
                    <a:pt x="413" y="1"/>
                  </a:moveTo>
                  <a:cubicBezTo>
                    <a:pt x="259" y="1"/>
                    <a:pt x="116" y="98"/>
                    <a:pt x="65" y="252"/>
                  </a:cubicBezTo>
                  <a:cubicBezTo>
                    <a:pt x="0" y="444"/>
                    <a:pt x="103" y="650"/>
                    <a:pt x="293" y="715"/>
                  </a:cubicBezTo>
                  <a:cubicBezTo>
                    <a:pt x="517" y="789"/>
                    <a:pt x="4225" y="2001"/>
                    <a:pt x="8783" y="2001"/>
                  </a:cubicBezTo>
                  <a:cubicBezTo>
                    <a:pt x="10832" y="2001"/>
                    <a:pt x="13054" y="1756"/>
                    <a:pt x="15206" y="1053"/>
                  </a:cubicBezTo>
                  <a:cubicBezTo>
                    <a:pt x="15399" y="991"/>
                    <a:pt x="15504" y="783"/>
                    <a:pt x="15441" y="591"/>
                  </a:cubicBezTo>
                  <a:cubicBezTo>
                    <a:pt x="15390" y="436"/>
                    <a:pt x="15247" y="337"/>
                    <a:pt x="15092" y="337"/>
                  </a:cubicBezTo>
                  <a:cubicBezTo>
                    <a:pt x="15054" y="337"/>
                    <a:pt x="15016" y="343"/>
                    <a:pt x="14978" y="356"/>
                  </a:cubicBezTo>
                  <a:cubicBezTo>
                    <a:pt x="12938" y="1021"/>
                    <a:pt x="10811" y="1253"/>
                    <a:pt x="8834" y="1253"/>
                  </a:cubicBezTo>
                  <a:cubicBezTo>
                    <a:pt x="4310" y="1253"/>
                    <a:pt x="579" y="37"/>
                    <a:pt x="526" y="19"/>
                  </a:cubicBezTo>
                  <a:cubicBezTo>
                    <a:pt x="488" y="7"/>
                    <a:pt x="450" y="1"/>
                    <a:pt x="41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1"/>
            <p:cNvSpPr/>
            <p:nvPr/>
          </p:nvSpPr>
          <p:spPr>
            <a:xfrm>
              <a:off x="4387275" y="1951225"/>
              <a:ext cx="189100" cy="97925"/>
            </a:xfrm>
            <a:custGeom>
              <a:avLst/>
              <a:gdLst/>
              <a:ahLst/>
              <a:cxnLst/>
              <a:rect l="l" t="t" r="r" b="b"/>
              <a:pathLst>
                <a:path w="7564" h="3917" extrusionOk="0">
                  <a:moveTo>
                    <a:pt x="528" y="1"/>
                  </a:moveTo>
                  <a:cubicBezTo>
                    <a:pt x="342" y="1"/>
                    <a:pt x="182" y="142"/>
                    <a:pt x="163" y="331"/>
                  </a:cubicBezTo>
                  <a:cubicBezTo>
                    <a:pt x="156" y="404"/>
                    <a:pt x="1" y="2141"/>
                    <a:pt x="1058" y="3180"/>
                  </a:cubicBezTo>
                  <a:cubicBezTo>
                    <a:pt x="1555" y="3670"/>
                    <a:pt x="2225" y="3916"/>
                    <a:pt x="3053" y="3916"/>
                  </a:cubicBezTo>
                  <a:cubicBezTo>
                    <a:pt x="3230" y="3915"/>
                    <a:pt x="3407" y="3905"/>
                    <a:pt x="3583" y="3884"/>
                  </a:cubicBezTo>
                  <a:cubicBezTo>
                    <a:pt x="6861" y="3512"/>
                    <a:pt x="7564" y="1562"/>
                    <a:pt x="7477" y="584"/>
                  </a:cubicBezTo>
                  <a:cubicBezTo>
                    <a:pt x="7460" y="392"/>
                    <a:pt x="7300" y="249"/>
                    <a:pt x="7112" y="249"/>
                  </a:cubicBezTo>
                  <a:cubicBezTo>
                    <a:pt x="7101" y="249"/>
                    <a:pt x="7090" y="249"/>
                    <a:pt x="7079" y="250"/>
                  </a:cubicBezTo>
                  <a:cubicBezTo>
                    <a:pt x="6877" y="267"/>
                    <a:pt x="6728" y="447"/>
                    <a:pt x="6745" y="648"/>
                  </a:cubicBezTo>
                  <a:cubicBezTo>
                    <a:pt x="6747" y="670"/>
                    <a:pt x="6894" y="2769"/>
                    <a:pt x="3501" y="3155"/>
                  </a:cubicBezTo>
                  <a:cubicBezTo>
                    <a:pt x="3346" y="3172"/>
                    <a:pt x="3199" y="3181"/>
                    <a:pt x="3058" y="3181"/>
                  </a:cubicBezTo>
                  <a:cubicBezTo>
                    <a:pt x="2427" y="3181"/>
                    <a:pt x="1930" y="3006"/>
                    <a:pt x="1575" y="2659"/>
                  </a:cubicBezTo>
                  <a:cubicBezTo>
                    <a:pt x="768" y="1868"/>
                    <a:pt x="892" y="415"/>
                    <a:pt x="894" y="400"/>
                  </a:cubicBezTo>
                  <a:cubicBezTo>
                    <a:pt x="913" y="200"/>
                    <a:pt x="765" y="22"/>
                    <a:pt x="563" y="2"/>
                  </a:cubicBezTo>
                  <a:cubicBezTo>
                    <a:pt x="551" y="1"/>
                    <a:pt x="539" y="1"/>
                    <a:pt x="52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1"/>
            <p:cNvSpPr/>
            <p:nvPr/>
          </p:nvSpPr>
          <p:spPr>
            <a:xfrm>
              <a:off x="4245325" y="2290175"/>
              <a:ext cx="496725" cy="374500"/>
            </a:xfrm>
            <a:custGeom>
              <a:avLst/>
              <a:gdLst/>
              <a:ahLst/>
              <a:cxnLst/>
              <a:rect l="l" t="t" r="r" b="b"/>
              <a:pathLst>
                <a:path w="19869" h="14980" extrusionOk="0">
                  <a:moveTo>
                    <a:pt x="17362" y="0"/>
                  </a:moveTo>
                  <a:cubicBezTo>
                    <a:pt x="17316" y="0"/>
                    <a:pt x="17270" y="9"/>
                    <a:pt x="17226" y="27"/>
                  </a:cubicBezTo>
                  <a:cubicBezTo>
                    <a:pt x="17040" y="102"/>
                    <a:pt x="16948" y="311"/>
                    <a:pt x="17019" y="498"/>
                  </a:cubicBezTo>
                  <a:cubicBezTo>
                    <a:pt x="17517" y="1747"/>
                    <a:pt x="18912" y="12093"/>
                    <a:pt x="17918" y="13282"/>
                  </a:cubicBezTo>
                  <a:cubicBezTo>
                    <a:pt x="17294" y="14027"/>
                    <a:pt x="15401" y="14249"/>
                    <a:pt x="13931" y="14249"/>
                  </a:cubicBezTo>
                  <a:cubicBezTo>
                    <a:pt x="13085" y="14249"/>
                    <a:pt x="12380" y="14175"/>
                    <a:pt x="12135" y="14086"/>
                  </a:cubicBezTo>
                  <a:cubicBezTo>
                    <a:pt x="11931" y="13769"/>
                    <a:pt x="11684" y="12189"/>
                    <a:pt x="11520" y="11134"/>
                  </a:cubicBezTo>
                  <a:cubicBezTo>
                    <a:pt x="11166" y="8862"/>
                    <a:pt x="11046" y="8316"/>
                    <a:pt x="10672" y="8170"/>
                  </a:cubicBezTo>
                  <a:cubicBezTo>
                    <a:pt x="10374" y="8052"/>
                    <a:pt x="9974" y="7964"/>
                    <a:pt x="9547" y="7964"/>
                  </a:cubicBezTo>
                  <a:cubicBezTo>
                    <a:pt x="9134" y="7964"/>
                    <a:pt x="8695" y="8046"/>
                    <a:pt x="8293" y="8263"/>
                  </a:cubicBezTo>
                  <a:cubicBezTo>
                    <a:pt x="7891" y="8478"/>
                    <a:pt x="7608" y="9151"/>
                    <a:pt x="7100" y="10421"/>
                  </a:cubicBezTo>
                  <a:cubicBezTo>
                    <a:pt x="6619" y="11626"/>
                    <a:pt x="5959" y="13276"/>
                    <a:pt x="5300" y="13545"/>
                  </a:cubicBezTo>
                  <a:cubicBezTo>
                    <a:pt x="4909" y="13704"/>
                    <a:pt x="4412" y="13781"/>
                    <a:pt x="3898" y="13781"/>
                  </a:cubicBezTo>
                  <a:cubicBezTo>
                    <a:pt x="2820" y="13781"/>
                    <a:pt x="1672" y="13438"/>
                    <a:pt x="1303" y="12787"/>
                  </a:cubicBezTo>
                  <a:cubicBezTo>
                    <a:pt x="866" y="12015"/>
                    <a:pt x="760" y="4874"/>
                    <a:pt x="796" y="556"/>
                  </a:cubicBezTo>
                  <a:cubicBezTo>
                    <a:pt x="797" y="352"/>
                    <a:pt x="635" y="187"/>
                    <a:pt x="431" y="184"/>
                  </a:cubicBezTo>
                  <a:lnTo>
                    <a:pt x="428" y="184"/>
                  </a:lnTo>
                  <a:cubicBezTo>
                    <a:pt x="227" y="184"/>
                    <a:pt x="63" y="347"/>
                    <a:pt x="61" y="549"/>
                  </a:cubicBezTo>
                  <a:cubicBezTo>
                    <a:pt x="46" y="2447"/>
                    <a:pt x="1" y="11977"/>
                    <a:pt x="664" y="13149"/>
                  </a:cubicBezTo>
                  <a:cubicBezTo>
                    <a:pt x="1178" y="14056"/>
                    <a:pt x="2572" y="14520"/>
                    <a:pt x="3894" y="14520"/>
                  </a:cubicBezTo>
                  <a:cubicBezTo>
                    <a:pt x="4501" y="14520"/>
                    <a:pt x="5092" y="14423"/>
                    <a:pt x="5577" y="14225"/>
                  </a:cubicBezTo>
                  <a:cubicBezTo>
                    <a:pt x="6525" y="13839"/>
                    <a:pt x="7193" y="12168"/>
                    <a:pt x="7783" y="10695"/>
                  </a:cubicBezTo>
                  <a:cubicBezTo>
                    <a:pt x="8062" y="9995"/>
                    <a:pt x="8445" y="9037"/>
                    <a:pt x="8641" y="8910"/>
                  </a:cubicBezTo>
                  <a:cubicBezTo>
                    <a:pt x="8928" y="8755"/>
                    <a:pt x="9247" y="8702"/>
                    <a:pt x="9540" y="8702"/>
                  </a:cubicBezTo>
                  <a:cubicBezTo>
                    <a:pt x="9851" y="8702"/>
                    <a:pt x="10135" y="8762"/>
                    <a:pt x="10323" y="8825"/>
                  </a:cubicBezTo>
                  <a:cubicBezTo>
                    <a:pt x="10466" y="9140"/>
                    <a:pt x="10654" y="10349"/>
                    <a:pt x="10794" y="11247"/>
                  </a:cubicBezTo>
                  <a:cubicBezTo>
                    <a:pt x="11187" y="13769"/>
                    <a:pt x="11363" y="14532"/>
                    <a:pt x="11775" y="14731"/>
                  </a:cubicBezTo>
                  <a:cubicBezTo>
                    <a:pt x="12023" y="14851"/>
                    <a:pt x="12954" y="14979"/>
                    <a:pt x="14064" y="14979"/>
                  </a:cubicBezTo>
                  <a:cubicBezTo>
                    <a:pt x="15683" y="14979"/>
                    <a:pt x="17682" y="14708"/>
                    <a:pt x="18481" y="13754"/>
                  </a:cubicBezTo>
                  <a:cubicBezTo>
                    <a:pt x="19868" y="12095"/>
                    <a:pt x="18030" y="1052"/>
                    <a:pt x="17701" y="225"/>
                  </a:cubicBezTo>
                  <a:cubicBezTo>
                    <a:pt x="17641" y="85"/>
                    <a:pt x="17505" y="0"/>
                    <a:pt x="1736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1"/>
            <p:cNvSpPr/>
            <p:nvPr/>
          </p:nvSpPr>
          <p:spPr>
            <a:xfrm>
              <a:off x="4250825" y="2351675"/>
              <a:ext cx="80400" cy="71575"/>
            </a:xfrm>
            <a:custGeom>
              <a:avLst/>
              <a:gdLst/>
              <a:ahLst/>
              <a:cxnLst/>
              <a:rect l="l" t="t" r="r" b="b"/>
              <a:pathLst>
                <a:path w="3216" h="2863" extrusionOk="0">
                  <a:moveTo>
                    <a:pt x="2799" y="1"/>
                  </a:moveTo>
                  <a:cubicBezTo>
                    <a:pt x="2653" y="1"/>
                    <a:pt x="2515" y="89"/>
                    <a:pt x="2458" y="233"/>
                  </a:cubicBezTo>
                  <a:cubicBezTo>
                    <a:pt x="2091" y="1160"/>
                    <a:pt x="1262" y="1891"/>
                    <a:pt x="297" y="2141"/>
                  </a:cubicBezTo>
                  <a:cubicBezTo>
                    <a:pt x="118" y="2187"/>
                    <a:pt x="1" y="2358"/>
                    <a:pt x="24" y="2542"/>
                  </a:cubicBezTo>
                  <a:cubicBezTo>
                    <a:pt x="47" y="2725"/>
                    <a:pt x="203" y="2863"/>
                    <a:pt x="388" y="2863"/>
                  </a:cubicBezTo>
                  <a:cubicBezTo>
                    <a:pt x="419" y="2863"/>
                    <a:pt x="450" y="2858"/>
                    <a:pt x="480" y="2851"/>
                  </a:cubicBezTo>
                  <a:cubicBezTo>
                    <a:pt x="1669" y="2544"/>
                    <a:pt x="2688" y="1645"/>
                    <a:pt x="3141" y="503"/>
                  </a:cubicBezTo>
                  <a:cubicBezTo>
                    <a:pt x="3215" y="314"/>
                    <a:pt x="3123" y="101"/>
                    <a:pt x="2934" y="27"/>
                  </a:cubicBezTo>
                  <a:cubicBezTo>
                    <a:pt x="2890" y="9"/>
                    <a:pt x="2844" y="1"/>
                    <a:pt x="279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1"/>
            <p:cNvSpPr/>
            <p:nvPr/>
          </p:nvSpPr>
          <p:spPr>
            <a:xfrm>
              <a:off x="4618275" y="2356525"/>
              <a:ext cx="89425" cy="60325"/>
            </a:xfrm>
            <a:custGeom>
              <a:avLst/>
              <a:gdLst/>
              <a:ahLst/>
              <a:cxnLst/>
              <a:rect l="l" t="t" r="r" b="b"/>
              <a:pathLst>
                <a:path w="3577" h="2413" extrusionOk="0">
                  <a:moveTo>
                    <a:pt x="419" y="0"/>
                  </a:moveTo>
                  <a:cubicBezTo>
                    <a:pt x="367" y="0"/>
                    <a:pt x="315" y="11"/>
                    <a:pt x="266" y="34"/>
                  </a:cubicBezTo>
                  <a:cubicBezTo>
                    <a:pt x="82" y="117"/>
                    <a:pt x="1" y="332"/>
                    <a:pt x="82" y="516"/>
                  </a:cubicBezTo>
                  <a:cubicBezTo>
                    <a:pt x="616" y="1682"/>
                    <a:pt x="1919" y="2100"/>
                    <a:pt x="3099" y="2400"/>
                  </a:cubicBezTo>
                  <a:cubicBezTo>
                    <a:pt x="3129" y="2408"/>
                    <a:pt x="3160" y="2412"/>
                    <a:pt x="3191" y="2412"/>
                  </a:cubicBezTo>
                  <a:cubicBezTo>
                    <a:pt x="3375" y="2412"/>
                    <a:pt x="3531" y="2274"/>
                    <a:pt x="3554" y="2090"/>
                  </a:cubicBezTo>
                  <a:cubicBezTo>
                    <a:pt x="3577" y="1907"/>
                    <a:pt x="3460" y="1735"/>
                    <a:pt x="3281" y="1689"/>
                  </a:cubicBezTo>
                  <a:cubicBezTo>
                    <a:pt x="2266" y="1431"/>
                    <a:pt x="1149" y="1081"/>
                    <a:pt x="751" y="211"/>
                  </a:cubicBezTo>
                  <a:cubicBezTo>
                    <a:pt x="688" y="78"/>
                    <a:pt x="556" y="0"/>
                    <a:pt x="41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1"/>
            <p:cNvSpPr/>
            <p:nvPr/>
          </p:nvSpPr>
          <p:spPr>
            <a:xfrm>
              <a:off x="4119825" y="2723050"/>
              <a:ext cx="225450" cy="116200"/>
            </a:xfrm>
            <a:custGeom>
              <a:avLst/>
              <a:gdLst/>
              <a:ahLst/>
              <a:cxnLst/>
              <a:rect l="l" t="t" r="r" b="b"/>
              <a:pathLst>
                <a:path w="9018" h="4648" extrusionOk="0">
                  <a:moveTo>
                    <a:pt x="3346" y="735"/>
                  </a:moveTo>
                  <a:cubicBezTo>
                    <a:pt x="4233" y="735"/>
                    <a:pt x="5181" y="922"/>
                    <a:pt x="5881" y="1233"/>
                  </a:cubicBezTo>
                  <a:cubicBezTo>
                    <a:pt x="7345" y="1884"/>
                    <a:pt x="8228" y="3007"/>
                    <a:pt x="8169" y="3464"/>
                  </a:cubicBezTo>
                  <a:cubicBezTo>
                    <a:pt x="8163" y="3505"/>
                    <a:pt x="8152" y="3601"/>
                    <a:pt x="7887" y="3646"/>
                  </a:cubicBezTo>
                  <a:cubicBezTo>
                    <a:pt x="7511" y="3708"/>
                    <a:pt x="6166" y="3913"/>
                    <a:pt x="4632" y="3913"/>
                  </a:cubicBezTo>
                  <a:cubicBezTo>
                    <a:pt x="2838" y="3913"/>
                    <a:pt x="1557" y="3619"/>
                    <a:pt x="1025" y="3086"/>
                  </a:cubicBezTo>
                  <a:cubicBezTo>
                    <a:pt x="829" y="2889"/>
                    <a:pt x="735" y="2661"/>
                    <a:pt x="735" y="2385"/>
                  </a:cubicBezTo>
                  <a:cubicBezTo>
                    <a:pt x="739" y="896"/>
                    <a:pt x="2562" y="735"/>
                    <a:pt x="3345" y="735"/>
                  </a:cubicBezTo>
                  <a:close/>
                  <a:moveTo>
                    <a:pt x="3346" y="1"/>
                  </a:moveTo>
                  <a:cubicBezTo>
                    <a:pt x="1255" y="1"/>
                    <a:pt x="5" y="892"/>
                    <a:pt x="2" y="2384"/>
                  </a:cubicBezTo>
                  <a:cubicBezTo>
                    <a:pt x="0" y="2857"/>
                    <a:pt x="170" y="3269"/>
                    <a:pt x="506" y="3606"/>
                  </a:cubicBezTo>
                  <a:cubicBezTo>
                    <a:pt x="1197" y="4297"/>
                    <a:pt x="2585" y="4648"/>
                    <a:pt x="4632" y="4648"/>
                  </a:cubicBezTo>
                  <a:cubicBezTo>
                    <a:pt x="6222" y="4648"/>
                    <a:pt x="7618" y="4435"/>
                    <a:pt x="8009" y="4370"/>
                  </a:cubicBezTo>
                  <a:cubicBezTo>
                    <a:pt x="8734" y="4250"/>
                    <a:pt x="8873" y="3762"/>
                    <a:pt x="8898" y="3558"/>
                  </a:cubicBezTo>
                  <a:cubicBezTo>
                    <a:pt x="9017" y="2625"/>
                    <a:pt x="7799" y="1282"/>
                    <a:pt x="6181" y="562"/>
                  </a:cubicBezTo>
                  <a:cubicBezTo>
                    <a:pt x="5391" y="211"/>
                    <a:pt x="4331" y="1"/>
                    <a:pt x="334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1"/>
            <p:cNvSpPr/>
            <p:nvPr/>
          </p:nvSpPr>
          <p:spPr>
            <a:xfrm>
              <a:off x="4261050" y="2623400"/>
              <a:ext cx="28250" cy="131275"/>
            </a:xfrm>
            <a:custGeom>
              <a:avLst/>
              <a:gdLst/>
              <a:ahLst/>
              <a:cxnLst/>
              <a:rect l="l" t="t" r="r" b="b"/>
              <a:pathLst>
                <a:path w="1130" h="5251" extrusionOk="0">
                  <a:moveTo>
                    <a:pt x="748" y="1"/>
                  </a:moveTo>
                  <a:cubicBezTo>
                    <a:pt x="558" y="1"/>
                    <a:pt x="397" y="147"/>
                    <a:pt x="381" y="339"/>
                  </a:cubicBezTo>
                  <a:lnTo>
                    <a:pt x="17" y="4854"/>
                  </a:lnTo>
                  <a:cubicBezTo>
                    <a:pt x="0" y="5057"/>
                    <a:pt x="151" y="5234"/>
                    <a:pt x="353" y="5250"/>
                  </a:cubicBezTo>
                  <a:cubicBezTo>
                    <a:pt x="363" y="5251"/>
                    <a:pt x="373" y="5251"/>
                    <a:pt x="384" y="5251"/>
                  </a:cubicBezTo>
                  <a:cubicBezTo>
                    <a:pt x="574" y="5251"/>
                    <a:pt x="733" y="5104"/>
                    <a:pt x="748" y="4914"/>
                  </a:cubicBezTo>
                  <a:lnTo>
                    <a:pt x="1113" y="398"/>
                  </a:lnTo>
                  <a:cubicBezTo>
                    <a:pt x="1129" y="196"/>
                    <a:pt x="979" y="19"/>
                    <a:pt x="777" y="2"/>
                  </a:cubicBezTo>
                  <a:cubicBezTo>
                    <a:pt x="767" y="1"/>
                    <a:pt x="757" y="1"/>
                    <a:pt x="74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1"/>
            <p:cNvSpPr/>
            <p:nvPr/>
          </p:nvSpPr>
          <p:spPr>
            <a:xfrm>
              <a:off x="4319275" y="2637650"/>
              <a:ext cx="56600" cy="163750"/>
            </a:xfrm>
            <a:custGeom>
              <a:avLst/>
              <a:gdLst/>
              <a:ahLst/>
              <a:cxnLst/>
              <a:rect l="l" t="t" r="r" b="b"/>
              <a:pathLst>
                <a:path w="2264" h="6550" extrusionOk="0">
                  <a:moveTo>
                    <a:pt x="1858" y="0"/>
                  </a:moveTo>
                  <a:cubicBezTo>
                    <a:pt x="1694" y="0"/>
                    <a:pt x="1544" y="112"/>
                    <a:pt x="1502" y="279"/>
                  </a:cubicBezTo>
                  <a:lnTo>
                    <a:pt x="50" y="6094"/>
                  </a:lnTo>
                  <a:cubicBezTo>
                    <a:pt x="1" y="6290"/>
                    <a:pt x="121" y="6490"/>
                    <a:pt x="317" y="6539"/>
                  </a:cubicBezTo>
                  <a:cubicBezTo>
                    <a:pt x="346" y="6547"/>
                    <a:pt x="376" y="6550"/>
                    <a:pt x="406" y="6550"/>
                  </a:cubicBezTo>
                  <a:cubicBezTo>
                    <a:pt x="575" y="6550"/>
                    <a:pt x="722" y="6435"/>
                    <a:pt x="763" y="6272"/>
                  </a:cubicBezTo>
                  <a:lnTo>
                    <a:pt x="2214" y="457"/>
                  </a:lnTo>
                  <a:cubicBezTo>
                    <a:pt x="2264" y="260"/>
                    <a:pt x="2145" y="61"/>
                    <a:pt x="1947" y="11"/>
                  </a:cubicBezTo>
                  <a:cubicBezTo>
                    <a:pt x="1917" y="4"/>
                    <a:pt x="1887" y="0"/>
                    <a:pt x="185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1"/>
            <p:cNvSpPr/>
            <p:nvPr/>
          </p:nvSpPr>
          <p:spPr>
            <a:xfrm>
              <a:off x="4596800" y="2739025"/>
              <a:ext cx="225475" cy="116400"/>
            </a:xfrm>
            <a:custGeom>
              <a:avLst/>
              <a:gdLst/>
              <a:ahLst/>
              <a:cxnLst/>
              <a:rect l="l" t="t" r="r" b="b"/>
              <a:pathLst>
                <a:path w="9019" h="4656" extrusionOk="0">
                  <a:moveTo>
                    <a:pt x="5700" y="734"/>
                  </a:moveTo>
                  <a:cubicBezTo>
                    <a:pt x="6472" y="734"/>
                    <a:pt x="8267" y="894"/>
                    <a:pt x="8280" y="2368"/>
                  </a:cubicBezTo>
                  <a:cubicBezTo>
                    <a:pt x="8282" y="2645"/>
                    <a:pt x="8188" y="2876"/>
                    <a:pt x="7992" y="3074"/>
                  </a:cubicBezTo>
                  <a:cubicBezTo>
                    <a:pt x="7450" y="3620"/>
                    <a:pt x="6133" y="3922"/>
                    <a:pt x="4285" y="3922"/>
                  </a:cubicBezTo>
                  <a:cubicBezTo>
                    <a:pt x="2792" y="3922"/>
                    <a:pt x="1498" y="3732"/>
                    <a:pt x="1137" y="3674"/>
                  </a:cubicBezTo>
                  <a:cubicBezTo>
                    <a:pt x="872" y="3632"/>
                    <a:pt x="859" y="3537"/>
                    <a:pt x="853" y="3495"/>
                  </a:cubicBezTo>
                  <a:cubicBezTo>
                    <a:pt x="792" y="3039"/>
                    <a:pt x="1667" y="1909"/>
                    <a:pt x="3126" y="1249"/>
                  </a:cubicBezTo>
                  <a:cubicBezTo>
                    <a:pt x="3828" y="932"/>
                    <a:pt x="4815" y="735"/>
                    <a:pt x="5700" y="735"/>
                  </a:cubicBezTo>
                  <a:lnTo>
                    <a:pt x="5700" y="734"/>
                  </a:lnTo>
                  <a:close/>
                  <a:moveTo>
                    <a:pt x="5700" y="0"/>
                  </a:moveTo>
                  <a:cubicBezTo>
                    <a:pt x="4701" y="0"/>
                    <a:pt x="3626" y="217"/>
                    <a:pt x="2823" y="581"/>
                  </a:cubicBezTo>
                  <a:cubicBezTo>
                    <a:pt x="1211" y="1310"/>
                    <a:pt x="0" y="2661"/>
                    <a:pt x="125" y="3593"/>
                  </a:cubicBezTo>
                  <a:cubicBezTo>
                    <a:pt x="153" y="3796"/>
                    <a:pt x="294" y="4284"/>
                    <a:pt x="1021" y="4399"/>
                  </a:cubicBezTo>
                  <a:cubicBezTo>
                    <a:pt x="1395" y="4460"/>
                    <a:pt x="2737" y="4656"/>
                    <a:pt x="4285" y="4656"/>
                  </a:cubicBezTo>
                  <a:cubicBezTo>
                    <a:pt x="6390" y="4656"/>
                    <a:pt x="7813" y="4297"/>
                    <a:pt x="8513" y="3591"/>
                  </a:cubicBezTo>
                  <a:cubicBezTo>
                    <a:pt x="8850" y="3251"/>
                    <a:pt x="9018" y="2838"/>
                    <a:pt x="9015" y="2362"/>
                  </a:cubicBezTo>
                  <a:cubicBezTo>
                    <a:pt x="9002" y="883"/>
                    <a:pt x="7763" y="0"/>
                    <a:pt x="570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1"/>
            <p:cNvSpPr/>
            <p:nvPr/>
          </p:nvSpPr>
          <p:spPr>
            <a:xfrm>
              <a:off x="4651675" y="2639800"/>
              <a:ext cx="29100" cy="131275"/>
            </a:xfrm>
            <a:custGeom>
              <a:avLst/>
              <a:gdLst/>
              <a:ahLst/>
              <a:cxnLst/>
              <a:rect l="l" t="t" r="r" b="b"/>
              <a:pathLst>
                <a:path w="1164" h="5251" extrusionOk="0">
                  <a:moveTo>
                    <a:pt x="385" y="0"/>
                  </a:moveTo>
                  <a:cubicBezTo>
                    <a:pt x="375" y="0"/>
                    <a:pt x="364" y="1"/>
                    <a:pt x="354" y="2"/>
                  </a:cubicBezTo>
                  <a:cubicBezTo>
                    <a:pt x="151" y="20"/>
                    <a:pt x="1" y="199"/>
                    <a:pt x="20" y="403"/>
                  </a:cubicBezTo>
                  <a:lnTo>
                    <a:pt x="414" y="4916"/>
                  </a:lnTo>
                  <a:cubicBezTo>
                    <a:pt x="431" y="5105"/>
                    <a:pt x="589" y="5250"/>
                    <a:pt x="780" y="5250"/>
                  </a:cubicBezTo>
                  <a:cubicBezTo>
                    <a:pt x="790" y="5250"/>
                    <a:pt x="801" y="5250"/>
                    <a:pt x="812" y="5249"/>
                  </a:cubicBezTo>
                  <a:cubicBezTo>
                    <a:pt x="1013" y="5232"/>
                    <a:pt x="1164" y="5054"/>
                    <a:pt x="1145" y="4851"/>
                  </a:cubicBezTo>
                  <a:lnTo>
                    <a:pt x="752" y="339"/>
                  </a:lnTo>
                  <a:cubicBezTo>
                    <a:pt x="736" y="145"/>
                    <a:pt x="576" y="0"/>
                    <a:pt x="38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1"/>
            <p:cNvSpPr/>
            <p:nvPr/>
          </p:nvSpPr>
          <p:spPr>
            <a:xfrm>
              <a:off x="4565150" y="2654475"/>
              <a:ext cx="57900" cy="163700"/>
            </a:xfrm>
            <a:custGeom>
              <a:avLst/>
              <a:gdLst/>
              <a:ahLst/>
              <a:cxnLst/>
              <a:rect l="l" t="t" r="r" b="b"/>
              <a:pathLst>
                <a:path w="2316" h="6548" extrusionOk="0">
                  <a:moveTo>
                    <a:pt x="408" y="1"/>
                  </a:moveTo>
                  <a:cubicBezTo>
                    <a:pt x="379" y="1"/>
                    <a:pt x="348" y="5"/>
                    <a:pt x="318" y="12"/>
                  </a:cubicBezTo>
                  <a:cubicBezTo>
                    <a:pt x="118" y="64"/>
                    <a:pt x="0" y="269"/>
                    <a:pt x="55" y="466"/>
                  </a:cubicBezTo>
                  <a:lnTo>
                    <a:pt x="1544" y="6272"/>
                  </a:lnTo>
                  <a:cubicBezTo>
                    <a:pt x="1586" y="6434"/>
                    <a:pt x="1732" y="6548"/>
                    <a:pt x="1899" y="6548"/>
                  </a:cubicBezTo>
                  <a:cubicBezTo>
                    <a:pt x="2140" y="6548"/>
                    <a:pt x="2316" y="6321"/>
                    <a:pt x="2256" y="6089"/>
                  </a:cubicBezTo>
                  <a:lnTo>
                    <a:pt x="766" y="284"/>
                  </a:lnTo>
                  <a:cubicBezTo>
                    <a:pt x="726" y="115"/>
                    <a:pt x="575" y="1"/>
                    <a:pt x="40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1"/>
            <p:cNvSpPr/>
            <p:nvPr/>
          </p:nvSpPr>
          <p:spPr>
            <a:xfrm>
              <a:off x="3972075" y="1565900"/>
              <a:ext cx="140600" cy="169825"/>
            </a:xfrm>
            <a:custGeom>
              <a:avLst/>
              <a:gdLst/>
              <a:ahLst/>
              <a:cxnLst/>
              <a:rect l="l" t="t" r="r" b="b"/>
              <a:pathLst>
                <a:path w="5624" h="6793" extrusionOk="0">
                  <a:moveTo>
                    <a:pt x="3419" y="0"/>
                  </a:moveTo>
                  <a:cubicBezTo>
                    <a:pt x="3392" y="0"/>
                    <a:pt x="3364" y="4"/>
                    <a:pt x="3335" y="10"/>
                  </a:cubicBezTo>
                  <a:cubicBezTo>
                    <a:pt x="3245" y="32"/>
                    <a:pt x="1110" y="546"/>
                    <a:pt x="353" y="1991"/>
                  </a:cubicBezTo>
                  <a:cubicBezTo>
                    <a:pt x="19" y="2627"/>
                    <a:pt x="1" y="3336"/>
                    <a:pt x="300" y="4096"/>
                  </a:cubicBezTo>
                  <a:cubicBezTo>
                    <a:pt x="1011" y="5901"/>
                    <a:pt x="2152" y="6792"/>
                    <a:pt x="3768" y="6792"/>
                  </a:cubicBezTo>
                  <a:cubicBezTo>
                    <a:pt x="4241" y="6791"/>
                    <a:pt x="4757" y="6715"/>
                    <a:pt x="5314" y="6563"/>
                  </a:cubicBezTo>
                  <a:cubicBezTo>
                    <a:pt x="5509" y="6509"/>
                    <a:pt x="5624" y="6306"/>
                    <a:pt x="5570" y="6111"/>
                  </a:cubicBezTo>
                  <a:cubicBezTo>
                    <a:pt x="5526" y="5948"/>
                    <a:pt x="5378" y="5841"/>
                    <a:pt x="5216" y="5841"/>
                  </a:cubicBezTo>
                  <a:cubicBezTo>
                    <a:pt x="5184" y="5841"/>
                    <a:pt x="5151" y="5845"/>
                    <a:pt x="5119" y="5854"/>
                  </a:cubicBezTo>
                  <a:cubicBezTo>
                    <a:pt x="4690" y="5972"/>
                    <a:pt x="4231" y="6065"/>
                    <a:pt x="3771" y="6065"/>
                  </a:cubicBezTo>
                  <a:cubicBezTo>
                    <a:pt x="2725" y="6065"/>
                    <a:pt x="1676" y="5585"/>
                    <a:pt x="984" y="3828"/>
                  </a:cubicBezTo>
                  <a:cubicBezTo>
                    <a:pt x="764" y="3268"/>
                    <a:pt x="769" y="2778"/>
                    <a:pt x="1002" y="2333"/>
                  </a:cubicBezTo>
                  <a:cubicBezTo>
                    <a:pt x="1602" y="1186"/>
                    <a:pt x="3485" y="730"/>
                    <a:pt x="3504" y="725"/>
                  </a:cubicBezTo>
                  <a:cubicBezTo>
                    <a:pt x="3701" y="679"/>
                    <a:pt x="3824" y="481"/>
                    <a:pt x="3777" y="284"/>
                  </a:cubicBezTo>
                  <a:cubicBezTo>
                    <a:pt x="3738" y="114"/>
                    <a:pt x="3586" y="0"/>
                    <a:pt x="341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1"/>
            <p:cNvSpPr/>
            <p:nvPr/>
          </p:nvSpPr>
          <p:spPr>
            <a:xfrm>
              <a:off x="4866125" y="1692500"/>
              <a:ext cx="130675" cy="145000"/>
            </a:xfrm>
            <a:custGeom>
              <a:avLst/>
              <a:gdLst/>
              <a:ahLst/>
              <a:cxnLst/>
              <a:rect l="l" t="t" r="r" b="b"/>
              <a:pathLst>
                <a:path w="5227" h="5800" extrusionOk="0">
                  <a:moveTo>
                    <a:pt x="3436" y="0"/>
                  </a:moveTo>
                  <a:cubicBezTo>
                    <a:pt x="3303" y="0"/>
                    <a:pt x="3174" y="73"/>
                    <a:pt x="3109" y="198"/>
                  </a:cubicBezTo>
                  <a:cubicBezTo>
                    <a:pt x="3017" y="378"/>
                    <a:pt x="3086" y="601"/>
                    <a:pt x="3267" y="694"/>
                  </a:cubicBezTo>
                  <a:cubicBezTo>
                    <a:pt x="3275" y="698"/>
                    <a:pt x="4139" y="1165"/>
                    <a:pt x="4338" y="1984"/>
                  </a:cubicBezTo>
                  <a:cubicBezTo>
                    <a:pt x="4461" y="2495"/>
                    <a:pt x="4304" y="3062"/>
                    <a:pt x="3872" y="3667"/>
                  </a:cubicBezTo>
                  <a:cubicBezTo>
                    <a:pt x="3280" y="4496"/>
                    <a:pt x="2705" y="4962"/>
                    <a:pt x="2163" y="5049"/>
                  </a:cubicBezTo>
                  <a:cubicBezTo>
                    <a:pt x="2095" y="5060"/>
                    <a:pt x="2028" y="5066"/>
                    <a:pt x="1962" y="5066"/>
                  </a:cubicBezTo>
                  <a:cubicBezTo>
                    <a:pt x="1476" y="5066"/>
                    <a:pt x="1038" y="4779"/>
                    <a:pt x="629" y="4481"/>
                  </a:cubicBezTo>
                  <a:cubicBezTo>
                    <a:pt x="565" y="4435"/>
                    <a:pt x="490" y="4413"/>
                    <a:pt x="416" y="4413"/>
                  </a:cubicBezTo>
                  <a:cubicBezTo>
                    <a:pt x="303" y="4413"/>
                    <a:pt x="191" y="4465"/>
                    <a:pt x="119" y="4564"/>
                  </a:cubicBezTo>
                  <a:cubicBezTo>
                    <a:pt x="1" y="4727"/>
                    <a:pt x="35" y="4956"/>
                    <a:pt x="197" y="5076"/>
                  </a:cubicBezTo>
                  <a:cubicBezTo>
                    <a:pt x="558" y="5338"/>
                    <a:pt x="1193" y="5800"/>
                    <a:pt x="1970" y="5800"/>
                  </a:cubicBezTo>
                  <a:cubicBezTo>
                    <a:pt x="2074" y="5800"/>
                    <a:pt x="2178" y="5791"/>
                    <a:pt x="2280" y="5774"/>
                  </a:cubicBezTo>
                  <a:cubicBezTo>
                    <a:pt x="3033" y="5652"/>
                    <a:pt x="3748" y="5103"/>
                    <a:pt x="4469" y="4093"/>
                  </a:cubicBezTo>
                  <a:cubicBezTo>
                    <a:pt x="5031" y="3308"/>
                    <a:pt x="5227" y="2539"/>
                    <a:pt x="5051" y="1812"/>
                  </a:cubicBezTo>
                  <a:cubicBezTo>
                    <a:pt x="4772" y="657"/>
                    <a:pt x="3652" y="66"/>
                    <a:pt x="3605" y="42"/>
                  </a:cubicBezTo>
                  <a:cubicBezTo>
                    <a:pt x="3551" y="14"/>
                    <a:pt x="3493" y="0"/>
                    <a:pt x="343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1"/>
            <p:cNvSpPr/>
            <p:nvPr/>
          </p:nvSpPr>
          <p:spPr>
            <a:xfrm>
              <a:off x="4317900" y="1256075"/>
              <a:ext cx="438075" cy="92575"/>
            </a:xfrm>
            <a:custGeom>
              <a:avLst/>
              <a:gdLst/>
              <a:ahLst/>
              <a:cxnLst/>
              <a:rect l="l" t="t" r="r" b="b"/>
              <a:pathLst>
                <a:path w="17523" h="3703" extrusionOk="0">
                  <a:moveTo>
                    <a:pt x="417" y="0"/>
                  </a:moveTo>
                  <a:cubicBezTo>
                    <a:pt x="303" y="0"/>
                    <a:pt x="191" y="53"/>
                    <a:pt x="119" y="151"/>
                  </a:cubicBezTo>
                  <a:cubicBezTo>
                    <a:pt x="0" y="315"/>
                    <a:pt x="36" y="545"/>
                    <a:pt x="201" y="665"/>
                  </a:cubicBezTo>
                  <a:cubicBezTo>
                    <a:pt x="2370" y="2245"/>
                    <a:pt x="5149" y="3218"/>
                    <a:pt x="8458" y="3557"/>
                  </a:cubicBezTo>
                  <a:cubicBezTo>
                    <a:pt x="9482" y="3662"/>
                    <a:pt x="10509" y="3703"/>
                    <a:pt x="11536" y="3703"/>
                  </a:cubicBezTo>
                  <a:cubicBezTo>
                    <a:pt x="13430" y="3703"/>
                    <a:pt x="15319" y="3563"/>
                    <a:pt x="17168" y="3427"/>
                  </a:cubicBezTo>
                  <a:cubicBezTo>
                    <a:pt x="17371" y="3412"/>
                    <a:pt x="17522" y="3236"/>
                    <a:pt x="17507" y="3033"/>
                  </a:cubicBezTo>
                  <a:cubicBezTo>
                    <a:pt x="17494" y="2841"/>
                    <a:pt x="17333" y="2693"/>
                    <a:pt x="17142" y="2693"/>
                  </a:cubicBezTo>
                  <a:cubicBezTo>
                    <a:pt x="17133" y="2693"/>
                    <a:pt x="17124" y="2693"/>
                    <a:pt x="17114" y="2694"/>
                  </a:cubicBezTo>
                  <a:cubicBezTo>
                    <a:pt x="15280" y="2830"/>
                    <a:pt x="13406" y="2968"/>
                    <a:pt x="11536" y="2968"/>
                  </a:cubicBezTo>
                  <a:cubicBezTo>
                    <a:pt x="10531" y="2968"/>
                    <a:pt x="9528" y="2928"/>
                    <a:pt x="8533" y="2826"/>
                  </a:cubicBezTo>
                  <a:cubicBezTo>
                    <a:pt x="5355" y="2501"/>
                    <a:pt x="2696" y="1574"/>
                    <a:pt x="633" y="71"/>
                  </a:cubicBezTo>
                  <a:cubicBezTo>
                    <a:pt x="568" y="23"/>
                    <a:pt x="492" y="0"/>
                    <a:pt x="41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1"/>
            <p:cNvSpPr/>
            <p:nvPr/>
          </p:nvSpPr>
          <p:spPr>
            <a:xfrm>
              <a:off x="4426050" y="1210350"/>
              <a:ext cx="280800" cy="55525"/>
            </a:xfrm>
            <a:custGeom>
              <a:avLst/>
              <a:gdLst/>
              <a:ahLst/>
              <a:cxnLst/>
              <a:rect l="l" t="t" r="r" b="b"/>
              <a:pathLst>
                <a:path w="11232" h="2221" extrusionOk="0">
                  <a:moveTo>
                    <a:pt x="419" y="1"/>
                  </a:moveTo>
                  <a:cubicBezTo>
                    <a:pt x="280" y="1"/>
                    <a:pt x="147" y="81"/>
                    <a:pt x="85" y="215"/>
                  </a:cubicBezTo>
                  <a:cubicBezTo>
                    <a:pt x="0" y="401"/>
                    <a:pt x="83" y="619"/>
                    <a:pt x="268" y="702"/>
                  </a:cubicBezTo>
                  <a:cubicBezTo>
                    <a:pt x="2470" y="1707"/>
                    <a:pt x="4879" y="2221"/>
                    <a:pt x="7291" y="2221"/>
                  </a:cubicBezTo>
                  <a:cubicBezTo>
                    <a:pt x="8510" y="2221"/>
                    <a:pt x="9724" y="2089"/>
                    <a:pt x="10914" y="1827"/>
                  </a:cubicBezTo>
                  <a:cubicBezTo>
                    <a:pt x="11109" y="1781"/>
                    <a:pt x="11232" y="1585"/>
                    <a:pt x="11188" y="1389"/>
                  </a:cubicBezTo>
                  <a:cubicBezTo>
                    <a:pt x="11150" y="1219"/>
                    <a:pt x="10998" y="1101"/>
                    <a:pt x="10830" y="1101"/>
                  </a:cubicBezTo>
                  <a:cubicBezTo>
                    <a:pt x="10805" y="1101"/>
                    <a:pt x="10780" y="1104"/>
                    <a:pt x="10755" y="1109"/>
                  </a:cubicBezTo>
                  <a:cubicBezTo>
                    <a:pt x="9616" y="1361"/>
                    <a:pt x="8452" y="1486"/>
                    <a:pt x="7290" y="1486"/>
                  </a:cubicBezTo>
                  <a:cubicBezTo>
                    <a:pt x="4983" y="1486"/>
                    <a:pt x="2679" y="995"/>
                    <a:pt x="573" y="35"/>
                  </a:cubicBezTo>
                  <a:cubicBezTo>
                    <a:pt x="523" y="12"/>
                    <a:pt x="471" y="1"/>
                    <a:pt x="41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 name="Google Shape;1101;p41"/>
          <p:cNvSpPr/>
          <p:nvPr/>
        </p:nvSpPr>
        <p:spPr>
          <a:xfrm>
            <a:off x="-13825" y="426429"/>
            <a:ext cx="2524225" cy="839525"/>
          </a:xfrm>
          <a:custGeom>
            <a:avLst/>
            <a:gdLst/>
            <a:ahLst/>
            <a:cxnLst/>
            <a:rect l="l" t="t" r="r" b="b"/>
            <a:pathLst>
              <a:path w="100969" h="33581" extrusionOk="0">
                <a:moveTo>
                  <a:pt x="0" y="33581"/>
                </a:moveTo>
                <a:cubicBezTo>
                  <a:pt x="13953" y="14980"/>
                  <a:pt x="38063" y="-1448"/>
                  <a:pt x="61257" y="207"/>
                </a:cubicBezTo>
                <a:cubicBezTo>
                  <a:pt x="77975" y="1400"/>
                  <a:pt x="100969" y="14287"/>
                  <a:pt x="100969" y="31047"/>
                </a:cubicBezTo>
              </a:path>
            </a:pathLst>
          </a:custGeom>
          <a:noFill/>
          <a:ln w="28575" cap="flat" cmpd="sng">
            <a:solidFill>
              <a:srgbClr val="322824"/>
            </a:solidFill>
            <a:prstDash val="dash"/>
            <a:round/>
            <a:headEnd type="none" w="med" len="med"/>
            <a:tailEnd type="none" w="med" len="med"/>
          </a:ln>
        </p:spPr>
      </p:sp>
      <p:sp>
        <p:nvSpPr>
          <p:cNvPr id="1102" name="Google Shape;1102;p41"/>
          <p:cNvSpPr/>
          <p:nvPr/>
        </p:nvSpPr>
        <p:spPr>
          <a:xfrm>
            <a:off x="2869500" y="3938050"/>
            <a:ext cx="3147350" cy="1002250"/>
          </a:xfrm>
          <a:custGeom>
            <a:avLst/>
            <a:gdLst/>
            <a:ahLst/>
            <a:cxnLst/>
            <a:rect l="l" t="t" r="r" b="b"/>
            <a:pathLst>
              <a:path w="125894" h="40090" extrusionOk="0">
                <a:moveTo>
                  <a:pt x="0" y="0"/>
                </a:moveTo>
                <a:cubicBezTo>
                  <a:pt x="5017" y="30136"/>
                  <a:pt x="52559" y="43605"/>
                  <a:pt x="82803" y="39289"/>
                </a:cubicBezTo>
                <a:cubicBezTo>
                  <a:pt x="100289" y="36794"/>
                  <a:pt x="117987" y="24245"/>
                  <a:pt x="125894" y="8450"/>
                </a:cubicBezTo>
              </a:path>
            </a:pathLst>
          </a:custGeom>
          <a:noFill/>
          <a:ln w="28575" cap="flat" cmpd="sng">
            <a:solidFill>
              <a:srgbClr val="322824"/>
            </a:solidFill>
            <a:prstDash val="dash"/>
            <a:round/>
            <a:headEnd type="none" w="med" len="med"/>
            <a:tailEnd type="none" w="med" len="med"/>
          </a:ln>
        </p:spPr>
      </p:sp>
      <p:sp>
        <p:nvSpPr>
          <p:cNvPr id="1103" name="Google Shape;1103;p41"/>
          <p:cNvSpPr/>
          <p:nvPr/>
        </p:nvSpPr>
        <p:spPr>
          <a:xfrm>
            <a:off x="6391361" y="-107050"/>
            <a:ext cx="2793975" cy="1943350"/>
          </a:xfrm>
          <a:custGeom>
            <a:avLst/>
            <a:gdLst/>
            <a:ahLst/>
            <a:cxnLst/>
            <a:rect l="l" t="t" r="r" b="b"/>
            <a:pathLst>
              <a:path w="111759" h="77734" extrusionOk="0">
                <a:moveTo>
                  <a:pt x="31491" y="77734"/>
                </a:moveTo>
                <a:cubicBezTo>
                  <a:pt x="43069" y="66156"/>
                  <a:pt x="40542" y="39385"/>
                  <a:pt x="28111" y="28728"/>
                </a:cubicBezTo>
                <a:cubicBezTo>
                  <a:pt x="21026" y="22654"/>
                  <a:pt x="-1600" y="22111"/>
                  <a:pt x="229" y="31262"/>
                </a:cubicBezTo>
                <a:cubicBezTo>
                  <a:pt x="3114" y="45699"/>
                  <a:pt x="26485" y="47739"/>
                  <a:pt x="41208" y="47739"/>
                </a:cubicBezTo>
                <a:cubicBezTo>
                  <a:pt x="69603" y="47739"/>
                  <a:pt x="99072" y="25403"/>
                  <a:pt x="111759" y="0"/>
                </a:cubicBezTo>
              </a:path>
            </a:pathLst>
          </a:custGeom>
          <a:noFill/>
          <a:ln w="28575" cap="flat" cmpd="sng">
            <a:solidFill>
              <a:srgbClr val="322824"/>
            </a:solidFill>
            <a:prstDash val="dash"/>
            <a:round/>
            <a:headEnd type="none" w="med" len="med"/>
            <a:tailEnd type="none" w="med" len="med"/>
          </a:ln>
        </p:spPr>
      </p:sp>
      <p:sp>
        <p:nvSpPr>
          <p:cNvPr id="1104" name="Google Shape;1104;p41"/>
          <p:cNvSpPr/>
          <p:nvPr/>
        </p:nvSpPr>
        <p:spPr>
          <a:xfrm rot="-1079034">
            <a:off x="7381938" y="598898"/>
            <a:ext cx="390347" cy="303643"/>
          </a:xfrm>
          <a:custGeom>
            <a:avLst/>
            <a:gdLst/>
            <a:ahLst/>
            <a:cxnLst/>
            <a:rect l="l" t="t" r="r" b="b"/>
            <a:pathLst>
              <a:path w="47402" h="36873" extrusionOk="0">
                <a:moveTo>
                  <a:pt x="34162" y="884"/>
                </a:moveTo>
                <a:cubicBezTo>
                  <a:pt x="40896" y="884"/>
                  <a:pt x="45041" y="7727"/>
                  <a:pt x="44756" y="13973"/>
                </a:cubicBezTo>
                <a:cubicBezTo>
                  <a:pt x="44140" y="27542"/>
                  <a:pt x="26964" y="29977"/>
                  <a:pt x="17683" y="35708"/>
                </a:cubicBezTo>
                <a:cubicBezTo>
                  <a:pt x="17646" y="35658"/>
                  <a:pt x="17592" y="35624"/>
                  <a:pt x="17531" y="35607"/>
                </a:cubicBezTo>
                <a:cubicBezTo>
                  <a:pt x="9882" y="33602"/>
                  <a:pt x="2353" y="25270"/>
                  <a:pt x="1438" y="17383"/>
                </a:cubicBezTo>
                <a:cubicBezTo>
                  <a:pt x="864" y="12417"/>
                  <a:pt x="4156" y="8476"/>
                  <a:pt x="8673" y="6823"/>
                </a:cubicBezTo>
                <a:cubicBezTo>
                  <a:pt x="9672" y="6457"/>
                  <a:pt x="10637" y="6290"/>
                  <a:pt x="11559" y="6290"/>
                </a:cubicBezTo>
                <a:cubicBezTo>
                  <a:pt x="16120" y="6290"/>
                  <a:pt x="19632" y="10380"/>
                  <a:pt x="20983" y="14770"/>
                </a:cubicBezTo>
                <a:cubicBezTo>
                  <a:pt x="21041" y="14953"/>
                  <a:pt x="21211" y="15079"/>
                  <a:pt x="21402" y="15079"/>
                </a:cubicBezTo>
                <a:cubicBezTo>
                  <a:pt x="21596" y="15079"/>
                  <a:pt x="21765" y="14953"/>
                  <a:pt x="21823" y="14770"/>
                </a:cubicBezTo>
                <a:cubicBezTo>
                  <a:pt x="23076" y="8973"/>
                  <a:pt x="26420" y="1616"/>
                  <a:pt x="33125" y="937"/>
                </a:cubicBezTo>
                <a:cubicBezTo>
                  <a:pt x="33477" y="901"/>
                  <a:pt x="33823" y="884"/>
                  <a:pt x="34162" y="884"/>
                </a:cubicBezTo>
                <a:close/>
                <a:moveTo>
                  <a:pt x="34115" y="0"/>
                </a:moveTo>
                <a:cubicBezTo>
                  <a:pt x="33606" y="0"/>
                  <a:pt x="33088" y="39"/>
                  <a:pt x="32562" y="119"/>
                </a:cubicBezTo>
                <a:cubicBezTo>
                  <a:pt x="26275" y="1074"/>
                  <a:pt x="22839" y="7412"/>
                  <a:pt x="21338" y="13131"/>
                </a:cubicBezTo>
                <a:cubicBezTo>
                  <a:pt x="19623" y="8916"/>
                  <a:pt x="16211" y="5463"/>
                  <a:pt x="11496" y="5463"/>
                </a:cubicBezTo>
                <a:cubicBezTo>
                  <a:pt x="11166" y="5463"/>
                  <a:pt x="10831" y="5480"/>
                  <a:pt x="10489" y="5515"/>
                </a:cubicBezTo>
                <a:cubicBezTo>
                  <a:pt x="5790" y="5992"/>
                  <a:pt x="1201" y="9932"/>
                  <a:pt x="601" y="14754"/>
                </a:cubicBezTo>
                <a:cubicBezTo>
                  <a:pt x="0" y="19576"/>
                  <a:pt x="2388" y="24147"/>
                  <a:pt x="5312" y="27868"/>
                </a:cubicBezTo>
                <a:cubicBezTo>
                  <a:pt x="8237" y="31590"/>
                  <a:pt x="12391" y="35018"/>
                  <a:pt x="17083" y="36130"/>
                </a:cubicBezTo>
                <a:cubicBezTo>
                  <a:pt x="16875" y="36426"/>
                  <a:pt x="17110" y="36873"/>
                  <a:pt x="17444" y="36873"/>
                </a:cubicBezTo>
                <a:cubicBezTo>
                  <a:pt x="17520" y="36873"/>
                  <a:pt x="17601" y="36850"/>
                  <a:pt x="17683" y="36797"/>
                </a:cubicBezTo>
                <a:cubicBezTo>
                  <a:pt x="27883" y="30251"/>
                  <a:pt x="47402" y="27474"/>
                  <a:pt x="45572" y="11274"/>
                </a:cubicBezTo>
                <a:cubicBezTo>
                  <a:pt x="44912" y="5422"/>
                  <a:pt x="40162" y="0"/>
                  <a:pt x="34115" y="0"/>
                </a:cubicBezTo>
                <a:close/>
              </a:path>
            </a:pathLst>
          </a:custGeom>
          <a:solidFill>
            <a:srgbClr val="3C3C3B"/>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1"/>
          <p:cNvSpPr/>
          <p:nvPr/>
        </p:nvSpPr>
        <p:spPr>
          <a:xfrm rot="-1079034">
            <a:off x="7388994" y="608127"/>
            <a:ext cx="363806" cy="286778"/>
          </a:xfrm>
          <a:custGeom>
            <a:avLst/>
            <a:gdLst/>
            <a:ahLst/>
            <a:cxnLst/>
            <a:rect l="l" t="t" r="r" b="b"/>
            <a:pathLst>
              <a:path w="44179" h="34825" extrusionOk="0">
                <a:moveTo>
                  <a:pt x="33301" y="1"/>
                </a:moveTo>
                <a:cubicBezTo>
                  <a:pt x="32961" y="1"/>
                  <a:pt x="32615" y="18"/>
                  <a:pt x="32262" y="54"/>
                </a:cubicBezTo>
                <a:cubicBezTo>
                  <a:pt x="25556" y="733"/>
                  <a:pt x="22212" y="8090"/>
                  <a:pt x="20961" y="13887"/>
                </a:cubicBezTo>
                <a:cubicBezTo>
                  <a:pt x="20903" y="14070"/>
                  <a:pt x="20733" y="14196"/>
                  <a:pt x="20540" y="14196"/>
                </a:cubicBezTo>
                <a:cubicBezTo>
                  <a:pt x="20347" y="14196"/>
                  <a:pt x="20177" y="14070"/>
                  <a:pt x="20119" y="13887"/>
                </a:cubicBezTo>
                <a:cubicBezTo>
                  <a:pt x="18769" y="9497"/>
                  <a:pt x="15252" y="5406"/>
                  <a:pt x="10694" y="5406"/>
                </a:cubicBezTo>
                <a:cubicBezTo>
                  <a:pt x="9772" y="5406"/>
                  <a:pt x="8808" y="5574"/>
                  <a:pt x="7810" y="5940"/>
                </a:cubicBezTo>
                <a:cubicBezTo>
                  <a:pt x="3292" y="7604"/>
                  <a:pt x="0" y="11534"/>
                  <a:pt x="576" y="16499"/>
                </a:cubicBezTo>
                <a:cubicBezTo>
                  <a:pt x="1491" y="24387"/>
                  <a:pt x="9004" y="32719"/>
                  <a:pt x="16684" y="34724"/>
                </a:cubicBezTo>
                <a:cubicBezTo>
                  <a:pt x="16743" y="34739"/>
                  <a:pt x="16797" y="34775"/>
                  <a:pt x="16836" y="34825"/>
                </a:cubicBezTo>
                <a:cubicBezTo>
                  <a:pt x="26101" y="29094"/>
                  <a:pt x="43276" y="26659"/>
                  <a:pt x="43892" y="13090"/>
                </a:cubicBezTo>
                <a:cubicBezTo>
                  <a:pt x="44178" y="6844"/>
                  <a:pt x="40034" y="1"/>
                  <a:pt x="33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sp>
        <p:nvSpPr>
          <p:cNvPr id="1110" name="Google Shape;1110;p42"/>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Milestones Reached</a:t>
            </a:r>
            <a:endParaRPr/>
          </a:p>
        </p:txBody>
      </p:sp>
      <p:sp>
        <p:nvSpPr>
          <p:cNvPr id="1111" name="Google Shape;1111;p42"/>
          <p:cNvSpPr txBox="1">
            <a:spLocks noGrp="1"/>
          </p:cNvSpPr>
          <p:nvPr>
            <p:ph type="ctrTitle" idx="4294967295"/>
          </p:nvPr>
        </p:nvSpPr>
        <p:spPr>
          <a:xfrm>
            <a:off x="1696300" y="1461175"/>
            <a:ext cx="14979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2001 - 2003</a:t>
            </a:r>
            <a:endParaRPr sz="1400"/>
          </a:p>
        </p:txBody>
      </p:sp>
      <p:sp>
        <p:nvSpPr>
          <p:cNvPr id="1112" name="Google Shape;1112;p42"/>
          <p:cNvSpPr txBox="1">
            <a:spLocks noGrp="1"/>
          </p:cNvSpPr>
          <p:nvPr>
            <p:ph type="subTitle" idx="4294967295"/>
          </p:nvPr>
        </p:nvSpPr>
        <p:spPr>
          <a:xfrm>
            <a:off x="1696300" y="1803575"/>
            <a:ext cx="1497900" cy="44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000"/>
              <a:t>Saturn is composed of hydrogen and helium</a:t>
            </a:r>
            <a:endParaRPr sz="1000"/>
          </a:p>
        </p:txBody>
      </p:sp>
      <p:sp>
        <p:nvSpPr>
          <p:cNvPr id="1113" name="Google Shape;1113;p42"/>
          <p:cNvSpPr txBox="1">
            <a:spLocks noGrp="1"/>
          </p:cNvSpPr>
          <p:nvPr>
            <p:ph type="ctrTitle" idx="4294967295"/>
          </p:nvPr>
        </p:nvSpPr>
        <p:spPr>
          <a:xfrm>
            <a:off x="3976075" y="1461175"/>
            <a:ext cx="14979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2007 - 2012</a:t>
            </a:r>
            <a:endParaRPr sz="1400"/>
          </a:p>
        </p:txBody>
      </p:sp>
      <p:sp>
        <p:nvSpPr>
          <p:cNvPr id="1114" name="Google Shape;1114;p42"/>
          <p:cNvSpPr txBox="1">
            <a:spLocks noGrp="1"/>
          </p:cNvSpPr>
          <p:nvPr>
            <p:ph type="subTitle" idx="4294967295"/>
          </p:nvPr>
        </p:nvSpPr>
        <p:spPr>
          <a:xfrm>
            <a:off x="3976075" y="1803575"/>
            <a:ext cx="1497900" cy="44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000"/>
              <a:t>Despite being red, Mars is a cold place</a:t>
            </a:r>
            <a:endParaRPr sz="1000"/>
          </a:p>
        </p:txBody>
      </p:sp>
      <p:sp>
        <p:nvSpPr>
          <p:cNvPr id="1115" name="Google Shape;1115;p42"/>
          <p:cNvSpPr txBox="1">
            <a:spLocks noGrp="1"/>
          </p:cNvSpPr>
          <p:nvPr>
            <p:ph type="ctrTitle" idx="4294967295"/>
          </p:nvPr>
        </p:nvSpPr>
        <p:spPr>
          <a:xfrm>
            <a:off x="6255850" y="1461175"/>
            <a:ext cx="14979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2013 - 2019</a:t>
            </a:r>
            <a:endParaRPr sz="1400"/>
          </a:p>
        </p:txBody>
      </p:sp>
      <p:sp>
        <p:nvSpPr>
          <p:cNvPr id="1116" name="Google Shape;1116;p42"/>
          <p:cNvSpPr txBox="1">
            <a:spLocks noGrp="1"/>
          </p:cNvSpPr>
          <p:nvPr>
            <p:ph type="subTitle" idx="4294967295"/>
          </p:nvPr>
        </p:nvSpPr>
        <p:spPr>
          <a:xfrm>
            <a:off x="6255850" y="1803575"/>
            <a:ext cx="1497900" cy="44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000"/>
              <a:t>Mercury is the closest planet to the Sun</a:t>
            </a:r>
            <a:endParaRPr sz="1000"/>
          </a:p>
        </p:txBody>
      </p:sp>
      <p:sp>
        <p:nvSpPr>
          <p:cNvPr id="1117" name="Google Shape;1117;p42"/>
          <p:cNvSpPr txBox="1">
            <a:spLocks noGrp="1"/>
          </p:cNvSpPr>
          <p:nvPr>
            <p:ph type="ctrTitle" idx="4294967295"/>
          </p:nvPr>
        </p:nvSpPr>
        <p:spPr>
          <a:xfrm>
            <a:off x="2974250" y="3653800"/>
            <a:ext cx="14979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2003 - 2007</a:t>
            </a:r>
            <a:endParaRPr sz="1400"/>
          </a:p>
        </p:txBody>
      </p:sp>
      <p:sp>
        <p:nvSpPr>
          <p:cNvPr id="1118" name="Google Shape;1118;p42"/>
          <p:cNvSpPr txBox="1">
            <a:spLocks noGrp="1"/>
          </p:cNvSpPr>
          <p:nvPr>
            <p:ph type="subTitle" idx="4294967295"/>
          </p:nvPr>
        </p:nvSpPr>
        <p:spPr>
          <a:xfrm>
            <a:off x="2974250" y="3996200"/>
            <a:ext cx="1497900" cy="44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000"/>
              <a:t>Neptune is the farthest planet from the Sun</a:t>
            </a:r>
            <a:endParaRPr sz="1000"/>
          </a:p>
          <a:p>
            <a:pPr marL="0" lvl="0" indent="0" algn="ctr" rtl="0">
              <a:spcBef>
                <a:spcPts val="1600"/>
              </a:spcBef>
              <a:spcAft>
                <a:spcPts val="1600"/>
              </a:spcAft>
              <a:buClr>
                <a:schemeClr val="dk1"/>
              </a:buClr>
              <a:buSzPts val="1100"/>
              <a:buFont typeface="Arial"/>
              <a:buNone/>
            </a:pPr>
            <a:endParaRPr sz="1000"/>
          </a:p>
        </p:txBody>
      </p:sp>
      <p:sp>
        <p:nvSpPr>
          <p:cNvPr id="1119" name="Google Shape;1119;p42"/>
          <p:cNvSpPr txBox="1">
            <a:spLocks noGrp="1"/>
          </p:cNvSpPr>
          <p:nvPr>
            <p:ph type="ctrTitle" idx="4294967295"/>
          </p:nvPr>
        </p:nvSpPr>
        <p:spPr>
          <a:xfrm>
            <a:off x="5230225" y="3653800"/>
            <a:ext cx="14979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2012 - 2013</a:t>
            </a:r>
            <a:endParaRPr sz="1400"/>
          </a:p>
        </p:txBody>
      </p:sp>
      <p:sp>
        <p:nvSpPr>
          <p:cNvPr id="1120" name="Google Shape;1120;p42"/>
          <p:cNvSpPr txBox="1">
            <a:spLocks noGrp="1"/>
          </p:cNvSpPr>
          <p:nvPr>
            <p:ph type="subTitle" idx="4294967295"/>
          </p:nvPr>
        </p:nvSpPr>
        <p:spPr>
          <a:xfrm>
            <a:off x="5230225" y="3996200"/>
            <a:ext cx="1497900" cy="44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000"/>
              <a:t>Venus has a beautiful name, but it’s hot</a:t>
            </a:r>
            <a:endParaRPr sz="1000"/>
          </a:p>
        </p:txBody>
      </p:sp>
      <p:sp>
        <p:nvSpPr>
          <p:cNvPr id="1121" name="Google Shape;1121;p42"/>
          <p:cNvSpPr/>
          <p:nvPr/>
        </p:nvSpPr>
        <p:spPr>
          <a:xfrm>
            <a:off x="1617400" y="2445450"/>
            <a:ext cx="7326225" cy="1103700"/>
          </a:xfrm>
          <a:custGeom>
            <a:avLst/>
            <a:gdLst/>
            <a:ahLst/>
            <a:cxnLst/>
            <a:rect l="l" t="t" r="r" b="b"/>
            <a:pathLst>
              <a:path w="293049" h="44148" extrusionOk="0">
                <a:moveTo>
                  <a:pt x="0" y="21757"/>
                </a:moveTo>
                <a:lnTo>
                  <a:pt x="23869" y="21757"/>
                </a:lnTo>
                <a:lnTo>
                  <a:pt x="33375" y="212"/>
                </a:lnTo>
                <a:lnTo>
                  <a:pt x="42035" y="21968"/>
                </a:lnTo>
                <a:lnTo>
                  <a:pt x="46260" y="21968"/>
                </a:lnTo>
                <a:lnTo>
                  <a:pt x="48795" y="15843"/>
                </a:lnTo>
                <a:lnTo>
                  <a:pt x="53230" y="29784"/>
                </a:lnTo>
                <a:lnTo>
                  <a:pt x="60835" y="10984"/>
                </a:lnTo>
                <a:lnTo>
                  <a:pt x="64426" y="21968"/>
                </a:lnTo>
                <a:lnTo>
                  <a:pt x="76677" y="21968"/>
                </a:lnTo>
                <a:lnTo>
                  <a:pt x="84493" y="44148"/>
                </a:lnTo>
                <a:lnTo>
                  <a:pt x="92308" y="21757"/>
                </a:lnTo>
                <a:lnTo>
                  <a:pt x="100969" y="21757"/>
                </a:lnTo>
                <a:lnTo>
                  <a:pt x="104726" y="15249"/>
                </a:lnTo>
                <a:lnTo>
                  <a:pt x="113706" y="30803"/>
                </a:lnTo>
                <a:lnTo>
                  <a:pt x="124416" y="0"/>
                </a:lnTo>
                <a:lnTo>
                  <a:pt x="130541" y="16265"/>
                </a:lnTo>
                <a:lnTo>
                  <a:pt x="135294" y="8032"/>
                </a:lnTo>
                <a:lnTo>
                  <a:pt x="143454" y="22165"/>
                </a:lnTo>
                <a:lnTo>
                  <a:pt x="154411" y="22165"/>
                </a:lnTo>
                <a:lnTo>
                  <a:pt x="158239" y="7879"/>
                </a:lnTo>
                <a:lnTo>
                  <a:pt x="175111" y="44148"/>
                </a:lnTo>
                <a:lnTo>
                  <a:pt x="181210" y="21384"/>
                </a:lnTo>
                <a:lnTo>
                  <a:pt x="190531" y="21384"/>
                </a:lnTo>
                <a:lnTo>
                  <a:pt x="193842" y="15648"/>
                </a:lnTo>
                <a:lnTo>
                  <a:pt x="197220" y="21498"/>
                </a:lnTo>
                <a:lnTo>
                  <a:pt x="203839" y="21498"/>
                </a:lnTo>
                <a:lnTo>
                  <a:pt x="215668" y="0"/>
                </a:lnTo>
                <a:lnTo>
                  <a:pt x="228166" y="21648"/>
                </a:lnTo>
                <a:lnTo>
                  <a:pt x="232146" y="14755"/>
                </a:lnTo>
                <a:lnTo>
                  <a:pt x="239587" y="27643"/>
                </a:lnTo>
                <a:lnTo>
                  <a:pt x="243123" y="14446"/>
                </a:lnTo>
                <a:lnTo>
                  <a:pt x="247188" y="21486"/>
                </a:lnTo>
                <a:lnTo>
                  <a:pt x="257069" y="21486"/>
                </a:lnTo>
                <a:lnTo>
                  <a:pt x="264885" y="43937"/>
                </a:lnTo>
                <a:lnTo>
                  <a:pt x="271644" y="21124"/>
                </a:lnTo>
                <a:lnTo>
                  <a:pt x="288965" y="21124"/>
                </a:lnTo>
                <a:lnTo>
                  <a:pt x="293049" y="21124"/>
                </a:lnTo>
              </a:path>
            </a:pathLst>
          </a:custGeom>
          <a:noFill/>
          <a:ln w="19050" cap="flat" cmpd="sng">
            <a:solidFill>
              <a:srgbClr val="322824"/>
            </a:solidFill>
            <a:prstDash val="dash"/>
            <a:round/>
            <a:headEnd type="none" w="med" len="med"/>
            <a:tailEnd type="none" w="med" len="med"/>
          </a:ln>
        </p:spPr>
      </p:sp>
      <p:sp>
        <p:nvSpPr>
          <p:cNvPr id="1122" name="Google Shape;1122;p42"/>
          <p:cNvSpPr/>
          <p:nvPr/>
        </p:nvSpPr>
        <p:spPr>
          <a:xfrm>
            <a:off x="2405650" y="2411150"/>
            <a:ext cx="79200" cy="79200"/>
          </a:xfrm>
          <a:prstGeom prst="ellipse">
            <a:avLst/>
          </a:pr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2"/>
          <p:cNvSpPr/>
          <p:nvPr/>
        </p:nvSpPr>
        <p:spPr>
          <a:xfrm>
            <a:off x="4685425" y="2411150"/>
            <a:ext cx="79200" cy="79200"/>
          </a:xfrm>
          <a:prstGeom prst="ellipse">
            <a:avLst/>
          </a:pr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2"/>
          <p:cNvSpPr/>
          <p:nvPr/>
        </p:nvSpPr>
        <p:spPr>
          <a:xfrm>
            <a:off x="6965200" y="2411150"/>
            <a:ext cx="79200" cy="79200"/>
          </a:xfrm>
          <a:prstGeom prst="ellipse">
            <a:avLst/>
          </a:pr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2"/>
          <p:cNvSpPr/>
          <p:nvPr/>
        </p:nvSpPr>
        <p:spPr>
          <a:xfrm>
            <a:off x="5939575" y="3504150"/>
            <a:ext cx="79200" cy="79200"/>
          </a:xfrm>
          <a:prstGeom prst="ellipse">
            <a:avLst/>
          </a:pr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2"/>
          <p:cNvSpPr/>
          <p:nvPr/>
        </p:nvSpPr>
        <p:spPr>
          <a:xfrm>
            <a:off x="3683600" y="3504150"/>
            <a:ext cx="79200" cy="79200"/>
          </a:xfrm>
          <a:prstGeom prst="ellipse">
            <a:avLst/>
          </a:pr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2"/>
          <p:cNvSpPr/>
          <p:nvPr/>
        </p:nvSpPr>
        <p:spPr>
          <a:xfrm>
            <a:off x="148130" y="2623025"/>
            <a:ext cx="1425800" cy="998700"/>
          </a:xfrm>
          <a:custGeom>
            <a:avLst/>
            <a:gdLst/>
            <a:ahLst/>
            <a:cxnLst/>
            <a:rect l="l" t="t" r="r" b="b"/>
            <a:pathLst>
              <a:path w="57032" h="39948" extrusionOk="0">
                <a:moveTo>
                  <a:pt x="57032" y="14641"/>
                </a:moveTo>
                <a:lnTo>
                  <a:pt x="47316" y="14641"/>
                </a:lnTo>
                <a:lnTo>
                  <a:pt x="43393" y="0"/>
                </a:lnTo>
                <a:lnTo>
                  <a:pt x="32689" y="39948"/>
                </a:lnTo>
                <a:lnTo>
                  <a:pt x="25553" y="13318"/>
                </a:lnTo>
                <a:lnTo>
                  <a:pt x="0" y="13318"/>
                </a:lnTo>
              </a:path>
            </a:pathLst>
          </a:custGeom>
          <a:noFill/>
          <a:ln w="19050" cap="flat" cmpd="sng">
            <a:solidFill>
              <a:srgbClr val="322824"/>
            </a:solidFill>
            <a:prstDash val="dash"/>
            <a:round/>
            <a:headEnd type="none" w="med" len="med"/>
            <a:tailEnd type="none" w="med" len="med"/>
          </a:ln>
        </p:spPr>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BAE0DF"/>
        </a:solidFill>
        <a:effectLst/>
      </p:bgPr>
    </p:bg>
    <p:spTree>
      <p:nvGrpSpPr>
        <p:cNvPr id="1" name="Shape 1131"/>
        <p:cNvGrpSpPr/>
        <p:nvPr/>
      </p:nvGrpSpPr>
      <p:grpSpPr>
        <a:xfrm>
          <a:off x="0" y="0"/>
          <a:ext cx="0" cy="0"/>
          <a:chOff x="0" y="0"/>
          <a:chExt cx="0" cy="0"/>
        </a:xfrm>
      </p:grpSpPr>
      <p:sp>
        <p:nvSpPr>
          <p:cNvPr id="1132" name="Google Shape;1132;p43"/>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Process</a:t>
            </a:r>
            <a:endParaRPr/>
          </a:p>
        </p:txBody>
      </p:sp>
      <p:grpSp>
        <p:nvGrpSpPr>
          <p:cNvPr id="1133" name="Google Shape;1133;p43"/>
          <p:cNvGrpSpPr/>
          <p:nvPr/>
        </p:nvGrpSpPr>
        <p:grpSpPr>
          <a:xfrm>
            <a:off x="907934" y="1421038"/>
            <a:ext cx="2344740" cy="3425419"/>
            <a:chOff x="4260025" y="3770800"/>
            <a:chExt cx="914200" cy="1335550"/>
          </a:xfrm>
        </p:grpSpPr>
        <p:sp>
          <p:nvSpPr>
            <p:cNvPr id="1134" name="Google Shape;1134;p43"/>
            <p:cNvSpPr/>
            <p:nvPr/>
          </p:nvSpPr>
          <p:spPr>
            <a:xfrm>
              <a:off x="4406450" y="3791875"/>
              <a:ext cx="745475" cy="1049950"/>
            </a:xfrm>
            <a:custGeom>
              <a:avLst/>
              <a:gdLst/>
              <a:ahLst/>
              <a:cxnLst/>
              <a:rect l="l" t="t" r="r" b="b"/>
              <a:pathLst>
                <a:path w="29819" h="41998" extrusionOk="0">
                  <a:moveTo>
                    <a:pt x="23122" y="0"/>
                  </a:moveTo>
                  <a:cubicBezTo>
                    <a:pt x="23101" y="0"/>
                    <a:pt x="23079" y="2"/>
                    <a:pt x="23056" y="7"/>
                  </a:cubicBezTo>
                  <a:cubicBezTo>
                    <a:pt x="22275" y="155"/>
                    <a:pt x="21486" y="1777"/>
                    <a:pt x="21426" y="2524"/>
                  </a:cubicBezTo>
                  <a:cubicBezTo>
                    <a:pt x="21366" y="3271"/>
                    <a:pt x="21426" y="3444"/>
                    <a:pt x="21426" y="3444"/>
                  </a:cubicBezTo>
                  <a:cubicBezTo>
                    <a:pt x="21426" y="3444"/>
                    <a:pt x="15996" y="25493"/>
                    <a:pt x="13064" y="27631"/>
                  </a:cubicBezTo>
                  <a:cubicBezTo>
                    <a:pt x="10130" y="29769"/>
                    <a:pt x="1308" y="33189"/>
                    <a:pt x="654" y="34463"/>
                  </a:cubicBezTo>
                  <a:cubicBezTo>
                    <a:pt x="1" y="35737"/>
                    <a:pt x="1137" y="41058"/>
                    <a:pt x="2016" y="41418"/>
                  </a:cubicBezTo>
                  <a:cubicBezTo>
                    <a:pt x="2457" y="41598"/>
                    <a:pt x="3803" y="41998"/>
                    <a:pt x="5516" y="41998"/>
                  </a:cubicBezTo>
                  <a:cubicBezTo>
                    <a:pt x="7216" y="41998"/>
                    <a:pt x="9278" y="41604"/>
                    <a:pt x="11174" y="40209"/>
                  </a:cubicBezTo>
                  <a:cubicBezTo>
                    <a:pt x="14982" y="37407"/>
                    <a:pt x="16991" y="34323"/>
                    <a:pt x="17488" y="32046"/>
                  </a:cubicBezTo>
                  <a:cubicBezTo>
                    <a:pt x="17985" y="29769"/>
                    <a:pt x="23523" y="8972"/>
                    <a:pt x="23523" y="8972"/>
                  </a:cubicBezTo>
                  <a:cubicBezTo>
                    <a:pt x="23523" y="8972"/>
                    <a:pt x="25744" y="10185"/>
                    <a:pt x="26289" y="10382"/>
                  </a:cubicBezTo>
                  <a:cubicBezTo>
                    <a:pt x="26289" y="10382"/>
                    <a:pt x="26879" y="7382"/>
                    <a:pt x="28646" y="6272"/>
                  </a:cubicBezTo>
                  <a:cubicBezTo>
                    <a:pt x="28646" y="6272"/>
                    <a:pt x="28539" y="4033"/>
                    <a:pt x="28268" y="3851"/>
                  </a:cubicBezTo>
                  <a:lnTo>
                    <a:pt x="28268" y="3851"/>
                  </a:lnTo>
                  <a:cubicBezTo>
                    <a:pt x="28268" y="3851"/>
                    <a:pt x="28274" y="3851"/>
                    <a:pt x="28286" y="3851"/>
                  </a:cubicBezTo>
                  <a:cubicBezTo>
                    <a:pt x="28453" y="3851"/>
                    <a:pt x="29787" y="3793"/>
                    <a:pt x="29814" y="1928"/>
                  </a:cubicBezTo>
                  <a:cubicBezTo>
                    <a:pt x="29819" y="1642"/>
                    <a:pt x="29664" y="1530"/>
                    <a:pt x="29425" y="1530"/>
                  </a:cubicBezTo>
                  <a:cubicBezTo>
                    <a:pt x="28728" y="1530"/>
                    <a:pt x="27314" y="2494"/>
                    <a:pt x="27067" y="2910"/>
                  </a:cubicBezTo>
                  <a:cubicBezTo>
                    <a:pt x="27067" y="2910"/>
                    <a:pt x="25701" y="2207"/>
                    <a:pt x="24305" y="2207"/>
                  </a:cubicBezTo>
                  <a:cubicBezTo>
                    <a:pt x="24001" y="2207"/>
                    <a:pt x="23696" y="2240"/>
                    <a:pt x="23403" y="2321"/>
                  </a:cubicBezTo>
                  <a:cubicBezTo>
                    <a:pt x="23403" y="2321"/>
                    <a:pt x="23811" y="0"/>
                    <a:pt x="23122" y="0"/>
                  </a:cubicBezTo>
                  <a:close/>
                </a:path>
              </a:pathLst>
            </a:custGeom>
            <a:solidFill>
              <a:srgbClr val="FFC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3"/>
            <p:cNvSpPr/>
            <p:nvPr/>
          </p:nvSpPr>
          <p:spPr>
            <a:xfrm>
              <a:off x="5060950" y="3951750"/>
              <a:ext cx="113275" cy="120025"/>
            </a:xfrm>
            <a:custGeom>
              <a:avLst/>
              <a:gdLst/>
              <a:ahLst/>
              <a:cxnLst/>
              <a:rect l="l" t="t" r="r" b="b"/>
              <a:pathLst>
                <a:path w="4531" h="4801" extrusionOk="0">
                  <a:moveTo>
                    <a:pt x="2475" y="0"/>
                  </a:moveTo>
                  <a:cubicBezTo>
                    <a:pt x="2455" y="0"/>
                    <a:pt x="2439" y="2"/>
                    <a:pt x="2427" y="7"/>
                  </a:cubicBezTo>
                  <a:cubicBezTo>
                    <a:pt x="2072" y="161"/>
                    <a:pt x="1036" y="1130"/>
                    <a:pt x="621" y="2357"/>
                  </a:cubicBezTo>
                  <a:cubicBezTo>
                    <a:pt x="205" y="3584"/>
                    <a:pt x="0" y="4327"/>
                    <a:pt x="278" y="4504"/>
                  </a:cubicBezTo>
                  <a:cubicBezTo>
                    <a:pt x="427" y="4599"/>
                    <a:pt x="890" y="4800"/>
                    <a:pt x="1448" y="4800"/>
                  </a:cubicBezTo>
                  <a:cubicBezTo>
                    <a:pt x="1929" y="4800"/>
                    <a:pt x="2481" y="4650"/>
                    <a:pt x="2963" y="4150"/>
                  </a:cubicBezTo>
                  <a:cubicBezTo>
                    <a:pt x="4001" y="3073"/>
                    <a:pt x="4530" y="1466"/>
                    <a:pt x="4249" y="1001"/>
                  </a:cubicBezTo>
                  <a:cubicBezTo>
                    <a:pt x="3985" y="566"/>
                    <a:pt x="2777" y="0"/>
                    <a:pt x="2475" y="0"/>
                  </a:cubicBezTo>
                  <a:close/>
                </a:path>
              </a:pathLst>
            </a:custGeom>
            <a:solidFill>
              <a:srgbClr val="FFE2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3"/>
            <p:cNvSpPr/>
            <p:nvPr/>
          </p:nvSpPr>
          <p:spPr>
            <a:xfrm>
              <a:off x="4260025" y="4765700"/>
              <a:ext cx="87750" cy="80300"/>
            </a:xfrm>
            <a:custGeom>
              <a:avLst/>
              <a:gdLst/>
              <a:ahLst/>
              <a:cxnLst/>
              <a:rect l="l" t="t" r="r" b="b"/>
              <a:pathLst>
                <a:path w="3510" h="3212" extrusionOk="0">
                  <a:moveTo>
                    <a:pt x="1442" y="0"/>
                  </a:moveTo>
                  <a:cubicBezTo>
                    <a:pt x="919" y="0"/>
                    <a:pt x="467" y="82"/>
                    <a:pt x="543" y="272"/>
                  </a:cubicBezTo>
                  <a:cubicBezTo>
                    <a:pt x="702" y="674"/>
                    <a:pt x="2161" y="770"/>
                    <a:pt x="2161" y="770"/>
                  </a:cubicBezTo>
                  <a:cubicBezTo>
                    <a:pt x="2161" y="770"/>
                    <a:pt x="1" y="2000"/>
                    <a:pt x="214" y="2348"/>
                  </a:cubicBezTo>
                  <a:cubicBezTo>
                    <a:pt x="336" y="2547"/>
                    <a:pt x="705" y="2590"/>
                    <a:pt x="999" y="2590"/>
                  </a:cubicBezTo>
                  <a:cubicBezTo>
                    <a:pt x="1220" y="2590"/>
                    <a:pt x="1399" y="2566"/>
                    <a:pt x="1399" y="2566"/>
                  </a:cubicBezTo>
                  <a:lnTo>
                    <a:pt x="1399" y="2566"/>
                  </a:lnTo>
                  <a:cubicBezTo>
                    <a:pt x="1399" y="2566"/>
                    <a:pt x="1097" y="3211"/>
                    <a:pt x="1589" y="3211"/>
                  </a:cubicBezTo>
                  <a:cubicBezTo>
                    <a:pt x="1625" y="3211"/>
                    <a:pt x="1665" y="3208"/>
                    <a:pt x="1709" y="3201"/>
                  </a:cubicBezTo>
                  <a:cubicBezTo>
                    <a:pt x="2365" y="3095"/>
                    <a:pt x="3509" y="1180"/>
                    <a:pt x="2832" y="272"/>
                  </a:cubicBezTo>
                  <a:cubicBezTo>
                    <a:pt x="2707" y="103"/>
                    <a:pt x="2029" y="0"/>
                    <a:pt x="1442" y="0"/>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3"/>
            <p:cNvSpPr/>
            <p:nvPr/>
          </p:nvSpPr>
          <p:spPr>
            <a:xfrm>
              <a:off x="4445625" y="4610825"/>
              <a:ext cx="38625" cy="53750"/>
            </a:xfrm>
            <a:custGeom>
              <a:avLst/>
              <a:gdLst/>
              <a:ahLst/>
              <a:cxnLst/>
              <a:rect l="l" t="t" r="r" b="b"/>
              <a:pathLst>
                <a:path w="1545" h="2150" extrusionOk="0">
                  <a:moveTo>
                    <a:pt x="1007" y="0"/>
                  </a:moveTo>
                  <a:cubicBezTo>
                    <a:pt x="993" y="0"/>
                    <a:pt x="979" y="6"/>
                    <a:pt x="970" y="19"/>
                  </a:cubicBezTo>
                  <a:cubicBezTo>
                    <a:pt x="603" y="559"/>
                    <a:pt x="69" y="1103"/>
                    <a:pt x="10" y="1779"/>
                  </a:cubicBezTo>
                  <a:cubicBezTo>
                    <a:pt x="1" y="1894"/>
                    <a:pt x="116" y="1989"/>
                    <a:pt x="226" y="1989"/>
                  </a:cubicBezTo>
                  <a:cubicBezTo>
                    <a:pt x="256" y="1989"/>
                    <a:pt x="285" y="1982"/>
                    <a:pt x="311" y="1967"/>
                  </a:cubicBezTo>
                  <a:cubicBezTo>
                    <a:pt x="333" y="2074"/>
                    <a:pt x="425" y="2130"/>
                    <a:pt x="523" y="2130"/>
                  </a:cubicBezTo>
                  <a:cubicBezTo>
                    <a:pt x="576" y="2130"/>
                    <a:pt x="630" y="2114"/>
                    <a:pt x="676" y="2082"/>
                  </a:cubicBezTo>
                  <a:cubicBezTo>
                    <a:pt x="711" y="2123"/>
                    <a:pt x="768" y="2149"/>
                    <a:pt x="821" y="2149"/>
                  </a:cubicBezTo>
                  <a:cubicBezTo>
                    <a:pt x="862" y="2149"/>
                    <a:pt x="900" y="2134"/>
                    <a:pt x="927" y="2100"/>
                  </a:cubicBezTo>
                  <a:cubicBezTo>
                    <a:pt x="1183" y="1776"/>
                    <a:pt x="1422" y="1376"/>
                    <a:pt x="1513" y="971"/>
                  </a:cubicBezTo>
                  <a:cubicBezTo>
                    <a:pt x="1544" y="833"/>
                    <a:pt x="1425" y="702"/>
                    <a:pt x="1300" y="702"/>
                  </a:cubicBezTo>
                  <a:cubicBezTo>
                    <a:pt x="1262" y="702"/>
                    <a:pt x="1224" y="714"/>
                    <a:pt x="1189" y="741"/>
                  </a:cubicBezTo>
                  <a:cubicBezTo>
                    <a:pt x="1242" y="645"/>
                    <a:pt x="1288" y="547"/>
                    <a:pt x="1329" y="446"/>
                  </a:cubicBezTo>
                  <a:cubicBezTo>
                    <a:pt x="1329" y="446"/>
                    <a:pt x="1329" y="445"/>
                    <a:pt x="1330" y="444"/>
                  </a:cubicBezTo>
                  <a:cubicBezTo>
                    <a:pt x="1335" y="431"/>
                    <a:pt x="1341" y="419"/>
                    <a:pt x="1347" y="406"/>
                  </a:cubicBezTo>
                  <a:cubicBezTo>
                    <a:pt x="1391" y="286"/>
                    <a:pt x="1296" y="209"/>
                    <a:pt x="1196" y="209"/>
                  </a:cubicBezTo>
                  <a:cubicBezTo>
                    <a:pt x="1143" y="209"/>
                    <a:pt x="1088" y="232"/>
                    <a:pt x="1053" y="282"/>
                  </a:cubicBezTo>
                  <a:lnTo>
                    <a:pt x="1046" y="279"/>
                  </a:lnTo>
                  <a:cubicBezTo>
                    <a:pt x="1041" y="289"/>
                    <a:pt x="1036" y="297"/>
                    <a:pt x="1030" y="306"/>
                  </a:cubicBezTo>
                  <a:cubicBezTo>
                    <a:pt x="1050" y="219"/>
                    <a:pt x="1057" y="130"/>
                    <a:pt x="1051" y="42"/>
                  </a:cubicBezTo>
                  <a:cubicBezTo>
                    <a:pt x="1049" y="16"/>
                    <a:pt x="1028" y="0"/>
                    <a:pt x="1007" y="0"/>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3"/>
            <p:cNvSpPr/>
            <p:nvPr/>
          </p:nvSpPr>
          <p:spPr>
            <a:xfrm>
              <a:off x="4515975" y="4653650"/>
              <a:ext cx="114100" cy="82800"/>
            </a:xfrm>
            <a:custGeom>
              <a:avLst/>
              <a:gdLst/>
              <a:ahLst/>
              <a:cxnLst/>
              <a:rect l="l" t="t" r="r" b="b"/>
              <a:pathLst>
                <a:path w="4564" h="3312" extrusionOk="0">
                  <a:moveTo>
                    <a:pt x="2187" y="1310"/>
                  </a:moveTo>
                  <a:cubicBezTo>
                    <a:pt x="2220" y="1329"/>
                    <a:pt x="2257" y="1338"/>
                    <a:pt x="2294" y="1338"/>
                  </a:cubicBezTo>
                  <a:cubicBezTo>
                    <a:pt x="2324" y="1338"/>
                    <a:pt x="2354" y="1333"/>
                    <a:pt x="2383" y="1322"/>
                  </a:cubicBezTo>
                  <a:lnTo>
                    <a:pt x="2383" y="1322"/>
                  </a:lnTo>
                  <a:cubicBezTo>
                    <a:pt x="2343" y="1404"/>
                    <a:pt x="2306" y="1488"/>
                    <a:pt x="2272" y="1571"/>
                  </a:cubicBezTo>
                  <a:cubicBezTo>
                    <a:pt x="2245" y="1615"/>
                    <a:pt x="2216" y="1657"/>
                    <a:pt x="2187" y="1699"/>
                  </a:cubicBezTo>
                  <a:cubicBezTo>
                    <a:pt x="2165" y="1642"/>
                    <a:pt x="2144" y="1585"/>
                    <a:pt x="2125" y="1528"/>
                  </a:cubicBezTo>
                  <a:cubicBezTo>
                    <a:pt x="2144" y="1455"/>
                    <a:pt x="2165" y="1383"/>
                    <a:pt x="2187" y="1310"/>
                  </a:cubicBezTo>
                  <a:close/>
                  <a:moveTo>
                    <a:pt x="1535" y="640"/>
                  </a:moveTo>
                  <a:cubicBezTo>
                    <a:pt x="1439" y="1042"/>
                    <a:pt x="1528" y="1477"/>
                    <a:pt x="1691" y="1890"/>
                  </a:cubicBezTo>
                  <a:cubicBezTo>
                    <a:pt x="1679" y="1944"/>
                    <a:pt x="1667" y="1998"/>
                    <a:pt x="1658" y="2054"/>
                  </a:cubicBezTo>
                  <a:cubicBezTo>
                    <a:pt x="1548" y="1995"/>
                    <a:pt x="1437" y="1934"/>
                    <a:pt x="1332" y="1867"/>
                  </a:cubicBezTo>
                  <a:cubicBezTo>
                    <a:pt x="1197" y="1783"/>
                    <a:pt x="807" y="1580"/>
                    <a:pt x="774" y="1399"/>
                  </a:cubicBezTo>
                  <a:lnTo>
                    <a:pt x="774" y="1398"/>
                  </a:lnTo>
                  <a:cubicBezTo>
                    <a:pt x="741" y="1220"/>
                    <a:pt x="1012" y="1007"/>
                    <a:pt x="1129" y="888"/>
                  </a:cubicBezTo>
                  <a:cubicBezTo>
                    <a:pt x="1257" y="759"/>
                    <a:pt x="1393" y="682"/>
                    <a:pt x="1535" y="640"/>
                  </a:cubicBezTo>
                  <a:close/>
                  <a:moveTo>
                    <a:pt x="2518" y="1"/>
                  </a:moveTo>
                  <a:cubicBezTo>
                    <a:pt x="2490" y="1"/>
                    <a:pt x="2461" y="16"/>
                    <a:pt x="2448" y="50"/>
                  </a:cubicBezTo>
                  <a:cubicBezTo>
                    <a:pt x="2437" y="79"/>
                    <a:pt x="2425" y="106"/>
                    <a:pt x="2414" y="134"/>
                  </a:cubicBezTo>
                  <a:cubicBezTo>
                    <a:pt x="2183" y="54"/>
                    <a:pt x="1950" y="4"/>
                    <a:pt x="1729" y="4"/>
                  </a:cubicBezTo>
                  <a:cubicBezTo>
                    <a:pt x="1505" y="4"/>
                    <a:pt x="1294" y="56"/>
                    <a:pt x="1111" y="183"/>
                  </a:cubicBezTo>
                  <a:cubicBezTo>
                    <a:pt x="678" y="483"/>
                    <a:pt x="1" y="1095"/>
                    <a:pt x="311" y="1668"/>
                  </a:cubicBezTo>
                  <a:cubicBezTo>
                    <a:pt x="653" y="2300"/>
                    <a:pt x="1644" y="2708"/>
                    <a:pt x="2296" y="2902"/>
                  </a:cubicBezTo>
                  <a:cubicBezTo>
                    <a:pt x="2321" y="2909"/>
                    <a:pt x="2346" y="2913"/>
                    <a:pt x="2369" y="2913"/>
                  </a:cubicBezTo>
                  <a:cubicBezTo>
                    <a:pt x="2490" y="2913"/>
                    <a:pt x="2588" y="2823"/>
                    <a:pt x="2622" y="2713"/>
                  </a:cubicBezTo>
                  <a:cubicBezTo>
                    <a:pt x="2665" y="2780"/>
                    <a:pt x="2747" y="2820"/>
                    <a:pt x="2828" y="2820"/>
                  </a:cubicBezTo>
                  <a:cubicBezTo>
                    <a:pt x="2885" y="2820"/>
                    <a:pt x="2941" y="2800"/>
                    <a:pt x="2983" y="2757"/>
                  </a:cubicBezTo>
                  <a:cubicBezTo>
                    <a:pt x="3049" y="2687"/>
                    <a:pt x="3110" y="2614"/>
                    <a:pt x="3166" y="2538"/>
                  </a:cubicBezTo>
                  <a:lnTo>
                    <a:pt x="3166" y="2538"/>
                  </a:lnTo>
                  <a:cubicBezTo>
                    <a:pt x="3131" y="2687"/>
                    <a:pt x="3110" y="2840"/>
                    <a:pt x="3102" y="2993"/>
                  </a:cubicBezTo>
                  <a:cubicBezTo>
                    <a:pt x="3097" y="3131"/>
                    <a:pt x="3214" y="3216"/>
                    <a:pt x="3333" y="3216"/>
                  </a:cubicBezTo>
                  <a:cubicBezTo>
                    <a:pt x="3390" y="3216"/>
                    <a:pt x="3448" y="3197"/>
                    <a:pt x="3492" y="3154"/>
                  </a:cubicBezTo>
                  <a:cubicBezTo>
                    <a:pt x="3568" y="3080"/>
                    <a:pt x="3636" y="2997"/>
                    <a:pt x="3695" y="2909"/>
                  </a:cubicBezTo>
                  <a:lnTo>
                    <a:pt x="3695" y="2909"/>
                  </a:lnTo>
                  <a:cubicBezTo>
                    <a:pt x="3688" y="2965"/>
                    <a:pt x="3685" y="3022"/>
                    <a:pt x="3685" y="3079"/>
                  </a:cubicBezTo>
                  <a:cubicBezTo>
                    <a:pt x="3686" y="3219"/>
                    <a:pt x="3811" y="3312"/>
                    <a:pt x="3933" y="3312"/>
                  </a:cubicBezTo>
                  <a:cubicBezTo>
                    <a:pt x="4007" y="3312"/>
                    <a:pt x="4081" y="3277"/>
                    <a:pt x="4123" y="3197"/>
                  </a:cubicBezTo>
                  <a:cubicBezTo>
                    <a:pt x="4442" y="2595"/>
                    <a:pt x="4564" y="2075"/>
                    <a:pt x="4374" y="1605"/>
                  </a:cubicBezTo>
                  <a:cubicBezTo>
                    <a:pt x="4374" y="1577"/>
                    <a:pt x="4375" y="1550"/>
                    <a:pt x="4373" y="1521"/>
                  </a:cubicBezTo>
                  <a:cubicBezTo>
                    <a:pt x="4364" y="1416"/>
                    <a:pt x="4298" y="1347"/>
                    <a:pt x="4218" y="1325"/>
                  </a:cubicBezTo>
                  <a:cubicBezTo>
                    <a:pt x="4134" y="1208"/>
                    <a:pt x="4035" y="1101"/>
                    <a:pt x="3926" y="1007"/>
                  </a:cubicBezTo>
                  <a:cubicBezTo>
                    <a:pt x="3911" y="895"/>
                    <a:pt x="3810" y="825"/>
                    <a:pt x="3707" y="825"/>
                  </a:cubicBezTo>
                  <a:cubicBezTo>
                    <a:pt x="3703" y="825"/>
                    <a:pt x="3700" y="825"/>
                    <a:pt x="3696" y="826"/>
                  </a:cubicBezTo>
                  <a:cubicBezTo>
                    <a:pt x="3656" y="797"/>
                    <a:pt x="3615" y="768"/>
                    <a:pt x="3571" y="739"/>
                  </a:cubicBezTo>
                  <a:cubicBezTo>
                    <a:pt x="3572" y="723"/>
                    <a:pt x="3577" y="708"/>
                    <a:pt x="3577" y="690"/>
                  </a:cubicBezTo>
                  <a:cubicBezTo>
                    <a:pt x="3583" y="560"/>
                    <a:pt x="3475" y="485"/>
                    <a:pt x="3365" y="485"/>
                  </a:cubicBezTo>
                  <a:cubicBezTo>
                    <a:pt x="3320" y="485"/>
                    <a:pt x="3274" y="498"/>
                    <a:pt x="3237" y="525"/>
                  </a:cubicBezTo>
                  <a:cubicBezTo>
                    <a:pt x="3217" y="513"/>
                    <a:pt x="3197" y="502"/>
                    <a:pt x="3177" y="490"/>
                  </a:cubicBezTo>
                  <a:cubicBezTo>
                    <a:pt x="3181" y="412"/>
                    <a:pt x="3116" y="356"/>
                    <a:pt x="3046" y="356"/>
                  </a:cubicBezTo>
                  <a:cubicBezTo>
                    <a:pt x="3022" y="356"/>
                    <a:pt x="2997" y="362"/>
                    <a:pt x="2974" y="377"/>
                  </a:cubicBezTo>
                  <a:cubicBezTo>
                    <a:pt x="2839" y="306"/>
                    <a:pt x="2700" y="243"/>
                    <a:pt x="2557" y="187"/>
                  </a:cubicBezTo>
                  <a:cubicBezTo>
                    <a:pt x="2567" y="154"/>
                    <a:pt x="2578" y="122"/>
                    <a:pt x="2586" y="89"/>
                  </a:cubicBezTo>
                  <a:cubicBezTo>
                    <a:pt x="2600" y="34"/>
                    <a:pt x="2559" y="1"/>
                    <a:pt x="2518" y="1"/>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3"/>
            <p:cNvSpPr/>
            <p:nvPr/>
          </p:nvSpPr>
          <p:spPr>
            <a:xfrm>
              <a:off x="4562875" y="4767525"/>
              <a:ext cx="49800" cy="48500"/>
            </a:xfrm>
            <a:custGeom>
              <a:avLst/>
              <a:gdLst/>
              <a:ahLst/>
              <a:cxnLst/>
              <a:rect l="l" t="t" r="r" b="b"/>
              <a:pathLst>
                <a:path w="1992" h="1940" extrusionOk="0">
                  <a:moveTo>
                    <a:pt x="1237" y="0"/>
                  </a:moveTo>
                  <a:cubicBezTo>
                    <a:pt x="1193" y="0"/>
                    <a:pt x="1152" y="24"/>
                    <a:pt x="1142" y="74"/>
                  </a:cubicBezTo>
                  <a:cubicBezTo>
                    <a:pt x="1084" y="362"/>
                    <a:pt x="1046" y="692"/>
                    <a:pt x="964" y="997"/>
                  </a:cubicBezTo>
                  <a:cubicBezTo>
                    <a:pt x="920" y="716"/>
                    <a:pt x="910" y="426"/>
                    <a:pt x="809" y="158"/>
                  </a:cubicBezTo>
                  <a:cubicBezTo>
                    <a:pt x="778" y="75"/>
                    <a:pt x="705" y="34"/>
                    <a:pt x="634" y="34"/>
                  </a:cubicBezTo>
                  <a:cubicBezTo>
                    <a:pt x="550" y="34"/>
                    <a:pt x="468" y="92"/>
                    <a:pt x="464" y="204"/>
                  </a:cubicBezTo>
                  <a:cubicBezTo>
                    <a:pt x="455" y="425"/>
                    <a:pt x="459" y="645"/>
                    <a:pt x="456" y="865"/>
                  </a:cubicBezTo>
                  <a:cubicBezTo>
                    <a:pt x="426" y="689"/>
                    <a:pt x="453" y="499"/>
                    <a:pt x="377" y="337"/>
                  </a:cubicBezTo>
                  <a:cubicBezTo>
                    <a:pt x="362" y="306"/>
                    <a:pt x="326" y="290"/>
                    <a:pt x="292" y="290"/>
                  </a:cubicBezTo>
                  <a:cubicBezTo>
                    <a:pt x="284" y="290"/>
                    <a:pt x="276" y="291"/>
                    <a:pt x="268" y="293"/>
                  </a:cubicBezTo>
                  <a:cubicBezTo>
                    <a:pt x="0" y="360"/>
                    <a:pt x="30" y="746"/>
                    <a:pt x="56" y="957"/>
                  </a:cubicBezTo>
                  <a:cubicBezTo>
                    <a:pt x="95" y="1281"/>
                    <a:pt x="202" y="1628"/>
                    <a:pt x="425" y="1872"/>
                  </a:cubicBezTo>
                  <a:cubicBezTo>
                    <a:pt x="467" y="1919"/>
                    <a:pt x="521" y="1939"/>
                    <a:pt x="575" y="1939"/>
                  </a:cubicBezTo>
                  <a:cubicBezTo>
                    <a:pt x="672" y="1939"/>
                    <a:pt x="771" y="1873"/>
                    <a:pt x="801" y="1774"/>
                  </a:cubicBezTo>
                  <a:cubicBezTo>
                    <a:pt x="809" y="1746"/>
                    <a:pt x="813" y="1717"/>
                    <a:pt x="821" y="1689"/>
                  </a:cubicBezTo>
                  <a:cubicBezTo>
                    <a:pt x="857" y="1718"/>
                    <a:pt x="904" y="1734"/>
                    <a:pt x="950" y="1734"/>
                  </a:cubicBezTo>
                  <a:cubicBezTo>
                    <a:pt x="1010" y="1734"/>
                    <a:pt x="1068" y="1707"/>
                    <a:pt x="1097" y="1645"/>
                  </a:cubicBezTo>
                  <a:cubicBezTo>
                    <a:pt x="1144" y="1538"/>
                    <a:pt x="1177" y="1424"/>
                    <a:pt x="1195" y="1307"/>
                  </a:cubicBezTo>
                  <a:cubicBezTo>
                    <a:pt x="1223" y="1320"/>
                    <a:pt x="1254" y="1326"/>
                    <a:pt x="1285" y="1326"/>
                  </a:cubicBezTo>
                  <a:cubicBezTo>
                    <a:pt x="1371" y="1326"/>
                    <a:pt x="1462" y="1278"/>
                    <a:pt x="1497" y="1184"/>
                  </a:cubicBezTo>
                  <a:cubicBezTo>
                    <a:pt x="1512" y="1141"/>
                    <a:pt x="1524" y="1098"/>
                    <a:pt x="1532" y="1054"/>
                  </a:cubicBezTo>
                  <a:cubicBezTo>
                    <a:pt x="1549" y="1058"/>
                    <a:pt x="1567" y="1060"/>
                    <a:pt x="1585" y="1060"/>
                  </a:cubicBezTo>
                  <a:cubicBezTo>
                    <a:pt x="1669" y="1060"/>
                    <a:pt x="1758" y="1011"/>
                    <a:pt x="1784" y="922"/>
                  </a:cubicBezTo>
                  <a:cubicBezTo>
                    <a:pt x="1792" y="896"/>
                    <a:pt x="1799" y="872"/>
                    <a:pt x="1806" y="848"/>
                  </a:cubicBezTo>
                  <a:cubicBezTo>
                    <a:pt x="1904" y="836"/>
                    <a:pt x="1991" y="757"/>
                    <a:pt x="1953" y="639"/>
                  </a:cubicBezTo>
                  <a:cubicBezTo>
                    <a:pt x="1923" y="545"/>
                    <a:pt x="1886" y="454"/>
                    <a:pt x="1844" y="365"/>
                  </a:cubicBezTo>
                  <a:cubicBezTo>
                    <a:pt x="1816" y="304"/>
                    <a:pt x="1768" y="278"/>
                    <a:pt x="1717" y="278"/>
                  </a:cubicBezTo>
                  <a:cubicBezTo>
                    <a:pt x="1679" y="278"/>
                    <a:pt x="1640" y="293"/>
                    <a:pt x="1607" y="317"/>
                  </a:cubicBezTo>
                  <a:cubicBezTo>
                    <a:pt x="1602" y="304"/>
                    <a:pt x="1598" y="290"/>
                    <a:pt x="1592" y="278"/>
                  </a:cubicBezTo>
                  <a:cubicBezTo>
                    <a:pt x="1565" y="219"/>
                    <a:pt x="1518" y="195"/>
                    <a:pt x="1468" y="195"/>
                  </a:cubicBezTo>
                  <a:cubicBezTo>
                    <a:pt x="1436" y="195"/>
                    <a:pt x="1403" y="205"/>
                    <a:pt x="1373" y="221"/>
                  </a:cubicBezTo>
                  <a:cubicBezTo>
                    <a:pt x="1363" y="173"/>
                    <a:pt x="1354" y="124"/>
                    <a:pt x="1341" y="74"/>
                  </a:cubicBezTo>
                  <a:cubicBezTo>
                    <a:pt x="1328" y="26"/>
                    <a:pt x="1282" y="0"/>
                    <a:pt x="1237" y="0"/>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3"/>
            <p:cNvSpPr/>
            <p:nvPr/>
          </p:nvSpPr>
          <p:spPr>
            <a:xfrm>
              <a:off x="4632150" y="4572050"/>
              <a:ext cx="85000" cy="80650"/>
            </a:xfrm>
            <a:custGeom>
              <a:avLst/>
              <a:gdLst/>
              <a:ahLst/>
              <a:cxnLst/>
              <a:rect l="l" t="t" r="r" b="b"/>
              <a:pathLst>
                <a:path w="3400" h="3226" extrusionOk="0">
                  <a:moveTo>
                    <a:pt x="1256" y="1"/>
                  </a:moveTo>
                  <a:cubicBezTo>
                    <a:pt x="1184" y="1"/>
                    <a:pt x="1112" y="81"/>
                    <a:pt x="1162" y="154"/>
                  </a:cubicBezTo>
                  <a:cubicBezTo>
                    <a:pt x="1461" y="593"/>
                    <a:pt x="255" y="1812"/>
                    <a:pt x="68" y="2228"/>
                  </a:cubicBezTo>
                  <a:cubicBezTo>
                    <a:pt x="1" y="2376"/>
                    <a:pt x="105" y="2565"/>
                    <a:pt x="254" y="2565"/>
                  </a:cubicBezTo>
                  <a:cubicBezTo>
                    <a:pt x="290" y="2565"/>
                    <a:pt x="329" y="2554"/>
                    <a:pt x="369" y="2529"/>
                  </a:cubicBezTo>
                  <a:cubicBezTo>
                    <a:pt x="409" y="2503"/>
                    <a:pt x="444" y="2474"/>
                    <a:pt x="482" y="2446"/>
                  </a:cubicBezTo>
                  <a:lnTo>
                    <a:pt x="482" y="2446"/>
                  </a:lnTo>
                  <a:cubicBezTo>
                    <a:pt x="457" y="2502"/>
                    <a:pt x="429" y="2556"/>
                    <a:pt x="406" y="2615"/>
                  </a:cubicBezTo>
                  <a:cubicBezTo>
                    <a:pt x="352" y="2762"/>
                    <a:pt x="495" y="2911"/>
                    <a:pt x="638" y="2911"/>
                  </a:cubicBezTo>
                  <a:cubicBezTo>
                    <a:pt x="675" y="2911"/>
                    <a:pt x="712" y="2900"/>
                    <a:pt x="746" y="2877"/>
                  </a:cubicBezTo>
                  <a:cubicBezTo>
                    <a:pt x="834" y="2816"/>
                    <a:pt x="917" y="2751"/>
                    <a:pt x="998" y="2682"/>
                  </a:cubicBezTo>
                  <a:lnTo>
                    <a:pt x="998" y="2682"/>
                  </a:lnTo>
                  <a:cubicBezTo>
                    <a:pt x="996" y="2750"/>
                    <a:pt x="1002" y="2816"/>
                    <a:pt x="1013" y="2883"/>
                  </a:cubicBezTo>
                  <a:cubicBezTo>
                    <a:pt x="1035" y="2993"/>
                    <a:pt x="1127" y="3044"/>
                    <a:pt x="1223" y="3044"/>
                  </a:cubicBezTo>
                  <a:cubicBezTo>
                    <a:pt x="1274" y="3044"/>
                    <a:pt x="1326" y="3030"/>
                    <a:pt x="1369" y="3002"/>
                  </a:cubicBezTo>
                  <a:cubicBezTo>
                    <a:pt x="1379" y="3125"/>
                    <a:pt x="1486" y="3216"/>
                    <a:pt x="1611" y="3216"/>
                  </a:cubicBezTo>
                  <a:cubicBezTo>
                    <a:pt x="1629" y="3216"/>
                    <a:pt x="1647" y="3214"/>
                    <a:pt x="1666" y="3210"/>
                  </a:cubicBezTo>
                  <a:cubicBezTo>
                    <a:pt x="1874" y="3166"/>
                    <a:pt x="2056" y="3062"/>
                    <a:pt x="2224" y="2931"/>
                  </a:cubicBezTo>
                  <a:cubicBezTo>
                    <a:pt x="2236" y="3056"/>
                    <a:pt x="2346" y="3161"/>
                    <a:pt x="2461" y="3161"/>
                  </a:cubicBezTo>
                  <a:cubicBezTo>
                    <a:pt x="2514" y="3161"/>
                    <a:pt x="2567" y="3139"/>
                    <a:pt x="2613" y="3088"/>
                  </a:cubicBezTo>
                  <a:cubicBezTo>
                    <a:pt x="2643" y="3054"/>
                    <a:pt x="2673" y="3021"/>
                    <a:pt x="2704" y="2989"/>
                  </a:cubicBezTo>
                  <a:cubicBezTo>
                    <a:pt x="2783" y="3125"/>
                    <a:pt x="2879" y="3225"/>
                    <a:pt x="3091" y="3226"/>
                  </a:cubicBezTo>
                  <a:cubicBezTo>
                    <a:pt x="3091" y="3226"/>
                    <a:pt x="3092" y="3226"/>
                    <a:pt x="3093" y="3226"/>
                  </a:cubicBezTo>
                  <a:cubicBezTo>
                    <a:pt x="3398" y="3226"/>
                    <a:pt x="3400" y="2744"/>
                    <a:pt x="3099" y="2744"/>
                  </a:cubicBezTo>
                  <a:cubicBezTo>
                    <a:pt x="3096" y="2744"/>
                    <a:pt x="3093" y="2744"/>
                    <a:pt x="3091" y="2744"/>
                  </a:cubicBezTo>
                  <a:lnTo>
                    <a:pt x="3091" y="2744"/>
                  </a:lnTo>
                  <a:cubicBezTo>
                    <a:pt x="3104" y="2743"/>
                    <a:pt x="2958" y="2466"/>
                    <a:pt x="2959" y="2466"/>
                  </a:cubicBezTo>
                  <a:lnTo>
                    <a:pt x="2959" y="2466"/>
                  </a:lnTo>
                  <a:cubicBezTo>
                    <a:pt x="2959" y="2466"/>
                    <a:pt x="2959" y="2466"/>
                    <a:pt x="2959" y="2466"/>
                  </a:cubicBezTo>
                  <a:cubicBezTo>
                    <a:pt x="2940" y="2437"/>
                    <a:pt x="2916" y="2413"/>
                    <a:pt x="2887" y="2394"/>
                  </a:cubicBezTo>
                  <a:cubicBezTo>
                    <a:pt x="2915" y="2324"/>
                    <a:pt x="2939" y="2252"/>
                    <a:pt x="2960" y="2179"/>
                  </a:cubicBezTo>
                  <a:cubicBezTo>
                    <a:pt x="3003" y="2017"/>
                    <a:pt x="2870" y="1888"/>
                    <a:pt x="2730" y="1888"/>
                  </a:cubicBezTo>
                  <a:cubicBezTo>
                    <a:pt x="2675" y="1888"/>
                    <a:pt x="2619" y="1908"/>
                    <a:pt x="2572" y="1953"/>
                  </a:cubicBezTo>
                  <a:cubicBezTo>
                    <a:pt x="2488" y="2036"/>
                    <a:pt x="2399" y="2130"/>
                    <a:pt x="2304" y="2225"/>
                  </a:cubicBezTo>
                  <a:cubicBezTo>
                    <a:pt x="2426" y="2066"/>
                    <a:pt x="2544" y="1906"/>
                    <a:pt x="2628" y="1725"/>
                  </a:cubicBezTo>
                  <a:cubicBezTo>
                    <a:pt x="2704" y="1561"/>
                    <a:pt x="2585" y="1402"/>
                    <a:pt x="2440" y="1402"/>
                  </a:cubicBezTo>
                  <a:cubicBezTo>
                    <a:pt x="2391" y="1402"/>
                    <a:pt x="2339" y="1421"/>
                    <a:pt x="2290" y="1463"/>
                  </a:cubicBezTo>
                  <a:cubicBezTo>
                    <a:pt x="2087" y="1642"/>
                    <a:pt x="1899" y="1836"/>
                    <a:pt x="1712" y="2030"/>
                  </a:cubicBezTo>
                  <a:cubicBezTo>
                    <a:pt x="1889" y="1775"/>
                    <a:pt x="2108" y="1533"/>
                    <a:pt x="2219" y="1355"/>
                  </a:cubicBezTo>
                  <a:cubicBezTo>
                    <a:pt x="2318" y="1200"/>
                    <a:pt x="2179" y="1047"/>
                    <a:pt x="2032" y="1047"/>
                  </a:cubicBezTo>
                  <a:cubicBezTo>
                    <a:pt x="2009" y="1047"/>
                    <a:pt x="1986" y="1051"/>
                    <a:pt x="1964" y="1059"/>
                  </a:cubicBezTo>
                  <a:cubicBezTo>
                    <a:pt x="2036" y="951"/>
                    <a:pt x="2101" y="839"/>
                    <a:pt x="2159" y="723"/>
                  </a:cubicBezTo>
                  <a:cubicBezTo>
                    <a:pt x="2235" y="569"/>
                    <a:pt x="2124" y="439"/>
                    <a:pt x="1991" y="439"/>
                  </a:cubicBezTo>
                  <a:cubicBezTo>
                    <a:pt x="1946" y="439"/>
                    <a:pt x="1899" y="454"/>
                    <a:pt x="1856" y="488"/>
                  </a:cubicBezTo>
                  <a:cubicBezTo>
                    <a:pt x="1657" y="643"/>
                    <a:pt x="1481" y="825"/>
                    <a:pt x="1312" y="1012"/>
                  </a:cubicBezTo>
                  <a:cubicBezTo>
                    <a:pt x="1487" y="632"/>
                    <a:pt x="1555" y="269"/>
                    <a:pt x="1323" y="30"/>
                  </a:cubicBezTo>
                  <a:cubicBezTo>
                    <a:pt x="1304" y="10"/>
                    <a:pt x="1280" y="1"/>
                    <a:pt x="1256" y="1"/>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3"/>
            <p:cNvSpPr/>
            <p:nvPr/>
          </p:nvSpPr>
          <p:spPr>
            <a:xfrm>
              <a:off x="4779175" y="4449350"/>
              <a:ext cx="94825" cy="108675"/>
            </a:xfrm>
            <a:custGeom>
              <a:avLst/>
              <a:gdLst/>
              <a:ahLst/>
              <a:cxnLst/>
              <a:rect l="l" t="t" r="r" b="b"/>
              <a:pathLst>
                <a:path w="3793" h="4347" extrusionOk="0">
                  <a:moveTo>
                    <a:pt x="3346" y="1080"/>
                  </a:moveTo>
                  <a:lnTo>
                    <a:pt x="3346" y="1080"/>
                  </a:lnTo>
                  <a:cubicBezTo>
                    <a:pt x="3340" y="1122"/>
                    <a:pt x="3336" y="1163"/>
                    <a:pt x="3331" y="1205"/>
                  </a:cubicBezTo>
                  <a:cubicBezTo>
                    <a:pt x="3269" y="1530"/>
                    <a:pt x="3129" y="1830"/>
                    <a:pt x="2994" y="2135"/>
                  </a:cubicBezTo>
                  <a:lnTo>
                    <a:pt x="2994" y="2134"/>
                  </a:lnTo>
                  <a:cubicBezTo>
                    <a:pt x="2999" y="2117"/>
                    <a:pt x="3004" y="2100"/>
                    <a:pt x="3010" y="2083"/>
                  </a:cubicBezTo>
                  <a:cubicBezTo>
                    <a:pt x="3125" y="1739"/>
                    <a:pt x="3265" y="1419"/>
                    <a:pt x="3346" y="1080"/>
                  </a:cubicBezTo>
                  <a:close/>
                  <a:moveTo>
                    <a:pt x="1839" y="1523"/>
                  </a:moveTo>
                  <a:lnTo>
                    <a:pt x="1839" y="1523"/>
                  </a:lnTo>
                  <a:cubicBezTo>
                    <a:pt x="1709" y="1940"/>
                    <a:pt x="1599" y="2367"/>
                    <a:pt x="1418" y="2749"/>
                  </a:cubicBezTo>
                  <a:cubicBezTo>
                    <a:pt x="1515" y="2330"/>
                    <a:pt x="1678" y="1927"/>
                    <a:pt x="1839" y="1523"/>
                  </a:cubicBezTo>
                  <a:close/>
                  <a:moveTo>
                    <a:pt x="1370" y="1"/>
                  </a:moveTo>
                  <a:cubicBezTo>
                    <a:pt x="1326" y="1"/>
                    <a:pt x="1281" y="19"/>
                    <a:pt x="1241" y="63"/>
                  </a:cubicBezTo>
                  <a:cubicBezTo>
                    <a:pt x="1139" y="178"/>
                    <a:pt x="1046" y="300"/>
                    <a:pt x="965" y="429"/>
                  </a:cubicBezTo>
                  <a:cubicBezTo>
                    <a:pt x="963" y="339"/>
                    <a:pt x="953" y="250"/>
                    <a:pt x="934" y="161"/>
                  </a:cubicBezTo>
                  <a:cubicBezTo>
                    <a:pt x="924" y="115"/>
                    <a:pt x="881" y="91"/>
                    <a:pt x="838" y="91"/>
                  </a:cubicBezTo>
                  <a:cubicBezTo>
                    <a:pt x="796" y="91"/>
                    <a:pt x="754" y="114"/>
                    <a:pt x="745" y="161"/>
                  </a:cubicBezTo>
                  <a:cubicBezTo>
                    <a:pt x="595" y="968"/>
                    <a:pt x="36" y="1601"/>
                    <a:pt x="6" y="2441"/>
                  </a:cubicBezTo>
                  <a:cubicBezTo>
                    <a:pt x="0" y="2592"/>
                    <a:pt x="127" y="2680"/>
                    <a:pt x="253" y="2680"/>
                  </a:cubicBezTo>
                  <a:cubicBezTo>
                    <a:pt x="278" y="2680"/>
                    <a:pt x="304" y="2677"/>
                    <a:pt x="328" y="2669"/>
                  </a:cubicBezTo>
                  <a:lnTo>
                    <a:pt x="328" y="2669"/>
                  </a:lnTo>
                  <a:cubicBezTo>
                    <a:pt x="304" y="2839"/>
                    <a:pt x="299" y="3010"/>
                    <a:pt x="312" y="3180"/>
                  </a:cubicBezTo>
                  <a:cubicBezTo>
                    <a:pt x="325" y="3326"/>
                    <a:pt x="432" y="3426"/>
                    <a:pt x="560" y="3426"/>
                  </a:cubicBezTo>
                  <a:cubicBezTo>
                    <a:pt x="601" y="3426"/>
                    <a:pt x="643" y="3416"/>
                    <a:pt x="685" y="3395"/>
                  </a:cubicBezTo>
                  <a:cubicBezTo>
                    <a:pt x="750" y="3359"/>
                    <a:pt x="811" y="3316"/>
                    <a:pt x="867" y="3267"/>
                  </a:cubicBezTo>
                  <a:lnTo>
                    <a:pt x="867" y="3267"/>
                  </a:lnTo>
                  <a:cubicBezTo>
                    <a:pt x="856" y="3384"/>
                    <a:pt x="852" y="3502"/>
                    <a:pt x="855" y="3619"/>
                  </a:cubicBezTo>
                  <a:cubicBezTo>
                    <a:pt x="860" y="3764"/>
                    <a:pt x="976" y="3855"/>
                    <a:pt x="1098" y="3855"/>
                  </a:cubicBezTo>
                  <a:cubicBezTo>
                    <a:pt x="1156" y="3855"/>
                    <a:pt x="1215" y="3834"/>
                    <a:pt x="1265" y="3790"/>
                  </a:cubicBezTo>
                  <a:cubicBezTo>
                    <a:pt x="1343" y="3721"/>
                    <a:pt x="1413" y="3646"/>
                    <a:pt x="1478" y="3566"/>
                  </a:cubicBezTo>
                  <a:lnTo>
                    <a:pt x="1478" y="3566"/>
                  </a:lnTo>
                  <a:cubicBezTo>
                    <a:pt x="1455" y="3728"/>
                    <a:pt x="1448" y="3892"/>
                    <a:pt x="1453" y="4055"/>
                  </a:cubicBezTo>
                  <a:cubicBezTo>
                    <a:pt x="1459" y="4189"/>
                    <a:pt x="1581" y="4295"/>
                    <a:pt x="1704" y="4295"/>
                  </a:cubicBezTo>
                  <a:cubicBezTo>
                    <a:pt x="1760" y="4295"/>
                    <a:pt x="1816" y="4273"/>
                    <a:pt x="1861" y="4223"/>
                  </a:cubicBezTo>
                  <a:cubicBezTo>
                    <a:pt x="1987" y="4083"/>
                    <a:pt x="2099" y="3929"/>
                    <a:pt x="2192" y="3765"/>
                  </a:cubicBezTo>
                  <a:lnTo>
                    <a:pt x="2192" y="3765"/>
                  </a:lnTo>
                  <a:cubicBezTo>
                    <a:pt x="2190" y="3880"/>
                    <a:pt x="2190" y="3995"/>
                    <a:pt x="2198" y="4111"/>
                  </a:cubicBezTo>
                  <a:cubicBezTo>
                    <a:pt x="2207" y="4264"/>
                    <a:pt x="2317" y="4347"/>
                    <a:pt x="2434" y="4347"/>
                  </a:cubicBezTo>
                  <a:cubicBezTo>
                    <a:pt x="2512" y="4347"/>
                    <a:pt x="2593" y="4310"/>
                    <a:pt x="2650" y="4234"/>
                  </a:cubicBezTo>
                  <a:cubicBezTo>
                    <a:pt x="2766" y="4076"/>
                    <a:pt x="2863" y="3904"/>
                    <a:pt x="2937" y="3722"/>
                  </a:cubicBezTo>
                  <a:lnTo>
                    <a:pt x="2937" y="3722"/>
                  </a:lnTo>
                  <a:cubicBezTo>
                    <a:pt x="2935" y="3754"/>
                    <a:pt x="2930" y="3785"/>
                    <a:pt x="2927" y="3818"/>
                  </a:cubicBezTo>
                  <a:cubicBezTo>
                    <a:pt x="2914" y="3977"/>
                    <a:pt x="3034" y="4057"/>
                    <a:pt x="3159" y="4057"/>
                  </a:cubicBezTo>
                  <a:cubicBezTo>
                    <a:pt x="3284" y="4057"/>
                    <a:pt x="3414" y="3977"/>
                    <a:pt x="3425" y="3818"/>
                  </a:cubicBezTo>
                  <a:cubicBezTo>
                    <a:pt x="3488" y="2853"/>
                    <a:pt x="3733" y="1915"/>
                    <a:pt x="3787" y="950"/>
                  </a:cubicBezTo>
                  <a:cubicBezTo>
                    <a:pt x="3793" y="812"/>
                    <a:pt x="3696" y="745"/>
                    <a:pt x="3593" y="745"/>
                  </a:cubicBezTo>
                  <a:cubicBezTo>
                    <a:pt x="3511" y="745"/>
                    <a:pt x="3425" y="787"/>
                    <a:pt x="3384" y="870"/>
                  </a:cubicBezTo>
                  <a:cubicBezTo>
                    <a:pt x="3398" y="780"/>
                    <a:pt x="3406" y="691"/>
                    <a:pt x="3407" y="601"/>
                  </a:cubicBezTo>
                  <a:cubicBezTo>
                    <a:pt x="3408" y="476"/>
                    <a:pt x="3322" y="416"/>
                    <a:pt x="3230" y="416"/>
                  </a:cubicBezTo>
                  <a:cubicBezTo>
                    <a:pt x="3150" y="416"/>
                    <a:pt x="3065" y="461"/>
                    <a:pt x="3028" y="549"/>
                  </a:cubicBezTo>
                  <a:cubicBezTo>
                    <a:pt x="2921" y="810"/>
                    <a:pt x="2805" y="1068"/>
                    <a:pt x="2690" y="1325"/>
                  </a:cubicBezTo>
                  <a:cubicBezTo>
                    <a:pt x="2766" y="1039"/>
                    <a:pt x="2809" y="748"/>
                    <a:pt x="2789" y="447"/>
                  </a:cubicBezTo>
                  <a:cubicBezTo>
                    <a:pt x="2781" y="331"/>
                    <a:pt x="2665" y="224"/>
                    <a:pt x="2552" y="224"/>
                  </a:cubicBezTo>
                  <a:cubicBezTo>
                    <a:pt x="2503" y="224"/>
                    <a:pt x="2454" y="244"/>
                    <a:pt x="2415" y="293"/>
                  </a:cubicBezTo>
                  <a:cubicBezTo>
                    <a:pt x="2288" y="459"/>
                    <a:pt x="2179" y="639"/>
                    <a:pt x="2094" y="832"/>
                  </a:cubicBezTo>
                  <a:cubicBezTo>
                    <a:pt x="2124" y="740"/>
                    <a:pt x="2151" y="649"/>
                    <a:pt x="2176" y="557"/>
                  </a:cubicBezTo>
                  <a:cubicBezTo>
                    <a:pt x="2216" y="409"/>
                    <a:pt x="2105" y="314"/>
                    <a:pt x="1988" y="314"/>
                  </a:cubicBezTo>
                  <a:cubicBezTo>
                    <a:pt x="1924" y="314"/>
                    <a:pt x="1859" y="342"/>
                    <a:pt x="1815" y="403"/>
                  </a:cubicBezTo>
                  <a:cubicBezTo>
                    <a:pt x="1506" y="829"/>
                    <a:pt x="1286" y="1313"/>
                    <a:pt x="1082" y="1797"/>
                  </a:cubicBezTo>
                  <a:cubicBezTo>
                    <a:pt x="1007" y="1977"/>
                    <a:pt x="947" y="2200"/>
                    <a:pt x="863" y="2406"/>
                  </a:cubicBezTo>
                  <a:cubicBezTo>
                    <a:pt x="1028" y="1677"/>
                    <a:pt x="1452" y="1012"/>
                    <a:pt x="1568" y="253"/>
                  </a:cubicBezTo>
                  <a:cubicBezTo>
                    <a:pt x="1587" y="127"/>
                    <a:pt x="1484" y="1"/>
                    <a:pt x="1370" y="1"/>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3"/>
            <p:cNvSpPr/>
            <p:nvPr/>
          </p:nvSpPr>
          <p:spPr>
            <a:xfrm>
              <a:off x="4810475" y="4377650"/>
              <a:ext cx="54000" cy="42675"/>
            </a:xfrm>
            <a:custGeom>
              <a:avLst/>
              <a:gdLst/>
              <a:ahLst/>
              <a:cxnLst/>
              <a:rect l="l" t="t" r="r" b="b"/>
              <a:pathLst>
                <a:path w="2160" h="1707" extrusionOk="0">
                  <a:moveTo>
                    <a:pt x="1510" y="0"/>
                  </a:moveTo>
                  <a:cubicBezTo>
                    <a:pt x="1480" y="0"/>
                    <a:pt x="1450" y="12"/>
                    <a:pt x="1426" y="38"/>
                  </a:cubicBezTo>
                  <a:cubicBezTo>
                    <a:pt x="1272" y="205"/>
                    <a:pt x="1123" y="368"/>
                    <a:pt x="981" y="547"/>
                  </a:cubicBezTo>
                  <a:cubicBezTo>
                    <a:pt x="915" y="631"/>
                    <a:pt x="814" y="789"/>
                    <a:pt x="702" y="899"/>
                  </a:cubicBezTo>
                  <a:cubicBezTo>
                    <a:pt x="704" y="878"/>
                    <a:pt x="705" y="855"/>
                    <a:pt x="707" y="834"/>
                  </a:cubicBezTo>
                  <a:cubicBezTo>
                    <a:pt x="808" y="671"/>
                    <a:pt x="865" y="454"/>
                    <a:pt x="922" y="266"/>
                  </a:cubicBezTo>
                  <a:cubicBezTo>
                    <a:pt x="956" y="151"/>
                    <a:pt x="865" y="75"/>
                    <a:pt x="769" y="75"/>
                  </a:cubicBezTo>
                  <a:cubicBezTo>
                    <a:pt x="730" y="75"/>
                    <a:pt x="691" y="87"/>
                    <a:pt x="658" y="114"/>
                  </a:cubicBezTo>
                  <a:cubicBezTo>
                    <a:pt x="515" y="231"/>
                    <a:pt x="418" y="388"/>
                    <a:pt x="354" y="562"/>
                  </a:cubicBezTo>
                  <a:cubicBezTo>
                    <a:pt x="375" y="452"/>
                    <a:pt x="403" y="343"/>
                    <a:pt x="438" y="236"/>
                  </a:cubicBezTo>
                  <a:cubicBezTo>
                    <a:pt x="451" y="193"/>
                    <a:pt x="419" y="167"/>
                    <a:pt x="385" y="167"/>
                  </a:cubicBezTo>
                  <a:cubicBezTo>
                    <a:pt x="362" y="167"/>
                    <a:pt x="338" y="179"/>
                    <a:pt x="327" y="206"/>
                  </a:cubicBezTo>
                  <a:cubicBezTo>
                    <a:pt x="233" y="428"/>
                    <a:pt x="115" y="638"/>
                    <a:pt x="30" y="865"/>
                  </a:cubicBezTo>
                  <a:cubicBezTo>
                    <a:pt x="0" y="946"/>
                    <a:pt x="65" y="1052"/>
                    <a:pt x="147" y="1070"/>
                  </a:cubicBezTo>
                  <a:cubicBezTo>
                    <a:pt x="186" y="1078"/>
                    <a:pt x="226" y="1084"/>
                    <a:pt x="266" y="1085"/>
                  </a:cubicBezTo>
                  <a:cubicBezTo>
                    <a:pt x="265" y="1160"/>
                    <a:pt x="270" y="1235"/>
                    <a:pt x="279" y="1310"/>
                  </a:cubicBezTo>
                  <a:cubicBezTo>
                    <a:pt x="290" y="1392"/>
                    <a:pt x="396" y="1477"/>
                    <a:pt x="482" y="1477"/>
                  </a:cubicBezTo>
                  <a:cubicBezTo>
                    <a:pt x="488" y="1477"/>
                    <a:pt x="493" y="1477"/>
                    <a:pt x="498" y="1476"/>
                  </a:cubicBezTo>
                  <a:cubicBezTo>
                    <a:pt x="621" y="1461"/>
                    <a:pt x="737" y="1414"/>
                    <a:pt x="836" y="1338"/>
                  </a:cubicBezTo>
                  <a:lnTo>
                    <a:pt x="836" y="1338"/>
                  </a:lnTo>
                  <a:cubicBezTo>
                    <a:pt x="835" y="1410"/>
                    <a:pt x="844" y="1481"/>
                    <a:pt x="861" y="1549"/>
                  </a:cubicBezTo>
                  <a:cubicBezTo>
                    <a:pt x="887" y="1654"/>
                    <a:pt x="977" y="1707"/>
                    <a:pt x="1068" y="1707"/>
                  </a:cubicBezTo>
                  <a:cubicBezTo>
                    <a:pt x="1143" y="1707"/>
                    <a:pt x="1219" y="1672"/>
                    <a:pt x="1263" y="1602"/>
                  </a:cubicBezTo>
                  <a:cubicBezTo>
                    <a:pt x="1299" y="1545"/>
                    <a:pt x="1331" y="1486"/>
                    <a:pt x="1361" y="1425"/>
                  </a:cubicBezTo>
                  <a:cubicBezTo>
                    <a:pt x="1385" y="1536"/>
                    <a:pt x="1487" y="1623"/>
                    <a:pt x="1593" y="1623"/>
                  </a:cubicBezTo>
                  <a:cubicBezTo>
                    <a:pt x="1646" y="1623"/>
                    <a:pt x="1699" y="1602"/>
                    <a:pt x="1745" y="1552"/>
                  </a:cubicBezTo>
                  <a:cubicBezTo>
                    <a:pt x="1960" y="1314"/>
                    <a:pt x="2159" y="1002"/>
                    <a:pt x="2097" y="671"/>
                  </a:cubicBezTo>
                  <a:cubicBezTo>
                    <a:pt x="2087" y="615"/>
                    <a:pt x="2043" y="575"/>
                    <a:pt x="1993" y="555"/>
                  </a:cubicBezTo>
                  <a:cubicBezTo>
                    <a:pt x="1998" y="483"/>
                    <a:pt x="1996" y="412"/>
                    <a:pt x="1986" y="341"/>
                  </a:cubicBezTo>
                  <a:cubicBezTo>
                    <a:pt x="1974" y="257"/>
                    <a:pt x="1896" y="214"/>
                    <a:pt x="1818" y="214"/>
                  </a:cubicBezTo>
                  <a:cubicBezTo>
                    <a:pt x="1771" y="214"/>
                    <a:pt x="1723" y="230"/>
                    <a:pt x="1690" y="263"/>
                  </a:cubicBezTo>
                  <a:cubicBezTo>
                    <a:pt x="1660" y="293"/>
                    <a:pt x="1633" y="323"/>
                    <a:pt x="1605" y="353"/>
                  </a:cubicBezTo>
                  <a:cubicBezTo>
                    <a:pt x="1629" y="280"/>
                    <a:pt x="1642" y="204"/>
                    <a:pt x="1642" y="128"/>
                  </a:cubicBezTo>
                  <a:cubicBezTo>
                    <a:pt x="1641" y="55"/>
                    <a:pt x="1576" y="0"/>
                    <a:pt x="1510" y="0"/>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3"/>
            <p:cNvSpPr/>
            <p:nvPr/>
          </p:nvSpPr>
          <p:spPr>
            <a:xfrm>
              <a:off x="4808225" y="4288200"/>
              <a:ext cx="49350" cy="54725"/>
            </a:xfrm>
            <a:custGeom>
              <a:avLst/>
              <a:gdLst/>
              <a:ahLst/>
              <a:cxnLst/>
              <a:rect l="l" t="t" r="r" b="b"/>
              <a:pathLst>
                <a:path w="1974" h="2189" extrusionOk="0">
                  <a:moveTo>
                    <a:pt x="487" y="0"/>
                  </a:moveTo>
                  <a:cubicBezTo>
                    <a:pt x="395" y="0"/>
                    <a:pt x="303" y="66"/>
                    <a:pt x="305" y="175"/>
                  </a:cubicBezTo>
                  <a:cubicBezTo>
                    <a:pt x="308" y="336"/>
                    <a:pt x="317" y="512"/>
                    <a:pt x="319" y="690"/>
                  </a:cubicBezTo>
                  <a:cubicBezTo>
                    <a:pt x="284" y="592"/>
                    <a:pt x="238" y="499"/>
                    <a:pt x="173" y="419"/>
                  </a:cubicBezTo>
                  <a:cubicBezTo>
                    <a:pt x="160" y="404"/>
                    <a:pt x="145" y="397"/>
                    <a:pt x="129" y="397"/>
                  </a:cubicBezTo>
                  <a:cubicBezTo>
                    <a:pt x="93" y="397"/>
                    <a:pt x="58" y="432"/>
                    <a:pt x="54" y="470"/>
                  </a:cubicBezTo>
                  <a:cubicBezTo>
                    <a:pt x="0" y="933"/>
                    <a:pt x="21" y="1494"/>
                    <a:pt x="78" y="1959"/>
                  </a:cubicBezTo>
                  <a:cubicBezTo>
                    <a:pt x="92" y="2080"/>
                    <a:pt x="190" y="2161"/>
                    <a:pt x="291" y="2161"/>
                  </a:cubicBezTo>
                  <a:cubicBezTo>
                    <a:pt x="351" y="2161"/>
                    <a:pt x="413" y="2131"/>
                    <a:pt x="457" y="2062"/>
                  </a:cubicBezTo>
                  <a:cubicBezTo>
                    <a:pt x="503" y="1988"/>
                    <a:pt x="542" y="1910"/>
                    <a:pt x="572" y="1828"/>
                  </a:cubicBezTo>
                  <a:cubicBezTo>
                    <a:pt x="589" y="1901"/>
                    <a:pt x="611" y="1972"/>
                    <a:pt x="636" y="2043"/>
                  </a:cubicBezTo>
                  <a:cubicBezTo>
                    <a:pt x="670" y="2134"/>
                    <a:pt x="765" y="2188"/>
                    <a:pt x="854" y="2188"/>
                  </a:cubicBezTo>
                  <a:cubicBezTo>
                    <a:pt x="934" y="2188"/>
                    <a:pt x="1009" y="2144"/>
                    <a:pt x="1030" y="2043"/>
                  </a:cubicBezTo>
                  <a:cubicBezTo>
                    <a:pt x="1052" y="1938"/>
                    <a:pt x="1068" y="1831"/>
                    <a:pt x="1077" y="1724"/>
                  </a:cubicBezTo>
                  <a:cubicBezTo>
                    <a:pt x="1135" y="1830"/>
                    <a:pt x="1213" y="1927"/>
                    <a:pt x="1303" y="2008"/>
                  </a:cubicBezTo>
                  <a:cubicBezTo>
                    <a:pt x="1352" y="2052"/>
                    <a:pt x="1405" y="2071"/>
                    <a:pt x="1456" y="2071"/>
                  </a:cubicBezTo>
                  <a:cubicBezTo>
                    <a:pt x="1566" y="2071"/>
                    <a:pt x="1665" y="1980"/>
                    <a:pt x="1682" y="1851"/>
                  </a:cubicBezTo>
                  <a:cubicBezTo>
                    <a:pt x="1695" y="1740"/>
                    <a:pt x="1694" y="1629"/>
                    <a:pt x="1680" y="1519"/>
                  </a:cubicBezTo>
                  <a:lnTo>
                    <a:pt x="1680" y="1519"/>
                  </a:lnTo>
                  <a:cubicBezTo>
                    <a:pt x="1692" y="1521"/>
                    <a:pt x="1704" y="1522"/>
                    <a:pt x="1716" y="1522"/>
                  </a:cubicBezTo>
                  <a:cubicBezTo>
                    <a:pt x="1848" y="1522"/>
                    <a:pt x="1973" y="1420"/>
                    <a:pt x="1926" y="1256"/>
                  </a:cubicBezTo>
                  <a:cubicBezTo>
                    <a:pt x="1816" y="867"/>
                    <a:pt x="1592" y="483"/>
                    <a:pt x="1282" y="221"/>
                  </a:cubicBezTo>
                  <a:cubicBezTo>
                    <a:pt x="1238" y="183"/>
                    <a:pt x="1182" y="163"/>
                    <a:pt x="1125" y="163"/>
                  </a:cubicBezTo>
                  <a:cubicBezTo>
                    <a:pt x="1093" y="163"/>
                    <a:pt x="1061" y="169"/>
                    <a:pt x="1030" y="182"/>
                  </a:cubicBezTo>
                  <a:cubicBezTo>
                    <a:pt x="997" y="122"/>
                    <a:pt x="939" y="95"/>
                    <a:pt x="880" y="95"/>
                  </a:cubicBezTo>
                  <a:cubicBezTo>
                    <a:pt x="807" y="95"/>
                    <a:pt x="732" y="135"/>
                    <a:pt x="697" y="202"/>
                  </a:cubicBezTo>
                  <a:cubicBezTo>
                    <a:pt x="678" y="162"/>
                    <a:pt x="659" y="123"/>
                    <a:pt x="638" y="86"/>
                  </a:cubicBezTo>
                  <a:cubicBezTo>
                    <a:pt x="603" y="27"/>
                    <a:pt x="545" y="0"/>
                    <a:pt x="487" y="0"/>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3"/>
            <p:cNvSpPr/>
            <p:nvPr/>
          </p:nvSpPr>
          <p:spPr>
            <a:xfrm>
              <a:off x="4865625" y="4193050"/>
              <a:ext cx="77425" cy="109450"/>
            </a:xfrm>
            <a:custGeom>
              <a:avLst/>
              <a:gdLst/>
              <a:ahLst/>
              <a:cxnLst/>
              <a:rect l="l" t="t" r="r" b="b"/>
              <a:pathLst>
                <a:path w="3097" h="4378" extrusionOk="0">
                  <a:moveTo>
                    <a:pt x="2711" y="1"/>
                  </a:moveTo>
                  <a:cubicBezTo>
                    <a:pt x="2644" y="1"/>
                    <a:pt x="2575" y="32"/>
                    <a:pt x="2528" y="103"/>
                  </a:cubicBezTo>
                  <a:cubicBezTo>
                    <a:pt x="2416" y="276"/>
                    <a:pt x="2313" y="454"/>
                    <a:pt x="2218" y="638"/>
                  </a:cubicBezTo>
                  <a:cubicBezTo>
                    <a:pt x="2242" y="554"/>
                    <a:pt x="2259" y="469"/>
                    <a:pt x="2272" y="382"/>
                  </a:cubicBezTo>
                  <a:cubicBezTo>
                    <a:pt x="2294" y="225"/>
                    <a:pt x="2179" y="90"/>
                    <a:pt x="2045" y="90"/>
                  </a:cubicBezTo>
                  <a:cubicBezTo>
                    <a:pt x="1993" y="90"/>
                    <a:pt x="1938" y="110"/>
                    <a:pt x="1887" y="158"/>
                  </a:cubicBezTo>
                  <a:cubicBezTo>
                    <a:pt x="1662" y="368"/>
                    <a:pt x="1444" y="586"/>
                    <a:pt x="1257" y="827"/>
                  </a:cubicBezTo>
                  <a:cubicBezTo>
                    <a:pt x="1287" y="703"/>
                    <a:pt x="1300" y="576"/>
                    <a:pt x="1298" y="449"/>
                  </a:cubicBezTo>
                  <a:cubicBezTo>
                    <a:pt x="1294" y="327"/>
                    <a:pt x="1203" y="260"/>
                    <a:pt x="1105" y="260"/>
                  </a:cubicBezTo>
                  <a:cubicBezTo>
                    <a:pt x="1057" y="260"/>
                    <a:pt x="1006" y="276"/>
                    <a:pt x="964" y="310"/>
                  </a:cubicBezTo>
                  <a:cubicBezTo>
                    <a:pt x="464" y="710"/>
                    <a:pt x="205" y="1365"/>
                    <a:pt x="21" y="1962"/>
                  </a:cubicBezTo>
                  <a:cubicBezTo>
                    <a:pt x="1" y="2028"/>
                    <a:pt x="61" y="2087"/>
                    <a:pt x="121" y="2087"/>
                  </a:cubicBezTo>
                  <a:cubicBezTo>
                    <a:pt x="144" y="2087"/>
                    <a:pt x="167" y="2079"/>
                    <a:pt x="185" y="2058"/>
                  </a:cubicBezTo>
                  <a:cubicBezTo>
                    <a:pt x="422" y="1784"/>
                    <a:pt x="576" y="1467"/>
                    <a:pt x="761" y="1169"/>
                  </a:cubicBezTo>
                  <a:lnTo>
                    <a:pt x="761" y="1169"/>
                  </a:lnTo>
                  <a:cubicBezTo>
                    <a:pt x="561" y="1642"/>
                    <a:pt x="232" y="2089"/>
                    <a:pt x="244" y="2633"/>
                  </a:cubicBezTo>
                  <a:cubicBezTo>
                    <a:pt x="247" y="2761"/>
                    <a:pt x="366" y="2863"/>
                    <a:pt x="484" y="2863"/>
                  </a:cubicBezTo>
                  <a:cubicBezTo>
                    <a:pt x="537" y="2863"/>
                    <a:pt x="590" y="2842"/>
                    <a:pt x="632" y="2794"/>
                  </a:cubicBezTo>
                  <a:cubicBezTo>
                    <a:pt x="786" y="2618"/>
                    <a:pt x="899" y="2429"/>
                    <a:pt x="1002" y="2232"/>
                  </a:cubicBezTo>
                  <a:lnTo>
                    <a:pt x="1002" y="2232"/>
                  </a:lnTo>
                  <a:cubicBezTo>
                    <a:pt x="879" y="2538"/>
                    <a:pt x="798" y="2858"/>
                    <a:pt x="814" y="3219"/>
                  </a:cubicBezTo>
                  <a:cubicBezTo>
                    <a:pt x="820" y="3362"/>
                    <a:pt x="949" y="3474"/>
                    <a:pt x="1079" y="3474"/>
                  </a:cubicBezTo>
                  <a:cubicBezTo>
                    <a:pt x="1138" y="3474"/>
                    <a:pt x="1198" y="3451"/>
                    <a:pt x="1246" y="3398"/>
                  </a:cubicBezTo>
                  <a:cubicBezTo>
                    <a:pt x="1308" y="3330"/>
                    <a:pt x="1366" y="3260"/>
                    <a:pt x="1421" y="3189"/>
                  </a:cubicBezTo>
                  <a:lnTo>
                    <a:pt x="1421" y="3189"/>
                  </a:lnTo>
                  <a:cubicBezTo>
                    <a:pt x="1392" y="3400"/>
                    <a:pt x="1385" y="3615"/>
                    <a:pt x="1403" y="3827"/>
                  </a:cubicBezTo>
                  <a:cubicBezTo>
                    <a:pt x="1415" y="3978"/>
                    <a:pt x="1541" y="4089"/>
                    <a:pt x="1675" y="4089"/>
                  </a:cubicBezTo>
                  <a:cubicBezTo>
                    <a:pt x="1713" y="4089"/>
                    <a:pt x="1751" y="4080"/>
                    <a:pt x="1788" y="4060"/>
                  </a:cubicBezTo>
                  <a:cubicBezTo>
                    <a:pt x="1790" y="4082"/>
                    <a:pt x="1790" y="4104"/>
                    <a:pt x="1793" y="4127"/>
                  </a:cubicBezTo>
                  <a:cubicBezTo>
                    <a:pt x="1815" y="4298"/>
                    <a:pt x="1934" y="4378"/>
                    <a:pt x="2053" y="4378"/>
                  </a:cubicBezTo>
                  <a:cubicBezTo>
                    <a:pt x="2195" y="4378"/>
                    <a:pt x="2336" y="4264"/>
                    <a:pt x="2308" y="4057"/>
                  </a:cubicBezTo>
                  <a:cubicBezTo>
                    <a:pt x="2275" y="3817"/>
                    <a:pt x="2286" y="3580"/>
                    <a:pt x="2323" y="3348"/>
                  </a:cubicBezTo>
                  <a:cubicBezTo>
                    <a:pt x="2541" y="2918"/>
                    <a:pt x="2656" y="2441"/>
                    <a:pt x="2751" y="1955"/>
                  </a:cubicBezTo>
                  <a:cubicBezTo>
                    <a:pt x="2934" y="1455"/>
                    <a:pt x="3097" y="950"/>
                    <a:pt x="3084" y="424"/>
                  </a:cubicBezTo>
                  <a:cubicBezTo>
                    <a:pt x="3082" y="314"/>
                    <a:pt x="3014" y="245"/>
                    <a:pt x="2932" y="214"/>
                  </a:cubicBezTo>
                  <a:cubicBezTo>
                    <a:pt x="2930" y="86"/>
                    <a:pt x="2823" y="1"/>
                    <a:pt x="2711" y="1"/>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3"/>
            <p:cNvSpPr/>
            <p:nvPr/>
          </p:nvSpPr>
          <p:spPr>
            <a:xfrm>
              <a:off x="4881850" y="4090075"/>
              <a:ext cx="57850" cy="63875"/>
            </a:xfrm>
            <a:custGeom>
              <a:avLst/>
              <a:gdLst/>
              <a:ahLst/>
              <a:cxnLst/>
              <a:rect l="l" t="t" r="r" b="b"/>
              <a:pathLst>
                <a:path w="2314" h="2555" extrusionOk="0">
                  <a:moveTo>
                    <a:pt x="1615" y="0"/>
                  </a:moveTo>
                  <a:cubicBezTo>
                    <a:pt x="1533" y="0"/>
                    <a:pt x="1446" y="65"/>
                    <a:pt x="1446" y="157"/>
                  </a:cubicBezTo>
                  <a:cubicBezTo>
                    <a:pt x="1445" y="261"/>
                    <a:pt x="1440" y="365"/>
                    <a:pt x="1437" y="468"/>
                  </a:cubicBezTo>
                  <a:cubicBezTo>
                    <a:pt x="1416" y="386"/>
                    <a:pt x="1388" y="306"/>
                    <a:pt x="1356" y="228"/>
                  </a:cubicBezTo>
                  <a:cubicBezTo>
                    <a:pt x="1337" y="185"/>
                    <a:pt x="1293" y="165"/>
                    <a:pt x="1248" y="165"/>
                  </a:cubicBezTo>
                  <a:cubicBezTo>
                    <a:pt x="1201" y="165"/>
                    <a:pt x="1154" y="187"/>
                    <a:pt x="1135" y="228"/>
                  </a:cubicBezTo>
                  <a:cubicBezTo>
                    <a:pt x="910" y="694"/>
                    <a:pt x="864" y="1244"/>
                    <a:pt x="702" y="1736"/>
                  </a:cubicBezTo>
                  <a:cubicBezTo>
                    <a:pt x="694" y="1421"/>
                    <a:pt x="723" y="1100"/>
                    <a:pt x="695" y="789"/>
                  </a:cubicBezTo>
                  <a:cubicBezTo>
                    <a:pt x="687" y="698"/>
                    <a:pt x="616" y="646"/>
                    <a:pt x="545" y="646"/>
                  </a:cubicBezTo>
                  <a:cubicBezTo>
                    <a:pt x="488" y="646"/>
                    <a:pt x="432" y="678"/>
                    <a:pt x="408" y="750"/>
                  </a:cubicBezTo>
                  <a:cubicBezTo>
                    <a:pt x="352" y="911"/>
                    <a:pt x="308" y="1076"/>
                    <a:pt x="250" y="1235"/>
                  </a:cubicBezTo>
                  <a:cubicBezTo>
                    <a:pt x="223" y="1131"/>
                    <a:pt x="197" y="1027"/>
                    <a:pt x="174" y="921"/>
                  </a:cubicBezTo>
                  <a:cubicBezTo>
                    <a:pt x="167" y="890"/>
                    <a:pt x="139" y="875"/>
                    <a:pt x="111" y="875"/>
                  </a:cubicBezTo>
                  <a:cubicBezTo>
                    <a:pt x="84" y="875"/>
                    <a:pt x="57" y="890"/>
                    <a:pt x="51" y="921"/>
                  </a:cubicBezTo>
                  <a:cubicBezTo>
                    <a:pt x="0" y="1175"/>
                    <a:pt x="44" y="1413"/>
                    <a:pt x="83" y="1668"/>
                  </a:cubicBezTo>
                  <a:cubicBezTo>
                    <a:pt x="93" y="1734"/>
                    <a:pt x="160" y="1772"/>
                    <a:pt x="223" y="1772"/>
                  </a:cubicBezTo>
                  <a:cubicBezTo>
                    <a:pt x="261" y="1772"/>
                    <a:pt x="297" y="1759"/>
                    <a:pt x="321" y="1731"/>
                  </a:cubicBezTo>
                  <a:cubicBezTo>
                    <a:pt x="334" y="1715"/>
                    <a:pt x="346" y="1697"/>
                    <a:pt x="358" y="1681"/>
                  </a:cubicBezTo>
                  <a:lnTo>
                    <a:pt x="358" y="1681"/>
                  </a:lnTo>
                  <a:cubicBezTo>
                    <a:pt x="348" y="1928"/>
                    <a:pt x="356" y="2175"/>
                    <a:pt x="425" y="2421"/>
                  </a:cubicBezTo>
                  <a:cubicBezTo>
                    <a:pt x="451" y="2512"/>
                    <a:pt x="522" y="2554"/>
                    <a:pt x="596" y="2554"/>
                  </a:cubicBezTo>
                  <a:cubicBezTo>
                    <a:pt x="660" y="2554"/>
                    <a:pt x="726" y="2523"/>
                    <a:pt x="769" y="2466"/>
                  </a:cubicBezTo>
                  <a:cubicBezTo>
                    <a:pt x="1151" y="1956"/>
                    <a:pt x="1037" y="1298"/>
                    <a:pt x="1195" y="730"/>
                  </a:cubicBezTo>
                  <a:lnTo>
                    <a:pt x="1195" y="730"/>
                  </a:lnTo>
                  <a:cubicBezTo>
                    <a:pt x="1240" y="1239"/>
                    <a:pt x="1126" y="1768"/>
                    <a:pt x="1136" y="2277"/>
                  </a:cubicBezTo>
                  <a:cubicBezTo>
                    <a:pt x="1138" y="2386"/>
                    <a:pt x="1222" y="2449"/>
                    <a:pt x="1312" y="2449"/>
                  </a:cubicBezTo>
                  <a:cubicBezTo>
                    <a:pt x="1356" y="2449"/>
                    <a:pt x="1401" y="2434"/>
                    <a:pt x="1439" y="2402"/>
                  </a:cubicBezTo>
                  <a:cubicBezTo>
                    <a:pt x="1629" y="2243"/>
                    <a:pt x="1686" y="1960"/>
                    <a:pt x="1715" y="1702"/>
                  </a:cubicBezTo>
                  <a:cubicBezTo>
                    <a:pt x="1716" y="1706"/>
                    <a:pt x="1716" y="1709"/>
                    <a:pt x="1718" y="1712"/>
                  </a:cubicBezTo>
                  <a:cubicBezTo>
                    <a:pt x="1752" y="1796"/>
                    <a:pt x="1824" y="1839"/>
                    <a:pt x="1894" y="1839"/>
                  </a:cubicBezTo>
                  <a:cubicBezTo>
                    <a:pt x="1962" y="1839"/>
                    <a:pt x="2030" y="1798"/>
                    <a:pt x="2063" y="1712"/>
                  </a:cubicBezTo>
                  <a:cubicBezTo>
                    <a:pt x="2124" y="1550"/>
                    <a:pt x="2140" y="1385"/>
                    <a:pt x="2135" y="1219"/>
                  </a:cubicBezTo>
                  <a:cubicBezTo>
                    <a:pt x="2230" y="1195"/>
                    <a:pt x="2314" y="1109"/>
                    <a:pt x="2287" y="985"/>
                  </a:cubicBezTo>
                  <a:cubicBezTo>
                    <a:pt x="2233" y="739"/>
                    <a:pt x="2139" y="533"/>
                    <a:pt x="2013" y="318"/>
                  </a:cubicBezTo>
                  <a:cubicBezTo>
                    <a:pt x="1982" y="262"/>
                    <a:pt x="1922" y="237"/>
                    <a:pt x="1861" y="237"/>
                  </a:cubicBezTo>
                  <a:cubicBezTo>
                    <a:pt x="1840" y="237"/>
                    <a:pt x="1819" y="240"/>
                    <a:pt x="1800" y="246"/>
                  </a:cubicBezTo>
                  <a:cubicBezTo>
                    <a:pt x="1783" y="189"/>
                    <a:pt x="1761" y="132"/>
                    <a:pt x="1736" y="78"/>
                  </a:cubicBezTo>
                  <a:cubicBezTo>
                    <a:pt x="1711" y="23"/>
                    <a:pt x="1664" y="0"/>
                    <a:pt x="1615" y="0"/>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3"/>
            <p:cNvSpPr/>
            <p:nvPr/>
          </p:nvSpPr>
          <p:spPr>
            <a:xfrm>
              <a:off x="4879350" y="3963050"/>
              <a:ext cx="73400" cy="104825"/>
            </a:xfrm>
            <a:custGeom>
              <a:avLst/>
              <a:gdLst/>
              <a:ahLst/>
              <a:cxnLst/>
              <a:rect l="l" t="t" r="r" b="b"/>
              <a:pathLst>
                <a:path w="2936" h="4193" extrusionOk="0">
                  <a:moveTo>
                    <a:pt x="1759" y="1362"/>
                  </a:moveTo>
                  <a:cubicBezTo>
                    <a:pt x="1663" y="1714"/>
                    <a:pt x="1480" y="2039"/>
                    <a:pt x="1306" y="2368"/>
                  </a:cubicBezTo>
                  <a:cubicBezTo>
                    <a:pt x="1427" y="2007"/>
                    <a:pt x="1559" y="1658"/>
                    <a:pt x="1759" y="1362"/>
                  </a:cubicBezTo>
                  <a:close/>
                  <a:moveTo>
                    <a:pt x="2228" y="1700"/>
                  </a:moveTo>
                  <a:lnTo>
                    <a:pt x="2228" y="1700"/>
                  </a:lnTo>
                  <a:cubicBezTo>
                    <a:pt x="2240" y="1901"/>
                    <a:pt x="2139" y="2112"/>
                    <a:pt x="2015" y="2309"/>
                  </a:cubicBezTo>
                  <a:cubicBezTo>
                    <a:pt x="1952" y="2382"/>
                    <a:pt x="1889" y="2453"/>
                    <a:pt x="1825" y="2524"/>
                  </a:cubicBezTo>
                  <a:cubicBezTo>
                    <a:pt x="1951" y="2243"/>
                    <a:pt x="2079" y="1964"/>
                    <a:pt x="2228" y="1700"/>
                  </a:cubicBezTo>
                  <a:close/>
                  <a:moveTo>
                    <a:pt x="1494" y="1"/>
                  </a:moveTo>
                  <a:cubicBezTo>
                    <a:pt x="1430" y="1"/>
                    <a:pt x="1367" y="35"/>
                    <a:pt x="1341" y="121"/>
                  </a:cubicBezTo>
                  <a:cubicBezTo>
                    <a:pt x="1134" y="790"/>
                    <a:pt x="846" y="1408"/>
                    <a:pt x="591" y="2059"/>
                  </a:cubicBezTo>
                  <a:cubicBezTo>
                    <a:pt x="360" y="2646"/>
                    <a:pt x="1" y="3272"/>
                    <a:pt x="84" y="3920"/>
                  </a:cubicBezTo>
                  <a:cubicBezTo>
                    <a:pt x="93" y="3975"/>
                    <a:pt x="115" y="4025"/>
                    <a:pt x="152" y="4067"/>
                  </a:cubicBezTo>
                  <a:cubicBezTo>
                    <a:pt x="189" y="4140"/>
                    <a:pt x="256" y="4192"/>
                    <a:pt x="346" y="4192"/>
                  </a:cubicBezTo>
                  <a:cubicBezTo>
                    <a:pt x="372" y="4192"/>
                    <a:pt x="401" y="4188"/>
                    <a:pt x="431" y="4178"/>
                  </a:cubicBezTo>
                  <a:cubicBezTo>
                    <a:pt x="1023" y="3977"/>
                    <a:pt x="1526" y="3579"/>
                    <a:pt x="1956" y="3106"/>
                  </a:cubicBezTo>
                  <a:cubicBezTo>
                    <a:pt x="1975" y="3098"/>
                    <a:pt x="1992" y="3088"/>
                    <a:pt x="2008" y="3075"/>
                  </a:cubicBezTo>
                  <a:cubicBezTo>
                    <a:pt x="2395" y="2739"/>
                    <a:pt x="2745" y="2286"/>
                    <a:pt x="2901" y="1791"/>
                  </a:cubicBezTo>
                  <a:cubicBezTo>
                    <a:pt x="2936" y="1676"/>
                    <a:pt x="2835" y="1582"/>
                    <a:pt x="2733" y="1582"/>
                  </a:cubicBezTo>
                  <a:cubicBezTo>
                    <a:pt x="2694" y="1582"/>
                    <a:pt x="2654" y="1596"/>
                    <a:pt x="2622" y="1629"/>
                  </a:cubicBezTo>
                  <a:cubicBezTo>
                    <a:pt x="2599" y="1652"/>
                    <a:pt x="2578" y="1675"/>
                    <a:pt x="2556" y="1698"/>
                  </a:cubicBezTo>
                  <a:cubicBezTo>
                    <a:pt x="2534" y="1564"/>
                    <a:pt x="2472" y="1434"/>
                    <a:pt x="2350" y="1312"/>
                  </a:cubicBezTo>
                  <a:cubicBezTo>
                    <a:pt x="2326" y="1287"/>
                    <a:pt x="2296" y="1275"/>
                    <a:pt x="2266" y="1275"/>
                  </a:cubicBezTo>
                  <a:cubicBezTo>
                    <a:pt x="2213" y="1275"/>
                    <a:pt x="2160" y="1312"/>
                    <a:pt x="2140" y="1368"/>
                  </a:cubicBezTo>
                  <a:cubicBezTo>
                    <a:pt x="2137" y="1377"/>
                    <a:pt x="2132" y="1387"/>
                    <a:pt x="2128" y="1397"/>
                  </a:cubicBezTo>
                  <a:cubicBezTo>
                    <a:pt x="2164" y="1217"/>
                    <a:pt x="2173" y="1034"/>
                    <a:pt x="2157" y="852"/>
                  </a:cubicBezTo>
                  <a:cubicBezTo>
                    <a:pt x="2148" y="756"/>
                    <a:pt x="2072" y="689"/>
                    <a:pt x="1989" y="689"/>
                  </a:cubicBezTo>
                  <a:cubicBezTo>
                    <a:pt x="1951" y="689"/>
                    <a:pt x="1912" y="703"/>
                    <a:pt x="1877" y="736"/>
                  </a:cubicBezTo>
                  <a:cubicBezTo>
                    <a:pt x="1718" y="887"/>
                    <a:pt x="1579" y="1058"/>
                    <a:pt x="1462" y="1243"/>
                  </a:cubicBezTo>
                  <a:cubicBezTo>
                    <a:pt x="1607" y="904"/>
                    <a:pt x="1725" y="552"/>
                    <a:pt x="1678" y="187"/>
                  </a:cubicBezTo>
                  <a:cubicBezTo>
                    <a:pt x="1694" y="82"/>
                    <a:pt x="1592" y="1"/>
                    <a:pt x="1494" y="1"/>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3"/>
            <p:cNvSpPr/>
            <p:nvPr/>
          </p:nvSpPr>
          <p:spPr>
            <a:xfrm>
              <a:off x="4400875" y="3783025"/>
              <a:ext cx="770725" cy="1068550"/>
            </a:xfrm>
            <a:custGeom>
              <a:avLst/>
              <a:gdLst/>
              <a:ahLst/>
              <a:cxnLst/>
              <a:rect l="l" t="t" r="r" b="b"/>
              <a:pathLst>
                <a:path w="30829" h="42742" extrusionOk="0">
                  <a:moveTo>
                    <a:pt x="23126" y="337"/>
                  </a:moveTo>
                  <a:cubicBezTo>
                    <a:pt x="23126" y="337"/>
                    <a:pt x="23126" y="337"/>
                    <a:pt x="23125" y="337"/>
                  </a:cubicBezTo>
                  <a:lnTo>
                    <a:pt x="23125" y="337"/>
                  </a:lnTo>
                  <a:lnTo>
                    <a:pt x="23126" y="337"/>
                  </a:lnTo>
                  <a:close/>
                  <a:moveTo>
                    <a:pt x="23116" y="339"/>
                  </a:moveTo>
                  <a:lnTo>
                    <a:pt x="23116" y="339"/>
                  </a:lnTo>
                  <a:cubicBezTo>
                    <a:pt x="23113" y="340"/>
                    <a:pt x="23112" y="340"/>
                    <a:pt x="23112" y="340"/>
                  </a:cubicBezTo>
                  <a:cubicBezTo>
                    <a:pt x="23112" y="340"/>
                    <a:pt x="23113" y="340"/>
                    <a:pt x="23115" y="339"/>
                  </a:cubicBezTo>
                  <a:close/>
                  <a:moveTo>
                    <a:pt x="26794" y="3226"/>
                  </a:moveTo>
                  <a:lnTo>
                    <a:pt x="26800" y="3230"/>
                  </a:lnTo>
                  <a:lnTo>
                    <a:pt x="26801" y="3230"/>
                  </a:lnTo>
                  <a:lnTo>
                    <a:pt x="26801" y="3230"/>
                  </a:lnTo>
                  <a:cubicBezTo>
                    <a:pt x="26798" y="3229"/>
                    <a:pt x="26795" y="3227"/>
                    <a:pt x="26792" y="3226"/>
                  </a:cubicBezTo>
                  <a:close/>
                  <a:moveTo>
                    <a:pt x="26804" y="3231"/>
                  </a:moveTo>
                  <a:lnTo>
                    <a:pt x="26807" y="3232"/>
                  </a:lnTo>
                  <a:cubicBezTo>
                    <a:pt x="26807" y="3232"/>
                    <a:pt x="26807" y="3232"/>
                    <a:pt x="26807" y="3232"/>
                  </a:cubicBezTo>
                  <a:cubicBezTo>
                    <a:pt x="26807" y="3232"/>
                    <a:pt x="26806" y="3232"/>
                    <a:pt x="26804" y="3231"/>
                  </a:cubicBezTo>
                  <a:close/>
                  <a:moveTo>
                    <a:pt x="23211" y="329"/>
                  </a:moveTo>
                  <a:cubicBezTo>
                    <a:pt x="23222" y="329"/>
                    <a:pt x="23234" y="330"/>
                    <a:pt x="23246" y="332"/>
                  </a:cubicBezTo>
                  <a:cubicBezTo>
                    <a:pt x="23335" y="341"/>
                    <a:pt x="23409" y="396"/>
                    <a:pt x="23465" y="506"/>
                  </a:cubicBezTo>
                  <a:cubicBezTo>
                    <a:pt x="23519" y="611"/>
                    <a:pt x="23553" y="747"/>
                    <a:pt x="23572" y="885"/>
                  </a:cubicBezTo>
                  <a:cubicBezTo>
                    <a:pt x="23608" y="1165"/>
                    <a:pt x="23600" y="1464"/>
                    <a:pt x="23576" y="1759"/>
                  </a:cubicBezTo>
                  <a:cubicBezTo>
                    <a:pt x="23552" y="2054"/>
                    <a:pt x="23510" y="2349"/>
                    <a:pt x="23453" y="2640"/>
                  </a:cubicBezTo>
                  <a:cubicBezTo>
                    <a:pt x="23450" y="2657"/>
                    <a:pt x="23449" y="2675"/>
                    <a:pt x="23451" y="2692"/>
                  </a:cubicBezTo>
                  <a:cubicBezTo>
                    <a:pt x="23460" y="2783"/>
                    <a:pt x="23537" y="2852"/>
                    <a:pt x="23627" y="2852"/>
                  </a:cubicBezTo>
                  <a:cubicBezTo>
                    <a:pt x="23633" y="2852"/>
                    <a:pt x="23640" y="2852"/>
                    <a:pt x="23646" y="2851"/>
                  </a:cubicBezTo>
                  <a:lnTo>
                    <a:pt x="23649" y="2851"/>
                  </a:lnTo>
                  <a:cubicBezTo>
                    <a:pt x="23793" y="2837"/>
                    <a:pt x="23950" y="2830"/>
                    <a:pt x="24104" y="2826"/>
                  </a:cubicBezTo>
                  <a:cubicBezTo>
                    <a:pt x="24155" y="2825"/>
                    <a:pt x="24207" y="2824"/>
                    <a:pt x="24258" y="2824"/>
                  </a:cubicBezTo>
                  <a:cubicBezTo>
                    <a:pt x="24361" y="2824"/>
                    <a:pt x="24464" y="2827"/>
                    <a:pt x="24567" y="2830"/>
                  </a:cubicBezTo>
                  <a:cubicBezTo>
                    <a:pt x="24875" y="2841"/>
                    <a:pt x="25182" y="2870"/>
                    <a:pt x="25487" y="2916"/>
                  </a:cubicBezTo>
                  <a:cubicBezTo>
                    <a:pt x="25641" y="2938"/>
                    <a:pt x="25792" y="2968"/>
                    <a:pt x="25942" y="2997"/>
                  </a:cubicBezTo>
                  <a:cubicBezTo>
                    <a:pt x="26093" y="3030"/>
                    <a:pt x="26244" y="3063"/>
                    <a:pt x="26391" y="3105"/>
                  </a:cubicBezTo>
                  <a:cubicBezTo>
                    <a:pt x="26466" y="3125"/>
                    <a:pt x="26539" y="3146"/>
                    <a:pt x="26612" y="3171"/>
                  </a:cubicBezTo>
                  <a:lnTo>
                    <a:pt x="26721" y="3205"/>
                  </a:lnTo>
                  <a:lnTo>
                    <a:pt x="26776" y="3222"/>
                  </a:lnTo>
                  <a:lnTo>
                    <a:pt x="26803" y="3231"/>
                  </a:lnTo>
                  <a:lnTo>
                    <a:pt x="26813" y="3236"/>
                  </a:lnTo>
                  <a:cubicBezTo>
                    <a:pt x="26956" y="3301"/>
                    <a:pt x="27113" y="3362"/>
                    <a:pt x="27208" y="3445"/>
                  </a:cubicBezTo>
                  <a:cubicBezTo>
                    <a:pt x="27321" y="3510"/>
                    <a:pt x="27423" y="3623"/>
                    <a:pt x="27530" y="3719"/>
                  </a:cubicBezTo>
                  <a:cubicBezTo>
                    <a:pt x="27621" y="3834"/>
                    <a:pt x="27725" y="3938"/>
                    <a:pt x="27801" y="4068"/>
                  </a:cubicBezTo>
                  <a:cubicBezTo>
                    <a:pt x="27842" y="4131"/>
                    <a:pt x="27886" y="4191"/>
                    <a:pt x="27924" y="4255"/>
                  </a:cubicBezTo>
                  <a:lnTo>
                    <a:pt x="28031" y="4455"/>
                  </a:lnTo>
                  <a:cubicBezTo>
                    <a:pt x="28101" y="4588"/>
                    <a:pt x="28161" y="4729"/>
                    <a:pt x="28220" y="4869"/>
                  </a:cubicBezTo>
                  <a:cubicBezTo>
                    <a:pt x="28276" y="5011"/>
                    <a:pt x="28330" y="5153"/>
                    <a:pt x="28375" y="5300"/>
                  </a:cubicBezTo>
                  <a:cubicBezTo>
                    <a:pt x="28426" y="5445"/>
                    <a:pt x="28462" y="5596"/>
                    <a:pt x="28503" y="5744"/>
                  </a:cubicBezTo>
                  <a:cubicBezTo>
                    <a:pt x="28543" y="5893"/>
                    <a:pt x="28576" y="6043"/>
                    <a:pt x="28607" y="6193"/>
                  </a:cubicBezTo>
                  <a:cubicBezTo>
                    <a:pt x="28636" y="6343"/>
                    <a:pt x="28664" y="6499"/>
                    <a:pt x="28682" y="6645"/>
                  </a:cubicBezTo>
                  <a:lnTo>
                    <a:pt x="28684" y="6658"/>
                  </a:lnTo>
                  <a:cubicBezTo>
                    <a:pt x="28691" y="6711"/>
                    <a:pt x="28723" y="6759"/>
                    <a:pt x="28770" y="6784"/>
                  </a:cubicBezTo>
                  <a:cubicBezTo>
                    <a:pt x="28914" y="6863"/>
                    <a:pt x="29017" y="6899"/>
                    <a:pt x="29132" y="6953"/>
                  </a:cubicBezTo>
                  <a:cubicBezTo>
                    <a:pt x="29245" y="7002"/>
                    <a:pt x="29355" y="7054"/>
                    <a:pt x="29462" y="7108"/>
                  </a:cubicBezTo>
                  <a:cubicBezTo>
                    <a:pt x="29676" y="7218"/>
                    <a:pt x="29882" y="7343"/>
                    <a:pt x="30056" y="7490"/>
                  </a:cubicBezTo>
                  <a:cubicBezTo>
                    <a:pt x="30231" y="7637"/>
                    <a:pt x="30374" y="7812"/>
                    <a:pt x="30436" y="8006"/>
                  </a:cubicBezTo>
                  <a:cubicBezTo>
                    <a:pt x="30501" y="8190"/>
                    <a:pt x="30470" y="8433"/>
                    <a:pt x="30425" y="8659"/>
                  </a:cubicBezTo>
                  <a:cubicBezTo>
                    <a:pt x="30381" y="8893"/>
                    <a:pt x="30309" y="9124"/>
                    <a:pt x="30223" y="9349"/>
                  </a:cubicBezTo>
                  <a:cubicBezTo>
                    <a:pt x="30177" y="9459"/>
                    <a:pt x="30135" y="9573"/>
                    <a:pt x="30078" y="9679"/>
                  </a:cubicBezTo>
                  <a:lnTo>
                    <a:pt x="29999" y="9840"/>
                  </a:lnTo>
                  <a:lnTo>
                    <a:pt x="29907" y="9994"/>
                  </a:lnTo>
                  <a:cubicBezTo>
                    <a:pt x="29785" y="10198"/>
                    <a:pt x="29642" y="10390"/>
                    <a:pt x="29480" y="10564"/>
                  </a:cubicBezTo>
                  <a:cubicBezTo>
                    <a:pt x="29401" y="10654"/>
                    <a:pt x="29307" y="10725"/>
                    <a:pt x="29221" y="10807"/>
                  </a:cubicBezTo>
                  <a:cubicBezTo>
                    <a:pt x="29130" y="10880"/>
                    <a:pt x="29030" y="10942"/>
                    <a:pt x="28936" y="11011"/>
                  </a:cubicBezTo>
                  <a:cubicBezTo>
                    <a:pt x="28831" y="11064"/>
                    <a:pt x="28727" y="11118"/>
                    <a:pt x="28622" y="11168"/>
                  </a:cubicBezTo>
                  <a:cubicBezTo>
                    <a:pt x="28511" y="11204"/>
                    <a:pt x="28401" y="11243"/>
                    <a:pt x="28289" y="11276"/>
                  </a:cubicBezTo>
                  <a:lnTo>
                    <a:pt x="27941" y="11334"/>
                  </a:lnTo>
                  <a:lnTo>
                    <a:pt x="27587" y="11337"/>
                  </a:lnTo>
                  <a:cubicBezTo>
                    <a:pt x="27350" y="11329"/>
                    <a:pt x="27138" y="11257"/>
                    <a:pt x="26904" y="11177"/>
                  </a:cubicBezTo>
                  <a:cubicBezTo>
                    <a:pt x="26675" y="11096"/>
                    <a:pt x="26450" y="10995"/>
                    <a:pt x="26225" y="10895"/>
                  </a:cubicBezTo>
                  <a:cubicBezTo>
                    <a:pt x="25778" y="10687"/>
                    <a:pt x="25339" y="10452"/>
                    <a:pt x="24912" y="10200"/>
                  </a:cubicBezTo>
                  <a:cubicBezTo>
                    <a:pt x="24486" y="9947"/>
                    <a:pt x="24067" y="9679"/>
                    <a:pt x="23678" y="9379"/>
                  </a:cubicBezTo>
                  <a:lnTo>
                    <a:pt x="23677" y="9377"/>
                  </a:lnTo>
                  <a:cubicBezTo>
                    <a:pt x="23657" y="9361"/>
                    <a:pt x="23633" y="9354"/>
                    <a:pt x="23609" y="9354"/>
                  </a:cubicBezTo>
                  <a:cubicBezTo>
                    <a:pt x="23576" y="9354"/>
                    <a:pt x="23543" y="9368"/>
                    <a:pt x="23522" y="9396"/>
                  </a:cubicBezTo>
                  <a:cubicBezTo>
                    <a:pt x="23484" y="9444"/>
                    <a:pt x="23491" y="9513"/>
                    <a:pt x="23539" y="9551"/>
                  </a:cubicBezTo>
                  <a:cubicBezTo>
                    <a:pt x="23586" y="9589"/>
                    <a:pt x="23633" y="9627"/>
                    <a:pt x="23680" y="9664"/>
                  </a:cubicBezTo>
                  <a:lnTo>
                    <a:pt x="23680" y="9664"/>
                  </a:lnTo>
                  <a:cubicBezTo>
                    <a:pt x="23161" y="11489"/>
                    <a:pt x="22633" y="13312"/>
                    <a:pt x="22129" y="15140"/>
                  </a:cubicBezTo>
                  <a:cubicBezTo>
                    <a:pt x="21620" y="16983"/>
                    <a:pt x="21105" y="18823"/>
                    <a:pt x="20612" y="20668"/>
                  </a:cubicBezTo>
                  <a:cubicBezTo>
                    <a:pt x="20116" y="22513"/>
                    <a:pt x="19627" y="24360"/>
                    <a:pt x="19145" y="26210"/>
                  </a:cubicBezTo>
                  <a:cubicBezTo>
                    <a:pt x="18900" y="27134"/>
                    <a:pt x="18676" y="28063"/>
                    <a:pt x="18452" y="28993"/>
                  </a:cubicBezTo>
                  <a:cubicBezTo>
                    <a:pt x="18337" y="29457"/>
                    <a:pt x="18234" y="29924"/>
                    <a:pt x="18134" y="30394"/>
                  </a:cubicBezTo>
                  <a:cubicBezTo>
                    <a:pt x="18031" y="30854"/>
                    <a:pt x="17936" y="31331"/>
                    <a:pt x="17819" y="31785"/>
                  </a:cubicBezTo>
                  <a:cubicBezTo>
                    <a:pt x="17375" y="33616"/>
                    <a:pt x="16690" y="35416"/>
                    <a:pt x="15590" y="36948"/>
                  </a:cubicBezTo>
                  <a:cubicBezTo>
                    <a:pt x="14504" y="38485"/>
                    <a:pt x="13037" y="39734"/>
                    <a:pt x="11433" y="40715"/>
                  </a:cubicBezTo>
                  <a:cubicBezTo>
                    <a:pt x="9820" y="41687"/>
                    <a:pt x="7981" y="42221"/>
                    <a:pt x="6098" y="42266"/>
                  </a:cubicBezTo>
                  <a:cubicBezTo>
                    <a:pt x="6021" y="42268"/>
                    <a:pt x="5944" y="42269"/>
                    <a:pt x="5867" y="42269"/>
                  </a:cubicBezTo>
                  <a:cubicBezTo>
                    <a:pt x="5010" y="42269"/>
                    <a:pt x="4153" y="42164"/>
                    <a:pt x="3340" y="41932"/>
                  </a:cubicBezTo>
                  <a:cubicBezTo>
                    <a:pt x="3124" y="41855"/>
                    <a:pt x="2900" y="41794"/>
                    <a:pt x="2696" y="41696"/>
                  </a:cubicBezTo>
                  <a:cubicBezTo>
                    <a:pt x="2594" y="41648"/>
                    <a:pt x="2483" y="41611"/>
                    <a:pt x="2390" y="41552"/>
                  </a:cubicBezTo>
                  <a:lnTo>
                    <a:pt x="2244" y="41470"/>
                  </a:lnTo>
                  <a:lnTo>
                    <a:pt x="2170" y="41431"/>
                  </a:lnTo>
                  <a:lnTo>
                    <a:pt x="2152" y="41420"/>
                  </a:lnTo>
                  <a:cubicBezTo>
                    <a:pt x="2152" y="41420"/>
                    <a:pt x="2140" y="41413"/>
                    <a:pt x="2139" y="41413"/>
                  </a:cubicBezTo>
                  <a:lnTo>
                    <a:pt x="2139" y="41413"/>
                  </a:lnTo>
                  <a:cubicBezTo>
                    <a:pt x="2139" y="41413"/>
                    <a:pt x="2139" y="41413"/>
                    <a:pt x="2139" y="41413"/>
                  </a:cubicBezTo>
                  <a:lnTo>
                    <a:pt x="2139" y="41413"/>
                  </a:lnTo>
                  <a:lnTo>
                    <a:pt x="2111" y="41393"/>
                  </a:lnTo>
                  <a:cubicBezTo>
                    <a:pt x="2065" y="41358"/>
                    <a:pt x="2008" y="41322"/>
                    <a:pt x="1972" y="41289"/>
                  </a:cubicBezTo>
                  <a:lnTo>
                    <a:pt x="1868" y="41192"/>
                  </a:lnTo>
                  <a:cubicBezTo>
                    <a:pt x="1797" y="41114"/>
                    <a:pt x="1724" y="41037"/>
                    <a:pt x="1661" y="40949"/>
                  </a:cubicBezTo>
                  <a:cubicBezTo>
                    <a:pt x="1527" y="40771"/>
                    <a:pt x="1414" y="40579"/>
                    <a:pt x="1319" y="40378"/>
                  </a:cubicBezTo>
                  <a:cubicBezTo>
                    <a:pt x="931" y="39557"/>
                    <a:pt x="720" y="38629"/>
                    <a:pt x="574" y="37703"/>
                  </a:cubicBezTo>
                  <a:cubicBezTo>
                    <a:pt x="500" y="37239"/>
                    <a:pt x="450" y="36769"/>
                    <a:pt x="423" y="36299"/>
                  </a:cubicBezTo>
                  <a:cubicBezTo>
                    <a:pt x="398" y="35829"/>
                    <a:pt x="389" y="35355"/>
                    <a:pt x="434" y="34893"/>
                  </a:cubicBezTo>
                  <a:cubicBezTo>
                    <a:pt x="445" y="34779"/>
                    <a:pt x="461" y="34667"/>
                    <a:pt x="483" y="34555"/>
                  </a:cubicBezTo>
                  <a:cubicBezTo>
                    <a:pt x="493" y="34499"/>
                    <a:pt x="508" y="34451"/>
                    <a:pt x="522" y="34401"/>
                  </a:cubicBezTo>
                  <a:cubicBezTo>
                    <a:pt x="541" y="34359"/>
                    <a:pt x="549" y="34356"/>
                    <a:pt x="585" y="34313"/>
                  </a:cubicBezTo>
                  <a:cubicBezTo>
                    <a:pt x="725" y="34170"/>
                    <a:pt x="933" y="34044"/>
                    <a:pt x="1134" y="33931"/>
                  </a:cubicBezTo>
                  <a:cubicBezTo>
                    <a:pt x="1541" y="33703"/>
                    <a:pt x="1974" y="33502"/>
                    <a:pt x="2406" y="33305"/>
                  </a:cubicBezTo>
                  <a:cubicBezTo>
                    <a:pt x="3272" y="32911"/>
                    <a:pt x="4158" y="32555"/>
                    <a:pt x="5039" y="32186"/>
                  </a:cubicBezTo>
                  <a:cubicBezTo>
                    <a:pt x="6802" y="31449"/>
                    <a:pt x="8574" y="30719"/>
                    <a:pt x="10278" y="29821"/>
                  </a:cubicBezTo>
                  <a:cubicBezTo>
                    <a:pt x="11125" y="29362"/>
                    <a:pt x="11967" y="28880"/>
                    <a:pt x="12714" y="28217"/>
                  </a:cubicBezTo>
                  <a:lnTo>
                    <a:pt x="12850" y="28088"/>
                  </a:lnTo>
                  <a:lnTo>
                    <a:pt x="12917" y="28021"/>
                  </a:lnTo>
                  <a:lnTo>
                    <a:pt x="12950" y="27987"/>
                  </a:lnTo>
                  <a:lnTo>
                    <a:pt x="12977" y="27958"/>
                  </a:lnTo>
                  <a:lnTo>
                    <a:pt x="12990" y="27941"/>
                  </a:lnTo>
                  <a:lnTo>
                    <a:pt x="13214" y="27660"/>
                  </a:lnTo>
                  <a:cubicBezTo>
                    <a:pt x="13353" y="27447"/>
                    <a:pt x="13500" y="27229"/>
                    <a:pt x="13612" y="27018"/>
                  </a:cubicBezTo>
                  <a:cubicBezTo>
                    <a:pt x="13734" y="26806"/>
                    <a:pt x="13845" y="26591"/>
                    <a:pt x="13952" y="26374"/>
                  </a:cubicBezTo>
                  <a:cubicBezTo>
                    <a:pt x="14064" y="26158"/>
                    <a:pt x="14162" y="25939"/>
                    <a:pt x="14264" y="25721"/>
                  </a:cubicBezTo>
                  <a:cubicBezTo>
                    <a:pt x="14667" y="24846"/>
                    <a:pt x="15030" y="23958"/>
                    <a:pt x="15380" y="23066"/>
                  </a:cubicBezTo>
                  <a:cubicBezTo>
                    <a:pt x="15730" y="22176"/>
                    <a:pt x="16073" y="21282"/>
                    <a:pt x="16404" y="20383"/>
                  </a:cubicBezTo>
                  <a:cubicBezTo>
                    <a:pt x="16735" y="19485"/>
                    <a:pt x="17057" y="18585"/>
                    <a:pt x="17371" y="17681"/>
                  </a:cubicBezTo>
                  <a:cubicBezTo>
                    <a:pt x="17677" y="16776"/>
                    <a:pt x="17986" y="15870"/>
                    <a:pt x="18268" y="14957"/>
                  </a:cubicBezTo>
                  <a:cubicBezTo>
                    <a:pt x="18849" y="13134"/>
                    <a:pt x="19372" y="11295"/>
                    <a:pt x="19904" y="9459"/>
                  </a:cubicBezTo>
                  <a:lnTo>
                    <a:pt x="21531" y="3961"/>
                  </a:lnTo>
                  <a:cubicBezTo>
                    <a:pt x="21537" y="3944"/>
                    <a:pt x="21538" y="3926"/>
                    <a:pt x="21537" y="3908"/>
                  </a:cubicBezTo>
                  <a:lnTo>
                    <a:pt x="21536" y="3898"/>
                  </a:lnTo>
                  <a:cubicBezTo>
                    <a:pt x="21523" y="3753"/>
                    <a:pt x="21503" y="3611"/>
                    <a:pt x="21508" y="3464"/>
                  </a:cubicBezTo>
                  <a:cubicBezTo>
                    <a:pt x="21501" y="3319"/>
                    <a:pt x="21519" y="3172"/>
                    <a:pt x="21528" y="3026"/>
                  </a:cubicBezTo>
                  <a:cubicBezTo>
                    <a:pt x="21551" y="2881"/>
                    <a:pt x="21565" y="2734"/>
                    <a:pt x="21600" y="2591"/>
                  </a:cubicBezTo>
                  <a:cubicBezTo>
                    <a:pt x="21628" y="2446"/>
                    <a:pt x="21672" y="2306"/>
                    <a:pt x="21711" y="2164"/>
                  </a:cubicBezTo>
                  <a:cubicBezTo>
                    <a:pt x="21762" y="2026"/>
                    <a:pt x="21805" y="1885"/>
                    <a:pt x="21867" y="1751"/>
                  </a:cubicBezTo>
                  <a:cubicBezTo>
                    <a:pt x="21921" y="1614"/>
                    <a:pt x="21990" y="1485"/>
                    <a:pt x="22057" y="1354"/>
                  </a:cubicBezTo>
                  <a:cubicBezTo>
                    <a:pt x="22131" y="1230"/>
                    <a:pt x="22205" y="1103"/>
                    <a:pt x="22292" y="988"/>
                  </a:cubicBezTo>
                  <a:cubicBezTo>
                    <a:pt x="22334" y="929"/>
                    <a:pt x="22378" y="872"/>
                    <a:pt x="22426" y="820"/>
                  </a:cubicBezTo>
                  <a:cubicBezTo>
                    <a:pt x="22470" y="764"/>
                    <a:pt x="22519" y="713"/>
                    <a:pt x="22572" y="665"/>
                  </a:cubicBezTo>
                  <a:cubicBezTo>
                    <a:pt x="22620" y="615"/>
                    <a:pt x="22673" y="570"/>
                    <a:pt x="22731" y="531"/>
                  </a:cubicBezTo>
                  <a:lnTo>
                    <a:pt x="22812" y="470"/>
                  </a:lnTo>
                  <a:lnTo>
                    <a:pt x="22900" y="424"/>
                  </a:lnTo>
                  <a:cubicBezTo>
                    <a:pt x="22958" y="387"/>
                    <a:pt x="23018" y="370"/>
                    <a:pt x="23078" y="353"/>
                  </a:cubicBezTo>
                  <a:lnTo>
                    <a:pt x="23123" y="338"/>
                  </a:lnTo>
                  <a:lnTo>
                    <a:pt x="23123" y="338"/>
                  </a:lnTo>
                  <a:lnTo>
                    <a:pt x="23125" y="338"/>
                  </a:lnTo>
                  <a:lnTo>
                    <a:pt x="23137" y="336"/>
                  </a:lnTo>
                  <a:lnTo>
                    <a:pt x="23165" y="333"/>
                  </a:lnTo>
                  <a:cubicBezTo>
                    <a:pt x="23180" y="330"/>
                    <a:pt x="23195" y="329"/>
                    <a:pt x="23211" y="329"/>
                  </a:cubicBezTo>
                  <a:close/>
                  <a:moveTo>
                    <a:pt x="23215" y="0"/>
                  </a:moveTo>
                  <a:cubicBezTo>
                    <a:pt x="23185" y="0"/>
                    <a:pt x="23155" y="3"/>
                    <a:pt x="23125" y="7"/>
                  </a:cubicBezTo>
                  <a:lnTo>
                    <a:pt x="23097" y="10"/>
                  </a:lnTo>
                  <a:lnTo>
                    <a:pt x="23083" y="12"/>
                  </a:lnTo>
                  <a:lnTo>
                    <a:pt x="23075" y="13"/>
                  </a:lnTo>
                  <a:lnTo>
                    <a:pt x="23059" y="15"/>
                  </a:lnTo>
                  <a:lnTo>
                    <a:pt x="23055" y="16"/>
                  </a:lnTo>
                  <a:lnTo>
                    <a:pt x="22992" y="37"/>
                  </a:lnTo>
                  <a:cubicBezTo>
                    <a:pt x="22905" y="61"/>
                    <a:pt x="22821" y="89"/>
                    <a:pt x="22748" y="134"/>
                  </a:cubicBezTo>
                  <a:lnTo>
                    <a:pt x="22635" y="197"/>
                  </a:lnTo>
                  <a:lnTo>
                    <a:pt x="22534" y="272"/>
                  </a:lnTo>
                  <a:cubicBezTo>
                    <a:pt x="22467" y="320"/>
                    <a:pt x="22404" y="374"/>
                    <a:pt x="22347" y="434"/>
                  </a:cubicBezTo>
                  <a:cubicBezTo>
                    <a:pt x="22287" y="488"/>
                    <a:pt x="22231" y="547"/>
                    <a:pt x="22180" y="612"/>
                  </a:cubicBezTo>
                  <a:cubicBezTo>
                    <a:pt x="22128" y="671"/>
                    <a:pt x="22078" y="734"/>
                    <a:pt x="22033" y="801"/>
                  </a:cubicBezTo>
                  <a:cubicBezTo>
                    <a:pt x="21938" y="929"/>
                    <a:pt x="21860" y="1067"/>
                    <a:pt x="21779" y="1203"/>
                  </a:cubicBezTo>
                  <a:cubicBezTo>
                    <a:pt x="21708" y="1345"/>
                    <a:pt x="21635" y="1484"/>
                    <a:pt x="21578" y="1630"/>
                  </a:cubicBezTo>
                  <a:cubicBezTo>
                    <a:pt x="21514" y="1774"/>
                    <a:pt x="21469" y="1925"/>
                    <a:pt x="21418" y="2072"/>
                  </a:cubicBezTo>
                  <a:cubicBezTo>
                    <a:pt x="21376" y="2223"/>
                    <a:pt x="21330" y="2374"/>
                    <a:pt x="21302" y="2528"/>
                  </a:cubicBezTo>
                  <a:cubicBezTo>
                    <a:pt x="21265" y="2680"/>
                    <a:pt x="21248" y="2837"/>
                    <a:pt x="21224" y="2993"/>
                  </a:cubicBezTo>
                  <a:cubicBezTo>
                    <a:pt x="21214" y="3150"/>
                    <a:pt x="21195" y="3307"/>
                    <a:pt x="21202" y="3466"/>
                  </a:cubicBezTo>
                  <a:cubicBezTo>
                    <a:pt x="21197" y="3611"/>
                    <a:pt x="21214" y="3758"/>
                    <a:pt x="21228" y="3903"/>
                  </a:cubicBezTo>
                  <a:lnTo>
                    <a:pt x="21228" y="3903"/>
                  </a:lnTo>
                  <a:lnTo>
                    <a:pt x="20416" y="6620"/>
                  </a:lnTo>
                  <a:cubicBezTo>
                    <a:pt x="20137" y="7533"/>
                    <a:pt x="19845" y="8442"/>
                    <a:pt x="19553" y="9351"/>
                  </a:cubicBezTo>
                  <a:cubicBezTo>
                    <a:pt x="18955" y="11165"/>
                    <a:pt x="18323" y="12968"/>
                    <a:pt x="17718" y="14777"/>
                  </a:cubicBezTo>
                  <a:lnTo>
                    <a:pt x="16803" y="17489"/>
                  </a:lnTo>
                  <a:cubicBezTo>
                    <a:pt x="16502" y="18394"/>
                    <a:pt x="16197" y="19297"/>
                    <a:pt x="15885" y="20198"/>
                  </a:cubicBezTo>
                  <a:cubicBezTo>
                    <a:pt x="15572" y="21098"/>
                    <a:pt x="15251" y="21995"/>
                    <a:pt x="14914" y="22886"/>
                  </a:cubicBezTo>
                  <a:cubicBezTo>
                    <a:pt x="14569" y="23773"/>
                    <a:pt x="14214" y="24656"/>
                    <a:pt x="13822" y="25519"/>
                  </a:cubicBezTo>
                  <a:cubicBezTo>
                    <a:pt x="13722" y="25733"/>
                    <a:pt x="13627" y="25950"/>
                    <a:pt x="13520" y="26159"/>
                  </a:cubicBezTo>
                  <a:cubicBezTo>
                    <a:pt x="13416" y="26371"/>
                    <a:pt x="13310" y="26582"/>
                    <a:pt x="13193" y="26783"/>
                  </a:cubicBezTo>
                  <a:cubicBezTo>
                    <a:pt x="13084" y="26995"/>
                    <a:pt x="12961" y="27173"/>
                    <a:pt x="12844" y="27362"/>
                  </a:cubicBezTo>
                  <a:lnTo>
                    <a:pt x="12622" y="27642"/>
                  </a:lnTo>
                  <a:lnTo>
                    <a:pt x="12613" y="27655"/>
                  </a:lnTo>
                  <a:lnTo>
                    <a:pt x="12613" y="27655"/>
                  </a:lnTo>
                  <a:cubicBezTo>
                    <a:pt x="12610" y="27658"/>
                    <a:pt x="12604" y="27664"/>
                    <a:pt x="12604" y="27664"/>
                  </a:cubicBezTo>
                  <a:lnTo>
                    <a:pt x="12575" y="27694"/>
                  </a:lnTo>
                  <a:lnTo>
                    <a:pt x="12516" y="27754"/>
                  </a:lnTo>
                  <a:lnTo>
                    <a:pt x="12394" y="27872"/>
                  </a:lnTo>
                  <a:cubicBezTo>
                    <a:pt x="11713" y="28485"/>
                    <a:pt x="10888" y="28969"/>
                    <a:pt x="10061" y="29422"/>
                  </a:cubicBezTo>
                  <a:cubicBezTo>
                    <a:pt x="8393" y="30322"/>
                    <a:pt x="6644" y="31092"/>
                    <a:pt x="4895" y="31857"/>
                  </a:cubicBezTo>
                  <a:cubicBezTo>
                    <a:pt x="4020" y="32238"/>
                    <a:pt x="3144" y="32620"/>
                    <a:pt x="2270" y="33013"/>
                  </a:cubicBezTo>
                  <a:cubicBezTo>
                    <a:pt x="1834" y="33215"/>
                    <a:pt x="1400" y="33418"/>
                    <a:pt x="975" y="33657"/>
                  </a:cubicBezTo>
                  <a:cubicBezTo>
                    <a:pt x="869" y="33717"/>
                    <a:pt x="764" y="33781"/>
                    <a:pt x="659" y="33850"/>
                  </a:cubicBezTo>
                  <a:cubicBezTo>
                    <a:pt x="555" y="33920"/>
                    <a:pt x="451" y="33991"/>
                    <a:pt x="350" y="34092"/>
                  </a:cubicBezTo>
                  <a:cubicBezTo>
                    <a:pt x="306" y="34136"/>
                    <a:pt x="236" y="34226"/>
                    <a:pt x="212" y="34297"/>
                  </a:cubicBezTo>
                  <a:cubicBezTo>
                    <a:pt x="191" y="34359"/>
                    <a:pt x="173" y="34423"/>
                    <a:pt x="159" y="34488"/>
                  </a:cubicBezTo>
                  <a:cubicBezTo>
                    <a:pt x="133" y="34610"/>
                    <a:pt x="112" y="34734"/>
                    <a:pt x="99" y="34859"/>
                  </a:cubicBezTo>
                  <a:cubicBezTo>
                    <a:pt x="1" y="35834"/>
                    <a:pt x="27" y="36799"/>
                    <a:pt x="128" y="37764"/>
                  </a:cubicBezTo>
                  <a:cubicBezTo>
                    <a:pt x="180" y="38249"/>
                    <a:pt x="260" y="38729"/>
                    <a:pt x="373" y="39203"/>
                  </a:cubicBezTo>
                  <a:cubicBezTo>
                    <a:pt x="488" y="39678"/>
                    <a:pt x="628" y="40153"/>
                    <a:pt x="849" y="40607"/>
                  </a:cubicBezTo>
                  <a:cubicBezTo>
                    <a:pt x="958" y="40838"/>
                    <a:pt x="1088" y="41058"/>
                    <a:pt x="1239" y="41264"/>
                  </a:cubicBezTo>
                  <a:cubicBezTo>
                    <a:pt x="1314" y="41370"/>
                    <a:pt x="1404" y="41469"/>
                    <a:pt x="1496" y="41566"/>
                  </a:cubicBezTo>
                  <a:lnTo>
                    <a:pt x="1658" y="41710"/>
                  </a:lnTo>
                  <a:cubicBezTo>
                    <a:pt x="1712" y="41755"/>
                    <a:pt x="1757" y="41781"/>
                    <a:pt x="1806" y="41818"/>
                  </a:cubicBezTo>
                  <a:cubicBezTo>
                    <a:pt x="2262" y="42105"/>
                    <a:pt x="2718" y="42273"/>
                    <a:pt x="3196" y="42419"/>
                  </a:cubicBezTo>
                  <a:cubicBezTo>
                    <a:pt x="4030" y="42645"/>
                    <a:pt x="4887" y="42741"/>
                    <a:pt x="5740" y="42741"/>
                  </a:cubicBezTo>
                  <a:cubicBezTo>
                    <a:pt x="5863" y="42741"/>
                    <a:pt x="5986" y="42739"/>
                    <a:pt x="6109" y="42735"/>
                  </a:cubicBezTo>
                  <a:cubicBezTo>
                    <a:pt x="8066" y="42668"/>
                    <a:pt x="9971" y="42090"/>
                    <a:pt x="11638" y="41063"/>
                  </a:cubicBezTo>
                  <a:cubicBezTo>
                    <a:pt x="13278" y="40044"/>
                    <a:pt x="14777" y="38760"/>
                    <a:pt x="15894" y="37167"/>
                  </a:cubicBezTo>
                  <a:cubicBezTo>
                    <a:pt x="16449" y="36372"/>
                    <a:pt x="16923" y="35524"/>
                    <a:pt x="17310" y="34636"/>
                  </a:cubicBezTo>
                  <a:cubicBezTo>
                    <a:pt x="17697" y="33748"/>
                    <a:pt x="18010" y="32835"/>
                    <a:pt x="18267" y="31902"/>
                  </a:cubicBezTo>
                  <a:cubicBezTo>
                    <a:pt x="18401" y="31434"/>
                    <a:pt x="18506" y="30977"/>
                    <a:pt x="18624" y="30507"/>
                  </a:cubicBezTo>
                  <a:lnTo>
                    <a:pt x="18967" y="29121"/>
                  </a:lnTo>
                  <a:lnTo>
                    <a:pt x="19664" y="26344"/>
                  </a:lnTo>
                  <a:cubicBezTo>
                    <a:pt x="20128" y="24492"/>
                    <a:pt x="20599" y="22641"/>
                    <a:pt x="21075" y="20792"/>
                  </a:cubicBezTo>
                  <a:lnTo>
                    <a:pt x="22496" y="15240"/>
                  </a:lnTo>
                  <a:lnTo>
                    <a:pt x="23873" y="9810"/>
                  </a:lnTo>
                  <a:lnTo>
                    <a:pt x="23873" y="9810"/>
                  </a:lnTo>
                  <a:cubicBezTo>
                    <a:pt x="24167" y="10027"/>
                    <a:pt x="24471" y="10227"/>
                    <a:pt x="24781" y="10417"/>
                  </a:cubicBezTo>
                  <a:cubicBezTo>
                    <a:pt x="25209" y="10682"/>
                    <a:pt x="25648" y="10931"/>
                    <a:pt x="26102" y="11154"/>
                  </a:cubicBezTo>
                  <a:cubicBezTo>
                    <a:pt x="26330" y="11263"/>
                    <a:pt x="26560" y="11371"/>
                    <a:pt x="26803" y="11458"/>
                  </a:cubicBezTo>
                  <a:cubicBezTo>
                    <a:pt x="27038" y="11542"/>
                    <a:pt x="27308" y="11633"/>
                    <a:pt x="27572" y="11643"/>
                  </a:cubicBezTo>
                  <a:lnTo>
                    <a:pt x="27967" y="11640"/>
                  </a:lnTo>
                  <a:lnTo>
                    <a:pt x="28360" y="11580"/>
                  </a:lnTo>
                  <a:cubicBezTo>
                    <a:pt x="28488" y="11545"/>
                    <a:pt x="28615" y="11501"/>
                    <a:pt x="28741" y="11461"/>
                  </a:cubicBezTo>
                  <a:cubicBezTo>
                    <a:pt x="28862" y="11407"/>
                    <a:pt x="28981" y="11345"/>
                    <a:pt x="29100" y="11285"/>
                  </a:cubicBezTo>
                  <a:cubicBezTo>
                    <a:pt x="29208" y="11209"/>
                    <a:pt x="29321" y="11139"/>
                    <a:pt x="29425" y="11058"/>
                  </a:cubicBezTo>
                  <a:cubicBezTo>
                    <a:pt x="29521" y="10968"/>
                    <a:pt x="29628" y="10887"/>
                    <a:pt x="29716" y="10790"/>
                  </a:cubicBezTo>
                  <a:cubicBezTo>
                    <a:pt x="29896" y="10600"/>
                    <a:pt x="30056" y="10390"/>
                    <a:pt x="30192" y="10167"/>
                  </a:cubicBezTo>
                  <a:lnTo>
                    <a:pt x="30293" y="10000"/>
                  </a:lnTo>
                  <a:lnTo>
                    <a:pt x="30381" y="9826"/>
                  </a:lnTo>
                  <a:cubicBezTo>
                    <a:pt x="30443" y="9712"/>
                    <a:pt x="30489" y="9591"/>
                    <a:pt x="30540" y="9472"/>
                  </a:cubicBezTo>
                  <a:cubicBezTo>
                    <a:pt x="30637" y="9231"/>
                    <a:pt x="30713" y="8982"/>
                    <a:pt x="30766" y="8726"/>
                  </a:cubicBezTo>
                  <a:cubicBezTo>
                    <a:pt x="30795" y="8595"/>
                    <a:pt x="30814" y="8462"/>
                    <a:pt x="30823" y="8328"/>
                  </a:cubicBezTo>
                  <a:lnTo>
                    <a:pt x="30827" y="8234"/>
                  </a:lnTo>
                  <a:cubicBezTo>
                    <a:pt x="30828" y="8183"/>
                    <a:pt x="30822" y="8157"/>
                    <a:pt x="30819" y="8116"/>
                  </a:cubicBezTo>
                  <a:lnTo>
                    <a:pt x="30805" y="8005"/>
                  </a:lnTo>
                  <a:cubicBezTo>
                    <a:pt x="30796" y="7969"/>
                    <a:pt x="30784" y="7933"/>
                    <a:pt x="30773" y="7898"/>
                  </a:cubicBezTo>
                  <a:cubicBezTo>
                    <a:pt x="30684" y="7614"/>
                    <a:pt x="30493" y="7389"/>
                    <a:pt x="30291" y="7215"/>
                  </a:cubicBezTo>
                  <a:cubicBezTo>
                    <a:pt x="30086" y="7038"/>
                    <a:pt x="29859" y="6901"/>
                    <a:pt x="29631" y="6780"/>
                  </a:cubicBezTo>
                  <a:cubicBezTo>
                    <a:pt x="29516" y="6721"/>
                    <a:pt x="29400" y="6665"/>
                    <a:pt x="29284" y="6613"/>
                  </a:cubicBezTo>
                  <a:cubicBezTo>
                    <a:pt x="29205" y="6576"/>
                    <a:pt x="29115" y="6537"/>
                    <a:pt x="29042" y="6502"/>
                  </a:cubicBezTo>
                  <a:lnTo>
                    <a:pt x="29042" y="6502"/>
                  </a:lnTo>
                  <a:cubicBezTo>
                    <a:pt x="29025" y="6372"/>
                    <a:pt x="29003" y="6248"/>
                    <a:pt x="28980" y="6120"/>
                  </a:cubicBezTo>
                  <a:cubicBezTo>
                    <a:pt x="28950" y="5962"/>
                    <a:pt x="28914" y="5805"/>
                    <a:pt x="28875" y="5648"/>
                  </a:cubicBezTo>
                  <a:cubicBezTo>
                    <a:pt x="28835" y="5491"/>
                    <a:pt x="28794" y="5335"/>
                    <a:pt x="28740" y="5181"/>
                  </a:cubicBezTo>
                  <a:cubicBezTo>
                    <a:pt x="28693" y="5027"/>
                    <a:pt x="28634" y="4876"/>
                    <a:pt x="28575" y="4724"/>
                  </a:cubicBezTo>
                  <a:cubicBezTo>
                    <a:pt x="28512" y="4573"/>
                    <a:pt x="28446" y="4424"/>
                    <a:pt x="28369" y="4278"/>
                  </a:cubicBezTo>
                  <a:lnTo>
                    <a:pt x="28251" y="4061"/>
                  </a:lnTo>
                  <a:cubicBezTo>
                    <a:pt x="28209" y="3990"/>
                    <a:pt x="28161" y="3923"/>
                    <a:pt x="28116" y="3853"/>
                  </a:cubicBezTo>
                  <a:cubicBezTo>
                    <a:pt x="28030" y="3710"/>
                    <a:pt x="27911" y="3588"/>
                    <a:pt x="27806" y="3458"/>
                  </a:cubicBezTo>
                  <a:cubicBezTo>
                    <a:pt x="27678" y="3342"/>
                    <a:pt x="27568" y="3219"/>
                    <a:pt x="27407" y="3122"/>
                  </a:cubicBezTo>
                  <a:cubicBezTo>
                    <a:pt x="27253" y="3007"/>
                    <a:pt x="27112" y="2957"/>
                    <a:pt x="26968" y="2891"/>
                  </a:cubicBezTo>
                  <a:lnTo>
                    <a:pt x="26954" y="2884"/>
                  </a:lnTo>
                  <a:lnTo>
                    <a:pt x="26947" y="2881"/>
                  </a:lnTo>
                  <a:lnTo>
                    <a:pt x="26924" y="2872"/>
                  </a:lnTo>
                  <a:lnTo>
                    <a:pt x="26895" y="2863"/>
                  </a:lnTo>
                  <a:lnTo>
                    <a:pt x="26837" y="2845"/>
                  </a:lnTo>
                  <a:lnTo>
                    <a:pt x="26721" y="2808"/>
                  </a:lnTo>
                  <a:cubicBezTo>
                    <a:pt x="26645" y="2783"/>
                    <a:pt x="26567" y="2761"/>
                    <a:pt x="26488" y="2742"/>
                  </a:cubicBezTo>
                  <a:cubicBezTo>
                    <a:pt x="26333" y="2698"/>
                    <a:pt x="26175" y="2662"/>
                    <a:pt x="26017" y="2628"/>
                  </a:cubicBezTo>
                  <a:cubicBezTo>
                    <a:pt x="25858" y="2598"/>
                    <a:pt x="25700" y="2567"/>
                    <a:pt x="25540" y="2546"/>
                  </a:cubicBezTo>
                  <a:cubicBezTo>
                    <a:pt x="25220" y="2501"/>
                    <a:pt x="24899" y="2474"/>
                    <a:pt x="24576" y="2466"/>
                  </a:cubicBezTo>
                  <a:cubicBezTo>
                    <a:pt x="24496" y="2463"/>
                    <a:pt x="24416" y="2462"/>
                    <a:pt x="24335" y="2462"/>
                  </a:cubicBezTo>
                  <a:cubicBezTo>
                    <a:pt x="24255" y="2462"/>
                    <a:pt x="24174" y="2463"/>
                    <a:pt x="24093" y="2466"/>
                  </a:cubicBezTo>
                  <a:cubicBezTo>
                    <a:pt x="24008" y="2468"/>
                    <a:pt x="23924" y="2471"/>
                    <a:pt x="23839" y="2477"/>
                  </a:cubicBezTo>
                  <a:lnTo>
                    <a:pt x="23839" y="2477"/>
                  </a:lnTo>
                  <a:cubicBezTo>
                    <a:pt x="23876" y="2247"/>
                    <a:pt x="23903" y="2016"/>
                    <a:pt x="23920" y="1784"/>
                  </a:cubicBezTo>
                  <a:cubicBezTo>
                    <a:pt x="23941" y="1473"/>
                    <a:pt x="23950" y="1159"/>
                    <a:pt x="23903" y="836"/>
                  </a:cubicBezTo>
                  <a:cubicBezTo>
                    <a:pt x="23879" y="675"/>
                    <a:pt x="23841" y="510"/>
                    <a:pt x="23755" y="347"/>
                  </a:cubicBezTo>
                  <a:cubicBezTo>
                    <a:pt x="23679" y="185"/>
                    <a:pt x="23491" y="15"/>
                    <a:pt x="23273" y="3"/>
                  </a:cubicBezTo>
                  <a:cubicBezTo>
                    <a:pt x="23253" y="1"/>
                    <a:pt x="23234" y="0"/>
                    <a:pt x="2321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3"/>
            <p:cNvSpPr/>
            <p:nvPr/>
          </p:nvSpPr>
          <p:spPr>
            <a:xfrm>
              <a:off x="5062450" y="3956150"/>
              <a:ext cx="56200" cy="107600"/>
            </a:xfrm>
            <a:custGeom>
              <a:avLst/>
              <a:gdLst/>
              <a:ahLst/>
              <a:cxnLst/>
              <a:rect l="l" t="t" r="r" b="b"/>
              <a:pathLst>
                <a:path w="2248" h="4304" extrusionOk="0">
                  <a:moveTo>
                    <a:pt x="2195" y="1"/>
                  </a:moveTo>
                  <a:cubicBezTo>
                    <a:pt x="2186" y="1"/>
                    <a:pt x="2178" y="3"/>
                    <a:pt x="2170" y="7"/>
                  </a:cubicBezTo>
                  <a:cubicBezTo>
                    <a:pt x="2109" y="44"/>
                    <a:pt x="2050" y="84"/>
                    <a:pt x="1994" y="128"/>
                  </a:cubicBezTo>
                  <a:cubicBezTo>
                    <a:pt x="1940" y="169"/>
                    <a:pt x="1876" y="220"/>
                    <a:pt x="1806" y="283"/>
                  </a:cubicBezTo>
                  <a:cubicBezTo>
                    <a:pt x="1739" y="349"/>
                    <a:pt x="1657" y="417"/>
                    <a:pt x="1581" y="504"/>
                  </a:cubicBezTo>
                  <a:cubicBezTo>
                    <a:pt x="1495" y="594"/>
                    <a:pt x="1414" y="690"/>
                    <a:pt x="1340" y="789"/>
                  </a:cubicBezTo>
                  <a:cubicBezTo>
                    <a:pt x="1256" y="892"/>
                    <a:pt x="1180" y="1008"/>
                    <a:pt x="1093" y="1124"/>
                  </a:cubicBezTo>
                  <a:cubicBezTo>
                    <a:pt x="1014" y="1246"/>
                    <a:pt x="926" y="1366"/>
                    <a:pt x="850" y="1497"/>
                  </a:cubicBezTo>
                  <a:cubicBezTo>
                    <a:pt x="773" y="1628"/>
                    <a:pt x="693" y="1758"/>
                    <a:pt x="628" y="1899"/>
                  </a:cubicBezTo>
                  <a:cubicBezTo>
                    <a:pt x="560" y="2035"/>
                    <a:pt x="497" y="2176"/>
                    <a:pt x="444" y="2320"/>
                  </a:cubicBezTo>
                  <a:cubicBezTo>
                    <a:pt x="385" y="2458"/>
                    <a:pt x="340" y="2600"/>
                    <a:pt x="291" y="2735"/>
                  </a:cubicBezTo>
                  <a:cubicBezTo>
                    <a:pt x="238" y="2869"/>
                    <a:pt x="199" y="3002"/>
                    <a:pt x="157" y="3128"/>
                  </a:cubicBezTo>
                  <a:cubicBezTo>
                    <a:pt x="137" y="3192"/>
                    <a:pt x="115" y="3252"/>
                    <a:pt x="99" y="3312"/>
                  </a:cubicBezTo>
                  <a:cubicBezTo>
                    <a:pt x="87" y="3373"/>
                    <a:pt x="76" y="3432"/>
                    <a:pt x="65" y="3489"/>
                  </a:cubicBezTo>
                  <a:cubicBezTo>
                    <a:pt x="47" y="3604"/>
                    <a:pt x="26" y="3707"/>
                    <a:pt x="17" y="3801"/>
                  </a:cubicBezTo>
                  <a:cubicBezTo>
                    <a:pt x="11" y="3895"/>
                    <a:pt x="8" y="3977"/>
                    <a:pt x="5" y="4044"/>
                  </a:cubicBezTo>
                  <a:cubicBezTo>
                    <a:pt x="1" y="4179"/>
                    <a:pt x="1" y="4255"/>
                    <a:pt x="1" y="4255"/>
                  </a:cubicBezTo>
                  <a:cubicBezTo>
                    <a:pt x="1" y="4287"/>
                    <a:pt x="26" y="4304"/>
                    <a:pt x="50" y="4304"/>
                  </a:cubicBezTo>
                  <a:cubicBezTo>
                    <a:pt x="72" y="4304"/>
                    <a:pt x="94" y="4290"/>
                    <a:pt x="98" y="4263"/>
                  </a:cubicBezTo>
                  <a:lnTo>
                    <a:pt x="98" y="4259"/>
                  </a:lnTo>
                  <a:cubicBezTo>
                    <a:pt x="98" y="4259"/>
                    <a:pt x="110" y="4184"/>
                    <a:pt x="131" y="4055"/>
                  </a:cubicBezTo>
                  <a:cubicBezTo>
                    <a:pt x="140" y="3989"/>
                    <a:pt x="150" y="3910"/>
                    <a:pt x="161" y="3820"/>
                  </a:cubicBezTo>
                  <a:cubicBezTo>
                    <a:pt x="173" y="3729"/>
                    <a:pt x="198" y="3629"/>
                    <a:pt x="217" y="3518"/>
                  </a:cubicBezTo>
                  <a:cubicBezTo>
                    <a:pt x="227" y="3462"/>
                    <a:pt x="237" y="3405"/>
                    <a:pt x="246" y="3345"/>
                  </a:cubicBezTo>
                  <a:cubicBezTo>
                    <a:pt x="260" y="3286"/>
                    <a:pt x="273" y="3225"/>
                    <a:pt x="286" y="3162"/>
                  </a:cubicBezTo>
                  <a:cubicBezTo>
                    <a:pt x="313" y="3035"/>
                    <a:pt x="337" y="2901"/>
                    <a:pt x="388" y="2769"/>
                  </a:cubicBezTo>
                  <a:cubicBezTo>
                    <a:pt x="436" y="2636"/>
                    <a:pt x="483" y="2498"/>
                    <a:pt x="553" y="2367"/>
                  </a:cubicBezTo>
                  <a:cubicBezTo>
                    <a:pt x="615" y="2231"/>
                    <a:pt x="684" y="2097"/>
                    <a:pt x="760" y="1969"/>
                  </a:cubicBezTo>
                  <a:cubicBezTo>
                    <a:pt x="831" y="1836"/>
                    <a:pt x="909" y="1708"/>
                    <a:pt x="989" y="1584"/>
                  </a:cubicBezTo>
                  <a:cubicBezTo>
                    <a:pt x="1064" y="1456"/>
                    <a:pt x="1153" y="1341"/>
                    <a:pt x="1231" y="1224"/>
                  </a:cubicBezTo>
                  <a:cubicBezTo>
                    <a:pt x="1319" y="1115"/>
                    <a:pt x="1402" y="1006"/>
                    <a:pt x="1488" y="910"/>
                  </a:cubicBezTo>
                  <a:lnTo>
                    <a:pt x="1728" y="638"/>
                  </a:lnTo>
                  <a:cubicBezTo>
                    <a:pt x="1875" y="469"/>
                    <a:pt x="2002" y="331"/>
                    <a:pt x="2091" y="234"/>
                  </a:cubicBezTo>
                  <a:lnTo>
                    <a:pt x="2231" y="83"/>
                  </a:lnTo>
                  <a:cubicBezTo>
                    <a:pt x="2245" y="66"/>
                    <a:pt x="2247" y="43"/>
                    <a:pt x="2238" y="25"/>
                  </a:cubicBezTo>
                  <a:cubicBezTo>
                    <a:pt x="2228" y="9"/>
                    <a:pt x="2212" y="1"/>
                    <a:pt x="219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3"/>
            <p:cNvSpPr/>
            <p:nvPr/>
          </p:nvSpPr>
          <p:spPr>
            <a:xfrm>
              <a:off x="5106300" y="3994100"/>
              <a:ext cx="15900" cy="16600"/>
            </a:xfrm>
            <a:custGeom>
              <a:avLst/>
              <a:gdLst/>
              <a:ahLst/>
              <a:cxnLst/>
              <a:rect l="l" t="t" r="r" b="b"/>
              <a:pathLst>
                <a:path w="636" h="664" extrusionOk="0">
                  <a:moveTo>
                    <a:pt x="289" y="0"/>
                  </a:moveTo>
                  <a:cubicBezTo>
                    <a:pt x="274" y="0"/>
                    <a:pt x="258" y="3"/>
                    <a:pt x="241" y="9"/>
                  </a:cubicBezTo>
                  <a:cubicBezTo>
                    <a:pt x="1" y="96"/>
                    <a:pt x="260" y="657"/>
                    <a:pt x="450" y="663"/>
                  </a:cubicBezTo>
                  <a:cubicBezTo>
                    <a:pt x="451" y="663"/>
                    <a:pt x="452" y="663"/>
                    <a:pt x="452" y="663"/>
                  </a:cubicBezTo>
                  <a:cubicBezTo>
                    <a:pt x="636" y="663"/>
                    <a:pt x="528" y="0"/>
                    <a:pt x="28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3"/>
            <p:cNvSpPr/>
            <p:nvPr/>
          </p:nvSpPr>
          <p:spPr>
            <a:xfrm>
              <a:off x="5131175" y="3996725"/>
              <a:ext cx="17425" cy="15950"/>
            </a:xfrm>
            <a:custGeom>
              <a:avLst/>
              <a:gdLst/>
              <a:ahLst/>
              <a:cxnLst/>
              <a:rect l="l" t="t" r="r" b="b"/>
              <a:pathLst>
                <a:path w="697" h="638" extrusionOk="0">
                  <a:moveTo>
                    <a:pt x="411" y="0"/>
                  </a:moveTo>
                  <a:cubicBezTo>
                    <a:pt x="182" y="0"/>
                    <a:pt x="1" y="619"/>
                    <a:pt x="182" y="637"/>
                  </a:cubicBezTo>
                  <a:cubicBezTo>
                    <a:pt x="185" y="637"/>
                    <a:pt x="189" y="637"/>
                    <a:pt x="192" y="637"/>
                  </a:cubicBezTo>
                  <a:cubicBezTo>
                    <a:pt x="383" y="637"/>
                    <a:pt x="697" y="131"/>
                    <a:pt x="475" y="16"/>
                  </a:cubicBezTo>
                  <a:cubicBezTo>
                    <a:pt x="453" y="5"/>
                    <a:pt x="432" y="0"/>
                    <a:pt x="41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3"/>
            <p:cNvSpPr/>
            <p:nvPr/>
          </p:nvSpPr>
          <p:spPr>
            <a:xfrm>
              <a:off x="4993225" y="3959550"/>
              <a:ext cx="48450" cy="46125"/>
            </a:xfrm>
            <a:custGeom>
              <a:avLst/>
              <a:gdLst/>
              <a:ahLst/>
              <a:cxnLst/>
              <a:rect l="l" t="t" r="r" b="b"/>
              <a:pathLst>
                <a:path w="1938" h="1845" extrusionOk="0">
                  <a:moveTo>
                    <a:pt x="993" y="0"/>
                  </a:moveTo>
                  <a:cubicBezTo>
                    <a:pt x="774" y="0"/>
                    <a:pt x="557" y="78"/>
                    <a:pt x="385" y="229"/>
                  </a:cubicBezTo>
                  <a:cubicBezTo>
                    <a:pt x="105" y="474"/>
                    <a:pt x="0" y="865"/>
                    <a:pt x="120" y="1218"/>
                  </a:cubicBezTo>
                  <a:cubicBezTo>
                    <a:pt x="241" y="1571"/>
                    <a:pt x="560" y="1818"/>
                    <a:pt x="933" y="1842"/>
                  </a:cubicBezTo>
                  <a:cubicBezTo>
                    <a:pt x="953" y="1844"/>
                    <a:pt x="974" y="1844"/>
                    <a:pt x="994" y="1844"/>
                  </a:cubicBezTo>
                  <a:cubicBezTo>
                    <a:pt x="1476" y="1844"/>
                    <a:pt x="1881" y="1470"/>
                    <a:pt x="1913" y="983"/>
                  </a:cubicBezTo>
                  <a:cubicBezTo>
                    <a:pt x="1938" y="611"/>
                    <a:pt x="1735" y="261"/>
                    <a:pt x="1402" y="96"/>
                  </a:cubicBezTo>
                  <a:cubicBezTo>
                    <a:pt x="1272" y="32"/>
                    <a:pt x="1132" y="0"/>
                    <a:pt x="9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3"/>
            <p:cNvSpPr/>
            <p:nvPr/>
          </p:nvSpPr>
          <p:spPr>
            <a:xfrm>
              <a:off x="5088625" y="3941725"/>
              <a:ext cx="16650" cy="14075"/>
            </a:xfrm>
            <a:custGeom>
              <a:avLst/>
              <a:gdLst/>
              <a:ahLst/>
              <a:cxnLst/>
              <a:rect l="l" t="t" r="r" b="b"/>
              <a:pathLst>
                <a:path w="666" h="563" extrusionOk="0">
                  <a:moveTo>
                    <a:pt x="372" y="1"/>
                  </a:moveTo>
                  <a:cubicBezTo>
                    <a:pt x="309" y="1"/>
                    <a:pt x="244" y="23"/>
                    <a:pt x="188" y="72"/>
                  </a:cubicBezTo>
                  <a:cubicBezTo>
                    <a:pt x="1" y="236"/>
                    <a:pt x="106" y="546"/>
                    <a:pt x="356" y="562"/>
                  </a:cubicBezTo>
                  <a:cubicBezTo>
                    <a:pt x="362" y="562"/>
                    <a:pt x="369" y="563"/>
                    <a:pt x="375" y="563"/>
                  </a:cubicBezTo>
                  <a:cubicBezTo>
                    <a:pt x="521" y="563"/>
                    <a:pt x="644" y="448"/>
                    <a:pt x="654" y="300"/>
                  </a:cubicBezTo>
                  <a:cubicBezTo>
                    <a:pt x="665" y="125"/>
                    <a:pt x="523" y="1"/>
                    <a:pt x="37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3"/>
            <p:cNvSpPr/>
            <p:nvPr/>
          </p:nvSpPr>
          <p:spPr>
            <a:xfrm>
              <a:off x="5032150" y="3944700"/>
              <a:ext cx="16600" cy="14075"/>
            </a:xfrm>
            <a:custGeom>
              <a:avLst/>
              <a:gdLst/>
              <a:ahLst/>
              <a:cxnLst/>
              <a:rect l="l" t="t" r="r" b="b"/>
              <a:pathLst>
                <a:path w="664" h="563" extrusionOk="0">
                  <a:moveTo>
                    <a:pt x="370" y="1"/>
                  </a:moveTo>
                  <a:cubicBezTo>
                    <a:pt x="308" y="1"/>
                    <a:pt x="243" y="22"/>
                    <a:pt x="188" y="71"/>
                  </a:cubicBezTo>
                  <a:cubicBezTo>
                    <a:pt x="0" y="236"/>
                    <a:pt x="104" y="546"/>
                    <a:pt x="354" y="562"/>
                  </a:cubicBezTo>
                  <a:cubicBezTo>
                    <a:pt x="360" y="562"/>
                    <a:pt x="366" y="563"/>
                    <a:pt x="372" y="563"/>
                  </a:cubicBezTo>
                  <a:cubicBezTo>
                    <a:pt x="519" y="563"/>
                    <a:pt x="642" y="449"/>
                    <a:pt x="652" y="300"/>
                  </a:cubicBezTo>
                  <a:cubicBezTo>
                    <a:pt x="664" y="125"/>
                    <a:pt x="521" y="1"/>
                    <a:pt x="37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3"/>
            <p:cNvSpPr/>
            <p:nvPr/>
          </p:nvSpPr>
          <p:spPr>
            <a:xfrm>
              <a:off x="5006675" y="3787250"/>
              <a:ext cx="30125" cy="65275"/>
            </a:xfrm>
            <a:custGeom>
              <a:avLst/>
              <a:gdLst/>
              <a:ahLst/>
              <a:cxnLst/>
              <a:rect l="l" t="t" r="r" b="b"/>
              <a:pathLst>
                <a:path w="1205" h="2611" extrusionOk="0">
                  <a:moveTo>
                    <a:pt x="1104" y="0"/>
                  </a:moveTo>
                  <a:cubicBezTo>
                    <a:pt x="1092" y="0"/>
                    <a:pt x="1079" y="3"/>
                    <a:pt x="1066" y="8"/>
                  </a:cubicBezTo>
                  <a:cubicBezTo>
                    <a:pt x="1055" y="14"/>
                    <a:pt x="1043" y="20"/>
                    <a:pt x="1031" y="26"/>
                  </a:cubicBezTo>
                  <a:cubicBezTo>
                    <a:pt x="1000" y="46"/>
                    <a:pt x="970" y="67"/>
                    <a:pt x="943" y="92"/>
                  </a:cubicBezTo>
                  <a:cubicBezTo>
                    <a:pt x="905" y="124"/>
                    <a:pt x="872" y="161"/>
                    <a:pt x="842" y="199"/>
                  </a:cubicBezTo>
                  <a:cubicBezTo>
                    <a:pt x="805" y="245"/>
                    <a:pt x="771" y="296"/>
                    <a:pt x="742" y="348"/>
                  </a:cubicBezTo>
                  <a:cubicBezTo>
                    <a:pt x="677" y="460"/>
                    <a:pt x="650" y="608"/>
                    <a:pt x="594" y="755"/>
                  </a:cubicBezTo>
                  <a:cubicBezTo>
                    <a:pt x="538" y="901"/>
                    <a:pt x="476" y="1055"/>
                    <a:pt x="429" y="1215"/>
                  </a:cubicBezTo>
                  <a:cubicBezTo>
                    <a:pt x="382" y="1375"/>
                    <a:pt x="359" y="1544"/>
                    <a:pt x="299" y="1686"/>
                  </a:cubicBezTo>
                  <a:cubicBezTo>
                    <a:pt x="271" y="1759"/>
                    <a:pt x="228" y="1823"/>
                    <a:pt x="190" y="1885"/>
                  </a:cubicBezTo>
                  <a:cubicBezTo>
                    <a:pt x="153" y="1941"/>
                    <a:pt x="123" y="2002"/>
                    <a:pt x="100" y="2065"/>
                  </a:cubicBezTo>
                  <a:cubicBezTo>
                    <a:pt x="65" y="2158"/>
                    <a:pt x="40" y="2256"/>
                    <a:pt x="22" y="2355"/>
                  </a:cubicBezTo>
                  <a:cubicBezTo>
                    <a:pt x="20" y="2377"/>
                    <a:pt x="42" y="2373"/>
                    <a:pt x="48" y="2391"/>
                  </a:cubicBezTo>
                  <a:cubicBezTo>
                    <a:pt x="47" y="2402"/>
                    <a:pt x="46" y="2414"/>
                    <a:pt x="43" y="2424"/>
                  </a:cubicBezTo>
                  <a:lnTo>
                    <a:pt x="18" y="2504"/>
                  </a:lnTo>
                  <a:cubicBezTo>
                    <a:pt x="0" y="2563"/>
                    <a:pt x="47" y="2610"/>
                    <a:pt x="97" y="2610"/>
                  </a:cubicBezTo>
                  <a:cubicBezTo>
                    <a:pt x="117" y="2610"/>
                    <a:pt x="138" y="2602"/>
                    <a:pt x="155" y="2584"/>
                  </a:cubicBezTo>
                  <a:lnTo>
                    <a:pt x="175" y="2564"/>
                  </a:lnTo>
                  <a:cubicBezTo>
                    <a:pt x="209" y="2529"/>
                    <a:pt x="238" y="2488"/>
                    <a:pt x="261" y="2445"/>
                  </a:cubicBezTo>
                  <a:cubicBezTo>
                    <a:pt x="313" y="2359"/>
                    <a:pt x="358" y="2268"/>
                    <a:pt x="394" y="2173"/>
                  </a:cubicBezTo>
                  <a:cubicBezTo>
                    <a:pt x="417" y="2111"/>
                    <a:pt x="434" y="2046"/>
                    <a:pt x="443" y="1979"/>
                  </a:cubicBezTo>
                  <a:cubicBezTo>
                    <a:pt x="455" y="1908"/>
                    <a:pt x="464" y="1831"/>
                    <a:pt x="491" y="1759"/>
                  </a:cubicBezTo>
                  <a:cubicBezTo>
                    <a:pt x="541" y="1613"/>
                    <a:pt x="638" y="1474"/>
                    <a:pt x="710" y="1326"/>
                  </a:cubicBezTo>
                  <a:cubicBezTo>
                    <a:pt x="783" y="1178"/>
                    <a:pt x="846" y="1027"/>
                    <a:pt x="910" y="887"/>
                  </a:cubicBezTo>
                  <a:cubicBezTo>
                    <a:pt x="973" y="747"/>
                    <a:pt x="1065" y="634"/>
                    <a:pt x="1105" y="521"/>
                  </a:cubicBezTo>
                  <a:cubicBezTo>
                    <a:pt x="1125" y="471"/>
                    <a:pt x="1142" y="420"/>
                    <a:pt x="1158" y="368"/>
                  </a:cubicBezTo>
                  <a:cubicBezTo>
                    <a:pt x="1170" y="319"/>
                    <a:pt x="1180" y="285"/>
                    <a:pt x="1186" y="250"/>
                  </a:cubicBezTo>
                  <a:cubicBezTo>
                    <a:pt x="1194" y="211"/>
                    <a:pt x="1195" y="197"/>
                    <a:pt x="1197" y="179"/>
                  </a:cubicBezTo>
                  <a:cubicBezTo>
                    <a:pt x="1198" y="162"/>
                    <a:pt x="1199" y="152"/>
                    <a:pt x="1199" y="152"/>
                  </a:cubicBezTo>
                  <a:lnTo>
                    <a:pt x="1203" y="107"/>
                  </a:lnTo>
                  <a:cubicBezTo>
                    <a:pt x="1205" y="91"/>
                    <a:pt x="1202" y="75"/>
                    <a:pt x="1195" y="60"/>
                  </a:cubicBezTo>
                  <a:cubicBezTo>
                    <a:pt x="1179" y="23"/>
                    <a:pt x="1143" y="0"/>
                    <a:pt x="110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3"/>
            <p:cNvSpPr/>
            <p:nvPr/>
          </p:nvSpPr>
          <p:spPr>
            <a:xfrm>
              <a:off x="5022350" y="3773400"/>
              <a:ext cx="26375" cy="18625"/>
            </a:xfrm>
            <a:custGeom>
              <a:avLst/>
              <a:gdLst/>
              <a:ahLst/>
              <a:cxnLst/>
              <a:rect l="l" t="t" r="r" b="b"/>
              <a:pathLst>
                <a:path w="1055" h="745" extrusionOk="0">
                  <a:moveTo>
                    <a:pt x="631" y="0"/>
                  </a:moveTo>
                  <a:cubicBezTo>
                    <a:pt x="605" y="0"/>
                    <a:pt x="577" y="3"/>
                    <a:pt x="547" y="7"/>
                  </a:cubicBezTo>
                  <a:cubicBezTo>
                    <a:pt x="0" y="100"/>
                    <a:pt x="159" y="410"/>
                    <a:pt x="244" y="550"/>
                  </a:cubicBezTo>
                  <a:cubicBezTo>
                    <a:pt x="306" y="654"/>
                    <a:pt x="496" y="744"/>
                    <a:pt x="664" y="744"/>
                  </a:cubicBezTo>
                  <a:cubicBezTo>
                    <a:pt x="721" y="744"/>
                    <a:pt x="776" y="734"/>
                    <a:pt x="822" y="709"/>
                  </a:cubicBezTo>
                  <a:cubicBezTo>
                    <a:pt x="992" y="619"/>
                    <a:pt x="1054" y="0"/>
                    <a:pt x="63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3"/>
            <p:cNvSpPr/>
            <p:nvPr/>
          </p:nvSpPr>
          <p:spPr>
            <a:xfrm>
              <a:off x="5020850" y="3770800"/>
              <a:ext cx="28600" cy="24925"/>
            </a:xfrm>
            <a:custGeom>
              <a:avLst/>
              <a:gdLst/>
              <a:ahLst/>
              <a:cxnLst/>
              <a:rect l="l" t="t" r="r" b="b"/>
              <a:pathLst>
                <a:path w="1144" h="997" extrusionOk="0">
                  <a:moveTo>
                    <a:pt x="664" y="206"/>
                  </a:moveTo>
                  <a:cubicBezTo>
                    <a:pt x="677" y="206"/>
                    <a:pt x="691" y="208"/>
                    <a:pt x="705" y="210"/>
                  </a:cubicBezTo>
                  <a:lnTo>
                    <a:pt x="743" y="225"/>
                  </a:lnTo>
                  <a:cubicBezTo>
                    <a:pt x="755" y="233"/>
                    <a:pt x="763" y="245"/>
                    <a:pt x="774" y="252"/>
                  </a:cubicBezTo>
                  <a:cubicBezTo>
                    <a:pt x="792" y="275"/>
                    <a:pt x="800" y="296"/>
                    <a:pt x="815" y="321"/>
                  </a:cubicBezTo>
                  <a:cubicBezTo>
                    <a:pt x="832" y="343"/>
                    <a:pt x="848" y="381"/>
                    <a:pt x="872" y="426"/>
                  </a:cubicBezTo>
                  <a:cubicBezTo>
                    <a:pt x="896" y="477"/>
                    <a:pt x="905" y="536"/>
                    <a:pt x="895" y="592"/>
                  </a:cubicBezTo>
                  <a:cubicBezTo>
                    <a:pt x="890" y="620"/>
                    <a:pt x="880" y="648"/>
                    <a:pt x="865" y="672"/>
                  </a:cubicBezTo>
                  <a:cubicBezTo>
                    <a:pt x="859" y="680"/>
                    <a:pt x="851" y="695"/>
                    <a:pt x="848" y="695"/>
                  </a:cubicBezTo>
                  <a:cubicBezTo>
                    <a:pt x="847" y="695"/>
                    <a:pt x="847" y="695"/>
                    <a:pt x="847" y="694"/>
                  </a:cubicBezTo>
                  <a:cubicBezTo>
                    <a:pt x="845" y="694"/>
                    <a:pt x="845" y="695"/>
                    <a:pt x="845" y="696"/>
                  </a:cubicBezTo>
                  <a:lnTo>
                    <a:pt x="821" y="710"/>
                  </a:lnTo>
                  <a:cubicBezTo>
                    <a:pt x="821" y="709"/>
                    <a:pt x="819" y="708"/>
                    <a:pt x="816" y="708"/>
                  </a:cubicBezTo>
                  <a:cubicBezTo>
                    <a:pt x="808" y="708"/>
                    <a:pt x="793" y="710"/>
                    <a:pt x="780" y="710"/>
                  </a:cubicBezTo>
                  <a:cubicBezTo>
                    <a:pt x="774" y="710"/>
                    <a:pt x="769" y="710"/>
                    <a:pt x="764" y="709"/>
                  </a:cubicBezTo>
                  <a:cubicBezTo>
                    <a:pt x="739" y="706"/>
                    <a:pt x="713" y="702"/>
                    <a:pt x="687" y="695"/>
                  </a:cubicBezTo>
                  <a:cubicBezTo>
                    <a:pt x="631" y="682"/>
                    <a:pt x="578" y="662"/>
                    <a:pt x="528" y="634"/>
                  </a:cubicBezTo>
                  <a:cubicBezTo>
                    <a:pt x="507" y="622"/>
                    <a:pt x="486" y="608"/>
                    <a:pt x="469" y="591"/>
                  </a:cubicBezTo>
                  <a:cubicBezTo>
                    <a:pt x="459" y="581"/>
                    <a:pt x="463" y="583"/>
                    <a:pt x="460" y="581"/>
                  </a:cubicBezTo>
                  <a:lnTo>
                    <a:pt x="447" y="562"/>
                  </a:lnTo>
                  <a:lnTo>
                    <a:pt x="447" y="562"/>
                  </a:lnTo>
                  <a:cubicBezTo>
                    <a:pt x="446" y="561"/>
                    <a:pt x="440" y="550"/>
                    <a:pt x="439" y="548"/>
                  </a:cubicBezTo>
                  <a:cubicBezTo>
                    <a:pt x="411" y="496"/>
                    <a:pt x="402" y="444"/>
                    <a:pt x="408" y="417"/>
                  </a:cubicBezTo>
                  <a:cubicBezTo>
                    <a:pt x="418" y="389"/>
                    <a:pt x="421" y="402"/>
                    <a:pt x="422" y="393"/>
                  </a:cubicBezTo>
                  <a:cubicBezTo>
                    <a:pt x="433" y="369"/>
                    <a:pt x="446" y="346"/>
                    <a:pt x="461" y="326"/>
                  </a:cubicBezTo>
                  <a:cubicBezTo>
                    <a:pt x="480" y="297"/>
                    <a:pt x="504" y="272"/>
                    <a:pt x="530" y="250"/>
                  </a:cubicBezTo>
                  <a:cubicBezTo>
                    <a:pt x="559" y="231"/>
                    <a:pt x="593" y="216"/>
                    <a:pt x="627" y="208"/>
                  </a:cubicBezTo>
                  <a:lnTo>
                    <a:pt x="627" y="208"/>
                  </a:lnTo>
                  <a:lnTo>
                    <a:pt x="623" y="210"/>
                  </a:lnTo>
                  <a:cubicBezTo>
                    <a:pt x="636" y="208"/>
                    <a:pt x="650" y="206"/>
                    <a:pt x="664" y="206"/>
                  </a:cubicBezTo>
                  <a:close/>
                  <a:moveTo>
                    <a:pt x="769" y="0"/>
                  </a:moveTo>
                  <a:cubicBezTo>
                    <a:pt x="752" y="0"/>
                    <a:pt x="734" y="1"/>
                    <a:pt x="717" y="3"/>
                  </a:cubicBezTo>
                  <a:cubicBezTo>
                    <a:pt x="675" y="3"/>
                    <a:pt x="645" y="13"/>
                    <a:pt x="624" y="13"/>
                  </a:cubicBezTo>
                  <a:lnTo>
                    <a:pt x="591" y="15"/>
                  </a:lnTo>
                  <a:lnTo>
                    <a:pt x="586" y="15"/>
                  </a:lnTo>
                  <a:cubicBezTo>
                    <a:pt x="566" y="18"/>
                    <a:pt x="544" y="20"/>
                    <a:pt x="523" y="20"/>
                  </a:cubicBezTo>
                  <a:cubicBezTo>
                    <a:pt x="507" y="20"/>
                    <a:pt x="492" y="19"/>
                    <a:pt x="477" y="17"/>
                  </a:cubicBezTo>
                  <a:cubicBezTo>
                    <a:pt x="470" y="17"/>
                    <a:pt x="463" y="18"/>
                    <a:pt x="455" y="18"/>
                  </a:cubicBezTo>
                  <a:cubicBezTo>
                    <a:pt x="440" y="18"/>
                    <a:pt x="424" y="17"/>
                    <a:pt x="406" y="17"/>
                  </a:cubicBezTo>
                  <a:cubicBezTo>
                    <a:pt x="379" y="17"/>
                    <a:pt x="350" y="18"/>
                    <a:pt x="319" y="24"/>
                  </a:cubicBezTo>
                  <a:cubicBezTo>
                    <a:pt x="235" y="33"/>
                    <a:pt x="159" y="75"/>
                    <a:pt x="108" y="140"/>
                  </a:cubicBezTo>
                  <a:cubicBezTo>
                    <a:pt x="34" y="219"/>
                    <a:pt x="0" y="360"/>
                    <a:pt x="27" y="464"/>
                  </a:cubicBezTo>
                  <a:cubicBezTo>
                    <a:pt x="51" y="571"/>
                    <a:pt x="100" y="648"/>
                    <a:pt x="143" y="720"/>
                  </a:cubicBezTo>
                  <a:lnTo>
                    <a:pt x="166" y="755"/>
                  </a:lnTo>
                  <a:lnTo>
                    <a:pt x="183" y="777"/>
                  </a:lnTo>
                  <a:cubicBezTo>
                    <a:pt x="203" y="802"/>
                    <a:pt x="226" y="825"/>
                    <a:pt x="250" y="845"/>
                  </a:cubicBezTo>
                  <a:cubicBezTo>
                    <a:pt x="290" y="878"/>
                    <a:pt x="332" y="904"/>
                    <a:pt x="378" y="926"/>
                  </a:cubicBezTo>
                  <a:cubicBezTo>
                    <a:pt x="465" y="969"/>
                    <a:pt x="559" y="992"/>
                    <a:pt x="656" y="996"/>
                  </a:cubicBezTo>
                  <a:cubicBezTo>
                    <a:pt x="663" y="996"/>
                    <a:pt x="671" y="996"/>
                    <a:pt x="678" y="996"/>
                  </a:cubicBezTo>
                  <a:cubicBezTo>
                    <a:pt x="722" y="996"/>
                    <a:pt x="765" y="990"/>
                    <a:pt x="807" y="978"/>
                  </a:cubicBezTo>
                  <a:cubicBezTo>
                    <a:pt x="864" y="964"/>
                    <a:pt x="918" y="938"/>
                    <a:pt x="964" y="901"/>
                  </a:cubicBezTo>
                  <a:lnTo>
                    <a:pt x="984" y="880"/>
                  </a:lnTo>
                  <a:cubicBezTo>
                    <a:pt x="996" y="867"/>
                    <a:pt x="1007" y="853"/>
                    <a:pt x="1018" y="838"/>
                  </a:cubicBezTo>
                  <a:cubicBezTo>
                    <a:pt x="1041" y="806"/>
                    <a:pt x="1044" y="787"/>
                    <a:pt x="1056" y="765"/>
                  </a:cubicBezTo>
                  <a:cubicBezTo>
                    <a:pt x="1073" y="723"/>
                    <a:pt x="1086" y="681"/>
                    <a:pt x="1097" y="637"/>
                  </a:cubicBezTo>
                  <a:cubicBezTo>
                    <a:pt x="1113" y="555"/>
                    <a:pt x="1137" y="475"/>
                    <a:pt x="1140" y="392"/>
                  </a:cubicBezTo>
                  <a:cubicBezTo>
                    <a:pt x="1143" y="308"/>
                    <a:pt x="1128" y="221"/>
                    <a:pt x="1077" y="148"/>
                  </a:cubicBezTo>
                  <a:cubicBezTo>
                    <a:pt x="1056" y="111"/>
                    <a:pt x="1018" y="85"/>
                    <a:pt x="989" y="59"/>
                  </a:cubicBezTo>
                  <a:cubicBezTo>
                    <a:pt x="955" y="40"/>
                    <a:pt x="920" y="25"/>
                    <a:pt x="883" y="14"/>
                  </a:cubicBezTo>
                  <a:cubicBezTo>
                    <a:pt x="846" y="5"/>
                    <a:pt x="807" y="0"/>
                    <a:pt x="76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3"/>
            <p:cNvSpPr/>
            <p:nvPr/>
          </p:nvSpPr>
          <p:spPr>
            <a:xfrm>
              <a:off x="5067275" y="3796725"/>
              <a:ext cx="37925" cy="63550"/>
            </a:xfrm>
            <a:custGeom>
              <a:avLst/>
              <a:gdLst/>
              <a:ahLst/>
              <a:cxnLst/>
              <a:rect l="l" t="t" r="r" b="b"/>
              <a:pathLst>
                <a:path w="1517" h="2542" extrusionOk="0">
                  <a:moveTo>
                    <a:pt x="1405" y="0"/>
                  </a:moveTo>
                  <a:cubicBezTo>
                    <a:pt x="1385" y="0"/>
                    <a:pt x="1363" y="6"/>
                    <a:pt x="1344" y="19"/>
                  </a:cubicBezTo>
                  <a:cubicBezTo>
                    <a:pt x="1310" y="42"/>
                    <a:pt x="1276" y="70"/>
                    <a:pt x="1246" y="99"/>
                  </a:cubicBezTo>
                  <a:cubicBezTo>
                    <a:pt x="1170" y="172"/>
                    <a:pt x="1103" y="254"/>
                    <a:pt x="1047" y="343"/>
                  </a:cubicBezTo>
                  <a:cubicBezTo>
                    <a:pt x="974" y="450"/>
                    <a:pt x="932" y="598"/>
                    <a:pt x="859" y="742"/>
                  </a:cubicBezTo>
                  <a:cubicBezTo>
                    <a:pt x="786" y="886"/>
                    <a:pt x="702" y="1035"/>
                    <a:pt x="632" y="1192"/>
                  </a:cubicBezTo>
                  <a:cubicBezTo>
                    <a:pt x="562" y="1349"/>
                    <a:pt x="512" y="1519"/>
                    <a:pt x="430" y="1657"/>
                  </a:cubicBezTo>
                  <a:cubicBezTo>
                    <a:pt x="390" y="1727"/>
                    <a:pt x="336" y="1786"/>
                    <a:pt x="289" y="1844"/>
                  </a:cubicBezTo>
                  <a:cubicBezTo>
                    <a:pt x="243" y="1895"/>
                    <a:pt x="203" y="1953"/>
                    <a:pt x="170" y="2014"/>
                  </a:cubicBezTo>
                  <a:cubicBezTo>
                    <a:pt x="46" y="2240"/>
                    <a:pt x="12" y="2419"/>
                    <a:pt x="12" y="2419"/>
                  </a:cubicBezTo>
                  <a:lnTo>
                    <a:pt x="12" y="2420"/>
                  </a:lnTo>
                  <a:cubicBezTo>
                    <a:pt x="0" y="2490"/>
                    <a:pt x="55" y="2541"/>
                    <a:pt x="114" y="2541"/>
                  </a:cubicBezTo>
                  <a:cubicBezTo>
                    <a:pt x="138" y="2541"/>
                    <a:pt x="162" y="2533"/>
                    <a:pt x="183" y="2514"/>
                  </a:cubicBezTo>
                  <a:cubicBezTo>
                    <a:pt x="183" y="2514"/>
                    <a:pt x="317" y="2393"/>
                    <a:pt x="442" y="2169"/>
                  </a:cubicBezTo>
                  <a:cubicBezTo>
                    <a:pt x="476" y="2108"/>
                    <a:pt x="504" y="2043"/>
                    <a:pt x="524" y="1976"/>
                  </a:cubicBezTo>
                  <a:cubicBezTo>
                    <a:pt x="548" y="1905"/>
                    <a:pt x="569" y="1828"/>
                    <a:pt x="609" y="1758"/>
                  </a:cubicBezTo>
                  <a:cubicBezTo>
                    <a:pt x="682" y="1614"/>
                    <a:pt x="800" y="1484"/>
                    <a:pt x="895" y="1341"/>
                  </a:cubicBezTo>
                  <a:cubicBezTo>
                    <a:pt x="990" y="1198"/>
                    <a:pt x="1076" y="1049"/>
                    <a:pt x="1157" y="910"/>
                  </a:cubicBezTo>
                  <a:cubicBezTo>
                    <a:pt x="1239" y="772"/>
                    <a:pt x="1344" y="659"/>
                    <a:pt x="1397" y="541"/>
                  </a:cubicBezTo>
                  <a:cubicBezTo>
                    <a:pt x="1443" y="446"/>
                    <a:pt x="1477" y="345"/>
                    <a:pt x="1498" y="242"/>
                  </a:cubicBezTo>
                  <a:cubicBezTo>
                    <a:pt x="1507" y="200"/>
                    <a:pt x="1512" y="157"/>
                    <a:pt x="1515" y="115"/>
                  </a:cubicBezTo>
                  <a:lnTo>
                    <a:pt x="1515" y="113"/>
                  </a:lnTo>
                  <a:cubicBezTo>
                    <a:pt x="1517" y="47"/>
                    <a:pt x="1463" y="0"/>
                    <a:pt x="140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3"/>
            <p:cNvSpPr/>
            <p:nvPr/>
          </p:nvSpPr>
          <p:spPr>
            <a:xfrm>
              <a:off x="5093050" y="3787175"/>
              <a:ext cx="22275" cy="15175"/>
            </a:xfrm>
            <a:custGeom>
              <a:avLst/>
              <a:gdLst/>
              <a:ahLst/>
              <a:cxnLst/>
              <a:rect l="l" t="t" r="r" b="b"/>
              <a:pathLst>
                <a:path w="891" h="607" extrusionOk="0">
                  <a:moveTo>
                    <a:pt x="362" y="0"/>
                  </a:moveTo>
                  <a:cubicBezTo>
                    <a:pt x="310" y="0"/>
                    <a:pt x="255" y="11"/>
                    <a:pt x="198" y="35"/>
                  </a:cubicBezTo>
                  <a:cubicBezTo>
                    <a:pt x="54" y="95"/>
                    <a:pt x="1" y="303"/>
                    <a:pt x="82" y="429"/>
                  </a:cubicBezTo>
                  <a:cubicBezTo>
                    <a:pt x="138" y="515"/>
                    <a:pt x="372" y="607"/>
                    <a:pt x="560" y="607"/>
                  </a:cubicBezTo>
                  <a:cubicBezTo>
                    <a:pt x="646" y="607"/>
                    <a:pt x="722" y="588"/>
                    <a:pt x="767" y="540"/>
                  </a:cubicBezTo>
                  <a:cubicBezTo>
                    <a:pt x="891" y="411"/>
                    <a:pt x="686" y="0"/>
                    <a:pt x="36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3"/>
            <p:cNvSpPr/>
            <p:nvPr/>
          </p:nvSpPr>
          <p:spPr>
            <a:xfrm>
              <a:off x="5089000" y="3783850"/>
              <a:ext cx="27125" cy="22500"/>
            </a:xfrm>
            <a:custGeom>
              <a:avLst/>
              <a:gdLst/>
              <a:ahLst/>
              <a:cxnLst/>
              <a:rect l="l" t="t" r="r" b="b"/>
              <a:pathLst>
                <a:path w="1085" h="900" extrusionOk="0">
                  <a:moveTo>
                    <a:pt x="847" y="570"/>
                  </a:moveTo>
                  <a:cubicBezTo>
                    <a:pt x="847" y="570"/>
                    <a:pt x="846" y="570"/>
                    <a:pt x="846" y="571"/>
                  </a:cubicBezTo>
                  <a:lnTo>
                    <a:pt x="846" y="571"/>
                  </a:lnTo>
                  <a:cubicBezTo>
                    <a:pt x="846" y="570"/>
                    <a:pt x="847" y="570"/>
                    <a:pt x="847" y="570"/>
                  </a:cubicBezTo>
                  <a:close/>
                  <a:moveTo>
                    <a:pt x="470" y="242"/>
                  </a:moveTo>
                  <a:cubicBezTo>
                    <a:pt x="495" y="244"/>
                    <a:pt x="521" y="253"/>
                    <a:pt x="545" y="265"/>
                  </a:cubicBezTo>
                  <a:cubicBezTo>
                    <a:pt x="572" y="278"/>
                    <a:pt x="595" y="299"/>
                    <a:pt x="623" y="313"/>
                  </a:cubicBezTo>
                  <a:lnTo>
                    <a:pt x="727" y="360"/>
                  </a:lnTo>
                  <a:cubicBezTo>
                    <a:pt x="772" y="379"/>
                    <a:pt x="810" y="414"/>
                    <a:pt x="834" y="456"/>
                  </a:cubicBezTo>
                  <a:cubicBezTo>
                    <a:pt x="858" y="499"/>
                    <a:pt x="862" y="559"/>
                    <a:pt x="845" y="581"/>
                  </a:cubicBezTo>
                  <a:cubicBezTo>
                    <a:pt x="844" y="579"/>
                    <a:pt x="843" y="576"/>
                    <a:pt x="845" y="573"/>
                  </a:cubicBezTo>
                  <a:cubicBezTo>
                    <a:pt x="845" y="572"/>
                    <a:pt x="846" y="571"/>
                    <a:pt x="846" y="571"/>
                  </a:cubicBezTo>
                  <a:lnTo>
                    <a:pt x="846" y="571"/>
                  </a:lnTo>
                  <a:cubicBezTo>
                    <a:pt x="846" y="571"/>
                    <a:pt x="844" y="573"/>
                    <a:pt x="840" y="578"/>
                  </a:cubicBezTo>
                  <a:lnTo>
                    <a:pt x="825" y="592"/>
                  </a:lnTo>
                  <a:lnTo>
                    <a:pt x="825" y="592"/>
                  </a:lnTo>
                  <a:cubicBezTo>
                    <a:pt x="827" y="589"/>
                    <a:pt x="830" y="586"/>
                    <a:pt x="834" y="581"/>
                  </a:cubicBezTo>
                  <a:lnTo>
                    <a:pt x="828" y="581"/>
                  </a:lnTo>
                  <a:cubicBezTo>
                    <a:pt x="824" y="581"/>
                    <a:pt x="820" y="580"/>
                    <a:pt x="816" y="580"/>
                  </a:cubicBezTo>
                  <a:cubicBezTo>
                    <a:pt x="806" y="580"/>
                    <a:pt x="797" y="581"/>
                    <a:pt x="787" y="582"/>
                  </a:cubicBezTo>
                  <a:cubicBezTo>
                    <a:pt x="781" y="582"/>
                    <a:pt x="774" y="582"/>
                    <a:pt x="767" y="582"/>
                  </a:cubicBezTo>
                  <a:cubicBezTo>
                    <a:pt x="689" y="582"/>
                    <a:pt x="576" y="560"/>
                    <a:pt x="492" y="522"/>
                  </a:cubicBezTo>
                  <a:cubicBezTo>
                    <a:pt x="471" y="512"/>
                    <a:pt x="450" y="500"/>
                    <a:pt x="432" y="485"/>
                  </a:cubicBezTo>
                  <a:cubicBezTo>
                    <a:pt x="425" y="480"/>
                    <a:pt x="417" y="474"/>
                    <a:pt x="412" y="466"/>
                  </a:cubicBezTo>
                  <a:cubicBezTo>
                    <a:pt x="405" y="461"/>
                    <a:pt x="405" y="458"/>
                    <a:pt x="406" y="458"/>
                  </a:cubicBezTo>
                  <a:cubicBezTo>
                    <a:pt x="408" y="458"/>
                    <a:pt x="410" y="459"/>
                    <a:pt x="412" y="461"/>
                  </a:cubicBezTo>
                  <a:cubicBezTo>
                    <a:pt x="407" y="450"/>
                    <a:pt x="414" y="447"/>
                    <a:pt x="407" y="431"/>
                  </a:cubicBezTo>
                  <a:cubicBezTo>
                    <a:pt x="402" y="405"/>
                    <a:pt x="359" y="342"/>
                    <a:pt x="370" y="303"/>
                  </a:cubicBezTo>
                  <a:cubicBezTo>
                    <a:pt x="376" y="282"/>
                    <a:pt x="375" y="276"/>
                    <a:pt x="384" y="269"/>
                  </a:cubicBezTo>
                  <a:lnTo>
                    <a:pt x="404" y="255"/>
                  </a:lnTo>
                  <a:lnTo>
                    <a:pt x="404" y="255"/>
                  </a:lnTo>
                  <a:cubicBezTo>
                    <a:pt x="425" y="248"/>
                    <a:pt x="447" y="243"/>
                    <a:pt x="470" y="242"/>
                  </a:cubicBezTo>
                  <a:close/>
                  <a:moveTo>
                    <a:pt x="822" y="595"/>
                  </a:moveTo>
                  <a:cubicBezTo>
                    <a:pt x="822" y="595"/>
                    <a:pt x="822" y="596"/>
                    <a:pt x="822" y="596"/>
                  </a:cubicBezTo>
                  <a:lnTo>
                    <a:pt x="822" y="596"/>
                  </a:lnTo>
                  <a:lnTo>
                    <a:pt x="822" y="596"/>
                  </a:lnTo>
                  <a:lnTo>
                    <a:pt x="820" y="597"/>
                  </a:lnTo>
                  <a:cubicBezTo>
                    <a:pt x="821" y="596"/>
                    <a:pt x="822" y="595"/>
                    <a:pt x="822" y="595"/>
                  </a:cubicBezTo>
                  <a:close/>
                  <a:moveTo>
                    <a:pt x="619" y="1"/>
                  </a:moveTo>
                  <a:cubicBezTo>
                    <a:pt x="602" y="1"/>
                    <a:pt x="584" y="2"/>
                    <a:pt x="566" y="5"/>
                  </a:cubicBezTo>
                  <a:cubicBezTo>
                    <a:pt x="519" y="11"/>
                    <a:pt x="474" y="23"/>
                    <a:pt x="430" y="39"/>
                  </a:cubicBezTo>
                  <a:cubicBezTo>
                    <a:pt x="393" y="50"/>
                    <a:pt x="369" y="64"/>
                    <a:pt x="351" y="68"/>
                  </a:cubicBezTo>
                  <a:lnTo>
                    <a:pt x="322" y="77"/>
                  </a:lnTo>
                  <a:lnTo>
                    <a:pt x="315" y="80"/>
                  </a:lnTo>
                  <a:lnTo>
                    <a:pt x="293" y="88"/>
                  </a:lnTo>
                  <a:cubicBezTo>
                    <a:pt x="259" y="102"/>
                    <a:pt x="228" y="120"/>
                    <a:pt x="198" y="139"/>
                  </a:cubicBezTo>
                  <a:cubicBezTo>
                    <a:pt x="149" y="167"/>
                    <a:pt x="107" y="204"/>
                    <a:pt x="73" y="249"/>
                  </a:cubicBezTo>
                  <a:cubicBezTo>
                    <a:pt x="24" y="309"/>
                    <a:pt x="1" y="386"/>
                    <a:pt x="6" y="462"/>
                  </a:cubicBezTo>
                  <a:cubicBezTo>
                    <a:pt x="7" y="544"/>
                    <a:pt x="47" y="657"/>
                    <a:pt x="132" y="725"/>
                  </a:cubicBezTo>
                  <a:cubicBezTo>
                    <a:pt x="153" y="744"/>
                    <a:pt x="177" y="760"/>
                    <a:pt x="202" y="773"/>
                  </a:cubicBezTo>
                  <a:cubicBezTo>
                    <a:pt x="221" y="783"/>
                    <a:pt x="240" y="792"/>
                    <a:pt x="259" y="800"/>
                  </a:cubicBezTo>
                  <a:cubicBezTo>
                    <a:pt x="297" y="816"/>
                    <a:pt x="332" y="829"/>
                    <a:pt x="369" y="842"/>
                  </a:cubicBezTo>
                  <a:cubicBezTo>
                    <a:pt x="442" y="866"/>
                    <a:pt x="518" y="885"/>
                    <a:pt x="595" y="893"/>
                  </a:cubicBezTo>
                  <a:cubicBezTo>
                    <a:pt x="625" y="898"/>
                    <a:pt x="655" y="900"/>
                    <a:pt x="685" y="900"/>
                  </a:cubicBezTo>
                  <a:cubicBezTo>
                    <a:pt x="742" y="900"/>
                    <a:pt x="799" y="892"/>
                    <a:pt x="855" y="877"/>
                  </a:cubicBezTo>
                  <a:cubicBezTo>
                    <a:pt x="949" y="848"/>
                    <a:pt x="1064" y="769"/>
                    <a:pt x="1079" y="625"/>
                  </a:cubicBezTo>
                  <a:cubicBezTo>
                    <a:pt x="1084" y="513"/>
                    <a:pt x="1049" y="441"/>
                    <a:pt x="1019" y="371"/>
                  </a:cubicBezTo>
                  <a:cubicBezTo>
                    <a:pt x="986" y="302"/>
                    <a:pt x="960" y="230"/>
                    <a:pt x="917" y="169"/>
                  </a:cubicBezTo>
                  <a:cubicBezTo>
                    <a:pt x="877" y="108"/>
                    <a:pt x="820" y="58"/>
                    <a:pt x="754" y="28"/>
                  </a:cubicBezTo>
                  <a:cubicBezTo>
                    <a:pt x="711" y="10"/>
                    <a:pt x="665" y="1"/>
                    <a:pt x="61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3"/>
            <p:cNvSpPr/>
            <p:nvPr/>
          </p:nvSpPr>
          <p:spPr>
            <a:xfrm>
              <a:off x="5083550" y="3821425"/>
              <a:ext cx="71500" cy="65625"/>
            </a:xfrm>
            <a:custGeom>
              <a:avLst/>
              <a:gdLst/>
              <a:ahLst/>
              <a:cxnLst/>
              <a:rect l="l" t="t" r="r" b="b"/>
              <a:pathLst>
                <a:path w="2860" h="2625" extrusionOk="0">
                  <a:moveTo>
                    <a:pt x="2297" y="317"/>
                  </a:moveTo>
                  <a:lnTo>
                    <a:pt x="2298" y="317"/>
                  </a:lnTo>
                  <a:lnTo>
                    <a:pt x="2298" y="317"/>
                  </a:lnTo>
                  <a:cubicBezTo>
                    <a:pt x="2297" y="317"/>
                    <a:pt x="2296" y="317"/>
                    <a:pt x="2297" y="317"/>
                  </a:cubicBezTo>
                  <a:close/>
                  <a:moveTo>
                    <a:pt x="2267" y="1"/>
                  </a:moveTo>
                  <a:lnTo>
                    <a:pt x="2185" y="2"/>
                  </a:lnTo>
                  <a:lnTo>
                    <a:pt x="2021" y="5"/>
                  </a:lnTo>
                  <a:cubicBezTo>
                    <a:pt x="1912" y="7"/>
                    <a:pt x="1805" y="33"/>
                    <a:pt x="1697" y="46"/>
                  </a:cubicBezTo>
                  <a:cubicBezTo>
                    <a:pt x="1591" y="62"/>
                    <a:pt x="1489" y="99"/>
                    <a:pt x="1387" y="126"/>
                  </a:cubicBezTo>
                  <a:cubicBezTo>
                    <a:pt x="1287" y="162"/>
                    <a:pt x="1190" y="202"/>
                    <a:pt x="1095" y="242"/>
                  </a:cubicBezTo>
                  <a:cubicBezTo>
                    <a:pt x="1006" y="295"/>
                    <a:pt x="913" y="335"/>
                    <a:pt x="832" y="391"/>
                  </a:cubicBezTo>
                  <a:cubicBezTo>
                    <a:pt x="669" y="502"/>
                    <a:pt x="526" y="625"/>
                    <a:pt x="420" y="760"/>
                  </a:cubicBezTo>
                  <a:cubicBezTo>
                    <a:pt x="323" y="880"/>
                    <a:pt x="239" y="1011"/>
                    <a:pt x="174" y="1152"/>
                  </a:cubicBezTo>
                  <a:cubicBezTo>
                    <a:pt x="122" y="1258"/>
                    <a:pt x="81" y="1369"/>
                    <a:pt x="50" y="1483"/>
                  </a:cubicBezTo>
                  <a:cubicBezTo>
                    <a:pt x="32" y="1556"/>
                    <a:pt x="17" y="1630"/>
                    <a:pt x="7" y="1706"/>
                  </a:cubicBezTo>
                  <a:cubicBezTo>
                    <a:pt x="3" y="1733"/>
                    <a:pt x="1" y="1760"/>
                    <a:pt x="1" y="1788"/>
                  </a:cubicBezTo>
                  <a:lnTo>
                    <a:pt x="2" y="1790"/>
                  </a:lnTo>
                  <a:cubicBezTo>
                    <a:pt x="2" y="1854"/>
                    <a:pt x="52" y="1891"/>
                    <a:pt x="103" y="1891"/>
                  </a:cubicBezTo>
                  <a:cubicBezTo>
                    <a:pt x="139" y="1891"/>
                    <a:pt x="174" y="1873"/>
                    <a:pt x="193" y="1833"/>
                  </a:cubicBezTo>
                  <a:cubicBezTo>
                    <a:pt x="193" y="1833"/>
                    <a:pt x="205" y="1809"/>
                    <a:pt x="224" y="1770"/>
                  </a:cubicBezTo>
                  <a:cubicBezTo>
                    <a:pt x="244" y="1728"/>
                    <a:pt x="277" y="1667"/>
                    <a:pt x="321" y="1593"/>
                  </a:cubicBezTo>
                  <a:cubicBezTo>
                    <a:pt x="366" y="1518"/>
                    <a:pt x="417" y="1427"/>
                    <a:pt x="486" y="1330"/>
                  </a:cubicBezTo>
                  <a:cubicBezTo>
                    <a:pt x="555" y="1233"/>
                    <a:pt x="631" y="1126"/>
                    <a:pt x="728" y="1022"/>
                  </a:cubicBezTo>
                  <a:cubicBezTo>
                    <a:pt x="829" y="907"/>
                    <a:pt x="939" y="801"/>
                    <a:pt x="1058" y="706"/>
                  </a:cubicBezTo>
                  <a:cubicBezTo>
                    <a:pt x="1120" y="653"/>
                    <a:pt x="1192" y="610"/>
                    <a:pt x="1263" y="562"/>
                  </a:cubicBezTo>
                  <a:cubicBezTo>
                    <a:pt x="1341" y="525"/>
                    <a:pt x="1417" y="482"/>
                    <a:pt x="1502" y="450"/>
                  </a:cubicBezTo>
                  <a:cubicBezTo>
                    <a:pt x="1589" y="427"/>
                    <a:pt x="1674" y="391"/>
                    <a:pt x="1766" y="375"/>
                  </a:cubicBezTo>
                  <a:cubicBezTo>
                    <a:pt x="1859" y="362"/>
                    <a:pt x="1952" y="338"/>
                    <a:pt x="2048" y="332"/>
                  </a:cubicBezTo>
                  <a:lnTo>
                    <a:pt x="2194" y="325"/>
                  </a:lnTo>
                  <a:lnTo>
                    <a:pt x="2267" y="320"/>
                  </a:lnTo>
                  <a:lnTo>
                    <a:pt x="2303" y="318"/>
                  </a:lnTo>
                  <a:lnTo>
                    <a:pt x="2307" y="318"/>
                  </a:lnTo>
                  <a:lnTo>
                    <a:pt x="2326" y="319"/>
                  </a:lnTo>
                  <a:cubicBezTo>
                    <a:pt x="2338" y="320"/>
                    <a:pt x="2350" y="321"/>
                    <a:pt x="2361" y="324"/>
                  </a:cubicBezTo>
                  <a:cubicBezTo>
                    <a:pt x="2364" y="326"/>
                    <a:pt x="2367" y="328"/>
                    <a:pt x="2370" y="329"/>
                  </a:cubicBezTo>
                  <a:cubicBezTo>
                    <a:pt x="2370" y="329"/>
                    <a:pt x="2371" y="329"/>
                    <a:pt x="2371" y="329"/>
                  </a:cubicBezTo>
                  <a:cubicBezTo>
                    <a:pt x="2378" y="329"/>
                    <a:pt x="2392" y="340"/>
                    <a:pt x="2402" y="343"/>
                  </a:cubicBezTo>
                  <a:cubicBezTo>
                    <a:pt x="2428" y="362"/>
                    <a:pt x="2450" y="385"/>
                    <a:pt x="2470" y="410"/>
                  </a:cubicBezTo>
                  <a:cubicBezTo>
                    <a:pt x="2556" y="531"/>
                    <a:pt x="2586" y="730"/>
                    <a:pt x="2570" y="915"/>
                  </a:cubicBezTo>
                  <a:cubicBezTo>
                    <a:pt x="2550" y="1103"/>
                    <a:pt x="2490" y="1284"/>
                    <a:pt x="2395" y="1446"/>
                  </a:cubicBezTo>
                  <a:cubicBezTo>
                    <a:pt x="2301" y="1606"/>
                    <a:pt x="2170" y="1732"/>
                    <a:pt x="2038" y="1834"/>
                  </a:cubicBezTo>
                  <a:cubicBezTo>
                    <a:pt x="1912" y="1928"/>
                    <a:pt x="1779" y="2012"/>
                    <a:pt x="1641" y="2087"/>
                  </a:cubicBezTo>
                  <a:cubicBezTo>
                    <a:pt x="1524" y="2152"/>
                    <a:pt x="1402" y="2208"/>
                    <a:pt x="1277" y="2255"/>
                  </a:cubicBezTo>
                  <a:cubicBezTo>
                    <a:pt x="1180" y="2293"/>
                    <a:pt x="1080" y="2327"/>
                    <a:pt x="979" y="2355"/>
                  </a:cubicBezTo>
                  <a:cubicBezTo>
                    <a:pt x="896" y="2383"/>
                    <a:pt x="827" y="2398"/>
                    <a:pt x="781" y="2409"/>
                  </a:cubicBezTo>
                  <a:lnTo>
                    <a:pt x="710" y="2430"/>
                  </a:lnTo>
                  <a:cubicBezTo>
                    <a:pt x="668" y="2442"/>
                    <a:pt x="639" y="2479"/>
                    <a:pt x="638" y="2522"/>
                  </a:cubicBezTo>
                  <a:cubicBezTo>
                    <a:pt x="636" y="2577"/>
                    <a:pt x="679" y="2623"/>
                    <a:pt x="734" y="2624"/>
                  </a:cubicBezTo>
                  <a:cubicBezTo>
                    <a:pt x="740" y="2624"/>
                    <a:pt x="746" y="2624"/>
                    <a:pt x="753" y="2624"/>
                  </a:cubicBezTo>
                  <a:cubicBezTo>
                    <a:pt x="846" y="2624"/>
                    <a:pt x="939" y="2617"/>
                    <a:pt x="1031" y="2605"/>
                  </a:cubicBezTo>
                  <a:cubicBezTo>
                    <a:pt x="1219" y="2578"/>
                    <a:pt x="1494" y="2522"/>
                    <a:pt x="1791" y="2363"/>
                  </a:cubicBezTo>
                  <a:cubicBezTo>
                    <a:pt x="1950" y="2277"/>
                    <a:pt x="2095" y="2166"/>
                    <a:pt x="2220" y="2034"/>
                  </a:cubicBezTo>
                  <a:cubicBezTo>
                    <a:pt x="2354" y="1894"/>
                    <a:pt x="2469" y="1728"/>
                    <a:pt x="2573" y="1549"/>
                  </a:cubicBezTo>
                  <a:cubicBezTo>
                    <a:pt x="2683" y="1363"/>
                    <a:pt x="2762" y="1162"/>
                    <a:pt x="2806" y="950"/>
                  </a:cubicBezTo>
                  <a:cubicBezTo>
                    <a:pt x="2843" y="732"/>
                    <a:pt x="2859" y="486"/>
                    <a:pt x="2723" y="246"/>
                  </a:cubicBezTo>
                  <a:cubicBezTo>
                    <a:pt x="2685" y="183"/>
                    <a:pt x="2636" y="129"/>
                    <a:pt x="2578" y="86"/>
                  </a:cubicBezTo>
                  <a:cubicBezTo>
                    <a:pt x="2542" y="67"/>
                    <a:pt x="2516" y="46"/>
                    <a:pt x="2471" y="32"/>
                  </a:cubicBezTo>
                  <a:cubicBezTo>
                    <a:pt x="2449" y="24"/>
                    <a:pt x="2427" y="18"/>
                    <a:pt x="2405" y="12"/>
                  </a:cubicBezTo>
                  <a:cubicBezTo>
                    <a:pt x="2391" y="9"/>
                    <a:pt x="2377" y="7"/>
                    <a:pt x="2362" y="5"/>
                  </a:cubicBezTo>
                  <a:lnTo>
                    <a:pt x="2343" y="3"/>
                  </a:lnTo>
                  <a:lnTo>
                    <a:pt x="2333" y="2"/>
                  </a:lnTo>
                  <a:lnTo>
                    <a:pt x="2316" y="1"/>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3"/>
            <p:cNvSpPr/>
            <p:nvPr/>
          </p:nvSpPr>
          <p:spPr>
            <a:xfrm>
              <a:off x="5096725" y="3836450"/>
              <a:ext cx="39025" cy="37200"/>
            </a:xfrm>
            <a:custGeom>
              <a:avLst/>
              <a:gdLst/>
              <a:ahLst/>
              <a:cxnLst/>
              <a:rect l="l" t="t" r="r" b="b"/>
              <a:pathLst>
                <a:path w="1561" h="1488" extrusionOk="0">
                  <a:moveTo>
                    <a:pt x="1436" y="0"/>
                  </a:moveTo>
                  <a:cubicBezTo>
                    <a:pt x="1418" y="0"/>
                    <a:pt x="1400" y="1"/>
                    <a:pt x="1382" y="3"/>
                  </a:cubicBezTo>
                  <a:cubicBezTo>
                    <a:pt x="1298" y="11"/>
                    <a:pt x="1215" y="28"/>
                    <a:pt x="1136" y="54"/>
                  </a:cubicBezTo>
                  <a:cubicBezTo>
                    <a:pt x="1023" y="92"/>
                    <a:pt x="917" y="143"/>
                    <a:pt x="818" y="208"/>
                  </a:cubicBezTo>
                  <a:cubicBezTo>
                    <a:pt x="706" y="280"/>
                    <a:pt x="602" y="367"/>
                    <a:pt x="510" y="465"/>
                  </a:cubicBezTo>
                  <a:cubicBezTo>
                    <a:pt x="463" y="514"/>
                    <a:pt x="420" y="566"/>
                    <a:pt x="379" y="621"/>
                  </a:cubicBezTo>
                  <a:cubicBezTo>
                    <a:pt x="339" y="671"/>
                    <a:pt x="302" y="725"/>
                    <a:pt x="269" y="782"/>
                  </a:cubicBezTo>
                  <a:cubicBezTo>
                    <a:pt x="208" y="878"/>
                    <a:pt x="156" y="979"/>
                    <a:pt x="113" y="1085"/>
                  </a:cubicBezTo>
                  <a:cubicBezTo>
                    <a:pt x="70" y="1175"/>
                    <a:pt x="55" y="1258"/>
                    <a:pt x="36" y="1312"/>
                  </a:cubicBezTo>
                  <a:cubicBezTo>
                    <a:pt x="19" y="1367"/>
                    <a:pt x="11" y="1400"/>
                    <a:pt x="11" y="1400"/>
                  </a:cubicBezTo>
                  <a:cubicBezTo>
                    <a:pt x="0" y="1450"/>
                    <a:pt x="40" y="1487"/>
                    <a:pt x="82" y="1487"/>
                  </a:cubicBezTo>
                  <a:cubicBezTo>
                    <a:pt x="103" y="1487"/>
                    <a:pt x="124" y="1478"/>
                    <a:pt x="139" y="1456"/>
                  </a:cubicBezTo>
                  <a:lnTo>
                    <a:pt x="142" y="1452"/>
                  </a:lnTo>
                  <a:cubicBezTo>
                    <a:pt x="142" y="1452"/>
                    <a:pt x="160" y="1425"/>
                    <a:pt x="191" y="1379"/>
                  </a:cubicBezTo>
                  <a:cubicBezTo>
                    <a:pt x="221" y="1333"/>
                    <a:pt x="258" y="1264"/>
                    <a:pt x="311" y="1188"/>
                  </a:cubicBezTo>
                  <a:cubicBezTo>
                    <a:pt x="337" y="1150"/>
                    <a:pt x="363" y="1108"/>
                    <a:pt x="391" y="1063"/>
                  </a:cubicBezTo>
                  <a:lnTo>
                    <a:pt x="488" y="929"/>
                  </a:lnTo>
                  <a:cubicBezTo>
                    <a:pt x="519" y="880"/>
                    <a:pt x="560" y="838"/>
                    <a:pt x="595" y="790"/>
                  </a:cubicBezTo>
                  <a:cubicBezTo>
                    <a:pt x="629" y="742"/>
                    <a:pt x="673" y="702"/>
                    <a:pt x="712" y="656"/>
                  </a:cubicBezTo>
                  <a:cubicBezTo>
                    <a:pt x="859" y="496"/>
                    <a:pt x="1031" y="361"/>
                    <a:pt x="1221" y="255"/>
                  </a:cubicBezTo>
                  <a:cubicBezTo>
                    <a:pt x="1283" y="221"/>
                    <a:pt x="1348" y="191"/>
                    <a:pt x="1415" y="167"/>
                  </a:cubicBezTo>
                  <a:cubicBezTo>
                    <a:pt x="1464" y="151"/>
                    <a:pt x="1487" y="143"/>
                    <a:pt x="1490" y="143"/>
                  </a:cubicBezTo>
                  <a:lnTo>
                    <a:pt x="1490" y="142"/>
                  </a:lnTo>
                  <a:cubicBezTo>
                    <a:pt x="1530" y="141"/>
                    <a:pt x="1561" y="107"/>
                    <a:pt x="1559" y="67"/>
                  </a:cubicBezTo>
                  <a:cubicBezTo>
                    <a:pt x="1556" y="30"/>
                    <a:pt x="1524" y="1"/>
                    <a:pt x="1488" y="1"/>
                  </a:cubicBezTo>
                  <a:cubicBezTo>
                    <a:pt x="1485" y="1"/>
                    <a:pt x="1483" y="1"/>
                    <a:pt x="1480" y="2"/>
                  </a:cubicBezTo>
                  <a:cubicBezTo>
                    <a:pt x="1465" y="1"/>
                    <a:pt x="1451" y="0"/>
                    <a:pt x="143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3"/>
            <p:cNvSpPr/>
            <p:nvPr/>
          </p:nvSpPr>
          <p:spPr>
            <a:xfrm>
              <a:off x="4954900" y="3806100"/>
              <a:ext cx="25275" cy="60100"/>
            </a:xfrm>
            <a:custGeom>
              <a:avLst/>
              <a:gdLst/>
              <a:ahLst/>
              <a:cxnLst/>
              <a:rect l="l" t="t" r="r" b="b"/>
              <a:pathLst>
                <a:path w="1011" h="2404" extrusionOk="0">
                  <a:moveTo>
                    <a:pt x="907" y="0"/>
                  </a:moveTo>
                  <a:cubicBezTo>
                    <a:pt x="895" y="0"/>
                    <a:pt x="882" y="4"/>
                    <a:pt x="869" y="12"/>
                  </a:cubicBezTo>
                  <a:cubicBezTo>
                    <a:pt x="833" y="29"/>
                    <a:pt x="798" y="48"/>
                    <a:pt x="766" y="70"/>
                  </a:cubicBezTo>
                  <a:cubicBezTo>
                    <a:pt x="681" y="125"/>
                    <a:pt x="602" y="189"/>
                    <a:pt x="530" y="261"/>
                  </a:cubicBezTo>
                  <a:cubicBezTo>
                    <a:pt x="428" y="363"/>
                    <a:pt x="341" y="477"/>
                    <a:pt x="269" y="602"/>
                  </a:cubicBezTo>
                  <a:cubicBezTo>
                    <a:pt x="186" y="736"/>
                    <a:pt x="125" y="894"/>
                    <a:pt x="76" y="1055"/>
                  </a:cubicBezTo>
                  <a:cubicBezTo>
                    <a:pt x="58" y="1136"/>
                    <a:pt x="34" y="1217"/>
                    <a:pt x="25" y="1298"/>
                  </a:cubicBezTo>
                  <a:cubicBezTo>
                    <a:pt x="15" y="1380"/>
                    <a:pt x="3" y="1460"/>
                    <a:pt x="2" y="1537"/>
                  </a:cubicBezTo>
                  <a:cubicBezTo>
                    <a:pt x="0" y="1615"/>
                    <a:pt x="0" y="1690"/>
                    <a:pt x="2" y="1760"/>
                  </a:cubicBezTo>
                  <a:cubicBezTo>
                    <a:pt x="8" y="1830"/>
                    <a:pt x="16" y="1897"/>
                    <a:pt x="24" y="1957"/>
                  </a:cubicBezTo>
                  <a:cubicBezTo>
                    <a:pt x="33" y="2079"/>
                    <a:pt x="69" y="2177"/>
                    <a:pt x="83" y="2246"/>
                  </a:cubicBezTo>
                  <a:cubicBezTo>
                    <a:pt x="100" y="2315"/>
                    <a:pt x="112" y="2353"/>
                    <a:pt x="112" y="2353"/>
                  </a:cubicBezTo>
                  <a:cubicBezTo>
                    <a:pt x="122" y="2388"/>
                    <a:pt x="150" y="2404"/>
                    <a:pt x="178" y="2404"/>
                  </a:cubicBezTo>
                  <a:cubicBezTo>
                    <a:pt x="215" y="2404"/>
                    <a:pt x="251" y="2378"/>
                    <a:pt x="250" y="2331"/>
                  </a:cubicBezTo>
                  <a:lnTo>
                    <a:pt x="250" y="2328"/>
                  </a:lnTo>
                  <a:cubicBezTo>
                    <a:pt x="250" y="2328"/>
                    <a:pt x="250" y="2288"/>
                    <a:pt x="249" y="2221"/>
                  </a:cubicBezTo>
                  <a:cubicBezTo>
                    <a:pt x="249" y="2153"/>
                    <a:pt x="238" y="2057"/>
                    <a:pt x="245" y="1943"/>
                  </a:cubicBezTo>
                  <a:cubicBezTo>
                    <a:pt x="246" y="1886"/>
                    <a:pt x="247" y="1824"/>
                    <a:pt x="247" y="1758"/>
                  </a:cubicBezTo>
                  <a:cubicBezTo>
                    <a:pt x="254" y="1694"/>
                    <a:pt x="259" y="1626"/>
                    <a:pt x="264" y="1557"/>
                  </a:cubicBezTo>
                  <a:cubicBezTo>
                    <a:pt x="269" y="1487"/>
                    <a:pt x="285" y="1415"/>
                    <a:pt x="295" y="1343"/>
                  </a:cubicBezTo>
                  <a:cubicBezTo>
                    <a:pt x="306" y="1271"/>
                    <a:pt x="329" y="1202"/>
                    <a:pt x="343" y="1129"/>
                  </a:cubicBezTo>
                  <a:cubicBezTo>
                    <a:pt x="382" y="990"/>
                    <a:pt x="434" y="855"/>
                    <a:pt x="498" y="726"/>
                  </a:cubicBezTo>
                  <a:cubicBezTo>
                    <a:pt x="556" y="601"/>
                    <a:pt x="630" y="495"/>
                    <a:pt x="694" y="404"/>
                  </a:cubicBezTo>
                  <a:cubicBezTo>
                    <a:pt x="747" y="333"/>
                    <a:pt x="806" y="264"/>
                    <a:pt x="869" y="201"/>
                  </a:cubicBezTo>
                  <a:cubicBezTo>
                    <a:pt x="916" y="155"/>
                    <a:pt x="940" y="134"/>
                    <a:pt x="943" y="133"/>
                  </a:cubicBezTo>
                  <a:cubicBezTo>
                    <a:pt x="1010" y="92"/>
                    <a:pt x="970" y="0"/>
                    <a:pt x="90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3"/>
            <p:cNvSpPr/>
            <p:nvPr/>
          </p:nvSpPr>
          <p:spPr>
            <a:xfrm>
              <a:off x="4886400" y="3953625"/>
              <a:ext cx="70125" cy="119625"/>
            </a:xfrm>
            <a:custGeom>
              <a:avLst/>
              <a:gdLst/>
              <a:ahLst/>
              <a:cxnLst/>
              <a:rect l="l" t="t" r="r" b="b"/>
              <a:pathLst>
                <a:path w="2805" h="4785" extrusionOk="0">
                  <a:moveTo>
                    <a:pt x="1085" y="1"/>
                  </a:moveTo>
                  <a:cubicBezTo>
                    <a:pt x="1005" y="1"/>
                    <a:pt x="952" y="101"/>
                    <a:pt x="1013" y="169"/>
                  </a:cubicBezTo>
                  <a:lnTo>
                    <a:pt x="1017" y="173"/>
                  </a:lnTo>
                  <a:lnTo>
                    <a:pt x="1061" y="221"/>
                  </a:lnTo>
                  <a:cubicBezTo>
                    <a:pt x="1091" y="251"/>
                    <a:pt x="1132" y="300"/>
                    <a:pt x="1181" y="363"/>
                  </a:cubicBezTo>
                  <a:cubicBezTo>
                    <a:pt x="1238" y="435"/>
                    <a:pt x="1289" y="510"/>
                    <a:pt x="1335" y="590"/>
                  </a:cubicBezTo>
                  <a:cubicBezTo>
                    <a:pt x="1359" y="636"/>
                    <a:pt x="1382" y="684"/>
                    <a:pt x="1401" y="732"/>
                  </a:cubicBezTo>
                  <a:cubicBezTo>
                    <a:pt x="1427" y="785"/>
                    <a:pt x="1429" y="796"/>
                    <a:pt x="1454" y="839"/>
                  </a:cubicBezTo>
                  <a:cubicBezTo>
                    <a:pt x="1475" y="876"/>
                    <a:pt x="1503" y="922"/>
                    <a:pt x="1524" y="951"/>
                  </a:cubicBezTo>
                  <a:cubicBezTo>
                    <a:pt x="1706" y="1210"/>
                    <a:pt x="1966" y="1431"/>
                    <a:pt x="2191" y="1709"/>
                  </a:cubicBezTo>
                  <a:cubicBezTo>
                    <a:pt x="2296" y="1844"/>
                    <a:pt x="2413" y="1998"/>
                    <a:pt x="2459" y="2132"/>
                  </a:cubicBezTo>
                  <a:cubicBezTo>
                    <a:pt x="2462" y="2147"/>
                    <a:pt x="2471" y="2164"/>
                    <a:pt x="2472" y="2177"/>
                  </a:cubicBezTo>
                  <a:cubicBezTo>
                    <a:pt x="2472" y="2181"/>
                    <a:pt x="2472" y="2187"/>
                    <a:pt x="2472" y="2192"/>
                  </a:cubicBezTo>
                  <a:lnTo>
                    <a:pt x="2473" y="2200"/>
                  </a:lnTo>
                  <a:lnTo>
                    <a:pt x="2474" y="2203"/>
                  </a:lnTo>
                  <a:lnTo>
                    <a:pt x="2474" y="2203"/>
                  </a:lnTo>
                  <a:cubicBezTo>
                    <a:pt x="2462" y="2245"/>
                    <a:pt x="2450" y="2288"/>
                    <a:pt x="2435" y="2307"/>
                  </a:cubicBezTo>
                  <a:cubicBezTo>
                    <a:pt x="2418" y="2341"/>
                    <a:pt x="2399" y="2376"/>
                    <a:pt x="2377" y="2408"/>
                  </a:cubicBezTo>
                  <a:cubicBezTo>
                    <a:pt x="2353" y="2446"/>
                    <a:pt x="2332" y="2486"/>
                    <a:pt x="2306" y="2526"/>
                  </a:cubicBezTo>
                  <a:cubicBezTo>
                    <a:pt x="2203" y="2682"/>
                    <a:pt x="2092" y="2841"/>
                    <a:pt x="1976" y="2992"/>
                  </a:cubicBezTo>
                  <a:cubicBezTo>
                    <a:pt x="1863" y="3141"/>
                    <a:pt x="1742" y="3283"/>
                    <a:pt x="1613" y="3417"/>
                  </a:cubicBezTo>
                  <a:cubicBezTo>
                    <a:pt x="1488" y="3548"/>
                    <a:pt x="1351" y="3660"/>
                    <a:pt x="1221" y="3763"/>
                  </a:cubicBezTo>
                  <a:cubicBezTo>
                    <a:pt x="1091" y="3867"/>
                    <a:pt x="969" y="3962"/>
                    <a:pt x="860" y="4057"/>
                  </a:cubicBezTo>
                  <a:cubicBezTo>
                    <a:pt x="751" y="4150"/>
                    <a:pt x="650" y="4231"/>
                    <a:pt x="560" y="4303"/>
                  </a:cubicBezTo>
                  <a:cubicBezTo>
                    <a:pt x="470" y="4369"/>
                    <a:pt x="390" y="4436"/>
                    <a:pt x="324" y="4472"/>
                  </a:cubicBezTo>
                  <a:lnTo>
                    <a:pt x="235" y="4531"/>
                  </a:lnTo>
                  <a:lnTo>
                    <a:pt x="169" y="4562"/>
                  </a:lnTo>
                  <a:lnTo>
                    <a:pt x="115" y="4591"/>
                  </a:lnTo>
                  <a:lnTo>
                    <a:pt x="92" y="4603"/>
                  </a:lnTo>
                  <a:cubicBezTo>
                    <a:pt x="0" y="4651"/>
                    <a:pt x="39" y="4784"/>
                    <a:pt x="134" y="4784"/>
                  </a:cubicBezTo>
                  <a:cubicBezTo>
                    <a:pt x="141" y="4784"/>
                    <a:pt x="148" y="4784"/>
                    <a:pt x="155" y="4782"/>
                  </a:cubicBezTo>
                  <a:lnTo>
                    <a:pt x="234" y="4767"/>
                  </a:lnTo>
                  <a:lnTo>
                    <a:pt x="327" y="4744"/>
                  </a:lnTo>
                  <a:lnTo>
                    <a:pt x="442" y="4698"/>
                  </a:lnTo>
                  <a:cubicBezTo>
                    <a:pt x="530" y="4663"/>
                    <a:pt x="620" y="4605"/>
                    <a:pt x="729" y="4543"/>
                  </a:cubicBezTo>
                  <a:cubicBezTo>
                    <a:pt x="844" y="4467"/>
                    <a:pt x="955" y="4384"/>
                    <a:pt x="1060" y="4297"/>
                  </a:cubicBezTo>
                  <a:cubicBezTo>
                    <a:pt x="1184" y="4194"/>
                    <a:pt x="1300" y="4082"/>
                    <a:pt x="1405" y="3959"/>
                  </a:cubicBezTo>
                  <a:cubicBezTo>
                    <a:pt x="1520" y="3834"/>
                    <a:pt x="1634" y="3693"/>
                    <a:pt x="1762" y="3560"/>
                  </a:cubicBezTo>
                  <a:lnTo>
                    <a:pt x="2157" y="3148"/>
                  </a:lnTo>
                  <a:cubicBezTo>
                    <a:pt x="2297" y="3005"/>
                    <a:pt x="2429" y="2856"/>
                    <a:pt x="2551" y="2698"/>
                  </a:cubicBezTo>
                  <a:cubicBezTo>
                    <a:pt x="2583" y="2661"/>
                    <a:pt x="2612" y="2616"/>
                    <a:pt x="2641" y="2573"/>
                  </a:cubicBezTo>
                  <a:cubicBezTo>
                    <a:pt x="2675" y="2525"/>
                    <a:pt x="2705" y="2473"/>
                    <a:pt x="2730" y="2421"/>
                  </a:cubicBezTo>
                  <a:cubicBezTo>
                    <a:pt x="2764" y="2358"/>
                    <a:pt x="2774" y="2315"/>
                    <a:pt x="2789" y="2269"/>
                  </a:cubicBezTo>
                  <a:cubicBezTo>
                    <a:pt x="2804" y="2148"/>
                    <a:pt x="2789" y="2105"/>
                    <a:pt x="2772" y="2039"/>
                  </a:cubicBezTo>
                  <a:cubicBezTo>
                    <a:pt x="2696" y="1805"/>
                    <a:pt x="2572" y="1655"/>
                    <a:pt x="2460" y="1499"/>
                  </a:cubicBezTo>
                  <a:cubicBezTo>
                    <a:pt x="2233" y="1199"/>
                    <a:pt x="2017" y="925"/>
                    <a:pt x="1848" y="714"/>
                  </a:cubicBezTo>
                  <a:lnTo>
                    <a:pt x="1798" y="647"/>
                  </a:lnTo>
                  <a:cubicBezTo>
                    <a:pt x="1784" y="633"/>
                    <a:pt x="1757" y="581"/>
                    <a:pt x="1751" y="575"/>
                  </a:cubicBezTo>
                  <a:cubicBezTo>
                    <a:pt x="1716" y="509"/>
                    <a:pt x="1676" y="445"/>
                    <a:pt x="1630" y="387"/>
                  </a:cubicBezTo>
                  <a:cubicBezTo>
                    <a:pt x="1557" y="297"/>
                    <a:pt x="1473" y="218"/>
                    <a:pt x="1379" y="151"/>
                  </a:cubicBezTo>
                  <a:cubicBezTo>
                    <a:pt x="1319" y="109"/>
                    <a:pt x="1257" y="72"/>
                    <a:pt x="1193" y="40"/>
                  </a:cubicBezTo>
                  <a:cubicBezTo>
                    <a:pt x="1149" y="18"/>
                    <a:pt x="1121" y="8"/>
                    <a:pt x="1121" y="8"/>
                  </a:cubicBezTo>
                  <a:cubicBezTo>
                    <a:pt x="1109" y="3"/>
                    <a:pt x="1097" y="1"/>
                    <a:pt x="108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3"/>
            <p:cNvSpPr/>
            <p:nvPr/>
          </p:nvSpPr>
          <p:spPr>
            <a:xfrm>
              <a:off x="4873525" y="4083575"/>
              <a:ext cx="72450" cy="69600"/>
            </a:xfrm>
            <a:custGeom>
              <a:avLst/>
              <a:gdLst/>
              <a:ahLst/>
              <a:cxnLst/>
              <a:rect l="l" t="t" r="r" b="b"/>
              <a:pathLst>
                <a:path w="2898" h="2784" extrusionOk="0">
                  <a:moveTo>
                    <a:pt x="2021" y="0"/>
                  </a:moveTo>
                  <a:cubicBezTo>
                    <a:pt x="2021" y="0"/>
                    <a:pt x="2020" y="0"/>
                    <a:pt x="2019" y="0"/>
                  </a:cubicBezTo>
                  <a:lnTo>
                    <a:pt x="1934" y="3"/>
                  </a:lnTo>
                  <a:cubicBezTo>
                    <a:pt x="1850" y="10"/>
                    <a:pt x="1766" y="23"/>
                    <a:pt x="1682" y="41"/>
                  </a:cubicBezTo>
                  <a:cubicBezTo>
                    <a:pt x="1558" y="69"/>
                    <a:pt x="1435" y="106"/>
                    <a:pt x="1315" y="151"/>
                  </a:cubicBezTo>
                  <a:cubicBezTo>
                    <a:pt x="1160" y="208"/>
                    <a:pt x="1009" y="277"/>
                    <a:pt x="866" y="359"/>
                  </a:cubicBezTo>
                  <a:cubicBezTo>
                    <a:pt x="690" y="455"/>
                    <a:pt x="527" y="573"/>
                    <a:pt x="382" y="712"/>
                  </a:cubicBezTo>
                  <a:cubicBezTo>
                    <a:pt x="340" y="749"/>
                    <a:pt x="301" y="789"/>
                    <a:pt x="265" y="832"/>
                  </a:cubicBezTo>
                  <a:cubicBezTo>
                    <a:pt x="224" y="876"/>
                    <a:pt x="188" y="923"/>
                    <a:pt x="154" y="974"/>
                  </a:cubicBezTo>
                  <a:cubicBezTo>
                    <a:pt x="80" y="1069"/>
                    <a:pt x="26" y="1201"/>
                    <a:pt x="2" y="1350"/>
                  </a:cubicBezTo>
                  <a:cubicBezTo>
                    <a:pt x="1" y="1390"/>
                    <a:pt x="2" y="1430"/>
                    <a:pt x="6" y="1469"/>
                  </a:cubicBezTo>
                  <a:cubicBezTo>
                    <a:pt x="7" y="1504"/>
                    <a:pt x="14" y="1538"/>
                    <a:pt x="23" y="1571"/>
                  </a:cubicBezTo>
                  <a:cubicBezTo>
                    <a:pt x="36" y="1624"/>
                    <a:pt x="52" y="1681"/>
                    <a:pt x="70" y="1740"/>
                  </a:cubicBezTo>
                  <a:cubicBezTo>
                    <a:pt x="105" y="1856"/>
                    <a:pt x="148" y="1969"/>
                    <a:pt x="199" y="2079"/>
                  </a:cubicBezTo>
                  <a:cubicBezTo>
                    <a:pt x="303" y="2299"/>
                    <a:pt x="449" y="2528"/>
                    <a:pt x="691" y="2675"/>
                  </a:cubicBezTo>
                  <a:cubicBezTo>
                    <a:pt x="810" y="2745"/>
                    <a:pt x="945" y="2783"/>
                    <a:pt x="1084" y="2783"/>
                  </a:cubicBezTo>
                  <a:cubicBezTo>
                    <a:pt x="1088" y="2783"/>
                    <a:pt x="1091" y="2783"/>
                    <a:pt x="1095" y="2783"/>
                  </a:cubicBezTo>
                  <a:cubicBezTo>
                    <a:pt x="1102" y="2783"/>
                    <a:pt x="1109" y="2783"/>
                    <a:pt x="1116" y="2783"/>
                  </a:cubicBezTo>
                  <a:cubicBezTo>
                    <a:pt x="1179" y="2783"/>
                    <a:pt x="1232" y="2770"/>
                    <a:pt x="1303" y="2756"/>
                  </a:cubicBezTo>
                  <a:cubicBezTo>
                    <a:pt x="1359" y="2737"/>
                    <a:pt x="1411" y="2725"/>
                    <a:pt x="1474" y="2695"/>
                  </a:cubicBezTo>
                  <a:cubicBezTo>
                    <a:pt x="1709" y="2588"/>
                    <a:pt x="1895" y="2456"/>
                    <a:pt x="2071" y="2314"/>
                  </a:cubicBezTo>
                  <a:cubicBezTo>
                    <a:pt x="2244" y="2172"/>
                    <a:pt x="2412" y="2035"/>
                    <a:pt x="2558" y="1886"/>
                  </a:cubicBezTo>
                  <a:cubicBezTo>
                    <a:pt x="2630" y="1810"/>
                    <a:pt x="2700" y="1736"/>
                    <a:pt x="2759" y="1651"/>
                  </a:cubicBezTo>
                  <a:cubicBezTo>
                    <a:pt x="2816" y="1560"/>
                    <a:pt x="2876" y="1490"/>
                    <a:pt x="2898" y="1332"/>
                  </a:cubicBezTo>
                  <a:cubicBezTo>
                    <a:pt x="2898" y="1285"/>
                    <a:pt x="2898" y="1285"/>
                    <a:pt x="2896" y="1253"/>
                  </a:cubicBezTo>
                  <a:cubicBezTo>
                    <a:pt x="2891" y="1223"/>
                    <a:pt x="2887" y="1191"/>
                    <a:pt x="2882" y="1163"/>
                  </a:cubicBezTo>
                  <a:cubicBezTo>
                    <a:pt x="2872" y="1118"/>
                    <a:pt x="2859" y="1074"/>
                    <a:pt x="2844" y="1030"/>
                  </a:cubicBezTo>
                  <a:cubicBezTo>
                    <a:pt x="2817" y="954"/>
                    <a:pt x="2786" y="879"/>
                    <a:pt x="2751" y="807"/>
                  </a:cubicBezTo>
                  <a:cubicBezTo>
                    <a:pt x="2692" y="692"/>
                    <a:pt x="2625" y="582"/>
                    <a:pt x="2552" y="477"/>
                  </a:cubicBezTo>
                  <a:cubicBezTo>
                    <a:pt x="2502" y="406"/>
                    <a:pt x="2444" y="341"/>
                    <a:pt x="2381" y="280"/>
                  </a:cubicBezTo>
                  <a:cubicBezTo>
                    <a:pt x="2358" y="259"/>
                    <a:pt x="2332" y="242"/>
                    <a:pt x="2304" y="227"/>
                  </a:cubicBezTo>
                  <a:cubicBezTo>
                    <a:pt x="2289" y="219"/>
                    <a:pt x="2273" y="214"/>
                    <a:pt x="2257" y="210"/>
                  </a:cubicBezTo>
                  <a:cubicBezTo>
                    <a:pt x="2251" y="208"/>
                    <a:pt x="2244" y="208"/>
                    <a:pt x="2238" y="208"/>
                  </a:cubicBezTo>
                  <a:cubicBezTo>
                    <a:pt x="2193" y="208"/>
                    <a:pt x="2152" y="240"/>
                    <a:pt x="2141" y="286"/>
                  </a:cubicBezTo>
                  <a:cubicBezTo>
                    <a:pt x="2131" y="338"/>
                    <a:pt x="2164" y="391"/>
                    <a:pt x="2218" y="402"/>
                  </a:cubicBezTo>
                  <a:cubicBezTo>
                    <a:pt x="2216" y="403"/>
                    <a:pt x="2213" y="404"/>
                    <a:pt x="2211" y="404"/>
                  </a:cubicBezTo>
                  <a:cubicBezTo>
                    <a:pt x="2210" y="404"/>
                    <a:pt x="2210" y="404"/>
                    <a:pt x="2209" y="404"/>
                  </a:cubicBezTo>
                  <a:cubicBezTo>
                    <a:pt x="2209" y="404"/>
                    <a:pt x="2209" y="404"/>
                    <a:pt x="2208" y="404"/>
                  </a:cubicBezTo>
                  <a:cubicBezTo>
                    <a:pt x="2205" y="404"/>
                    <a:pt x="2217" y="416"/>
                    <a:pt x="2227" y="431"/>
                  </a:cubicBezTo>
                  <a:cubicBezTo>
                    <a:pt x="2268" y="488"/>
                    <a:pt x="2304" y="549"/>
                    <a:pt x="2336" y="613"/>
                  </a:cubicBezTo>
                  <a:cubicBezTo>
                    <a:pt x="2391" y="715"/>
                    <a:pt x="2440" y="820"/>
                    <a:pt x="2483" y="929"/>
                  </a:cubicBezTo>
                  <a:cubicBezTo>
                    <a:pt x="2509" y="992"/>
                    <a:pt x="2532" y="1057"/>
                    <a:pt x="2551" y="1124"/>
                  </a:cubicBezTo>
                  <a:cubicBezTo>
                    <a:pt x="2563" y="1159"/>
                    <a:pt x="2571" y="1192"/>
                    <a:pt x="2578" y="1226"/>
                  </a:cubicBezTo>
                  <a:cubicBezTo>
                    <a:pt x="2580" y="1239"/>
                    <a:pt x="2582" y="1250"/>
                    <a:pt x="2584" y="1262"/>
                  </a:cubicBezTo>
                  <a:cubicBezTo>
                    <a:pt x="2587" y="1271"/>
                    <a:pt x="2586" y="1312"/>
                    <a:pt x="2586" y="1312"/>
                  </a:cubicBezTo>
                  <a:cubicBezTo>
                    <a:pt x="2587" y="1312"/>
                    <a:pt x="2587" y="1312"/>
                    <a:pt x="2587" y="1312"/>
                  </a:cubicBezTo>
                  <a:lnTo>
                    <a:pt x="2587" y="1312"/>
                  </a:lnTo>
                  <a:cubicBezTo>
                    <a:pt x="2588" y="1329"/>
                    <a:pt x="2545" y="1418"/>
                    <a:pt x="2504" y="1484"/>
                  </a:cubicBezTo>
                  <a:cubicBezTo>
                    <a:pt x="2458" y="1563"/>
                    <a:pt x="2407" y="1638"/>
                    <a:pt x="2354" y="1711"/>
                  </a:cubicBezTo>
                  <a:cubicBezTo>
                    <a:pt x="2239" y="1863"/>
                    <a:pt x="2105" y="2021"/>
                    <a:pt x="1941" y="2154"/>
                  </a:cubicBezTo>
                  <a:cubicBezTo>
                    <a:pt x="1779" y="2285"/>
                    <a:pt x="1587" y="2407"/>
                    <a:pt x="1397" y="2469"/>
                  </a:cubicBezTo>
                  <a:cubicBezTo>
                    <a:pt x="1356" y="2486"/>
                    <a:pt x="1294" y="2497"/>
                    <a:pt x="1239" y="2509"/>
                  </a:cubicBezTo>
                  <a:cubicBezTo>
                    <a:pt x="1215" y="2509"/>
                    <a:pt x="1180" y="2514"/>
                    <a:pt x="1146" y="2514"/>
                  </a:cubicBezTo>
                  <a:cubicBezTo>
                    <a:pt x="1131" y="2514"/>
                    <a:pt x="1117" y="2513"/>
                    <a:pt x="1104" y="2510"/>
                  </a:cubicBezTo>
                  <a:cubicBezTo>
                    <a:pt x="1013" y="2504"/>
                    <a:pt x="925" y="2472"/>
                    <a:pt x="850" y="2421"/>
                  </a:cubicBezTo>
                  <a:cubicBezTo>
                    <a:pt x="698" y="2314"/>
                    <a:pt x="579" y="2138"/>
                    <a:pt x="498" y="1945"/>
                  </a:cubicBezTo>
                  <a:cubicBezTo>
                    <a:pt x="456" y="1847"/>
                    <a:pt x="420" y="1748"/>
                    <a:pt x="392" y="1646"/>
                  </a:cubicBezTo>
                  <a:cubicBezTo>
                    <a:pt x="379" y="1598"/>
                    <a:pt x="366" y="1548"/>
                    <a:pt x="353" y="1492"/>
                  </a:cubicBezTo>
                  <a:cubicBezTo>
                    <a:pt x="346" y="1473"/>
                    <a:pt x="343" y="1452"/>
                    <a:pt x="345" y="1432"/>
                  </a:cubicBezTo>
                  <a:cubicBezTo>
                    <a:pt x="346" y="1417"/>
                    <a:pt x="342" y="1403"/>
                    <a:pt x="343" y="1387"/>
                  </a:cubicBezTo>
                  <a:cubicBezTo>
                    <a:pt x="366" y="1257"/>
                    <a:pt x="497" y="1109"/>
                    <a:pt x="637" y="1000"/>
                  </a:cubicBezTo>
                  <a:cubicBezTo>
                    <a:pt x="774" y="893"/>
                    <a:pt x="918" y="794"/>
                    <a:pt x="1068" y="705"/>
                  </a:cubicBezTo>
                  <a:cubicBezTo>
                    <a:pt x="1210" y="620"/>
                    <a:pt x="1343" y="542"/>
                    <a:pt x="1462" y="478"/>
                  </a:cubicBezTo>
                  <a:cubicBezTo>
                    <a:pt x="1582" y="415"/>
                    <a:pt x="1689" y="359"/>
                    <a:pt x="1777" y="317"/>
                  </a:cubicBezTo>
                  <a:cubicBezTo>
                    <a:pt x="1868" y="273"/>
                    <a:pt x="1925" y="245"/>
                    <a:pt x="1977" y="225"/>
                  </a:cubicBezTo>
                  <a:lnTo>
                    <a:pt x="2057" y="194"/>
                  </a:lnTo>
                  <a:lnTo>
                    <a:pt x="2057" y="192"/>
                  </a:lnTo>
                  <a:cubicBezTo>
                    <a:pt x="2160" y="152"/>
                    <a:pt x="2130" y="0"/>
                    <a:pt x="202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3"/>
            <p:cNvSpPr/>
            <p:nvPr/>
          </p:nvSpPr>
          <p:spPr>
            <a:xfrm>
              <a:off x="4864725" y="4183750"/>
              <a:ext cx="90725" cy="119125"/>
            </a:xfrm>
            <a:custGeom>
              <a:avLst/>
              <a:gdLst/>
              <a:ahLst/>
              <a:cxnLst/>
              <a:rect l="l" t="t" r="r" b="b"/>
              <a:pathLst>
                <a:path w="3629" h="4765" extrusionOk="0">
                  <a:moveTo>
                    <a:pt x="3489" y="1"/>
                  </a:moveTo>
                  <a:cubicBezTo>
                    <a:pt x="3488" y="1"/>
                    <a:pt x="3487" y="1"/>
                    <a:pt x="3486" y="1"/>
                  </a:cubicBezTo>
                  <a:cubicBezTo>
                    <a:pt x="3486" y="1"/>
                    <a:pt x="3014" y="11"/>
                    <a:pt x="2336" y="174"/>
                  </a:cubicBezTo>
                  <a:cubicBezTo>
                    <a:pt x="1996" y="251"/>
                    <a:pt x="1612" y="387"/>
                    <a:pt x="1195" y="538"/>
                  </a:cubicBezTo>
                  <a:cubicBezTo>
                    <a:pt x="1090" y="577"/>
                    <a:pt x="985" y="617"/>
                    <a:pt x="874" y="670"/>
                  </a:cubicBezTo>
                  <a:lnTo>
                    <a:pt x="791" y="713"/>
                  </a:lnTo>
                  <a:lnTo>
                    <a:pt x="780" y="719"/>
                  </a:lnTo>
                  <a:lnTo>
                    <a:pt x="761" y="733"/>
                  </a:lnTo>
                  <a:lnTo>
                    <a:pt x="743" y="744"/>
                  </a:lnTo>
                  <a:lnTo>
                    <a:pt x="708" y="768"/>
                  </a:lnTo>
                  <a:cubicBezTo>
                    <a:pt x="666" y="794"/>
                    <a:pt x="605" y="855"/>
                    <a:pt x="555" y="901"/>
                  </a:cubicBezTo>
                  <a:cubicBezTo>
                    <a:pt x="380" y="1093"/>
                    <a:pt x="261" y="1312"/>
                    <a:pt x="174" y="1539"/>
                  </a:cubicBezTo>
                  <a:cubicBezTo>
                    <a:pt x="87" y="1766"/>
                    <a:pt x="33" y="2003"/>
                    <a:pt x="15" y="2244"/>
                  </a:cubicBezTo>
                  <a:cubicBezTo>
                    <a:pt x="1" y="2363"/>
                    <a:pt x="7" y="2485"/>
                    <a:pt x="17" y="2607"/>
                  </a:cubicBezTo>
                  <a:cubicBezTo>
                    <a:pt x="26" y="2729"/>
                    <a:pt x="86" y="2866"/>
                    <a:pt x="144" y="2953"/>
                  </a:cubicBezTo>
                  <a:cubicBezTo>
                    <a:pt x="272" y="3152"/>
                    <a:pt x="387" y="3319"/>
                    <a:pt x="506" y="3486"/>
                  </a:cubicBezTo>
                  <a:cubicBezTo>
                    <a:pt x="615" y="3639"/>
                    <a:pt x="732" y="3786"/>
                    <a:pt x="857" y="3926"/>
                  </a:cubicBezTo>
                  <a:cubicBezTo>
                    <a:pt x="1088" y="4187"/>
                    <a:pt x="1299" y="4386"/>
                    <a:pt x="1445" y="4527"/>
                  </a:cubicBezTo>
                  <a:lnTo>
                    <a:pt x="1620" y="4684"/>
                  </a:lnTo>
                  <a:lnTo>
                    <a:pt x="1681" y="4736"/>
                  </a:lnTo>
                  <a:lnTo>
                    <a:pt x="1685" y="4740"/>
                  </a:lnTo>
                  <a:cubicBezTo>
                    <a:pt x="1706" y="4757"/>
                    <a:pt x="1727" y="4764"/>
                    <a:pt x="1748" y="4764"/>
                  </a:cubicBezTo>
                  <a:cubicBezTo>
                    <a:pt x="1820" y="4764"/>
                    <a:pt x="1881" y="4679"/>
                    <a:pt x="1828" y="4607"/>
                  </a:cubicBezTo>
                  <a:lnTo>
                    <a:pt x="1777" y="4537"/>
                  </a:lnTo>
                  <a:lnTo>
                    <a:pt x="1632" y="4352"/>
                  </a:lnTo>
                  <a:cubicBezTo>
                    <a:pt x="1502" y="4197"/>
                    <a:pt x="1321" y="3974"/>
                    <a:pt x="1091" y="3718"/>
                  </a:cubicBezTo>
                  <a:cubicBezTo>
                    <a:pt x="978" y="3589"/>
                    <a:pt x="851" y="3454"/>
                    <a:pt x="713" y="3313"/>
                  </a:cubicBezTo>
                  <a:cubicBezTo>
                    <a:pt x="580" y="3172"/>
                    <a:pt x="430" y="3016"/>
                    <a:pt x="324" y="2852"/>
                  </a:cubicBezTo>
                  <a:cubicBezTo>
                    <a:pt x="264" y="2756"/>
                    <a:pt x="239" y="2685"/>
                    <a:pt x="231" y="2584"/>
                  </a:cubicBezTo>
                  <a:cubicBezTo>
                    <a:pt x="224" y="2480"/>
                    <a:pt x="232" y="2376"/>
                    <a:pt x="252" y="2273"/>
                  </a:cubicBezTo>
                  <a:cubicBezTo>
                    <a:pt x="290" y="2063"/>
                    <a:pt x="363" y="1851"/>
                    <a:pt x="453" y="1654"/>
                  </a:cubicBezTo>
                  <a:cubicBezTo>
                    <a:pt x="543" y="1458"/>
                    <a:pt x="652" y="1267"/>
                    <a:pt x="790" y="1129"/>
                  </a:cubicBezTo>
                  <a:cubicBezTo>
                    <a:pt x="912" y="1001"/>
                    <a:pt x="1110" y="930"/>
                    <a:pt x="1310" y="861"/>
                  </a:cubicBezTo>
                  <a:cubicBezTo>
                    <a:pt x="1509" y="795"/>
                    <a:pt x="1709" y="742"/>
                    <a:pt x="1900" y="697"/>
                  </a:cubicBezTo>
                  <a:cubicBezTo>
                    <a:pt x="2091" y="651"/>
                    <a:pt x="2272" y="607"/>
                    <a:pt x="2436" y="560"/>
                  </a:cubicBezTo>
                  <a:cubicBezTo>
                    <a:pt x="2768" y="468"/>
                    <a:pt x="3042" y="379"/>
                    <a:pt x="3232" y="309"/>
                  </a:cubicBezTo>
                  <a:cubicBezTo>
                    <a:pt x="3421" y="238"/>
                    <a:pt x="3529" y="192"/>
                    <a:pt x="3529" y="192"/>
                  </a:cubicBezTo>
                  <a:lnTo>
                    <a:pt x="3529" y="193"/>
                  </a:lnTo>
                  <a:cubicBezTo>
                    <a:pt x="3629" y="149"/>
                    <a:pt x="3597" y="1"/>
                    <a:pt x="348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3"/>
            <p:cNvSpPr/>
            <p:nvPr/>
          </p:nvSpPr>
          <p:spPr>
            <a:xfrm>
              <a:off x="4801025" y="4284625"/>
              <a:ext cx="60125" cy="58475"/>
            </a:xfrm>
            <a:custGeom>
              <a:avLst/>
              <a:gdLst/>
              <a:ahLst/>
              <a:cxnLst/>
              <a:rect l="l" t="t" r="r" b="b"/>
              <a:pathLst>
                <a:path w="2405" h="2339" extrusionOk="0">
                  <a:moveTo>
                    <a:pt x="1155" y="322"/>
                  </a:moveTo>
                  <a:cubicBezTo>
                    <a:pt x="1197" y="322"/>
                    <a:pt x="1238" y="325"/>
                    <a:pt x="1280" y="332"/>
                  </a:cubicBezTo>
                  <a:cubicBezTo>
                    <a:pt x="1355" y="348"/>
                    <a:pt x="1411" y="366"/>
                    <a:pt x="1456" y="396"/>
                  </a:cubicBezTo>
                  <a:lnTo>
                    <a:pt x="1520" y="432"/>
                  </a:lnTo>
                  <a:lnTo>
                    <a:pt x="1520" y="432"/>
                  </a:lnTo>
                  <a:lnTo>
                    <a:pt x="1566" y="470"/>
                  </a:lnTo>
                  <a:cubicBezTo>
                    <a:pt x="1615" y="514"/>
                    <a:pt x="1659" y="563"/>
                    <a:pt x="1699" y="616"/>
                  </a:cubicBezTo>
                  <a:cubicBezTo>
                    <a:pt x="1802" y="754"/>
                    <a:pt x="1918" y="985"/>
                    <a:pt x="2009" y="1251"/>
                  </a:cubicBezTo>
                  <a:cubicBezTo>
                    <a:pt x="2051" y="1384"/>
                    <a:pt x="2093" y="1530"/>
                    <a:pt x="2076" y="1665"/>
                  </a:cubicBezTo>
                  <a:cubicBezTo>
                    <a:pt x="2079" y="1784"/>
                    <a:pt x="1942" y="1894"/>
                    <a:pt x="1769" y="1957"/>
                  </a:cubicBezTo>
                  <a:cubicBezTo>
                    <a:pt x="1597" y="2019"/>
                    <a:pt x="1402" y="2050"/>
                    <a:pt x="1203" y="2059"/>
                  </a:cubicBezTo>
                  <a:cubicBezTo>
                    <a:pt x="1151" y="2062"/>
                    <a:pt x="1098" y="2063"/>
                    <a:pt x="1046" y="2063"/>
                  </a:cubicBezTo>
                  <a:cubicBezTo>
                    <a:pt x="900" y="2063"/>
                    <a:pt x="755" y="2053"/>
                    <a:pt x="610" y="2033"/>
                  </a:cubicBezTo>
                  <a:cubicBezTo>
                    <a:pt x="590" y="2031"/>
                    <a:pt x="570" y="2028"/>
                    <a:pt x="551" y="2023"/>
                  </a:cubicBezTo>
                  <a:lnTo>
                    <a:pt x="525" y="2018"/>
                  </a:lnTo>
                  <a:lnTo>
                    <a:pt x="493" y="2008"/>
                  </a:lnTo>
                  <a:lnTo>
                    <a:pt x="493" y="2008"/>
                  </a:lnTo>
                  <a:cubicBezTo>
                    <a:pt x="493" y="2009"/>
                    <a:pt x="494" y="2010"/>
                    <a:pt x="493" y="2010"/>
                  </a:cubicBezTo>
                  <a:cubicBezTo>
                    <a:pt x="493" y="2009"/>
                    <a:pt x="493" y="2008"/>
                    <a:pt x="492" y="2008"/>
                  </a:cubicBezTo>
                  <a:lnTo>
                    <a:pt x="492" y="2008"/>
                  </a:lnTo>
                  <a:lnTo>
                    <a:pt x="493" y="2008"/>
                  </a:lnTo>
                  <a:lnTo>
                    <a:pt x="493" y="2008"/>
                  </a:lnTo>
                  <a:cubicBezTo>
                    <a:pt x="493" y="2007"/>
                    <a:pt x="492" y="2007"/>
                    <a:pt x="492" y="2007"/>
                  </a:cubicBezTo>
                  <a:lnTo>
                    <a:pt x="492" y="2007"/>
                  </a:lnTo>
                  <a:cubicBezTo>
                    <a:pt x="492" y="2007"/>
                    <a:pt x="492" y="2007"/>
                    <a:pt x="492" y="2008"/>
                  </a:cubicBezTo>
                  <a:lnTo>
                    <a:pt x="492" y="2008"/>
                  </a:lnTo>
                  <a:lnTo>
                    <a:pt x="489" y="2006"/>
                  </a:lnTo>
                  <a:lnTo>
                    <a:pt x="480" y="2004"/>
                  </a:lnTo>
                  <a:lnTo>
                    <a:pt x="480" y="2004"/>
                  </a:lnTo>
                  <a:cubicBezTo>
                    <a:pt x="482" y="2004"/>
                    <a:pt x="483" y="2004"/>
                    <a:pt x="484" y="2004"/>
                  </a:cubicBezTo>
                  <a:cubicBezTo>
                    <a:pt x="485" y="2004"/>
                    <a:pt x="484" y="2003"/>
                    <a:pt x="485" y="2003"/>
                  </a:cubicBezTo>
                  <a:lnTo>
                    <a:pt x="485" y="2003"/>
                  </a:lnTo>
                  <a:cubicBezTo>
                    <a:pt x="485" y="2003"/>
                    <a:pt x="485" y="2004"/>
                    <a:pt x="487" y="2004"/>
                  </a:cubicBezTo>
                  <a:cubicBezTo>
                    <a:pt x="487" y="2004"/>
                    <a:pt x="487" y="2004"/>
                    <a:pt x="488" y="2004"/>
                  </a:cubicBezTo>
                  <a:cubicBezTo>
                    <a:pt x="490" y="2004"/>
                    <a:pt x="491" y="2005"/>
                    <a:pt x="492" y="2007"/>
                  </a:cubicBezTo>
                  <a:lnTo>
                    <a:pt x="492" y="2007"/>
                  </a:lnTo>
                  <a:cubicBezTo>
                    <a:pt x="488" y="1996"/>
                    <a:pt x="482" y="1992"/>
                    <a:pt x="475" y="1976"/>
                  </a:cubicBezTo>
                  <a:cubicBezTo>
                    <a:pt x="445" y="1912"/>
                    <a:pt x="425" y="1811"/>
                    <a:pt x="408" y="1720"/>
                  </a:cubicBezTo>
                  <a:cubicBezTo>
                    <a:pt x="379" y="1529"/>
                    <a:pt x="362" y="1336"/>
                    <a:pt x="357" y="1142"/>
                  </a:cubicBezTo>
                  <a:cubicBezTo>
                    <a:pt x="354" y="1047"/>
                    <a:pt x="357" y="953"/>
                    <a:pt x="361" y="863"/>
                  </a:cubicBezTo>
                  <a:cubicBezTo>
                    <a:pt x="363" y="818"/>
                    <a:pt x="366" y="774"/>
                    <a:pt x="371" y="732"/>
                  </a:cubicBezTo>
                  <a:cubicBezTo>
                    <a:pt x="374" y="695"/>
                    <a:pt x="379" y="659"/>
                    <a:pt x="388" y="622"/>
                  </a:cubicBezTo>
                  <a:lnTo>
                    <a:pt x="388" y="622"/>
                  </a:lnTo>
                  <a:cubicBezTo>
                    <a:pt x="386" y="636"/>
                    <a:pt x="386" y="641"/>
                    <a:pt x="387" y="641"/>
                  </a:cubicBezTo>
                  <a:cubicBezTo>
                    <a:pt x="390" y="641"/>
                    <a:pt x="398" y="624"/>
                    <a:pt x="415" y="614"/>
                  </a:cubicBezTo>
                  <a:cubicBezTo>
                    <a:pt x="437" y="591"/>
                    <a:pt x="462" y="572"/>
                    <a:pt x="489" y="555"/>
                  </a:cubicBezTo>
                  <a:cubicBezTo>
                    <a:pt x="545" y="517"/>
                    <a:pt x="603" y="483"/>
                    <a:pt x="663" y="454"/>
                  </a:cubicBezTo>
                  <a:cubicBezTo>
                    <a:pt x="771" y="404"/>
                    <a:pt x="884" y="365"/>
                    <a:pt x="1000" y="338"/>
                  </a:cubicBezTo>
                  <a:cubicBezTo>
                    <a:pt x="1051" y="327"/>
                    <a:pt x="1103" y="322"/>
                    <a:pt x="1155" y="322"/>
                  </a:cubicBezTo>
                  <a:close/>
                  <a:moveTo>
                    <a:pt x="906" y="1"/>
                  </a:moveTo>
                  <a:cubicBezTo>
                    <a:pt x="766" y="1"/>
                    <a:pt x="627" y="30"/>
                    <a:pt x="499" y="87"/>
                  </a:cubicBezTo>
                  <a:cubicBezTo>
                    <a:pt x="409" y="125"/>
                    <a:pt x="327" y="173"/>
                    <a:pt x="251" y="231"/>
                  </a:cubicBezTo>
                  <a:cubicBezTo>
                    <a:pt x="207" y="264"/>
                    <a:pt x="167" y="301"/>
                    <a:pt x="131" y="340"/>
                  </a:cubicBezTo>
                  <a:cubicBezTo>
                    <a:pt x="108" y="363"/>
                    <a:pt x="88" y="388"/>
                    <a:pt x="69" y="415"/>
                  </a:cubicBezTo>
                  <a:cubicBezTo>
                    <a:pt x="41" y="456"/>
                    <a:pt x="21" y="501"/>
                    <a:pt x="11" y="549"/>
                  </a:cubicBezTo>
                  <a:cubicBezTo>
                    <a:pt x="4" y="603"/>
                    <a:pt x="1" y="658"/>
                    <a:pt x="1" y="711"/>
                  </a:cubicBezTo>
                  <a:cubicBezTo>
                    <a:pt x="1" y="760"/>
                    <a:pt x="2" y="809"/>
                    <a:pt x="2" y="860"/>
                  </a:cubicBezTo>
                  <a:cubicBezTo>
                    <a:pt x="3" y="957"/>
                    <a:pt x="10" y="1056"/>
                    <a:pt x="15" y="1157"/>
                  </a:cubicBezTo>
                  <a:cubicBezTo>
                    <a:pt x="25" y="1366"/>
                    <a:pt x="49" y="1574"/>
                    <a:pt x="87" y="1779"/>
                  </a:cubicBezTo>
                  <a:cubicBezTo>
                    <a:pt x="111" y="1888"/>
                    <a:pt x="131" y="1994"/>
                    <a:pt x="192" y="2117"/>
                  </a:cubicBezTo>
                  <a:cubicBezTo>
                    <a:pt x="211" y="2151"/>
                    <a:pt x="232" y="2185"/>
                    <a:pt x="257" y="2216"/>
                  </a:cubicBezTo>
                  <a:cubicBezTo>
                    <a:pt x="278" y="2236"/>
                    <a:pt x="300" y="2254"/>
                    <a:pt x="324" y="2270"/>
                  </a:cubicBezTo>
                  <a:cubicBezTo>
                    <a:pt x="339" y="2281"/>
                    <a:pt x="355" y="2290"/>
                    <a:pt x="372" y="2296"/>
                  </a:cubicBezTo>
                  <a:lnTo>
                    <a:pt x="391" y="2302"/>
                  </a:lnTo>
                  <a:cubicBezTo>
                    <a:pt x="428" y="2317"/>
                    <a:pt x="530" y="2332"/>
                    <a:pt x="576" y="2334"/>
                  </a:cubicBezTo>
                  <a:cubicBezTo>
                    <a:pt x="628" y="2337"/>
                    <a:pt x="680" y="2339"/>
                    <a:pt x="731" y="2339"/>
                  </a:cubicBezTo>
                  <a:cubicBezTo>
                    <a:pt x="901" y="2339"/>
                    <a:pt x="1064" y="2321"/>
                    <a:pt x="1227" y="2297"/>
                  </a:cubicBezTo>
                  <a:cubicBezTo>
                    <a:pt x="1437" y="2262"/>
                    <a:pt x="1643" y="2223"/>
                    <a:pt x="1840" y="2150"/>
                  </a:cubicBezTo>
                  <a:cubicBezTo>
                    <a:pt x="1938" y="2116"/>
                    <a:pt x="2036" y="2075"/>
                    <a:pt x="2129" y="2011"/>
                  </a:cubicBezTo>
                  <a:cubicBezTo>
                    <a:pt x="2177" y="1983"/>
                    <a:pt x="2218" y="1936"/>
                    <a:pt x="2259" y="1892"/>
                  </a:cubicBezTo>
                  <a:cubicBezTo>
                    <a:pt x="2276" y="1865"/>
                    <a:pt x="2292" y="1837"/>
                    <a:pt x="2309" y="1808"/>
                  </a:cubicBezTo>
                  <a:cubicBezTo>
                    <a:pt x="2314" y="1798"/>
                    <a:pt x="2319" y="1788"/>
                    <a:pt x="2323" y="1777"/>
                  </a:cubicBezTo>
                  <a:lnTo>
                    <a:pt x="2328" y="1761"/>
                  </a:lnTo>
                  <a:lnTo>
                    <a:pt x="2338" y="1728"/>
                  </a:lnTo>
                  <a:cubicBezTo>
                    <a:pt x="2404" y="1510"/>
                    <a:pt x="2358" y="1310"/>
                    <a:pt x="2303" y="1149"/>
                  </a:cubicBezTo>
                  <a:cubicBezTo>
                    <a:pt x="2246" y="986"/>
                    <a:pt x="2162" y="856"/>
                    <a:pt x="2081" y="748"/>
                  </a:cubicBezTo>
                  <a:cubicBezTo>
                    <a:pt x="2012" y="655"/>
                    <a:pt x="1937" y="566"/>
                    <a:pt x="1856" y="483"/>
                  </a:cubicBezTo>
                  <a:cubicBezTo>
                    <a:pt x="1787" y="406"/>
                    <a:pt x="1711" y="334"/>
                    <a:pt x="1629" y="269"/>
                  </a:cubicBezTo>
                  <a:lnTo>
                    <a:pt x="1624" y="266"/>
                  </a:lnTo>
                  <a:lnTo>
                    <a:pt x="1563" y="223"/>
                  </a:lnTo>
                  <a:cubicBezTo>
                    <a:pt x="1497" y="178"/>
                    <a:pt x="1428" y="139"/>
                    <a:pt x="1356" y="105"/>
                  </a:cubicBezTo>
                  <a:cubicBezTo>
                    <a:pt x="1240" y="52"/>
                    <a:pt x="1115" y="17"/>
                    <a:pt x="988" y="4"/>
                  </a:cubicBezTo>
                  <a:cubicBezTo>
                    <a:pt x="960" y="2"/>
                    <a:pt x="933" y="1"/>
                    <a:pt x="90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3"/>
            <p:cNvSpPr/>
            <p:nvPr/>
          </p:nvSpPr>
          <p:spPr>
            <a:xfrm>
              <a:off x="4802800" y="4376775"/>
              <a:ext cx="62950" cy="47700"/>
            </a:xfrm>
            <a:custGeom>
              <a:avLst/>
              <a:gdLst/>
              <a:ahLst/>
              <a:cxnLst/>
              <a:rect l="l" t="t" r="r" b="b"/>
              <a:pathLst>
                <a:path w="2518" h="1908" extrusionOk="0">
                  <a:moveTo>
                    <a:pt x="2213" y="523"/>
                  </a:moveTo>
                  <a:cubicBezTo>
                    <a:pt x="2213" y="523"/>
                    <a:pt x="2213" y="523"/>
                    <a:pt x="2213" y="523"/>
                  </a:cubicBezTo>
                  <a:lnTo>
                    <a:pt x="2213" y="523"/>
                  </a:lnTo>
                  <a:close/>
                  <a:moveTo>
                    <a:pt x="2231" y="555"/>
                  </a:moveTo>
                  <a:lnTo>
                    <a:pt x="2231" y="555"/>
                  </a:lnTo>
                  <a:lnTo>
                    <a:pt x="2231" y="555"/>
                  </a:lnTo>
                  <a:cubicBezTo>
                    <a:pt x="2231" y="557"/>
                    <a:pt x="2231" y="561"/>
                    <a:pt x="2231" y="561"/>
                  </a:cubicBezTo>
                  <a:cubicBezTo>
                    <a:pt x="2231" y="561"/>
                    <a:pt x="2231" y="559"/>
                    <a:pt x="2231" y="555"/>
                  </a:cubicBezTo>
                  <a:close/>
                  <a:moveTo>
                    <a:pt x="398" y="821"/>
                  </a:moveTo>
                  <a:cubicBezTo>
                    <a:pt x="398" y="821"/>
                    <a:pt x="400" y="825"/>
                    <a:pt x="402" y="831"/>
                  </a:cubicBezTo>
                  <a:lnTo>
                    <a:pt x="402" y="831"/>
                  </a:lnTo>
                  <a:lnTo>
                    <a:pt x="401" y="828"/>
                  </a:lnTo>
                  <a:cubicBezTo>
                    <a:pt x="399" y="823"/>
                    <a:pt x="398" y="821"/>
                    <a:pt x="398" y="821"/>
                  </a:cubicBezTo>
                  <a:close/>
                  <a:moveTo>
                    <a:pt x="1827" y="1643"/>
                  </a:moveTo>
                  <a:lnTo>
                    <a:pt x="1825" y="1644"/>
                  </a:lnTo>
                  <a:lnTo>
                    <a:pt x="1822" y="1646"/>
                  </a:lnTo>
                  <a:cubicBezTo>
                    <a:pt x="1824" y="1645"/>
                    <a:pt x="1826" y="1644"/>
                    <a:pt x="1827" y="1643"/>
                  </a:cubicBezTo>
                  <a:close/>
                  <a:moveTo>
                    <a:pt x="714" y="1"/>
                  </a:moveTo>
                  <a:cubicBezTo>
                    <a:pt x="681" y="4"/>
                    <a:pt x="649" y="9"/>
                    <a:pt x="617" y="16"/>
                  </a:cubicBezTo>
                  <a:cubicBezTo>
                    <a:pt x="577" y="25"/>
                    <a:pt x="537" y="39"/>
                    <a:pt x="498" y="57"/>
                  </a:cubicBezTo>
                  <a:cubicBezTo>
                    <a:pt x="398" y="103"/>
                    <a:pt x="306" y="170"/>
                    <a:pt x="232" y="254"/>
                  </a:cubicBezTo>
                  <a:cubicBezTo>
                    <a:pt x="134" y="362"/>
                    <a:pt x="63" y="494"/>
                    <a:pt x="26" y="637"/>
                  </a:cubicBezTo>
                  <a:cubicBezTo>
                    <a:pt x="4" y="729"/>
                    <a:pt x="1" y="825"/>
                    <a:pt x="19" y="918"/>
                  </a:cubicBezTo>
                  <a:lnTo>
                    <a:pt x="28" y="958"/>
                  </a:lnTo>
                  <a:lnTo>
                    <a:pt x="32" y="967"/>
                  </a:lnTo>
                  <a:lnTo>
                    <a:pt x="33" y="973"/>
                  </a:lnTo>
                  <a:lnTo>
                    <a:pt x="33" y="975"/>
                  </a:lnTo>
                  <a:lnTo>
                    <a:pt x="46" y="1009"/>
                  </a:lnTo>
                  <a:lnTo>
                    <a:pt x="53" y="1020"/>
                  </a:lnTo>
                  <a:lnTo>
                    <a:pt x="81" y="1067"/>
                  </a:lnTo>
                  <a:cubicBezTo>
                    <a:pt x="100" y="1093"/>
                    <a:pt x="121" y="1119"/>
                    <a:pt x="143" y="1142"/>
                  </a:cubicBezTo>
                  <a:cubicBezTo>
                    <a:pt x="161" y="1164"/>
                    <a:pt x="182" y="1183"/>
                    <a:pt x="204" y="1199"/>
                  </a:cubicBezTo>
                  <a:cubicBezTo>
                    <a:pt x="345" y="1310"/>
                    <a:pt x="489" y="1387"/>
                    <a:pt x="637" y="1466"/>
                  </a:cubicBezTo>
                  <a:cubicBezTo>
                    <a:pt x="785" y="1546"/>
                    <a:pt x="939" y="1623"/>
                    <a:pt x="1101" y="1690"/>
                  </a:cubicBezTo>
                  <a:cubicBezTo>
                    <a:pt x="1263" y="1755"/>
                    <a:pt x="1428" y="1821"/>
                    <a:pt x="1607" y="1868"/>
                  </a:cubicBezTo>
                  <a:cubicBezTo>
                    <a:pt x="1650" y="1880"/>
                    <a:pt x="1699" y="1889"/>
                    <a:pt x="1747" y="1898"/>
                  </a:cubicBezTo>
                  <a:cubicBezTo>
                    <a:pt x="1771" y="1902"/>
                    <a:pt x="1804" y="1903"/>
                    <a:pt x="1831" y="1905"/>
                  </a:cubicBezTo>
                  <a:lnTo>
                    <a:pt x="1852" y="1907"/>
                  </a:lnTo>
                  <a:cubicBezTo>
                    <a:pt x="1878" y="1905"/>
                    <a:pt x="1903" y="1901"/>
                    <a:pt x="1929" y="1893"/>
                  </a:cubicBezTo>
                  <a:lnTo>
                    <a:pt x="1947" y="1888"/>
                  </a:lnTo>
                  <a:lnTo>
                    <a:pt x="1955" y="1885"/>
                  </a:lnTo>
                  <a:cubicBezTo>
                    <a:pt x="1957" y="1884"/>
                    <a:pt x="1958" y="1884"/>
                    <a:pt x="1958" y="1884"/>
                  </a:cubicBezTo>
                  <a:lnTo>
                    <a:pt x="1958" y="1884"/>
                  </a:lnTo>
                  <a:cubicBezTo>
                    <a:pt x="1958" y="1884"/>
                    <a:pt x="1956" y="1885"/>
                    <a:pt x="1956" y="1885"/>
                  </a:cubicBezTo>
                  <a:cubicBezTo>
                    <a:pt x="1957" y="1885"/>
                    <a:pt x="1960" y="1883"/>
                    <a:pt x="1977" y="1873"/>
                  </a:cubicBezTo>
                  <a:lnTo>
                    <a:pt x="1979" y="1872"/>
                  </a:lnTo>
                  <a:cubicBezTo>
                    <a:pt x="1999" y="1861"/>
                    <a:pt x="2084" y="1772"/>
                    <a:pt x="2095" y="1740"/>
                  </a:cubicBezTo>
                  <a:cubicBezTo>
                    <a:pt x="2120" y="1700"/>
                    <a:pt x="2142" y="1657"/>
                    <a:pt x="2162" y="1614"/>
                  </a:cubicBezTo>
                  <a:cubicBezTo>
                    <a:pt x="2233" y="1457"/>
                    <a:pt x="2297" y="1296"/>
                    <a:pt x="2350" y="1132"/>
                  </a:cubicBezTo>
                  <a:cubicBezTo>
                    <a:pt x="2403" y="972"/>
                    <a:pt x="2466" y="825"/>
                    <a:pt x="2500" y="662"/>
                  </a:cubicBezTo>
                  <a:cubicBezTo>
                    <a:pt x="2509" y="619"/>
                    <a:pt x="2515" y="576"/>
                    <a:pt x="2518" y="532"/>
                  </a:cubicBezTo>
                  <a:lnTo>
                    <a:pt x="2518" y="523"/>
                  </a:lnTo>
                  <a:lnTo>
                    <a:pt x="2518" y="520"/>
                  </a:lnTo>
                  <a:lnTo>
                    <a:pt x="2518" y="518"/>
                  </a:lnTo>
                  <a:lnTo>
                    <a:pt x="2513" y="487"/>
                  </a:lnTo>
                  <a:lnTo>
                    <a:pt x="2511" y="474"/>
                  </a:lnTo>
                  <a:lnTo>
                    <a:pt x="2507" y="447"/>
                  </a:lnTo>
                  <a:cubicBezTo>
                    <a:pt x="2509" y="438"/>
                    <a:pt x="2488" y="389"/>
                    <a:pt x="2467" y="357"/>
                  </a:cubicBezTo>
                  <a:cubicBezTo>
                    <a:pt x="2379" y="236"/>
                    <a:pt x="2304" y="215"/>
                    <a:pt x="2231" y="181"/>
                  </a:cubicBezTo>
                  <a:cubicBezTo>
                    <a:pt x="2087" y="125"/>
                    <a:pt x="1962" y="109"/>
                    <a:pt x="1851" y="95"/>
                  </a:cubicBezTo>
                  <a:cubicBezTo>
                    <a:pt x="1740" y="87"/>
                    <a:pt x="1645" y="85"/>
                    <a:pt x="1567" y="85"/>
                  </a:cubicBezTo>
                  <a:cubicBezTo>
                    <a:pt x="1484" y="88"/>
                    <a:pt x="1402" y="95"/>
                    <a:pt x="1320" y="106"/>
                  </a:cubicBezTo>
                  <a:cubicBezTo>
                    <a:pt x="1210" y="124"/>
                    <a:pt x="1210" y="284"/>
                    <a:pt x="1320" y="302"/>
                  </a:cubicBezTo>
                  <a:lnTo>
                    <a:pt x="1321" y="302"/>
                  </a:lnTo>
                  <a:lnTo>
                    <a:pt x="1550" y="340"/>
                  </a:lnTo>
                  <a:cubicBezTo>
                    <a:pt x="1623" y="350"/>
                    <a:pt x="1711" y="364"/>
                    <a:pt x="1808" y="387"/>
                  </a:cubicBezTo>
                  <a:cubicBezTo>
                    <a:pt x="1905" y="406"/>
                    <a:pt x="2017" y="431"/>
                    <a:pt x="2113" y="471"/>
                  </a:cubicBezTo>
                  <a:cubicBezTo>
                    <a:pt x="2136" y="479"/>
                    <a:pt x="2158" y="490"/>
                    <a:pt x="2180" y="502"/>
                  </a:cubicBezTo>
                  <a:cubicBezTo>
                    <a:pt x="2191" y="506"/>
                    <a:pt x="2194" y="512"/>
                    <a:pt x="2201" y="517"/>
                  </a:cubicBezTo>
                  <a:lnTo>
                    <a:pt x="2213" y="523"/>
                  </a:lnTo>
                  <a:lnTo>
                    <a:pt x="2213" y="523"/>
                  </a:lnTo>
                  <a:cubicBezTo>
                    <a:pt x="2211" y="522"/>
                    <a:pt x="2210" y="520"/>
                    <a:pt x="2209" y="517"/>
                  </a:cubicBezTo>
                  <a:cubicBezTo>
                    <a:pt x="2207" y="515"/>
                    <a:pt x="2209" y="505"/>
                    <a:pt x="2212" y="505"/>
                  </a:cubicBezTo>
                  <a:cubicBezTo>
                    <a:pt x="2214" y="505"/>
                    <a:pt x="2216" y="509"/>
                    <a:pt x="2218" y="519"/>
                  </a:cubicBezTo>
                  <a:lnTo>
                    <a:pt x="2227" y="545"/>
                  </a:lnTo>
                  <a:lnTo>
                    <a:pt x="2228" y="548"/>
                  </a:lnTo>
                  <a:lnTo>
                    <a:pt x="2228" y="548"/>
                  </a:lnTo>
                  <a:cubicBezTo>
                    <a:pt x="2231" y="574"/>
                    <a:pt x="2232" y="601"/>
                    <a:pt x="2231" y="628"/>
                  </a:cubicBezTo>
                  <a:cubicBezTo>
                    <a:pt x="2227" y="776"/>
                    <a:pt x="2201" y="923"/>
                    <a:pt x="2154" y="1064"/>
                  </a:cubicBezTo>
                  <a:cubicBezTo>
                    <a:pt x="2102" y="1213"/>
                    <a:pt x="2038" y="1365"/>
                    <a:pt x="1951" y="1500"/>
                  </a:cubicBezTo>
                  <a:cubicBezTo>
                    <a:pt x="1932" y="1532"/>
                    <a:pt x="1909" y="1563"/>
                    <a:pt x="1885" y="1592"/>
                  </a:cubicBezTo>
                  <a:cubicBezTo>
                    <a:pt x="1877" y="1603"/>
                    <a:pt x="1868" y="1611"/>
                    <a:pt x="1860" y="1619"/>
                  </a:cubicBezTo>
                  <a:cubicBezTo>
                    <a:pt x="1856" y="1622"/>
                    <a:pt x="1860" y="1622"/>
                    <a:pt x="1854" y="1626"/>
                  </a:cubicBezTo>
                  <a:lnTo>
                    <a:pt x="1854" y="1626"/>
                  </a:lnTo>
                  <a:cubicBezTo>
                    <a:pt x="1854" y="1626"/>
                    <a:pt x="1853" y="1625"/>
                    <a:pt x="1853" y="1625"/>
                  </a:cubicBezTo>
                  <a:lnTo>
                    <a:pt x="1853" y="1625"/>
                  </a:lnTo>
                  <a:lnTo>
                    <a:pt x="1854" y="1626"/>
                  </a:lnTo>
                  <a:lnTo>
                    <a:pt x="1854" y="1626"/>
                  </a:lnTo>
                  <a:cubicBezTo>
                    <a:pt x="1854" y="1626"/>
                    <a:pt x="1854" y="1626"/>
                    <a:pt x="1854" y="1626"/>
                  </a:cubicBezTo>
                  <a:lnTo>
                    <a:pt x="1854" y="1626"/>
                  </a:lnTo>
                  <a:cubicBezTo>
                    <a:pt x="1855" y="1626"/>
                    <a:pt x="1855" y="1626"/>
                    <a:pt x="1856" y="1626"/>
                  </a:cubicBezTo>
                  <a:lnTo>
                    <a:pt x="1854" y="1626"/>
                  </a:lnTo>
                  <a:lnTo>
                    <a:pt x="1854" y="1626"/>
                  </a:lnTo>
                  <a:cubicBezTo>
                    <a:pt x="1853" y="1626"/>
                    <a:pt x="1852" y="1627"/>
                    <a:pt x="1851" y="1627"/>
                  </a:cubicBezTo>
                  <a:lnTo>
                    <a:pt x="1841" y="1634"/>
                  </a:lnTo>
                  <a:lnTo>
                    <a:pt x="1841" y="1634"/>
                  </a:lnTo>
                  <a:lnTo>
                    <a:pt x="1842" y="1633"/>
                  </a:lnTo>
                  <a:lnTo>
                    <a:pt x="1844" y="1629"/>
                  </a:lnTo>
                  <a:cubicBezTo>
                    <a:pt x="1845" y="1627"/>
                    <a:pt x="1847" y="1626"/>
                    <a:pt x="1850" y="1626"/>
                  </a:cubicBezTo>
                  <a:cubicBezTo>
                    <a:pt x="1851" y="1626"/>
                    <a:pt x="1852" y="1625"/>
                    <a:pt x="1853" y="1625"/>
                  </a:cubicBezTo>
                  <a:cubicBezTo>
                    <a:pt x="1853" y="1625"/>
                    <a:pt x="1853" y="1625"/>
                    <a:pt x="1853" y="1625"/>
                  </a:cubicBezTo>
                  <a:lnTo>
                    <a:pt x="1853" y="1625"/>
                  </a:lnTo>
                  <a:lnTo>
                    <a:pt x="1845" y="1623"/>
                  </a:lnTo>
                  <a:cubicBezTo>
                    <a:pt x="1830" y="1620"/>
                    <a:pt x="1818" y="1619"/>
                    <a:pt x="1801" y="1613"/>
                  </a:cubicBezTo>
                  <a:cubicBezTo>
                    <a:pt x="1764" y="1603"/>
                    <a:pt x="1729" y="1594"/>
                    <a:pt x="1690" y="1578"/>
                  </a:cubicBezTo>
                  <a:cubicBezTo>
                    <a:pt x="1382" y="1466"/>
                    <a:pt x="1085" y="1329"/>
                    <a:pt x="802" y="1166"/>
                  </a:cubicBezTo>
                  <a:cubicBezTo>
                    <a:pt x="669" y="1089"/>
                    <a:pt x="543" y="999"/>
                    <a:pt x="460" y="913"/>
                  </a:cubicBezTo>
                  <a:cubicBezTo>
                    <a:pt x="452" y="907"/>
                    <a:pt x="447" y="901"/>
                    <a:pt x="443" y="892"/>
                  </a:cubicBezTo>
                  <a:cubicBezTo>
                    <a:pt x="438" y="890"/>
                    <a:pt x="435" y="888"/>
                    <a:pt x="431" y="887"/>
                  </a:cubicBezTo>
                  <a:lnTo>
                    <a:pt x="414" y="853"/>
                  </a:lnTo>
                  <a:lnTo>
                    <a:pt x="413" y="842"/>
                  </a:lnTo>
                  <a:cubicBezTo>
                    <a:pt x="408" y="802"/>
                    <a:pt x="409" y="761"/>
                    <a:pt x="417" y="722"/>
                  </a:cubicBezTo>
                  <a:cubicBezTo>
                    <a:pt x="435" y="634"/>
                    <a:pt x="467" y="549"/>
                    <a:pt x="513" y="472"/>
                  </a:cubicBezTo>
                  <a:cubicBezTo>
                    <a:pt x="551" y="409"/>
                    <a:pt x="596" y="353"/>
                    <a:pt x="649" y="303"/>
                  </a:cubicBezTo>
                  <a:cubicBezTo>
                    <a:pt x="670" y="282"/>
                    <a:pt x="691" y="267"/>
                    <a:pt x="710" y="251"/>
                  </a:cubicBezTo>
                  <a:cubicBezTo>
                    <a:pt x="724" y="240"/>
                    <a:pt x="739" y="229"/>
                    <a:pt x="755" y="221"/>
                  </a:cubicBezTo>
                  <a:lnTo>
                    <a:pt x="813" y="194"/>
                  </a:lnTo>
                  <a:lnTo>
                    <a:pt x="815" y="195"/>
                  </a:lnTo>
                  <a:cubicBezTo>
                    <a:pt x="911" y="152"/>
                    <a:pt x="884" y="7"/>
                    <a:pt x="777" y="3"/>
                  </a:cubicBezTo>
                  <a:lnTo>
                    <a:pt x="714" y="1"/>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3"/>
            <p:cNvSpPr/>
            <p:nvPr/>
          </p:nvSpPr>
          <p:spPr>
            <a:xfrm>
              <a:off x="4755750" y="4442300"/>
              <a:ext cx="127375" cy="104100"/>
            </a:xfrm>
            <a:custGeom>
              <a:avLst/>
              <a:gdLst/>
              <a:ahLst/>
              <a:cxnLst/>
              <a:rect l="l" t="t" r="r" b="b"/>
              <a:pathLst>
                <a:path w="5095" h="4164" extrusionOk="0">
                  <a:moveTo>
                    <a:pt x="2140" y="0"/>
                  </a:moveTo>
                  <a:cubicBezTo>
                    <a:pt x="2037" y="0"/>
                    <a:pt x="1930" y="8"/>
                    <a:pt x="1818" y="28"/>
                  </a:cubicBezTo>
                  <a:cubicBezTo>
                    <a:pt x="1741" y="42"/>
                    <a:pt x="1666" y="68"/>
                    <a:pt x="1597" y="108"/>
                  </a:cubicBezTo>
                  <a:cubicBezTo>
                    <a:pt x="1577" y="119"/>
                    <a:pt x="1557" y="132"/>
                    <a:pt x="1540" y="148"/>
                  </a:cubicBezTo>
                  <a:cubicBezTo>
                    <a:pt x="1519" y="164"/>
                    <a:pt x="1499" y="182"/>
                    <a:pt x="1481" y="203"/>
                  </a:cubicBezTo>
                  <a:lnTo>
                    <a:pt x="1425" y="276"/>
                  </a:lnTo>
                  <a:cubicBezTo>
                    <a:pt x="1388" y="321"/>
                    <a:pt x="1349" y="390"/>
                    <a:pt x="1313" y="448"/>
                  </a:cubicBezTo>
                  <a:cubicBezTo>
                    <a:pt x="1278" y="507"/>
                    <a:pt x="1253" y="564"/>
                    <a:pt x="1223" y="622"/>
                  </a:cubicBezTo>
                  <a:cubicBezTo>
                    <a:pt x="1113" y="854"/>
                    <a:pt x="1032" y="1092"/>
                    <a:pt x="956" y="1326"/>
                  </a:cubicBezTo>
                  <a:cubicBezTo>
                    <a:pt x="883" y="1560"/>
                    <a:pt x="809" y="1789"/>
                    <a:pt x="741" y="2013"/>
                  </a:cubicBezTo>
                  <a:cubicBezTo>
                    <a:pt x="674" y="2236"/>
                    <a:pt x="595" y="2446"/>
                    <a:pt x="533" y="2655"/>
                  </a:cubicBezTo>
                  <a:cubicBezTo>
                    <a:pt x="517" y="2708"/>
                    <a:pt x="503" y="2759"/>
                    <a:pt x="490" y="2815"/>
                  </a:cubicBezTo>
                  <a:cubicBezTo>
                    <a:pt x="481" y="2846"/>
                    <a:pt x="476" y="2879"/>
                    <a:pt x="474" y="2912"/>
                  </a:cubicBezTo>
                  <a:lnTo>
                    <a:pt x="473" y="2925"/>
                  </a:lnTo>
                  <a:lnTo>
                    <a:pt x="473" y="2931"/>
                  </a:lnTo>
                  <a:cubicBezTo>
                    <a:pt x="452" y="2820"/>
                    <a:pt x="355" y="2742"/>
                    <a:pt x="245" y="2742"/>
                  </a:cubicBezTo>
                  <a:cubicBezTo>
                    <a:pt x="234" y="2742"/>
                    <a:pt x="222" y="2743"/>
                    <a:pt x="211" y="2744"/>
                  </a:cubicBezTo>
                  <a:cubicBezTo>
                    <a:pt x="87" y="2764"/>
                    <a:pt x="1" y="2876"/>
                    <a:pt x="16" y="3000"/>
                  </a:cubicBezTo>
                  <a:cubicBezTo>
                    <a:pt x="29" y="3117"/>
                    <a:pt x="129" y="3205"/>
                    <a:pt x="245" y="3205"/>
                  </a:cubicBezTo>
                  <a:cubicBezTo>
                    <a:pt x="251" y="3205"/>
                    <a:pt x="257" y="3205"/>
                    <a:pt x="263" y="3205"/>
                  </a:cubicBezTo>
                  <a:cubicBezTo>
                    <a:pt x="386" y="3194"/>
                    <a:pt x="480" y="3089"/>
                    <a:pt x="476" y="2966"/>
                  </a:cubicBezTo>
                  <a:lnTo>
                    <a:pt x="476" y="2966"/>
                  </a:lnTo>
                  <a:lnTo>
                    <a:pt x="480" y="2984"/>
                  </a:lnTo>
                  <a:cubicBezTo>
                    <a:pt x="482" y="2999"/>
                    <a:pt x="487" y="3014"/>
                    <a:pt x="493" y="3028"/>
                  </a:cubicBezTo>
                  <a:cubicBezTo>
                    <a:pt x="508" y="3066"/>
                    <a:pt x="526" y="3103"/>
                    <a:pt x="548" y="3137"/>
                  </a:cubicBezTo>
                  <a:lnTo>
                    <a:pt x="596" y="3206"/>
                  </a:lnTo>
                  <a:cubicBezTo>
                    <a:pt x="628" y="3245"/>
                    <a:pt x="659" y="3287"/>
                    <a:pt x="693" y="3323"/>
                  </a:cubicBezTo>
                  <a:cubicBezTo>
                    <a:pt x="950" y="3610"/>
                    <a:pt x="1193" y="3801"/>
                    <a:pt x="1361" y="3941"/>
                  </a:cubicBezTo>
                  <a:cubicBezTo>
                    <a:pt x="1533" y="4075"/>
                    <a:pt x="1636" y="4146"/>
                    <a:pt x="1636" y="4146"/>
                  </a:cubicBezTo>
                  <a:lnTo>
                    <a:pt x="1637" y="4146"/>
                  </a:lnTo>
                  <a:cubicBezTo>
                    <a:pt x="1655" y="4158"/>
                    <a:pt x="1674" y="4164"/>
                    <a:pt x="1692" y="4164"/>
                  </a:cubicBezTo>
                  <a:cubicBezTo>
                    <a:pt x="1769" y="4164"/>
                    <a:pt x="1829" y="4066"/>
                    <a:pt x="1763" y="3997"/>
                  </a:cubicBezTo>
                  <a:lnTo>
                    <a:pt x="1532" y="3751"/>
                  </a:lnTo>
                  <a:lnTo>
                    <a:pt x="1263" y="3474"/>
                  </a:lnTo>
                  <a:cubicBezTo>
                    <a:pt x="1162" y="3368"/>
                    <a:pt x="1045" y="3248"/>
                    <a:pt x="928" y="3116"/>
                  </a:cubicBezTo>
                  <a:lnTo>
                    <a:pt x="843" y="3015"/>
                  </a:lnTo>
                  <a:lnTo>
                    <a:pt x="805" y="2965"/>
                  </a:lnTo>
                  <a:cubicBezTo>
                    <a:pt x="792" y="2946"/>
                    <a:pt x="797" y="2953"/>
                    <a:pt x="786" y="2946"/>
                  </a:cubicBezTo>
                  <a:cubicBezTo>
                    <a:pt x="756" y="2932"/>
                    <a:pt x="784" y="2813"/>
                    <a:pt x="796" y="2715"/>
                  </a:cubicBezTo>
                  <a:cubicBezTo>
                    <a:pt x="829" y="2510"/>
                    <a:pt x="872" y="2292"/>
                    <a:pt x="938" y="2073"/>
                  </a:cubicBezTo>
                  <a:cubicBezTo>
                    <a:pt x="1007" y="1846"/>
                    <a:pt x="1087" y="1625"/>
                    <a:pt x="1180" y="1409"/>
                  </a:cubicBezTo>
                  <a:cubicBezTo>
                    <a:pt x="1274" y="1189"/>
                    <a:pt x="1377" y="968"/>
                    <a:pt x="1491" y="759"/>
                  </a:cubicBezTo>
                  <a:lnTo>
                    <a:pt x="1579" y="609"/>
                  </a:lnTo>
                  <a:cubicBezTo>
                    <a:pt x="1611" y="564"/>
                    <a:pt x="1629" y="523"/>
                    <a:pt x="1671" y="475"/>
                  </a:cubicBezTo>
                  <a:lnTo>
                    <a:pt x="1729" y="403"/>
                  </a:lnTo>
                  <a:cubicBezTo>
                    <a:pt x="1730" y="404"/>
                    <a:pt x="1730" y="404"/>
                    <a:pt x="1731" y="404"/>
                  </a:cubicBezTo>
                  <a:cubicBezTo>
                    <a:pt x="1735" y="404"/>
                    <a:pt x="1744" y="391"/>
                    <a:pt x="1758" y="386"/>
                  </a:cubicBezTo>
                  <a:cubicBezTo>
                    <a:pt x="1797" y="367"/>
                    <a:pt x="1839" y="355"/>
                    <a:pt x="1880" y="349"/>
                  </a:cubicBezTo>
                  <a:cubicBezTo>
                    <a:pt x="1947" y="338"/>
                    <a:pt x="2017" y="333"/>
                    <a:pt x="2089" y="333"/>
                  </a:cubicBezTo>
                  <a:cubicBezTo>
                    <a:pt x="2235" y="333"/>
                    <a:pt x="2389" y="352"/>
                    <a:pt x="2536" y="373"/>
                  </a:cubicBezTo>
                  <a:cubicBezTo>
                    <a:pt x="2751" y="408"/>
                    <a:pt x="2963" y="455"/>
                    <a:pt x="3171" y="514"/>
                  </a:cubicBezTo>
                  <a:cubicBezTo>
                    <a:pt x="3373" y="568"/>
                    <a:pt x="3563" y="621"/>
                    <a:pt x="3741" y="665"/>
                  </a:cubicBezTo>
                  <a:cubicBezTo>
                    <a:pt x="4095" y="756"/>
                    <a:pt x="4393" y="825"/>
                    <a:pt x="4605" y="868"/>
                  </a:cubicBezTo>
                  <a:cubicBezTo>
                    <a:pt x="4816" y="910"/>
                    <a:pt x="4938" y="929"/>
                    <a:pt x="4938" y="929"/>
                  </a:cubicBezTo>
                  <a:cubicBezTo>
                    <a:pt x="4944" y="930"/>
                    <a:pt x="4950" y="930"/>
                    <a:pt x="4956" y="930"/>
                  </a:cubicBezTo>
                  <a:cubicBezTo>
                    <a:pt x="5053" y="930"/>
                    <a:pt x="5095" y="797"/>
                    <a:pt x="5005" y="744"/>
                  </a:cubicBezTo>
                  <a:lnTo>
                    <a:pt x="5004" y="744"/>
                  </a:lnTo>
                  <a:cubicBezTo>
                    <a:pt x="5004" y="744"/>
                    <a:pt x="4566" y="490"/>
                    <a:pt x="3846" y="279"/>
                  </a:cubicBezTo>
                  <a:cubicBezTo>
                    <a:pt x="3488" y="170"/>
                    <a:pt x="3055" y="95"/>
                    <a:pt x="2583" y="33"/>
                  </a:cubicBezTo>
                  <a:cubicBezTo>
                    <a:pt x="2440" y="17"/>
                    <a:pt x="2294" y="0"/>
                    <a:pt x="214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3"/>
            <p:cNvSpPr/>
            <p:nvPr/>
          </p:nvSpPr>
          <p:spPr>
            <a:xfrm>
              <a:off x="4631700" y="4570575"/>
              <a:ext cx="81600" cy="86750"/>
            </a:xfrm>
            <a:custGeom>
              <a:avLst/>
              <a:gdLst/>
              <a:ahLst/>
              <a:cxnLst/>
              <a:rect l="l" t="t" r="r" b="b"/>
              <a:pathLst>
                <a:path w="3264" h="3470" extrusionOk="0">
                  <a:moveTo>
                    <a:pt x="1303" y="149"/>
                  </a:moveTo>
                  <a:lnTo>
                    <a:pt x="1411" y="151"/>
                  </a:lnTo>
                  <a:lnTo>
                    <a:pt x="1411" y="151"/>
                  </a:lnTo>
                  <a:cubicBezTo>
                    <a:pt x="1418" y="153"/>
                    <a:pt x="1443" y="155"/>
                    <a:pt x="1491" y="180"/>
                  </a:cubicBezTo>
                  <a:cubicBezTo>
                    <a:pt x="1544" y="209"/>
                    <a:pt x="1621" y="273"/>
                    <a:pt x="1705" y="375"/>
                  </a:cubicBezTo>
                  <a:cubicBezTo>
                    <a:pt x="1803" y="502"/>
                    <a:pt x="1891" y="636"/>
                    <a:pt x="1968" y="777"/>
                  </a:cubicBezTo>
                  <a:lnTo>
                    <a:pt x="2267" y="1331"/>
                  </a:lnTo>
                  <a:cubicBezTo>
                    <a:pt x="2375" y="1536"/>
                    <a:pt x="2547" y="1733"/>
                    <a:pt x="2657" y="1975"/>
                  </a:cubicBezTo>
                  <a:cubicBezTo>
                    <a:pt x="2766" y="2217"/>
                    <a:pt x="2863" y="2486"/>
                    <a:pt x="2918" y="2760"/>
                  </a:cubicBezTo>
                  <a:cubicBezTo>
                    <a:pt x="2932" y="2826"/>
                    <a:pt x="2940" y="2892"/>
                    <a:pt x="2944" y="2959"/>
                  </a:cubicBezTo>
                  <a:cubicBezTo>
                    <a:pt x="2947" y="2988"/>
                    <a:pt x="2945" y="3016"/>
                    <a:pt x="2941" y="3045"/>
                  </a:cubicBezTo>
                  <a:cubicBezTo>
                    <a:pt x="2941" y="3048"/>
                    <a:pt x="2941" y="3050"/>
                    <a:pt x="2941" y="3052"/>
                  </a:cubicBezTo>
                  <a:lnTo>
                    <a:pt x="2941" y="3052"/>
                  </a:lnTo>
                  <a:cubicBezTo>
                    <a:pt x="2941" y="3051"/>
                    <a:pt x="2940" y="3051"/>
                    <a:pt x="2940" y="3051"/>
                  </a:cubicBezTo>
                  <a:lnTo>
                    <a:pt x="2940" y="3051"/>
                  </a:lnTo>
                  <a:cubicBezTo>
                    <a:pt x="2939" y="3051"/>
                    <a:pt x="2940" y="3053"/>
                    <a:pt x="2940" y="3053"/>
                  </a:cubicBezTo>
                  <a:cubicBezTo>
                    <a:pt x="2940" y="3053"/>
                    <a:pt x="2941" y="3053"/>
                    <a:pt x="2941" y="3052"/>
                  </a:cubicBezTo>
                  <a:lnTo>
                    <a:pt x="2941" y="3052"/>
                  </a:lnTo>
                  <a:cubicBezTo>
                    <a:pt x="2941" y="3052"/>
                    <a:pt x="2941" y="3052"/>
                    <a:pt x="2941" y="3052"/>
                  </a:cubicBezTo>
                  <a:cubicBezTo>
                    <a:pt x="2941" y="3052"/>
                    <a:pt x="2942" y="3052"/>
                    <a:pt x="2942" y="3052"/>
                  </a:cubicBezTo>
                  <a:lnTo>
                    <a:pt x="2942" y="3052"/>
                  </a:lnTo>
                  <a:cubicBezTo>
                    <a:pt x="2944" y="3052"/>
                    <a:pt x="2939" y="3061"/>
                    <a:pt x="2933" y="3071"/>
                  </a:cubicBezTo>
                  <a:lnTo>
                    <a:pt x="2929" y="3071"/>
                  </a:lnTo>
                  <a:cubicBezTo>
                    <a:pt x="2929" y="3071"/>
                    <a:pt x="2929" y="3072"/>
                    <a:pt x="2925" y="3074"/>
                  </a:cubicBezTo>
                  <a:cubicBezTo>
                    <a:pt x="2918" y="3078"/>
                    <a:pt x="2911" y="3081"/>
                    <a:pt x="2904" y="3084"/>
                  </a:cubicBezTo>
                  <a:cubicBezTo>
                    <a:pt x="2881" y="3094"/>
                    <a:pt x="2856" y="3101"/>
                    <a:pt x="2833" y="3108"/>
                  </a:cubicBezTo>
                  <a:cubicBezTo>
                    <a:pt x="2776" y="3124"/>
                    <a:pt x="2708" y="3137"/>
                    <a:pt x="2638" y="3153"/>
                  </a:cubicBezTo>
                  <a:cubicBezTo>
                    <a:pt x="2536" y="3186"/>
                    <a:pt x="2431" y="3199"/>
                    <a:pt x="2323" y="3199"/>
                  </a:cubicBezTo>
                  <a:cubicBezTo>
                    <a:pt x="2127" y="3199"/>
                    <a:pt x="1924" y="3155"/>
                    <a:pt x="1730" y="3110"/>
                  </a:cubicBezTo>
                  <a:cubicBezTo>
                    <a:pt x="1426" y="3037"/>
                    <a:pt x="1119" y="2982"/>
                    <a:pt x="823" y="2905"/>
                  </a:cubicBezTo>
                  <a:cubicBezTo>
                    <a:pt x="749" y="2888"/>
                    <a:pt x="674" y="2868"/>
                    <a:pt x="605" y="2844"/>
                  </a:cubicBezTo>
                  <a:cubicBezTo>
                    <a:pt x="594" y="2840"/>
                    <a:pt x="559" y="2830"/>
                    <a:pt x="562" y="2828"/>
                  </a:cubicBezTo>
                  <a:lnTo>
                    <a:pt x="562" y="2828"/>
                  </a:lnTo>
                  <a:cubicBezTo>
                    <a:pt x="569" y="2830"/>
                    <a:pt x="573" y="2831"/>
                    <a:pt x="575" y="2831"/>
                  </a:cubicBezTo>
                  <a:cubicBezTo>
                    <a:pt x="576" y="2831"/>
                    <a:pt x="576" y="2830"/>
                    <a:pt x="576" y="2830"/>
                  </a:cubicBezTo>
                  <a:cubicBezTo>
                    <a:pt x="575" y="2823"/>
                    <a:pt x="565" y="2806"/>
                    <a:pt x="555" y="2782"/>
                  </a:cubicBezTo>
                  <a:cubicBezTo>
                    <a:pt x="516" y="2681"/>
                    <a:pt x="481" y="2540"/>
                    <a:pt x="436" y="2409"/>
                  </a:cubicBezTo>
                  <a:cubicBezTo>
                    <a:pt x="391" y="2275"/>
                    <a:pt x="338" y="2139"/>
                    <a:pt x="303" y="2003"/>
                  </a:cubicBezTo>
                  <a:cubicBezTo>
                    <a:pt x="267" y="1867"/>
                    <a:pt x="255" y="1728"/>
                    <a:pt x="245" y="1595"/>
                  </a:cubicBezTo>
                  <a:cubicBezTo>
                    <a:pt x="235" y="1462"/>
                    <a:pt x="233" y="1332"/>
                    <a:pt x="235" y="1207"/>
                  </a:cubicBezTo>
                  <a:cubicBezTo>
                    <a:pt x="237" y="1085"/>
                    <a:pt x="240" y="949"/>
                    <a:pt x="260" y="867"/>
                  </a:cubicBezTo>
                  <a:cubicBezTo>
                    <a:pt x="280" y="797"/>
                    <a:pt x="345" y="712"/>
                    <a:pt x="410" y="643"/>
                  </a:cubicBezTo>
                  <a:cubicBezTo>
                    <a:pt x="475" y="577"/>
                    <a:pt x="545" y="515"/>
                    <a:pt x="619" y="459"/>
                  </a:cubicBezTo>
                  <a:cubicBezTo>
                    <a:pt x="761" y="348"/>
                    <a:pt x="897" y="265"/>
                    <a:pt x="1018" y="217"/>
                  </a:cubicBezTo>
                  <a:cubicBezTo>
                    <a:pt x="1109" y="179"/>
                    <a:pt x="1205" y="155"/>
                    <a:pt x="1303" y="149"/>
                  </a:cubicBezTo>
                  <a:close/>
                  <a:moveTo>
                    <a:pt x="1305" y="1"/>
                  </a:moveTo>
                  <a:cubicBezTo>
                    <a:pt x="1189" y="6"/>
                    <a:pt x="1075" y="23"/>
                    <a:pt x="963" y="50"/>
                  </a:cubicBezTo>
                  <a:cubicBezTo>
                    <a:pt x="822" y="89"/>
                    <a:pt x="650" y="146"/>
                    <a:pt x="478" y="257"/>
                  </a:cubicBezTo>
                  <a:cubicBezTo>
                    <a:pt x="384" y="317"/>
                    <a:pt x="299" y="387"/>
                    <a:pt x="222" y="467"/>
                  </a:cubicBezTo>
                  <a:cubicBezTo>
                    <a:pt x="143" y="555"/>
                    <a:pt x="58" y="654"/>
                    <a:pt x="22" y="816"/>
                  </a:cubicBezTo>
                  <a:cubicBezTo>
                    <a:pt x="0" y="965"/>
                    <a:pt x="15" y="1078"/>
                    <a:pt x="19" y="1211"/>
                  </a:cubicBezTo>
                  <a:cubicBezTo>
                    <a:pt x="27" y="1341"/>
                    <a:pt x="37" y="1473"/>
                    <a:pt x="45" y="1610"/>
                  </a:cubicBezTo>
                  <a:cubicBezTo>
                    <a:pt x="53" y="1747"/>
                    <a:pt x="68" y="1887"/>
                    <a:pt x="66" y="2033"/>
                  </a:cubicBezTo>
                  <a:cubicBezTo>
                    <a:pt x="63" y="2179"/>
                    <a:pt x="54" y="2330"/>
                    <a:pt x="68" y="2486"/>
                  </a:cubicBezTo>
                  <a:cubicBezTo>
                    <a:pt x="86" y="2642"/>
                    <a:pt x="118" y="2799"/>
                    <a:pt x="222" y="2968"/>
                  </a:cubicBezTo>
                  <a:cubicBezTo>
                    <a:pt x="253" y="3019"/>
                    <a:pt x="292" y="3064"/>
                    <a:pt x="338" y="3103"/>
                  </a:cubicBezTo>
                  <a:cubicBezTo>
                    <a:pt x="370" y="3129"/>
                    <a:pt x="409" y="3150"/>
                    <a:pt x="450" y="3163"/>
                  </a:cubicBezTo>
                  <a:cubicBezTo>
                    <a:pt x="471" y="3169"/>
                    <a:pt x="494" y="3174"/>
                    <a:pt x="516" y="3179"/>
                  </a:cubicBezTo>
                  <a:cubicBezTo>
                    <a:pt x="597" y="3194"/>
                    <a:pt x="672" y="3210"/>
                    <a:pt x="749" y="3227"/>
                  </a:cubicBezTo>
                  <a:cubicBezTo>
                    <a:pt x="1058" y="3288"/>
                    <a:pt x="1370" y="3354"/>
                    <a:pt x="1690" y="3375"/>
                  </a:cubicBezTo>
                  <a:cubicBezTo>
                    <a:pt x="2013" y="3394"/>
                    <a:pt x="2323" y="3403"/>
                    <a:pt x="2656" y="3466"/>
                  </a:cubicBezTo>
                  <a:cubicBezTo>
                    <a:pt x="2679" y="3468"/>
                    <a:pt x="2703" y="3469"/>
                    <a:pt x="2726" y="3469"/>
                  </a:cubicBezTo>
                  <a:cubicBezTo>
                    <a:pt x="2791" y="3469"/>
                    <a:pt x="2856" y="3462"/>
                    <a:pt x="2920" y="3446"/>
                  </a:cubicBezTo>
                  <a:cubicBezTo>
                    <a:pt x="2970" y="3435"/>
                    <a:pt x="3018" y="3417"/>
                    <a:pt x="3063" y="3391"/>
                  </a:cubicBezTo>
                  <a:cubicBezTo>
                    <a:pt x="3090" y="3377"/>
                    <a:pt x="3116" y="3360"/>
                    <a:pt x="3139" y="3340"/>
                  </a:cubicBezTo>
                  <a:cubicBezTo>
                    <a:pt x="3153" y="3329"/>
                    <a:pt x="3164" y="3317"/>
                    <a:pt x="3175" y="3303"/>
                  </a:cubicBezTo>
                  <a:lnTo>
                    <a:pt x="3192" y="3282"/>
                  </a:lnTo>
                  <a:lnTo>
                    <a:pt x="3201" y="3271"/>
                  </a:lnTo>
                  <a:lnTo>
                    <a:pt x="3205" y="3266"/>
                  </a:lnTo>
                  <a:cubicBezTo>
                    <a:pt x="3206" y="3265"/>
                    <a:pt x="3206" y="3264"/>
                    <a:pt x="3206" y="3263"/>
                  </a:cubicBezTo>
                  <a:lnTo>
                    <a:pt x="3206" y="3263"/>
                  </a:lnTo>
                  <a:cubicBezTo>
                    <a:pt x="3206" y="3264"/>
                    <a:pt x="3206" y="3264"/>
                    <a:pt x="3206" y="3264"/>
                  </a:cubicBezTo>
                  <a:cubicBezTo>
                    <a:pt x="3206" y="3264"/>
                    <a:pt x="3209" y="3260"/>
                    <a:pt x="3221" y="3239"/>
                  </a:cubicBezTo>
                  <a:cubicBezTo>
                    <a:pt x="3230" y="3218"/>
                    <a:pt x="3237" y="3197"/>
                    <a:pt x="3244" y="3175"/>
                  </a:cubicBezTo>
                  <a:cubicBezTo>
                    <a:pt x="3253" y="3142"/>
                    <a:pt x="3263" y="3092"/>
                    <a:pt x="3262" y="3071"/>
                  </a:cubicBezTo>
                  <a:cubicBezTo>
                    <a:pt x="3263" y="3024"/>
                    <a:pt x="3261" y="2977"/>
                    <a:pt x="3254" y="2931"/>
                  </a:cubicBezTo>
                  <a:cubicBezTo>
                    <a:pt x="3243" y="2849"/>
                    <a:pt x="3224" y="2770"/>
                    <a:pt x="3201" y="2691"/>
                  </a:cubicBezTo>
                  <a:cubicBezTo>
                    <a:pt x="3111" y="2391"/>
                    <a:pt x="2991" y="2129"/>
                    <a:pt x="2882" y="1875"/>
                  </a:cubicBezTo>
                  <a:cubicBezTo>
                    <a:pt x="2772" y="1624"/>
                    <a:pt x="2709" y="1363"/>
                    <a:pt x="2586" y="1154"/>
                  </a:cubicBezTo>
                  <a:cubicBezTo>
                    <a:pt x="2476" y="963"/>
                    <a:pt x="2348" y="782"/>
                    <a:pt x="2204" y="613"/>
                  </a:cubicBezTo>
                  <a:cubicBezTo>
                    <a:pt x="2094" y="480"/>
                    <a:pt x="1973" y="356"/>
                    <a:pt x="1844" y="241"/>
                  </a:cubicBezTo>
                  <a:cubicBezTo>
                    <a:pt x="1735" y="144"/>
                    <a:pt x="1636" y="79"/>
                    <a:pt x="1559" y="40"/>
                  </a:cubicBezTo>
                  <a:cubicBezTo>
                    <a:pt x="1482" y="3"/>
                    <a:pt x="1422" y="6"/>
                    <a:pt x="1425" y="3"/>
                  </a:cubicBezTo>
                  <a:lnTo>
                    <a:pt x="1420" y="3"/>
                  </a:lnTo>
                  <a:lnTo>
                    <a:pt x="1305" y="1"/>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3"/>
            <p:cNvSpPr/>
            <p:nvPr/>
          </p:nvSpPr>
          <p:spPr>
            <a:xfrm>
              <a:off x="4525250" y="4644650"/>
              <a:ext cx="110150" cy="93700"/>
            </a:xfrm>
            <a:custGeom>
              <a:avLst/>
              <a:gdLst/>
              <a:ahLst/>
              <a:cxnLst/>
              <a:rect l="l" t="t" r="r" b="b"/>
              <a:pathLst>
                <a:path w="4406" h="3748" extrusionOk="0">
                  <a:moveTo>
                    <a:pt x="1346" y="155"/>
                  </a:moveTo>
                  <a:cubicBezTo>
                    <a:pt x="1360" y="155"/>
                    <a:pt x="1375" y="156"/>
                    <a:pt x="1389" y="159"/>
                  </a:cubicBezTo>
                  <a:cubicBezTo>
                    <a:pt x="1462" y="167"/>
                    <a:pt x="1578" y="205"/>
                    <a:pt x="1718" y="273"/>
                  </a:cubicBezTo>
                  <a:cubicBezTo>
                    <a:pt x="1885" y="361"/>
                    <a:pt x="2048" y="456"/>
                    <a:pt x="2206" y="561"/>
                  </a:cubicBezTo>
                  <a:lnTo>
                    <a:pt x="2825" y="968"/>
                  </a:lnTo>
                  <a:cubicBezTo>
                    <a:pt x="3052" y="1117"/>
                    <a:pt x="3334" y="1225"/>
                    <a:pt x="3593" y="1402"/>
                  </a:cubicBezTo>
                  <a:cubicBezTo>
                    <a:pt x="3720" y="1493"/>
                    <a:pt x="3854" y="1583"/>
                    <a:pt x="3978" y="1686"/>
                  </a:cubicBezTo>
                  <a:lnTo>
                    <a:pt x="4023" y="1723"/>
                  </a:lnTo>
                  <a:cubicBezTo>
                    <a:pt x="4037" y="1734"/>
                    <a:pt x="4050" y="1747"/>
                    <a:pt x="4063" y="1760"/>
                  </a:cubicBezTo>
                  <a:cubicBezTo>
                    <a:pt x="4077" y="1776"/>
                    <a:pt x="4088" y="1796"/>
                    <a:pt x="4094" y="1817"/>
                  </a:cubicBezTo>
                  <a:cubicBezTo>
                    <a:pt x="4111" y="1869"/>
                    <a:pt x="4116" y="1942"/>
                    <a:pt x="4111" y="2017"/>
                  </a:cubicBezTo>
                  <a:cubicBezTo>
                    <a:pt x="4096" y="2326"/>
                    <a:pt x="3945" y="2646"/>
                    <a:pt x="3847" y="2973"/>
                  </a:cubicBezTo>
                  <a:cubicBezTo>
                    <a:pt x="3803" y="3141"/>
                    <a:pt x="3746" y="3317"/>
                    <a:pt x="3636" y="3439"/>
                  </a:cubicBezTo>
                  <a:cubicBezTo>
                    <a:pt x="3594" y="3488"/>
                    <a:pt x="3550" y="3527"/>
                    <a:pt x="3517" y="3527"/>
                  </a:cubicBezTo>
                  <a:cubicBezTo>
                    <a:pt x="3508" y="3527"/>
                    <a:pt x="3499" y="3524"/>
                    <a:pt x="3492" y="3517"/>
                  </a:cubicBezTo>
                  <a:cubicBezTo>
                    <a:pt x="3411" y="3500"/>
                    <a:pt x="3332" y="3476"/>
                    <a:pt x="3255" y="3446"/>
                  </a:cubicBezTo>
                  <a:cubicBezTo>
                    <a:pt x="2922" y="3324"/>
                    <a:pt x="2579" y="3196"/>
                    <a:pt x="2252" y="3056"/>
                  </a:cubicBezTo>
                  <a:cubicBezTo>
                    <a:pt x="1919" y="2924"/>
                    <a:pt x="1623" y="2722"/>
                    <a:pt x="1299" y="2616"/>
                  </a:cubicBezTo>
                  <a:cubicBezTo>
                    <a:pt x="1138" y="2560"/>
                    <a:pt x="974" y="2515"/>
                    <a:pt x="821" y="2457"/>
                  </a:cubicBezTo>
                  <a:cubicBezTo>
                    <a:pt x="668" y="2398"/>
                    <a:pt x="529" y="2318"/>
                    <a:pt x="401" y="2239"/>
                  </a:cubicBezTo>
                  <a:cubicBezTo>
                    <a:pt x="347" y="2200"/>
                    <a:pt x="293" y="2170"/>
                    <a:pt x="240" y="2106"/>
                  </a:cubicBezTo>
                  <a:cubicBezTo>
                    <a:pt x="220" y="2089"/>
                    <a:pt x="211" y="2028"/>
                    <a:pt x="217" y="1967"/>
                  </a:cubicBezTo>
                  <a:cubicBezTo>
                    <a:pt x="226" y="1842"/>
                    <a:pt x="273" y="1711"/>
                    <a:pt x="322" y="1590"/>
                  </a:cubicBezTo>
                  <a:cubicBezTo>
                    <a:pt x="420" y="1346"/>
                    <a:pt x="542" y="1132"/>
                    <a:pt x="649" y="943"/>
                  </a:cubicBezTo>
                  <a:cubicBezTo>
                    <a:pt x="755" y="754"/>
                    <a:pt x="854" y="590"/>
                    <a:pt x="949" y="469"/>
                  </a:cubicBezTo>
                  <a:cubicBezTo>
                    <a:pt x="1043" y="343"/>
                    <a:pt x="1132" y="261"/>
                    <a:pt x="1196" y="217"/>
                  </a:cubicBezTo>
                  <a:cubicBezTo>
                    <a:pt x="1228" y="193"/>
                    <a:pt x="1262" y="174"/>
                    <a:pt x="1298" y="159"/>
                  </a:cubicBezTo>
                  <a:lnTo>
                    <a:pt x="1298" y="159"/>
                  </a:lnTo>
                  <a:cubicBezTo>
                    <a:pt x="1314" y="156"/>
                    <a:pt x="1330" y="155"/>
                    <a:pt x="1346" y="155"/>
                  </a:cubicBezTo>
                  <a:close/>
                  <a:moveTo>
                    <a:pt x="1365" y="0"/>
                  </a:moveTo>
                  <a:cubicBezTo>
                    <a:pt x="1338" y="0"/>
                    <a:pt x="1312" y="3"/>
                    <a:pt x="1285" y="9"/>
                  </a:cubicBezTo>
                  <a:lnTo>
                    <a:pt x="1240" y="23"/>
                  </a:lnTo>
                  <a:lnTo>
                    <a:pt x="1237" y="24"/>
                  </a:lnTo>
                  <a:cubicBezTo>
                    <a:pt x="1237" y="24"/>
                    <a:pt x="1196" y="37"/>
                    <a:pt x="1112" y="94"/>
                  </a:cubicBezTo>
                  <a:cubicBezTo>
                    <a:pt x="1006" y="172"/>
                    <a:pt x="909" y="259"/>
                    <a:pt x="818" y="353"/>
                  </a:cubicBezTo>
                  <a:cubicBezTo>
                    <a:pt x="680" y="496"/>
                    <a:pt x="553" y="649"/>
                    <a:pt x="441" y="813"/>
                  </a:cubicBezTo>
                  <a:cubicBezTo>
                    <a:pt x="298" y="1029"/>
                    <a:pt x="181" y="1261"/>
                    <a:pt x="95" y="1504"/>
                  </a:cubicBezTo>
                  <a:cubicBezTo>
                    <a:pt x="50" y="1642"/>
                    <a:pt x="6" y="1786"/>
                    <a:pt x="1" y="1958"/>
                  </a:cubicBezTo>
                  <a:cubicBezTo>
                    <a:pt x="3" y="2042"/>
                    <a:pt x="2" y="2147"/>
                    <a:pt x="91" y="2244"/>
                  </a:cubicBezTo>
                  <a:cubicBezTo>
                    <a:pt x="139" y="2297"/>
                    <a:pt x="214" y="2352"/>
                    <a:pt x="289" y="2405"/>
                  </a:cubicBezTo>
                  <a:cubicBezTo>
                    <a:pt x="427" y="2496"/>
                    <a:pt x="572" y="2573"/>
                    <a:pt x="710" y="2668"/>
                  </a:cubicBezTo>
                  <a:cubicBezTo>
                    <a:pt x="850" y="2763"/>
                    <a:pt x="990" y="2866"/>
                    <a:pt x="1139" y="2956"/>
                  </a:cubicBezTo>
                  <a:cubicBezTo>
                    <a:pt x="1438" y="3141"/>
                    <a:pt x="1795" y="3222"/>
                    <a:pt x="2130" y="3359"/>
                  </a:cubicBezTo>
                  <a:cubicBezTo>
                    <a:pt x="2472" y="3486"/>
                    <a:pt x="2813" y="3624"/>
                    <a:pt x="3185" y="3704"/>
                  </a:cubicBezTo>
                  <a:cubicBezTo>
                    <a:pt x="3284" y="3726"/>
                    <a:pt x="3384" y="3740"/>
                    <a:pt x="3485" y="3747"/>
                  </a:cubicBezTo>
                  <a:cubicBezTo>
                    <a:pt x="3522" y="3744"/>
                    <a:pt x="3540" y="3748"/>
                    <a:pt x="3592" y="3736"/>
                  </a:cubicBezTo>
                  <a:cubicBezTo>
                    <a:pt x="3605" y="3732"/>
                    <a:pt x="3617" y="3726"/>
                    <a:pt x="3628" y="3720"/>
                  </a:cubicBezTo>
                  <a:cubicBezTo>
                    <a:pt x="3646" y="3710"/>
                    <a:pt x="3665" y="3700"/>
                    <a:pt x="3680" y="3689"/>
                  </a:cubicBezTo>
                  <a:cubicBezTo>
                    <a:pt x="3723" y="3656"/>
                    <a:pt x="3763" y="3617"/>
                    <a:pt x="3797" y="3574"/>
                  </a:cubicBezTo>
                  <a:cubicBezTo>
                    <a:pt x="3862" y="3495"/>
                    <a:pt x="3912" y="3413"/>
                    <a:pt x="3970" y="3337"/>
                  </a:cubicBezTo>
                  <a:cubicBezTo>
                    <a:pt x="4028" y="3260"/>
                    <a:pt x="4081" y="3181"/>
                    <a:pt x="4133" y="3101"/>
                  </a:cubicBezTo>
                  <a:cubicBezTo>
                    <a:pt x="4233" y="2939"/>
                    <a:pt x="4293" y="2760"/>
                    <a:pt x="4333" y="2578"/>
                  </a:cubicBezTo>
                  <a:cubicBezTo>
                    <a:pt x="4374" y="2396"/>
                    <a:pt x="4405" y="2214"/>
                    <a:pt x="4403" y="2020"/>
                  </a:cubicBezTo>
                  <a:cubicBezTo>
                    <a:pt x="4400" y="1924"/>
                    <a:pt x="4392" y="1824"/>
                    <a:pt x="4348" y="1718"/>
                  </a:cubicBezTo>
                  <a:cubicBezTo>
                    <a:pt x="4325" y="1660"/>
                    <a:pt x="4288" y="1608"/>
                    <a:pt x="4243" y="1567"/>
                  </a:cubicBezTo>
                  <a:cubicBezTo>
                    <a:pt x="4225" y="1550"/>
                    <a:pt x="4207" y="1535"/>
                    <a:pt x="4187" y="1521"/>
                  </a:cubicBezTo>
                  <a:lnTo>
                    <a:pt x="4134" y="1483"/>
                  </a:lnTo>
                  <a:lnTo>
                    <a:pt x="3734" y="1200"/>
                  </a:lnTo>
                  <a:cubicBezTo>
                    <a:pt x="3474" y="1017"/>
                    <a:pt x="3257" y="800"/>
                    <a:pt x="3018" y="659"/>
                  </a:cubicBezTo>
                  <a:cubicBezTo>
                    <a:pt x="2631" y="426"/>
                    <a:pt x="2219" y="236"/>
                    <a:pt x="1791" y="93"/>
                  </a:cubicBezTo>
                  <a:cubicBezTo>
                    <a:pt x="1633" y="41"/>
                    <a:pt x="1503" y="10"/>
                    <a:pt x="1405" y="2"/>
                  </a:cubicBezTo>
                  <a:cubicBezTo>
                    <a:pt x="1392" y="1"/>
                    <a:pt x="1378" y="0"/>
                    <a:pt x="136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3"/>
            <p:cNvSpPr/>
            <p:nvPr/>
          </p:nvSpPr>
          <p:spPr>
            <a:xfrm>
              <a:off x="4558325" y="4764775"/>
              <a:ext cx="62750" cy="53150"/>
            </a:xfrm>
            <a:custGeom>
              <a:avLst/>
              <a:gdLst/>
              <a:ahLst/>
              <a:cxnLst/>
              <a:rect l="l" t="t" r="r" b="b"/>
              <a:pathLst>
                <a:path w="2510" h="2126" extrusionOk="0">
                  <a:moveTo>
                    <a:pt x="806" y="1775"/>
                  </a:moveTo>
                  <a:lnTo>
                    <a:pt x="806" y="1775"/>
                  </a:lnTo>
                  <a:cubicBezTo>
                    <a:pt x="807" y="1776"/>
                    <a:pt x="809" y="1776"/>
                    <a:pt x="810" y="1776"/>
                  </a:cubicBezTo>
                  <a:lnTo>
                    <a:pt x="810" y="1776"/>
                  </a:lnTo>
                  <a:lnTo>
                    <a:pt x="810" y="1776"/>
                  </a:lnTo>
                  <a:lnTo>
                    <a:pt x="806" y="1775"/>
                  </a:lnTo>
                  <a:close/>
                  <a:moveTo>
                    <a:pt x="830" y="1781"/>
                  </a:moveTo>
                  <a:cubicBezTo>
                    <a:pt x="830" y="1781"/>
                    <a:pt x="830" y="1782"/>
                    <a:pt x="830" y="1782"/>
                  </a:cubicBezTo>
                  <a:lnTo>
                    <a:pt x="830" y="1782"/>
                  </a:lnTo>
                  <a:cubicBezTo>
                    <a:pt x="830" y="1782"/>
                    <a:pt x="830" y="1781"/>
                    <a:pt x="830" y="1781"/>
                  </a:cubicBezTo>
                  <a:lnTo>
                    <a:pt x="830" y="1781"/>
                  </a:lnTo>
                  <a:lnTo>
                    <a:pt x="830" y="1781"/>
                  </a:lnTo>
                  <a:close/>
                  <a:moveTo>
                    <a:pt x="495" y="222"/>
                  </a:moveTo>
                  <a:cubicBezTo>
                    <a:pt x="593" y="226"/>
                    <a:pt x="692" y="240"/>
                    <a:pt x="787" y="264"/>
                  </a:cubicBezTo>
                  <a:cubicBezTo>
                    <a:pt x="900" y="290"/>
                    <a:pt x="1027" y="329"/>
                    <a:pt x="1167" y="366"/>
                  </a:cubicBezTo>
                  <a:lnTo>
                    <a:pt x="1621" y="487"/>
                  </a:lnTo>
                  <a:cubicBezTo>
                    <a:pt x="1781" y="533"/>
                    <a:pt x="1951" y="588"/>
                    <a:pt x="2104" y="680"/>
                  </a:cubicBezTo>
                  <a:cubicBezTo>
                    <a:pt x="2176" y="723"/>
                    <a:pt x="2252" y="785"/>
                    <a:pt x="2283" y="833"/>
                  </a:cubicBezTo>
                  <a:cubicBezTo>
                    <a:pt x="2283" y="835"/>
                    <a:pt x="2284" y="833"/>
                    <a:pt x="2287" y="837"/>
                  </a:cubicBezTo>
                  <a:lnTo>
                    <a:pt x="2292" y="855"/>
                  </a:lnTo>
                  <a:lnTo>
                    <a:pt x="2292" y="857"/>
                  </a:lnTo>
                  <a:lnTo>
                    <a:pt x="2292" y="857"/>
                  </a:lnTo>
                  <a:cubicBezTo>
                    <a:pt x="2286" y="867"/>
                    <a:pt x="2288" y="872"/>
                    <a:pt x="2284" y="884"/>
                  </a:cubicBezTo>
                  <a:cubicBezTo>
                    <a:pt x="2269" y="918"/>
                    <a:pt x="2249" y="949"/>
                    <a:pt x="2225" y="978"/>
                  </a:cubicBezTo>
                  <a:cubicBezTo>
                    <a:pt x="2119" y="1111"/>
                    <a:pt x="1961" y="1231"/>
                    <a:pt x="1807" y="1342"/>
                  </a:cubicBezTo>
                  <a:cubicBezTo>
                    <a:pt x="1650" y="1451"/>
                    <a:pt x="1487" y="1555"/>
                    <a:pt x="1319" y="1638"/>
                  </a:cubicBezTo>
                  <a:cubicBezTo>
                    <a:pt x="1240" y="1679"/>
                    <a:pt x="1157" y="1714"/>
                    <a:pt x="1072" y="1743"/>
                  </a:cubicBezTo>
                  <a:cubicBezTo>
                    <a:pt x="1034" y="1757"/>
                    <a:pt x="994" y="1768"/>
                    <a:pt x="955" y="1776"/>
                  </a:cubicBezTo>
                  <a:lnTo>
                    <a:pt x="927" y="1783"/>
                  </a:lnTo>
                  <a:cubicBezTo>
                    <a:pt x="924" y="1782"/>
                    <a:pt x="922" y="1782"/>
                    <a:pt x="919" y="1782"/>
                  </a:cubicBezTo>
                  <a:cubicBezTo>
                    <a:pt x="917" y="1782"/>
                    <a:pt x="914" y="1782"/>
                    <a:pt x="912" y="1783"/>
                  </a:cubicBezTo>
                  <a:cubicBezTo>
                    <a:pt x="911" y="1783"/>
                    <a:pt x="910" y="1783"/>
                    <a:pt x="909" y="1783"/>
                  </a:cubicBezTo>
                  <a:cubicBezTo>
                    <a:pt x="900" y="1783"/>
                    <a:pt x="897" y="1788"/>
                    <a:pt x="882" y="1788"/>
                  </a:cubicBezTo>
                  <a:cubicBezTo>
                    <a:pt x="881" y="1788"/>
                    <a:pt x="880" y="1788"/>
                    <a:pt x="878" y="1788"/>
                  </a:cubicBezTo>
                  <a:lnTo>
                    <a:pt x="828" y="1780"/>
                  </a:lnTo>
                  <a:lnTo>
                    <a:pt x="828" y="1780"/>
                  </a:lnTo>
                  <a:lnTo>
                    <a:pt x="827" y="1779"/>
                  </a:lnTo>
                  <a:lnTo>
                    <a:pt x="822" y="1774"/>
                  </a:lnTo>
                  <a:cubicBezTo>
                    <a:pt x="818" y="1771"/>
                    <a:pt x="815" y="1769"/>
                    <a:pt x="811" y="1767"/>
                  </a:cubicBezTo>
                  <a:cubicBezTo>
                    <a:pt x="788" y="1749"/>
                    <a:pt x="768" y="1728"/>
                    <a:pt x="750" y="1705"/>
                  </a:cubicBezTo>
                  <a:cubicBezTo>
                    <a:pt x="704" y="1646"/>
                    <a:pt x="665" y="1581"/>
                    <a:pt x="634" y="1513"/>
                  </a:cubicBezTo>
                  <a:cubicBezTo>
                    <a:pt x="564" y="1374"/>
                    <a:pt x="512" y="1231"/>
                    <a:pt x="464" y="1098"/>
                  </a:cubicBezTo>
                  <a:cubicBezTo>
                    <a:pt x="417" y="965"/>
                    <a:pt x="373" y="844"/>
                    <a:pt x="334" y="737"/>
                  </a:cubicBezTo>
                  <a:cubicBezTo>
                    <a:pt x="301" y="646"/>
                    <a:pt x="278" y="551"/>
                    <a:pt x="264" y="456"/>
                  </a:cubicBezTo>
                  <a:cubicBezTo>
                    <a:pt x="257" y="417"/>
                    <a:pt x="263" y="387"/>
                    <a:pt x="262" y="358"/>
                  </a:cubicBezTo>
                  <a:cubicBezTo>
                    <a:pt x="265" y="344"/>
                    <a:pt x="266" y="330"/>
                    <a:pt x="265" y="316"/>
                  </a:cubicBezTo>
                  <a:lnTo>
                    <a:pt x="298" y="267"/>
                  </a:lnTo>
                  <a:lnTo>
                    <a:pt x="298" y="267"/>
                  </a:lnTo>
                  <a:cubicBezTo>
                    <a:pt x="308" y="261"/>
                    <a:pt x="319" y="255"/>
                    <a:pt x="330" y="250"/>
                  </a:cubicBezTo>
                  <a:cubicBezTo>
                    <a:pt x="359" y="235"/>
                    <a:pt x="416" y="222"/>
                    <a:pt x="495" y="222"/>
                  </a:cubicBezTo>
                  <a:close/>
                  <a:moveTo>
                    <a:pt x="730" y="1"/>
                  </a:moveTo>
                  <a:cubicBezTo>
                    <a:pt x="648" y="1"/>
                    <a:pt x="565" y="5"/>
                    <a:pt x="483" y="15"/>
                  </a:cubicBezTo>
                  <a:cubicBezTo>
                    <a:pt x="403" y="21"/>
                    <a:pt x="325" y="40"/>
                    <a:pt x="251" y="70"/>
                  </a:cubicBezTo>
                  <a:cubicBezTo>
                    <a:pt x="221" y="83"/>
                    <a:pt x="193" y="101"/>
                    <a:pt x="166" y="121"/>
                  </a:cubicBezTo>
                  <a:lnTo>
                    <a:pt x="153" y="134"/>
                  </a:lnTo>
                  <a:lnTo>
                    <a:pt x="106" y="189"/>
                  </a:lnTo>
                  <a:cubicBezTo>
                    <a:pt x="86" y="228"/>
                    <a:pt x="67" y="269"/>
                    <a:pt x="52" y="311"/>
                  </a:cubicBezTo>
                  <a:cubicBezTo>
                    <a:pt x="44" y="348"/>
                    <a:pt x="32" y="396"/>
                    <a:pt x="24" y="445"/>
                  </a:cubicBezTo>
                  <a:cubicBezTo>
                    <a:pt x="6" y="560"/>
                    <a:pt x="1" y="677"/>
                    <a:pt x="6" y="794"/>
                  </a:cubicBezTo>
                  <a:cubicBezTo>
                    <a:pt x="10" y="941"/>
                    <a:pt x="35" y="1085"/>
                    <a:pt x="82" y="1225"/>
                  </a:cubicBezTo>
                  <a:cubicBezTo>
                    <a:pt x="133" y="1392"/>
                    <a:pt x="206" y="1552"/>
                    <a:pt x="297" y="1700"/>
                  </a:cubicBezTo>
                  <a:cubicBezTo>
                    <a:pt x="351" y="1787"/>
                    <a:pt x="412" y="1869"/>
                    <a:pt x="481" y="1944"/>
                  </a:cubicBezTo>
                  <a:cubicBezTo>
                    <a:pt x="523" y="1990"/>
                    <a:pt x="572" y="2030"/>
                    <a:pt x="623" y="2062"/>
                  </a:cubicBezTo>
                  <a:lnTo>
                    <a:pt x="674" y="2088"/>
                  </a:lnTo>
                  <a:lnTo>
                    <a:pt x="699" y="2100"/>
                  </a:lnTo>
                  <a:lnTo>
                    <a:pt x="712" y="2106"/>
                  </a:lnTo>
                  <a:lnTo>
                    <a:pt x="715" y="2107"/>
                  </a:lnTo>
                  <a:cubicBezTo>
                    <a:pt x="718" y="2108"/>
                    <a:pt x="718" y="2108"/>
                    <a:pt x="718" y="2108"/>
                  </a:cubicBezTo>
                  <a:cubicBezTo>
                    <a:pt x="718" y="2108"/>
                    <a:pt x="716" y="2107"/>
                    <a:pt x="715" y="2107"/>
                  </a:cubicBezTo>
                  <a:lnTo>
                    <a:pt x="715" y="2107"/>
                  </a:lnTo>
                  <a:cubicBezTo>
                    <a:pt x="714" y="2107"/>
                    <a:pt x="718" y="2109"/>
                    <a:pt x="744" y="2116"/>
                  </a:cubicBezTo>
                  <a:lnTo>
                    <a:pt x="750" y="2116"/>
                  </a:lnTo>
                  <a:lnTo>
                    <a:pt x="818" y="2125"/>
                  </a:lnTo>
                  <a:cubicBezTo>
                    <a:pt x="827" y="2125"/>
                    <a:pt x="838" y="2126"/>
                    <a:pt x="849" y="2126"/>
                  </a:cubicBezTo>
                  <a:cubicBezTo>
                    <a:pt x="907" y="2126"/>
                    <a:pt x="987" y="2120"/>
                    <a:pt x="1024" y="2107"/>
                  </a:cubicBezTo>
                  <a:cubicBezTo>
                    <a:pt x="1078" y="2095"/>
                    <a:pt x="1132" y="2079"/>
                    <a:pt x="1183" y="2059"/>
                  </a:cubicBezTo>
                  <a:cubicBezTo>
                    <a:pt x="1282" y="2023"/>
                    <a:pt x="1378" y="1979"/>
                    <a:pt x="1471" y="1928"/>
                  </a:cubicBezTo>
                  <a:cubicBezTo>
                    <a:pt x="1654" y="1828"/>
                    <a:pt x="1828" y="1712"/>
                    <a:pt x="1990" y="1580"/>
                  </a:cubicBezTo>
                  <a:cubicBezTo>
                    <a:pt x="2151" y="1446"/>
                    <a:pt x="2302" y="1302"/>
                    <a:pt x="2423" y="1111"/>
                  </a:cubicBezTo>
                  <a:cubicBezTo>
                    <a:pt x="2437" y="1085"/>
                    <a:pt x="2452" y="1063"/>
                    <a:pt x="2465" y="1035"/>
                  </a:cubicBezTo>
                  <a:lnTo>
                    <a:pt x="2500" y="945"/>
                  </a:lnTo>
                  <a:cubicBezTo>
                    <a:pt x="2506" y="906"/>
                    <a:pt x="2509" y="868"/>
                    <a:pt x="2507" y="829"/>
                  </a:cubicBezTo>
                  <a:lnTo>
                    <a:pt x="2507" y="825"/>
                  </a:lnTo>
                  <a:cubicBezTo>
                    <a:pt x="2508" y="827"/>
                    <a:pt x="2508" y="827"/>
                    <a:pt x="2508" y="827"/>
                  </a:cubicBezTo>
                  <a:cubicBezTo>
                    <a:pt x="2508" y="827"/>
                    <a:pt x="2504" y="807"/>
                    <a:pt x="2504" y="807"/>
                  </a:cubicBezTo>
                  <a:cubicBezTo>
                    <a:pt x="2504" y="807"/>
                    <a:pt x="2504" y="808"/>
                    <a:pt x="2504" y="808"/>
                  </a:cubicBezTo>
                  <a:lnTo>
                    <a:pt x="2503" y="803"/>
                  </a:lnTo>
                  <a:lnTo>
                    <a:pt x="2501" y="795"/>
                  </a:lnTo>
                  <a:lnTo>
                    <a:pt x="2495" y="778"/>
                  </a:lnTo>
                  <a:cubicBezTo>
                    <a:pt x="2487" y="757"/>
                    <a:pt x="2476" y="737"/>
                    <a:pt x="2464" y="717"/>
                  </a:cubicBezTo>
                  <a:cubicBezTo>
                    <a:pt x="2384" y="608"/>
                    <a:pt x="2297" y="560"/>
                    <a:pt x="2212" y="503"/>
                  </a:cubicBezTo>
                  <a:cubicBezTo>
                    <a:pt x="1873" y="301"/>
                    <a:pt x="1551" y="134"/>
                    <a:pt x="1245" y="62"/>
                  </a:cubicBezTo>
                  <a:cubicBezTo>
                    <a:pt x="1076" y="21"/>
                    <a:pt x="903" y="1"/>
                    <a:pt x="73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3"/>
            <p:cNvSpPr/>
            <p:nvPr/>
          </p:nvSpPr>
          <p:spPr>
            <a:xfrm>
              <a:off x="4420325" y="4602400"/>
              <a:ext cx="65975" cy="73775"/>
            </a:xfrm>
            <a:custGeom>
              <a:avLst/>
              <a:gdLst/>
              <a:ahLst/>
              <a:cxnLst/>
              <a:rect l="l" t="t" r="r" b="b"/>
              <a:pathLst>
                <a:path w="2639" h="2951" extrusionOk="0">
                  <a:moveTo>
                    <a:pt x="2241" y="1"/>
                  </a:moveTo>
                  <a:cubicBezTo>
                    <a:pt x="2187" y="1"/>
                    <a:pt x="2134" y="42"/>
                    <a:pt x="2141" y="110"/>
                  </a:cubicBezTo>
                  <a:cubicBezTo>
                    <a:pt x="2141" y="110"/>
                    <a:pt x="2149" y="194"/>
                    <a:pt x="2170" y="339"/>
                  </a:cubicBezTo>
                  <a:cubicBezTo>
                    <a:pt x="2195" y="484"/>
                    <a:pt x="2227" y="692"/>
                    <a:pt x="2281" y="935"/>
                  </a:cubicBezTo>
                  <a:cubicBezTo>
                    <a:pt x="2305" y="1055"/>
                    <a:pt x="2341" y="1188"/>
                    <a:pt x="2371" y="1315"/>
                  </a:cubicBezTo>
                  <a:cubicBezTo>
                    <a:pt x="2409" y="1400"/>
                    <a:pt x="2353" y="1559"/>
                    <a:pt x="2302" y="1700"/>
                  </a:cubicBezTo>
                  <a:cubicBezTo>
                    <a:pt x="2188" y="1982"/>
                    <a:pt x="1998" y="2267"/>
                    <a:pt x="1779" y="2471"/>
                  </a:cubicBezTo>
                  <a:cubicBezTo>
                    <a:pt x="1676" y="2568"/>
                    <a:pt x="1564" y="2625"/>
                    <a:pt x="1480" y="2625"/>
                  </a:cubicBezTo>
                  <a:cubicBezTo>
                    <a:pt x="1476" y="2625"/>
                    <a:pt x="1472" y="2625"/>
                    <a:pt x="1467" y="2625"/>
                  </a:cubicBezTo>
                  <a:cubicBezTo>
                    <a:pt x="1386" y="2613"/>
                    <a:pt x="1259" y="2515"/>
                    <a:pt x="1164" y="2413"/>
                  </a:cubicBezTo>
                  <a:cubicBezTo>
                    <a:pt x="963" y="2201"/>
                    <a:pt x="829" y="1941"/>
                    <a:pt x="688" y="1743"/>
                  </a:cubicBezTo>
                  <a:cubicBezTo>
                    <a:pt x="549" y="1540"/>
                    <a:pt x="427" y="1371"/>
                    <a:pt x="335" y="1257"/>
                  </a:cubicBezTo>
                  <a:cubicBezTo>
                    <a:pt x="243" y="1142"/>
                    <a:pt x="186" y="1078"/>
                    <a:pt x="186" y="1078"/>
                  </a:cubicBezTo>
                  <a:cubicBezTo>
                    <a:pt x="166" y="1056"/>
                    <a:pt x="138" y="1045"/>
                    <a:pt x="109" y="1045"/>
                  </a:cubicBezTo>
                  <a:cubicBezTo>
                    <a:pt x="103" y="1045"/>
                    <a:pt x="97" y="1045"/>
                    <a:pt x="91" y="1046"/>
                  </a:cubicBezTo>
                  <a:cubicBezTo>
                    <a:pt x="35" y="1058"/>
                    <a:pt x="1" y="1112"/>
                    <a:pt x="12" y="1168"/>
                  </a:cubicBezTo>
                  <a:cubicBezTo>
                    <a:pt x="12" y="1168"/>
                    <a:pt x="83" y="1514"/>
                    <a:pt x="350" y="1959"/>
                  </a:cubicBezTo>
                  <a:cubicBezTo>
                    <a:pt x="484" y="2183"/>
                    <a:pt x="679" y="2416"/>
                    <a:pt x="921" y="2655"/>
                  </a:cubicBezTo>
                  <a:cubicBezTo>
                    <a:pt x="986" y="2719"/>
                    <a:pt x="1054" y="2776"/>
                    <a:pt x="1129" y="2827"/>
                  </a:cubicBezTo>
                  <a:cubicBezTo>
                    <a:pt x="1209" y="2880"/>
                    <a:pt x="1301" y="2934"/>
                    <a:pt x="1429" y="2950"/>
                  </a:cubicBezTo>
                  <a:cubicBezTo>
                    <a:pt x="1438" y="2950"/>
                    <a:pt x="1446" y="2950"/>
                    <a:pt x="1455" y="2950"/>
                  </a:cubicBezTo>
                  <a:cubicBezTo>
                    <a:pt x="1693" y="2950"/>
                    <a:pt x="1874" y="2813"/>
                    <a:pt x="1993" y="2684"/>
                  </a:cubicBezTo>
                  <a:cubicBezTo>
                    <a:pt x="2122" y="2544"/>
                    <a:pt x="2212" y="2390"/>
                    <a:pt x="2287" y="2235"/>
                  </a:cubicBezTo>
                  <a:cubicBezTo>
                    <a:pt x="2363" y="2080"/>
                    <a:pt x="2433" y="1928"/>
                    <a:pt x="2493" y="1777"/>
                  </a:cubicBezTo>
                  <a:cubicBezTo>
                    <a:pt x="2525" y="1702"/>
                    <a:pt x="2556" y="1628"/>
                    <a:pt x="2587" y="1555"/>
                  </a:cubicBezTo>
                  <a:cubicBezTo>
                    <a:pt x="2603" y="1515"/>
                    <a:pt x="2619" y="1474"/>
                    <a:pt x="2630" y="1433"/>
                  </a:cubicBezTo>
                  <a:cubicBezTo>
                    <a:pt x="2637" y="1389"/>
                    <a:pt x="2637" y="1390"/>
                    <a:pt x="2639" y="1363"/>
                  </a:cubicBezTo>
                  <a:lnTo>
                    <a:pt x="2639" y="1290"/>
                  </a:lnTo>
                  <a:cubicBezTo>
                    <a:pt x="2636" y="1148"/>
                    <a:pt x="2619" y="1007"/>
                    <a:pt x="2587" y="868"/>
                  </a:cubicBezTo>
                  <a:cubicBezTo>
                    <a:pt x="2534" y="618"/>
                    <a:pt x="2464" y="418"/>
                    <a:pt x="2417" y="277"/>
                  </a:cubicBezTo>
                  <a:cubicBezTo>
                    <a:pt x="2365" y="138"/>
                    <a:pt x="2330" y="59"/>
                    <a:pt x="2330" y="59"/>
                  </a:cubicBezTo>
                  <a:cubicBezTo>
                    <a:pt x="2312" y="19"/>
                    <a:pt x="2276" y="1"/>
                    <a:pt x="224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3"/>
            <p:cNvSpPr/>
            <p:nvPr/>
          </p:nvSpPr>
          <p:spPr>
            <a:xfrm>
              <a:off x="4317125" y="4661425"/>
              <a:ext cx="92175" cy="117425"/>
            </a:xfrm>
            <a:custGeom>
              <a:avLst/>
              <a:gdLst/>
              <a:ahLst/>
              <a:cxnLst/>
              <a:rect l="l" t="t" r="r" b="b"/>
              <a:pathLst>
                <a:path w="3687" h="4697" extrusionOk="0">
                  <a:moveTo>
                    <a:pt x="3584" y="1"/>
                  </a:moveTo>
                  <a:cubicBezTo>
                    <a:pt x="3547" y="1"/>
                    <a:pt x="3510" y="21"/>
                    <a:pt x="3492" y="63"/>
                  </a:cubicBezTo>
                  <a:lnTo>
                    <a:pt x="3394" y="298"/>
                  </a:lnTo>
                  <a:cubicBezTo>
                    <a:pt x="3335" y="448"/>
                    <a:pt x="3252" y="661"/>
                    <a:pt x="3161" y="917"/>
                  </a:cubicBezTo>
                  <a:cubicBezTo>
                    <a:pt x="3109" y="1044"/>
                    <a:pt x="3072" y="1186"/>
                    <a:pt x="3018" y="1333"/>
                  </a:cubicBezTo>
                  <a:cubicBezTo>
                    <a:pt x="2969" y="1490"/>
                    <a:pt x="2910" y="1643"/>
                    <a:pt x="2841" y="1793"/>
                  </a:cubicBezTo>
                  <a:cubicBezTo>
                    <a:pt x="2777" y="1951"/>
                    <a:pt x="2687" y="2103"/>
                    <a:pt x="2607" y="2264"/>
                  </a:cubicBezTo>
                  <a:cubicBezTo>
                    <a:pt x="2520" y="2419"/>
                    <a:pt x="2425" y="2574"/>
                    <a:pt x="2329" y="2729"/>
                  </a:cubicBezTo>
                  <a:lnTo>
                    <a:pt x="2178" y="2956"/>
                  </a:lnTo>
                  <a:cubicBezTo>
                    <a:pt x="2132" y="3033"/>
                    <a:pt x="2079" y="3107"/>
                    <a:pt x="2020" y="3176"/>
                  </a:cubicBezTo>
                  <a:cubicBezTo>
                    <a:pt x="1910" y="3317"/>
                    <a:pt x="1799" y="3457"/>
                    <a:pt x="1668" y="3567"/>
                  </a:cubicBezTo>
                  <a:cubicBezTo>
                    <a:pt x="1605" y="3624"/>
                    <a:pt x="1541" y="3678"/>
                    <a:pt x="1476" y="3729"/>
                  </a:cubicBezTo>
                  <a:cubicBezTo>
                    <a:pt x="1412" y="3780"/>
                    <a:pt x="1338" y="3815"/>
                    <a:pt x="1272" y="3857"/>
                  </a:cubicBezTo>
                  <a:cubicBezTo>
                    <a:pt x="1137" y="3933"/>
                    <a:pt x="1020" y="4022"/>
                    <a:pt x="899" y="4081"/>
                  </a:cubicBezTo>
                  <a:cubicBezTo>
                    <a:pt x="782" y="4145"/>
                    <a:pt x="676" y="4209"/>
                    <a:pt x="581" y="4267"/>
                  </a:cubicBezTo>
                  <a:lnTo>
                    <a:pt x="325" y="4388"/>
                  </a:lnTo>
                  <a:cubicBezTo>
                    <a:pt x="183" y="4460"/>
                    <a:pt x="103" y="4507"/>
                    <a:pt x="103" y="4507"/>
                  </a:cubicBezTo>
                  <a:lnTo>
                    <a:pt x="91" y="4513"/>
                  </a:lnTo>
                  <a:cubicBezTo>
                    <a:pt x="1" y="4565"/>
                    <a:pt x="44" y="4696"/>
                    <a:pt x="137" y="4696"/>
                  </a:cubicBezTo>
                  <a:cubicBezTo>
                    <a:pt x="145" y="4696"/>
                    <a:pt x="153" y="4696"/>
                    <a:pt x="161" y="4694"/>
                  </a:cubicBezTo>
                  <a:cubicBezTo>
                    <a:pt x="161" y="4694"/>
                    <a:pt x="254" y="4673"/>
                    <a:pt x="416" y="4626"/>
                  </a:cubicBezTo>
                  <a:lnTo>
                    <a:pt x="707" y="4533"/>
                  </a:lnTo>
                  <a:cubicBezTo>
                    <a:pt x="812" y="4480"/>
                    <a:pt x="930" y="4419"/>
                    <a:pt x="1058" y="4350"/>
                  </a:cubicBezTo>
                  <a:cubicBezTo>
                    <a:pt x="1190" y="4287"/>
                    <a:pt x="1308" y="4180"/>
                    <a:pt x="1433" y="4073"/>
                  </a:cubicBezTo>
                  <a:cubicBezTo>
                    <a:pt x="1564" y="3971"/>
                    <a:pt x="1678" y="3839"/>
                    <a:pt x="1809" y="3717"/>
                  </a:cubicBezTo>
                  <a:cubicBezTo>
                    <a:pt x="1947" y="3603"/>
                    <a:pt x="2067" y="3463"/>
                    <a:pt x="2202" y="3331"/>
                  </a:cubicBezTo>
                  <a:cubicBezTo>
                    <a:pt x="2341" y="3202"/>
                    <a:pt x="2452" y="3047"/>
                    <a:pt x="2576" y="2901"/>
                  </a:cubicBezTo>
                  <a:cubicBezTo>
                    <a:pt x="2690" y="2747"/>
                    <a:pt x="2792" y="2584"/>
                    <a:pt x="2890" y="2426"/>
                  </a:cubicBezTo>
                  <a:cubicBezTo>
                    <a:pt x="2981" y="2260"/>
                    <a:pt x="3078" y="2103"/>
                    <a:pt x="3151" y="1938"/>
                  </a:cubicBezTo>
                  <a:cubicBezTo>
                    <a:pt x="3189" y="1858"/>
                    <a:pt x="3231" y="1781"/>
                    <a:pt x="3269" y="1703"/>
                  </a:cubicBezTo>
                  <a:cubicBezTo>
                    <a:pt x="3306" y="1625"/>
                    <a:pt x="3341" y="1548"/>
                    <a:pt x="3375" y="1474"/>
                  </a:cubicBezTo>
                  <a:cubicBezTo>
                    <a:pt x="3440" y="1334"/>
                    <a:pt x="3496" y="1190"/>
                    <a:pt x="3542" y="1043"/>
                  </a:cubicBezTo>
                  <a:cubicBezTo>
                    <a:pt x="3622" y="767"/>
                    <a:pt x="3663" y="531"/>
                    <a:pt x="3676" y="362"/>
                  </a:cubicBezTo>
                  <a:cubicBezTo>
                    <a:pt x="3684" y="280"/>
                    <a:pt x="3684" y="211"/>
                    <a:pt x="3685" y="165"/>
                  </a:cubicBezTo>
                  <a:cubicBezTo>
                    <a:pt x="3687" y="142"/>
                    <a:pt x="3685" y="119"/>
                    <a:pt x="3684" y="96"/>
                  </a:cubicBezTo>
                  <a:lnTo>
                    <a:pt x="3684" y="91"/>
                  </a:lnTo>
                  <a:cubicBezTo>
                    <a:pt x="3678" y="33"/>
                    <a:pt x="3631" y="1"/>
                    <a:pt x="358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3"/>
            <p:cNvSpPr/>
            <p:nvPr/>
          </p:nvSpPr>
          <p:spPr>
            <a:xfrm>
              <a:off x="4269125" y="4768625"/>
              <a:ext cx="66725" cy="69750"/>
            </a:xfrm>
            <a:custGeom>
              <a:avLst/>
              <a:gdLst/>
              <a:ahLst/>
              <a:cxnLst/>
              <a:rect l="l" t="t" r="r" b="b"/>
              <a:pathLst>
                <a:path w="2669" h="2790" extrusionOk="0">
                  <a:moveTo>
                    <a:pt x="438" y="561"/>
                  </a:moveTo>
                  <a:cubicBezTo>
                    <a:pt x="438" y="564"/>
                    <a:pt x="439" y="567"/>
                    <a:pt x="439" y="571"/>
                  </a:cubicBezTo>
                  <a:cubicBezTo>
                    <a:pt x="438" y="577"/>
                    <a:pt x="438" y="579"/>
                    <a:pt x="437" y="579"/>
                  </a:cubicBezTo>
                  <a:cubicBezTo>
                    <a:pt x="437" y="579"/>
                    <a:pt x="437" y="576"/>
                    <a:pt x="437" y="573"/>
                  </a:cubicBezTo>
                  <a:lnTo>
                    <a:pt x="437" y="561"/>
                  </a:lnTo>
                  <a:lnTo>
                    <a:pt x="438" y="561"/>
                  </a:lnTo>
                  <a:close/>
                  <a:moveTo>
                    <a:pt x="1864" y="1280"/>
                  </a:moveTo>
                  <a:cubicBezTo>
                    <a:pt x="1864" y="1280"/>
                    <a:pt x="1864" y="1280"/>
                    <a:pt x="1864" y="1280"/>
                  </a:cubicBezTo>
                  <a:lnTo>
                    <a:pt x="1863" y="1280"/>
                  </a:lnTo>
                  <a:cubicBezTo>
                    <a:pt x="1863" y="1280"/>
                    <a:pt x="1863" y="1280"/>
                    <a:pt x="1864" y="1280"/>
                  </a:cubicBezTo>
                  <a:close/>
                  <a:moveTo>
                    <a:pt x="2019" y="1450"/>
                  </a:moveTo>
                  <a:lnTo>
                    <a:pt x="2019" y="1450"/>
                  </a:lnTo>
                  <a:cubicBezTo>
                    <a:pt x="2019" y="1450"/>
                    <a:pt x="2019" y="1450"/>
                    <a:pt x="2018" y="1450"/>
                  </a:cubicBezTo>
                  <a:lnTo>
                    <a:pt x="2018" y="1450"/>
                  </a:lnTo>
                  <a:cubicBezTo>
                    <a:pt x="2018" y="1450"/>
                    <a:pt x="2019" y="1450"/>
                    <a:pt x="2019" y="1450"/>
                  </a:cubicBezTo>
                  <a:close/>
                  <a:moveTo>
                    <a:pt x="1156" y="2548"/>
                  </a:moveTo>
                  <a:cubicBezTo>
                    <a:pt x="1156" y="2548"/>
                    <a:pt x="1157" y="2548"/>
                    <a:pt x="1158" y="2549"/>
                  </a:cubicBezTo>
                  <a:lnTo>
                    <a:pt x="1158" y="2549"/>
                  </a:lnTo>
                  <a:cubicBezTo>
                    <a:pt x="1156" y="2548"/>
                    <a:pt x="1156" y="2548"/>
                    <a:pt x="1156" y="2548"/>
                  </a:cubicBezTo>
                  <a:close/>
                  <a:moveTo>
                    <a:pt x="2339" y="315"/>
                  </a:moveTo>
                  <a:lnTo>
                    <a:pt x="2339" y="315"/>
                  </a:lnTo>
                  <a:cubicBezTo>
                    <a:pt x="2358" y="449"/>
                    <a:pt x="2364" y="595"/>
                    <a:pt x="2365" y="734"/>
                  </a:cubicBezTo>
                  <a:cubicBezTo>
                    <a:pt x="2364" y="922"/>
                    <a:pt x="2345" y="1109"/>
                    <a:pt x="2307" y="1292"/>
                  </a:cubicBezTo>
                  <a:cubicBezTo>
                    <a:pt x="2266" y="1470"/>
                    <a:pt x="2216" y="1665"/>
                    <a:pt x="2121" y="1807"/>
                  </a:cubicBezTo>
                  <a:cubicBezTo>
                    <a:pt x="2023" y="1962"/>
                    <a:pt x="1888" y="2101"/>
                    <a:pt x="1746" y="2223"/>
                  </a:cubicBezTo>
                  <a:cubicBezTo>
                    <a:pt x="1606" y="2346"/>
                    <a:pt x="1447" y="2461"/>
                    <a:pt x="1287" y="2524"/>
                  </a:cubicBezTo>
                  <a:cubicBezTo>
                    <a:pt x="1254" y="2539"/>
                    <a:pt x="1217" y="2547"/>
                    <a:pt x="1181" y="2551"/>
                  </a:cubicBezTo>
                  <a:cubicBezTo>
                    <a:pt x="1171" y="2551"/>
                    <a:pt x="1164" y="2550"/>
                    <a:pt x="1161" y="2549"/>
                  </a:cubicBezTo>
                  <a:lnTo>
                    <a:pt x="1161" y="2549"/>
                  </a:lnTo>
                  <a:cubicBezTo>
                    <a:pt x="1160" y="2547"/>
                    <a:pt x="1159" y="2541"/>
                    <a:pt x="1157" y="2532"/>
                  </a:cubicBezTo>
                  <a:cubicBezTo>
                    <a:pt x="1156" y="2516"/>
                    <a:pt x="1157" y="2500"/>
                    <a:pt x="1159" y="2484"/>
                  </a:cubicBezTo>
                  <a:cubicBezTo>
                    <a:pt x="1163" y="2445"/>
                    <a:pt x="1171" y="2407"/>
                    <a:pt x="1184" y="2369"/>
                  </a:cubicBezTo>
                  <a:cubicBezTo>
                    <a:pt x="1218" y="2270"/>
                    <a:pt x="1273" y="2172"/>
                    <a:pt x="1339" y="2079"/>
                  </a:cubicBezTo>
                  <a:lnTo>
                    <a:pt x="1339" y="2079"/>
                  </a:lnTo>
                  <a:cubicBezTo>
                    <a:pt x="1372" y="2062"/>
                    <a:pt x="1404" y="2044"/>
                    <a:pt x="1436" y="2026"/>
                  </a:cubicBezTo>
                  <a:cubicBezTo>
                    <a:pt x="1613" y="1924"/>
                    <a:pt x="1786" y="1815"/>
                    <a:pt x="1948" y="1671"/>
                  </a:cubicBezTo>
                  <a:cubicBezTo>
                    <a:pt x="1987" y="1628"/>
                    <a:pt x="2029" y="1598"/>
                    <a:pt x="2067" y="1544"/>
                  </a:cubicBezTo>
                  <a:cubicBezTo>
                    <a:pt x="2087" y="1519"/>
                    <a:pt x="2106" y="1494"/>
                    <a:pt x="2124" y="1467"/>
                  </a:cubicBezTo>
                  <a:cubicBezTo>
                    <a:pt x="2131" y="1454"/>
                    <a:pt x="2139" y="1440"/>
                    <a:pt x="2146" y="1426"/>
                  </a:cubicBezTo>
                  <a:lnTo>
                    <a:pt x="2161" y="1393"/>
                  </a:lnTo>
                  <a:cubicBezTo>
                    <a:pt x="2167" y="1376"/>
                    <a:pt x="2171" y="1359"/>
                    <a:pt x="2174" y="1340"/>
                  </a:cubicBezTo>
                  <a:cubicBezTo>
                    <a:pt x="2176" y="1322"/>
                    <a:pt x="2176" y="1304"/>
                    <a:pt x="2173" y="1286"/>
                  </a:cubicBezTo>
                  <a:cubicBezTo>
                    <a:pt x="2168" y="1260"/>
                    <a:pt x="2170" y="1251"/>
                    <a:pt x="2148" y="1216"/>
                  </a:cubicBezTo>
                  <a:cubicBezTo>
                    <a:pt x="2128" y="1186"/>
                    <a:pt x="2100" y="1163"/>
                    <a:pt x="2068" y="1149"/>
                  </a:cubicBezTo>
                  <a:cubicBezTo>
                    <a:pt x="2049" y="1142"/>
                    <a:pt x="2029" y="1137"/>
                    <a:pt x="2010" y="1136"/>
                  </a:cubicBezTo>
                  <a:cubicBezTo>
                    <a:pt x="2006" y="1136"/>
                    <a:pt x="2001" y="1136"/>
                    <a:pt x="1997" y="1136"/>
                  </a:cubicBezTo>
                  <a:cubicBezTo>
                    <a:pt x="1967" y="1136"/>
                    <a:pt x="1936" y="1142"/>
                    <a:pt x="1908" y="1154"/>
                  </a:cubicBezTo>
                  <a:cubicBezTo>
                    <a:pt x="1877" y="1166"/>
                    <a:pt x="1846" y="1181"/>
                    <a:pt x="1817" y="1200"/>
                  </a:cubicBezTo>
                  <a:cubicBezTo>
                    <a:pt x="1771" y="1229"/>
                    <a:pt x="1725" y="1261"/>
                    <a:pt x="1682" y="1295"/>
                  </a:cubicBezTo>
                  <a:cubicBezTo>
                    <a:pt x="1519" y="1424"/>
                    <a:pt x="1372" y="1572"/>
                    <a:pt x="1244" y="1736"/>
                  </a:cubicBezTo>
                  <a:cubicBezTo>
                    <a:pt x="1237" y="1745"/>
                    <a:pt x="1230" y="1755"/>
                    <a:pt x="1222" y="1764"/>
                  </a:cubicBezTo>
                  <a:lnTo>
                    <a:pt x="1222" y="1764"/>
                  </a:lnTo>
                  <a:cubicBezTo>
                    <a:pt x="1073" y="1844"/>
                    <a:pt x="919" y="1914"/>
                    <a:pt x="761" y="1975"/>
                  </a:cubicBezTo>
                  <a:cubicBezTo>
                    <a:pt x="674" y="2009"/>
                    <a:pt x="586" y="2039"/>
                    <a:pt x="500" y="2062"/>
                  </a:cubicBezTo>
                  <a:cubicBezTo>
                    <a:pt x="498" y="2063"/>
                    <a:pt x="496" y="2063"/>
                    <a:pt x="494" y="2064"/>
                  </a:cubicBezTo>
                  <a:lnTo>
                    <a:pt x="494" y="2064"/>
                  </a:lnTo>
                  <a:cubicBezTo>
                    <a:pt x="529" y="2035"/>
                    <a:pt x="565" y="2007"/>
                    <a:pt x="601" y="1980"/>
                  </a:cubicBezTo>
                  <a:cubicBezTo>
                    <a:pt x="754" y="1865"/>
                    <a:pt x="924" y="1737"/>
                    <a:pt x="1072" y="1601"/>
                  </a:cubicBezTo>
                  <a:cubicBezTo>
                    <a:pt x="1363" y="1338"/>
                    <a:pt x="1646" y="1068"/>
                    <a:pt x="1924" y="790"/>
                  </a:cubicBezTo>
                  <a:lnTo>
                    <a:pt x="1935" y="778"/>
                  </a:lnTo>
                  <a:cubicBezTo>
                    <a:pt x="1998" y="715"/>
                    <a:pt x="2007" y="616"/>
                    <a:pt x="1956" y="542"/>
                  </a:cubicBezTo>
                  <a:cubicBezTo>
                    <a:pt x="1921" y="490"/>
                    <a:pt x="1863" y="461"/>
                    <a:pt x="1804" y="461"/>
                  </a:cubicBezTo>
                  <a:cubicBezTo>
                    <a:pt x="1778" y="461"/>
                    <a:pt x="1752" y="467"/>
                    <a:pt x="1728" y="478"/>
                  </a:cubicBezTo>
                  <a:cubicBezTo>
                    <a:pt x="1682" y="495"/>
                    <a:pt x="1633" y="507"/>
                    <a:pt x="1585" y="514"/>
                  </a:cubicBezTo>
                  <a:cubicBezTo>
                    <a:pt x="1527" y="524"/>
                    <a:pt x="1468" y="532"/>
                    <a:pt x="1408" y="539"/>
                  </a:cubicBezTo>
                  <a:cubicBezTo>
                    <a:pt x="1288" y="552"/>
                    <a:pt x="1165" y="562"/>
                    <a:pt x="1042" y="570"/>
                  </a:cubicBezTo>
                  <a:cubicBezTo>
                    <a:pt x="981" y="573"/>
                    <a:pt x="920" y="574"/>
                    <a:pt x="859" y="574"/>
                  </a:cubicBezTo>
                  <a:cubicBezTo>
                    <a:pt x="798" y="574"/>
                    <a:pt x="737" y="573"/>
                    <a:pt x="677" y="572"/>
                  </a:cubicBezTo>
                  <a:cubicBezTo>
                    <a:pt x="620" y="570"/>
                    <a:pt x="563" y="565"/>
                    <a:pt x="506" y="555"/>
                  </a:cubicBezTo>
                  <a:cubicBezTo>
                    <a:pt x="484" y="552"/>
                    <a:pt x="462" y="545"/>
                    <a:pt x="440" y="539"/>
                  </a:cubicBezTo>
                  <a:cubicBezTo>
                    <a:pt x="438" y="538"/>
                    <a:pt x="436" y="538"/>
                    <a:pt x="435" y="537"/>
                  </a:cubicBezTo>
                  <a:lnTo>
                    <a:pt x="435" y="537"/>
                  </a:lnTo>
                  <a:cubicBezTo>
                    <a:pt x="429" y="518"/>
                    <a:pt x="419" y="502"/>
                    <a:pt x="405" y="490"/>
                  </a:cubicBezTo>
                  <a:lnTo>
                    <a:pt x="405" y="490"/>
                  </a:lnTo>
                  <a:cubicBezTo>
                    <a:pt x="414" y="485"/>
                    <a:pt x="425" y="480"/>
                    <a:pt x="437" y="478"/>
                  </a:cubicBezTo>
                  <a:cubicBezTo>
                    <a:pt x="477" y="465"/>
                    <a:pt x="517" y="454"/>
                    <a:pt x="556" y="445"/>
                  </a:cubicBezTo>
                  <a:cubicBezTo>
                    <a:pt x="641" y="428"/>
                    <a:pt x="730" y="416"/>
                    <a:pt x="820" y="406"/>
                  </a:cubicBezTo>
                  <a:cubicBezTo>
                    <a:pt x="1000" y="383"/>
                    <a:pt x="1184" y="369"/>
                    <a:pt x="1367" y="360"/>
                  </a:cubicBezTo>
                  <a:lnTo>
                    <a:pt x="1919" y="330"/>
                  </a:lnTo>
                  <a:lnTo>
                    <a:pt x="2339" y="315"/>
                  </a:lnTo>
                  <a:close/>
                  <a:moveTo>
                    <a:pt x="2478" y="0"/>
                  </a:moveTo>
                  <a:cubicBezTo>
                    <a:pt x="2477" y="0"/>
                    <a:pt x="2476" y="0"/>
                    <a:pt x="2476" y="0"/>
                  </a:cubicBezTo>
                  <a:lnTo>
                    <a:pt x="2465" y="0"/>
                  </a:lnTo>
                  <a:cubicBezTo>
                    <a:pt x="2276" y="1"/>
                    <a:pt x="2090" y="15"/>
                    <a:pt x="1903" y="25"/>
                  </a:cubicBezTo>
                  <a:cubicBezTo>
                    <a:pt x="1716" y="38"/>
                    <a:pt x="1529" y="50"/>
                    <a:pt x="1343" y="72"/>
                  </a:cubicBezTo>
                  <a:cubicBezTo>
                    <a:pt x="1155" y="94"/>
                    <a:pt x="968" y="119"/>
                    <a:pt x="780" y="155"/>
                  </a:cubicBezTo>
                  <a:cubicBezTo>
                    <a:pt x="685" y="173"/>
                    <a:pt x="591" y="197"/>
                    <a:pt x="498" y="225"/>
                  </a:cubicBezTo>
                  <a:cubicBezTo>
                    <a:pt x="448" y="241"/>
                    <a:pt x="400" y="260"/>
                    <a:pt x="352" y="281"/>
                  </a:cubicBezTo>
                  <a:cubicBezTo>
                    <a:pt x="326" y="294"/>
                    <a:pt x="299" y="310"/>
                    <a:pt x="275" y="328"/>
                  </a:cubicBezTo>
                  <a:cubicBezTo>
                    <a:pt x="236" y="356"/>
                    <a:pt x="207" y="395"/>
                    <a:pt x="195" y="440"/>
                  </a:cubicBezTo>
                  <a:cubicBezTo>
                    <a:pt x="183" y="485"/>
                    <a:pt x="204" y="531"/>
                    <a:pt x="243" y="551"/>
                  </a:cubicBezTo>
                  <a:lnTo>
                    <a:pt x="243" y="551"/>
                  </a:lnTo>
                  <a:lnTo>
                    <a:pt x="243" y="552"/>
                  </a:lnTo>
                  <a:lnTo>
                    <a:pt x="241" y="563"/>
                  </a:lnTo>
                  <a:cubicBezTo>
                    <a:pt x="240" y="572"/>
                    <a:pt x="240" y="581"/>
                    <a:pt x="241" y="589"/>
                  </a:cubicBezTo>
                  <a:cubicBezTo>
                    <a:pt x="243" y="615"/>
                    <a:pt x="253" y="640"/>
                    <a:pt x="268" y="662"/>
                  </a:cubicBezTo>
                  <a:cubicBezTo>
                    <a:pt x="285" y="687"/>
                    <a:pt x="306" y="707"/>
                    <a:pt x="332" y="723"/>
                  </a:cubicBezTo>
                  <a:cubicBezTo>
                    <a:pt x="366" y="747"/>
                    <a:pt x="404" y="765"/>
                    <a:pt x="442" y="778"/>
                  </a:cubicBezTo>
                  <a:cubicBezTo>
                    <a:pt x="509" y="801"/>
                    <a:pt x="577" y="820"/>
                    <a:pt x="645" y="833"/>
                  </a:cubicBezTo>
                  <a:cubicBezTo>
                    <a:pt x="777" y="862"/>
                    <a:pt x="909" y="871"/>
                    <a:pt x="1040" y="881"/>
                  </a:cubicBezTo>
                  <a:cubicBezTo>
                    <a:pt x="1110" y="886"/>
                    <a:pt x="1179" y="889"/>
                    <a:pt x="1249" y="891"/>
                  </a:cubicBezTo>
                  <a:lnTo>
                    <a:pt x="1249" y="891"/>
                  </a:lnTo>
                  <a:cubicBezTo>
                    <a:pt x="1098" y="1028"/>
                    <a:pt x="949" y="1168"/>
                    <a:pt x="802" y="1310"/>
                  </a:cubicBezTo>
                  <a:cubicBezTo>
                    <a:pt x="665" y="1443"/>
                    <a:pt x="525" y="1557"/>
                    <a:pt x="370" y="1686"/>
                  </a:cubicBezTo>
                  <a:cubicBezTo>
                    <a:pt x="292" y="1751"/>
                    <a:pt x="214" y="1813"/>
                    <a:pt x="132" y="1900"/>
                  </a:cubicBezTo>
                  <a:cubicBezTo>
                    <a:pt x="94" y="1949"/>
                    <a:pt x="44" y="1985"/>
                    <a:pt x="9" y="2108"/>
                  </a:cubicBezTo>
                  <a:cubicBezTo>
                    <a:pt x="0" y="2132"/>
                    <a:pt x="3" y="2183"/>
                    <a:pt x="8" y="2218"/>
                  </a:cubicBezTo>
                  <a:cubicBezTo>
                    <a:pt x="17" y="2257"/>
                    <a:pt x="34" y="2292"/>
                    <a:pt x="56" y="2324"/>
                  </a:cubicBezTo>
                  <a:cubicBezTo>
                    <a:pt x="76" y="2346"/>
                    <a:pt x="96" y="2366"/>
                    <a:pt x="120" y="2383"/>
                  </a:cubicBezTo>
                  <a:lnTo>
                    <a:pt x="128" y="2390"/>
                  </a:lnTo>
                  <a:cubicBezTo>
                    <a:pt x="123" y="2387"/>
                    <a:pt x="121" y="2387"/>
                    <a:pt x="121" y="2387"/>
                  </a:cubicBezTo>
                  <a:lnTo>
                    <a:pt x="121" y="2387"/>
                  </a:lnTo>
                  <a:cubicBezTo>
                    <a:pt x="119" y="2387"/>
                    <a:pt x="165" y="2410"/>
                    <a:pt x="166" y="2410"/>
                  </a:cubicBezTo>
                  <a:cubicBezTo>
                    <a:pt x="166" y="2410"/>
                    <a:pt x="166" y="2410"/>
                    <a:pt x="166" y="2410"/>
                  </a:cubicBezTo>
                  <a:lnTo>
                    <a:pt x="166" y="2410"/>
                  </a:lnTo>
                  <a:lnTo>
                    <a:pt x="168" y="2411"/>
                  </a:lnTo>
                  <a:lnTo>
                    <a:pt x="176" y="2413"/>
                  </a:lnTo>
                  <a:lnTo>
                    <a:pt x="194" y="2420"/>
                  </a:lnTo>
                  <a:cubicBezTo>
                    <a:pt x="205" y="2426"/>
                    <a:pt x="272" y="2437"/>
                    <a:pt x="318" y="2438"/>
                  </a:cubicBezTo>
                  <a:cubicBezTo>
                    <a:pt x="327" y="2438"/>
                    <a:pt x="335" y="2439"/>
                    <a:pt x="342" y="2439"/>
                  </a:cubicBezTo>
                  <a:cubicBezTo>
                    <a:pt x="382" y="2439"/>
                    <a:pt x="397" y="2432"/>
                    <a:pt x="425" y="2429"/>
                  </a:cubicBezTo>
                  <a:cubicBezTo>
                    <a:pt x="488" y="2422"/>
                    <a:pt x="537" y="2406"/>
                    <a:pt x="592" y="2394"/>
                  </a:cubicBezTo>
                  <a:cubicBezTo>
                    <a:pt x="694" y="2364"/>
                    <a:pt x="791" y="2330"/>
                    <a:pt x="887" y="2291"/>
                  </a:cubicBezTo>
                  <a:cubicBezTo>
                    <a:pt x="906" y="2283"/>
                    <a:pt x="925" y="2275"/>
                    <a:pt x="945" y="2267"/>
                  </a:cubicBezTo>
                  <a:lnTo>
                    <a:pt x="945" y="2267"/>
                  </a:lnTo>
                  <a:cubicBezTo>
                    <a:pt x="942" y="2276"/>
                    <a:pt x="939" y="2286"/>
                    <a:pt x="936" y="2295"/>
                  </a:cubicBezTo>
                  <a:cubicBezTo>
                    <a:pt x="920" y="2352"/>
                    <a:pt x="910" y="2410"/>
                    <a:pt x="907" y="2469"/>
                  </a:cubicBezTo>
                  <a:cubicBezTo>
                    <a:pt x="905" y="2502"/>
                    <a:pt x="907" y="2536"/>
                    <a:pt x="911" y="2569"/>
                  </a:cubicBezTo>
                  <a:cubicBezTo>
                    <a:pt x="919" y="2611"/>
                    <a:pt x="934" y="2651"/>
                    <a:pt x="957" y="2688"/>
                  </a:cubicBezTo>
                  <a:cubicBezTo>
                    <a:pt x="986" y="2730"/>
                    <a:pt x="1029" y="2760"/>
                    <a:pt x="1078" y="2776"/>
                  </a:cubicBezTo>
                  <a:cubicBezTo>
                    <a:pt x="1106" y="2785"/>
                    <a:pt x="1135" y="2789"/>
                    <a:pt x="1165" y="2789"/>
                  </a:cubicBezTo>
                  <a:cubicBezTo>
                    <a:pt x="1176" y="2789"/>
                    <a:pt x="1188" y="2789"/>
                    <a:pt x="1199" y="2788"/>
                  </a:cubicBezTo>
                  <a:cubicBezTo>
                    <a:pt x="1259" y="2780"/>
                    <a:pt x="1319" y="2763"/>
                    <a:pt x="1375" y="2737"/>
                  </a:cubicBezTo>
                  <a:cubicBezTo>
                    <a:pt x="1575" y="2643"/>
                    <a:pt x="1733" y="2516"/>
                    <a:pt x="1887" y="2382"/>
                  </a:cubicBezTo>
                  <a:cubicBezTo>
                    <a:pt x="2040" y="2245"/>
                    <a:pt x="2177" y="2092"/>
                    <a:pt x="2298" y="1926"/>
                  </a:cubicBezTo>
                  <a:cubicBezTo>
                    <a:pt x="2359" y="1845"/>
                    <a:pt x="2409" y="1728"/>
                    <a:pt x="2441" y="1643"/>
                  </a:cubicBezTo>
                  <a:cubicBezTo>
                    <a:pt x="2480" y="1547"/>
                    <a:pt x="2513" y="1451"/>
                    <a:pt x="2542" y="1352"/>
                  </a:cubicBezTo>
                  <a:cubicBezTo>
                    <a:pt x="2599" y="1155"/>
                    <a:pt x="2636" y="952"/>
                    <a:pt x="2653" y="747"/>
                  </a:cubicBezTo>
                  <a:cubicBezTo>
                    <a:pt x="2669" y="538"/>
                    <a:pt x="2658" y="327"/>
                    <a:pt x="2621" y="120"/>
                  </a:cubicBezTo>
                  <a:cubicBezTo>
                    <a:pt x="2608" y="51"/>
                    <a:pt x="2548" y="0"/>
                    <a:pt x="247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3"/>
            <p:cNvSpPr/>
            <p:nvPr/>
          </p:nvSpPr>
          <p:spPr>
            <a:xfrm>
              <a:off x="4452750" y="4789800"/>
              <a:ext cx="22250" cy="296925"/>
            </a:xfrm>
            <a:custGeom>
              <a:avLst/>
              <a:gdLst/>
              <a:ahLst/>
              <a:cxnLst/>
              <a:rect l="l" t="t" r="r" b="b"/>
              <a:pathLst>
                <a:path w="890" h="11877" extrusionOk="0">
                  <a:moveTo>
                    <a:pt x="725" y="1"/>
                  </a:moveTo>
                  <a:cubicBezTo>
                    <a:pt x="681" y="1"/>
                    <a:pt x="637" y="28"/>
                    <a:pt x="628" y="83"/>
                  </a:cubicBezTo>
                  <a:cubicBezTo>
                    <a:pt x="628" y="83"/>
                    <a:pt x="514" y="812"/>
                    <a:pt x="459" y="1908"/>
                  </a:cubicBezTo>
                  <a:cubicBezTo>
                    <a:pt x="427" y="2456"/>
                    <a:pt x="436" y="3098"/>
                    <a:pt x="413" y="3784"/>
                  </a:cubicBezTo>
                  <a:cubicBezTo>
                    <a:pt x="390" y="4470"/>
                    <a:pt x="364" y="5201"/>
                    <a:pt x="340" y="5932"/>
                  </a:cubicBezTo>
                  <a:cubicBezTo>
                    <a:pt x="333" y="6298"/>
                    <a:pt x="325" y="6665"/>
                    <a:pt x="319" y="7024"/>
                  </a:cubicBezTo>
                  <a:cubicBezTo>
                    <a:pt x="314" y="7385"/>
                    <a:pt x="299" y="7739"/>
                    <a:pt x="282" y="8081"/>
                  </a:cubicBezTo>
                  <a:cubicBezTo>
                    <a:pt x="243" y="8767"/>
                    <a:pt x="145" y="9402"/>
                    <a:pt x="118" y="9949"/>
                  </a:cubicBezTo>
                  <a:cubicBezTo>
                    <a:pt x="85" y="10495"/>
                    <a:pt x="59" y="10950"/>
                    <a:pt x="39" y="11269"/>
                  </a:cubicBezTo>
                  <a:cubicBezTo>
                    <a:pt x="34" y="11430"/>
                    <a:pt x="20" y="11549"/>
                    <a:pt x="14" y="11634"/>
                  </a:cubicBezTo>
                  <a:lnTo>
                    <a:pt x="5" y="11762"/>
                  </a:lnTo>
                  <a:lnTo>
                    <a:pt x="4" y="11773"/>
                  </a:lnTo>
                  <a:cubicBezTo>
                    <a:pt x="1" y="11823"/>
                    <a:pt x="38" y="11869"/>
                    <a:pt x="89" y="11876"/>
                  </a:cubicBezTo>
                  <a:cubicBezTo>
                    <a:pt x="93" y="11877"/>
                    <a:pt x="97" y="11877"/>
                    <a:pt x="101" y="11877"/>
                  </a:cubicBezTo>
                  <a:cubicBezTo>
                    <a:pt x="147" y="11877"/>
                    <a:pt x="187" y="11845"/>
                    <a:pt x="197" y="11800"/>
                  </a:cubicBezTo>
                  <a:lnTo>
                    <a:pt x="226" y="11668"/>
                  </a:lnTo>
                  <a:cubicBezTo>
                    <a:pt x="241" y="11582"/>
                    <a:pt x="273" y="11455"/>
                    <a:pt x="293" y="11296"/>
                  </a:cubicBezTo>
                  <a:cubicBezTo>
                    <a:pt x="313" y="11136"/>
                    <a:pt x="343" y="10942"/>
                    <a:pt x="366" y="10718"/>
                  </a:cubicBezTo>
                  <a:cubicBezTo>
                    <a:pt x="384" y="10496"/>
                    <a:pt x="406" y="10244"/>
                    <a:pt x="429" y="9971"/>
                  </a:cubicBezTo>
                  <a:cubicBezTo>
                    <a:pt x="449" y="9696"/>
                    <a:pt x="461" y="9398"/>
                    <a:pt x="463" y="9083"/>
                  </a:cubicBezTo>
                  <a:cubicBezTo>
                    <a:pt x="466" y="8768"/>
                    <a:pt x="473" y="8435"/>
                    <a:pt x="488" y="8093"/>
                  </a:cubicBezTo>
                  <a:cubicBezTo>
                    <a:pt x="520" y="7407"/>
                    <a:pt x="595" y="6678"/>
                    <a:pt x="641" y="5947"/>
                  </a:cubicBezTo>
                  <a:cubicBezTo>
                    <a:pt x="686" y="5215"/>
                    <a:pt x="722" y="4484"/>
                    <a:pt x="755" y="3798"/>
                  </a:cubicBezTo>
                  <a:cubicBezTo>
                    <a:pt x="789" y="3112"/>
                    <a:pt x="849" y="2474"/>
                    <a:pt x="859" y="1925"/>
                  </a:cubicBezTo>
                  <a:cubicBezTo>
                    <a:pt x="889" y="826"/>
                    <a:pt x="825" y="91"/>
                    <a:pt x="825" y="91"/>
                  </a:cubicBezTo>
                  <a:cubicBezTo>
                    <a:pt x="819" y="31"/>
                    <a:pt x="772" y="1"/>
                    <a:pt x="72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3"/>
            <p:cNvSpPr/>
            <p:nvPr/>
          </p:nvSpPr>
          <p:spPr>
            <a:xfrm>
              <a:off x="4446650" y="5075125"/>
              <a:ext cx="43725" cy="31225"/>
            </a:xfrm>
            <a:custGeom>
              <a:avLst/>
              <a:gdLst/>
              <a:ahLst/>
              <a:cxnLst/>
              <a:rect l="l" t="t" r="r" b="b"/>
              <a:pathLst>
                <a:path w="1749" h="1249" extrusionOk="0">
                  <a:moveTo>
                    <a:pt x="304" y="231"/>
                  </a:moveTo>
                  <a:cubicBezTo>
                    <a:pt x="304" y="231"/>
                    <a:pt x="305" y="231"/>
                    <a:pt x="305" y="231"/>
                  </a:cubicBezTo>
                  <a:cubicBezTo>
                    <a:pt x="305" y="235"/>
                    <a:pt x="306" y="239"/>
                    <a:pt x="306" y="243"/>
                  </a:cubicBezTo>
                  <a:lnTo>
                    <a:pt x="306" y="243"/>
                  </a:lnTo>
                  <a:cubicBezTo>
                    <a:pt x="304" y="236"/>
                    <a:pt x="303" y="231"/>
                    <a:pt x="304" y="231"/>
                  </a:cubicBezTo>
                  <a:close/>
                  <a:moveTo>
                    <a:pt x="339" y="326"/>
                  </a:moveTo>
                  <a:cubicBezTo>
                    <a:pt x="341" y="326"/>
                    <a:pt x="344" y="327"/>
                    <a:pt x="346" y="327"/>
                  </a:cubicBezTo>
                  <a:lnTo>
                    <a:pt x="419" y="344"/>
                  </a:lnTo>
                  <a:cubicBezTo>
                    <a:pt x="526" y="370"/>
                    <a:pt x="631" y="399"/>
                    <a:pt x="732" y="430"/>
                  </a:cubicBezTo>
                  <a:cubicBezTo>
                    <a:pt x="932" y="495"/>
                    <a:pt x="1102" y="597"/>
                    <a:pt x="1239" y="660"/>
                  </a:cubicBezTo>
                  <a:cubicBezTo>
                    <a:pt x="1296" y="691"/>
                    <a:pt x="1354" y="717"/>
                    <a:pt x="1414" y="742"/>
                  </a:cubicBezTo>
                  <a:lnTo>
                    <a:pt x="1450" y="757"/>
                  </a:lnTo>
                  <a:lnTo>
                    <a:pt x="1473" y="772"/>
                  </a:lnTo>
                  <a:cubicBezTo>
                    <a:pt x="1496" y="783"/>
                    <a:pt x="1498" y="789"/>
                    <a:pt x="1509" y="800"/>
                  </a:cubicBezTo>
                  <a:cubicBezTo>
                    <a:pt x="1520" y="811"/>
                    <a:pt x="1515" y="809"/>
                    <a:pt x="1525" y="815"/>
                  </a:cubicBezTo>
                  <a:cubicBezTo>
                    <a:pt x="1538" y="816"/>
                    <a:pt x="1518" y="845"/>
                    <a:pt x="1518" y="854"/>
                  </a:cubicBezTo>
                  <a:cubicBezTo>
                    <a:pt x="1514" y="868"/>
                    <a:pt x="1511" y="878"/>
                    <a:pt x="1508" y="885"/>
                  </a:cubicBezTo>
                  <a:lnTo>
                    <a:pt x="1508" y="885"/>
                  </a:lnTo>
                  <a:lnTo>
                    <a:pt x="1493" y="905"/>
                  </a:lnTo>
                  <a:cubicBezTo>
                    <a:pt x="1482" y="924"/>
                    <a:pt x="1458" y="941"/>
                    <a:pt x="1428" y="960"/>
                  </a:cubicBezTo>
                  <a:cubicBezTo>
                    <a:pt x="1400" y="970"/>
                    <a:pt x="1370" y="975"/>
                    <a:pt x="1340" y="975"/>
                  </a:cubicBezTo>
                  <a:cubicBezTo>
                    <a:pt x="1326" y="975"/>
                    <a:pt x="1311" y="974"/>
                    <a:pt x="1297" y="972"/>
                  </a:cubicBezTo>
                  <a:cubicBezTo>
                    <a:pt x="1245" y="967"/>
                    <a:pt x="1182" y="946"/>
                    <a:pt x="1113" y="927"/>
                  </a:cubicBezTo>
                  <a:cubicBezTo>
                    <a:pt x="1042" y="907"/>
                    <a:pt x="961" y="884"/>
                    <a:pt x="875" y="854"/>
                  </a:cubicBezTo>
                  <a:cubicBezTo>
                    <a:pt x="789" y="824"/>
                    <a:pt x="693" y="783"/>
                    <a:pt x="620" y="718"/>
                  </a:cubicBezTo>
                  <a:cubicBezTo>
                    <a:pt x="548" y="657"/>
                    <a:pt x="483" y="560"/>
                    <a:pt x="421" y="467"/>
                  </a:cubicBezTo>
                  <a:cubicBezTo>
                    <a:pt x="391" y="421"/>
                    <a:pt x="364" y="374"/>
                    <a:pt x="339" y="326"/>
                  </a:cubicBezTo>
                  <a:close/>
                  <a:moveTo>
                    <a:pt x="270" y="0"/>
                  </a:moveTo>
                  <a:cubicBezTo>
                    <a:pt x="221" y="0"/>
                    <a:pt x="172" y="11"/>
                    <a:pt x="128" y="31"/>
                  </a:cubicBezTo>
                  <a:cubicBezTo>
                    <a:pt x="110" y="40"/>
                    <a:pt x="91" y="52"/>
                    <a:pt x="74" y="65"/>
                  </a:cubicBezTo>
                  <a:cubicBezTo>
                    <a:pt x="56" y="83"/>
                    <a:pt x="40" y="105"/>
                    <a:pt x="28" y="127"/>
                  </a:cubicBezTo>
                  <a:cubicBezTo>
                    <a:pt x="9" y="166"/>
                    <a:pt x="0" y="209"/>
                    <a:pt x="5" y="252"/>
                  </a:cubicBezTo>
                  <a:cubicBezTo>
                    <a:pt x="27" y="373"/>
                    <a:pt x="72" y="419"/>
                    <a:pt x="111" y="475"/>
                  </a:cubicBezTo>
                  <a:cubicBezTo>
                    <a:pt x="151" y="526"/>
                    <a:pt x="194" y="571"/>
                    <a:pt x="235" y="614"/>
                  </a:cubicBezTo>
                  <a:cubicBezTo>
                    <a:pt x="320" y="699"/>
                    <a:pt x="391" y="785"/>
                    <a:pt x="483" y="870"/>
                  </a:cubicBezTo>
                  <a:cubicBezTo>
                    <a:pt x="575" y="951"/>
                    <a:pt x="657" y="1027"/>
                    <a:pt x="748" y="1092"/>
                  </a:cubicBezTo>
                  <a:cubicBezTo>
                    <a:pt x="834" y="1156"/>
                    <a:pt x="930" y="1203"/>
                    <a:pt x="1034" y="1229"/>
                  </a:cubicBezTo>
                  <a:cubicBezTo>
                    <a:pt x="1084" y="1242"/>
                    <a:pt x="1135" y="1248"/>
                    <a:pt x="1185" y="1248"/>
                  </a:cubicBezTo>
                  <a:cubicBezTo>
                    <a:pt x="1232" y="1248"/>
                    <a:pt x="1278" y="1243"/>
                    <a:pt x="1323" y="1232"/>
                  </a:cubicBezTo>
                  <a:cubicBezTo>
                    <a:pt x="1412" y="1215"/>
                    <a:pt x="1487" y="1171"/>
                    <a:pt x="1541" y="1134"/>
                  </a:cubicBezTo>
                  <a:cubicBezTo>
                    <a:pt x="1644" y="1050"/>
                    <a:pt x="1675" y="983"/>
                    <a:pt x="1679" y="983"/>
                  </a:cubicBezTo>
                  <a:cubicBezTo>
                    <a:pt x="1679" y="983"/>
                    <a:pt x="1679" y="983"/>
                    <a:pt x="1679" y="983"/>
                  </a:cubicBezTo>
                  <a:lnTo>
                    <a:pt x="1688" y="969"/>
                  </a:lnTo>
                  <a:cubicBezTo>
                    <a:pt x="1688" y="969"/>
                    <a:pt x="1694" y="957"/>
                    <a:pt x="1707" y="932"/>
                  </a:cubicBezTo>
                  <a:cubicBezTo>
                    <a:pt x="1714" y="915"/>
                    <a:pt x="1722" y="916"/>
                    <a:pt x="1731" y="875"/>
                  </a:cubicBezTo>
                  <a:cubicBezTo>
                    <a:pt x="1738" y="843"/>
                    <a:pt x="1749" y="792"/>
                    <a:pt x="1745" y="755"/>
                  </a:cubicBezTo>
                  <a:cubicBezTo>
                    <a:pt x="1736" y="664"/>
                    <a:pt x="1704" y="578"/>
                    <a:pt x="1649" y="505"/>
                  </a:cubicBezTo>
                  <a:cubicBezTo>
                    <a:pt x="1596" y="422"/>
                    <a:pt x="1522" y="361"/>
                    <a:pt x="1435" y="309"/>
                  </a:cubicBezTo>
                  <a:cubicBezTo>
                    <a:pt x="1264" y="204"/>
                    <a:pt x="1048" y="159"/>
                    <a:pt x="829" y="101"/>
                  </a:cubicBezTo>
                  <a:cubicBezTo>
                    <a:pt x="719" y="73"/>
                    <a:pt x="604" y="45"/>
                    <a:pt x="486" y="23"/>
                  </a:cubicBezTo>
                  <a:lnTo>
                    <a:pt x="389" y="8"/>
                  </a:lnTo>
                  <a:cubicBezTo>
                    <a:pt x="355" y="3"/>
                    <a:pt x="322" y="1"/>
                    <a:pt x="289" y="1"/>
                  </a:cubicBezTo>
                  <a:cubicBezTo>
                    <a:pt x="282" y="0"/>
                    <a:pt x="276" y="0"/>
                    <a:pt x="27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3"/>
            <p:cNvSpPr/>
            <p:nvPr/>
          </p:nvSpPr>
          <p:spPr>
            <a:xfrm>
              <a:off x="4748025" y="4699750"/>
              <a:ext cx="10575" cy="374375"/>
            </a:xfrm>
            <a:custGeom>
              <a:avLst/>
              <a:gdLst/>
              <a:ahLst/>
              <a:cxnLst/>
              <a:rect l="l" t="t" r="r" b="b"/>
              <a:pathLst>
                <a:path w="423" h="14975" extrusionOk="0">
                  <a:moveTo>
                    <a:pt x="176" y="1"/>
                  </a:moveTo>
                  <a:cubicBezTo>
                    <a:pt x="130" y="1"/>
                    <a:pt x="83" y="31"/>
                    <a:pt x="78" y="91"/>
                  </a:cubicBezTo>
                  <a:cubicBezTo>
                    <a:pt x="78" y="91"/>
                    <a:pt x="59" y="322"/>
                    <a:pt x="40" y="726"/>
                  </a:cubicBezTo>
                  <a:cubicBezTo>
                    <a:pt x="34" y="929"/>
                    <a:pt x="19" y="1175"/>
                    <a:pt x="16" y="1456"/>
                  </a:cubicBezTo>
                  <a:cubicBezTo>
                    <a:pt x="13" y="1738"/>
                    <a:pt x="2" y="2056"/>
                    <a:pt x="5" y="2402"/>
                  </a:cubicBezTo>
                  <a:cubicBezTo>
                    <a:pt x="1" y="3095"/>
                    <a:pt x="39" y="3903"/>
                    <a:pt x="54" y="4770"/>
                  </a:cubicBezTo>
                  <a:cubicBezTo>
                    <a:pt x="66" y="5636"/>
                    <a:pt x="79" y="6561"/>
                    <a:pt x="91" y="7485"/>
                  </a:cubicBezTo>
                  <a:cubicBezTo>
                    <a:pt x="112" y="8408"/>
                    <a:pt x="144" y="9333"/>
                    <a:pt x="138" y="10199"/>
                  </a:cubicBezTo>
                  <a:cubicBezTo>
                    <a:pt x="133" y="10416"/>
                    <a:pt x="128" y="10628"/>
                    <a:pt x="124" y="10837"/>
                  </a:cubicBezTo>
                  <a:cubicBezTo>
                    <a:pt x="115" y="11046"/>
                    <a:pt x="106" y="11249"/>
                    <a:pt x="97" y="11447"/>
                  </a:cubicBezTo>
                  <a:cubicBezTo>
                    <a:pt x="78" y="11844"/>
                    <a:pt x="69" y="12220"/>
                    <a:pt x="60" y="12565"/>
                  </a:cubicBezTo>
                  <a:cubicBezTo>
                    <a:pt x="59" y="12912"/>
                    <a:pt x="52" y="13228"/>
                    <a:pt x="46" y="13509"/>
                  </a:cubicBezTo>
                  <a:cubicBezTo>
                    <a:pt x="47" y="13790"/>
                    <a:pt x="39" y="14034"/>
                    <a:pt x="33" y="14235"/>
                  </a:cubicBezTo>
                  <a:cubicBezTo>
                    <a:pt x="34" y="14437"/>
                    <a:pt x="23" y="14591"/>
                    <a:pt x="15" y="14695"/>
                  </a:cubicBezTo>
                  <a:lnTo>
                    <a:pt x="6" y="14857"/>
                  </a:lnTo>
                  <a:lnTo>
                    <a:pt x="5" y="14872"/>
                  </a:lnTo>
                  <a:cubicBezTo>
                    <a:pt x="3" y="14923"/>
                    <a:pt x="40" y="14968"/>
                    <a:pt x="92" y="14974"/>
                  </a:cubicBezTo>
                  <a:cubicBezTo>
                    <a:pt x="95" y="14974"/>
                    <a:pt x="99" y="14974"/>
                    <a:pt x="102" y="14974"/>
                  </a:cubicBezTo>
                  <a:cubicBezTo>
                    <a:pt x="149" y="14974"/>
                    <a:pt x="190" y="14941"/>
                    <a:pt x="198" y="14894"/>
                  </a:cubicBezTo>
                  <a:cubicBezTo>
                    <a:pt x="198" y="14894"/>
                    <a:pt x="209" y="14836"/>
                    <a:pt x="228" y="14726"/>
                  </a:cubicBezTo>
                  <a:cubicBezTo>
                    <a:pt x="246" y="14614"/>
                    <a:pt x="271" y="14453"/>
                    <a:pt x="288" y="14251"/>
                  </a:cubicBezTo>
                  <a:cubicBezTo>
                    <a:pt x="305" y="14048"/>
                    <a:pt x="328" y="13801"/>
                    <a:pt x="340" y="13519"/>
                  </a:cubicBezTo>
                  <a:cubicBezTo>
                    <a:pt x="351" y="13237"/>
                    <a:pt x="364" y="12918"/>
                    <a:pt x="373" y="12571"/>
                  </a:cubicBezTo>
                  <a:cubicBezTo>
                    <a:pt x="377" y="12224"/>
                    <a:pt x="380" y="11848"/>
                    <a:pt x="366" y="11450"/>
                  </a:cubicBezTo>
                  <a:cubicBezTo>
                    <a:pt x="356" y="11052"/>
                    <a:pt x="346" y="10634"/>
                    <a:pt x="344" y="10200"/>
                  </a:cubicBezTo>
                  <a:cubicBezTo>
                    <a:pt x="346" y="9333"/>
                    <a:pt x="376" y="8410"/>
                    <a:pt x="391" y="7484"/>
                  </a:cubicBezTo>
                  <a:cubicBezTo>
                    <a:pt x="400" y="7021"/>
                    <a:pt x="396" y="6559"/>
                    <a:pt x="399" y="6104"/>
                  </a:cubicBezTo>
                  <a:cubicBezTo>
                    <a:pt x="399" y="5649"/>
                    <a:pt x="398" y="5200"/>
                    <a:pt x="398" y="4767"/>
                  </a:cubicBezTo>
                  <a:cubicBezTo>
                    <a:pt x="400" y="3900"/>
                    <a:pt x="422" y="3091"/>
                    <a:pt x="404" y="2398"/>
                  </a:cubicBezTo>
                  <a:cubicBezTo>
                    <a:pt x="400" y="2051"/>
                    <a:pt x="381" y="1734"/>
                    <a:pt x="372" y="1452"/>
                  </a:cubicBezTo>
                  <a:cubicBezTo>
                    <a:pt x="361" y="1170"/>
                    <a:pt x="341" y="925"/>
                    <a:pt x="329" y="723"/>
                  </a:cubicBezTo>
                  <a:cubicBezTo>
                    <a:pt x="300" y="319"/>
                    <a:pt x="274" y="88"/>
                    <a:pt x="274" y="88"/>
                  </a:cubicBezTo>
                  <a:cubicBezTo>
                    <a:pt x="268" y="30"/>
                    <a:pt x="222" y="1"/>
                    <a:pt x="17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3"/>
            <p:cNvSpPr/>
            <p:nvPr/>
          </p:nvSpPr>
          <p:spPr>
            <a:xfrm>
              <a:off x="4741975" y="5062400"/>
              <a:ext cx="43725" cy="31250"/>
            </a:xfrm>
            <a:custGeom>
              <a:avLst/>
              <a:gdLst/>
              <a:ahLst/>
              <a:cxnLst/>
              <a:rect l="l" t="t" r="r" b="b"/>
              <a:pathLst>
                <a:path w="1749" h="1250" extrusionOk="0">
                  <a:moveTo>
                    <a:pt x="304" y="233"/>
                  </a:moveTo>
                  <a:cubicBezTo>
                    <a:pt x="304" y="233"/>
                    <a:pt x="305" y="233"/>
                    <a:pt x="305" y="233"/>
                  </a:cubicBezTo>
                  <a:cubicBezTo>
                    <a:pt x="306" y="237"/>
                    <a:pt x="306" y="242"/>
                    <a:pt x="306" y="247"/>
                  </a:cubicBezTo>
                  <a:lnTo>
                    <a:pt x="306" y="247"/>
                  </a:lnTo>
                  <a:cubicBezTo>
                    <a:pt x="303" y="238"/>
                    <a:pt x="302" y="233"/>
                    <a:pt x="304" y="233"/>
                  </a:cubicBezTo>
                  <a:close/>
                  <a:moveTo>
                    <a:pt x="339" y="327"/>
                  </a:moveTo>
                  <a:lnTo>
                    <a:pt x="339" y="327"/>
                  </a:lnTo>
                  <a:cubicBezTo>
                    <a:pt x="341" y="328"/>
                    <a:pt x="344" y="328"/>
                    <a:pt x="346" y="328"/>
                  </a:cubicBezTo>
                  <a:lnTo>
                    <a:pt x="419" y="345"/>
                  </a:lnTo>
                  <a:cubicBezTo>
                    <a:pt x="525" y="371"/>
                    <a:pt x="631" y="400"/>
                    <a:pt x="731" y="431"/>
                  </a:cubicBezTo>
                  <a:cubicBezTo>
                    <a:pt x="932" y="497"/>
                    <a:pt x="1101" y="598"/>
                    <a:pt x="1239" y="661"/>
                  </a:cubicBezTo>
                  <a:cubicBezTo>
                    <a:pt x="1295" y="691"/>
                    <a:pt x="1354" y="719"/>
                    <a:pt x="1413" y="742"/>
                  </a:cubicBezTo>
                  <a:lnTo>
                    <a:pt x="1449" y="759"/>
                  </a:lnTo>
                  <a:lnTo>
                    <a:pt x="1473" y="774"/>
                  </a:lnTo>
                  <a:cubicBezTo>
                    <a:pt x="1495" y="783"/>
                    <a:pt x="1497" y="791"/>
                    <a:pt x="1509" y="801"/>
                  </a:cubicBezTo>
                  <a:cubicBezTo>
                    <a:pt x="1519" y="812"/>
                    <a:pt x="1514" y="809"/>
                    <a:pt x="1524" y="816"/>
                  </a:cubicBezTo>
                  <a:cubicBezTo>
                    <a:pt x="1537" y="818"/>
                    <a:pt x="1518" y="847"/>
                    <a:pt x="1518" y="855"/>
                  </a:cubicBezTo>
                  <a:lnTo>
                    <a:pt x="1508" y="886"/>
                  </a:lnTo>
                  <a:lnTo>
                    <a:pt x="1493" y="906"/>
                  </a:lnTo>
                  <a:cubicBezTo>
                    <a:pt x="1482" y="925"/>
                    <a:pt x="1458" y="941"/>
                    <a:pt x="1428" y="960"/>
                  </a:cubicBezTo>
                  <a:cubicBezTo>
                    <a:pt x="1400" y="970"/>
                    <a:pt x="1370" y="976"/>
                    <a:pt x="1340" y="976"/>
                  </a:cubicBezTo>
                  <a:cubicBezTo>
                    <a:pt x="1326" y="976"/>
                    <a:pt x="1311" y="974"/>
                    <a:pt x="1297" y="972"/>
                  </a:cubicBezTo>
                  <a:cubicBezTo>
                    <a:pt x="1244" y="968"/>
                    <a:pt x="1182" y="946"/>
                    <a:pt x="1113" y="927"/>
                  </a:cubicBezTo>
                  <a:cubicBezTo>
                    <a:pt x="1042" y="908"/>
                    <a:pt x="961" y="884"/>
                    <a:pt x="875" y="854"/>
                  </a:cubicBezTo>
                  <a:cubicBezTo>
                    <a:pt x="789" y="824"/>
                    <a:pt x="692" y="783"/>
                    <a:pt x="620" y="719"/>
                  </a:cubicBezTo>
                  <a:cubicBezTo>
                    <a:pt x="548" y="658"/>
                    <a:pt x="482" y="560"/>
                    <a:pt x="421" y="468"/>
                  </a:cubicBezTo>
                  <a:cubicBezTo>
                    <a:pt x="391" y="423"/>
                    <a:pt x="363" y="376"/>
                    <a:pt x="339" y="327"/>
                  </a:cubicBezTo>
                  <a:close/>
                  <a:moveTo>
                    <a:pt x="269" y="0"/>
                  </a:moveTo>
                  <a:cubicBezTo>
                    <a:pt x="220" y="0"/>
                    <a:pt x="171" y="11"/>
                    <a:pt x="128" y="32"/>
                  </a:cubicBezTo>
                  <a:cubicBezTo>
                    <a:pt x="108" y="42"/>
                    <a:pt x="90" y="53"/>
                    <a:pt x="74" y="67"/>
                  </a:cubicBezTo>
                  <a:cubicBezTo>
                    <a:pt x="55" y="84"/>
                    <a:pt x="39" y="105"/>
                    <a:pt x="27" y="128"/>
                  </a:cubicBezTo>
                  <a:cubicBezTo>
                    <a:pt x="8" y="166"/>
                    <a:pt x="0" y="210"/>
                    <a:pt x="4" y="252"/>
                  </a:cubicBezTo>
                  <a:cubicBezTo>
                    <a:pt x="27" y="373"/>
                    <a:pt x="71" y="420"/>
                    <a:pt x="110" y="476"/>
                  </a:cubicBezTo>
                  <a:cubicBezTo>
                    <a:pt x="151" y="527"/>
                    <a:pt x="194" y="572"/>
                    <a:pt x="234" y="616"/>
                  </a:cubicBezTo>
                  <a:cubicBezTo>
                    <a:pt x="319" y="701"/>
                    <a:pt x="390" y="785"/>
                    <a:pt x="482" y="870"/>
                  </a:cubicBezTo>
                  <a:cubicBezTo>
                    <a:pt x="574" y="952"/>
                    <a:pt x="656" y="1028"/>
                    <a:pt x="748" y="1092"/>
                  </a:cubicBezTo>
                  <a:cubicBezTo>
                    <a:pt x="833" y="1157"/>
                    <a:pt x="930" y="1204"/>
                    <a:pt x="1034" y="1231"/>
                  </a:cubicBezTo>
                  <a:cubicBezTo>
                    <a:pt x="1083" y="1243"/>
                    <a:pt x="1133" y="1250"/>
                    <a:pt x="1183" y="1250"/>
                  </a:cubicBezTo>
                  <a:cubicBezTo>
                    <a:pt x="1230" y="1250"/>
                    <a:pt x="1277" y="1244"/>
                    <a:pt x="1323" y="1233"/>
                  </a:cubicBezTo>
                  <a:cubicBezTo>
                    <a:pt x="1412" y="1216"/>
                    <a:pt x="1486" y="1172"/>
                    <a:pt x="1540" y="1134"/>
                  </a:cubicBezTo>
                  <a:cubicBezTo>
                    <a:pt x="1643" y="1051"/>
                    <a:pt x="1674" y="984"/>
                    <a:pt x="1679" y="984"/>
                  </a:cubicBezTo>
                  <a:cubicBezTo>
                    <a:pt x="1679" y="984"/>
                    <a:pt x="1679" y="984"/>
                    <a:pt x="1679" y="984"/>
                  </a:cubicBezTo>
                  <a:lnTo>
                    <a:pt x="1687" y="970"/>
                  </a:lnTo>
                  <a:lnTo>
                    <a:pt x="1707" y="932"/>
                  </a:lnTo>
                  <a:cubicBezTo>
                    <a:pt x="1713" y="916"/>
                    <a:pt x="1721" y="916"/>
                    <a:pt x="1731" y="877"/>
                  </a:cubicBezTo>
                  <a:cubicBezTo>
                    <a:pt x="1738" y="843"/>
                    <a:pt x="1749" y="794"/>
                    <a:pt x="1744" y="755"/>
                  </a:cubicBezTo>
                  <a:cubicBezTo>
                    <a:pt x="1736" y="665"/>
                    <a:pt x="1703" y="578"/>
                    <a:pt x="1649" y="505"/>
                  </a:cubicBezTo>
                  <a:cubicBezTo>
                    <a:pt x="1596" y="423"/>
                    <a:pt x="1520" y="362"/>
                    <a:pt x="1435" y="309"/>
                  </a:cubicBezTo>
                  <a:cubicBezTo>
                    <a:pt x="1264" y="205"/>
                    <a:pt x="1048" y="161"/>
                    <a:pt x="828" y="102"/>
                  </a:cubicBezTo>
                  <a:cubicBezTo>
                    <a:pt x="718" y="73"/>
                    <a:pt x="604" y="45"/>
                    <a:pt x="485" y="24"/>
                  </a:cubicBezTo>
                  <a:lnTo>
                    <a:pt x="389" y="9"/>
                  </a:lnTo>
                  <a:cubicBezTo>
                    <a:pt x="355" y="4"/>
                    <a:pt x="322" y="2"/>
                    <a:pt x="289" y="1"/>
                  </a:cubicBezTo>
                  <a:cubicBezTo>
                    <a:pt x="282" y="1"/>
                    <a:pt x="276" y="0"/>
                    <a:pt x="26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3"/>
            <p:cNvSpPr/>
            <p:nvPr/>
          </p:nvSpPr>
          <p:spPr>
            <a:xfrm>
              <a:off x="4578900" y="4838125"/>
              <a:ext cx="10625" cy="232925"/>
            </a:xfrm>
            <a:custGeom>
              <a:avLst/>
              <a:gdLst/>
              <a:ahLst/>
              <a:cxnLst/>
              <a:rect l="l" t="t" r="r" b="b"/>
              <a:pathLst>
                <a:path w="425" h="9317" extrusionOk="0">
                  <a:moveTo>
                    <a:pt x="171" y="1"/>
                  </a:moveTo>
                  <a:cubicBezTo>
                    <a:pt x="125" y="1"/>
                    <a:pt x="78" y="31"/>
                    <a:pt x="73" y="90"/>
                  </a:cubicBezTo>
                  <a:lnTo>
                    <a:pt x="73" y="95"/>
                  </a:lnTo>
                  <a:cubicBezTo>
                    <a:pt x="73" y="95"/>
                    <a:pt x="67" y="131"/>
                    <a:pt x="62" y="198"/>
                  </a:cubicBezTo>
                  <a:cubicBezTo>
                    <a:pt x="57" y="265"/>
                    <a:pt x="45" y="360"/>
                    <a:pt x="37" y="484"/>
                  </a:cubicBezTo>
                  <a:cubicBezTo>
                    <a:pt x="21" y="734"/>
                    <a:pt x="1" y="1091"/>
                    <a:pt x="4" y="1519"/>
                  </a:cubicBezTo>
                  <a:cubicBezTo>
                    <a:pt x="4" y="1734"/>
                    <a:pt x="10" y="1966"/>
                    <a:pt x="24" y="2210"/>
                  </a:cubicBezTo>
                  <a:cubicBezTo>
                    <a:pt x="37" y="2456"/>
                    <a:pt x="49" y="2714"/>
                    <a:pt x="57" y="2982"/>
                  </a:cubicBezTo>
                  <a:cubicBezTo>
                    <a:pt x="69" y="3517"/>
                    <a:pt x="82" y="4088"/>
                    <a:pt x="96" y="4659"/>
                  </a:cubicBezTo>
                  <a:cubicBezTo>
                    <a:pt x="108" y="4944"/>
                    <a:pt x="119" y="5230"/>
                    <a:pt x="133" y="5510"/>
                  </a:cubicBezTo>
                  <a:cubicBezTo>
                    <a:pt x="147" y="5791"/>
                    <a:pt x="150" y="6068"/>
                    <a:pt x="151" y="6335"/>
                  </a:cubicBezTo>
                  <a:cubicBezTo>
                    <a:pt x="152" y="6603"/>
                    <a:pt x="134" y="6862"/>
                    <a:pt x="118" y="7106"/>
                  </a:cubicBezTo>
                  <a:cubicBezTo>
                    <a:pt x="102" y="7352"/>
                    <a:pt x="91" y="7584"/>
                    <a:pt x="91" y="7797"/>
                  </a:cubicBezTo>
                  <a:lnTo>
                    <a:pt x="91" y="8381"/>
                  </a:lnTo>
                  <a:cubicBezTo>
                    <a:pt x="94" y="8555"/>
                    <a:pt x="97" y="8706"/>
                    <a:pt x="101" y="8830"/>
                  </a:cubicBezTo>
                  <a:cubicBezTo>
                    <a:pt x="108" y="9080"/>
                    <a:pt x="118" y="9223"/>
                    <a:pt x="118" y="9223"/>
                  </a:cubicBezTo>
                  <a:lnTo>
                    <a:pt x="118" y="9224"/>
                  </a:lnTo>
                  <a:cubicBezTo>
                    <a:pt x="121" y="9276"/>
                    <a:pt x="162" y="9315"/>
                    <a:pt x="212" y="9316"/>
                  </a:cubicBezTo>
                  <a:cubicBezTo>
                    <a:pt x="214" y="9317"/>
                    <a:pt x="215" y="9317"/>
                    <a:pt x="216" y="9317"/>
                  </a:cubicBezTo>
                  <a:cubicBezTo>
                    <a:pt x="266" y="9317"/>
                    <a:pt x="307" y="9280"/>
                    <a:pt x="313" y="9231"/>
                  </a:cubicBezTo>
                  <a:cubicBezTo>
                    <a:pt x="313" y="9231"/>
                    <a:pt x="333" y="9088"/>
                    <a:pt x="355" y="8838"/>
                  </a:cubicBezTo>
                  <a:cubicBezTo>
                    <a:pt x="376" y="8588"/>
                    <a:pt x="396" y="8230"/>
                    <a:pt x="403" y="7800"/>
                  </a:cubicBezTo>
                  <a:cubicBezTo>
                    <a:pt x="407" y="7586"/>
                    <a:pt x="402" y="7354"/>
                    <a:pt x="387" y="7108"/>
                  </a:cubicBezTo>
                  <a:cubicBezTo>
                    <a:pt x="375" y="6863"/>
                    <a:pt x="356" y="6603"/>
                    <a:pt x="357" y="6335"/>
                  </a:cubicBezTo>
                  <a:cubicBezTo>
                    <a:pt x="358" y="6068"/>
                    <a:pt x="361" y="5791"/>
                    <a:pt x="371" y="5509"/>
                  </a:cubicBezTo>
                  <a:cubicBezTo>
                    <a:pt x="382" y="5228"/>
                    <a:pt x="392" y="4942"/>
                    <a:pt x="398" y="4656"/>
                  </a:cubicBezTo>
                  <a:cubicBezTo>
                    <a:pt x="404" y="4084"/>
                    <a:pt x="402" y="3513"/>
                    <a:pt x="400" y="2976"/>
                  </a:cubicBezTo>
                  <a:cubicBezTo>
                    <a:pt x="397" y="2441"/>
                    <a:pt x="425" y="1941"/>
                    <a:pt x="404" y="1512"/>
                  </a:cubicBezTo>
                  <a:cubicBezTo>
                    <a:pt x="391" y="1083"/>
                    <a:pt x="355" y="727"/>
                    <a:pt x="327" y="477"/>
                  </a:cubicBezTo>
                  <a:cubicBezTo>
                    <a:pt x="313" y="352"/>
                    <a:pt x="296" y="250"/>
                    <a:pt x="286" y="183"/>
                  </a:cubicBezTo>
                  <a:cubicBezTo>
                    <a:pt x="274" y="117"/>
                    <a:pt x="268" y="82"/>
                    <a:pt x="268" y="82"/>
                  </a:cubicBezTo>
                  <a:lnTo>
                    <a:pt x="267" y="82"/>
                  </a:lnTo>
                  <a:cubicBezTo>
                    <a:pt x="257" y="27"/>
                    <a:pt x="214" y="1"/>
                    <a:pt x="17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3"/>
            <p:cNvSpPr/>
            <p:nvPr/>
          </p:nvSpPr>
          <p:spPr>
            <a:xfrm>
              <a:off x="4571325" y="5061100"/>
              <a:ext cx="45400" cy="33750"/>
            </a:xfrm>
            <a:custGeom>
              <a:avLst/>
              <a:gdLst/>
              <a:ahLst/>
              <a:cxnLst/>
              <a:rect l="l" t="t" r="r" b="b"/>
              <a:pathLst>
                <a:path w="1816" h="1350" extrusionOk="0">
                  <a:moveTo>
                    <a:pt x="438" y="325"/>
                  </a:moveTo>
                  <a:cubicBezTo>
                    <a:pt x="448" y="325"/>
                    <a:pt x="459" y="326"/>
                    <a:pt x="469" y="327"/>
                  </a:cubicBezTo>
                  <a:cubicBezTo>
                    <a:pt x="583" y="340"/>
                    <a:pt x="695" y="360"/>
                    <a:pt x="807" y="386"/>
                  </a:cubicBezTo>
                  <a:cubicBezTo>
                    <a:pt x="1028" y="437"/>
                    <a:pt x="1207" y="540"/>
                    <a:pt x="1328" y="618"/>
                  </a:cubicBezTo>
                  <a:cubicBezTo>
                    <a:pt x="1391" y="659"/>
                    <a:pt x="1439" y="695"/>
                    <a:pt x="1484" y="730"/>
                  </a:cubicBezTo>
                  <a:cubicBezTo>
                    <a:pt x="1504" y="746"/>
                    <a:pt x="1524" y="765"/>
                    <a:pt x="1540" y="788"/>
                  </a:cubicBezTo>
                  <a:cubicBezTo>
                    <a:pt x="1555" y="804"/>
                    <a:pt x="1568" y="824"/>
                    <a:pt x="1576" y="846"/>
                  </a:cubicBezTo>
                  <a:cubicBezTo>
                    <a:pt x="1596" y="877"/>
                    <a:pt x="1600" y="924"/>
                    <a:pt x="1599" y="955"/>
                  </a:cubicBezTo>
                  <a:cubicBezTo>
                    <a:pt x="1599" y="971"/>
                    <a:pt x="1600" y="982"/>
                    <a:pt x="1600" y="990"/>
                  </a:cubicBezTo>
                  <a:lnTo>
                    <a:pt x="1600" y="990"/>
                  </a:lnTo>
                  <a:cubicBezTo>
                    <a:pt x="1599" y="991"/>
                    <a:pt x="1599" y="992"/>
                    <a:pt x="1598" y="994"/>
                  </a:cubicBezTo>
                  <a:cubicBezTo>
                    <a:pt x="1579" y="1020"/>
                    <a:pt x="1556" y="1041"/>
                    <a:pt x="1528" y="1057"/>
                  </a:cubicBezTo>
                  <a:cubicBezTo>
                    <a:pt x="1501" y="1074"/>
                    <a:pt x="1453" y="1091"/>
                    <a:pt x="1423" y="1091"/>
                  </a:cubicBezTo>
                  <a:cubicBezTo>
                    <a:pt x="1415" y="1091"/>
                    <a:pt x="1408" y="1090"/>
                    <a:pt x="1403" y="1087"/>
                  </a:cubicBezTo>
                  <a:cubicBezTo>
                    <a:pt x="1414" y="1085"/>
                    <a:pt x="1408" y="1084"/>
                    <a:pt x="1398" y="1081"/>
                  </a:cubicBezTo>
                  <a:lnTo>
                    <a:pt x="1375" y="1072"/>
                  </a:lnTo>
                  <a:lnTo>
                    <a:pt x="1320" y="1052"/>
                  </a:lnTo>
                  <a:cubicBezTo>
                    <a:pt x="1281" y="1038"/>
                    <a:pt x="1239" y="1025"/>
                    <a:pt x="1194" y="1011"/>
                  </a:cubicBezTo>
                  <a:cubicBezTo>
                    <a:pt x="1106" y="985"/>
                    <a:pt x="1008" y="964"/>
                    <a:pt x="902" y="943"/>
                  </a:cubicBezTo>
                  <a:cubicBezTo>
                    <a:pt x="799" y="920"/>
                    <a:pt x="687" y="896"/>
                    <a:pt x="587" y="846"/>
                  </a:cubicBezTo>
                  <a:cubicBezTo>
                    <a:pt x="541" y="823"/>
                    <a:pt x="497" y="797"/>
                    <a:pt x="456" y="764"/>
                  </a:cubicBezTo>
                  <a:cubicBezTo>
                    <a:pt x="448" y="757"/>
                    <a:pt x="436" y="744"/>
                    <a:pt x="425" y="733"/>
                  </a:cubicBezTo>
                  <a:cubicBezTo>
                    <a:pt x="423" y="731"/>
                    <a:pt x="413" y="720"/>
                    <a:pt x="413" y="720"/>
                  </a:cubicBezTo>
                  <a:lnTo>
                    <a:pt x="413" y="720"/>
                  </a:lnTo>
                  <a:cubicBezTo>
                    <a:pt x="414" y="720"/>
                    <a:pt x="415" y="721"/>
                    <a:pt x="416" y="723"/>
                  </a:cubicBezTo>
                  <a:lnTo>
                    <a:pt x="406" y="706"/>
                  </a:lnTo>
                  <a:cubicBezTo>
                    <a:pt x="391" y="685"/>
                    <a:pt x="377" y="662"/>
                    <a:pt x="365" y="639"/>
                  </a:cubicBezTo>
                  <a:cubicBezTo>
                    <a:pt x="319" y="547"/>
                    <a:pt x="303" y="431"/>
                    <a:pt x="326" y="376"/>
                  </a:cubicBezTo>
                  <a:cubicBezTo>
                    <a:pt x="339" y="350"/>
                    <a:pt x="345" y="345"/>
                    <a:pt x="365" y="336"/>
                  </a:cubicBezTo>
                  <a:cubicBezTo>
                    <a:pt x="372" y="331"/>
                    <a:pt x="393" y="329"/>
                    <a:pt x="407" y="327"/>
                  </a:cubicBezTo>
                  <a:cubicBezTo>
                    <a:pt x="417" y="326"/>
                    <a:pt x="427" y="325"/>
                    <a:pt x="438" y="325"/>
                  </a:cubicBezTo>
                  <a:close/>
                  <a:moveTo>
                    <a:pt x="466" y="0"/>
                  </a:moveTo>
                  <a:cubicBezTo>
                    <a:pt x="431" y="0"/>
                    <a:pt x="396" y="3"/>
                    <a:pt x="361" y="8"/>
                  </a:cubicBezTo>
                  <a:cubicBezTo>
                    <a:pt x="313" y="19"/>
                    <a:pt x="269" y="27"/>
                    <a:pt x="221" y="54"/>
                  </a:cubicBezTo>
                  <a:cubicBezTo>
                    <a:pt x="128" y="100"/>
                    <a:pt x="48" y="206"/>
                    <a:pt x="33" y="305"/>
                  </a:cubicBezTo>
                  <a:cubicBezTo>
                    <a:pt x="0" y="503"/>
                    <a:pt x="81" y="646"/>
                    <a:pt x="163" y="765"/>
                  </a:cubicBezTo>
                  <a:cubicBezTo>
                    <a:pt x="185" y="796"/>
                    <a:pt x="207" y="823"/>
                    <a:pt x="233" y="849"/>
                  </a:cubicBezTo>
                  <a:lnTo>
                    <a:pt x="251" y="870"/>
                  </a:lnTo>
                  <a:cubicBezTo>
                    <a:pt x="259" y="877"/>
                    <a:pt x="267" y="885"/>
                    <a:pt x="276" y="891"/>
                  </a:cubicBezTo>
                  <a:cubicBezTo>
                    <a:pt x="289" y="902"/>
                    <a:pt x="298" y="910"/>
                    <a:pt x="313" y="922"/>
                  </a:cubicBezTo>
                  <a:cubicBezTo>
                    <a:pt x="370" y="963"/>
                    <a:pt x="430" y="998"/>
                    <a:pt x="494" y="1029"/>
                  </a:cubicBezTo>
                  <a:cubicBezTo>
                    <a:pt x="718" y="1144"/>
                    <a:pt x="917" y="1269"/>
                    <a:pt x="1112" y="1314"/>
                  </a:cubicBezTo>
                  <a:cubicBezTo>
                    <a:pt x="1159" y="1326"/>
                    <a:pt x="1206" y="1334"/>
                    <a:pt x="1253" y="1341"/>
                  </a:cubicBezTo>
                  <a:cubicBezTo>
                    <a:pt x="1276" y="1345"/>
                    <a:pt x="1299" y="1346"/>
                    <a:pt x="1322" y="1347"/>
                  </a:cubicBezTo>
                  <a:lnTo>
                    <a:pt x="1360" y="1349"/>
                  </a:lnTo>
                  <a:cubicBezTo>
                    <a:pt x="1368" y="1350"/>
                    <a:pt x="1377" y="1350"/>
                    <a:pt x="1386" y="1350"/>
                  </a:cubicBezTo>
                  <a:cubicBezTo>
                    <a:pt x="1395" y="1350"/>
                    <a:pt x="1404" y="1350"/>
                    <a:pt x="1413" y="1349"/>
                  </a:cubicBezTo>
                  <a:cubicBezTo>
                    <a:pt x="1546" y="1323"/>
                    <a:pt x="1600" y="1264"/>
                    <a:pt x="1653" y="1221"/>
                  </a:cubicBezTo>
                  <a:cubicBezTo>
                    <a:pt x="1694" y="1186"/>
                    <a:pt x="1732" y="1145"/>
                    <a:pt x="1763" y="1100"/>
                  </a:cubicBezTo>
                  <a:cubicBezTo>
                    <a:pt x="1779" y="1074"/>
                    <a:pt x="1790" y="1047"/>
                    <a:pt x="1795" y="1018"/>
                  </a:cubicBezTo>
                  <a:lnTo>
                    <a:pt x="1796" y="1009"/>
                  </a:lnTo>
                  <a:cubicBezTo>
                    <a:pt x="1796" y="1009"/>
                    <a:pt x="1797" y="994"/>
                    <a:pt x="1802" y="964"/>
                  </a:cubicBezTo>
                  <a:cubicBezTo>
                    <a:pt x="1810" y="915"/>
                    <a:pt x="1813" y="865"/>
                    <a:pt x="1812" y="815"/>
                  </a:cubicBezTo>
                  <a:cubicBezTo>
                    <a:pt x="1816" y="727"/>
                    <a:pt x="1799" y="639"/>
                    <a:pt x="1768" y="556"/>
                  </a:cubicBezTo>
                  <a:cubicBezTo>
                    <a:pt x="1753" y="505"/>
                    <a:pt x="1720" y="463"/>
                    <a:pt x="1690" y="412"/>
                  </a:cubicBezTo>
                  <a:cubicBezTo>
                    <a:pt x="1652" y="374"/>
                    <a:pt x="1613" y="325"/>
                    <a:pt x="1564" y="293"/>
                  </a:cubicBezTo>
                  <a:cubicBezTo>
                    <a:pt x="1376" y="144"/>
                    <a:pt x="1125" y="96"/>
                    <a:pt x="878" y="50"/>
                  </a:cubicBezTo>
                  <a:cubicBezTo>
                    <a:pt x="749" y="25"/>
                    <a:pt x="618" y="8"/>
                    <a:pt x="486" y="0"/>
                  </a:cubicBezTo>
                  <a:cubicBezTo>
                    <a:pt x="479" y="0"/>
                    <a:pt x="473" y="0"/>
                    <a:pt x="46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3"/>
            <p:cNvSpPr/>
            <p:nvPr/>
          </p:nvSpPr>
          <p:spPr>
            <a:xfrm>
              <a:off x="4807000" y="4683650"/>
              <a:ext cx="61750" cy="355725"/>
            </a:xfrm>
            <a:custGeom>
              <a:avLst/>
              <a:gdLst/>
              <a:ahLst/>
              <a:cxnLst/>
              <a:rect l="l" t="t" r="r" b="b"/>
              <a:pathLst>
                <a:path w="2470" h="14229" extrusionOk="0">
                  <a:moveTo>
                    <a:pt x="112" y="0"/>
                  </a:moveTo>
                  <a:cubicBezTo>
                    <a:pt x="56" y="0"/>
                    <a:pt x="1" y="45"/>
                    <a:pt x="13" y="115"/>
                  </a:cubicBezTo>
                  <a:cubicBezTo>
                    <a:pt x="13" y="115"/>
                    <a:pt x="52" y="335"/>
                    <a:pt x="137" y="716"/>
                  </a:cubicBezTo>
                  <a:cubicBezTo>
                    <a:pt x="187" y="906"/>
                    <a:pt x="218" y="1138"/>
                    <a:pt x="277" y="1400"/>
                  </a:cubicBezTo>
                  <a:cubicBezTo>
                    <a:pt x="338" y="1660"/>
                    <a:pt x="387" y="1960"/>
                    <a:pt x="453" y="2287"/>
                  </a:cubicBezTo>
                  <a:cubicBezTo>
                    <a:pt x="518" y="2612"/>
                    <a:pt x="590" y="2965"/>
                    <a:pt x="666" y="3338"/>
                  </a:cubicBezTo>
                  <a:cubicBezTo>
                    <a:pt x="743" y="3711"/>
                    <a:pt x="815" y="4107"/>
                    <a:pt x="890" y="4516"/>
                  </a:cubicBezTo>
                  <a:cubicBezTo>
                    <a:pt x="956" y="4927"/>
                    <a:pt x="1023" y="5352"/>
                    <a:pt x="1092" y="5784"/>
                  </a:cubicBezTo>
                  <a:cubicBezTo>
                    <a:pt x="1157" y="6217"/>
                    <a:pt x="1223" y="6657"/>
                    <a:pt x="1288" y="7097"/>
                  </a:cubicBezTo>
                  <a:cubicBezTo>
                    <a:pt x="1425" y="7975"/>
                    <a:pt x="1564" y="8854"/>
                    <a:pt x="1664" y="9682"/>
                  </a:cubicBezTo>
                  <a:cubicBezTo>
                    <a:pt x="1711" y="10098"/>
                    <a:pt x="1749" y="10499"/>
                    <a:pt x="1779" y="10881"/>
                  </a:cubicBezTo>
                  <a:cubicBezTo>
                    <a:pt x="1809" y="11263"/>
                    <a:pt x="1851" y="11622"/>
                    <a:pt x="1890" y="11954"/>
                  </a:cubicBezTo>
                  <a:cubicBezTo>
                    <a:pt x="1938" y="12285"/>
                    <a:pt x="1981" y="12589"/>
                    <a:pt x="2018" y="12857"/>
                  </a:cubicBezTo>
                  <a:cubicBezTo>
                    <a:pt x="2065" y="13125"/>
                    <a:pt x="2106" y="13359"/>
                    <a:pt x="2139" y="13551"/>
                  </a:cubicBezTo>
                  <a:cubicBezTo>
                    <a:pt x="2218" y="13935"/>
                    <a:pt x="2270" y="14153"/>
                    <a:pt x="2270" y="14153"/>
                  </a:cubicBezTo>
                  <a:cubicBezTo>
                    <a:pt x="2281" y="14199"/>
                    <a:pt x="2321" y="14229"/>
                    <a:pt x="2365" y="14229"/>
                  </a:cubicBezTo>
                  <a:cubicBezTo>
                    <a:pt x="2371" y="14229"/>
                    <a:pt x="2377" y="14228"/>
                    <a:pt x="2383" y="14227"/>
                  </a:cubicBezTo>
                  <a:cubicBezTo>
                    <a:pt x="2434" y="14219"/>
                    <a:pt x="2470" y="14170"/>
                    <a:pt x="2463" y="14119"/>
                  </a:cubicBezTo>
                  <a:lnTo>
                    <a:pt x="2463" y="14118"/>
                  </a:lnTo>
                  <a:lnTo>
                    <a:pt x="2200" y="11914"/>
                  </a:lnTo>
                  <a:cubicBezTo>
                    <a:pt x="2156" y="11584"/>
                    <a:pt x="2108" y="11225"/>
                    <a:pt x="2046" y="10848"/>
                  </a:cubicBezTo>
                  <a:cubicBezTo>
                    <a:pt x="1985" y="10470"/>
                    <a:pt x="1923" y="10072"/>
                    <a:pt x="1869" y="9658"/>
                  </a:cubicBezTo>
                  <a:cubicBezTo>
                    <a:pt x="1765" y="8829"/>
                    <a:pt x="1688" y="7941"/>
                    <a:pt x="1586" y="7056"/>
                  </a:cubicBezTo>
                  <a:cubicBezTo>
                    <a:pt x="1537" y="6613"/>
                    <a:pt x="1474" y="6172"/>
                    <a:pt x="1416" y="5736"/>
                  </a:cubicBezTo>
                  <a:cubicBezTo>
                    <a:pt x="1358" y="5301"/>
                    <a:pt x="1290" y="4874"/>
                    <a:pt x="1229" y="4461"/>
                  </a:cubicBezTo>
                  <a:cubicBezTo>
                    <a:pt x="1163" y="4048"/>
                    <a:pt x="1110" y="3647"/>
                    <a:pt x="1046" y="3268"/>
                  </a:cubicBezTo>
                  <a:cubicBezTo>
                    <a:pt x="981" y="2890"/>
                    <a:pt x="923" y="2531"/>
                    <a:pt x="844" y="2204"/>
                  </a:cubicBezTo>
                  <a:cubicBezTo>
                    <a:pt x="773" y="1876"/>
                    <a:pt x="695" y="1577"/>
                    <a:pt x="622" y="1312"/>
                  </a:cubicBezTo>
                  <a:cubicBezTo>
                    <a:pt x="549" y="1048"/>
                    <a:pt x="481" y="818"/>
                    <a:pt x="415" y="635"/>
                  </a:cubicBezTo>
                  <a:cubicBezTo>
                    <a:pt x="283" y="268"/>
                    <a:pt x="201" y="60"/>
                    <a:pt x="201" y="60"/>
                  </a:cubicBezTo>
                  <a:cubicBezTo>
                    <a:pt x="183" y="18"/>
                    <a:pt x="147" y="0"/>
                    <a:pt x="11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3"/>
            <p:cNvSpPr/>
            <p:nvPr/>
          </p:nvSpPr>
          <p:spPr>
            <a:xfrm>
              <a:off x="4854125" y="5028600"/>
              <a:ext cx="47150" cy="29675"/>
            </a:xfrm>
            <a:custGeom>
              <a:avLst/>
              <a:gdLst/>
              <a:ahLst/>
              <a:cxnLst/>
              <a:rect l="l" t="t" r="r" b="b"/>
              <a:pathLst>
                <a:path w="1886" h="1187" extrusionOk="0">
                  <a:moveTo>
                    <a:pt x="756" y="349"/>
                  </a:moveTo>
                  <a:cubicBezTo>
                    <a:pt x="764" y="349"/>
                    <a:pt x="772" y="349"/>
                    <a:pt x="780" y="349"/>
                  </a:cubicBezTo>
                  <a:cubicBezTo>
                    <a:pt x="1006" y="350"/>
                    <a:pt x="1205" y="411"/>
                    <a:pt x="1341" y="459"/>
                  </a:cubicBezTo>
                  <a:cubicBezTo>
                    <a:pt x="1411" y="485"/>
                    <a:pt x="1466" y="510"/>
                    <a:pt x="1516" y="533"/>
                  </a:cubicBezTo>
                  <a:cubicBezTo>
                    <a:pt x="1541" y="545"/>
                    <a:pt x="1563" y="559"/>
                    <a:pt x="1584" y="577"/>
                  </a:cubicBezTo>
                  <a:cubicBezTo>
                    <a:pt x="1603" y="590"/>
                    <a:pt x="1619" y="607"/>
                    <a:pt x="1632" y="626"/>
                  </a:cubicBezTo>
                  <a:cubicBezTo>
                    <a:pt x="1659" y="651"/>
                    <a:pt x="1672" y="699"/>
                    <a:pt x="1679" y="728"/>
                  </a:cubicBezTo>
                  <a:cubicBezTo>
                    <a:pt x="1682" y="742"/>
                    <a:pt x="1685" y="754"/>
                    <a:pt x="1687" y="761"/>
                  </a:cubicBezTo>
                  <a:lnTo>
                    <a:pt x="1687" y="761"/>
                  </a:lnTo>
                  <a:cubicBezTo>
                    <a:pt x="1687" y="763"/>
                    <a:pt x="1686" y="764"/>
                    <a:pt x="1686" y="766"/>
                  </a:cubicBezTo>
                  <a:cubicBezTo>
                    <a:pt x="1674" y="796"/>
                    <a:pt x="1656" y="822"/>
                    <a:pt x="1632" y="843"/>
                  </a:cubicBezTo>
                  <a:cubicBezTo>
                    <a:pt x="1606" y="870"/>
                    <a:pt x="1553" y="901"/>
                    <a:pt x="1525" y="901"/>
                  </a:cubicBezTo>
                  <a:cubicBezTo>
                    <a:pt x="1523" y="901"/>
                    <a:pt x="1520" y="901"/>
                    <a:pt x="1518" y="900"/>
                  </a:cubicBezTo>
                  <a:cubicBezTo>
                    <a:pt x="1528" y="896"/>
                    <a:pt x="1521" y="897"/>
                    <a:pt x="1512" y="895"/>
                  </a:cubicBezTo>
                  <a:lnTo>
                    <a:pt x="1487" y="892"/>
                  </a:lnTo>
                  <a:lnTo>
                    <a:pt x="1428" y="884"/>
                  </a:lnTo>
                  <a:cubicBezTo>
                    <a:pt x="1387" y="880"/>
                    <a:pt x="1343" y="876"/>
                    <a:pt x="1297" y="872"/>
                  </a:cubicBezTo>
                  <a:cubicBezTo>
                    <a:pt x="1251" y="870"/>
                    <a:pt x="1203" y="869"/>
                    <a:pt x="1153" y="869"/>
                  </a:cubicBezTo>
                  <a:cubicBezTo>
                    <a:pt x="1103" y="869"/>
                    <a:pt x="1052" y="870"/>
                    <a:pt x="998" y="871"/>
                  </a:cubicBezTo>
                  <a:cubicBezTo>
                    <a:pt x="983" y="871"/>
                    <a:pt x="968" y="871"/>
                    <a:pt x="953" y="871"/>
                  </a:cubicBezTo>
                  <a:cubicBezTo>
                    <a:pt x="859" y="871"/>
                    <a:pt x="762" y="870"/>
                    <a:pt x="667" y="847"/>
                  </a:cubicBezTo>
                  <a:cubicBezTo>
                    <a:pt x="617" y="836"/>
                    <a:pt x="569" y="819"/>
                    <a:pt x="523" y="796"/>
                  </a:cubicBezTo>
                  <a:cubicBezTo>
                    <a:pt x="512" y="791"/>
                    <a:pt x="497" y="780"/>
                    <a:pt x="485" y="773"/>
                  </a:cubicBezTo>
                  <a:cubicBezTo>
                    <a:pt x="482" y="771"/>
                    <a:pt x="469" y="763"/>
                    <a:pt x="471" y="763"/>
                  </a:cubicBezTo>
                  <a:lnTo>
                    <a:pt x="471" y="763"/>
                  </a:lnTo>
                  <a:cubicBezTo>
                    <a:pt x="472" y="763"/>
                    <a:pt x="473" y="763"/>
                    <a:pt x="474" y="764"/>
                  </a:cubicBezTo>
                  <a:lnTo>
                    <a:pt x="459" y="751"/>
                  </a:lnTo>
                  <a:cubicBezTo>
                    <a:pt x="440" y="733"/>
                    <a:pt x="423" y="714"/>
                    <a:pt x="406" y="694"/>
                  </a:cubicBezTo>
                  <a:cubicBezTo>
                    <a:pt x="340" y="615"/>
                    <a:pt x="298" y="505"/>
                    <a:pt x="310" y="446"/>
                  </a:cubicBezTo>
                  <a:cubicBezTo>
                    <a:pt x="317" y="419"/>
                    <a:pt x="321" y="412"/>
                    <a:pt x="339" y="399"/>
                  </a:cubicBezTo>
                  <a:cubicBezTo>
                    <a:pt x="344" y="392"/>
                    <a:pt x="364" y="386"/>
                    <a:pt x="377" y="380"/>
                  </a:cubicBezTo>
                  <a:cubicBezTo>
                    <a:pt x="397" y="373"/>
                    <a:pt x="417" y="369"/>
                    <a:pt x="438" y="367"/>
                  </a:cubicBezTo>
                  <a:cubicBezTo>
                    <a:pt x="543" y="355"/>
                    <a:pt x="650" y="349"/>
                    <a:pt x="756" y="349"/>
                  </a:cubicBezTo>
                  <a:close/>
                  <a:moveTo>
                    <a:pt x="995" y="0"/>
                  </a:moveTo>
                  <a:cubicBezTo>
                    <a:pt x="922" y="0"/>
                    <a:pt x="847" y="3"/>
                    <a:pt x="774" y="7"/>
                  </a:cubicBezTo>
                  <a:cubicBezTo>
                    <a:pt x="643" y="10"/>
                    <a:pt x="512" y="23"/>
                    <a:pt x="382" y="44"/>
                  </a:cubicBezTo>
                  <a:cubicBezTo>
                    <a:pt x="340" y="53"/>
                    <a:pt x="299" y="64"/>
                    <a:pt x="261" y="79"/>
                  </a:cubicBezTo>
                  <a:cubicBezTo>
                    <a:pt x="217" y="101"/>
                    <a:pt x="176" y="119"/>
                    <a:pt x="135" y="156"/>
                  </a:cubicBezTo>
                  <a:cubicBezTo>
                    <a:pt x="54" y="222"/>
                    <a:pt x="0" y="342"/>
                    <a:pt x="8" y="442"/>
                  </a:cubicBezTo>
                  <a:cubicBezTo>
                    <a:pt x="19" y="643"/>
                    <a:pt x="129" y="764"/>
                    <a:pt x="236" y="863"/>
                  </a:cubicBezTo>
                  <a:cubicBezTo>
                    <a:pt x="264" y="886"/>
                    <a:pt x="293" y="909"/>
                    <a:pt x="323" y="928"/>
                  </a:cubicBezTo>
                  <a:lnTo>
                    <a:pt x="346" y="944"/>
                  </a:lnTo>
                  <a:cubicBezTo>
                    <a:pt x="354" y="950"/>
                    <a:pt x="364" y="955"/>
                    <a:pt x="374" y="959"/>
                  </a:cubicBezTo>
                  <a:cubicBezTo>
                    <a:pt x="388" y="967"/>
                    <a:pt x="400" y="974"/>
                    <a:pt x="417" y="982"/>
                  </a:cubicBezTo>
                  <a:cubicBezTo>
                    <a:pt x="482" y="1009"/>
                    <a:pt x="548" y="1030"/>
                    <a:pt x="617" y="1046"/>
                  </a:cubicBezTo>
                  <a:cubicBezTo>
                    <a:pt x="862" y="1108"/>
                    <a:pt x="1084" y="1186"/>
                    <a:pt x="1283" y="1186"/>
                  </a:cubicBezTo>
                  <a:cubicBezTo>
                    <a:pt x="1294" y="1186"/>
                    <a:pt x="1305" y="1186"/>
                    <a:pt x="1316" y="1186"/>
                  </a:cubicBezTo>
                  <a:cubicBezTo>
                    <a:pt x="1353" y="1186"/>
                    <a:pt x="1390" y="1184"/>
                    <a:pt x="1427" y="1180"/>
                  </a:cubicBezTo>
                  <a:cubicBezTo>
                    <a:pt x="1450" y="1179"/>
                    <a:pt x="1473" y="1175"/>
                    <a:pt x="1496" y="1172"/>
                  </a:cubicBezTo>
                  <a:lnTo>
                    <a:pt x="1532" y="1165"/>
                  </a:lnTo>
                  <a:cubicBezTo>
                    <a:pt x="1549" y="1162"/>
                    <a:pt x="1568" y="1159"/>
                    <a:pt x="1585" y="1153"/>
                  </a:cubicBezTo>
                  <a:cubicBezTo>
                    <a:pt x="1709" y="1100"/>
                    <a:pt x="1748" y="1030"/>
                    <a:pt x="1791" y="976"/>
                  </a:cubicBezTo>
                  <a:cubicBezTo>
                    <a:pt x="1823" y="931"/>
                    <a:pt x="1850" y="883"/>
                    <a:pt x="1870" y="833"/>
                  </a:cubicBezTo>
                  <a:cubicBezTo>
                    <a:pt x="1881" y="805"/>
                    <a:pt x="1885" y="775"/>
                    <a:pt x="1884" y="746"/>
                  </a:cubicBezTo>
                  <a:lnTo>
                    <a:pt x="1883" y="737"/>
                  </a:lnTo>
                  <a:cubicBezTo>
                    <a:pt x="1883" y="737"/>
                    <a:pt x="1882" y="721"/>
                    <a:pt x="1879" y="691"/>
                  </a:cubicBezTo>
                  <a:cubicBezTo>
                    <a:pt x="1876" y="642"/>
                    <a:pt x="1868" y="592"/>
                    <a:pt x="1856" y="544"/>
                  </a:cubicBezTo>
                  <a:cubicBezTo>
                    <a:pt x="1839" y="457"/>
                    <a:pt x="1805" y="375"/>
                    <a:pt x="1755" y="302"/>
                  </a:cubicBezTo>
                  <a:cubicBezTo>
                    <a:pt x="1730" y="254"/>
                    <a:pt x="1688" y="221"/>
                    <a:pt x="1647" y="178"/>
                  </a:cubicBezTo>
                  <a:cubicBezTo>
                    <a:pt x="1601" y="148"/>
                    <a:pt x="1552" y="111"/>
                    <a:pt x="1498" y="90"/>
                  </a:cubicBezTo>
                  <a:cubicBezTo>
                    <a:pt x="1344" y="18"/>
                    <a:pt x="1172" y="0"/>
                    <a:pt x="99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3"/>
            <p:cNvSpPr/>
            <p:nvPr/>
          </p:nvSpPr>
          <p:spPr>
            <a:xfrm>
              <a:off x="5024925" y="3985275"/>
              <a:ext cx="45425" cy="34875"/>
            </a:xfrm>
            <a:custGeom>
              <a:avLst/>
              <a:gdLst/>
              <a:ahLst/>
              <a:cxnLst/>
              <a:rect l="l" t="t" r="r" b="b"/>
              <a:pathLst>
                <a:path w="1817" h="1395" extrusionOk="0">
                  <a:moveTo>
                    <a:pt x="100" y="1"/>
                  </a:moveTo>
                  <a:cubicBezTo>
                    <a:pt x="65" y="1"/>
                    <a:pt x="30" y="24"/>
                    <a:pt x="23" y="66"/>
                  </a:cubicBezTo>
                  <a:cubicBezTo>
                    <a:pt x="23" y="66"/>
                    <a:pt x="18" y="103"/>
                    <a:pt x="12" y="171"/>
                  </a:cubicBezTo>
                  <a:cubicBezTo>
                    <a:pt x="9" y="204"/>
                    <a:pt x="7" y="246"/>
                    <a:pt x="6" y="293"/>
                  </a:cubicBezTo>
                  <a:cubicBezTo>
                    <a:pt x="0" y="341"/>
                    <a:pt x="11" y="395"/>
                    <a:pt x="20" y="454"/>
                  </a:cubicBezTo>
                  <a:cubicBezTo>
                    <a:pt x="32" y="513"/>
                    <a:pt x="34" y="580"/>
                    <a:pt x="64" y="645"/>
                  </a:cubicBezTo>
                  <a:cubicBezTo>
                    <a:pt x="91" y="710"/>
                    <a:pt x="112" y="783"/>
                    <a:pt x="156" y="850"/>
                  </a:cubicBezTo>
                  <a:cubicBezTo>
                    <a:pt x="200" y="915"/>
                    <a:pt x="240" y="990"/>
                    <a:pt x="305" y="1045"/>
                  </a:cubicBezTo>
                  <a:lnTo>
                    <a:pt x="397" y="1134"/>
                  </a:lnTo>
                  <a:cubicBezTo>
                    <a:pt x="431" y="1160"/>
                    <a:pt x="467" y="1182"/>
                    <a:pt x="504" y="1206"/>
                  </a:cubicBezTo>
                  <a:cubicBezTo>
                    <a:pt x="573" y="1257"/>
                    <a:pt x="654" y="1283"/>
                    <a:pt x="728" y="1319"/>
                  </a:cubicBezTo>
                  <a:cubicBezTo>
                    <a:pt x="806" y="1339"/>
                    <a:pt x="884" y="1367"/>
                    <a:pt x="959" y="1376"/>
                  </a:cubicBezTo>
                  <a:cubicBezTo>
                    <a:pt x="1029" y="1387"/>
                    <a:pt x="1101" y="1393"/>
                    <a:pt x="1173" y="1393"/>
                  </a:cubicBezTo>
                  <a:cubicBezTo>
                    <a:pt x="1185" y="1394"/>
                    <a:pt x="1196" y="1394"/>
                    <a:pt x="1207" y="1394"/>
                  </a:cubicBezTo>
                  <a:cubicBezTo>
                    <a:pt x="1262" y="1394"/>
                    <a:pt x="1314" y="1385"/>
                    <a:pt x="1362" y="1383"/>
                  </a:cubicBezTo>
                  <a:cubicBezTo>
                    <a:pt x="1455" y="1371"/>
                    <a:pt x="1547" y="1351"/>
                    <a:pt x="1636" y="1322"/>
                  </a:cubicBezTo>
                  <a:cubicBezTo>
                    <a:pt x="1667" y="1312"/>
                    <a:pt x="1694" y="1301"/>
                    <a:pt x="1711" y="1294"/>
                  </a:cubicBezTo>
                  <a:lnTo>
                    <a:pt x="1735" y="1283"/>
                  </a:lnTo>
                  <a:lnTo>
                    <a:pt x="1735" y="1282"/>
                  </a:lnTo>
                  <a:cubicBezTo>
                    <a:pt x="1817" y="1247"/>
                    <a:pt x="1796" y="1127"/>
                    <a:pt x="1706" y="1121"/>
                  </a:cubicBezTo>
                  <a:lnTo>
                    <a:pt x="1702" y="1121"/>
                  </a:lnTo>
                  <a:cubicBezTo>
                    <a:pt x="1702" y="1121"/>
                    <a:pt x="1564" y="1114"/>
                    <a:pt x="1363" y="1088"/>
                  </a:cubicBezTo>
                  <a:cubicBezTo>
                    <a:pt x="1314" y="1078"/>
                    <a:pt x="1259" y="1072"/>
                    <a:pt x="1205" y="1059"/>
                  </a:cubicBezTo>
                  <a:cubicBezTo>
                    <a:pt x="1149" y="1048"/>
                    <a:pt x="1093" y="1034"/>
                    <a:pt x="1038" y="1017"/>
                  </a:cubicBezTo>
                  <a:cubicBezTo>
                    <a:pt x="979" y="1004"/>
                    <a:pt x="926" y="976"/>
                    <a:pt x="870" y="956"/>
                  </a:cubicBezTo>
                  <a:cubicBezTo>
                    <a:pt x="819" y="927"/>
                    <a:pt x="760" y="910"/>
                    <a:pt x="716" y="872"/>
                  </a:cubicBezTo>
                  <a:cubicBezTo>
                    <a:pt x="693" y="855"/>
                    <a:pt x="668" y="839"/>
                    <a:pt x="643" y="824"/>
                  </a:cubicBezTo>
                  <a:lnTo>
                    <a:pt x="580" y="767"/>
                  </a:lnTo>
                  <a:cubicBezTo>
                    <a:pt x="534" y="733"/>
                    <a:pt x="505" y="684"/>
                    <a:pt x="466" y="644"/>
                  </a:cubicBezTo>
                  <a:cubicBezTo>
                    <a:pt x="429" y="603"/>
                    <a:pt x="409" y="549"/>
                    <a:pt x="376" y="508"/>
                  </a:cubicBezTo>
                  <a:cubicBezTo>
                    <a:pt x="342" y="466"/>
                    <a:pt x="331" y="413"/>
                    <a:pt x="305" y="370"/>
                  </a:cubicBezTo>
                  <a:cubicBezTo>
                    <a:pt x="285" y="326"/>
                    <a:pt x="263" y="286"/>
                    <a:pt x="250" y="247"/>
                  </a:cubicBezTo>
                  <a:cubicBezTo>
                    <a:pt x="238" y="208"/>
                    <a:pt x="224" y="174"/>
                    <a:pt x="212" y="145"/>
                  </a:cubicBezTo>
                  <a:cubicBezTo>
                    <a:pt x="189" y="88"/>
                    <a:pt x="173" y="55"/>
                    <a:pt x="173" y="55"/>
                  </a:cubicBezTo>
                  <a:lnTo>
                    <a:pt x="169" y="44"/>
                  </a:lnTo>
                  <a:cubicBezTo>
                    <a:pt x="154" y="15"/>
                    <a:pt x="127" y="1"/>
                    <a:pt x="10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84" name="Google Shape;1184;p43"/>
          <p:cNvCxnSpPr/>
          <p:nvPr/>
        </p:nvCxnSpPr>
        <p:spPr>
          <a:xfrm>
            <a:off x="3886925" y="1443850"/>
            <a:ext cx="0" cy="3379800"/>
          </a:xfrm>
          <a:prstGeom prst="straightConnector1">
            <a:avLst/>
          </a:prstGeom>
          <a:noFill/>
          <a:ln w="19050" cap="flat" cmpd="sng">
            <a:solidFill>
              <a:srgbClr val="322824"/>
            </a:solidFill>
            <a:prstDash val="dash"/>
            <a:round/>
            <a:headEnd type="none" w="med" len="med"/>
            <a:tailEnd type="none" w="med" len="med"/>
          </a:ln>
        </p:spPr>
      </p:cxnSp>
      <p:sp>
        <p:nvSpPr>
          <p:cNvPr id="1185" name="Google Shape;1185;p43"/>
          <p:cNvSpPr/>
          <p:nvPr/>
        </p:nvSpPr>
        <p:spPr>
          <a:xfrm>
            <a:off x="3802475" y="1892813"/>
            <a:ext cx="168900" cy="168900"/>
          </a:xfrm>
          <a:prstGeom prst="ellipse">
            <a:avLst/>
          </a:pr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3"/>
          <p:cNvSpPr/>
          <p:nvPr/>
        </p:nvSpPr>
        <p:spPr>
          <a:xfrm>
            <a:off x="3802475" y="2663813"/>
            <a:ext cx="168900" cy="168900"/>
          </a:xfrm>
          <a:prstGeom prst="ellipse">
            <a:avLst/>
          </a:pr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3"/>
          <p:cNvSpPr/>
          <p:nvPr/>
        </p:nvSpPr>
        <p:spPr>
          <a:xfrm>
            <a:off x="3802475" y="3434813"/>
            <a:ext cx="168900" cy="168900"/>
          </a:xfrm>
          <a:prstGeom prst="ellipse">
            <a:avLst/>
          </a:pr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3"/>
          <p:cNvSpPr/>
          <p:nvPr/>
        </p:nvSpPr>
        <p:spPr>
          <a:xfrm>
            <a:off x="3802475" y="4205813"/>
            <a:ext cx="168900" cy="168900"/>
          </a:xfrm>
          <a:prstGeom prst="ellipse">
            <a:avLst/>
          </a:pr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3"/>
          <p:cNvSpPr txBox="1">
            <a:spLocks noGrp="1"/>
          </p:cNvSpPr>
          <p:nvPr>
            <p:ph type="ctrTitle" idx="4294967295"/>
          </p:nvPr>
        </p:nvSpPr>
        <p:spPr>
          <a:xfrm>
            <a:off x="4637375" y="1768563"/>
            <a:ext cx="1497900" cy="44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01.</a:t>
            </a:r>
            <a:endParaRPr sz="1400"/>
          </a:p>
        </p:txBody>
      </p:sp>
      <p:sp>
        <p:nvSpPr>
          <p:cNvPr id="1190" name="Google Shape;1190;p43"/>
          <p:cNvSpPr txBox="1">
            <a:spLocks noGrp="1"/>
          </p:cNvSpPr>
          <p:nvPr>
            <p:ph type="subTitle" idx="4294967295"/>
          </p:nvPr>
        </p:nvSpPr>
        <p:spPr>
          <a:xfrm>
            <a:off x="5068850" y="1736878"/>
            <a:ext cx="1497900" cy="449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sz="1000"/>
              <a:t>Saturn is composed of hydrogen and helium</a:t>
            </a:r>
            <a:endParaRPr sz="1000"/>
          </a:p>
        </p:txBody>
      </p:sp>
      <p:sp>
        <p:nvSpPr>
          <p:cNvPr id="1191" name="Google Shape;1191;p43"/>
          <p:cNvSpPr txBox="1">
            <a:spLocks noGrp="1"/>
          </p:cNvSpPr>
          <p:nvPr>
            <p:ph type="ctrTitle" idx="4294967295"/>
          </p:nvPr>
        </p:nvSpPr>
        <p:spPr>
          <a:xfrm>
            <a:off x="6263850" y="2539563"/>
            <a:ext cx="1497900" cy="44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02.</a:t>
            </a:r>
            <a:endParaRPr sz="1400"/>
          </a:p>
        </p:txBody>
      </p:sp>
      <p:sp>
        <p:nvSpPr>
          <p:cNvPr id="1192" name="Google Shape;1192;p43"/>
          <p:cNvSpPr txBox="1">
            <a:spLocks noGrp="1"/>
          </p:cNvSpPr>
          <p:nvPr>
            <p:ph type="subTitle" idx="4294967295"/>
          </p:nvPr>
        </p:nvSpPr>
        <p:spPr>
          <a:xfrm>
            <a:off x="6695325" y="2507878"/>
            <a:ext cx="1497900" cy="449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sz="1000"/>
              <a:t>Venus has a beautiful name, but it’s hot</a:t>
            </a:r>
            <a:endParaRPr sz="1000"/>
          </a:p>
        </p:txBody>
      </p:sp>
      <p:sp>
        <p:nvSpPr>
          <p:cNvPr id="1193" name="Google Shape;1193;p43"/>
          <p:cNvSpPr txBox="1">
            <a:spLocks noGrp="1"/>
          </p:cNvSpPr>
          <p:nvPr>
            <p:ph type="ctrTitle" idx="4294967295"/>
          </p:nvPr>
        </p:nvSpPr>
        <p:spPr>
          <a:xfrm>
            <a:off x="4637375" y="3310563"/>
            <a:ext cx="1497900" cy="44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03.</a:t>
            </a:r>
            <a:endParaRPr sz="1400"/>
          </a:p>
        </p:txBody>
      </p:sp>
      <p:sp>
        <p:nvSpPr>
          <p:cNvPr id="1194" name="Google Shape;1194;p43"/>
          <p:cNvSpPr txBox="1">
            <a:spLocks noGrp="1"/>
          </p:cNvSpPr>
          <p:nvPr>
            <p:ph type="subTitle" idx="4294967295"/>
          </p:nvPr>
        </p:nvSpPr>
        <p:spPr>
          <a:xfrm>
            <a:off x="5068850" y="3278878"/>
            <a:ext cx="1497900" cy="449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sz="1000"/>
              <a:t>Despite being red, Mars is a cold place</a:t>
            </a:r>
            <a:endParaRPr sz="1000"/>
          </a:p>
        </p:txBody>
      </p:sp>
      <p:sp>
        <p:nvSpPr>
          <p:cNvPr id="1195" name="Google Shape;1195;p43"/>
          <p:cNvSpPr txBox="1">
            <a:spLocks noGrp="1"/>
          </p:cNvSpPr>
          <p:nvPr>
            <p:ph type="ctrTitle" idx="4294967295"/>
          </p:nvPr>
        </p:nvSpPr>
        <p:spPr>
          <a:xfrm>
            <a:off x="6263850" y="4081563"/>
            <a:ext cx="1497900" cy="44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04.</a:t>
            </a:r>
            <a:endParaRPr sz="1400"/>
          </a:p>
        </p:txBody>
      </p:sp>
      <p:sp>
        <p:nvSpPr>
          <p:cNvPr id="1196" name="Google Shape;1196;p43"/>
          <p:cNvSpPr txBox="1">
            <a:spLocks noGrp="1"/>
          </p:cNvSpPr>
          <p:nvPr>
            <p:ph type="subTitle" idx="4294967295"/>
          </p:nvPr>
        </p:nvSpPr>
        <p:spPr>
          <a:xfrm>
            <a:off x="6695325" y="4049878"/>
            <a:ext cx="1497900" cy="449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sz="1000"/>
              <a:t>Neptune is the farthest planet from the Sun</a:t>
            </a:r>
            <a:endParaRPr sz="1000"/>
          </a:p>
        </p:txBody>
      </p:sp>
      <p:cxnSp>
        <p:nvCxnSpPr>
          <p:cNvPr id="1197" name="Google Shape;1197;p43"/>
          <p:cNvCxnSpPr>
            <a:stCxn id="1189" idx="1"/>
            <a:endCxn id="1185" idx="2"/>
          </p:cNvCxnSpPr>
          <p:nvPr/>
        </p:nvCxnSpPr>
        <p:spPr>
          <a:xfrm rot="10800000">
            <a:off x="3802475" y="1977213"/>
            <a:ext cx="834900" cy="15900"/>
          </a:xfrm>
          <a:prstGeom prst="straightConnector1">
            <a:avLst/>
          </a:prstGeom>
          <a:noFill/>
          <a:ln w="19050" cap="flat" cmpd="sng">
            <a:solidFill>
              <a:srgbClr val="322824"/>
            </a:solidFill>
            <a:prstDash val="dash"/>
            <a:round/>
            <a:headEnd type="none" w="med" len="med"/>
            <a:tailEnd type="none" w="med" len="med"/>
          </a:ln>
        </p:spPr>
      </p:cxnSp>
      <p:cxnSp>
        <p:nvCxnSpPr>
          <p:cNvPr id="1198" name="Google Shape;1198;p43"/>
          <p:cNvCxnSpPr>
            <a:stCxn id="1191" idx="1"/>
            <a:endCxn id="1186" idx="2"/>
          </p:cNvCxnSpPr>
          <p:nvPr/>
        </p:nvCxnSpPr>
        <p:spPr>
          <a:xfrm rot="10800000">
            <a:off x="3802350" y="2748213"/>
            <a:ext cx="2461500" cy="15900"/>
          </a:xfrm>
          <a:prstGeom prst="straightConnector1">
            <a:avLst/>
          </a:prstGeom>
          <a:noFill/>
          <a:ln w="19050" cap="flat" cmpd="sng">
            <a:solidFill>
              <a:srgbClr val="322824"/>
            </a:solidFill>
            <a:prstDash val="dash"/>
            <a:round/>
            <a:headEnd type="none" w="med" len="med"/>
            <a:tailEnd type="none" w="med" len="med"/>
          </a:ln>
        </p:spPr>
      </p:cxnSp>
      <p:cxnSp>
        <p:nvCxnSpPr>
          <p:cNvPr id="1199" name="Google Shape;1199;p43"/>
          <p:cNvCxnSpPr>
            <a:stCxn id="1193" idx="1"/>
            <a:endCxn id="1187" idx="2"/>
          </p:cNvCxnSpPr>
          <p:nvPr/>
        </p:nvCxnSpPr>
        <p:spPr>
          <a:xfrm rot="10800000">
            <a:off x="3802475" y="3519213"/>
            <a:ext cx="834900" cy="15900"/>
          </a:xfrm>
          <a:prstGeom prst="straightConnector1">
            <a:avLst/>
          </a:prstGeom>
          <a:noFill/>
          <a:ln w="19050" cap="flat" cmpd="sng">
            <a:solidFill>
              <a:srgbClr val="322824"/>
            </a:solidFill>
            <a:prstDash val="dash"/>
            <a:round/>
            <a:headEnd type="none" w="med" len="med"/>
            <a:tailEnd type="none" w="med" len="med"/>
          </a:ln>
        </p:spPr>
      </p:cxnSp>
      <p:cxnSp>
        <p:nvCxnSpPr>
          <p:cNvPr id="1200" name="Google Shape;1200;p43"/>
          <p:cNvCxnSpPr>
            <a:stCxn id="1195" idx="1"/>
            <a:endCxn id="1188" idx="6"/>
          </p:cNvCxnSpPr>
          <p:nvPr/>
        </p:nvCxnSpPr>
        <p:spPr>
          <a:xfrm rot="10800000">
            <a:off x="3971250" y="4290213"/>
            <a:ext cx="2292600" cy="15900"/>
          </a:xfrm>
          <a:prstGeom prst="straightConnector1">
            <a:avLst/>
          </a:prstGeom>
          <a:noFill/>
          <a:ln w="19050" cap="flat" cmpd="sng">
            <a:solidFill>
              <a:srgbClr val="322824"/>
            </a:solidFill>
            <a:prstDash val="dash"/>
            <a:round/>
            <a:headEnd type="none" w="med" len="med"/>
            <a:tailEnd type="none" w="med" len="med"/>
          </a:ln>
        </p:spPr>
      </p:cxnSp>
      <p:sp>
        <p:nvSpPr>
          <p:cNvPr id="1201" name="Google Shape;1201;p43"/>
          <p:cNvSpPr/>
          <p:nvPr/>
        </p:nvSpPr>
        <p:spPr>
          <a:xfrm>
            <a:off x="1185650" y="3471500"/>
            <a:ext cx="105600" cy="92400"/>
          </a:xfrm>
          <a:custGeom>
            <a:avLst/>
            <a:gdLst/>
            <a:ahLst/>
            <a:cxnLst/>
            <a:rect l="l" t="t" r="r" b="b"/>
            <a:pathLst>
              <a:path w="4224" h="3696" extrusionOk="0">
                <a:moveTo>
                  <a:pt x="0" y="3696"/>
                </a:moveTo>
                <a:cubicBezTo>
                  <a:pt x="1037" y="2139"/>
                  <a:pt x="2505" y="738"/>
                  <a:pt x="4224" y="0"/>
                </a:cubicBezTo>
              </a:path>
            </a:pathLst>
          </a:custGeom>
          <a:noFill/>
          <a:ln w="19050" cap="flat" cmpd="sng">
            <a:solidFill>
              <a:srgbClr val="322824"/>
            </a:solidFill>
            <a:prstDash val="solid"/>
            <a:round/>
            <a:headEnd type="none" w="med" len="med"/>
            <a:tailEnd type="none" w="med" len="med"/>
          </a:ln>
        </p:spPr>
      </p:sp>
      <p:sp>
        <p:nvSpPr>
          <p:cNvPr id="1202" name="Google Shape;1202;p43"/>
          <p:cNvSpPr/>
          <p:nvPr/>
        </p:nvSpPr>
        <p:spPr>
          <a:xfrm>
            <a:off x="1151325" y="3434825"/>
            <a:ext cx="105600" cy="92400"/>
          </a:xfrm>
          <a:custGeom>
            <a:avLst/>
            <a:gdLst/>
            <a:ahLst/>
            <a:cxnLst/>
            <a:rect l="l" t="t" r="r" b="b"/>
            <a:pathLst>
              <a:path w="4224" h="3696" extrusionOk="0">
                <a:moveTo>
                  <a:pt x="0" y="3696"/>
                </a:moveTo>
                <a:cubicBezTo>
                  <a:pt x="1037" y="2139"/>
                  <a:pt x="2505" y="738"/>
                  <a:pt x="4224" y="0"/>
                </a:cubicBezTo>
              </a:path>
            </a:pathLst>
          </a:custGeom>
          <a:noFill/>
          <a:ln w="19050" cap="flat" cmpd="sng">
            <a:solidFill>
              <a:srgbClr val="322824"/>
            </a:solidFill>
            <a:prstDash val="solid"/>
            <a:round/>
            <a:headEnd type="none" w="med" len="med"/>
            <a:tailEnd type="none" w="med" len="med"/>
          </a:ln>
        </p:spPr>
      </p:sp>
      <p:sp>
        <p:nvSpPr>
          <p:cNvPr id="1203" name="Google Shape;1203;p43"/>
          <p:cNvSpPr/>
          <p:nvPr/>
        </p:nvSpPr>
        <p:spPr>
          <a:xfrm rot="7565712">
            <a:off x="2490165" y="3519603"/>
            <a:ext cx="105595" cy="92396"/>
          </a:xfrm>
          <a:custGeom>
            <a:avLst/>
            <a:gdLst/>
            <a:ahLst/>
            <a:cxnLst/>
            <a:rect l="l" t="t" r="r" b="b"/>
            <a:pathLst>
              <a:path w="4224" h="3696" extrusionOk="0">
                <a:moveTo>
                  <a:pt x="0" y="3696"/>
                </a:moveTo>
                <a:cubicBezTo>
                  <a:pt x="1037" y="2139"/>
                  <a:pt x="2505" y="738"/>
                  <a:pt x="4224" y="0"/>
                </a:cubicBezTo>
              </a:path>
            </a:pathLst>
          </a:custGeom>
          <a:noFill/>
          <a:ln w="19050" cap="flat" cmpd="sng">
            <a:solidFill>
              <a:srgbClr val="322824"/>
            </a:solidFill>
            <a:prstDash val="solid"/>
            <a:round/>
            <a:headEnd type="none" w="med" len="med"/>
            <a:tailEnd type="none" w="med" len="med"/>
          </a:ln>
        </p:spPr>
      </p:sp>
      <p:sp>
        <p:nvSpPr>
          <p:cNvPr id="1204" name="Google Shape;1204;p43"/>
          <p:cNvSpPr/>
          <p:nvPr/>
        </p:nvSpPr>
        <p:spPr>
          <a:xfrm rot="7565712">
            <a:off x="2540022" y="3513473"/>
            <a:ext cx="105595" cy="92396"/>
          </a:xfrm>
          <a:custGeom>
            <a:avLst/>
            <a:gdLst/>
            <a:ahLst/>
            <a:cxnLst/>
            <a:rect l="l" t="t" r="r" b="b"/>
            <a:pathLst>
              <a:path w="4224" h="3696" extrusionOk="0">
                <a:moveTo>
                  <a:pt x="0" y="3696"/>
                </a:moveTo>
                <a:cubicBezTo>
                  <a:pt x="1037" y="2139"/>
                  <a:pt x="2505" y="738"/>
                  <a:pt x="4224" y="0"/>
                </a:cubicBezTo>
              </a:path>
            </a:pathLst>
          </a:custGeom>
          <a:noFill/>
          <a:ln w="19050" cap="flat" cmpd="sng">
            <a:solidFill>
              <a:srgbClr val="322824"/>
            </a:solidFill>
            <a:prstDash val="solid"/>
            <a:round/>
            <a:headEnd type="none" w="med" len="med"/>
            <a:tailEnd type="none" w="med" len="med"/>
          </a:ln>
        </p:spPr>
      </p:sp>
      <p:grpSp>
        <p:nvGrpSpPr>
          <p:cNvPr id="1205" name="Google Shape;1205;p43"/>
          <p:cNvGrpSpPr/>
          <p:nvPr/>
        </p:nvGrpSpPr>
        <p:grpSpPr>
          <a:xfrm>
            <a:off x="2057266" y="1977215"/>
            <a:ext cx="220987" cy="337385"/>
            <a:chOff x="4570750" y="3959400"/>
            <a:chExt cx="151600" cy="231450"/>
          </a:xfrm>
        </p:grpSpPr>
        <p:sp>
          <p:nvSpPr>
            <p:cNvPr id="1206" name="Google Shape;1206;p43"/>
            <p:cNvSpPr/>
            <p:nvPr/>
          </p:nvSpPr>
          <p:spPr>
            <a:xfrm>
              <a:off x="4570750" y="4023375"/>
              <a:ext cx="150325" cy="167475"/>
            </a:xfrm>
            <a:custGeom>
              <a:avLst/>
              <a:gdLst/>
              <a:ahLst/>
              <a:cxnLst/>
              <a:rect l="l" t="t" r="r" b="b"/>
              <a:pathLst>
                <a:path w="6013" h="6699" extrusionOk="0">
                  <a:moveTo>
                    <a:pt x="3166" y="1"/>
                  </a:moveTo>
                  <a:cubicBezTo>
                    <a:pt x="3064" y="1"/>
                    <a:pt x="2977" y="137"/>
                    <a:pt x="3071" y="214"/>
                  </a:cubicBezTo>
                  <a:cubicBezTo>
                    <a:pt x="3581" y="628"/>
                    <a:pt x="4140" y="958"/>
                    <a:pt x="4331" y="1626"/>
                  </a:cubicBezTo>
                  <a:cubicBezTo>
                    <a:pt x="4515" y="2270"/>
                    <a:pt x="4373" y="3000"/>
                    <a:pt x="4244" y="3639"/>
                  </a:cubicBezTo>
                  <a:cubicBezTo>
                    <a:pt x="4106" y="4328"/>
                    <a:pt x="3886" y="4983"/>
                    <a:pt x="3688" y="5655"/>
                  </a:cubicBezTo>
                  <a:cubicBezTo>
                    <a:pt x="3604" y="5940"/>
                    <a:pt x="3625" y="6085"/>
                    <a:pt x="3544" y="6085"/>
                  </a:cubicBezTo>
                  <a:cubicBezTo>
                    <a:pt x="3504" y="6085"/>
                    <a:pt x="3439" y="6050"/>
                    <a:pt x="3325" y="5979"/>
                  </a:cubicBezTo>
                  <a:cubicBezTo>
                    <a:pt x="3167" y="5883"/>
                    <a:pt x="3038" y="5640"/>
                    <a:pt x="2939" y="5495"/>
                  </a:cubicBezTo>
                  <a:cubicBezTo>
                    <a:pt x="2572" y="4953"/>
                    <a:pt x="640" y="754"/>
                    <a:pt x="2254" y="754"/>
                  </a:cubicBezTo>
                  <a:cubicBezTo>
                    <a:pt x="2258" y="754"/>
                    <a:pt x="2262" y="754"/>
                    <a:pt x="2266" y="754"/>
                  </a:cubicBezTo>
                  <a:cubicBezTo>
                    <a:pt x="2308" y="754"/>
                    <a:pt x="2307" y="693"/>
                    <a:pt x="2266" y="690"/>
                  </a:cubicBezTo>
                  <a:cubicBezTo>
                    <a:pt x="2228" y="687"/>
                    <a:pt x="2191" y="685"/>
                    <a:pt x="2156" y="685"/>
                  </a:cubicBezTo>
                  <a:cubicBezTo>
                    <a:pt x="1" y="685"/>
                    <a:pt x="2168" y="6145"/>
                    <a:pt x="3553" y="6686"/>
                  </a:cubicBezTo>
                  <a:cubicBezTo>
                    <a:pt x="3575" y="6695"/>
                    <a:pt x="3598" y="6699"/>
                    <a:pt x="3619" y="6699"/>
                  </a:cubicBezTo>
                  <a:cubicBezTo>
                    <a:pt x="3720" y="6699"/>
                    <a:pt x="3807" y="6610"/>
                    <a:pt x="3844" y="6521"/>
                  </a:cubicBezTo>
                  <a:cubicBezTo>
                    <a:pt x="4557" y="4800"/>
                    <a:pt x="6012" y="696"/>
                    <a:pt x="3194" y="4"/>
                  </a:cubicBezTo>
                  <a:cubicBezTo>
                    <a:pt x="3184" y="2"/>
                    <a:pt x="3175" y="1"/>
                    <a:pt x="316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3"/>
            <p:cNvSpPr/>
            <p:nvPr/>
          </p:nvSpPr>
          <p:spPr>
            <a:xfrm>
              <a:off x="4608950" y="4033075"/>
              <a:ext cx="113400" cy="140750"/>
            </a:xfrm>
            <a:custGeom>
              <a:avLst/>
              <a:gdLst/>
              <a:ahLst/>
              <a:cxnLst/>
              <a:rect l="l" t="t" r="r" b="b"/>
              <a:pathLst>
                <a:path w="4536" h="5630" extrusionOk="0">
                  <a:moveTo>
                    <a:pt x="2843" y="2192"/>
                  </a:moveTo>
                  <a:lnTo>
                    <a:pt x="2843" y="2192"/>
                  </a:lnTo>
                  <a:cubicBezTo>
                    <a:pt x="2834" y="2502"/>
                    <a:pt x="2765" y="2836"/>
                    <a:pt x="2669" y="3174"/>
                  </a:cubicBezTo>
                  <a:cubicBezTo>
                    <a:pt x="2665" y="2983"/>
                    <a:pt x="2654" y="2790"/>
                    <a:pt x="2637" y="2598"/>
                  </a:cubicBezTo>
                  <a:cubicBezTo>
                    <a:pt x="2662" y="2471"/>
                    <a:pt x="2700" y="2347"/>
                    <a:pt x="2749" y="2226"/>
                  </a:cubicBezTo>
                  <a:cubicBezTo>
                    <a:pt x="2781" y="2220"/>
                    <a:pt x="2814" y="2208"/>
                    <a:pt x="2843" y="2192"/>
                  </a:cubicBezTo>
                  <a:close/>
                  <a:moveTo>
                    <a:pt x="1320" y="2979"/>
                  </a:moveTo>
                  <a:cubicBezTo>
                    <a:pt x="1342" y="3000"/>
                    <a:pt x="1367" y="3018"/>
                    <a:pt x="1395" y="3032"/>
                  </a:cubicBezTo>
                  <a:cubicBezTo>
                    <a:pt x="1408" y="3098"/>
                    <a:pt x="1420" y="3163"/>
                    <a:pt x="1433" y="3229"/>
                  </a:cubicBezTo>
                  <a:cubicBezTo>
                    <a:pt x="1441" y="3439"/>
                    <a:pt x="1439" y="3650"/>
                    <a:pt x="1433" y="3862"/>
                  </a:cubicBezTo>
                  <a:cubicBezTo>
                    <a:pt x="1272" y="3601"/>
                    <a:pt x="1136" y="3325"/>
                    <a:pt x="1026" y="3039"/>
                  </a:cubicBezTo>
                  <a:lnTo>
                    <a:pt x="1026" y="3039"/>
                  </a:lnTo>
                  <a:cubicBezTo>
                    <a:pt x="1062" y="3059"/>
                    <a:pt x="1099" y="3068"/>
                    <a:pt x="1134" y="3068"/>
                  </a:cubicBezTo>
                  <a:cubicBezTo>
                    <a:pt x="1204" y="3068"/>
                    <a:pt x="1270" y="3033"/>
                    <a:pt x="1320" y="2979"/>
                  </a:cubicBezTo>
                  <a:close/>
                  <a:moveTo>
                    <a:pt x="1383" y="1"/>
                  </a:moveTo>
                  <a:cubicBezTo>
                    <a:pt x="945" y="1"/>
                    <a:pt x="652" y="267"/>
                    <a:pt x="469" y="632"/>
                  </a:cubicBezTo>
                  <a:cubicBezTo>
                    <a:pt x="0" y="1091"/>
                    <a:pt x="49" y="1967"/>
                    <a:pt x="329" y="2817"/>
                  </a:cubicBezTo>
                  <a:cubicBezTo>
                    <a:pt x="591" y="3920"/>
                    <a:pt x="1265" y="5114"/>
                    <a:pt x="2184" y="5595"/>
                  </a:cubicBezTo>
                  <a:cubicBezTo>
                    <a:pt x="2229" y="5619"/>
                    <a:pt x="2274" y="5630"/>
                    <a:pt x="2317" y="5630"/>
                  </a:cubicBezTo>
                  <a:cubicBezTo>
                    <a:pt x="2456" y="5630"/>
                    <a:pt x="2574" y="5520"/>
                    <a:pt x="2586" y="5365"/>
                  </a:cubicBezTo>
                  <a:cubicBezTo>
                    <a:pt x="2709" y="3765"/>
                    <a:pt x="4536" y="629"/>
                    <a:pt x="1733" y="322"/>
                  </a:cubicBezTo>
                  <a:cubicBezTo>
                    <a:pt x="1637" y="311"/>
                    <a:pt x="1541" y="306"/>
                    <a:pt x="1445" y="306"/>
                  </a:cubicBezTo>
                  <a:cubicBezTo>
                    <a:pt x="1404" y="306"/>
                    <a:pt x="1362" y="307"/>
                    <a:pt x="1321" y="309"/>
                  </a:cubicBezTo>
                  <a:cubicBezTo>
                    <a:pt x="1409" y="273"/>
                    <a:pt x="1504" y="250"/>
                    <a:pt x="1599" y="244"/>
                  </a:cubicBezTo>
                  <a:cubicBezTo>
                    <a:pt x="1716" y="236"/>
                    <a:pt x="1758" y="54"/>
                    <a:pt x="1629" y="27"/>
                  </a:cubicBezTo>
                  <a:cubicBezTo>
                    <a:pt x="1542" y="9"/>
                    <a:pt x="1460" y="1"/>
                    <a:pt x="1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3"/>
            <p:cNvSpPr/>
            <p:nvPr/>
          </p:nvSpPr>
          <p:spPr>
            <a:xfrm>
              <a:off x="4633625" y="3959400"/>
              <a:ext cx="31175" cy="184050"/>
            </a:xfrm>
            <a:custGeom>
              <a:avLst/>
              <a:gdLst/>
              <a:ahLst/>
              <a:cxnLst/>
              <a:rect l="l" t="t" r="r" b="b"/>
              <a:pathLst>
                <a:path w="1247" h="7362" extrusionOk="0">
                  <a:moveTo>
                    <a:pt x="1132" y="0"/>
                  </a:moveTo>
                  <a:cubicBezTo>
                    <a:pt x="1104" y="0"/>
                    <a:pt x="1077" y="15"/>
                    <a:pt x="1060" y="50"/>
                  </a:cubicBezTo>
                  <a:cubicBezTo>
                    <a:pt x="1" y="2225"/>
                    <a:pt x="11" y="5025"/>
                    <a:pt x="741" y="7286"/>
                  </a:cubicBezTo>
                  <a:cubicBezTo>
                    <a:pt x="758" y="7339"/>
                    <a:pt x="799" y="7362"/>
                    <a:pt x="841" y="7362"/>
                  </a:cubicBezTo>
                  <a:cubicBezTo>
                    <a:pt x="903" y="7362"/>
                    <a:pt x="965" y="7310"/>
                    <a:pt x="948" y="7229"/>
                  </a:cubicBezTo>
                  <a:cubicBezTo>
                    <a:pt x="694" y="6062"/>
                    <a:pt x="608" y="4854"/>
                    <a:pt x="663" y="3662"/>
                  </a:cubicBezTo>
                  <a:cubicBezTo>
                    <a:pt x="717" y="2446"/>
                    <a:pt x="1033" y="1313"/>
                    <a:pt x="1235" y="124"/>
                  </a:cubicBezTo>
                  <a:cubicBezTo>
                    <a:pt x="1247" y="58"/>
                    <a:pt x="1188" y="0"/>
                    <a:pt x="113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43"/>
          <p:cNvGrpSpPr/>
          <p:nvPr/>
        </p:nvGrpSpPr>
        <p:grpSpPr>
          <a:xfrm>
            <a:off x="2611405" y="3958952"/>
            <a:ext cx="168905" cy="331263"/>
            <a:chOff x="4963525" y="4346500"/>
            <a:chExt cx="132850" cy="260550"/>
          </a:xfrm>
        </p:grpSpPr>
        <p:sp>
          <p:nvSpPr>
            <p:cNvPr id="1210" name="Google Shape;1210;p43"/>
            <p:cNvSpPr/>
            <p:nvPr/>
          </p:nvSpPr>
          <p:spPr>
            <a:xfrm>
              <a:off x="4963525" y="4358150"/>
              <a:ext cx="122375" cy="192225"/>
            </a:xfrm>
            <a:custGeom>
              <a:avLst/>
              <a:gdLst/>
              <a:ahLst/>
              <a:cxnLst/>
              <a:rect l="l" t="t" r="r" b="b"/>
              <a:pathLst>
                <a:path w="4895" h="7689" extrusionOk="0">
                  <a:moveTo>
                    <a:pt x="3502" y="1699"/>
                  </a:moveTo>
                  <a:cubicBezTo>
                    <a:pt x="3513" y="1699"/>
                    <a:pt x="3591" y="1897"/>
                    <a:pt x="3675" y="2124"/>
                  </a:cubicBezTo>
                  <a:cubicBezTo>
                    <a:pt x="3647" y="2117"/>
                    <a:pt x="3619" y="2114"/>
                    <a:pt x="3590" y="2114"/>
                  </a:cubicBezTo>
                  <a:cubicBezTo>
                    <a:pt x="3481" y="2114"/>
                    <a:pt x="3374" y="2165"/>
                    <a:pt x="3323" y="2268"/>
                  </a:cubicBezTo>
                  <a:cubicBezTo>
                    <a:pt x="3358" y="2038"/>
                    <a:pt x="3415" y="1734"/>
                    <a:pt x="3502" y="1700"/>
                  </a:cubicBezTo>
                  <a:cubicBezTo>
                    <a:pt x="3502" y="1700"/>
                    <a:pt x="3502" y="1699"/>
                    <a:pt x="3502" y="1699"/>
                  </a:cubicBezTo>
                  <a:close/>
                  <a:moveTo>
                    <a:pt x="2469" y="3777"/>
                  </a:moveTo>
                  <a:lnTo>
                    <a:pt x="2469" y="3777"/>
                  </a:lnTo>
                  <a:cubicBezTo>
                    <a:pt x="2337" y="4355"/>
                    <a:pt x="2196" y="4932"/>
                    <a:pt x="2059" y="5510"/>
                  </a:cubicBezTo>
                  <a:cubicBezTo>
                    <a:pt x="2042" y="5115"/>
                    <a:pt x="2130" y="4686"/>
                    <a:pt x="2191" y="4416"/>
                  </a:cubicBezTo>
                  <a:lnTo>
                    <a:pt x="2193" y="4416"/>
                  </a:lnTo>
                  <a:cubicBezTo>
                    <a:pt x="2199" y="4386"/>
                    <a:pt x="2208" y="4356"/>
                    <a:pt x="2214" y="4325"/>
                  </a:cubicBezTo>
                  <a:cubicBezTo>
                    <a:pt x="2293" y="4139"/>
                    <a:pt x="2379" y="3957"/>
                    <a:pt x="2469" y="3777"/>
                  </a:cubicBezTo>
                  <a:close/>
                  <a:moveTo>
                    <a:pt x="2382" y="1925"/>
                  </a:moveTo>
                  <a:cubicBezTo>
                    <a:pt x="2150" y="2667"/>
                    <a:pt x="1873" y="3395"/>
                    <a:pt x="1679" y="4160"/>
                  </a:cubicBezTo>
                  <a:cubicBezTo>
                    <a:pt x="1678" y="4164"/>
                    <a:pt x="1676" y="4169"/>
                    <a:pt x="1674" y="4174"/>
                  </a:cubicBezTo>
                  <a:cubicBezTo>
                    <a:pt x="1477" y="4642"/>
                    <a:pt x="1330" y="5125"/>
                    <a:pt x="1332" y="5644"/>
                  </a:cubicBezTo>
                  <a:cubicBezTo>
                    <a:pt x="1333" y="5720"/>
                    <a:pt x="1337" y="5795"/>
                    <a:pt x="1346" y="5870"/>
                  </a:cubicBezTo>
                  <a:cubicBezTo>
                    <a:pt x="909" y="5238"/>
                    <a:pt x="1027" y="4477"/>
                    <a:pt x="1320" y="3774"/>
                  </a:cubicBezTo>
                  <a:cubicBezTo>
                    <a:pt x="1595" y="3114"/>
                    <a:pt x="1993" y="2521"/>
                    <a:pt x="2382" y="1925"/>
                  </a:cubicBezTo>
                  <a:close/>
                  <a:moveTo>
                    <a:pt x="3003" y="0"/>
                  </a:moveTo>
                  <a:cubicBezTo>
                    <a:pt x="2905" y="0"/>
                    <a:pt x="2808" y="44"/>
                    <a:pt x="2769" y="135"/>
                  </a:cubicBezTo>
                  <a:cubicBezTo>
                    <a:pt x="2052" y="1784"/>
                    <a:pt x="1" y="3554"/>
                    <a:pt x="554" y="5532"/>
                  </a:cubicBezTo>
                  <a:cubicBezTo>
                    <a:pt x="762" y="6278"/>
                    <a:pt x="1216" y="6740"/>
                    <a:pt x="1745" y="6941"/>
                  </a:cubicBezTo>
                  <a:cubicBezTo>
                    <a:pt x="1720" y="7067"/>
                    <a:pt x="1695" y="7194"/>
                    <a:pt x="1671" y="7322"/>
                  </a:cubicBezTo>
                  <a:cubicBezTo>
                    <a:pt x="1639" y="7498"/>
                    <a:pt x="1798" y="7689"/>
                    <a:pt x="1961" y="7689"/>
                  </a:cubicBezTo>
                  <a:cubicBezTo>
                    <a:pt x="2024" y="7689"/>
                    <a:pt x="2087" y="7661"/>
                    <a:pt x="2141" y="7594"/>
                  </a:cubicBezTo>
                  <a:cubicBezTo>
                    <a:pt x="2276" y="7425"/>
                    <a:pt x="2397" y="7244"/>
                    <a:pt x="2503" y="7054"/>
                  </a:cubicBezTo>
                  <a:cubicBezTo>
                    <a:pt x="3230" y="7007"/>
                    <a:pt x="3955" y="6537"/>
                    <a:pt x="4320" y="5683"/>
                  </a:cubicBezTo>
                  <a:cubicBezTo>
                    <a:pt x="4515" y="5225"/>
                    <a:pt x="4608" y="4725"/>
                    <a:pt x="4624" y="4222"/>
                  </a:cubicBezTo>
                  <a:cubicBezTo>
                    <a:pt x="4646" y="4113"/>
                    <a:pt x="4666" y="4004"/>
                    <a:pt x="4681" y="3901"/>
                  </a:cubicBezTo>
                  <a:cubicBezTo>
                    <a:pt x="4894" y="2453"/>
                    <a:pt x="4162" y="1120"/>
                    <a:pt x="3203" y="79"/>
                  </a:cubicBezTo>
                  <a:cubicBezTo>
                    <a:pt x="3155" y="27"/>
                    <a:pt x="3079" y="0"/>
                    <a:pt x="30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3"/>
            <p:cNvSpPr/>
            <p:nvPr/>
          </p:nvSpPr>
          <p:spPr>
            <a:xfrm>
              <a:off x="4983325" y="4396850"/>
              <a:ext cx="79400" cy="210200"/>
            </a:xfrm>
            <a:custGeom>
              <a:avLst/>
              <a:gdLst/>
              <a:ahLst/>
              <a:cxnLst/>
              <a:rect l="l" t="t" r="r" b="b"/>
              <a:pathLst>
                <a:path w="3176" h="8408" extrusionOk="0">
                  <a:moveTo>
                    <a:pt x="3074" y="0"/>
                  </a:moveTo>
                  <a:cubicBezTo>
                    <a:pt x="3029" y="0"/>
                    <a:pt x="2980" y="25"/>
                    <a:pt x="2961" y="72"/>
                  </a:cubicBezTo>
                  <a:cubicBezTo>
                    <a:pt x="2451" y="1396"/>
                    <a:pt x="2272" y="2836"/>
                    <a:pt x="1877" y="4197"/>
                  </a:cubicBezTo>
                  <a:cubicBezTo>
                    <a:pt x="1457" y="5641"/>
                    <a:pt x="890" y="7083"/>
                    <a:pt x="30" y="8324"/>
                  </a:cubicBezTo>
                  <a:cubicBezTo>
                    <a:pt x="0" y="8367"/>
                    <a:pt x="40" y="8407"/>
                    <a:pt x="81" y="8407"/>
                  </a:cubicBezTo>
                  <a:cubicBezTo>
                    <a:pt x="99" y="8407"/>
                    <a:pt x="117" y="8400"/>
                    <a:pt x="129" y="8382"/>
                  </a:cubicBezTo>
                  <a:cubicBezTo>
                    <a:pt x="1849" y="5958"/>
                    <a:pt x="2893" y="3074"/>
                    <a:pt x="3169" y="100"/>
                  </a:cubicBezTo>
                  <a:cubicBezTo>
                    <a:pt x="3175" y="32"/>
                    <a:pt x="3127" y="0"/>
                    <a:pt x="307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3"/>
            <p:cNvSpPr/>
            <p:nvPr/>
          </p:nvSpPr>
          <p:spPr>
            <a:xfrm>
              <a:off x="4974400" y="4346500"/>
              <a:ext cx="121975" cy="207750"/>
            </a:xfrm>
            <a:custGeom>
              <a:avLst/>
              <a:gdLst/>
              <a:ahLst/>
              <a:cxnLst/>
              <a:rect l="l" t="t" r="r" b="b"/>
              <a:pathLst>
                <a:path w="4879" h="8310" extrusionOk="0">
                  <a:moveTo>
                    <a:pt x="2800" y="524"/>
                  </a:moveTo>
                  <a:cubicBezTo>
                    <a:pt x="2837" y="524"/>
                    <a:pt x="2875" y="566"/>
                    <a:pt x="2913" y="651"/>
                  </a:cubicBezTo>
                  <a:cubicBezTo>
                    <a:pt x="3166" y="720"/>
                    <a:pt x="3460" y="1386"/>
                    <a:pt x="3607" y="1639"/>
                  </a:cubicBezTo>
                  <a:cubicBezTo>
                    <a:pt x="4400" y="3012"/>
                    <a:pt x="4573" y="4674"/>
                    <a:pt x="3868" y="6124"/>
                  </a:cubicBezTo>
                  <a:lnTo>
                    <a:pt x="3867" y="6124"/>
                  </a:lnTo>
                  <a:cubicBezTo>
                    <a:pt x="3544" y="6789"/>
                    <a:pt x="2867" y="7882"/>
                    <a:pt x="2011" y="7882"/>
                  </a:cubicBezTo>
                  <a:cubicBezTo>
                    <a:pt x="1932" y="7882"/>
                    <a:pt x="1851" y="7873"/>
                    <a:pt x="1769" y="7853"/>
                  </a:cubicBezTo>
                  <a:cubicBezTo>
                    <a:pt x="952" y="7656"/>
                    <a:pt x="586" y="6610"/>
                    <a:pt x="572" y="5863"/>
                  </a:cubicBezTo>
                  <a:cubicBezTo>
                    <a:pt x="550" y="4683"/>
                    <a:pt x="1203" y="3492"/>
                    <a:pt x="1804" y="2408"/>
                  </a:cubicBezTo>
                  <a:cubicBezTo>
                    <a:pt x="1813" y="2411"/>
                    <a:pt x="1822" y="2412"/>
                    <a:pt x="1832" y="2412"/>
                  </a:cubicBezTo>
                  <a:cubicBezTo>
                    <a:pt x="1857" y="2412"/>
                    <a:pt x="1881" y="2403"/>
                    <a:pt x="1900" y="2386"/>
                  </a:cubicBezTo>
                  <a:cubicBezTo>
                    <a:pt x="2260" y="2052"/>
                    <a:pt x="2420" y="1632"/>
                    <a:pt x="2554" y="1164"/>
                  </a:cubicBezTo>
                  <a:cubicBezTo>
                    <a:pt x="2597" y="1020"/>
                    <a:pt x="2633" y="873"/>
                    <a:pt x="2663" y="724"/>
                  </a:cubicBezTo>
                  <a:cubicBezTo>
                    <a:pt x="2707" y="590"/>
                    <a:pt x="2753" y="524"/>
                    <a:pt x="2800" y="524"/>
                  </a:cubicBezTo>
                  <a:close/>
                  <a:moveTo>
                    <a:pt x="2722" y="1"/>
                  </a:moveTo>
                  <a:cubicBezTo>
                    <a:pt x="2630" y="1"/>
                    <a:pt x="2549" y="90"/>
                    <a:pt x="2567" y="200"/>
                  </a:cubicBezTo>
                  <a:cubicBezTo>
                    <a:pt x="2664" y="786"/>
                    <a:pt x="2084" y="1471"/>
                    <a:pt x="1819" y="2058"/>
                  </a:cubicBezTo>
                  <a:cubicBezTo>
                    <a:pt x="985" y="3317"/>
                    <a:pt x="0" y="4615"/>
                    <a:pt x="181" y="6198"/>
                  </a:cubicBezTo>
                  <a:cubicBezTo>
                    <a:pt x="293" y="7167"/>
                    <a:pt x="980" y="8310"/>
                    <a:pt x="2011" y="8310"/>
                  </a:cubicBezTo>
                  <a:cubicBezTo>
                    <a:pt x="2147" y="8310"/>
                    <a:pt x="2288" y="8290"/>
                    <a:pt x="2435" y="8248"/>
                  </a:cubicBezTo>
                  <a:cubicBezTo>
                    <a:pt x="3799" y="7854"/>
                    <a:pt x="4618" y="5935"/>
                    <a:pt x="4730" y="4652"/>
                  </a:cubicBezTo>
                  <a:cubicBezTo>
                    <a:pt x="4879" y="2948"/>
                    <a:pt x="4073" y="1189"/>
                    <a:pt x="2832" y="46"/>
                  </a:cubicBezTo>
                  <a:cubicBezTo>
                    <a:pt x="2797" y="15"/>
                    <a:pt x="2759" y="1"/>
                    <a:pt x="272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3"/>
            <p:cNvSpPr/>
            <p:nvPr/>
          </p:nvSpPr>
          <p:spPr>
            <a:xfrm>
              <a:off x="5000950" y="4457475"/>
              <a:ext cx="80800" cy="70975"/>
            </a:xfrm>
            <a:custGeom>
              <a:avLst/>
              <a:gdLst/>
              <a:ahLst/>
              <a:cxnLst/>
              <a:rect l="l" t="t" r="r" b="b"/>
              <a:pathLst>
                <a:path w="3232" h="2839" extrusionOk="0">
                  <a:moveTo>
                    <a:pt x="74" y="0"/>
                  </a:moveTo>
                  <a:cubicBezTo>
                    <a:pt x="35" y="0"/>
                    <a:pt x="0" y="49"/>
                    <a:pt x="20" y="91"/>
                  </a:cubicBezTo>
                  <a:cubicBezTo>
                    <a:pt x="410" y="957"/>
                    <a:pt x="565" y="1913"/>
                    <a:pt x="1072" y="2726"/>
                  </a:cubicBezTo>
                  <a:cubicBezTo>
                    <a:pt x="1113" y="2791"/>
                    <a:pt x="1194" y="2839"/>
                    <a:pt x="1273" y="2839"/>
                  </a:cubicBezTo>
                  <a:cubicBezTo>
                    <a:pt x="1309" y="2839"/>
                    <a:pt x="1345" y="2829"/>
                    <a:pt x="1376" y="2807"/>
                  </a:cubicBezTo>
                  <a:cubicBezTo>
                    <a:pt x="1809" y="2496"/>
                    <a:pt x="3232" y="2025"/>
                    <a:pt x="3113" y="1338"/>
                  </a:cubicBezTo>
                  <a:cubicBezTo>
                    <a:pt x="3108" y="1309"/>
                    <a:pt x="3080" y="1294"/>
                    <a:pt x="3054" y="1294"/>
                  </a:cubicBezTo>
                  <a:cubicBezTo>
                    <a:pt x="3043" y="1294"/>
                    <a:pt x="3033" y="1297"/>
                    <a:pt x="3024" y="1302"/>
                  </a:cubicBezTo>
                  <a:cubicBezTo>
                    <a:pt x="2726" y="1469"/>
                    <a:pt x="2478" y="1708"/>
                    <a:pt x="2174" y="1875"/>
                  </a:cubicBezTo>
                  <a:cubicBezTo>
                    <a:pt x="1899" y="2025"/>
                    <a:pt x="1615" y="2155"/>
                    <a:pt x="1343" y="2309"/>
                  </a:cubicBezTo>
                  <a:cubicBezTo>
                    <a:pt x="912" y="1552"/>
                    <a:pt x="709" y="678"/>
                    <a:pt x="113" y="19"/>
                  </a:cubicBezTo>
                  <a:cubicBezTo>
                    <a:pt x="101" y="6"/>
                    <a:pt x="87" y="0"/>
                    <a:pt x="7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3"/>
            <p:cNvSpPr/>
            <p:nvPr/>
          </p:nvSpPr>
          <p:spPr>
            <a:xfrm>
              <a:off x="5016550" y="4420750"/>
              <a:ext cx="57400" cy="53300"/>
            </a:xfrm>
            <a:custGeom>
              <a:avLst/>
              <a:gdLst/>
              <a:ahLst/>
              <a:cxnLst/>
              <a:rect l="l" t="t" r="r" b="b"/>
              <a:pathLst>
                <a:path w="2296" h="2132" extrusionOk="0">
                  <a:moveTo>
                    <a:pt x="152" y="1"/>
                  </a:moveTo>
                  <a:cubicBezTo>
                    <a:pt x="79" y="1"/>
                    <a:pt x="1" y="61"/>
                    <a:pt x="6" y="139"/>
                  </a:cubicBezTo>
                  <a:cubicBezTo>
                    <a:pt x="55" y="810"/>
                    <a:pt x="547" y="1491"/>
                    <a:pt x="933" y="2016"/>
                  </a:cubicBezTo>
                  <a:cubicBezTo>
                    <a:pt x="985" y="2087"/>
                    <a:pt x="1065" y="2131"/>
                    <a:pt x="1145" y="2131"/>
                  </a:cubicBezTo>
                  <a:cubicBezTo>
                    <a:pt x="1200" y="2131"/>
                    <a:pt x="1255" y="2111"/>
                    <a:pt x="1301" y="2064"/>
                  </a:cubicBezTo>
                  <a:cubicBezTo>
                    <a:pt x="1541" y="1815"/>
                    <a:pt x="1761" y="1545"/>
                    <a:pt x="1958" y="1259"/>
                  </a:cubicBezTo>
                  <a:cubicBezTo>
                    <a:pt x="2117" y="1028"/>
                    <a:pt x="2296" y="796"/>
                    <a:pt x="2238" y="507"/>
                  </a:cubicBezTo>
                  <a:cubicBezTo>
                    <a:pt x="2227" y="452"/>
                    <a:pt x="2181" y="429"/>
                    <a:pt x="2134" y="429"/>
                  </a:cubicBezTo>
                  <a:cubicBezTo>
                    <a:pt x="2114" y="429"/>
                    <a:pt x="2094" y="434"/>
                    <a:pt x="2076" y="441"/>
                  </a:cubicBezTo>
                  <a:cubicBezTo>
                    <a:pt x="1845" y="539"/>
                    <a:pt x="1741" y="776"/>
                    <a:pt x="1603" y="972"/>
                  </a:cubicBezTo>
                  <a:cubicBezTo>
                    <a:pt x="1465" y="1163"/>
                    <a:pt x="1318" y="1347"/>
                    <a:pt x="1159" y="1521"/>
                  </a:cubicBezTo>
                  <a:cubicBezTo>
                    <a:pt x="844" y="1032"/>
                    <a:pt x="598" y="494"/>
                    <a:pt x="240" y="42"/>
                  </a:cubicBezTo>
                  <a:cubicBezTo>
                    <a:pt x="217" y="13"/>
                    <a:pt x="185" y="1"/>
                    <a:pt x="15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18"/>
        <p:cNvGrpSpPr/>
        <p:nvPr/>
      </p:nvGrpSpPr>
      <p:grpSpPr>
        <a:xfrm>
          <a:off x="0" y="0"/>
          <a:ext cx="0" cy="0"/>
          <a:chOff x="0" y="0"/>
          <a:chExt cx="0" cy="0"/>
        </a:xfrm>
      </p:grpSpPr>
      <p:sp>
        <p:nvSpPr>
          <p:cNvPr id="1219" name="Google Shape;1219;p44"/>
          <p:cNvSpPr/>
          <p:nvPr/>
        </p:nvSpPr>
        <p:spPr>
          <a:xfrm>
            <a:off x="-599850" y="-464706"/>
            <a:ext cx="4194000" cy="4194000"/>
          </a:xfrm>
          <a:prstGeom prst="ellipse">
            <a:avLst/>
          </a:pr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4"/>
          <p:cNvSpPr txBox="1">
            <a:spLocks noGrp="1"/>
          </p:cNvSpPr>
          <p:nvPr>
            <p:ph type="subTitle" idx="1"/>
          </p:nvPr>
        </p:nvSpPr>
        <p:spPr>
          <a:xfrm>
            <a:off x="647100" y="1626450"/>
            <a:ext cx="2205900" cy="113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a:t>
            </a:r>
            <a:endParaRPr/>
          </a:p>
        </p:txBody>
      </p:sp>
      <p:sp>
        <p:nvSpPr>
          <p:cNvPr id="1221" name="Google Shape;1221;p44"/>
          <p:cNvSpPr txBox="1">
            <a:spLocks noGrp="1"/>
          </p:cNvSpPr>
          <p:nvPr>
            <p:ph type="ctrTitle"/>
          </p:nvPr>
        </p:nvSpPr>
        <p:spPr>
          <a:xfrm>
            <a:off x="647100" y="540850"/>
            <a:ext cx="1700100" cy="959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Patient Care</a:t>
            </a:r>
            <a:endParaRPr/>
          </a:p>
        </p:txBody>
      </p:sp>
      <p:sp>
        <p:nvSpPr>
          <p:cNvPr id="1222" name="Google Shape;1222;p44"/>
          <p:cNvSpPr/>
          <p:nvPr/>
        </p:nvSpPr>
        <p:spPr>
          <a:xfrm>
            <a:off x="7435775" y="-728925"/>
            <a:ext cx="2147625" cy="3168475"/>
          </a:xfrm>
          <a:custGeom>
            <a:avLst/>
            <a:gdLst/>
            <a:ahLst/>
            <a:cxnLst/>
            <a:rect l="l" t="t" r="r" b="b"/>
            <a:pathLst>
              <a:path w="85905" h="126739" extrusionOk="0">
                <a:moveTo>
                  <a:pt x="85760" y="0"/>
                </a:moveTo>
                <a:cubicBezTo>
                  <a:pt x="65255" y="5120"/>
                  <a:pt x="49930" y="34196"/>
                  <a:pt x="54075" y="54920"/>
                </a:cubicBezTo>
                <a:cubicBezTo>
                  <a:pt x="55416" y="61624"/>
                  <a:pt x="59039" y="69000"/>
                  <a:pt x="65059" y="72241"/>
                </a:cubicBezTo>
                <a:cubicBezTo>
                  <a:pt x="71286" y="75594"/>
                  <a:pt x="86921" y="74570"/>
                  <a:pt x="85760" y="67594"/>
                </a:cubicBezTo>
                <a:cubicBezTo>
                  <a:pt x="83147" y="51895"/>
                  <a:pt x="48209" y="56211"/>
                  <a:pt x="38022" y="68439"/>
                </a:cubicBezTo>
                <a:cubicBezTo>
                  <a:pt x="23171" y="86264"/>
                  <a:pt x="23201" y="126739"/>
                  <a:pt x="0" y="126739"/>
                </a:cubicBezTo>
              </a:path>
            </a:pathLst>
          </a:custGeom>
          <a:noFill/>
          <a:ln w="28575" cap="flat" cmpd="sng">
            <a:solidFill>
              <a:srgbClr val="322824"/>
            </a:solidFill>
            <a:prstDash val="dash"/>
            <a:round/>
            <a:headEnd type="none" w="med" len="med"/>
            <a:tailEnd type="none" w="med" len="med"/>
          </a:ln>
        </p:spPr>
      </p:sp>
      <p:sp>
        <p:nvSpPr>
          <p:cNvPr id="1223" name="Google Shape;1223;p44"/>
          <p:cNvSpPr/>
          <p:nvPr/>
        </p:nvSpPr>
        <p:spPr>
          <a:xfrm>
            <a:off x="-84100" y="3897050"/>
            <a:ext cx="3263550" cy="904125"/>
          </a:xfrm>
          <a:custGeom>
            <a:avLst/>
            <a:gdLst/>
            <a:ahLst/>
            <a:cxnLst/>
            <a:rect l="l" t="t" r="r" b="b"/>
            <a:pathLst>
              <a:path w="130542" h="36165" extrusionOk="0">
                <a:moveTo>
                  <a:pt x="130542" y="0"/>
                </a:moveTo>
                <a:cubicBezTo>
                  <a:pt x="118503" y="19252"/>
                  <a:pt x="94072" y="34992"/>
                  <a:pt x="71397" y="33797"/>
                </a:cubicBezTo>
                <a:cubicBezTo>
                  <a:pt x="65343" y="33478"/>
                  <a:pt x="56435" y="30527"/>
                  <a:pt x="55766" y="24502"/>
                </a:cubicBezTo>
                <a:cubicBezTo>
                  <a:pt x="55132" y="18791"/>
                  <a:pt x="65111" y="10915"/>
                  <a:pt x="69707" y="14363"/>
                </a:cubicBezTo>
                <a:cubicBezTo>
                  <a:pt x="75836" y="18961"/>
                  <a:pt x="63457" y="30530"/>
                  <a:pt x="56188" y="32952"/>
                </a:cubicBezTo>
                <a:cubicBezTo>
                  <a:pt x="42828" y="37404"/>
                  <a:pt x="27429" y="37001"/>
                  <a:pt x="13942" y="32952"/>
                </a:cubicBezTo>
                <a:cubicBezTo>
                  <a:pt x="9107" y="31501"/>
                  <a:pt x="3570" y="30607"/>
                  <a:pt x="0" y="27037"/>
                </a:cubicBezTo>
              </a:path>
            </a:pathLst>
          </a:custGeom>
          <a:noFill/>
          <a:ln w="28575" cap="flat" cmpd="sng">
            <a:solidFill>
              <a:srgbClr val="322824"/>
            </a:solidFill>
            <a:prstDash val="dash"/>
            <a:round/>
            <a:headEnd type="none" w="med" len="med"/>
            <a:tailEnd type="none" w="med" len="med"/>
          </a:ln>
        </p:spPr>
      </p:sp>
      <p:grpSp>
        <p:nvGrpSpPr>
          <p:cNvPr id="1224" name="Google Shape;1224;p44"/>
          <p:cNvGrpSpPr/>
          <p:nvPr/>
        </p:nvGrpSpPr>
        <p:grpSpPr>
          <a:xfrm rot="1446646">
            <a:off x="8320624" y="1150813"/>
            <a:ext cx="485036" cy="586202"/>
            <a:chOff x="4258100" y="4122500"/>
            <a:chExt cx="271125" cy="327675"/>
          </a:xfrm>
        </p:grpSpPr>
        <p:sp>
          <p:nvSpPr>
            <p:cNvPr id="1225" name="Google Shape;1225;p44"/>
            <p:cNvSpPr/>
            <p:nvPr/>
          </p:nvSpPr>
          <p:spPr>
            <a:xfrm>
              <a:off x="4429950" y="4327300"/>
              <a:ext cx="32900" cy="102025"/>
            </a:xfrm>
            <a:custGeom>
              <a:avLst/>
              <a:gdLst/>
              <a:ahLst/>
              <a:cxnLst/>
              <a:rect l="l" t="t" r="r" b="b"/>
              <a:pathLst>
                <a:path w="1316" h="4081" extrusionOk="0">
                  <a:moveTo>
                    <a:pt x="52" y="0"/>
                  </a:moveTo>
                  <a:cubicBezTo>
                    <a:pt x="26" y="0"/>
                    <a:pt x="1" y="19"/>
                    <a:pt x="2" y="52"/>
                  </a:cubicBezTo>
                  <a:cubicBezTo>
                    <a:pt x="10" y="367"/>
                    <a:pt x="37" y="683"/>
                    <a:pt x="81" y="995"/>
                  </a:cubicBezTo>
                  <a:cubicBezTo>
                    <a:pt x="106" y="1150"/>
                    <a:pt x="134" y="1306"/>
                    <a:pt x="153" y="1463"/>
                  </a:cubicBezTo>
                  <a:cubicBezTo>
                    <a:pt x="172" y="1619"/>
                    <a:pt x="186" y="1776"/>
                    <a:pt x="197" y="1934"/>
                  </a:cubicBezTo>
                  <a:cubicBezTo>
                    <a:pt x="217" y="2249"/>
                    <a:pt x="244" y="2563"/>
                    <a:pt x="278" y="2877"/>
                  </a:cubicBezTo>
                  <a:cubicBezTo>
                    <a:pt x="314" y="3190"/>
                    <a:pt x="332" y="3504"/>
                    <a:pt x="363" y="3819"/>
                  </a:cubicBezTo>
                  <a:cubicBezTo>
                    <a:pt x="368" y="3858"/>
                    <a:pt x="395" y="3892"/>
                    <a:pt x="432" y="3903"/>
                  </a:cubicBezTo>
                  <a:lnTo>
                    <a:pt x="434" y="3903"/>
                  </a:lnTo>
                  <a:cubicBezTo>
                    <a:pt x="563" y="3944"/>
                    <a:pt x="695" y="3978"/>
                    <a:pt x="827" y="4010"/>
                  </a:cubicBezTo>
                  <a:cubicBezTo>
                    <a:pt x="893" y="4026"/>
                    <a:pt x="961" y="4040"/>
                    <a:pt x="1028" y="4053"/>
                  </a:cubicBezTo>
                  <a:cubicBezTo>
                    <a:pt x="1061" y="4060"/>
                    <a:pt x="1095" y="4064"/>
                    <a:pt x="1129" y="4070"/>
                  </a:cubicBezTo>
                  <a:lnTo>
                    <a:pt x="1182" y="4077"/>
                  </a:lnTo>
                  <a:cubicBezTo>
                    <a:pt x="1199" y="4080"/>
                    <a:pt x="1217" y="4081"/>
                    <a:pt x="1235" y="4081"/>
                  </a:cubicBezTo>
                  <a:cubicBezTo>
                    <a:pt x="1241" y="4081"/>
                    <a:pt x="1247" y="4081"/>
                    <a:pt x="1253" y="4081"/>
                  </a:cubicBezTo>
                  <a:cubicBezTo>
                    <a:pt x="1315" y="4072"/>
                    <a:pt x="1305" y="3983"/>
                    <a:pt x="1248" y="3983"/>
                  </a:cubicBezTo>
                  <a:cubicBezTo>
                    <a:pt x="1245" y="3983"/>
                    <a:pt x="1241" y="3983"/>
                    <a:pt x="1237" y="3984"/>
                  </a:cubicBezTo>
                  <a:cubicBezTo>
                    <a:pt x="1246" y="3980"/>
                    <a:pt x="1220" y="3974"/>
                    <a:pt x="1208" y="3968"/>
                  </a:cubicBezTo>
                  <a:lnTo>
                    <a:pt x="1162" y="3950"/>
                  </a:lnTo>
                  <a:lnTo>
                    <a:pt x="1068" y="3913"/>
                  </a:lnTo>
                  <a:cubicBezTo>
                    <a:pt x="1005" y="3890"/>
                    <a:pt x="942" y="3864"/>
                    <a:pt x="878" y="3841"/>
                  </a:cubicBezTo>
                  <a:cubicBezTo>
                    <a:pt x="771" y="3803"/>
                    <a:pt x="664" y="3765"/>
                    <a:pt x="556" y="3730"/>
                  </a:cubicBezTo>
                  <a:lnTo>
                    <a:pt x="556" y="3730"/>
                  </a:lnTo>
                  <a:cubicBezTo>
                    <a:pt x="519" y="3439"/>
                    <a:pt x="474" y="3149"/>
                    <a:pt x="443" y="2857"/>
                  </a:cubicBezTo>
                  <a:cubicBezTo>
                    <a:pt x="407" y="2544"/>
                    <a:pt x="366" y="2232"/>
                    <a:pt x="317" y="1920"/>
                  </a:cubicBezTo>
                  <a:cubicBezTo>
                    <a:pt x="295" y="1763"/>
                    <a:pt x="274" y="1607"/>
                    <a:pt x="258" y="1450"/>
                  </a:cubicBezTo>
                  <a:cubicBezTo>
                    <a:pt x="242" y="1293"/>
                    <a:pt x="238" y="1135"/>
                    <a:pt x="228" y="978"/>
                  </a:cubicBezTo>
                  <a:cubicBezTo>
                    <a:pt x="202" y="663"/>
                    <a:pt x="160" y="350"/>
                    <a:pt x="99" y="40"/>
                  </a:cubicBezTo>
                  <a:lnTo>
                    <a:pt x="99" y="41"/>
                  </a:lnTo>
                  <a:cubicBezTo>
                    <a:pt x="95" y="13"/>
                    <a:pt x="73" y="0"/>
                    <a:pt x="5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4"/>
            <p:cNvSpPr/>
            <p:nvPr/>
          </p:nvSpPr>
          <p:spPr>
            <a:xfrm>
              <a:off x="4438800" y="4419975"/>
              <a:ext cx="16775" cy="21250"/>
            </a:xfrm>
            <a:custGeom>
              <a:avLst/>
              <a:gdLst/>
              <a:ahLst/>
              <a:cxnLst/>
              <a:rect l="l" t="t" r="r" b="b"/>
              <a:pathLst>
                <a:path w="671" h="850" extrusionOk="0">
                  <a:moveTo>
                    <a:pt x="111" y="1"/>
                  </a:moveTo>
                  <a:cubicBezTo>
                    <a:pt x="54" y="1"/>
                    <a:pt x="1" y="50"/>
                    <a:pt x="13" y="117"/>
                  </a:cubicBezTo>
                  <a:lnTo>
                    <a:pt x="14" y="121"/>
                  </a:lnTo>
                  <a:cubicBezTo>
                    <a:pt x="56" y="358"/>
                    <a:pt x="106" y="592"/>
                    <a:pt x="186" y="820"/>
                  </a:cubicBezTo>
                  <a:lnTo>
                    <a:pt x="185" y="820"/>
                  </a:lnTo>
                  <a:cubicBezTo>
                    <a:pt x="192" y="840"/>
                    <a:pt x="208" y="849"/>
                    <a:pt x="225" y="849"/>
                  </a:cubicBezTo>
                  <a:cubicBezTo>
                    <a:pt x="246" y="849"/>
                    <a:pt x="267" y="834"/>
                    <a:pt x="266" y="807"/>
                  </a:cubicBezTo>
                  <a:lnTo>
                    <a:pt x="266" y="802"/>
                  </a:lnTo>
                  <a:cubicBezTo>
                    <a:pt x="268" y="655"/>
                    <a:pt x="259" y="510"/>
                    <a:pt x="243" y="367"/>
                  </a:cubicBezTo>
                  <a:lnTo>
                    <a:pt x="243" y="367"/>
                  </a:lnTo>
                  <a:cubicBezTo>
                    <a:pt x="353" y="467"/>
                    <a:pt x="469" y="561"/>
                    <a:pt x="596" y="645"/>
                  </a:cubicBezTo>
                  <a:lnTo>
                    <a:pt x="598" y="647"/>
                  </a:lnTo>
                  <a:cubicBezTo>
                    <a:pt x="605" y="652"/>
                    <a:pt x="612" y="654"/>
                    <a:pt x="619" y="654"/>
                  </a:cubicBezTo>
                  <a:cubicBezTo>
                    <a:pt x="647" y="654"/>
                    <a:pt x="670" y="622"/>
                    <a:pt x="652" y="593"/>
                  </a:cubicBezTo>
                  <a:cubicBezTo>
                    <a:pt x="518" y="385"/>
                    <a:pt x="353" y="204"/>
                    <a:pt x="180" y="30"/>
                  </a:cubicBezTo>
                  <a:cubicBezTo>
                    <a:pt x="159" y="10"/>
                    <a:pt x="135" y="1"/>
                    <a:pt x="11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4"/>
            <p:cNvSpPr/>
            <p:nvPr/>
          </p:nvSpPr>
          <p:spPr>
            <a:xfrm>
              <a:off x="4258100" y="4125375"/>
              <a:ext cx="254050" cy="219350"/>
            </a:xfrm>
            <a:custGeom>
              <a:avLst/>
              <a:gdLst/>
              <a:ahLst/>
              <a:cxnLst/>
              <a:rect l="l" t="t" r="r" b="b"/>
              <a:pathLst>
                <a:path w="10162" h="8774" extrusionOk="0">
                  <a:moveTo>
                    <a:pt x="7046" y="0"/>
                  </a:moveTo>
                  <a:cubicBezTo>
                    <a:pt x="6628" y="0"/>
                    <a:pt x="6148" y="101"/>
                    <a:pt x="5597" y="331"/>
                  </a:cubicBezTo>
                  <a:cubicBezTo>
                    <a:pt x="4564" y="760"/>
                    <a:pt x="5233" y="3561"/>
                    <a:pt x="3570" y="3842"/>
                  </a:cubicBezTo>
                  <a:cubicBezTo>
                    <a:pt x="1906" y="4124"/>
                    <a:pt x="593" y="3913"/>
                    <a:pt x="291" y="4719"/>
                  </a:cubicBezTo>
                  <a:cubicBezTo>
                    <a:pt x="0" y="5495"/>
                    <a:pt x="3001" y="8774"/>
                    <a:pt x="5660" y="8774"/>
                  </a:cubicBezTo>
                  <a:cubicBezTo>
                    <a:pt x="5756" y="8774"/>
                    <a:pt x="5852" y="8769"/>
                    <a:pt x="5948" y="8761"/>
                  </a:cubicBezTo>
                  <a:cubicBezTo>
                    <a:pt x="8674" y="8506"/>
                    <a:pt x="10161" y="6690"/>
                    <a:pt x="9964" y="4752"/>
                  </a:cubicBezTo>
                  <a:cubicBezTo>
                    <a:pt x="9796" y="3111"/>
                    <a:pt x="9367" y="0"/>
                    <a:pt x="7046" y="0"/>
                  </a:cubicBezTo>
                  <a:close/>
                </a:path>
              </a:pathLst>
            </a:custGeom>
            <a:solidFill>
              <a:srgbClr val="ED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4"/>
            <p:cNvSpPr/>
            <p:nvPr/>
          </p:nvSpPr>
          <p:spPr>
            <a:xfrm>
              <a:off x="4310050" y="4185950"/>
              <a:ext cx="93825" cy="70850"/>
            </a:xfrm>
            <a:custGeom>
              <a:avLst/>
              <a:gdLst/>
              <a:ahLst/>
              <a:cxnLst/>
              <a:rect l="l" t="t" r="r" b="b"/>
              <a:pathLst>
                <a:path w="3753" h="2834" extrusionOk="0">
                  <a:moveTo>
                    <a:pt x="573" y="0"/>
                  </a:moveTo>
                  <a:cubicBezTo>
                    <a:pt x="556" y="0"/>
                    <a:pt x="542" y="3"/>
                    <a:pt x="531" y="8"/>
                  </a:cubicBezTo>
                  <a:cubicBezTo>
                    <a:pt x="221" y="162"/>
                    <a:pt x="1" y="2306"/>
                    <a:pt x="1360" y="2670"/>
                  </a:cubicBezTo>
                  <a:cubicBezTo>
                    <a:pt x="1767" y="2779"/>
                    <a:pt x="2142" y="2833"/>
                    <a:pt x="2469" y="2833"/>
                  </a:cubicBezTo>
                  <a:cubicBezTo>
                    <a:pt x="3234" y="2833"/>
                    <a:pt x="3734" y="2538"/>
                    <a:pt x="3753" y="1964"/>
                  </a:cubicBezTo>
                  <a:cubicBezTo>
                    <a:pt x="3753" y="1964"/>
                    <a:pt x="1044" y="0"/>
                    <a:pt x="573" y="0"/>
                  </a:cubicBezTo>
                  <a:close/>
                </a:path>
              </a:pathLst>
            </a:custGeom>
            <a:solidFill>
              <a:srgbClr val="A6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4"/>
            <p:cNvSpPr/>
            <p:nvPr/>
          </p:nvSpPr>
          <p:spPr>
            <a:xfrm>
              <a:off x="4261775" y="4191275"/>
              <a:ext cx="249550" cy="155500"/>
            </a:xfrm>
            <a:custGeom>
              <a:avLst/>
              <a:gdLst/>
              <a:ahLst/>
              <a:cxnLst/>
              <a:rect l="l" t="t" r="r" b="b"/>
              <a:pathLst>
                <a:path w="9982" h="6220" extrusionOk="0">
                  <a:moveTo>
                    <a:pt x="9596" y="0"/>
                  </a:moveTo>
                  <a:cubicBezTo>
                    <a:pt x="9549" y="0"/>
                    <a:pt x="9502" y="36"/>
                    <a:pt x="9504" y="94"/>
                  </a:cubicBezTo>
                  <a:cubicBezTo>
                    <a:pt x="9504" y="94"/>
                    <a:pt x="9503" y="114"/>
                    <a:pt x="9507" y="148"/>
                  </a:cubicBezTo>
                  <a:cubicBezTo>
                    <a:pt x="9509" y="184"/>
                    <a:pt x="9513" y="236"/>
                    <a:pt x="9518" y="304"/>
                  </a:cubicBezTo>
                  <a:cubicBezTo>
                    <a:pt x="9532" y="436"/>
                    <a:pt x="9552" y="630"/>
                    <a:pt x="9576" y="876"/>
                  </a:cubicBezTo>
                  <a:cubicBezTo>
                    <a:pt x="9598" y="1121"/>
                    <a:pt x="9656" y="1417"/>
                    <a:pt x="9661" y="1762"/>
                  </a:cubicBezTo>
                  <a:cubicBezTo>
                    <a:pt x="9661" y="2106"/>
                    <a:pt x="9644" y="2495"/>
                    <a:pt x="9554" y="2914"/>
                  </a:cubicBezTo>
                  <a:cubicBezTo>
                    <a:pt x="9471" y="3326"/>
                    <a:pt x="9333" y="3773"/>
                    <a:pt x="9102" y="4195"/>
                  </a:cubicBezTo>
                  <a:cubicBezTo>
                    <a:pt x="8870" y="4618"/>
                    <a:pt x="8540" y="5017"/>
                    <a:pt x="8110" y="5320"/>
                  </a:cubicBezTo>
                  <a:cubicBezTo>
                    <a:pt x="7680" y="5626"/>
                    <a:pt x="7162" y="5828"/>
                    <a:pt x="6613" y="5934"/>
                  </a:cubicBezTo>
                  <a:cubicBezTo>
                    <a:pt x="6262" y="6001"/>
                    <a:pt x="5901" y="6028"/>
                    <a:pt x="5537" y="6028"/>
                  </a:cubicBezTo>
                  <a:cubicBezTo>
                    <a:pt x="5330" y="6028"/>
                    <a:pt x="5121" y="6019"/>
                    <a:pt x="4913" y="6003"/>
                  </a:cubicBezTo>
                  <a:cubicBezTo>
                    <a:pt x="4628" y="5977"/>
                    <a:pt x="4343" y="5945"/>
                    <a:pt x="4060" y="5892"/>
                  </a:cubicBezTo>
                  <a:cubicBezTo>
                    <a:pt x="3783" y="5848"/>
                    <a:pt x="3509" y="5777"/>
                    <a:pt x="3245" y="5679"/>
                  </a:cubicBezTo>
                  <a:cubicBezTo>
                    <a:pt x="2722" y="5482"/>
                    <a:pt x="2256" y="5178"/>
                    <a:pt x="1867" y="4820"/>
                  </a:cubicBezTo>
                  <a:cubicBezTo>
                    <a:pt x="1493" y="4473"/>
                    <a:pt x="1170" y="4075"/>
                    <a:pt x="908" y="3639"/>
                  </a:cubicBezTo>
                  <a:cubicBezTo>
                    <a:pt x="654" y="3224"/>
                    <a:pt x="466" y="2798"/>
                    <a:pt x="357" y="2395"/>
                  </a:cubicBezTo>
                  <a:cubicBezTo>
                    <a:pt x="303" y="2194"/>
                    <a:pt x="269" y="1993"/>
                    <a:pt x="276" y="1823"/>
                  </a:cubicBezTo>
                  <a:cubicBezTo>
                    <a:pt x="277" y="1787"/>
                    <a:pt x="284" y="1751"/>
                    <a:pt x="295" y="1716"/>
                  </a:cubicBezTo>
                  <a:cubicBezTo>
                    <a:pt x="298" y="1707"/>
                    <a:pt x="302" y="1699"/>
                    <a:pt x="307" y="1691"/>
                  </a:cubicBezTo>
                  <a:cubicBezTo>
                    <a:pt x="315" y="1686"/>
                    <a:pt x="323" y="1680"/>
                    <a:pt x="332" y="1676"/>
                  </a:cubicBezTo>
                  <a:cubicBezTo>
                    <a:pt x="375" y="1653"/>
                    <a:pt x="467" y="1633"/>
                    <a:pt x="545" y="1625"/>
                  </a:cubicBezTo>
                  <a:cubicBezTo>
                    <a:pt x="878" y="1596"/>
                    <a:pt x="1195" y="1613"/>
                    <a:pt x="1449" y="1602"/>
                  </a:cubicBezTo>
                  <a:cubicBezTo>
                    <a:pt x="1962" y="1590"/>
                    <a:pt x="2256" y="1537"/>
                    <a:pt x="2256" y="1537"/>
                  </a:cubicBezTo>
                  <a:lnTo>
                    <a:pt x="2260" y="1536"/>
                  </a:lnTo>
                  <a:cubicBezTo>
                    <a:pt x="2308" y="1528"/>
                    <a:pt x="2341" y="1483"/>
                    <a:pt x="2333" y="1435"/>
                  </a:cubicBezTo>
                  <a:cubicBezTo>
                    <a:pt x="2326" y="1391"/>
                    <a:pt x="2289" y="1361"/>
                    <a:pt x="2246" y="1361"/>
                  </a:cubicBezTo>
                  <a:cubicBezTo>
                    <a:pt x="2242" y="1361"/>
                    <a:pt x="2237" y="1361"/>
                    <a:pt x="2232" y="1362"/>
                  </a:cubicBezTo>
                  <a:cubicBezTo>
                    <a:pt x="2232" y="1362"/>
                    <a:pt x="2026" y="1390"/>
                    <a:pt x="1650" y="1390"/>
                  </a:cubicBezTo>
                  <a:cubicBezTo>
                    <a:pt x="1587" y="1390"/>
                    <a:pt x="1520" y="1389"/>
                    <a:pt x="1448" y="1388"/>
                  </a:cubicBezTo>
                  <a:cubicBezTo>
                    <a:pt x="1270" y="1385"/>
                    <a:pt x="1070" y="1372"/>
                    <a:pt x="837" y="1372"/>
                  </a:cubicBezTo>
                  <a:cubicBezTo>
                    <a:pt x="738" y="1372"/>
                    <a:pt x="633" y="1374"/>
                    <a:pt x="522" y="1381"/>
                  </a:cubicBezTo>
                  <a:cubicBezTo>
                    <a:pt x="425" y="1392"/>
                    <a:pt x="332" y="1396"/>
                    <a:pt x="206" y="1457"/>
                  </a:cubicBezTo>
                  <a:cubicBezTo>
                    <a:pt x="195" y="1464"/>
                    <a:pt x="183" y="1470"/>
                    <a:pt x="171" y="1478"/>
                  </a:cubicBezTo>
                  <a:cubicBezTo>
                    <a:pt x="151" y="1491"/>
                    <a:pt x="133" y="1507"/>
                    <a:pt x="117" y="1524"/>
                  </a:cubicBezTo>
                  <a:cubicBezTo>
                    <a:pt x="92" y="1553"/>
                    <a:pt x="71" y="1587"/>
                    <a:pt x="58" y="1623"/>
                  </a:cubicBezTo>
                  <a:cubicBezTo>
                    <a:pt x="36" y="1680"/>
                    <a:pt x="22" y="1741"/>
                    <a:pt x="18" y="1803"/>
                  </a:cubicBezTo>
                  <a:cubicBezTo>
                    <a:pt x="0" y="2029"/>
                    <a:pt x="43" y="2244"/>
                    <a:pt x="97" y="2464"/>
                  </a:cubicBezTo>
                  <a:cubicBezTo>
                    <a:pt x="211" y="2900"/>
                    <a:pt x="404" y="3347"/>
                    <a:pt x="667" y="3786"/>
                  </a:cubicBezTo>
                  <a:cubicBezTo>
                    <a:pt x="936" y="4219"/>
                    <a:pt x="1274" y="4647"/>
                    <a:pt x="1699" y="5010"/>
                  </a:cubicBezTo>
                  <a:cubicBezTo>
                    <a:pt x="2359" y="5581"/>
                    <a:pt x="3167" y="5951"/>
                    <a:pt x="4029" y="6077"/>
                  </a:cubicBezTo>
                  <a:cubicBezTo>
                    <a:pt x="4317" y="6127"/>
                    <a:pt x="4608" y="6161"/>
                    <a:pt x="4898" y="6190"/>
                  </a:cubicBezTo>
                  <a:cubicBezTo>
                    <a:pt x="5121" y="6209"/>
                    <a:pt x="5345" y="6219"/>
                    <a:pt x="5568" y="6219"/>
                  </a:cubicBezTo>
                  <a:cubicBezTo>
                    <a:pt x="5931" y="6219"/>
                    <a:pt x="6294" y="6192"/>
                    <a:pt x="6649" y="6131"/>
                  </a:cubicBezTo>
                  <a:cubicBezTo>
                    <a:pt x="7222" y="6030"/>
                    <a:pt x="7776" y="5825"/>
                    <a:pt x="8239" y="5507"/>
                  </a:cubicBezTo>
                  <a:cubicBezTo>
                    <a:pt x="8705" y="5189"/>
                    <a:pt x="9069" y="4765"/>
                    <a:pt x="9322" y="4318"/>
                  </a:cubicBezTo>
                  <a:cubicBezTo>
                    <a:pt x="9575" y="3868"/>
                    <a:pt x="9728" y="3406"/>
                    <a:pt x="9823" y="2968"/>
                  </a:cubicBezTo>
                  <a:cubicBezTo>
                    <a:pt x="9918" y="2537"/>
                    <a:pt x="9966" y="2126"/>
                    <a:pt x="9969" y="1764"/>
                  </a:cubicBezTo>
                  <a:cubicBezTo>
                    <a:pt x="9982" y="1402"/>
                    <a:pt x="9981" y="1083"/>
                    <a:pt x="9932" y="825"/>
                  </a:cubicBezTo>
                  <a:cubicBezTo>
                    <a:pt x="9882" y="568"/>
                    <a:pt x="9819" y="374"/>
                    <a:pt x="9765" y="242"/>
                  </a:cubicBezTo>
                  <a:cubicBezTo>
                    <a:pt x="9738" y="175"/>
                    <a:pt x="9708" y="111"/>
                    <a:pt x="9674" y="49"/>
                  </a:cubicBezTo>
                  <a:lnTo>
                    <a:pt x="9673" y="45"/>
                  </a:lnTo>
                  <a:cubicBezTo>
                    <a:pt x="9655" y="14"/>
                    <a:pt x="9625" y="0"/>
                    <a:pt x="959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4"/>
            <p:cNvSpPr/>
            <p:nvPr/>
          </p:nvSpPr>
          <p:spPr>
            <a:xfrm>
              <a:off x="4359100" y="4122500"/>
              <a:ext cx="135950" cy="75750"/>
            </a:xfrm>
            <a:custGeom>
              <a:avLst/>
              <a:gdLst/>
              <a:ahLst/>
              <a:cxnLst/>
              <a:rect l="l" t="t" r="r" b="b"/>
              <a:pathLst>
                <a:path w="5438" h="3030" extrusionOk="0">
                  <a:moveTo>
                    <a:pt x="2690" y="0"/>
                  </a:moveTo>
                  <a:cubicBezTo>
                    <a:pt x="2555" y="0"/>
                    <a:pt x="2419" y="8"/>
                    <a:pt x="2283" y="26"/>
                  </a:cubicBezTo>
                  <a:cubicBezTo>
                    <a:pt x="2032" y="58"/>
                    <a:pt x="1789" y="131"/>
                    <a:pt x="1561" y="242"/>
                  </a:cubicBezTo>
                  <a:cubicBezTo>
                    <a:pt x="1332" y="352"/>
                    <a:pt x="1136" y="517"/>
                    <a:pt x="977" y="694"/>
                  </a:cubicBezTo>
                  <a:cubicBezTo>
                    <a:pt x="820" y="874"/>
                    <a:pt x="704" y="1070"/>
                    <a:pt x="609" y="1258"/>
                  </a:cubicBezTo>
                  <a:cubicBezTo>
                    <a:pt x="525" y="1434"/>
                    <a:pt x="452" y="1614"/>
                    <a:pt x="390" y="1799"/>
                  </a:cubicBezTo>
                  <a:cubicBezTo>
                    <a:pt x="271" y="2136"/>
                    <a:pt x="194" y="2417"/>
                    <a:pt x="130" y="2609"/>
                  </a:cubicBezTo>
                  <a:cubicBezTo>
                    <a:pt x="67" y="2798"/>
                    <a:pt x="25" y="2909"/>
                    <a:pt x="25" y="2909"/>
                  </a:cubicBezTo>
                  <a:lnTo>
                    <a:pt x="25" y="2910"/>
                  </a:lnTo>
                  <a:cubicBezTo>
                    <a:pt x="1" y="2978"/>
                    <a:pt x="55" y="3029"/>
                    <a:pt x="110" y="3029"/>
                  </a:cubicBezTo>
                  <a:cubicBezTo>
                    <a:pt x="138" y="3029"/>
                    <a:pt x="166" y="3016"/>
                    <a:pt x="185" y="2984"/>
                  </a:cubicBezTo>
                  <a:lnTo>
                    <a:pt x="187" y="2980"/>
                  </a:lnTo>
                  <a:cubicBezTo>
                    <a:pt x="187" y="2980"/>
                    <a:pt x="244" y="2878"/>
                    <a:pt x="327" y="2685"/>
                  </a:cubicBezTo>
                  <a:cubicBezTo>
                    <a:pt x="413" y="2496"/>
                    <a:pt x="518" y="2220"/>
                    <a:pt x="650" y="1900"/>
                  </a:cubicBezTo>
                  <a:cubicBezTo>
                    <a:pt x="787" y="1584"/>
                    <a:pt x="957" y="1219"/>
                    <a:pt x="1232" y="924"/>
                  </a:cubicBezTo>
                  <a:cubicBezTo>
                    <a:pt x="1370" y="775"/>
                    <a:pt x="1536" y="653"/>
                    <a:pt x="1720" y="564"/>
                  </a:cubicBezTo>
                  <a:cubicBezTo>
                    <a:pt x="1913" y="472"/>
                    <a:pt x="2120" y="412"/>
                    <a:pt x="2333" y="387"/>
                  </a:cubicBezTo>
                  <a:cubicBezTo>
                    <a:pt x="2477" y="368"/>
                    <a:pt x="2623" y="359"/>
                    <a:pt x="2769" y="359"/>
                  </a:cubicBezTo>
                  <a:cubicBezTo>
                    <a:pt x="2844" y="359"/>
                    <a:pt x="2919" y="361"/>
                    <a:pt x="2994" y="366"/>
                  </a:cubicBezTo>
                  <a:lnTo>
                    <a:pt x="3152" y="377"/>
                  </a:lnTo>
                  <a:cubicBezTo>
                    <a:pt x="3209" y="381"/>
                    <a:pt x="3268" y="382"/>
                    <a:pt x="3322" y="389"/>
                  </a:cubicBezTo>
                  <a:cubicBezTo>
                    <a:pt x="3371" y="397"/>
                    <a:pt x="3422" y="404"/>
                    <a:pt x="3471" y="414"/>
                  </a:cubicBezTo>
                  <a:lnTo>
                    <a:pt x="3620" y="456"/>
                  </a:lnTo>
                  <a:cubicBezTo>
                    <a:pt x="3818" y="517"/>
                    <a:pt x="3995" y="610"/>
                    <a:pt x="4163" y="701"/>
                  </a:cubicBezTo>
                  <a:cubicBezTo>
                    <a:pt x="4333" y="791"/>
                    <a:pt x="4486" y="898"/>
                    <a:pt x="4604" y="1022"/>
                  </a:cubicBezTo>
                  <a:cubicBezTo>
                    <a:pt x="4722" y="1145"/>
                    <a:pt x="4794" y="1289"/>
                    <a:pt x="4869" y="1404"/>
                  </a:cubicBezTo>
                  <a:cubicBezTo>
                    <a:pt x="4947" y="1516"/>
                    <a:pt x="5021" y="1612"/>
                    <a:pt x="5075" y="1694"/>
                  </a:cubicBezTo>
                  <a:lnTo>
                    <a:pt x="5212" y="1882"/>
                  </a:lnTo>
                  <a:cubicBezTo>
                    <a:pt x="5245" y="1926"/>
                    <a:pt x="5264" y="1949"/>
                    <a:pt x="5264" y="1949"/>
                  </a:cubicBezTo>
                  <a:lnTo>
                    <a:pt x="5267" y="1952"/>
                  </a:lnTo>
                  <a:cubicBezTo>
                    <a:pt x="5286" y="1972"/>
                    <a:pt x="5309" y="1981"/>
                    <a:pt x="5332" y="1981"/>
                  </a:cubicBezTo>
                  <a:cubicBezTo>
                    <a:pt x="5386" y="1981"/>
                    <a:pt x="5437" y="1932"/>
                    <a:pt x="5422" y="1868"/>
                  </a:cubicBezTo>
                  <a:cubicBezTo>
                    <a:pt x="5422" y="1868"/>
                    <a:pt x="5414" y="1839"/>
                    <a:pt x="5395" y="1786"/>
                  </a:cubicBezTo>
                  <a:cubicBezTo>
                    <a:pt x="5368" y="1708"/>
                    <a:pt x="5336" y="1632"/>
                    <a:pt x="5298" y="1560"/>
                  </a:cubicBezTo>
                  <a:cubicBezTo>
                    <a:pt x="5271" y="1508"/>
                    <a:pt x="5242" y="1457"/>
                    <a:pt x="5210" y="1408"/>
                  </a:cubicBezTo>
                  <a:cubicBezTo>
                    <a:pt x="5176" y="1348"/>
                    <a:pt x="5136" y="1291"/>
                    <a:pt x="5092" y="1237"/>
                  </a:cubicBezTo>
                  <a:cubicBezTo>
                    <a:pt x="5000" y="1120"/>
                    <a:pt x="4864" y="1016"/>
                    <a:pt x="4736" y="890"/>
                  </a:cubicBezTo>
                  <a:cubicBezTo>
                    <a:pt x="4599" y="749"/>
                    <a:pt x="4455" y="615"/>
                    <a:pt x="4304" y="490"/>
                  </a:cubicBezTo>
                  <a:cubicBezTo>
                    <a:pt x="4137" y="359"/>
                    <a:pt x="3937" y="251"/>
                    <a:pt x="3717" y="171"/>
                  </a:cubicBezTo>
                  <a:lnTo>
                    <a:pt x="3548" y="117"/>
                  </a:lnTo>
                  <a:lnTo>
                    <a:pt x="3369" y="70"/>
                  </a:lnTo>
                  <a:lnTo>
                    <a:pt x="3201" y="32"/>
                  </a:lnTo>
                  <a:cubicBezTo>
                    <a:pt x="3131" y="20"/>
                    <a:pt x="3079" y="21"/>
                    <a:pt x="3017" y="13"/>
                  </a:cubicBezTo>
                  <a:cubicBezTo>
                    <a:pt x="2910" y="5"/>
                    <a:pt x="2800" y="0"/>
                    <a:pt x="269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4"/>
            <p:cNvSpPr/>
            <p:nvPr/>
          </p:nvSpPr>
          <p:spPr>
            <a:xfrm>
              <a:off x="4457375" y="4164975"/>
              <a:ext cx="12400" cy="13450"/>
            </a:xfrm>
            <a:custGeom>
              <a:avLst/>
              <a:gdLst/>
              <a:ahLst/>
              <a:cxnLst/>
              <a:rect l="l" t="t" r="r" b="b"/>
              <a:pathLst>
                <a:path w="496" h="538" extrusionOk="0">
                  <a:moveTo>
                    <a:pt x="236" y="0"/>
                  </a:moveTo>
                  <a:cubicBezTo>
                    <a:pt x="226" y="0"/>
                    <a:pt x="216" y="1"/>
                    <a:pt x="205" y="3"/>
                  </a:cubicBezTo>
                  <a:cubicBezTo>
                    <a:pt x="82" y="23"/>
                    <a:pt x="0" y="159"/>
                    <a:pt x="25" y="306"/>
                  </a:cubicBezTo>
                  <a:cubicBezTo>
                    <a:pt x="47" y="440"/>
                    <a:pt x="150" y="537"/>
                    <a:pt x="262" y="537"/>
                  </a:cubicBezTo>
                  <a:cubicBezTo>
                    <a:pt x="272" y="537"/>
                    <a:pt x="282" y="537"/>
                    <a:pt x="292" y="535"/>
                  </a:cubicBezTo>
                  <a:cubicBezTo>
                    <a:pt x="415" y="515"/>
                    <a:pt x="496" y="378"/>
                    <a:pt x="472" y="233"/>
                  </a:cubicBezTo>
                  <a:cubicBezTo>
                    <a:pt x="450" y="98"/>
                    <a:pt x="348" y="0"/>
                    <a:pt x="23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4"/>
            <p:cNvSpPr/>
            <p:nvPr/>
          </p:nvSpPr>
          <p:spPr>
            <a:xfrm>
              <a:off x="4476100" y="4147525"/>
              <a:ext cx="52275" cy="48850"/>
            </a:xfrm>
            <a:custGeom>
              <a:avLst/>
              <a:gdLst/>
              <a:ahLst/>
              <a:cxnLst/>
              <a:rect l="l" t="t" r="r" b="b"/>
              <a:pathLst>
                <a:path w="2091" h="1954" extrusionOk="0">
                  <a:moveTo>
                    <a:pt x="1690" y="1"/>
                  </a:moveTo>
                  <a:cubicBezTo>
                    <a:pt x="1354" y="1"/>
                    <a:pt x="11" y="1319"/>
                    <a:pt x="6" y="1543"/>
                  </a:cubicBezTo>
                  <a:cubicBezTo>
                    <a:pt x="0" y="1806"/>
                    <a:pt x="888" y="1953"/>
                    <a:pt x="1493" y="1953"/>
                  </a:cubicBezTo>
                  <a:cubicBezTo>
                    <a:pt x="1789" y="1953"/>
                    <a:pt x="2017" y="1918"/>
                    <a:pt x="2041" y="1844"/>
                  </a:cubicBezTo>
                  <a:cubicBezTo>
                    <a:pt x="2090" y="1692"/>
                    <a:pt x="891" y="1254"/>
                    <a:pt x="891" y="1254"/>
                  </a:cubicBezTo>
                  <a:cubicBezTo>
                    <a:pt x="1393" y="857"/>
                    <a:pt x="1880" y="35"/>
                    <a:pt x="1709" y="2"/>
                  </a:cubicBezTo>
                  <a:cubicBezTo>
                    <a:pt x="1703" y="1"/>
                    <a:pt x="1697" y="1"/>
                    <a:pt x="1690"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4"/>
            <p:cNvSpPr/>
            <p:nvPr/>
          </p:nvSpPr>
          <p:spPr>
            <a:xfrm>
              <a:off x="4473825" y="4145725"/>
              <a:ext cx="55400" cy="51900"/>
            </a:xfrm>
            <a:custGeom>
              <a:avLst/>
              <a:gdLst/>
              <a:ahLst/>
              <a:cxnLst/>
              <a:rect l="l" t="t" r="r" b="b"/>
              <a:pathLst>
                <a:path w="2216" h="2076" extrusionOk="0">
                  <a:moveTo>
                    <a:pt x="1781" y="146"/>
                  </a:moveTo>
                  <a:cubicBezTo>
                    <a:pt x="1784" y="147"/>
                    <a:pt x="1785" y="147"/>
                    <a:pt x="1782" y="147"/>
                  </a:cubicBezTo>
                  <a:cubicBezTo>
                    <a:pt x="1781" y="147"/>
                    <a:pt x="1780" y="146"/>
                    <a:pt x="1778" y="146"/>
                  </a:cubicBezTo>
                  <a:lnTo>
                    <a:pt x="1778" y="146"/>
                  </a:lnTo>
                  <a:cubicBezTo>
                    <a:pt x="1780" y="146"/>
                    <a:pt x="1781" y="146"/>
                    <a:pt x="1781" y="146"/>
                  </a:cubicBezTo>
                  <a:close/>
                  <a:moveTo>
                    <a:pt x="1763" y="147"/>
                  </a:moveTo>
                  <a:cubicBezTo>
                    <a:pt x="1763" y="147"/>
                    <a:pt x="1763" y="147"/>
                    <a:pt x="1763" y="147"/>
                  </a:cubicBezTo>
                  <a:cubicBezTo>
                    <a:pt x="1763" y="221"/>
                    <a:pt x="1728" y="318"/>
                    <a:pt x="1689" y="402"/>
                  </a:cubicBezTo>
                  <a:cubicBezTo>
                    <a:pt x="1647" y="489"/>
                    <a:pt x="1598" y="571"/>
                    <a:pt x="1542" y="650"/>
                  </a:cubicBezTo>
                  <a:cubicBezTo>
                    <a:pt x="1429" y="808"/>
                    <a:pt x="1301" y="956"/>
                    <a:pt x="1161" y="1091"/>
                  </a:cubicBezTo>
                  <a:cubicBezTo>
                    <a:pt x="1088" y="1158"/>
                    <a:pt x="1009" y="1216"/>
                    <a:pt x="923" y="1265"/>
                  </a:cubicBezTo>
                  <a:cubicBezTo>
                    <a:pt x="838" y="1316"/>
                    <a:pt x="749" y="1359"/>
                    <a:pt x="657" y="1394"/>
                  </a:cubicBezTo>
                  <a:cubicBezTo>
                    <a:pt x="502" y="1453"/>
                    <a:pt x="342" y="1498"/>
                    <a:pt x="180" y="1526"/>
                  </a:cubicBezTo>
                  <a:lnTo>
                    <a:pt x="180" y="1526"/>
                  </a:lnTo>
                  <a:cubicBezTo>
                    <a:pt x="211" y="1478"/>
                    <a:pt x="252" y="1431"/>
                    <a:pt x="289" y="1387"/>
                  </a:cubicBezTo>
                  <a:cubicBezTo>
                    <a:pt x="355" y="1314"/>
                    <a:pt x="426" y="1243"/>
                    <a:pt x="499" y="1173"/>
                  </a:cubicBezTo>
                  <a:lnTo>
                    <a:pt x="720" y="969"/>
                  </a:lnTo>
                  <a:cubicBezTo>
                    <a:pt x="793" y="900"/>
                    <a:pt x="869" y="836"/>
                    <a:pt x="940" y="765"/>
                  </a:cubicBezTo>
                  <a:cubicBezTo>
                    <a:pt x="1014" y="698"/>
                    <a:pt x="1080" y="622"/>
                    <a:pt x="1152" y="552"/>
                  </a:cubicBezTo>
                  <a:cubicBezTo>
                    <a:pt x="1223" y="482"/>
                    <a:pt x="1299" y="417"/>
                    <a:pt x="1380" y="358"/>
                  </a:cubicBezTo>
                  <a:cubicBezTo>
                    <a:pt x="1458" y="299"/>
                    <a:pt x="1541" y="246"/>
                    <a:pt x="1627" y="198"/>
                  </a:cubicBezTo>
                  <a:cubicBezTo>
                    <a:pt x="1666" y="176"/>
                    <a:pt x="1708" y="160"/>
                    <a:pt x="1751" y="148"/>
                  </a:cubicBezTo>
                  <a:cubicBezTo>
                    <a:pt x="1754" y="147"/>
                    <a:pt x="1759" y="147"/>
                    <a:pt x="1763" y="147"/>
                  </a:cubicBezTo>
                  <a:close/>
                  <a:moveTo>
                    <a:pt x="2065" y="1885"/>
                  </a:moveTo>
                  <a:cubicBezTo>
                    <a:pt x="2066" y="1885"/>
                    <a:pt x="2063" y="1891"/>
                    <a:pt x="2060" y="1893"/>
                  </a:cubicBezTo>
                  <a:cubicBezTo>
                    <a:pt x="2059" y="1894"/>
                    <a:pt x="2059" y="1894"/>
                    <a:pt x="2058" y="1894"/>
                  </a:cubicBezTo>
                  <a:lnTo>
                    <a:pt x="2058" y="1894"/>
                  </a:lnTo>
                  <a:cubicBezTo>
                    <a:pt x="2059" y="1892"/>
                    <a:pt x="2060" y="1889"/>
                    <a:pt x="2061" y="1887"/>
                  </a:cubicBezTo>
                  <a:lnTo>
                    <a:pt x="2061" y="1887"/>
                  </a:lnTo>
                  <a:lnTo>
                    <a:pt x="2059" y="1893"/>
                  </a:lnTo>
                  <a:cubicBezTo>
                    <a:pt x="2060" y="1891"/>
                    <a:pt x="2061" y="1889"/>
                    <a:pt x="2063" y="1887"/>
                  </a:cubicBezTo>
                  <a:cubicBezTo>
                    <a:pt x="2064" y="1886"/>
                    <a:pt x="2065" y="1885"/>
                    <a:pt x="2065" y="1885"/>
                  </a:cubicBezTo>
                  <a:close/>
                  <a:moveTo>
                    <a:pt x="177" y="1697"/>
                  </a:moveTo>
                  <a:lnTo>
                    <a:pt x="177" y="1697"/>
                  </a:lnTo>
                  <a:cubicBezTo>
                    <a:pt x="502" y="1725"/>
                    <a:pt x="827" y="1754"/>
                    <a:pt x="1150" y="1798"/>
                  </a:cubicBezTo>
                  <a:lnTo>
                    <a:pt x="1673" y="1878"/>
                  </a:lnTo>
                  <a:cubicBezTo>
                    <a:pt x="1759" y="1893"/>
                    <a:pt x="1847" y="1902"/>
                    <a:pt x="1929" y="1918"/>
                  </a:cubicBezTo>
                  <a:cubicBezTo>
                    <a:pt x="1949" y="1922"/>
                    <a:pt x="1969" y="1926"/>
                    <a:pt x="1989" y="1930"/>
                  </a:cubicBezTo>
                  <a:lnTo>
                    <a:pt x="1989" y="1930"/>
                  </a:lnTo>
                  <a:cubicBezTo>
                    <a:pt x="1942" y="1946"/>
                    <a:pt x="1886" y="1956"/>
                    <a:pt x="1835" y="1963"/>
                  </a:cubicBezTo>
                  <a:cubicBezTo>
                    <a:pt x="1749" y="1971"/>
                    <a:pt x="1661" y="1975"/>
                    <a:pt x="1573" y="1975"/>
                  </a:cubicBezTo>
                  <a:cubicBezTo>
                    <a:pt x="1398" y="1969"/>
                    <a:pt x="1222" y="1954"/>
                    <a:pt x="1048" y="1930"/>
                  </a:cubicBezTo>
                  <a:cubicBezTo>
                    <a:pt x="874" y="1906"/>
                    <a:pt x="702" y="1878"/>
                    <a:pt x="532" y="1842"/>
                  </a:cubicBezTo>
                  <a:cubicBezTo>
                    <a:pt x="447" y="1824"/>
                    <a:pt x="365" y="1799"/>
                    <a:pt x="285" y="1765"/>
                  </a:cubicBezTo>
                  <a:cubicBezTo>
                    <a:pt x="246" y="1749"/>
                    <a:pt x="206" y="1725"/>
                    <a:pt x="177" y="1697"/>
                  </a:cubicBezTo>
                  <a:close/>
                  <a:moveTo>
                    <a:pt x="1780" y="1"/>
                  </a:moveTo>
                  <a:cubicBezTo>
                    <a:pt x="1755" y="1"/>
                    <a:pt x="1739" y="8"/>
                    <a:pt x="1717" y="11"/>
                  </a:cubicBezTo>
                  <a:cubicBezTo>
                    <a:pt x="1663" y="28"/>
                    <a:pt x="1612" y="52"/>
                    <a:pt x="1563" y="82"/>
                  </a:cubicBezTo>
                  <a:cubicBezTo>
                    <a:pt x="1473" y="135"/>
                    <a:pt x="1387" y="194"/>
                    <a:pt x="1306" y="258"/>
                  </a:cubicBezTo>
                  <a:cubicBezTo>
                    <a:pt x="1225" y="321"/>
                    <a:pt x="1143" y="383"/>
                    <a:pt x="1061" y="445"/>
                  </a:cubicBezTo>
                  <a:cubicBezTo>
                    <a:pt x="978" y="505"/>
                    <a:pt x="894" y="565"/>
                    <a:pt x="820" y="635"/>
                  </a:cubicBezTo>
                  <a:cubicBezTo>
                    <a:pt x="741" y="700"/>
                    <a:pt x="674" y="777"/>
                    <a:pt x="602" y="850"/>
                  </a:cubicBezTo>
                  <a:cubicBezTo>
                    <a:pt x="530" y="924"/>
                    <a:pt x="466" y="1004"/>
                    <a:pt x="401" y="1083"/>
                  </a:cubicBezTo>
                  <a:cubicBezTo>
                    <a:pt x="337" y="1162"/>
                    <a:pt x="273" y="1242"/>
                    <a:pt x="215" y="1328"/>
                  </a:cubicBezTo>
                  <a:cubicBezTo>
                    <a:pt x="168" y="1396"/>
                    <a:pt x="114" y="1457"/>
                    <a:pt x="81" y="1541"/>
                  </a:cubicBezTo>
                  <a:lnTo>
                    <a:pt x="81" y="1541"/>
                  </a:lnTo>
                  <a:cubicBezTo>
                    <a:pt x="1" y="1556"/>
                    <a:pt x="1" y="1670"/>
                    <a:pt x="77" y="1687"/>
                  </a:cubicBezTo>
                  <a:lnTo>
                    <a:pt x="77" y="1687"/>
                  </a:lnTo>
                  <a:cubicBezTo>
                    <a:pt x="91" y="1715"/>
                    <a:pt x="111" y="1739"/>
                    <a:pt x="131" y="1757"/>
                  </a:cubicBezTo>
                  <a:cubicBezTo>
                    <a:pt x="167" y="1789"/>
                    <a:pt x="207" y="1816"/>
                    <a:pt x="249" y="1838"/>
                  </a:cubicBezTo>
                  <a:cubicBezTo>
                    <a:pt x="330" y="1882"/>
                    <a:pt x="416" y="1918"/>
                    <a:pt x="504" y="1946"/>
                  </a:cubicBezTo>
                  <a:cubicBezTo>
                    <a:pt x="677" y="2004"/>
                    <a:pt x="856" y="2035"/>
                    <a:pt x="1035" y="2053"/>
                  </a:cubicBezTo>
                  <a:cubicBezTo>
                    <a:pt x="1195" y="2068"/>
                    <a:pt x="1354" y="2076"/>
                    <a:pt x="1514" y="2076"/>
                  </a:cubicBezTo>
                  <a:cubicBezTo>
                    <a:pt x="1534" y="2076"/>
                    <a:pt x="1554" y="2076"/>
                    <a:pt x="1574" y="2075"/>
                  </a:cubicBezTo>
                  <a:cubicBezTo>
                    <a:pt x="1664" y="2075"/>
                    <a:pt x="1754" y="2073"/>
                    <a:pt x="1845" y="2066"/>
                  </a:cubicBezTo>
                  <a:cubicBezTo>
                    <a:pt x="1939" y="2057"/>
                    <a:pt x="2025" y="2059"/>
                    <a:pt x="2136" y="2015"/>
                  </a:cubicBezTo>
                  <a:cubicBezTo>
                    <a:pt x="2153" y="2006"/>
                    <a:pt x="2171" y="1994"/>
                    <a:pt x="2183" y="1979"/>
                  </a:cubicBezTo>
                  <a:cubicBezTo>
                    <a:pt x="2189" y="1972"/>
                    <a:pt x="2194" y="1966"/>
                    <a:pt x="2198" y="1959"/>
                  </a:cubicBezTo>
                  <a:lnTo>
                    <a:pt x="2203" y="1951"/>
                  </a:lnTo>
                  <a:cubicBezTo>
                    <a:pt x="2215" y="1925"/>
                    <a:pt x="2216" y="1896"/>
                    <a:pt x="2205" y="1871"/>
                  </a:cubicBezTo>
                  <a:cubicBezTo>
                    <a:pt x="2160" y="1799"/>
                    <a:pt x="2135" y="1806"/>
                    <a:pt x="2110" y="1789"/>
                  </a:cubicBezTo>
                  <a:cubicBezTo>
                    <a:pt x="2065" y="1768"/>
                    <a:pt x="2019" y="1751"/>
                    <a:pt x="1972" y="1739"/>
                  </a:cubicBezTo>
                  <a:cubicBezTo>
                    <a:pt x="1884" y="1715"/>
                    <a:pt x="1795" y="1696"/>
                    <a:pt x="1705" y="1681"/>
                  </a:cubicBezTo>
                  <a:cubicBezTo>
                    <a:pt x="1527" y="1651"/>
                    <a:pt x="1348" y="1640"/>
                    <a:pt x="1169" y="1624"/>
                  </a:cubicBezTo>
                  <a:cubicBezTo>
                    <a:pt x="957" y="1606"/>
                    <a:pt x="744" y="1588"/>
                    <a:pt x="532" y="1571"/>
                  </a:cubicBezTo>
                  <a:lnTo>
                    <a:pt x="532" y="1571"/>
                  </a:lnTo>
                  <a:cubicBezTo>
                    <a:pt x="589" y="1549"/>
                    <a:pt x="646" y="1526"/>
                    <a:pt x="702" y="1500"/>
                  </a:cubicBezTo>
                  <a:cubicBezTo>
                    <a:pt x="892" y="1416"/>
                    <a:pt x="1065" y="1304"/>
                    <a:pt x="1238" y="1187"/>
                  </a:cubicBezTo>
                  <a:cubicBezTo>
                    <a:pt x="1411" y="1071"/>
                    <a:pt x="1569" y="924"/>
                    <a:pt x="1686" y="747"/>
                  </a:cubicBezTo>
                  <a:cubicBezTo>
                    <a:pt x="1745" y="659"/>
                    <a:pt x="1795" y="565"/>
                    <a:pt x="1836" y="467"/>
                  </a:cubicBezTo>
                  <a:cubicBezTo>
                    <a:pt x="1875" y="366"/>
                    <a:pt x="1914" y="269"/>
                    <a:pt x="1912" y="139"/>
                  </a:cubicBezTo>
                  <a:cubicBezTo>
                    <a:pt x="1911" y="120"/>
                    <a:pt x="1908" y="100"/>
                    <a:pt x="1901" y="81"/>
                  </a:cubicBezTo>
                  <a:cubicBezTo>
                    <a:pt x="1896" y="66"/>
                    <a:pt x="1888" y="52"/>
                    <a:pt x="1878" y="40"/>
                  </a:cubicBezTo>
                  <a:cubicBezTo>
                    <a:pt x="1870" y="32"/>
                    <a:pt x="1860" y="23"/>
                    <a:pt x="1851" y="17"/>
                  </a:cubicBezTo>
                  <a:cubicBezTo>
                    <a:pt x="1848" y="14"/>
                    <a:pt x="1843" y="12"/>
                    <a:pt x="1839" y="11"/>
                  </a:cubicBezTo>
                  <a:cubicBezTo>
                    <a:pt x="1814" y="3"/>
                    <a:pt x="1796" y="1"/>
                    <a:pt x="178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4"/>
            <p:cNvSpPr/>
            <p:nvPr/>
          </p:nvSpPr>
          <p:spPr>
            <a:xfrm>
              <a:off x="4433850" y="4181375"/>
              <a:ext cx="46325" cy="43775"/>
            </a:xfrm>
            <a:custGeom>
              <a:avLst/>
              <a:gdLst/>
              <a:ahLst/>
              <a:cxnLst/>
              <a:rect l="l" t="t" r="r" b="b"/>
              <a:pathLst>
                <a:path w="1853" h="1751" extrusionOk="0">
                  <a:moveTo>
                    <a:pt x="920" y="1"/>
                  </a:moveTo>
                  <a:cubicBezTo>
                    <a:pt x="761" y="1"/>
                    <a:pt x="601" y="44"/>
                    <a:pt x="460" y="132"/>
                  </a:cubicBezTo>
                  <a:cubicBezTo>
                    <a:pt x="159" y="319"/>
                    <a:pt x="0" y="668"/>
                    <a:pt x="57" y="1016"/>
                  </a:cubicBezTo>
                  <a:cubicBezTo>
                    <a:pt x="128" y="1446"/>
                    <a:pt x="498" y="1750"/>
                    <a:pt x="919" y="1750"/>
                  </a:cubicBezTo>
                  <a:cubicBezTo>
                    <a:pt x="966" y="1750"/>
                    <a:pt x="1013" y="1746"/>
                    <a:pt x="1061" y="1739"/>
                  </a:cubicBezTo>
                  <a:cubicBezTo>
                    <a:pt x="1410" y="1682"/>
                    <a:pt x="1691" y="1420"/>
                    <a:pt x="1772" y="1075"/>
                  </a:cubicBezTo>
                  <a:cubicBezTo>
                    <a:pt x="1852" y="731"/>
                    <a:pt x="1718" y="372"/>
                    <a:pt x="1431" y="166"/>
                  </a:cubicBezTo>
                  <a:cubicBezTo>
                    <a:pt x="1278" y="56"/>
                    <a:pt x="1099" y="1"/>
                    <a:pt x="920"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4"/>
            <p:cNvSpPr/>
            <p:nvPr/>
          </p:nvSpPr>
          <p:spPr>
            <a:xfrm>
              <a:off x="4378950" y="4331900"/>
              <a:ext cx="12900" cy="118275"/>
            </a:xfrm>
            <a:custGeom>
              <a:avLst/>
              <a:gdLst/>
              <a:ahLst/>
              <a:cxnLst/>
              <a:rect l="l" t="t" r="r" b="b"/>
              <a:pathLst>
                <a:path w="516" h="4731" extrusionOk="0">
                  <a:moveTo>
                    <a:pt x="114" y="0"/>
                  </a:moveTo>
                  <a:cubicBezTo>
                    <a:pt x="91" y="0"/>
                    <a:pt x="68" y="15"/>
                    <a:pt x="65" y="46"/>
                  </a:cubicBezTo>
                  <a:lnTo>
                    <a:pt x="65" y="49"/>
                  </a:lnTo>
                  <a:cubicBezTo>
                    <a:pt x="65" y="49"/>
                    <a:pt x="60" y="123"/>
                    <a:pt x="50" y="253"/>
                  </a:cubicBezTo>
                  <a:cubicBezTo>
                    <a:pt x="43" y="383"/>
                    <a:pt x="38" y="568"/>
                    <a:pt x="33" y="790"/>
                  </a:cubicBezTo>
                  <a:cubicBezTo>
                    <a:pt x="29" y="1012"/>
                    <a:pt x="58" y="1270"/>
                    <a:pt x="58" y="1548"/>
                  </a:cubicBezTo>
                  <a:cubicBezTo>
                    <a:pt x="58" y="1825"/>
                    <a:pt x="41" y="2122"/>
                    <a:pt x="31" y="2418"/>
                  </a:cubicBezTo>
                  <a:cubicBezTo>
                    <a:pt x="24" y="2714"/>
                    <a:pt x="21" y="3010"/>
                    <a:pt x="17" y="3288"/>
                  </a:cubicBezTo>
                  <a:cubicBezTo>
                    <a:pt x="13" y="3427"/>
                    <a:pt x="10" y="3561"/>
                    <a:pt x="5" y="3688"/>
                  </a:cubicBezTo>
                  <a:cubicBezTo>
                    <a:pt x="3" y="3752"/>
                    <a:pt x="2" y="3814"/>
                    <a:pt x="0" y="3874"/>
                  </a:cubicBezTo>
                  <a:lnTo>
                    <a:pt x="0" y="3962"/>
                  </a:lnTo>
                  <a:lnTo>
                    <a:pt x="0" y="4005"/>
                  </a:lnTo>
                  <a:lnTo>
                    <a:pt x="0" y="4019"/>
                  </a:lnTo>
                  <a:lnTo>
                    <a:pt x="2" y="4034"/>
                  </a:lnTo>
                  <a:lnTo>
                    <a:pt x="3" y="4039"/>
                  </a:lnTo>
                  <a:lnTo>
                    <a:pt x="6" y="4060"/>
                  </a:lnTo>
                  <a:cubicBezTo>
                    <a:pt x="46" y="4203"/>
                    <a:pt x="104" y="4277"/>
                    <a:pt x="152" y="4362"/>
                  </a:cubicBezTo>
                  <a:cubicBezTo>
                    <a:pt x="201" y="4440"/>
                    <a:pt x="250" y="4503"/>
                    <a:pt x="289" y="4556"/>
                  </a:cubicBezTo>
                  <a:cubicBezTo>
                    <a:pt x="370" y="4660"/>
                    <a:pt x="422" y="4715"/>
                    <a:pt x="422" y="4715"/>
                  </a:cubicBezTo>
                  <a:cubicBezTo>
                    <a:pt x="431" y="4726"/>
                    <a:pt x="445" y="4731"/>
                    <a:pt x="459" y="4731"/>
                  </a:cubicBezTo>
                  <a:cubicBezTo>
                    <a:pt x="466" y="4731"/>
                    <a:pt x="474" y="4729"/>
                    <a:pt x="481" y="4726"/>
                  </a:cubicBezTo>
                  <a:cubicBezTo>
                    <a:pt x="505" y="4714"/>
                    <a:pt x="515" y="4684"/>
                    <a:pt x="502" y="4659"/>
                  </a:cubicBezTo>
                  <a:lnTo>
                    <a:pt x="411" y="4479"/>
                  </a:lnTo>
                  <a:cubicBezTo>
                    <a:pt x="382" y="4422"/>
                    <a:pt x="348" y="4354"/>
                    <a:pt x="307" y="4274"/>
                  </a:cubicBezTo>
                  <a:cubicBezTo>
                    <a:pt x="268" y="4200"/>
                    <a:pt x="222" y="4096"/>
                    <a:pt x="204" y="4025"/>
                  </a:cubicBezTo>
                  <a:cubicBezTo>
                    <a:pt x="200" y="3807"/>
                    <a:pt x="194" y="3553"/>
                    <a:pt x="189" y="3281"/>
                  </a:cubicBezTo>
                  <a:cubicBezTo>
                    <a:pt x="187" y="3004"/>
                    <a:pt x="187" y="2707"/>
                    <a:pt x="181" y="2412"/>
                  </a:cubicBezTo>
                  <a:cubicBezTo>
                    <a:pt x="173" y="2117"/>
                    <a:pt x="158" y="1821"/>
                    <a:pt x="161" y="1544"/>
                  </a:cubicBezTo>
                  <a:cubicBezTo>
                    <a:pt x="163" y="1266"/>
                    <a:pt x="192" y="1006"/>
                    <a:pt x="190" y="784"/>
                  </a:cubicBezTo>
                  <a:cubicBezTo>
                    <a:pt x="189" y="562"/>
                    <a:pt x="183" y="376"/>
                    <a:pt x="177" y="247"/>
                  </a:cubicBezTo>
                  <a:cubicBezTo>
                    <a:pt x="171" y="119"/>
                    <a:pt x="163" y="45"/>
                    <a:pt x="163" y="45"/>
                  </a:cubicBezTo>
                  <a:cubicBezTo>
                    <a:pt x="160" y="15"/>
                    <a:pt x="137" y="0"/>
                    <a:pt x="11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4"/>
            <p:cNvSpPr/>
            <p:nvPr/>
          </p:nvSpPr>
          <p:spPr>
            <a:xfrm>
              <a:off x="4380425" y="4431450"/>
              <a:ext cx="24600" cy="13400"/>
            </a:xfrm>
            <a:custGeom>
              <a:avLst/>
              <a:gdLst/>
              <a:ahLst/>
              <a:cxnLst/>
              <a:rect l="l" t="t" r="r" b="b"/>
              <a:pathLst>
                <a:path w="984" h="536" extrusionOk="0">
                  <a:moveTo>
                    <a:pt x="54" y="0"/>
                  </a:moveTo>
                  <a:cubicBezTo>
                    <a:pt x="20" y="0"/>
                    <a:pt x="0" y="41"/>
                    <a:pt x="25" y="68"/>
                  </a:cubicBezTo>
                  <a:cubicBezTo>
                    <a:pt x="63" y="106"/>
                    <a:pt x="104" y="140"/>
                    <a:pt x="147" y="173"/>
                  </a:cubicBezTo>
                  <a:cubicBezTo>
                    <a:pt x="240" y="242"/>
                    <a:pt x="340" y="302"/>
                    <a:pt x="443" y="353"/>
                  </a:cubicBezTo>
                  <a:cubicBezTo>
                    <a:pt x="546" y="407"/>
                    <a:pt x="653" y="452"/>
                    <a:pt x="763" y="491"/>
                  </a:cubicBezTo>
                  <a:cubicBezTo>
                    <a:pt x="813" y="508"/>
                    <a:pt x="865" y="522"/>
                    <a:pt x="917" y="534"/>
                  </a:cubicBezTo>
                  <a:lnTo>
                    <a:pt x="916" y="535"/>
                  </a:lnTo>
                  <a:cubicBezTo>
                    <a:pt x="919" y="535"/>
                    <a:pt x="923" y="536"/>
                    <a:pt x="926" y="536"/>
                  </a:cubicBezTo>
                  <a:cubicBezTo>
                    <a:pt x="963" y="536"/>
                    <a:pt x="984" y="489"/>
                    <a:pt x="955" y="462"/>
                  </a:cubicBezTo>
                  <a:cubicBezTo>
                    <a:pt x="915" y="425"/>
                    <a:pt x="873" y="392"/>
                    <a:pt x="829" y="361"/>
                  </a:cubicBezTo>
                  <a:cubicBezTo>
                    <a:pt x="736" y="293"/>
                    <a:pt x="637" y="232"/>
                    <a:pt x="534" y="178"/>
                  </a:cubicBezTo>
                  <a:cubicBezTo>
                    <a:pt x="432" y="124"/>
                    <a:pt x="325" y="78"/>
                    <a:pt x="216" y="41"/>
                  </a:cubicBezTo>
                  <a:cubicBezTo>
                    <a:pt x="164" y="24"/>
                    <a:pt x="112" y="11"/>
                    <a:pt x="59" y="0"/>
                  </a:cubicBezTo>
                  <a:cubicBezTo>
                    <a:pt x="57" y="0"/>
                    <a:pt x="56" y="0"/>
                    <a:pt x="5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4"/>
            <p:cNvSpPr/>
            <p:nvPr/>
          </p:nvSpPr>
          <p:spPr>
            <a:xfrm>
              <a:off x="4382575" y="4429525"/>
              <a:ext cx="16350" cy="5000"/>
            </a:xfrm>
            <a:custGeom>
              <a:avLst/>
              <a:gdLst/>
              <a:ahLst/>
              <a:cxnLst/>
              <a:rect l="l" t="t" r="r" b="b"/>
              <a:pathLst>
                <a:path w="654" h="200" extrusionOk="0">
                  <a:moveTo>
                    <a:pt x="304" y="1"/>
                  </a:moveTo>
                  <a:cubicBezTo>
                    <a:pt x="243" y="1"/>
                    <a:pt x="182" y="9"/>
                    <a:pt x="122" y="25"/>
                  </a:cubicBezTo>
                  <a:cubicBezTo>
                    <a:pt x="90" y="33"/>
                    <a:pt x="60" y="45"/>
                    <a:pt x="30" y="60"/>
                  </a:cubicBezTo>
                  <a:cubicBezTo>
                    <a:pt x="22" y="64"/>
                    <a:pt x="17" y="70"/>
                    <a:pt x="13" y="77"/>
                  </a:cubicBezTo>
                  <a:cubicBezTo>
                    <a:pt x="1" y="98"/>
                    <a:pt x="8" y="125"/>
                    <a:pt x="30" y="135"/>
                  </a:cubicBezTo>
                  <a:cubicBezTo>
                    <a:pt x="59" y="151"/>
                    <a:pt x="89" y="163"/>
                    <a:pt x="121" y="173"/>
                  </a:cubicBezTo>
                  <a:cubicBezTo>
                    <a:pt x="183" y="190"/>
                    <a:pt x="248" y="200"/>
                    <a:pt x="313" y="200"/>
                  </a:cubicBezTo>
                  <a:cubicBezTo>
                    <a:pt x="316" y="200"/>
                    <a:pt x="319" y="200"/>
                    <a:pt x="323" y="200"/>
                  </a:cubicBezTo>
                  <a:cubicBezTo>
                    <a:pt x="391" y="200"/>
                    <a:pt x="459" y="192"/>
                    <a:pt x="526" y="176"/>
                  </a:cubicBezTo>
                  <a:cubicBezTo>
                    <a:pt x="557" y="167"/>
                    <a:pt x="588" y="158"/>
                    <a:pt x="618" y="144"/>
                  </a:cubicBezTo>
                  <a:lnTo>
                    <a:pt x="619" y="143"/>
                  </a:lnTo>
                  <a:cubicBezTo>
                    <a:pt x="653" y="127"/>
                    <a:pt x="653" y="77"/>
                    <a:pt x="619" y="61"/>
                  </a:cubicBezTo>
                  <a:cubicBezTo>
                    <a:pt x="589" y="47"/>
                    <a:pt x="558" y="37"/>
                    <a:pt x="527" y="28"/>
                  </a:cubicBezTo>
                  <a:cubicBezTo>
                    <a:pt x="460" y="11"/>
                    <a:pt x="393" y="2"/>
                    <a:pt x="325" y="1"/>
                  </a:cubicBezTo>
                  <a:cubicBezTo>
                    <a:pt x="318" y="1"/>
                    <a:pt x="311" y="1"/>
                    <a:pt x="30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4"/>
            <p:cNvSpPr/>
            <p:nvPr/>
          </p:nvSpPr>
          <p:spPr>
            <a:xfrm>
              <a:off x="4311275" y="4175625"/>
              <a:ext cx="102425" cy="91225"/>
            </a:xfrm>
            <a:custGeom>
              <a:avLst/>
              <a:gdLst/>
              <a:ahLst/>
              <a:cxnLst/>
              <a:rect l="l" t="t" r="r" b="b"/>
              <a:pathLst>
                <a:path w="4097" h="3649" extrusionOk="0">
                  <a:moveTo>
                    <a:pt x="420" y="324"/>
                  </a:moveTo>
                  <a:cubicBezTo>
                    <a:pt x="418" y="325"/>
                    <a:pt x="416" y="326"/>
                    <a:pt x="414" y="327"/>
                  </a:cubicBezTo>
                  <a:lnTo>
                    <a:pt x="414" y="327"/>
                  </a:lnTo>
                  <a:cubicBezTo>
                    <a:pt x="416" y="326"/>
                    <a:pt x="418" y="325"/>
                    <a:pt x="420" y="324"/>
                  </a:cubicBezTo>
                  <a:close/>
                  <a:moveTo>
                    <a:pt x="446" y="332"/>
                  </a:moveTo>
                  <a:cubicBezTo>
                    <a:pt x="514" y="340"/>
                    <a:pt x="579" y="356"/>
                    <a:pt x="643" y="381"/>
                  </a:cubicBezTo>
                  <a:cubicBezTo>
                    <a:pt x="783" y="431"/>
                    <a:pt x="926" y="502"/>
                    <a:pt x="1063" y="576"/>
                  </a:cubicBezTo>
                  <a:cubicBezTo>
                    <a:pt x="1328" y="726"/>
                    <a:pt x="1585" y="890"/>
                    <a:pt x="1831" y="1068"/>
                  </a:cubicBezTo>
                  <a:lnTo>
                    <a:pt x="2505" y="1545"/>
                  </a:lnTo>
                  <a:cubicBezTo>
                    <a:pt x="2924" y="1840"/>
                    <a:pt x="3281" y="2078"/>
                    <a:pt x="3531" y="2244"/>
                  </a:cubicBezTo>
                  <a:cubicBezTo>
                    <a:pt x="3679" y="2341"/>
                    <a:pt x="3791" y="2411"/>
                    <a:pt x="3858" y="2453"/>
                  </a:cubicBezTo>
                  <a:lnTo>
                    <a:pt x="3840" y="2482"/>
                  </a:lnTo>
                  <a:cubicBezTo>
                    <a:pt x="3819" y="2522"/>
                    <a:pt x="3792" y="2560"/>
                    <a:pt x="3762" y="2594"/>
                  </a:cubicBezTo>
                  <a:cubicBezTo>
                    <a:pt x="3724" y="2644"/>
                    <a:pt x="3683" y="2691"/>
                    <a:pt x="3638" y="2734"/>
                  </a:cubicBezTo>
                  <a:cubicBezTo>
                    <a:pt x="3547" y="2839"/>
                    <a:pt x="3410" y="2943"/>
                    <a:pt x="3245" y="3045"/>
                  </a:cubicBezTo>
                  <a:cubicBezTo>
                    <a:pt x="3079" y="3149"/>
                    <a:pt x="2873" y="3235"/>
                    <a:pt x="2640" y="3288"/>
                  </a:cubicBezTo>
                  <a:cubicBezTo>
                    <a:pt x="2471" y="3329"/>
                    <a:pt x="2297" y="3349"/>
                    <a:pt x="2123" y="3349"/>
                  </a:cubicBezTo>
                  <a:cubicBezTo>
                    <a:pt x="2040" y="3349"/>
                    <a:pt x="1957" y="3345"/>
                    <a:pt x="1874" y="3335"/>
                  </a:cubicBezTo>
                  <a:cubicBezTo>
                    <a:pt x="1585" y="3301"/>
                    <a:pt x="1309" y="3190"/>
                    <a:pt x="1075" y="3015"/>
                  </a:cubicBezTo>
                  <a:cubicBezTo>
                    <a:pt x="845" y="2829"/>
                    <a:pt x="685" y="2538"/>
                    <a:pt x="572" y="2234"/>
                  </a:cubicBezTo>
                  <a:cubicBezTo>
                    <a:pt x="460" y="1927"/>
                    <a:pt x="388" y="1597"/>
                    <a:pt x="348" y="1268"/>
                  </a:cubicBezTo>
                  <a:cubicBezTo>
                    <a:pt x="329" y="1103"/>
                    <a:pt x="315" y="937"/>
                    <a:pt x="319" y="776"/>
                  </a:cubicBezTo>
                  <a:cubicBezTo>
                    <a:pt x="321" y="622"/>
                    <a:pt x="339" y="445"/>
                    <a:pt x="389" y="354"/>
                  </a:cubicBezTo>
                  <a:cubicBezTo>
                    <a:pt x="392" y="349"/>
                    <a:pt x="399" y="338"/>
                    <a:pt x="399" y="338"/>
                  </a:cubicBezTo>
                  <a:lnTo>
                    <a:pt x="399" y="338"/>
                  </a:lnTo>
                  <a:cubicBezTo>
                    <a:pt x="398" y="338"/>
                    <a:pt x="397" y="339"/>
                    <a:pt x="395" y="342"/>
                  </a:cubicBezTo>
                  <a:cubicBezTo>
                    <a:pt x="391" y="344"/>
                    <a:pt x="389" y="345"/>
                    <a:pt x="389" y="345"/>
                  </a:cubicBezTo>
                  <a:cubicBezTo>
                    <a:pt x="387" y="345"/>
                    <a:pt x="393" y="340"/>
                    <a:pt x="402" y="334"/>
                  </a:cubicBezTo>
                  <a:lnTo>
                    <a:pt x="407" y="334"/>
                  </a:lnTo>
                  <a:cubicBezTo>
                    <a:pt x="409" y="334"/>
                    <a:pt x="411" y="333"/>
                    <a:pt x="412" y="332"/>
                  </a:cubicBezTo>
                  <a:close/>
                  <a:moveTo>
                    <a:pt x="461" y="1"/>
                  </a:moveTo>
                  <a:cubicBezTo>
                    <a:pt x="456" y="1"/>
                    <a:pt x="451" y="1"/>
                    <a:pt x="447" y="1"/>
                  </a:cubicBezTo>
                  <a:cubicBezTo>
                    <a:pt x="439" y="1"/>
                    <a:pt x="432" y="1"/>
                    <a:pt x="425" y="1"/>
                  </a:cubicBezTo>
                  <a:cubicBezTo>
                    <a:pt x="378" y="1"/>
                    <a:pt x="335" y="3"/>
                    <a:pt x="241" y="46"/>
                  </a:cubicBezTo>
                  <a:cubicBezTo>
                    <a:pt x="214" y="62"/>
                    <a:pt x="189" y="81"/>
                    <a:pt x="167" y="105"/>
                  </a:cubicBezTo>
                  <a:cubicBezTo>
                    <a:pt x="126" y="146"/>
                    <a:pt x="119" y="168"/>
                    <a:pt x="100" y="197"/>
                  </a:cubicBezTo>
                  <a:cubicBezTo>
                    <a:pt x="44" y="308"/>
                    <a:pt x="30" y="402"/>
                    <a:pt x="17" y="498"/>
                  </a:cubicBezTo>
                  <a:cubicBezTo>
                    <a:pt x="5" y="589"/>
                    <a:pt x="0" y="681"/>
                    <a:pt x="1" y="774"/>
                  </a:cubicBezTo>
                  <a:cubicBezTo>
                    <a:pt x="2" y="954"/>
                    <a:pt x="18" y="1133"/>
                    <a:pt x="49" y="1310"/>
                  </a:cubicBezTo>
                  <a:cubicBezTo>
                    <a:pt x="106" y="1658"/>
                    <a:pt x="208" y="1999"/>
                    <a:pt x="351" y="2323"/>
                  </a:cubicBezTo>
                  <a:cubicBezTo>
                    <a:pt x="496" y="2640"/>
                    <a:pt x="670" y="2951"/>
                    <a:pt x="945" y="3176"/>
                  </a:cubicBezTo>
                  <a:cubicBezTo>
                    <a:pt x="1207" y="3381"/>
                    <a:pt x="1520" y="3533"/>
                    <a:pt x="1827" y="3600"/>
                  </a:cubicBezTo>
                  <a:cubicBezTo>
                    <a:pt x="1967" y="3632"/>
                    <a:pt x="2109" y="3648"/>
                    <a:pt x="2252" y="3648"/>
                  </a:cubicBezTo>
                  <a:cubicBezTo>
                    <a:pt x="2407" y="3648"/>
                    <a:pt x="2562" y="3629"/>
                    <a:pt x="2713" y="3592"/>
                  </a:cubicBezTo>
                  <a:cubicBezTo>
                    <a:pt x="2981" y="3522"/>
                    <a:pt x="3215" y="3417"/>
                    <a:pt x="3401" y="3293"/>
                  </a:cubicBezTo>
                  <a:cubicBezTo>
                    <a:pt x="3585" y="3163"/>
                    <a:pt x="3732" y="3031"/>
                    <a:pt x="3830" y="2902"/>
                  </a:cubicBezTo>
                  <a:cubicBezTo>
                    <a:pt x="3877" y="2846"/>
                    <a:pt x="3918" y="2787"/>
                    <a:pt x="3954" y="2724"/>
                  </a:cubicBezTo>
                  <a:cubicBezTo>
                    <a:pt x="3984" y="2680"/>
                    <a:pt x="4008" y="2633"/>
                    <a:pt x="4029" y="2584"/>
                  </a:cubicBezTo>
                  <a:lnTo>
                    <a:pt x="4081" y="2462"/>
                  </a:lnTo>
                  <a:cubicBezTo>
                    <a:pt x="4096" y="2426"/>
                    <a:pt x="4089" y="2385"/>
                    <a:pt x="4062" y="2357"/>
                  </a:cubicBezTo>
                  <a:lnTo>
                    <a:pt x="4052" y="2346"/>
                  </a:lnTo>
                  <a:cubicBezTo>
                    <a:pt x="4052" y="2346"/>
                    <a:pt x="3932" y="2220"/>
                    <a:pt x="3709" y="2016"/>
                  </a:cubicBezTo>
                  <a:cubicBezTo>
                    <a:pt x="3399" y="1735"/>
                    <a:pt x="3076" y="1469"/>
                    <a:pt x="2739" y="1220"/>
                  </a:cubicBezTo>
                  <a:cubicBezTo>
                    <a:pt x="2322" y="908"/>
                    <a:pt x="1808" y="587"/>
                    <a:pt x="1224" y="273"/>
                  </a:cubicBezTo>
                  <a:cubicBezTo>
                    <a:pt x="1077" y="197"/>
                    <a:pt x="924" y="122"/>
                    <a:pt x="752" y="63"/>
                  </a:cubicBezTo>
                  <a:cubicBezTo>
                    <a:pt x="659" y="29"/>
                    <a:pt x="561" y="8"/>
                    <a:pt x="46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BAE0DF"/>
        </a:solidFill>
        <a:effectLst/>
      </p:bgPr>
    </p:bg>
    <p:spTree>
      <p:nvGrpSpPr>
        <p:cNvPr id="1" name="Shape 1242"/>
        <p:cNvGrpSpPr/>
        <p:nvPr/>
      </p:nvGrpSpPr>
      <p:grpSpPr>
        <a:xfrm>
          <a:off x="0" y="0"/>
          <a:ext cx="0" cy="0"/>
          <a:chOff x="0" y="0"/>
          <a:chExt cx="0" cy="0"/>
        </a:xfrm>
      </p:grpSpPr>
      <p:sp>
        <p:nvSpPr>
          <p:cNvPr id="1243" name="Google Shape;1243;p45"/>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Areas We Cover</a:t>
            </a:r>
            <a:endParaRPr/>
          </a:p>
        </p:txBody>
      </p:sp>
      <p:sp>
        <p:nvSpPr>
          <p:cNvPr id="1244" name="Google Shape;1244;p45"/>
          <p:cNvSpPr txBox="1">
            <a:spLocks noGrp="1"/>
          </p:cNvSpPr>
          <p:nvPr>
            <p:ph type="ctrTitle" idx="2"/>
          </p:nvPr>
        </p:nvSpPr>
        <p:spPr>
          <a:xfrm>
            <a:off x="910525" y="1753250"/>
            <a:ext cx="1847700" cy="486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a:t>
            </a:r>
            <a:endParaRPr/>
          </a:p>
        </p:txBody>
      </p:sp>
      <p:sp>
        <p:nvSpPr>
          <p:cNvPr id="1245" name="Google Shape;1245;p45"/>
          <p:cNvSpPr txBox="1">
            <a:spLocks noGrp="1"/>
          </p:cNvSpPr>
          <p:nvPr>
            <p:ph type="subTitle" idx="1"/>
          </p:nvPr>
        </p:nvSpPr>
        <p:spPr>
          <a:xfrm>
            <a:off x="992425" y="2095643"/>
            <a:ext cx="1765800" cy="921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 is the biggest planet in our Solar System</a:t>
            </a:r>
            <a:endParaRPr/>
          </a:p>
        </p:txBody>
      </p:sp>
      <p:sp>
        <p:nvSpPr>
          <p:cNvPr id="1246" name="Google Shape;1246;p45"/>
          <p:cNvSpPr txBox="1">
            <a:spLocks noGrp="1"/>
          </p:cNvSpPr>
          <p:nvPr>
            <p:ph type="ctrTitle" idx="3"/>
          </p:nvPr>
        </p:nvSpPr>
        <p:spPr>
          <a:xfrm>
            <a:off x="6385750" y="1753250"/>
            <a:ext cx="1847700" cy="48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Sun</a:t>
            </a:r>
            <a:endParaRPr/>
          </a:p>
        </p:txBody>
      </p:sp>
      <p:sp>
        <p:nvSpPr>
          <p:cNvPr id="1247" name="Google Shape;1247;p45"/>
          <p:cNvSpPr txBox="1">
            <a:spLocks noGrp="1"/>
          </p:cNvSpPr>
          <p:nvPr>
            <p:ph type="subTitle" idx="4"/>
          </p:nvPr>
        </p:nvSpPr>
        <p:spPr>
          <a:xfrm>
            <a:off x="6385750" y="2095643"/>
            <a:ext cx="17658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Sun is the star at the center of our Solar System</a:t>
            </a:r>
            <a:endParaRPr/>
          </a:p>
        </p:txBody>
      </p:sp>
      <p:sp>
        <p:nvSpPr>
          <p:cNvPr id="1248" name="Google Shape;1248;p45"/>
          <p:cNvSpPr txBox="1">
            <a:spLocks noGrp="1"/>
          </p:cNvSpPr>
          <p:nvPr>
            <p:ph type="ctrTitle" idx="5"/>
          </p:nvPr>
        </p:nvSpPr>
        <p:spPr>
          <a:xfrm>
            <a:off x="910525" y="3402575"/>
            <a:ext cx="1847700" cy="486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Mars</a:t>
            </a:r>
            <a:endParaRPr/>
          </a:p>
        </p:txBody>
      </p:sp>
      <p:sp>
        <p:nvSpPr>
          <p:cNvPr id="1249" name="Google Shape;1249;p45"/>
          <p:cNvSpPr txBox="1">
            <a:spLocks noGrp="1"/>
          </p:cNvSpPr>
          <p:nvPr>
            <p:ph type="subTitle" idx="6"/>
          </p:nvPr>
        </p:nvSpPr>
        <p:spPr>
          <a:xfrm>
            <a:off x="992425" y="3744968"/>
            <a:ext cx="1765800" cy="921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Despite being red, Mars is actually a cold place</a:t>
            </a:r>
            <a:endParaRPr/>
          </a:p>
        </p:txBody>
      </p:sp>
      <p:sp>
        <p:nvSpPr>
          <p:cNvPr id="1250" name="Google Shape;1250;p45"/>
          <p:cNvSpPr txBox="1">
            <a:spLocks noGrp="1"/>
          </p:cNvSpPr>
          <p:nvPr>
            <p:ph type="ctrTitle" idx="7"/>
          </p:nvPr>
        </p:nvSpPr>
        <p:spPr>
          <a:xfrm>
            <a:off x="6385750" y="3402575"/>
            <a:ext cx="1847700" cy="48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a:t>
            </a:r>
            <a:endParaRPr/>
          </a:p>
        </p:txBody>
      </p:sp>
      <p:sp>
        <p:nvSpPr>
          <p:cNvPr id="1251" name="Google Shape;1251;p45"/>
          <p:cNvSpPr txBox="1">
            <a:spLocks noGrp="1"/>
          </p:cNvSpPr>
          <p:nvPr>
            <p:ph type="subTitle" idx="8"/>
          </p:nvPr>
        </p:nvSpPr>
        <p:spPr>
          <a:xfrm>
            <a:off x="6385750" y="3744968"/>
            <a:ext cx="17658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but it’s terribly hot</a:t>
            </a:r>
            <a:endParaRPr/>
          </a:p>
        </p:txBody>
      </p:sp>
      <p:cxnSp>
        <p:nvCxnSpPr>
          <p:cNvPr id="1252" name="Google Shape;1252;p45"/>
          <p:cNvCxnSpPr/>
          <p:nvPr/>
        </p:nvCxnSpPr>
        <p:spPr>
          <a:xfrm>
            <a:off x="4572000" y="1496100"/>
            <a:ext cx="0" cy="3221400"/>
          </a:xfrm>
          <a:prstGeom prst="straightConnector1">
            <a:avLst/>
          </a:prstGeom>
          <a:noFill/>
          <a:ln w="28575" cap="flat" cmpd="sng">
            <a:solidFill>
              <a:srgbClr val="322824"/>
            </a:solidFill>
            <a:prstDash val="dash"/>
            <a:round/>
            <a:headEnd type="none" w="med" len="med"/>
            <a:tailEnd type="none" w="med" len="med"/>
          </a:ln>
        </p:spPr>
      </p:cxnSp>
      <p:cxnSp>
        <p:nvCxnSpPr>
          <p:cNvPr id="1253" name="Google Shape;1253;p45"/>
          <p:cNvCxnSpPr/>
          <p:nvPr/>
        </p:nvCxnSpPr>
        <p:spPr>
          <a:xfrm rot="10800000">
            <a:off x="1033350" y="3017100"/>
            <a:ext cx="7077300" cy="0"/>
          </a:xfrm>
          <a:prstGeom prst="straightConnector1">
            <a:avLst/>
          </a:prstGeom>
          <a:noFill/>
          <a:ln w="28575" cap="flat" cmpd="sng">
            <a:solidFill>
              <a:srgbClr val="322824"/>
            </a:solidFill>
            <a:prstDash val="dash"/>
            <a:round/>
            <a:headEnd type="none" w="med" len="med"/>
            <a:tailEnd type="none" w="med" len="med"/>
          </a:ln>
        </p:spPr>
      </p:cxnSp>
      <p:grpSp>
        <p:nvGrpSpPr>
          <p:cNvPr id="1254" name="Google Shape;1254;p45"/>
          <p:cNvGrpSpPr/>
          <p:nvPr/>
        </p:nvGrpSpPr>
        <p:grpSpPr>
          <a:xfrm>
            <a:off x="3269270" y="1987055"/>
            <a:ext cx="791674" cy="486892"/>
            <a:chOff x="3269267" y="1947050"/>
            <a:chExt cx="791674" cy="486892"/>
          </a:xfrm>
        </p:grpSpPr>
        <p:sp>
          <p:nvSpPr>
            <p:cNvPr id="1255" name="Google Shape;1255;p45"/>
            <p:cNvSpPr/>
            <p:nvPr/>
          </p:nvSpPr>
          <p:spPr>
            <a:xfrm>
              <a:off x="3344420" y="2013424"/>
              <a:ext cx="109433" cy="136427"/>
            </a:xfrm>
            <a:custGeom>
              <a:avLst/>
              <a:gdLst/>
              <a:ahLst/>
              <a:cxnLst/>
              <a:rect l="l" t="t" r="r" b="b"/>
              <a:pathLst>
                <a:path w="5100" h="6358" extrusionOk="0">
                  <a:moveTo>
                    <a:pt x="201" y="0"/>
                  </a:moveTo>
                  <a:lnTo>
                    <a:pt x="201" y="0"/>
                  </a:lnTo>
                  <a:cubicBezTo>
                    <a:pt x="275" y="27"/>
                    <a:pt x="318" y="106"/>
                    <a:pt x="299" y="185"/>
                  </a:cubicBezTo>
                  <a:cubicBezTo>
                    <a:pt x="1" y="1545"/>
                    <a:pt x="583" y="3311"/>
                    <a:pt x="1250" y="4489"/>
                  </a:cubicBezTo>
                  <a:cubicBezTo>
                    <a:pt x="1645" y="5181"/>
                    <a:pt x="2210" y="6078"/>
                    <a:pt x="3037" y="6296"/>
                  </a:cubicBezTo>
                  <a:cubicBezTo>
                    <a:pt x="3189" y="6336"/>
                    <a:pt x="3358" y="6357"/>
                    <a:pt x="3528" y="6357"/>
                  </a:cubicBezTo>
                  <a:cubicBezTo>
                    <a:pt x="4092" y="6357"/>
                    <a:pt x="4679" y="6118"/>
                    <a:pt x="4770" y="5492"/>
                  </a:cubicBezTo>
                  <a:cubicBezTo>
                    <a:pt x="5099" y="3203"/>
                    <a:pt x="2271" y="471"/>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3336136" y="2171708"/>
              <a:ext cx="643618" cy="88791"/>
            </a:xfrm>
            <a:custGeom>
              <a:avLst/>
              <a:gdLst/>
              <a:ahLst/>
              <a:cxnLst/>
              <a:rect l="l" t="t" r="r" b="b"/>
              <a:pathLst>
                <a:path w="29995" h="4138" extrusionOk="0">
                  <a:moveTo>
                    <a:pt x="7532" y="1"/>
                  </a:moveTo>
                  <a:cubicBezTo>
                    <a:pt x="5013" y="1"/>
                    <a:pt x="2500" y="153"/>
                    <a:pt x="3" y="608"/>
                  </a:cubicBezTo>
                  <a:cubicBezTo>
                    <a:pt x="1" y="776"/>
                    <a:pt x="1" y="947"/>
                    <a:pt x="3" y="1119"/>
                  </a:cubicBezTo>
                  <a:cubicBezTo>
                    <a:pt x="25" y="2103"/>
                    <a:pt x="62" y="3087"/>
                    <a:pt x="107" y="4072"/>
                  </a:cubicBezTo>
                  <a:cubicBezTo>
                    <a:pt x="109" y="4069"/>
                    <a:pt x="113" y="4069"/>
                    <a:pt x="119" y="4069"/>
                  </a:cubicBezTo>
                  <a:cubicBezTo>
                    <a:pt x="5326" y="3763"/>
                    <a:pt x="10566" y="3589"/>
                    <a:pt x="15781" y="3375"/>
                  </a:cubicBezTo>
                  <a:cubicBezTo>
                    <a:pt x="17705" y="3295"/>
                    <a:pt x="19761" y="3180"/>
                    <a:pt x="21829" y="3180"/>
                  </a:cubicBezTo>
                  <a:cubicBezTo>
                    <a:pt x="24574" y="3180"/>
                    <a:pt x="27341" y="3383"/>
                    <a:pt x="29847" y="4137"/>
                  </a:cubicBezTo>
                  <a:cubicBezTo>
                    <a:pt x="29855" y="3914"/>
                    <a:pt x="29863" y="3692"/>
                    <a:pt x="29869" y="3471"/>
                  </a:cubicBezTo>
                  <a:cubicBezTo>
                    <a:pt x="29891" y="2670"/>
                    <a:pt x="29928" y="1870"/>
                    <a:pt x="29994" y="1070"/>
                  </a:cubicBezTo>
                  <a:lnTo>
                    <a:pt x="29994" y="1070"/>
                  </a:lnTo>
                  <a:cubicBezTo>
                    <a:pt x="29945" y="1116"/>
                    <a:pt x="29883" y="1147"/>
                    <a:pt x="29811" y="1147"/>
                  </a:cubicBezTo>
                  <a:cubicBezTo>
                    <a:pt x="29788" y="1147"/>
                    <a:pt x="29763" y="1144"/>
                    <a:pt x="29738" y="1137"/>
                  </a:cubicBezTo>
                  <a:cubicBezTo>
                    <a:pt x="27821" y="616"/>
                    <a:pt x="25916" y="485"/>
                    <a:pt x="23965" y="485"/>
                  </a:cubicBezTo>
                  <a:cubicBezTo>
                    <a:pt x="23445" y="485"/>
                    <a:pt x="22922" y="494"/>
                    <a:pt x="22394" y="508"/>
                  </a:cubicBezTo>
                  <a:cubicBezTo>
                    <a:pt x="21902" y="521"/>
                    <a:pt x="21412" y="527"/>
                    <a:pt x="20922" y="527"/>
                  </a:cubicBezTo>
                  <a:cubicBezTo>
                    <a:pt x="19118" y="527"/>
                    <a:pt x="17326" y="444"/>
                    <a:pt x="15516" y="333"/>
                  </a:cubicBezTo>
                  <a:cubicBezTo>
                    <a:pt x="12856" y="170"/>
                    <a:pt x="10191" y="1"/>
                    <a:pt x="7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3989225" y="2127824"/>
              <a:ext cx="53408" cy="240732"/>
            </a:xfrm>
            <a:custGeom>
              <a:avLst/>
              <a:gdLst/>
              <a:ahLst/>
              <a:cxnLst/>
              <a:rect l="l" t="t" r="r" b="b"/>
              <a:pathLst>
                <a:path w="2489" h="11219" extrusionOk="0">
                  <a:moveTo>
                    <a:pt x="2488" y="0"/>
                  </a:moveTo>
                  <a:cubicBezTo>
                    <a:pt x="2441" y="51"/>
                    <a:pt x="2374" y="81"/>
                    <a:pt x="2305" y="81"/>
                  </a:cubicBezTo>
                  <a:cubicBezTo>
                    <a:pt x="2300" y="81"/>
                    <a:pt x="2295" y="81"/>
                    <a:pt x="2290" y="81"/>
                  </a:cubicBezTo>
                  <a:cubicBezTo>
                    <a:pt x="1647" y="55"/>
                    <a:pt x="1008" y="36"/>
                    <a:pt x="367" y="8"/>
                  </a:cubicBezTo>
                  <a:cubicBezTo>
                    <a:pt x="144" y="2002"/>
                    <a:pt x="0" y="4005"/>
                    <a:pt x="6" y="6014"/>
                  </a:cubicBezTo>
                  <a:cubicBezTo>
                    <a:pt x="6" y="6132"/>
                    <a:pt x="10" y="6255"/>
                    <a:pt x="12" y="6372"/>
                  </a:cubicBezTo>
                  <a:cubicBezTo>
                    <a:pt x="32" y="6382"/>
                    <a:pt x="53" y="6384"/>
                    <a:pt x="75" y="6394"/>
                  </a:cubicBezTo>
                  <a:cubicBezTo>
                    <a:pt x="371" y="6496"/>
                    <a:pt x="287" y="6861"/>
                    <a:pt x="28" y="6902"/>
                  </a:cubicBezTo>
                  <a:cubicBezTo>
                    <a:pt x="81" y="8301"/>
                    <a:pt x="230" y="9696"/>
                    <a:pt x="253" y="11092"/>
                  </a:cubicBezTo>
                  <a:cubicBezTo>
                    <a:pt x="551" y="11168"/>
                    <a:pt x="846" y="11218"/>
                    <a:pt x="1130" y="11218"/>
                  </a:cubicBezTo>
                  <a:cubicBezTo>
                    <a:pt x="1485" y="11218"/>
                    <a:pt x="1823" y="11139"/>
                    <a:pt x="2127" y="10929"/>
                  </a:cubicBezTo>
                  <a:cubicBezTo>
                    <a:pt x="2072" y="10864"/>
                    <a:pt x="2053" y="10771"/>
                    <a:pt x="2106" y="10692"/>
                  </a:cubicBezTo>
                  <a:cubicBezTo>
                    <a:pt x="2448" y="10194"/>
                    <a:pt x="2427" y="9275"/>
                    <a:pt x="2445" y="8697"/>
                  </a:cubicBezTo>
                  <a:cubicBezTo>
                    <a:pt x="2480" y="7562"/>
                    <a:pt x="2455" y="6429"/>
                    <a:pt x="2417" y="5294"/>
                  </a:cubicBezTo>
                  <a:cubicBezTo>
                    <a:pt x="2361" y="3591"/>
                    <a:pt x="2147" y="1696"/>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3279868" y="1958960"/>
              <a:ext cx="56948" cy="462559"/>
            </a:xfrm>
            <a:custGeom>
              <a:avLst/>
              <a:gdLst/>
              <a:ahLst/>
              <a:cxnLst/>
              <a:rect l="l" t="t" r="r" b="b"/>
              <a:pathLst>
                <a:path w="2654" h="21557" extrusionOk="0">
                  <a:moveTo>
                    <a:pt x="0" y="0"/>
                  </a:moveTo>
                  <a:lnTo>
                    <a:pt x="0" y="0"/>
                  </a:lnTo>
                  <a:cubicBezTo>
                    <a:pt x="355" y="4502"/>
                    <a:pt x="457" y="9065"/>
                    <a:pt x="363" y="13575"/>
                  </a:cubicBezTo>
                  <a:cubicBezTo>
                    <a:pt x="336" y="15008"/>
                    <a:pt x="252" y="16441"/>
                    <a:pt x="242" y="17873"/>
                  </a:cubicBezTo>
                  <a:cubicBezTo>
                    <a:pt x="233" y="18874"/>
                    <a:pt x="128" y="20098"/>
                    <a:pt x="436" y="21085"/>
                  </a:cubicBezTo>
                  <a:cubicBezTo>
                    <a:pt x="442" y="21084"/>
                    <a:pt x="449" y="21083"/>
                    <a:pt x="455" y="21083"/>
                  </a:cubicBezTo>
                  <a:cubicBezTo>
                    <a:pt x="508" y="21083"/>
                    <a:pt x="557" y="21137"/>
                    <a:pt x="526" y="21203"/>
                  </a:cubicBezTo>
                  <a:cubicBezTo>
                    <a:pt x="514" y="21235"/>
                    <a:pt x="504" y="21256"/>
                    <a:pt x="495" y="21275"/>
                  </a:cubicBezTo>
                  <a:cubicBezTo>
                    <a:pt x="498" y="21285"/>
                    <a:pt x="498" y="21295"/>
                    <a:pt x="501" y="21301"/>
                  </a:cubicBezTo>
                  <a:cubicBezTo>
                    <a:pt x="522" y="21352"/>
                    <a:pt x="521" y="21411"/>
                    <a:pt x="498" y="21462"/>
                  </a:cubicBezTo>
                  <a:cubicBezTo>
                    <a:pt x="523" y="21482"/>
                    <a:pt x="552" y="21500"/>
                    <a:pt x="582" y="21515"/>
                  </a:cubicBezTo>
                  <a:cubicBezTo>
                    <a:pt x="652" y="21546"/>
                    <a:pt x="733" y="21557"/>
                    <a:pt x="819" y="21557"/>
                  </a:cubicBezTo>
                  <a:cubicBezTo>
                    <a:pt x="963" y="21557"/>
                    <a:pt x="1118" y="21526"/>
                    <a:pt x="1239" y="21512"/>
                  </a:cubicBezTo>
                  <a:cubicBezTo>
                    <a:pt x="1589" y="21475"/>
                    <a:pt x="2071" y="21297"/>
                    <a:pt x="2474" y="21297"/>
                  </a:cubicBezTo>
                  <a:cubicBezTo>
                    <a:pt x="2477" y="21297"/>
                    <a:pt x="2479" y="21297"/>
                    <a:pt x="2482" y="21297"/>
                  </a:cubicBezTo>
                  <a:cubicBezTo>
                    <a:pt x="2276" y="19739"/>
                    <a:pt x="2352" y="18104"/>
                    <a:pt x="2270" y="16542"/>
                  </a:cubicBezTo>
                  <a:cubicBezTo>
                    <a:pt x="2174" y="14707"/>
                    <a:pt x="2068" y="12872"/>
                    <a:pt x="2043" y="11034"/>
                  </a:cubicBezTo>
                  <a:cubicBezTo>
                    <a:pt x="1996" y="7359"/>
                    <a:pt x="2654" y="3757"/>
                    <a:pt x="2441" y="76"/>
                  </a:cubicBezTo>
                  <a:cubicBezTo>
                    <a:pt x="1625" y="69"/>
                    <a:pt x="812" y="3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3338626" y="2255057"/>
              <a:ext cx="639519" cy="84800"/>
            </a:xfrm>
            <a:custGeom>
              <a:avLst/>
              <a:gdLst/>
              <a:ahLst/>
              <a:cxnLst/>
              <a:rect l="l" t="t" r="r" b="b"/>
              <a:pathLst>
                <a:path w="29804" h="3952" extrusionOk="0">
                  <a:moveTo>
                    <a:pt x="20256" y="0"/>
                  </a:moveTo>
                  <a:cubicBezTo>
                    <a:pt x="18367" y="0"/>
                    <a:pt x="16478" y="62"/>
                    <a:pt x="14590" y="153"/>
                  </a:cubicBezTo>
                  <a:cubicBezTo>
                    <a:pt x="11267" y="318"/>
                    <a:pt x="7839" y="693"/>
                    <a:pt x="4455" y="693"/>
                  </a:cubicBezTo>
                  <a:cubicBezTo>
                    <a:pt x="2957" y="693"/>
                    <a:pt x="1468" y="620"/>
                    <a:pt x="0" y="422"/>
                  </a:cubicBezTo>
                  <a:lnTo>
                    <a:pt x="0" y="422"/>
                  </a:lnTo>
                  <a:cubicBezTo>
                    <a:pt x="43" y="1312"/>
                    <a:pt x="87" y="2200"/>
                    <a:pt x="134" y="3091"/>
                  </a:cubicBezTo>
                  <a:cubicBezTo>
                    <a:pt x="1391" y="2994"/>
                    <a:pt x="2655" y="2955"/>
                    <a:pt x="3923" y="2955"/>
                  </a:cubicBezTo>
                  <a:cubicBezTo>
                    <a:pt x="7627" y="2955"/>
                    <a:pt x="11359" y="3290"/>
                    <a:pt x="15032" y="3499"/>
                  </a:cubicBezTo>
                  <a:cubicBezTo>
                    <a:pt x="19727" y="3766"/>
                    <a:pt x="24411" y="3952"/>
                    <a:pt x="29114" y="3952"/>
                  </a:cubicBezTo>
                  <a:cubicBezTo>
                    <a:pt x="29344" y="3952"/>
                    <a:pt x="29574" y="3951"/>
                    <a:pt x="29804" y="3950"/>
                  </a:cubicBezTo>
                  <a:cubicBezTo>
                    <a:pt x="29700" y="2944"/>
                    <a:pt x="29698" y="1904"/>
                    <a:pt x="29719" y="892"/>
                  </a:cubicBezTo>
                  <a:cubicBezTo>
                    <a:pt x="27315" y="524"/>
                    <a:pt x="24969" y="104"/>
                    <a:pt x="22517" y="32"/>
                  </a:cubicBezTo>
                  <a:cubicBezTo>
                    <a:pt x="21764" y="10"/>
                    <a:pt x="21010" y="0"/>
                    <a:pt x="20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3269267" y="1947050"/>
              <a:ext cx="791674" cy="486892"/>
            </a:xfrm>
            <a:custGeom>
              <a:avLst/>
              <a:gdLst/>
              <a:ahLst/>
              <a:cxnLst/>
              <a:rect l="l" t="t" r="r" b="b"/>
              <a:pathLst>
                <a:path w="36895" h="22691" extrusionOk="0">
                  <a:moveTo>
                    <a:pt x="3703" y="3093"/>
                  </a:moveTo>
                  <a:lnTo>
                    <a:pt x="3703" y="3093"/>
                  </a:lnTo>
                  <a:cubicBezTo>
                    <a:pt x="5773" y="3564"/>
                    <a:pt x="8601" y="6296"/>
                    <a:pt x="8272" y="8585"/>
                  </a:cubicBezTo>
                  <a:cubicBezTo>
                    <a:pt x="8181" y="9211"/>
                    <a:pt x="7594" y="9450"/>
                    <a:pt x="7030" y="9450"/>
                  </a:cubicBezTo>
                  <a:cubicBezTo>
                    <a:pt x="6860" y="9450"/>
                    <a:pt x="6691" y="9429"/>
                    <a:pt x="6539" y="9389"/>
                  </a:cubicBezTo>
                  <a:cubicBezTo>
                    <a:pt x="5712" y="9171"/>
                    <a:pt x="5147" y="8274"/>
                    <a:pt x="4752" y="7582"/>
                  </a:cubicBezTo>
                  <a:cubicBezTo>
                    <a:pt x="4085" y="6405"/>
                    <a:pt x="3503" y="4638"/>
                    <a:pt x="3801" y="3278"/>
                  </a:cubicBezTo>
                  <a:cubicBezTo>
                    <a:pt x="3820" y="3199"/>
                    <a:pt x="3777" y="3120"/>
                    <a:pt x="3703" y="3093"/>
                  </a:cubicBezTo>
                  <a:close/>
                  <a:moveTo>
                    <a:pt x="3466" y="5838"/>
                  </a:moveTo>
                  <a:cubicBezTo>
                    <a:pt x="3711" y="6844"/>
                    <a:pt x="4185" y="7815"/>
                    <a:pt x="4711" y="8582"/>
                  </a:cubicBezTo>
                  <a:cubicBezTo>
                    <a:pt x="5179" y="9261"/>
                    <a:pt x="5973" y="9859"/>
                    <a:pt x="6780" y="10008"/>
                  </a:cubicBezTo>
                  <a:cubicBezTo>
                    <a:pt x="5540" y="10152"/>
                    <a:pt x="4316" y="10377"/>
                    <a:pt x="3123" y="10716"/>
                  </a:cubicBezTo>
                  <a:cubicBezTo>
                    <a:pt x="3154" y="9089"/>
                    <a:pt x="3350" y="7464"/>
                    <a:pt x="3466" y="5838"/>
                  </a:cubicBezTo>
                  <a:close/>
                  <a:moveTo>
                    <a:pt x="10645" y="10471"/>
                  </a:moveTo>
                  <a:cubicBezTo>
                    <a:pt x="13305" y="10471"/>
                    <a:pt x="15971" y="10640"/>
                    <a:pt x="18632" y="10804"/>
                  </a:cubicBezTo>
                  <a:cubicBezTo>
                    <a:pt x="20449" y="10914"/>
                    <a:pt x="22246" y="10997"/>
                    <a:pt x="24056" y="10997"/>
                  </a:cubicBezTo>
                  <a:cubicBezTo>
                    <a:pt x="24540" y="10997"/>
                    <a:pt x="25024" y="10991"/>
                    <a:pt x="25510" y="10978"/>
                  </a:cubicBezTo>
                  <a:cubicBezTo>
                    <a:pt x="26040" y="10964"/>
                    <a:pt x="26566" y="10955"/>
                    <a:pt x="27088" y="10955"/>
                  </a:cubicBezTo>
                  <a:cubicBezTo>
                    <a:pt x="29037" y="10955"/>
                    <a:pt x="30939" y="11086"/>
                    <a:pt x="32855" y="11607"/>
                  </a:cubicBezTo>
                  <a:cubicBezTo>
                    <a:pt x="32879" y="11614"/>
                    <a:pt x="32903" y="11617"/>
                    <a:pt x="32925" y="11617"/>
                  </a:cubicBezTo>
                  <a:cubicBezTo>
                    <a:pt x="32998" y="11617"/>
                    <a:pt x="33061" y="11585"/>
                    <a:pt x="33110" y="11539"/>
                  </a:cubicBezTo>
                  <a:lnTo>
                    <a:pt x="33110" y="11539"/>
                  </a:lnTo>
                  <a:cubicBezTo>
                    <a:pt x="33045" y="12339"/>
                    <a:pt x="33008" y="13140"/>
                    <a:pt x="32986" y="13940"/>
                  </a:cubicBezTo>
                  <a:lnTo>
                    <a:pt x="32985" y="13940"/>
                  </a:lnTo>
                  <a:cubicBezTo>
                    <a:pt x="32979" y="14161"/>
                    <a:pt x="32970" y="14383"/>
                    <a:pt x="32963" y="14606"/>
                  </a:cubicBezTo>
                  <a:cubicBezTo>
                    <a:pt x="30458" y="13852"/>
                    <a:pt x="27692" y="13650"/>
                    <a:pt x="24947" y="13650"/>
                  </a:cubicBezTo>
                  <a:cubicBezTo>
                    <a:pt x="22879" y="13650"/>
                    <a:pt x="20822" y="13765"/>
                    <a:pt x="18897" y="13844"/>
                  </a:cubicBezTo>
                  <a:cubicBezTo>
                    <a:pt x="13683" y="14059"/>
                    <a:pt x="8444" y="14233"/>
                    <a:pt x="3236" y="14539"/>
                  </a:cubicBezTo>
                  <a:cubicBezTo>
                    <a:pt x="3229" y="14539"/>
                    <a:pt x="3226" y="14539"/>
                    <a:pt x="3223" y="14541"/>
                  </a:cubicBezTo>
                  <a:cubicBezTo>
                    <a:pt x="3179" y="13557"/>
                    <a:pt x="3142" y="12573"/>
                    <a:pt x="3120" y="11588"/>
                  </a:cubicBezTo>
                  <a:cubicBezTo>
                    <a:pt x="3117" y="11417"/>
                    <a:pt x="3117" y="11245"/>
                    <a:pt x="3120" y="11077"/>
                  </a:cubicBezTo>
                  <a:cubicBezTo>
                    <a:pt x="5616" y="10623"/>
                    <a:pt x="8128" y="10471"/>
                    <a:pt x="10645" y="10471"/>
                  </a:cubicBezTo>
                  <a:close/>
                  <a:moveTo>
                    <a:pt x="23471" y="14352"/>
                  </a:moveTo>
                  <a:cubicBezTo>
                    <a:pt x="24231" y="14352"/>
                    <a:pt x="24990" y="14362"/>
                    <a:pt x="25749" y="14385"/>
                  </a:cubicBezTo>
                  <a:cubicBezTo>
                    <a:pt x="28201" y="14456"/>
                    <a:pt x="30547" y="14877"/>
                    <a:pt x="32951" y="15244"/>
                  </a:cubicBezTo>
                  <a:cubicBezTo>
                    <a:pt x="32930" y="16257"/>
                    <a:pt x="32932" y="17297"/>
                    <a:pt x="33034" y="18303"/>
                  </a:cubicBezTo>
                  <a:cubicBezTo>
                    <a:pt x="32805" y="18304"/>
                    <a:pt x="32575" y="18305"/>
                    <a:pt x="32345" y="18305"/>
                  </a:cubicBezTo>
                  <a:cubicBezTo>
                    <a:pt x="27643" y="18305"/>
                    <a:pt x="22959" y="18119"/>
                    <a:pt x="18264" y="17852"/>
                  </a:cubicBezTo>
                  <a:cubicBezTo>
                    <a:pt x="14588" y="17643"/>
                    <a:pt x="10854" y="17308"/>
                    <a:pt x="7146" y="17308"/>
                  </a:cubicBezTo>
                  <a:cubicBezTo>
                    <a:pt x="5882" y="17308"/>
                    <a:pt x="4621" y="17347"/>
                    <a:pt x="3366" y="17443"/>
                  </a:cubicBezTo>
                  <a:cubicBezTo>
                    <a:pt x="3319" y="16553"/>
                    <a:pt x="3275" y="15665"/>
                    <a:pt x="3231" y="14774"/>
                  </a:cubicBezTo>
                  <a:lnTo>
                    <a:pt x="3231" y="14774"/>
                  </a:lnTo>
                  <a:cubicBezTo>
                    <a:pt x="4699" y="14971"/>
                    <a:pt x="6189" y="15045"/>
                    <a:pt x="7687" y="15045"/>
                  </a:cubicBezTo>
                  <a:cubicBezTo>
                    <a:pt x="11072" y="15045"/>
                    <a:pt x="14499" y="14670"/>
                    <a:pt x="17822" y="14506"/>
                  </a:cubicBezTo>
                  <a:cubicBezTo>
                    <a:pt x="19704" y="14415"/>
                    <a:pt x="21588" y="14352"/>
                    <a:pt x="23471" y="14352"/>
                  </a:cubicBezTo>
                  <a:close/>
                  <a:moveTo>
                    <a:pt x="36038" y="8423"/>
                  </a:moveTo>
                  <a:lnTo>
                    <a:pt x="36038" y="8423"/>
                  </a:lnTo>
                  <a:cubicBezTo>
                    <a:pt x="35696" y="10120"/>
                    <a:pt x="35910" y="12015"/>
                    <a:pt x="35966" y="13718"/>
                  </a:cubicBezTo>
                  <a:cubicBezTo>
                    <a:pt x="36004" y="14853"/>
                    <a:pt x="36029" y="15986"/>
                    <a:pt x="35994" y="17121"/>
                  </a:cubicBezTo>
                  <a:cubicBezTo>
                    <a:pt x="35976" y="17699"/>
                    <a:pt x="35997" y="18620"/>
                    <a:pt x="35656" y="19116"/>
                  </a:cubicBezTo>
                  <a:cubicBezTo>
                    <a:pt x="35602" y="19195"/>
                    <a:pt x="35621" y="19288"/>
                    <a:pt x="35677" y="19353"/>
                  </a:cubicBezTo>
                  <a:cubicBezTo>
                    <a:pt x="35372" y="19563"/>
                    <a:pt x="35035" y="19642"/>
                    <a:pt x="34679" y="19642"/>
                  </a:cubicBezTo>
                  <a:cubicBezTo>
                    <a:pt x="34396" y="19642"/>
                    <a:pt x="34101" y="19592"/>
                    <a:pt x="33802" y="19516"/>
                  </a:cubicBezTo>
                  <a:cubicBezTo>
                    <a:pt x="33780" y="18120"/>
                    <a:pt x="33631" y="16725"/>
                    <a:pt x="33577" y="15326"/>
                  </a:cubicBezTo>
                  <a:cubicBezTo>
                    <a:pt x="33836" y="15285"/>
                    <a:pt x="33920" y="14920"/>
                    <a:pt x="33624" y="14818"/>
                  </a:cubicBezTo>
                  <a:cubicBezTo>
                    <a:pt x="33602" y="14808"/>
                    <a:pt x="33581" y="14806"/>
                    <a:pt x="33563" y="14796"/>
                  </a:cubicBezTo>
                  <a:cubicBezTo>
                    <a:pt x="33559" y="14679"/>
                    <a:pt x="33555" y="14557"/>
                    <a:pt x="33555" y="14438"/>
                  </a:cubicBezTo>
                  <a:cubicBezTo>
                    <a:pt x="33549" y="12429"/>
                    <a:pt x="33693" y="10426"/>
                    <a:pt x="33916" y="8432"/>
                  </a:cubicBezTo>
                  <a:cubicBezTo>
                    <a:pt x="34559" y="8460"/>
                    <a:pt x="35197" y="8479"/>
                    <a:pt x="35839" y="8505"/>
                  </a:cubicBezTo>
                  <a:cubicBezTo>
                    <a:pt x="35844" y="8505"/>
                    <a:pt x="35849" y="8505"/>
                    <a:pt x="35854" y="8505"/>
                  </a:cubicBezTo>
                  <a:cubicBezTo>
                    <a:pt x="35923" y="8505"/>
                    <a:pt x="35990" y="8475"/>
                    <a:pt x="36038" y="8423"/>
                  </a:cubicBezTo>
                  <a:close/>
                  <a:moveTo>
                    <a:pt x="494" y="554"/>
                  </a:moveTo>
                  <a:cubicBezTo>
                    <a:pt x="1306" y="592"/>
                    <a:pt x="2119" y="624"/>
                    <a:pt x="2936" y="630"/>
                  </a:cubicBezTo>
                  <a:cubicBezTo>
                    <a:pt x="3148" y="4311"/>
                    <a:pt x="2490" y="7913"/>
                    <a:pt x="2537" y="11588"/>
                  </a:cubicBezTo>
                  <a:cubicBezTo>
                    <a:pt x="2562" y="13426"/>
                    <a:pt x="2668" y="15261"/>
                    <a:pt x="2764" y="17095"/>
                  </a:cubicBezTo>
                  <a:cubicBezTo>
                    <a:pt x="2846" y="18659"/>
                    <a:pt x="2770" y="20294"/>
                    <a:pt x="2976" y="21852"/>
                  </a:cubicBezTo>
                  <a:cubicBezTo>
                    <a:pt x="2972" y="21852"/>
                    <a:pt x="2968" y="21852"/>
                    <a:pt x="2964" y="21852"/>
                  </a:cubicBezTo>
                  <a:cubicBezTo>
                    <a:pt x="2562" y="21852"/>
                    <a:pt x="2082" y="22029"/>
                    <a:pt x="1733" y="22066"/>
                  </a:cubicBezTo>
                  <a:cubicBezTo>
                    <a:pt x="1611" y="22080"/>
                    <a:pt x="1456" y="22111"/>
                    <a:pt x="1310" y="22111"/>
                  </a:cubicBezTo>
                  <a:cubicBezTo>
                    <a:pt x="1226" y="22111"/>
                    <a:pt x="1145" y="22101"/>
                    <a:pt x="1076" y="22070"/>
                  </a:cubicBezTo>
                  <a:cubicBezTo>
                    <a:pt x="1046" y="22055"/>
                    <a:pt x="1017" y="22037"/>
                    <a:pt x="992" y="22017"/>
                  </a:cubicBezTo>
                  <a:cubicBezTo>
                    <a:pt x="1015" y="21965"/>
                    <a:pt x="1016" y="21907"/>
                    <a:pt x="996" y="21855"/>
                  </a:cubicBezTo>
                  <a:cubicBezTo>
                    <a:pt x="992" y="21848"/>
                    <a:pt x="992" y="21839"/>
                    <a:pt x="989" y="21829"/>
                  </a:cubicBezTo>
                  <a:cubicBezTo>
                    <a:pt x="998" y="21811"/>
                    <a:pt x="1008" y="21790"/>
                    <a:pt x="1020" y="21758"/>
                  </a:cubicBezTo>
                  <a:cubicBezTo>
                    <a:pt x="1051" y="21692"/>
                    <a:pt x="1002" y="21638"/>
                    <a:pt x="949" y="21638"/>
                  </a:cubicBezTo>
                  <a:cubicBezTo>
                    <a:pt x="943" y="21638"/>
                    <a:pt x="936" y="21639"/>
                    <a:pt x="930" y="21640"/>
                  </a:cubicBezTo>
                  <a:cubicBezTo>
                    <a:pt x="622" y="20653"/>
                    <a:pt x="727" y="19428"/>
                    <a:pt x="737" y="18428"/>
                  </a:cubicBezTo>
                  <a:cubicBezTo>
                    <a:pt x="746" y="16996"/>
                    <a:pt x="830" y="15563"/>
                    <a:pt x="859" y="14130"/>
                  </a:cubicBezTo>
                  <a:cubicBezTo>
                    <a:pt x="951" y="9620"/>
                    <a:pt x="849" y="5056"/>
                    <a:pt x="494" y="554"/>
                  </a:cubicBezTo>
                  <a:close/>
                  <a:moveTo>
                    <a:pt x="3026" y="0"/>
                  </a:moveTo>
                  <a:cubicBezTo>
                    <a:pt x="2997" y="0"/>
                    <a:pt x="2969" y="9"/>
                    <a:pt x="2945" y="26"/>
                  </a:cubicBezTo>
                  <a:cubicBezTo>
                    <a:pt x="2072" y="34"/>
                    <a:pt x="1200" y="69"/>
                    <a:pt x="328" y="106"/>
                  </a:cubicBezTo>
                  <a:cubicBezTo>
                    <a:pt x="110" y="116"/>
                    <a:pt x="57" y="359"/>
                    <a:pt x="169" y="480"/>
                  </a:cubicBezTo>
                  <a:cubicBezTo>
                    <a:pt x="164" y="499"/>
                    <a:pt x="162" y="518"/>
                    <a:pt x="161" y="536"/>
                  </a:cubicBezTo>
                  <a:cubicBezTo>
                    <a:pt x="216" y="5261"/>
                    <a:pt x="338" y="10008"/>
                    <a:pt x="179" y="14734"/>
                  </a:cubicBezTo>
                  <a:cubicBezTo>
                    <a:pt x="126" y="16329"/>
                    <a:pt x="51" y="17928"/>
                    <a:pt x="69" y="19522"/>
                  </a:cubicBezTo>
                  <a:cubicBezTo>
                    <a:pt x="79" y="20337"/>
                    <a:pt x="1" y="21441"/>
                    <a:pt x="555" y="22111"/>
                  </a:cubicBezTo>
                  <a:cubicBezTo>
                    <a:pt x="582" y="22142"/>
                    <a:pt x="617" y="22165"/>
                    <a:pt x="655" y="22176"/>
                  </a:cubicBezTo>
                  <a:cubicBezTo>
                    <a:pt x="624" y="22397"/>
                    <a:pt x="733" y="22581"/>
                    <a:pt x="1106" y="22656"/>
                  </a:cubicBezTo>
                  <a:cubicBezTo>
                    <a:pt x="1230" y="22680"/>
                    <a:pt x="1355" y="22690"/>
                    <a:pt x="1481" y="22690"/>
                  </a:cubicBezTo>
                  <a:cubicBezTo>
                    <a:pt x="1704" y="22690"/>
                    <a:pt x="1928" y="22660"/>
                    <a:pt x="2145" y="22628"/>
                  </a:cubicBezTo>
                  <a:cubicBezTo>
                    <a:pt x="2521" y="22574"/>
                    <a:pt x="3119" y="22587"/>
                    <a:pt x="3397" y="22297"/>
                  </a:cubicBezTo>
                  <a:cubicBezTo>
                    <a:pt x="3404" y="22286"/>
                    <a:pt x="3411" y="22274"/>
                    <a:pt x="3419" y="22262"/>
                  </a:cubicBezTo>
                  <a:cubicBezTo>
                    <a:pt x="3419" y="22260"/>
                    <a:pt x="3421" y="22256"/>
                    <a:pt x="3421" y="22254"/>
                  </a:cubicBezTo>
                  <a:cubicBezTo>
                    <a:pt x="3453" y="22205"/>
                    <a:pt x="3467" y="22146"/>
                    <a:pt x="3458" y="22088"/>
                  </a:cubicBezTo>
                  <a:cubicBezTo>
                    <a:pt x="3652" y="20655"/>
                    <a:pt x="3453" y="19126"/>
                    <a:pt x="3378" y="17687"/>
                  </a:cubicBezTo>
                  <a:lnTo>
                    <a:pt x="3378" y="17687"/>
                  </a:lnTo>
                  <a:cubicBezTo>
                    <a:pt x="8321" y="18097"/>
                    <a:pt x="13309" y="18189"/>
                    <a:pt x="18264" y="18469"/>
                  </a:cubicBezTo>
                  <a:cubicBezTo>
                    <a:pt x="22268" y="18697"/>
                    <a:pt x="26291" y="18942"/>
                    <a:pt x="30306" y="18942"/>
                  </a:cubicBezTo>
                  <a:cubicBezTo>
                    <a:pt x="31242" y="18942"/>
                    <a:pt x="32178" y="18929"/>
                    <a:pt x="33113" y="18899"/>
                  </a:cubicBezTo>
                  <a:cubicBezTo>
                    <a:pt x="33163" y="19244"/>
                    <a:pt x="33226" y="19587"/>
                    <a:pt x="33306" y="19918"/>
                  </a:cubicBezTo>
                  <a:cubicBezTo>
                    <a:pt x="33339" y="20041"/>
                    <a:pt x="33441" y="20098"/>
                    <a:pt x="33544" y="20098"/>
                  </a:cubicBezTo>
                  <a:cubicBezTo>
                    <a:pt x="33646" y="20098"/>
                    <a:pt x="33750" y="20042"/>
                    <a:pt x="33789" y="19939"/>
                  </a:cubicBezTo>
                  <a:cubicBezTo>
                    <a:pt x="34152" y="20075"/>
                    <a:pt x="34533" y="20156"/>
                    <a:pt x="34903" y="20156"/>
                  </a:cubicBezTo>
                  <a:cubicBezTo>
                    <a:pt x="35488" y="20156"/>
                    <a:pt x="36045" y="19953"/>
                    <a:pt x="36464" y="19438"/>
                  </a:cubicBezTo>
                  <a:cubicBezTo>
                    <a:pt x="36617" y="19251"/>
                    <a:pt x="36505" y="19012"/>
                    <a:pt x="36340" y="18936"/>
                  </a:cubicBezTo>
                  <a:cubicBezTo>
                    <a:pt x="36895" y="17924"/>
                    <a:pt x="36623" y="16098"/>
                    <a:pt x="36601" y="15163"/>
                  </a:cubicBezTo>
                  <a:cubicBezTo>
                    <a:pt x="36548" y="12856"/>
                    <a:pt x="36250" y="10526"/>
                    <a:pt x="36425" y="8218"/>
                  </a:cubicBezTo>
                  <a:cubicBezTo>
                    <a:pt x="36434" y="8112"/>
                    <a:pt x="36343" y="8053"/>
                    <a:pt x="36253" y="8053"/>
                  </a:cubicBezTo>
                  <a:cubicBezTo>
                    <a:pt x="36190" y="8053"/>
                    <a:pt x="36128" y="8081"/>
                    <a:pt x="36100" y="8143"/>
                  </a:cubicBezTo>
                  <a:cubicBezTo>
                    <a:pt x="36073" y="8031"/>
                    <a:pt x="35994" y="7934"/>
                    <a:pt x="35854" y="7934"/>
                  </a:cubicBezTo>
                  <a:cubicBezTo>
                    <a:pt x="35849" y="7934"/>
                    <a:pt x="35844" y="7934"/>
                    <a:pt x="35839" y="7934"/>
                  </a:cubicBezTo>
                  <a:cubicBezTo>
                    <a:pt x="35145" y="7962"/>
                    <a:pt x="34453" y="7978"/>
                    <a:pt x="33761" y="8015"/>
                  </a:cubicBezTo>
                  <a:cubicBezTo>
                    <a:pt x="33608" y="8021"/>
                    <a:pt x="33546" y="8152"/>
                    <a:pt x="33571" y="8264"/>
                  </a:cubicBezTo>
                  <a:cubicBezTo>
                    <a:pt x="33365" y="9214"/>
                    <a:pt x="33232" y="10177"/>
                    <a:pt x="33142" y="11143"/>
                  </a:cubicBezTo>
                  <a:cubicBezTo>
                    <a:pt x="33121" y="11121"/>
                    <a:pt x="33098" y="11104"/>
                    <a:pt x="33073" y="11090"/>
                  </a:cubicBezTo>
                  <a:cubicBezTo>
                    <a:pt x="31660" y="10394"/>
                    <a:pt x="29924" y="10304"/>
                    <a:pt x="28295" y="10304"/>
                  </a:cubicBezTo>
                  <a:cubicBezTo>
                    <a:pt x="27822" y="10304"/>
                    <a:pt x="27359" y="10311"/>
                    <a:pt x="26915" y="10314"/>
                  </a:cubicBezTo>
                  <a:cubicBezTo>
                    <a:pt x="26070" y="10319"/>
                    <a:pt x="25230" y="10325"/>
                    <a:pt x="24392" y="10325"/>
                  </a:cubicBezTo>
                  <a:cubicBezTo>
                    <a:pt x="22641" y="10325"/>
                    <a:pt x="20898" y="10300"/>
                    <a:pt x="19134" y="10192"/>
                  </a:cubicBezTo>
                  <a:cubicBezTo>
                    <a:pt x="16452" y="10030"/>
                    <a:pt x="13659" y="9790"/>
                    <a:pt x="10883" y="9790"/>
                  </a:cubicBezTo>
                  <a:cubicBezTo>
                    <a:pt x="9867" y="9790"/>
                    <a:pt x="8853" y="9823"/>
                    <a:pt x="7848" y="9903"/>
                  </a:cubicBezTo>
                  <a:cubicBezTo>
                    <a:pt x="8107" y="9791"/>
                    <a:pt x="8350" y="9610"/>
                    <a:pt x="8568" y="9342"/>
                  </a:cubicBezTo>
                  <a:cubicBezTo>
                    <a:pt x="9573" y="8096"/>
                    <a:pt x="8246" y="6018"/>
                    <a:pt x="7474" y="5038"/>
                  </a:cubicBezTo>
                  <a:cubicBezTo>
                    <a:pt x="6848" y="4242"/>
                    <a:pt x="5368" y="2479"/>
                    <a:pt x="4067" y="2479"/>
                  </a:cubicBezTo>
                  <a:cubicBezTo>
                    <a:pt x="3880" y="2479"/>
                    <a:pt x="3697" y="2515"/>
                    <a:pt x="3521" y="2595"/>
                  </a:cubicBezTo>
                  <a:cubicBezTo>
                    <a:pt x="3481" y="1937"/>
                    <a:pt x="3403" y="1284"/>
                    <a:pt x="3269" y="630"/>
                  </a:cubicBezTo>
                  <a:cubicBezTo>
                    <a:pt x="3627" y="592"/>
                    <a:pt x="3618" y="22"/>
                    <a:pt x="3235" y="22"/>
                  </a:cubicBezTo>
                  <a:lnTo>
                    <a:pt x="3101" y="22"/>
                  </a:lnTo>
                  <a:cubicBezTo>
                    <a:pt x="3078" y="8"/>
                    <a:pt x="3052" y="0"/>
                    <a:pt x="302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45"/>
          <p:cNvGrpSpPr/>
          <p:nvPr/>
        </p:nvGrpSpPr>
        <p:grpSpPr>
          <a:xfrm>
            <a:off x="5211619" y="3402727"/>
            <a:ext cx="534906" cy="837687"/>
            <a:chOff x="5211500" y="3402575"/>
            <a:chExt cx="534746" cy="837436"/>
          </a:xfrm>
        </p:grpSpPr>
        <p:sp>
          <p:nvSpPr>
            <p:cNvPr id="1262" name="Google Shape;1262;p45"/>
            <p:cNvSpPr/>
            <p:nvPr/>
          </p:nvSpPr>
          <p:spPr>
            <a:xfrm>
              <a:off x="5283488" y="4184557"/>
              <a:ext cx="54210" cy="32905"/>
            </a:xfrm>
            <a:custGeom>
              <a:avLst/>
              <a:gdLst/>
              <a:ahLst/>
              <a:cxnLst/>
              <a:rect l="l" t="t" r="r" b="b"/>
              <a:pathLst>
                <a:path w="3000" h="1821" extrusionOk="0">
                  <a:moveTo>
                    <a:pt x="93" y="0"/>
                  </a:moveTo>
                  <a:cubicBezTo>
                    <a:pt x="97" y="18"/>
                    <a:pt x="98" y="36"/>
                    <a:pt x="97" y="53"/>
                  </a:cubicBezTo>
                  <a:cubicBezTo>
                    <a:pt x="1" y="580"/>
                    <a:pt x="93" y="1103"/>
                    <a:pt x="172" y="1623"/>
                  </a:cubicBezTo>
                  <a:cubicBezTo>
                    <a:pt x="558" y="1729"/>
                    <a:pt x="972" y="1820"/>
                    <a:pt x="1378" y="1820"/>
                  </a:cubicBezTo>
                  <a:cubicBezTo>
                    <a:pt x="1620" y="1820"/>
                    <a:pt x="1861" y="1787"/>
                    <a:pt x="2090" y="1705"/>
                  </a:cubicBezTo>
                  <a:cubicBezTo>
                    <a:pt x="2847" y="1431"/>
                    <a:pt x="3000" y="739"/>
                    <a:pt x="2916" y="20"/>
                  </a:cubicBezTo>
                  <a:lnTo>
                    <a:pt x="2916" y="20"/>
                  </a:lnTo>
                  <a:cubicBezTo>
                    <a:pt x="2556" y="24"/>
                    <a:pt x="2196" y="27"/>
                    <a:pt x="1836" y="27"/>
                  </a:cubicBezTo>
                  <a:cubicBezTo>
                    <a:pt x="1255" y="27"/>
                    <a:pt x="674" y="2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5"/>
            <p:cNvSpPr/>
            <p:nvPr/>
          </p:nvSpPr>
          <p:spPr>
            <a:xfrm>
              <a:off x="5635946" y="4195705"/>
              <a:ext cx="47289" cy="32996"/>
            </a:xfrm>
            <a:custGeom>
              <a:avLst/>
              <a:gdLst/>
              <a:ahLst/>
              <a:cxnLst/>
              <a:rect l="l" t="t" r="r" b="b"/>
              <a:pathLst>
                <a:path w="2617" h="1826" extrusionOk="0">
                  <a:moveTo>
                    <a:pt x="271" y="0"/>
                  </a:moveTo>
                  <a:cubicBezTo>
                    <a:pt x="3" y="539"/>
                    <a:pt x="0" y="1078"/>
                    <a:pt x="6" y="1657"/>
                  </a:cubicBezTo>
                  <a:cubicBezTo>
                    <a:pt x="310" y="1759"/>
                    <a:pt x="635" y="1826"/>
                    <a:pt x="956" y="1826"/>
                  </a:cubicBezTo>
                  <a:cubicBezTo>
                    <a:pt x="1306" y="1826"/>
                    <a:pt x="1650" y="1746"/>
                    <a:pt x="1953" y="1543"/>
                  </a:cubicBezTo>
                  <a:cubicBezTo>
                    <a:pt x="2498" y="1178"/>
                    <a:pt x="2498" y="800"/>
                    <a:pt x="2560" y="212"/>
                  </a:cubicBezTo>
                  <a:cubicBezTo>
                    <a:pt x="2566" y="158"/>
                    <a:pt x="2586" y="108"/>
                    <a:pt x="2617" y="63"/>
                  </a:cubicBezTo>
                  <a:cubicBezTo>
                    <a:pt x="1835" y="58"/>
                    <a:pt x="1053" y="38"/>
                    <a:pt x="2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a:off x="5251343" y="3975658"/>
              <a:ext cx="168774" cy="27304"/>
            </a:xfrm>
            <a:custGeom>
              <a:avLst/>
              <a:gdLst/>
              <a:ahLst/>
              <a:cxnLst/>
              <a:rect l="l" t="t" r="r" b="b"/>
              <a:pathLst>
                <a:path w="9340" h="1511" extrusionOk="0">
                  <a:moveTo>
                    <a:pt x="1521" y="0"/>
                  </a:moveTo>
                  <a:cubicBezTo>
                    <a:pt x="874" y="0"/>
                    <a:pt x="291" y="16"/>
                    <a:pt x="281" y="74"/>
                  </a:cubicBezTo>
                  <a:cubicBezTo>
                    <a:pt x="218" y="450"/>
                    <a:pt x="0" y="1248"/>
                    <a:pt x="539" y="1350"/>
                  </a:cubicBezTo>
                  <a:cubicBezTo>
                    <a:pt x="873" y="1414"/>
                    <a:pt x="1177" y="1455"/>
                    <a:pt x="1479" y="1455"/>
                  </a:cubicBezTo>
                  <a:cubicBezTo>
                    <a:pt x="1589" y="1455"/>
                    <a:pt x="1699" y="1449"/>
                    <a:pt x="1810" y="1438"/>
                  </a:cubicBezTo>
                  <a:cubicBezTo>
                    <a:pt x="1807" y="1428"/>
                    <a:pt x="1804" y="1419"/>
                    <a:pt x="1801" y="1407"/>
                  </a:cubicBezTo>
                  <a:cubicBezTo>
                    <a:pt x="1795" y="1361"/>
                    <a:pt x="1813" y="1316"/>
                    <a:pt x="1860" y="1301"/>
                  </a:cubicBezTo>
                  <a:cubicBezTo>
                    <a:pt x="2054" y="1242"/>
                    <a:pt x="2272" y="1219"/>
                    <a:pt x="2505" y="1219"/>
                  </a:cubicBezTo>
                  <a:cubicBezTo>
                    <a:pt x="3335" y="1219"/>
                    <a:pt x="4354" y="1510"/>
                    <a:pt x="5111" y="1510"/>
                  </a:cubicBezTo>
                  <a:cubicBezTo>
                    <a:pt x="5121" y="1510"/>
                    <a:pt x="5130" y="1510"/>
                    <a:pt x="5140" y="1510"/>
                  </a:cubicBezTo>
                  <a:cubicBezTo>
                    <a:pt x="5208" y="1510"/>
                    <a:pt x="5290" y="1510"/>
                    <a:pt x="5381" y="1510"/>
                  </a:cubicBezTo>
                  <a:cubicBezTo>
                    <a:pt x="5609" y="1510"/>
                    <a:pt x="5901" y="1509"/>
                    <a:pt x="6224" y="1500"/>
                  </a:cubicBezTo>
                  <a:cubicBezTo>
                    <a:pt x="6279" y="1460"/>
                    <a:pt x="6347" y="1442"/>
                    <a:pt x="6417" y="1442"/>
                  </a:cubicBezTo>
                  <a:cubicBezTo>
                    <a:pt x="6476" y="1442"/>
                    <a:pt x="6537" y="1456"/>
                    <a:pt x="6592" y="1481"/>
                  </a:cubicBezTo>
                  <a:cubicBezTo>
                    <a:pt x="7719" y="1416"/>
                    <a:pt x="9044" y="1199"/>
                    <a:pt x="9339" y="463"/>
                  </a:cubicBezTo>
                  <a:cubicBezTo>
                    <a:pt x="7315" y="217"/>
                    <a:pt x="5277" y="40"/>
                    <a:pt x="3237" y="21"/>
                  </a:cubicBezTo>
                  <a:cubicBezTo>
                    <a:pt x="3100" y="21"/>
                    <a:pt x="2268" y="0"/>
                    <a:pt x="15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5"/>
            <p:cNvSpPr/>
            <p:nvPr/>
          </p:nvSpPr>
          <p:spPr>
            <a:xfrm>
              <a:off x="5423181" y="3711504"/>
              <a:ext cx="59179" cy="39682"/>
            </a:xfrm>
            <a:custGeom>
              <a:avLst/>
              <a:gdLst/>
              <a:ahLst/>
              <a:cxnLst/>
              <a:rect l="l" t="t" r="r" b="b"/>
              <a:pathLst>
                <a:path w="3275" h="2196" extrusionOk="0">
                  <a:moveTo>
                    <a:pt x="533" y="0"/>
                  </a:moveTo>
                  <a:cubicBezTo>
                    <a:pt x="290" y="371"/>
                    <a:pt x="163" y="775"/>
                    <a:pt x="0" y="1180"/>
                  </a:cubicBezTo>
                  <a:cubicBezTo>
                    <a:pt x="514" y="1641"/>
                    <a:pt x="1141" y="2074"/>
                    <a:pt x="1833" y="2174"/>
                  </a:cubicBezTo>
                  <a:cubicBezTo>
                    <a:pt x="1933" y="2189"/>
                    <a:pt x="2025" y="2196"/>
                    <a:pt x="2109" y="2196"/>
                  </a:cubicBezTo>
                  <a:cubicBezTo>
                    <a:pt x="2747" y="2196"/>
                    <a:pt x="2939" y="1796"/>
                    <a:pt x="3275" y="1290"/>
                  </a:cubicBezTo>
                  <a:cubicBezTo>
                    <a:pt x="2331" y="1184"/>
                    <a:pt x="1288" y="457"/>
                    <a:pt x="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5"/>
            <p:cNvSpPr/>
            <p:nvPr/>
          </p:nvSpPr>
          <p:spPr>
            <a:xfrm>
              <a:off x="5527766" y="3414537"/>
              <a:ext cx="72443" cy="87929"/>
            </a:xfrm>
            <a:custGeom>
              <a:avLst/>
              <a:gdLst/>
              <a:ahLst/>
              <a:cxnLst/>
              <a:rect l="l" t="t" r="r" b="b"/>
              <a:pathLst>
                <a:path w="4009" h="4866" extrusionOk="0">
                  <a:moveTo>
                    <a:pt x="1684" y="1"/>
                  </a:moveTo>
                  <a:cubicBezTo>
                    <a:pt x="1494" y="1"/>
                    <a:pt x="1323" y="68"/>
                    <a:pt x="1190" y="237"/>
                  </a:cubicBezTo>
                  <a:cubicBezTo>
                    <a:pt x="878" y="638"/>
                    <a:pt x="739" y="1199"/>
                    <a:pt x="614" y="1685"/>
                  </a:cubicBezTo>
                  <a:cubicBezTo>
                    <a:pt x="392" y="2543"/>
                    <a:pt x="128" y="3405"/>
                    <a:pt x="0" y="4287"/>
                  </a:cubicBezTo>
                  <a:cubicBezTo>
                    <a:pt x="414" y="4383"/>
                    <a:pt x="823" y="4527"/>
                    <a:pt x="1209" y="4670"/>
                  </a:cubicBezTo>
                  <a:cubicBezTo>
                    <a:pt x="1368" y="4732"/>
                    <a:pt x="1546" y="4794"/>
                    <a:pt x="1726" y="4866"/>
                  </a:cubicBezTo>
                  <a:cubicBezTo>
                    <a:pt x="1934" y="4423"/>
                    <a:pt x="2467" y="3959"/>
                    <a:pt x="2697" y="3676"/>
                  </a:cubicBezTo>
                  <a:cubicBezTo>
                    <a:pt x="3030" y="3268"/>
                    <a:pt x="3377" y="2866"/>
                    <a:pt x="3669" y="2430"/>
                  </a:cubicBezTo>
                  <a:cubicBezTo>
                    <a:pt x="4008" y="1922"/>
                    <a:pt x="3738" y="1414"/>
                    <a:pt x="3340" y="981"/>
                  </a:cubicBezTo>
                  <a:cubicBezTo>
                    <a:pt x="3067" y="683"/>
                    <a:pt x="2286" y="1"/>
                    <a:pt x="1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5"/>
            <p:cNvSpPr/>
            <p:nvPr/>
          </p:nvSpPr>
          <p:spPr>
            <a:xfrm>
              <a:off x="5433986" y="3503058"/>
              <a:ext cx="147451" cy="218773"/>
            </a:xfrm>
            <a:custGeom>
              <a:avLst/>
              <a:gdLst/>
              <a:ahLst/>
              <a:cxnLst/>
              <a:rect l="l" t="t" r="r" b="b"/>
              <a:pathLst>
                <a:path w="8160" h="12107" extrusionOk="0">
                  <a:moveTo>
                    <a:pt x="4058" y="1"/>
                  </a:moveTo>
                  <a:cubicBezTo>
                    <a:pt x="3726" y="1"/>
                    <a:pt x="3409" y="86"/>
                    <a:pt x="3175" y="353"/>
                  </a:cubicBezTo>
                  <a:cubicBezTo>
                    <a:pt x="2630" y="976"/>
                    <a:pt x="2293" y="1727"/>
                    <a:pt x="2025" y="2503"/>
                  </a:cubicBezTo>
                  <a:cubicBezTo>
                    <a:pt x="1119" y="5135"/>
                    <a:pt x="157" y="7922"/>
                    <a:pt x="35" y="10719"/>
                  </a:cubicBezTo>
                  <a:cubicBezTo>
                    <a:pt x="30" y="10766"/>
                    <a:pt x="19" y="10811"/>
                    <a:pt x="0" y="10854"/>
                  </a:cubicBezTo>
                  <a:cubicBezTo>
                    <a:pt x="10" y="10860"/>
                    <a:pt x="22" y="10857"/>
                    <a:pt x="31" y="10863"/>
                  </a:cubicBezTo>
                  <a:cubicBezTo>
                    <a:pt x="677" y="11188"/>
                    <a:pt x="1943" y="12106"/>
                    <a:pt x="2903" y="12106"/>
                  </a:cubicBezTo>
                  <a:cubicBezTo>
                    <a:pt x="3204" y="12106"/>
                    <a:pt x="3476" y="12016"/>
                    <a:pt x="3689" y="11788"/>
                  </a:cubicBezTo>
                  <a:cubicBezTo>
                    <a:pt x="4439" y="10984"/>
                    <a:pt x="4829" y="9925"/>
                    <a:pt x="5306" y="8951"/>
                  </a:cubicBezTo>
                  <a:cubicBezTo>
                    <a:pt x="6305" y="6901"/>
                    <a:pt x="7938" y="4449"/>
                    <a:pt x="8081" y="2125"/>
                  </a:cubicBezTo>
                  <a:cubicBezTo>
                    <a:pt x="8159" y="886"/>
                    <a:pt x="6164" y="416"/>
                    <a:pt x="5186" y="192"/>
                  </a:cubicBezTo>
                  <a:cubicBezTo>
                    <a:pt x="4856" y="116"/>
                    <a:pt x="4446" y="1"/>
                    <a:pt x="4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5"/>
            <p:cNvSpPr/>
            <p:nvPr/>
          </p:nvSpPr>
          <p:spPr>
            <a:xfrm>
              <a:off x="5230238" y="3622152"/>
              <a:ext cx="502436" cy="561959"/>
            </a:xfrm>
            <a:custGeom>
              <a:avLst/>
              <a:gdLst/>
              <a:ahLst/>
              <a:cxnLst/>
              <a:rect l="l" t="t" r="r" b="b"/>
              <a:pathLst>
                <a:path w="27805" h="31099" extrusionOk="0">
                  <a:moveTo>
                    <a:pt x="18534" y="1"/>
                  </a:moveTo>
                  <a:cubicBezTo>
                    <a:pt x="18289" y="522"/>
                    <a:pt x="18032" y="1041"/>
                    <a:pt x="17777" y="1559"/>
                  </a:cubicBezTo>
                  <a:cubicBezTo>
                    <a:pt x="25178" y="1637"/>
                    <a:pt x="19210" y="11306"/>
                    <a:pt x="17952" y="14775"/>
                  </a:cubicBezTo>
                  <a:cubicBezTo>
                    <a:pt x="16740" y="18121"/>
                    <a:pt x="16559" y="22460"/>
                    <a:pt x="12541" y="23665"/>
                  </a:cubicBezTo>
                  <a:cubicBezTo>
                    <a:pt x="11818" y="23881"/>
                    <a:pt x="10901" y="24050"/>
                    <a:pt x="10031" y="24050"/>
                  </a:cubicBezTo>
                  <a:cubicBezTo>
                    <a:pt x="8495" y="24050"/>
                    <a:pt x="7107" y="23523"/>
                    <a:pt x="7203" y="21796"/>
                  </a:cubicBezTo>
                  <a:lnTo>
                    <a:pt x="7203" y="21796"/>
                  </a:lnTo>
                  <a:cubicBezTo>
                    <a:pt x="6885" y="21812"/>
                    <a:pt x="6433" y="21834"/>
                    <a:pt x="5944" y="21834"/>
                  </a:cubicBezTo>
                  <a:cubicBezTo>
                    <a:pt x="5688" y="23722"/>
                    <a:pt x="6187" y="25360"/>
                    <a:pt x="8367" y="25531"/>
                  </a:cubicBezTo>
                  <a:cubicBezTo>
                    <a:pt x="8661" y="25555"/>
                    <a:pt x="8953" y="25565"/>
                    <a:pt x="9245" y="25565"/>
                  </a:cubicBezTo>
                  <a:cubicBezTo>
                    <a:pt x="10480" y="25565"/>
                    <a:pt x="11705" y="25378"/>
                    <a:pt x="12924" y="25176"/>
                  </a:cubicBezTo>
                  <a:cubicBezTo>
                    <a:pt x="12948" y="25173"/>
                    <a:pt x="12973" y="25171"/>
                    <a:pt x="12999" y="25171"/>
                  </a:cubicBezTo>
                  <a:cubicBezTo>
                    <a:pt x="13158" y="25171"/>
                    <a:pt x="13333" y="25247"/>
                    <a:pt x="13360" y="25422"/>
                  </a:cubicBezTo>
                  <a:cubicBezTo>
                    <a:pt x="13503" y="26301"/>
                    <a:pt x="13229" y="27068"/>
                    <a:pt x="12946" y="27895"/>
                  </a:cubicBezTo>
                  <a:cubicBezTo>
                    <a:pt x="12896" y="28046"/>
                    <a:pt x="12772" y="28157"/>
                    <a:pt x="12608" y="28157"/>
                  </a:cubicBezTo>
                  <a:cubicBezTo>
                    <a:pt x="12607" y="28157"/>
                    <a:pt x="12605" y="28157"/>
                    <a:pt x="12603" y="28157"/>
                  </a:cubicBezTo>
                  <a:cubicBezTo>
                    <a:pt x="10368" y="28138"/>
                    <a:pt x="8134" y="27859"/>
                    <a:pt x="5898" y="27859"/>
                  </a:cubicBezTo>
                  <a:cubicBezTo>
                    <a:pt x="5187" y="27859"/>
                    <a:pt x="4475" y="27888"/>
                    <a:pt x="3763" y="27961"/>
                  </a:cubicBezTo>
                  <a:cubicBezTo>
                    <a:pt x="2651" y="28076"/>
                    <a:pt x="296" y="28295"/>
                    <a:pt x="81" y="29755"/>
                  </a:cubicBezTo>
                  <a:cubicBezTo>
                    <a:pt x="0" y="30311"/>
                    <a:pt x="2175" y="30438"/>
                    <a:pt x="4257" y="30438"/>
                  </a:cubicBezTo>
                  <a:cubicBezTo>
                    <a:pt x="5860" y="30438"/>
                    <a:pt x="7408" y="30363"/>
                    <a:pt x="7828" y="30351"/>
                  </a:cubicBezTo>
                  <a:cubicBezTo>
                    <a:pt x="8271" y="30339"/>
                    <a:pt x="8713" y="30333"/>
                    <a:pt x="9155" y="30333"/>
                  </a:cubicBezTo>
                  <a:cubicBezTo>
                    <a:pt x="14307" y="30333"/>
                    <a:pt x="19420" y="31084"/>
                    <a:pt x="24562" y="31084"/>
                  </a:cubicBezTo>
                  <a:cubicBezTo>
                    <a:pt x="24954" y="31084"/>
                    <a:pt x="25346" y="31079"/>
                    <a:pt x="25739" y="31070"/>
                  </a:cubicBezTo>
                  <a:cubicBezTo>
                    <a:pt x="25763" y="31069"/>
                    <a:pt x="25787" y="31069"/>
                    <a:pt x="25812" y="31069"/>
                  </a:cubicBezTo>
                  <a:cubicBezTo>
                    <a:pt x="26067" y="31069"/>
                    <a:pt x="26357" y="31098"/>
                    <a:pt x="26631" y="31098"/>
                  </a:cubicBezTo>
                  <a:cubicBezTo>
                    <a:pt x="27184" y="31098"/>
                    <a:pt x="27679" y="30980"/>
                    <a:pt x="27729" y="30269"/>
                  </a:cubicBezTo>
                  <a:cubicBezTo>
                    <a:pt x="27777" y="29600"/>
                    <a:pt x="27804" y="28930"/>
                    <a:pt x="27804" y="28260"/>
                  </a:cubicBezTo>
                  <a:cubicBezTo>
                    <a:pt x="27804" y="27746"/>
                    <a:pt x="24539" y="27756"/>
                    <a:pt x="24039" y="27752"/>
                  </a:cubicBezTo>
                  <a:cubicBezTo>
                    <a:pt x="23897" y="27751"/>
                    <a:pt x="23756" y="27750"/>
                    <a:pt x="23614" y="27750"/>
                  </a:cubicBezTo>
                  <a:cubicBezTo>
                    <a:pt x="21049" y="27750"/>
                    <a:pt x="18492" y="27956"/>
                    <a:pt x="15927" y="27970"/>
                  </a:cubicBezTo>
                  <a:cubicBezTo>
                    <a:pt x="15720" y="27969"/>
                    <a:pt x="15552" y="27800"/>
                    <a:pt x="15551" y="27593"/>
                  </a:cubicBezTo>
                  <a:cubicBezTo>
                    <a:pt x="15551" y="26970"/>
                    <a:pt x="15551" y="26347"/>
                    <a:pt x="15553" y="25724"/>
                  </a:cubicBezTo>
                  <a:cubicBezTo>
                    <a:pt x="15553" y="25572"/>
                    <a:pt x="15666" y="25388"/>
                    <a:pt x="15827" y="25363"/>
                  </a:cubicBezTo>
                  <a:cubicBezTo>
                    <a:pt x="18073" y="25018"/>
                    <a:pt x="19326" y="21429"/>
                    <a:pt x="20033" y="19638"/>
                  </a:cubicBezTo>
                  <a:cubicBezTo>
                    <a:pt x="21076" y="17005"/>
                    <a:pt x="21893" y="14293"/>
                    <a:pt x="22668" y="11574"/>
                  </a:cubicBezTo>
                  <a:cubicBezTo>
                    <a:pt x="23293" y="9389"/>
                    <a:pt x="24455" y="6854"/>
                    <a:pt x="24337" y="4575"/>
                  </a:cubicBezTo>
                  <a:cubicBezTo>
                    <a:pt x="24194" y="1796"/>
                    <a:pt x="20745" y="1035"/>
                    <a:pt x="18649" y="83"/>
                  </a:cubicBezTo>
                  <a:cubicBezTo>
                    <a:pt x="18606" y="62"/>
                    <a:pt x="18568" y="35"/>
                    <a:pt x="18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5"/>
            <p:cNvSpPr/>
            <p:nvPr/>
          </p:nvSpPr>
          <p:spPr>
            <a:xfrm>
              <a:off x="5211500" y="3402575"/>
              <a:ext cx="534746" cy="837436"/>
            </a:xfrm>
            <a:custGeom>
              <a:avLst/>
              <a:gdLst/>
              <a:ahLst/>
              <a:cxnLst/>
              <a:rect l="l" t="t" r="r" b="b"/>
              <a:pathLst>
                <a:path w="29593" h="46344" extrusionOk="0">
                  <a:moveTo>
                    <a:pt x="19188" y="663"/>
                  </a:moveTo>
                  <a:cubicBezTo>
                    <a:pt x="19790" y="663"/>
                    <a:pt x="20570" y="1345"/>
                    <a:pt x="20841" y="1643"/>
                  </a:cubicBezTo>
                  <a:cubicBezTo>
                    <a:pt x="21241" y="2076"/>
                    <a:pt x="21511" y="2584"/>
                    <a:pt x="21172" y="3092"/>
                  </a:cubicBezTo>
                  <a:cubicBezTo>
                    <a:pt x="20880" y="3528"/>
                    <a:pt x="20533" y="3930"/>
                    <a:pt x="20200" y="4338"/>
                  </a:cubicBezTo>
                  <a:cubicBezTo>
                    <a:pt x="19969" y="4622"/>
                    <a:pt x="19437" y="5085"/>
                    <a:pt x="19228" y="5528"/>
                  </a:cubicBezTo>
                  <a:cubicBezTo>
                    <a:pt x="19048" y="5457"/>
                    <a:pt x="18870" y="5394"/>
                    <a:pt x="18711" y="5333"/>
                  </a:cubicBezTo>
                  <a:cubicBezTo>
                    <a:pt x="18325" y="5190"/>
                    <a:pt x="17917" y="5045"/>
                    <a:pt x="17503" y="4949"/>
                  </a:cubicBezTo>
                  <a:cubicBezTo>
                    <a:pt x="17631" y="4067"/>
                    <a:pt x="17895" y="3205"/>
                    <a:pt x="18117" y="2348"/>
                  </a:cubicBezTo>
                  <a:cubicBezTo>
                    <a:pt x="18242" y="1862"/>
                    <a:pt x="18381" y="1302"/>
                    <a:pt x="18693" y="900"/>
                  </a:cubicBezTo>
                  <a:cubicBezTo>
                    <a:pt x="18826" y="731"/>
                    <a:pt x="18998" y="663"/>
                    <a:pt x="19188" y="663"/>
                  </a:cubicBezTo>
                  <a:close/>
                  <a:moveTo>
                    <a:pt x="16371" y="5562"/>
                  </a:moveTo>
                  <a:cubicBezTo>
                    <a:pt x="16759" y="5562"/>
                    <a:pt x="17169" y="5677"/>
                    <a:pt x="17499" y="5753"/>
                  </a:cubicBezTo>
                  <a:cubicBezTo>
                    <a:pt x="18477" y="5977"/>
                    <a:pt x="20471" y="6447"/>
                    <a:pt x="20394" y="7686"/>
                  </a:cubicBezTo>
                  <a:cubicBezTo>
                    <a:pt x="20251" y="10010"/>
                    <a:pt x="18618" y="12462"/>
                    <a:pt x="17617" y="14512"/>
                  </a:cubicBezTo>
                  <a:cubicBezTo>
                    <a:pt x="17141" y="15486"/>
                    <a:pt x="16752" y="16545"/>
                    <a:pt x="16002" y="17349"/>
                  </a:cubicBezTo>
                  <a:cubicBezTo>
                    <a:pt x="15789" y="17577"/>
                    <a:pt x="15517" y="17667"/>
                    <a:pt x="15215" y="17667"/>
                  </a:cubicBezTo>
                  <a:cubicBezTo>
                    <a:pt x="14254" y="17667"/>
                    <a:pt x="12989" y="16749"/>
                    <a:pt x="12344" y="16424"/>
                  </a:cubicBezTo>
                  <a:cubicBezTo>
                    <a:pt x="12335" y="16418"/>
                    <a:pt x="12323" y="16421"/>
                    <a:pt x="12313" y="16415"/>
                  </a:cubicBezTo>
                  <a:cubicBezTo>
                    <a:pt x="12331" y="16372"/>
                    <a:pt x="12343" y="16327"/>
                    <a:pt x="12347" y="16280"/>
                  </a:cubicBezTo>
                  <a:cubicBezTo>
                    <a:pt x="12468" y="13483"/>
                    <a:pt x="13432" y="10695"/>
                    <a:pt x="14338" y="8064"/>
                  </a:cubicBezTo>
                  <a:cubicBezTo>
                    <a:pt x="14606" y="7288"/>
                    <a:pt x="14942" y="6537"/>
                    <a:pt x="15487" y="5914"/>
                  </a:cubicBezTo>
                  <a:cubicBezTo>
                    <a:pt x="15721" y="5647"/>
                    <a:pt x="16038" y="5562"/>
                    <a:pt x="16371" y="5562"/>
                  </a:cubicBezTo>
                  <a:close/>
                  <a:moveTo>
                    <a:pt x="12248" y="17097"/>
                  </a:moveTo>
                  <a:cubicBezTo>
                    <a:pt x="13001" y="17554"/>
                    <a:pt x="14046" y="18281"/>
                    <a:pt x="14989" y="18387"/>
                  </a:cubicBezTo>
                  <a:cubicBezTo>
                    <a:pt x="14653" y="18893"/>
                    <a:pt x="14461" y="19293"/>
                    <a:pt x="13823" y="19293"/>
                  </a:cubicBezTo>
                  <a:cubicBezTo>
                    <a:pt x="13739" y="19293"/>
                    <a:pt x="13647" y="19286"/>
                    <a:pt x="13546" y="19271"/>
                  </a:cubicBezTo>
                  <a:lnTo>
                    <a:pt x="13548" y="19271"/>
                  </a:lnTo>
                  <a:cubicBezTo>
                    <a:pt x="12856" y="19171"/>
                    <a:pt x="12230" y="18738"/>
                    <a:pt x="11715" y="18277"/>
                  </a:cubicBezTo>
                  <a:cubicBezTo>
                    <a:pt x="11878" y="17872"/>
                    <a:pt x="12005" y="17468"/>
                    <a:pt x="12248" y="17097"/>
                  </a:cubicBezTo>
                  <a:close/>
                  <a:moveTo>
                    <a:pt x="3733" y="31717"/>
                  </a:moveTo>
                  <a:cubicBezTo>
                    <a:pt x="4478" y="31717"/>
                    <a:pt x="5305" y="31737"/>
                    <a:pt x="5442" y="31737"/>
                  </a:cubicBezTo>
                  <a:cubicBezTo>
                    <a:pt x="7482" y="31756"/>
                    <a:pt x="9519" y="31933"/>
                    <a:pt x="11543" y="32179"/>
                  </a:cubicBezTo>
                  <a:cubicBezTo>
                    <a:pt x="11247" y="32915"/>
                    <a:pt x="9924" y="33132"/>
                    <a:pt x="8797" y="33197"/>
                  </a:cubicBezTo>
                  <a:cubicBezTo>
                    <a:pt x="8742" y="33172"/>
                    <a:pt x="8682" y="33158"/>
                    <a:pt x="8622" y="33158"/>
                  </a:cubicBezTo>
                  <a:cubicBezTo>
                    <a:pt x="8553" y="33158"/>
                    <a:pt x="8484" y="33177"/>
                    <a:pt x="8429" y="33218"/>
                  </a:cubicBezTo>
                  <a:cubicBezTo>
                    <a:pt x="8146" y="33225"/>
                    <a:pt x="7887" y="33227"/>
                    <a:pt x="7674" y="33227"/>
                  </a:cubicBezTo>
                  <a:cubicBezTo>
                    <a:pt x="7546" y="33227"/>
                    <a:pt x="7435" y="33226"/>
                    <a:pt x="7345" y="33226"/>
                  </a:cubicBezTo>
                  <a:cubicBezTo>
                    <a:pt x="7335" y="33226"/>
                    <a:pt x="7326" y="33226"/>
                    <a:pt x="7316" y="33226"/>
                  </a:cubicBezTo>
                  <a:cubicBezTo>
                    <a:pt x="6558" y="33226"/>
                    <a:pt x="5540" y="32936"/>
                    <a:pt x="4711" y="32936"/>
                  </a:cubicBezTo>
                  <a:cubicBezTo>
                    <a:pt x="4477" y="32936"/>
                    <a:pt x="4259" y="32959"/>
                    <a:pt x="4065" y="33018"/>
                  </a:cubicBezTo>
                  <a:cubicBezTo>
                    <a:pt x="4018" y="33032"/>
                    <a:pt x="3999" y="33077"/>
                    <a:pt x="4005" y="33123"/>
                  </a:cubicBezTo>
                  <a:cubicBezTo>
                    <a:pt x="4009" y="33136"/>
                    <a:pt x="4012" y="33144"/>
                    <a:pt x="4015" y="33154"/>
                  </a:cubicBezTo>
                  <a:cubicBezTo>
                    <a:pt x="3904" y="33166"/>
                    <a:pt x="3794" y="33171"/>
                    <a:pt x="3683" y="33171"/>
                  </a:cubicBezTo>
                  <a:cubicBezTo>
                    <a:pt x="3382" y="33171"/>
                    <a:pt x="3077" y="33131"/>
                    <a:pt x="2744" y="33067"/>
                  </a:cubicBezTo>
                  <a:cubicBezTo>
                    <a:pt x="2205" y="32964"/>
                    <a:pt x="2423" y="32166"/>
                    <a:pt x="2486" y="31790"/>
                  </a:cubicBezTo>
                  <a:cubicBezTo>
                    <a:pt x="2496" y="31732"/>
                    <a:pt x="3083" y="31717"/>
                    <a:pt x="3733" y="31717"/>
                  </a:cubicBezTo>
                  <a:close/>
                  <a:moveTo>
                    <a:pt x="19571" y="12154"/>
                  </a:moveTo>
                  <a:cubicBezTo>
                    <a:pt x="19605" y="12188"/>
                    <a:pt x="19644" y="12215"/>
                    <a:pt x="19686" y="12235"/>
                  </a:cubicBezTo>
                  <a:cubicBezTo>
                    <a:pt x="21783" y="13187"/>
                    <a:pt x="25231" y="13948"/>
                    <a:pt x="25374" y="16727"/>
                  </a:cubicBezTo>
                  <a:cubicBezTo>
                    <a:pt x="25493" y="19006"/>
                    <a:pt x="24331" y="21542"/>
                    <a:pt x="23706" y="23726"/>
                  </a:cubicBezTo>
                  <a:cubicBezTo>
                    <a:pt x="22930" y="26445"/>
                    <a:pt x="22114" y="29159"/>
                    <a:pt x="21070" y="31791"/>
                  </a:cubicBezTo>
                  <a:cubicBezTo>
                    <a:pt x="20363" y="33581"/>
                    <a:pt x="19111" y="37170"/>
                    <a:pt x="16865" y="37516"/>
                  </a:cubicBezTo>
                  <a:cubicBezTo>
                    <a:pt x="16703" y="37540"/>
                    <a:pt x="16591" y="37724"/>
                    <a:pt x="16591" y="37877"/>
                  </a:cubicBezTo>
                  <a:cubicBezTo>
                    <a:pt x="16588" y="38499"/>
                    <a:pt x="16588" y="39122"/>
                    <a:pt x="16588" y="39745"/>
                  </a:cubicBezTo>
                  <a:cubicBezTo>
                    <a:pt x="16590" y="39952"/>
                    <a:pt x="16757" y="40121"/>
                    <a:pt x="16965" y="40122"/>
                  </a:cubicBezTo>
                  <a:cubicBezTo>
                    <a:pt x="19530" y="40107"/>
                    <a:pt x="22086" y="39902"/>
                    <a:pt x="24649" y="39902"/>
                  </a:cubicBezTo>
                  <a:cubicBezTo>
                    <a:pt x="24792" y="39902"/>
                    <a:pt x="24934" y="39903"/>
                    <a:pt x="25076" y="39904"/>
                  </a:cubicBezTo>
                  <a:cubicBezTo>
                    <a:pt x="25578" y="39908"/>
                    <a:pt x="28841" y="39898"/>
                    <a:pt x="28841" y="40412"/>
                  </a:cubicBezTo>
                  <a:cubicBezTo>
                    <a:pt x="28841" y="41082"/>
                    <a:pt x="28814" y="41752"/>
                    <a:pt x="28767" y="42421"/>
                  </a:cubicBezTo>
                  <a:cubicBezTo>
                    <a:pt x="28716" y="43132"/>
                    <a:pt x="28221" y="43250"/>
                    <a:pt x="27668" y="43250"/>
                  </a:cubicBezTo>
                  <a:cubicBezTo>
                    <a:pt x="27394" y="43250"/>
                    <a:pt x="27104" y="43221"/>
                    <a:pt x="26849" y="43221"/>
                  </a:cubicBezTo>
                  <a:cubicBezTo>
                    <a:pt x="26824" y="43221"/>
                    <a:pt x="26800" y="43221"/>
                    <a:pt x="26776" y="43222"/>
                  </a:cubicBezTo>
                  <a:cubicBezTo>
                    <a:pt x="26383" y="43231"/>
                    <a:pt x="25991" y="43236"/>
                    <a:pt x="25599" y="43236"/>
                  </a:cubicBezTo>
                  <a:cubicBezTo>
                    <a:pt x="20457" y="43236"/>
                    <a:pt x="15344" y="42485"/>
                    <a:pt x="10192" y="42485"/>
                  </a:cubicBezTo>
                  <a:cubicBezTo>
                    <a:pt x="9750" y="42485"/>
                    <a:pt x="9308" y="42491"/>
                    <a:pt x="8865" y="42503"/>
                  </a:cubicBezTo>
                  <a:cubicBezTo>
                    <a:pt x="8445" y="42515"/>
                    <a:pt x="6895" y="42590"/>
                    <a:pt x="5290" y="42590"/>
                  </a:cubicBezTo>
                  <a:cubicBezTo>
                    <a:pt x="3209" y="42590"/>
                    <a:pt x="1038" y="42463"/>
                    <a:pt x="1119" y="41907"/>
                  </a:cubicBezTo>
                  <a:cubicBezTo>
                    <a:pt x="1333" y="40447"/>
                    <a:pt x="3688" y="40229"/>
                    <a:pt x="4800" y="40113"/>
                  </a:cubicBezTo>
                  <a:cubicBezTo>
                    <a:pt x="5512" y="40040"/>
                    <a:pt x="6223" y="40011"/>
                    <a:pt x="6935" y="40011"/>
                  </a:cubicBezTo>
                  <a:cubicBezTo>
                    <a:pt x="9170" y="40011"/>
                    <a:pt x="11404" y="40290"/>
                    <a:pt x="13640" y="40309"/>
                  </a:cubicBezTo>
                  <a:cubicBezTo>
                    <a:pt x="13643" y="40310"/>
                    <a:pt x="13645" y="40310"/>
                    <a:pt x="13648" y="40310"/>
                  </a:cubicBezTo>
                  <a:cubicBezTo>
                    <a:pt x="13810" y="40310"/>
                    <a:pt x="13934" y="40198"/>
                    <a:pt x="13983" y="40048"/>
                  </a:cubicBezTo>
                  <a:cubicBezTo>
                    <a:pt x="14267" y="39220"/>
                    <a:pt x="14541" y="38453"/>
                    <a:pt x="14398" y="37575"/>
                  </a:cubicBezTo>
                  <a:cubicBezTo>
                    <a:pt x="14371" y="37400"/>
                    <a:pt x="14195" y="37323"/>
                    <a:pt x="14036" y="37323"/>
                  </a:cubicBezTo>
                  <a:cubicBezTo>
                    <a:pt x="14010" y="37323"/>
                    <a:pt x="13985" y="37325"/>
                    <a:pt x="13961" y="37328"/>
                  </a:cubicBezTo>
                  <a:cubicBezTo>
                    <a:pt x="12743" y="37531"/>
                    <a:pt x="11519" y="37717"/>
                    <a:pt x="10285" y="37717"/>
                  </a:cubicBezTo>
                  <a:cubicBezTo>
                    <a:pt x="9993" y="37717"/>
                    <a:pt x="9699" y="37707"/>
                    <a:pt x="9406" y="37683"/>
                  </a:cubicBezTo>
                  <a:cubicBezTo>
                    <a:pt x="7224" y="37512"/>
                    <a:pt x="6726" y="35874"/>
                    <a:pt x="6981" y="33986"/>
                  </a:cubicBezTo>
                  <a:cubicBezTo>
                    <a:pt x="7471" y="33986"/>
                    <a:pt x="7922" y="33964"/>
                    <a:pt x="8240" y="33949"/>
                  </a:cubicBezTo>
                  <a:lnTo>
                    <a:pt x="8240" y="33949"/>
                  </a:lnTo>
                  <a:cubicBezTo>
                    <a:pt x="8144" y="35675"/>
                    <a:pt x="9532" y="36203"/>
                    <a:pt x="11068" y="36203"/>
                  </a:cubicBezTo>
                  <a:cubicBezTo>
                    <a:pt x="11938" y="36203"/>
                    <a:pt x="12856" y="36034"/>
                    <a:pt x="13579" y="35817"/>
                  </a:cubicBezTo>
                  <a:cubicBezTo>
                    <a:pt x="17597" y="34612"/>
                    <a:pt x="17777" y="30274"/>
                    <a:pt x="18989" y="26928"/>
                  </a:cubicBezTo>
                  <a:cubicBezTo>
                    <a:pt x="20247" y="23458"/>
                    <a:pt x="26215" y="13789"/>
                    <a:pt x="18814" y="13711"/>
                  </a:cubicBezTo>
                  <a:cubicBezTo>
                    <a:pt x="19071" y="13195"/>
                    <a:pt x="19326" y="12674"/>
                    <a:pt x="19571" y="12154"/>
                  </a:cubicBezTo>
                  <a:close/>
                  <a:moveTo>
                    <a:pt x="4079" y="43277"/>
                  </a:moveTo>
                  <a:cubicBezTo>
                    <a:pt x="4658" y="43297"/>
                    <a:pt x="5239" y="43304"/>
                    <a:pt x="5819" y="43304"/>
                  </a:cubicBezTo>
                  <a:cubicBezTo>
                    <a:pt x="6179" y="43304"/>
                    <a:pt x="6540" y="43301"/>
                    <a:pt x="6900" y="43297"/>
                  </a:cubicBezTo>
                  <a:lnTo>
                    <a:pt x="6900" y="43297"/>
                  </a:lnTo>
                  <a:cubicBezTo>
                    <a:pt x="6984" y="44016"/>
                    <a:pt x="6831" y="44708"/>
                    <a:pt x="6074" y="44982"/>
                  </a:cubicBezTo>
                  <a:cubicBezTo>
                    <a:pt x="5845" y="45064"/>
                    <a:pt x="5604" y="45097"/>
                    <a:pt x="5362" y="45097"/>
                  </a:cubicBezTo>
                  <a:cubicBezTo>
                    <a:pt x="4956" y="45097"/>
                    <a:pt x="4542" y="45006"/>
                    <a:pt x="4157" y="44900"/>
                  </a:cubicBezTo>
                  <a:cubicBezTo>
                    <a:pt x="4079" y="44380"/>
                    <a:pt x="3985" y="43857"/>
                    <a:pt x="4081" y="43330"/>
                  </a:cubicBezTo>
                  <a:cubicBezTo>
                    <a:pt x="4083" y="43313"/>
                    <a:pt x="4082" y="43295"/>
                    <a:pt x="4079" y="43277"/>
                  </a:cubicBezTo>
                  <a:close/>
                  <a:moveTo>
                    <a:pt x="23760" y="43894"/>
                  </a:moveTo>
                  <a:cubicBezTo>
                    <a:pt x="24542" y="43933"/>
                    <a:pt x="25324" y="43953"/>
                    <a:pt x="26106" y="43957"/>
                  </a:cubicBezTo>
                  <a:cubicBezTo>
                    <a:pt x="26075" y="44002"/>
                    <a:pt x="26055" y="44052"/>
                    <a:pt x="26050" y="44106"/>
                  </a:cubicBezTo>
                  <a:cubicBezTo>
                    <a:pt x="25988" y="44694"/>
                    <a:pt x="25988" y="45072"/>
                    <a:pt x="25442" y="45437"/>
                  </a:cubicBezTo>
                  <a:cubicBezTo>
                    <a:pt x="25140" y="45640"/>
                    <a:pt x="24795" y="45720"/>
                    <a:pt x="24445" y="45720"/>
                  </a:cubicBezTo>
                  <a:cubicBezTo>
                    <a:pt x="24124" y="45720"/>
                    <a:pt x="23799" y="45653"/>
                    <a:pt x="23495" y="45551"/>
                  </a:cubicBezTo>
                  <a:cubicBezTo>
                    <a:pt x="23489" y="44972"/>
                    <a:pt x="23492" y="44433"/>
                    <a:pt x="23760" y="43894"/>
                  </a:cubicBezTo>
                  <a:close/>
                  <a:moveTo>
                    <a:pt x="19269" y="0"/>
                  </a:moveTo>
                  <a:cubicBezTo>
                    <a:pt x="17521" y="0"/>
                    <a:pt x="17219" y="3112"/>
                    <a:pt x="17280" y="4902"/>
                  </a:cubicBezTo>
                  <a:cubicBezTo>
                    <a:pt x="17026" y="4853"/>
                    <a:pt x="16771" y="4823"/>
                    <a:pt x="16520" y="4823"/>
                  </a:cubicBezTo>
                  <a:cubicBezTo>
                    <a:pt x="15957" y="4823"/>
                    <a:pt x="15417" y="4973"/>
                    <a:pt x="14956" y="5382"/>
                  </a:cubicBezTo>
                  <a:cubicBezTo>
                    <a:pt x="13776" y="6425"/>
                    <a:pt x="13420" y="8479"/>
                    <a:pt x="12959" y="9902"/>
                  </a:cubicBezTo>
                  <a:cubicBezTo>
                    <a:pt x="12299" y="11930"/>
                    <a:pt x="11646" y="14132"/>
                    <a:pt x="11614" y="16282"/>
                  </a:cubicBezTo>
                  <a:cubicBezTo>
                    <a:pt x="11611" y="16484"/>
                    <a:pt x="11744" y="16593"/>
                    <a:pt x="11895" y="16624"/>
                  </a:cubicBezTo>
                  <a:cubicBezTo>
                    <a:pt x="11858" y="16725"/>
                    <a:pt x="11886" y="16839"/>
                    <a:pt x="11963" y="16913"/>
                  </a:cubicBezTo>
                  <a:cubicBezTo>
                    <a:pt x="11605" y="17287"/>
                    <a:pt x="11330" y="17742"/>
                    <a:pt x="11099" y="18206"/>
                  </a:cubicBezTo>
                  <a:cubicBezTo>
                    <a:pt x="11040" y="18328"/>
                    <a:pt x="11044" y="18471"/>
                    <a:pt x="11146" y="18571"/>
                  </a:cubicBezTo>
                  <a:cubicBezTo>
                    <a:pt x="11903" y="19305"/>
                    <a:pt x="12851" y="19917"/>
                    <a:pt x="13935" y="19917"/>
                  </a:cubicBezTo>
                  <a:cubicBezTo>
                    <a:pt x="13945" y="19917"/>
                    <a:pt x="13956" y="19917"/>
                    <a:pt x="13966" y="19917"/>
                  </a:cubicBezTo>
                  <a:cubicBezTo>
                    <a:pt x="14753" y="19907"/>
                    <a:pt x="15620" y="19198"/>
                    <a:pt x="15545" y="18365"/>
                  </a:cubicBezTo>
                  <a:cubicBezTo>
                    <a:pt x="15572" y="18363"/>
                    <a:pt x="15599" y="18359"/>
                    <a:pt x="15625" y="18353"/>
                  </a:cubicBezTo>
                  <a:cubicBezTo>
                    <a:pt x="16875" y="18026"/>
                    <a:pt x="17504" y="16550"/>
                    <a:pt x="17975" y="15484"/>
                  </a:cubicBezTo>
                  <a:cubicBezTo>
                    <a:pt x="18155" y="15079"/>
                    <a:pt x="18345" y="14680"/>
                    <a:pt x="18538" y="14281"/>
                  </a:cubicBezTo>
                  <a:cubicBezTo>
                    <a:pt x="19719" y="14312"/>
                    <a:pt x="21017" y="14465"/>
                    <a:pt x="21640" y="15599"/>
                  </a:cubicBezTo>
                  <a:cubicBezTo>
                    <a:pt x="22139" y="16496"/>
                    <a:pt x="21818" y="17811"/>
                    <a:pt x="21585" y="18730"/>
                  </a:cubicBezTo>
                  <a:cubicBezTo>
                    <a:pt x="20971" y="21150"/>
                    <a:pt x="19721" y="23387"/>
                    <a:pt x="18734" y="25664"/>
                  </a:cubicBezTo>
                  <a:cubicBezTo>
                    <a:pt x="17604" y="28267"/>
                    <a:pt x="17507" y="31389"/>
                    <a:pt x="15691" y="33659"/>
                  </a:cubicBezTo>
                  <a:cubicBezTo>
                    <a:pt x="15014" y="34505"/>
                    <a:pt x="12575" y="35544"/>
                    <a:pt x="10827" y="35544"/>
                  </a:cubicBezTo>
                  <a:cubicBezTo>
                    <a:pt x="9696" y="35544"/>
                    <a:pt x="8854" y="35108"/>
                    <a:pt x="8969" y="33902"/>
                  </a:cubicBezTo>
                  <a:cubicBezTo>
                    <a:pt x="10311" y="33800"/>
                    <a:pt x="12361" y="33444"/>
                    <a:pt x="12355" y="31856"/>
                  </a:cubicBezTo>
                  <a:cubicBezTo>
                    <a:pt x="12355" y="31632"/>
                    <a:pt x="12183" y="31507"/>
                    <a:pt x="11981" y="31479"/>
                  </a:cubicBezTo>
                  <a:cubicBezTo>
                    <a:pt x="9636" y="31176"/>
                    <a:pt x="7269" y="30985"/>
                    <a:pt x="4904" y="30985"/>
                  </a:cubicBezTo>
                  <a:cubicBezTo>
                    <a:pt x="4010" y="30985"/>
                    <a:pt x="3115" y="31012"/>
                    <a:pt x="2222" y="31071"/>
                  </a:cubicBezTo>
                  <a:cubicBezTo>
                    <a:pt x="2048" y="31084"/>
                    <a:pt x="1919" y="31176"/>
                    <a:pt x="1864" y="31342"/>
                  </a:cubicBezTo>
                  <a:cubicBezTo>
                    <a:pt x="1681" y="31893"/>
                    <a:pt x="1496" y="33093"/>
                    <a:pt x="1966" y="33563"/>
                  </a:cubicBezTo>
                  <a:cubicBezTo>
                    <a:pt x="2234" y="33829"/>
                    <a:pt x="2720" y="33936"/>
                    <a:pt x="3230" y="33936"/>
                  </a:cubicBezTo>
                  <a:cubicBezTo>
                    <a:pt x="3722" y="33936"/>
                    <a:pt x="4238" y="33837"/>
                    <a:pt x="4604" y="33687"/>
                  </a:cubicBezTo>
                  <a:cubicBezTo>
                    <a:pt x="5088" y="33881"/>
                    <a:pt x="5798" y="33955"/>
                    <a:pt x="6492" y="33977"/>
                  </a:cubicBezTo>
                  <a:cubicBezTo>
                    <a:pt x="6143" y="35543"/>
                    <a:pt x="6249" y="37338"/>
                    <a:pt x="7959" y="38030"/>
                  </a:cubicBezTo>
                  <a:cubicBezTo>
                    <a:pt x="8737" y="38343"/>
                    <a:pt x="9567" y="38454"/>
                    <a:pt x="10411" y="38454"/>
                  </a:cubicBezTo>
                  <a:cubicBezTo>
                    <a:pt x="11505" y="38454"/>
                    <a:pt x="12623" y="38267"/>
                    <a:pt x="13679" y="38091"/>
                  </a:cubicBezTo>
                  <a:lnTo>
                    <a:pt x="13679" y="38091"/>
                  </a:lnTo>
                  <a:cubicBezTo>
                    <a:pt x="13632" y="38618"/>
                    <a:pt x="13545" y="39595"/>
                    <a:pt x="13467" y="39595"/>
                  </a:cubicBezTo>
                  <a:cubicBezTo>
                    <a:pt x="13193" y="39592"/>
                    <a:pt x="12918" y="39577"/>
                    <a:pt x="12642" y="39558"/>
                  </a:cubicBezTo>
                  <a:cubicBezTo>
                    <a:pt x="11928" y="39512"/>
                    <a:pt x="11215" y="39455"/>
                    <a:pt x="10501" y="39408"/>
                  </a:cubicBezTo>
                  <a:cubicBezTo>
                    <a:pt x="9308" y="39330"/>
                    <a:pt x="8113" y="39267"/>
                    <a:pt x="6919" y="39267"/>
                  </a:cubicBezTo>
                  <a:cubicBezTo>
                    <a:pt x="6315" y="39267"/>
                    <a:pt x="5710" y="39283"/>
                    <a:pt x="5106" y="39322"/>
                  </a:cubicBezTo>
                  <a:cubicBezTo>
                    <a:pt x="3028" y="39459"/>
                    <a:pt x="0" y="40057"/>
                    <a:pt x="406" y="42754"/>
                  </a:cubicBezTo>
                  <a:cubicBezTo>
                    <a:pt x="430" y="42928"/>
                    <a:pt x="614" y="43009"/>
                    <a:pt x="767" y="43028"/>
                  </a:cubicBezTo>
                  <a:cubicBezTo>
                    <a:pt x="1733" y="43152"/>
                    <a:pt x="2701" y="43221"/>
                    <a:pt x="3673" y="43262"/>
                  </a:cubicBezTo>
                  <a:cubicBezTo>
                    <a:pt x="3477" y="43887"/>
                    <a:pt x="3611" y="44502"/>
                    <a:pt x="3573" y="45146"/>
                  </a:cubicBezTo>
                  <a:cubicBezTo>
                    <a:pt x="3567" y="45286"/>
                    <a:pt x="3676" y="45398"/>
                    <a:pt x="3801" y="45442"/>
                  </a:cubicBezTo>
                  <a:cubicBezTo>
                    <a:pt x="4286" y="45612"/>
                    <a:pt x="4814" y="45725"/>
                    <a:pt x="5335" y="45725"/>
                  </a:cubicBezTo>
                  <a:cubicBezTo>
                    <a:pt x="5798" y="45725"/>
                    <a:pt x="6255" y="45636"/>
                    <a:pt x="6672" y="45417"/>
                  </a:cubicBezTo>
                  <a:cubicBezTo>
                    <a:pt x="7472" y="45000"/>
                    <a:pt x="7629" y="44103"/>
                    <a:pt x="7560" y="43287"/>
                  </a:cubicBezTo>
                  <a:cubicBezTo>
                    <a:pt x="9124" y="43260"/>
                    <a:pt x="10689" y="43208"/>
                    <a:pt x="12253" y="43208"/>
                  </a:cubicBezTo>
                  <a:cubicBezTo>
                    <a:pt x="13047" y="43208"/>
                    <a:pt x="13841" y="43222"/>
                    <a:pt x="14634" y="43258"/>
                  </a:cubicBezTo>
                  <a:cubicBezTo>
                    <a:pt x="17511" y="43389"/>
                    <a:pt x="20381" y="43710"/>
                    <a:pt x="23256" y="43866"/>
                  </a:cubicBezTo>
                  <a:cubicBezTo>
                    <a:pt x="22976" y="44451"/>
                    <a:pt x="22897" y="45128"/>
                    <a:pt x="22889" y="45769"/>
                  </a:cubicBezTo>
                  <a:cubicBezTo>
                    <a:pt x="22885" y="45916"/>
                    <a:pt x="22985" y="46009"/>
                    <a:pt x="23113" y="46062"/>
                  </a:cubicBezTo>
                  <a:cubicBezTo>
                    <a:pt x="23542" y="46241"/>
                    <a:pt x="23993" y="46343"/>
                    <a:pt x="24439" y="46343"/>
                  </a:cubicBezTo>
                  <a:cubicBezTo>
                    <a:pt x="24944" y="46343"/>
                    <a:pt x="25443" y="46212"/>
                    <a:pt x="25895" y="45916"/>
                  </a:cubicBezTo>
                  <a:cubicBezTo>
                    <a:pt x="26464" y="45541"/>
                    <a:pt x="27007" y="44610"/>
                    <a:pt x="26533" y="43975"/>
                  </a:cubicBezTo>
                  <a:cubicBezTo>
                    <a:pt x="26527" y="43965"/>
                    <a:pt x="26517" y="43963"/>
                    <a:pt x="26511" y="43953"/>
                  </a:cubicBezTo>
                  <a:cubicBezTo>
                    <a:pt x="27344" y="43950"/>
                    <a:pt x="28175" y="43922"/>
                    <a:pt x="29010" y="43857"/>
                  </a:cubicBezTo>
                  <a:cubicBezTo>
                    <a:pt x="29159" y="43844"/>
                    <a:pt x="29343" y="43754"/>
                    <a:pt x="29368" y="43583"/>
                  </a:cubicBezTo>
                  <a:cubicBezTo>
                    <a:pt x="29543" y="42375"/>
                    <a:pt x="29589" y="41174"/>
                    <a:pt x="29589" y="39953"/>
                  </a:cubicBezTo>
                  <a:cubicBezTo>
                    <a:pt x="29592" y="39796"/>
                    <a:pt x="29477" y="39627"/>
                    <a:pt x="29315" y="39592"/>
                  </a:cubicBezTo>
                  <a:cubicBezTo>
                    <a:pt x="27632" y="39249"/>
                    <a:pt x="25933" y="39146"/>
                    <a:pt x="24228" y="39146"/>
                  </a:cubicBezTo>
                  <a:cubicBezTo>
                    <a:pt x="21934" y="39146"/>
                    <a:pt x="19630" y="39332"/>
                    <a:pt x="17343" y="39366"/>
                  </a:cubicBezTo>
                  <a:cubicBezTo>
                    <a:pt x="17343" y="39182"/>
                    <a:pt x="17339" y="38996"/>
                    <a:pt x="17339" y="38812"/>
                  </a:cubicBezTo>
                  <a:lnTo>
                    <a:pt x="17339" y="38192"/>
                  </a:lnTo>
                  <a:cubicBezTo>
                    <a:pt x="17359" y="38186"/>
                    <a:pt x="17377" y="38180"/>
                    <a:pt x="17396" y="38173"/>
                  </a:cubicBezTo>
                  <a:cubicBezTo>
                    <a:pt x="17825" y="38065"/>
                    <a:pt x="18194" y="37787"/>
                    <a:pt x="18529" y="37516"/>
                  </a:cubicBezTo>
                  <a:cubicBezTo>
                    <a:pt x="19563" y="36681"/>
                    <a:pt x="20236" y="35357"/>
                    <a:pt x="20815" y="34196"/>
                  </a:cubicBezTo>
                  <a:cubicBezTo>
                    <a:pt x="22345" y="31130"/>
                    <a:pt x="23304" y="27775"/>
                    <a:pt x="24248" y="24498"/>
                  </a:cubicBezTo>
                  <a:cubicBezTo>
                    <a:pt x="24989" y="21917"/>
                    <a:pt x="26366" y="18916"/>
                    <a:pt x="26064" y="16207"/>
                  </a:cubicBezTo>
                  <a:cubicBezTo>
                    <a:pt x="25752" y="13418"/>
                    <a:pt x="22164" y="12562"/>
                    <a:pt x="20056" y="11605"/>
                  </a:cubicBezTo>
                  <a:cubicBezTo>
                    <a:pt x="20006" y="11583"/>
                    <a:pt x="19952" y="11571"/>
                    <a:pt x="19898" y="11571"/>
                  </a:cubicBezTo>
                  <a:cubicBezTo>
                    <a:pt x="19880" y="11571"/>
                    <a:pt x="19861" y="11573"/>
                    <a:pt x="19843" y="11575"/>
                  </a:cubicBezTo>
                  <a:cubicBezTo>
                    <a:pt x="19899" y="11454"/>
                    <a:pt x="19958" y="11335"/>
                    <a:pt x="20011" y="11211"/>
                  </a:cubicBezTo>
                  <a:cubicBezTo>
                    <a:pt x="20526" y="10049"/>
                    <a:pt x="21338" y="8488"/>
                    <a:pt x="21142" y="7168"/>
                  </a:cubicBezTo>
                  <a:cubicBezTo>
                    <a:pt x="21046" y="6529"/>
                    <a:pt x="20517" y="6121"/>
                    <a:pt x="19919" y="5825"/>
                  </a:cubicBezTo>
                  <a:cubicBezTo>
                    <a:pt x="20548" y="5039"/>
                    <a:pt x="21214" y="4277"/>
                    <a:pt x="21797" y="3454"/>
                  </a:cubicBezTo>
                  <a:cubicBezTo>
                    <a:pt x="22520" y="2436"/>
                    <a:pt x="21600" y="1146"/>
                    <a:pt x="20707" y="541"/>
                  </a:cubicBezTo>
                  <a:cubicBezTo>
                    <a:pt x="20143" y="163"/>
                    <a:pt x="19668" y="0"/>
                    <a:pt x="1926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45"/>
          <p:cNvGrpSpPr/>
          <p:nvPr/>
        </p:nvGrpSpPr>
        <p:grpSpPr>
          <a:xfrm>
            <a:off x="3254465" y="3454074"/>
            <a:ext cx="821284" cy="734993"/>
            <a:chOff x="3712825" y="4594375"/>
            <a:chExt cx="946725" cy="847450"/>
          </a:xfrm>
        </p:grpSpPr>
        <p:sp>
          <p:nvSpPr>
            <p:cNvPr id="1271" name="Google Shape;1271;p45"/>
            <p:cNvSpPr/>
            <p:nvPr/>
          </p:nvSpPr>
          <p:spPr>
            <a:xfrm>
              <a:off x="4052600" y="4939300"/>
              <a:ext cx="481300" cy="484200"/>
            </a:xfrm>
            <a:custGeom>
              <a:avLst/>
              <a:gdLst/>
              <a:ahLst/>
              <a:cxnLst/>
              <a:rect l="l" t="t" r="r" b="b"/>
              <a:pathLst>
                <a:path w="19252" h="19368" extrusionOk="0">
                  <a:moveTo>
                    <a:pt x="18505" y="0"/>
                  </a:moveTo>
                  <a:cubicBezTo>
                    <a:pt x="18275" y="0"/>
                    <a:pt x="18015" y="69"/>
                    <a:pt x="17759" y="176"/>
                  </a:cubicBezTo>
                  <a:lnTo>
                    <a:pt x="17759" y="198"/>
                  </a:lnTo>
                  <a:cubicBezTo>
                    <a:pt x="17767" y="378"/>
                    <a:pt x="17605" y="481"/>
                    <a:pt x="17451" y="481"/>
                  </a:cubicBezTo>
                  <a:cubicBezTo>
                    <a:pt x="17387" y="481"/>
                    <a:pt x="17325" y="464"/>
                    <a:pt x="17276" y="427"/>
                  </a:cubicBezTo>
                  <a:cubicBezTo>
                    <a:pt x="17024" y="586"/>
                    <a:pt x="16796" y="764"/>
                    <a:pt x="16649" y="929"/>
                  </a:cubicBezTo>
                  <a:cubicBezTo>
                    <a:pt x="15634" y="2044"/>
                    <a:pt x="15646" y="3540"/>
                    <a:pt x="15999" y="4937"/>
                  </a:cubicBezTo>
                  <a:cubicBezTo>
                    <a:pt x="16518" y="6999"/>
                    <a:pt x="17581" y="9094"/>
                    <a:pt x="17525" y="11264"/>
                  </a:cubicBezTo>
                  <a:cubicBezTo>
                    <a:pt x="17451" y="14033"/>
                    <a:pt x="15736" y="17148"/>
                    <a:pt x="12868" y="17840"/>
                  </a:cubicBezTo>
                  <a:cubicBezTo>
                    <a:pt x="12313" y="17974"/>
                    <a:pt x="11751" y="18037"/>
                    <a:pt x="11188" y="18037"/>
                  </a:cubicBezTo>
                  <a:cubicBezTo>
                    <a:pt x="6493" y="18037"/>
                    <a:pt x="1779" y="13639"/>
                    <a:pt x="1305" y="9053"/>
                  </a:cubicBezTo>
                  <a:cubicBezTo>
                    <a:pt x="985" y="9200"/>
                    <a:pt x="619" y="9283"/>
                    <a:pt x="207" y="9283"/>
                  </a:cubicBezTo>
                  <a:cubicBezTo>
                    <a:pt x="190" y="9283"/>
                    <a:pt x="173" y="9283"/>
                    <a:pt x="156" y="9283"/>
                  </a:cubicBezTo>
                  <a:lnTo>
                    <a:pt x="156" y="9283"/>
                  </a:lnTo>
                  <a:cubicBezTo>
                    <a:pt x="168" y="9922"/>
                    <a:pt x="1" y="10576"/>
                    <a:pt x="144" y="11227"/>
                  </a:cubicBezTo>
                  <a:cubicBezTo>
                    <a:pt x="368" y="12239"/>
                    <a:pt x="791" y="13195"/>
                    <a:pt x="1389" y="14039"/>
                  </a:cubicBezTo>
                  <a:cubicBezTo>
                    <a:pt x="2595" y="15750"/>
                    <a:pt x="4221" y="17226"/>
                    <a:pt x="6065" y="18230"/>
                  </a:cubicBezTo>
                  <a:cubicBezTo>
                    <a:pt x="7436" y="18976"/>
                    <a:pt x="9019" y="19367"/>
                    <a:pt x="10588" y="19367"/>
                  </a:cubicBezTo>
                  <a:cubicBezTo>
                    <a:pt x="13233" y="19367"/>
                    <a:pt x="15840" y="18257"/>
                    <a:pt x="17331" y="15868"/>
                  </a:cubicBezTo>
                  <a:cubicBezTo>
                    <a:pt x="18415" y="14137"/>
                    <a:pt x="18933" y="11956"/>
                    <a:pt x="18490" y="9929"/>
                  </a:cubicBezTo>
                  <a:cubicBezTo>
                    <a:pt x="18184" y="8521"/>
                    <a:pt x="17733" y="7146"/>
                    <a:pt x="17453" y="5733"/>
                  </a:cubicBezTo>
                  <a:cubicBezTo>
                    <a:pt x="17141" y="4156"/>
                    <a:pt x="16660" y="891"/>
                    <a:pt x="18979" y="891"/>
                  </a:cubicBezTo>
                  <a:cubicBezTo>
                    <a:pt x="19064" y="891"/>
                    <a:pt x="19154" y="896"/>
                    <a:pt x="19247" y="905"/>
                  </a:cubicBezTo>
                  <a:cubicBezTo>
                    <a:pt x="19251" y="237"/>
                    <a:pt x="18931" y="0"/>
                    <a:pt x="185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5"/>
            <p:cNvSpPr/>
            <p:nvPr/>
          </p:nvSpPr>
          <p:spPr>
            <a:xfrm>
              <a:off x="3724600" y="4659600"/>
              <a:ext cx="132925" cy="346025"/>
            </a:xfrm>
            <a:custGeom>
              <a:avLst/>
              <a:gdLst/>
              <a:ahLst/>
              <a:cxnLst/>
              <a:rect l="l" t="t" r="r" b="b"/>
              <a:pathLst>
                <a:path w="5317" h="13841" extrusionOk="0">
                  <a:moveTo>
                    <a:pt x="4729" y="0"/>
                  </a:moveTo>
                  <a:cubicBezTo>
                    <a:pt x="1" y="2922"/>
                    <a:pt x="315" y="9324"/>
                    <a:pt x="3109" y="13526"/>
                  </a:cubicBezTo>
                  <a:cubicBezTo>
                    <a:pt x="3180" y="13632"/>
                    <a:pt x="3251" y="13737"/>
                    <a:pt x="3327" y="13841"/>
                  </a:cubicBezTo>
                  <a:cubicBezTo>
                    <a:pt x="3813" y="13647"/>
                    <a:pt x="4152" y="13345"/>
                    <a:pt x="4346" y="12841"/>
                  </a:cubicBezTo>
                  <a:cubicBezTo>
                    <a:pt x="4008" y="12407"/>
                    <a:pt x="3710" y="11944"/>
                    <a:pt x="3455" y="11458"/>
                  </a:cubicBezTo>
                  <a:cubicBezTo>
                    <a:pt x="1630" y="7965"/>
                    <a:pt x="1732" y="3019"/>
                    <a:pt x="5317" y="643"/>
                  </a:cubicBezTo>
                  <a:cubicBezTo>
                    <a:pt x="5109" y="441"/>
                    <a:pt x="4911" y="226"/>
                    <a:pt x="47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5"/>
            <p:cNvSpPr/>
            <p:nvPr/>
          </p:nvSpPr>
          <p:spPr>
            <a:xfrm>
              <a:off x="4085600" y="4637725"/>
              <a:ext cx="174000" cy="297100"/>
            </a:xfrm>
            <a:custGeom>
              <a:avLst/>
              <a:gdLst/>
              <a:ahLst/>
              <a:cxnLst/>
              <a:rect l="l" t="t" r="r" b="b"/>
              <a:pathLst>
                <a:path w="6960" h="11884" extrusionOk="0">
                  <a:moveTo>
                    <a:pt x="60" y="1"/>
                  </a:moveTo>
                  <a:cubicBezTo>
                    <a:pt x="44" y="253"/>
                    <a:pt x="28" y="518"/>
                    <a:pt x="1" y="779"/>
                  </a:cubicBezTo>
                  <a:cubicBezTo>
                    <a:pt x="3670" y="1645"/>
                    <a:pt x="6149" y="4670"/>
                    <a:pt x="5692" y="8550"/>
                  </a:cubicBezTo>
                  <a:cubicBezTo>
                    <a:pt x="5556" y="9650"/>
                    <a:pt x="5253" y="10723"/>
                    <a:pt x="4795" y="11731"/>
                  </a:cubicBezTo>
                  <a:cubicBezTo>
                    <a:pt x="5028" y="11843"/>
                    <a:pt x="5263" y="11884"/>
                    <a:pt x="5507" y="11884"/>
                  </a:cubicBezTo>
                  <a:cubicBezTo>
                    <a:pt x="5704" y="11884"/>
                    <a:pt x="5907" y="11857"/>
                    <a:pt x="6121" y="11821"/>
                  </a:cubicBezTo>
                  <a:cubicBezTo>
                    <a:pt x="6664" y="10469"/>
                    <a:pt x="6960" y="9028"/>
                    <a:pt x="6956" y="7580"/>
                  </a:cubicBezTo>
                  <a:cubicBezTo>
                    <a:pt x="6944" y="3325"/>
                    <a:pt x="4306" y="352"/>
                    <a:pt x="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5"/>
            <p:cNvSpPr/>
            <p:nvPr/>
          </p:nvSpPr>
          <p:spPr>
            <a:xfrm>
              <a:off x="3837350" y="4620075"/>
              <a:ext cx="59450" cy="65500"/>
            </a:xfrm>
            <a:custGeom>
              <a:avLst/>
              <a:gdLst/>
              <a:ahLst/>
              <a:cxnLst/>
              <a:rect l="l" t="t" r="r" b="b"/>
              <a:pathLst>
                <a:path w="2378" h="2620" extrusionOk="0">
                  <a:moveTo>
                    <a:pt x="629" y="0"/>
                  </a:moveTo>
                  <a:cubicBezTo>
                    <a:pt x="417" y="0"/>
                    <a:pt x="203" y="102"/>
                    <a:pt x="1" y="352"/>
                  </a:cubicBezTo>
                  <a:cubicBezTo>
                    <a:pt x="278" y="834"/>
                    <a:pt x="667" y="1271"/>
                    <a:pt x="1063" y="1653"/>
                  </a:cubicBezTo>
                  <a:cubicBezTo>
                    <a:pt x="1414" y="1990"/>
                    <a:pt x="1851" y="2482"/>
                    <a:pt x="2340" y="2612"/>
                  </a:cubicBezTo>
                  <a:cubicBezTo>
                    <a:pt x="2350" y="2616"/>
                    <a:pt x="2360" y="2617"/>
                    <a:pt x="2371" y="2619"/>
                  </a:cubicBezTo>
                  <a:cubicBezTo>
                    <a:pt x="2378" y="2559"/>
                    <a:pt x="2376" y="2500"/>
                    <a:pt x="2365" y="2441"/>
                  </a:cubicBezTo>
                  <a:cubicBezTo>
                    <a:pt x="2287" y="2065"/>
                    <a:pt x="2153" y="1681"/>
                    <a:pt x="2006" y="1329"/>
                  </a:cubicBezTo>
                  <a:cubicBezTo>
                    <a:pt x="1765" y="753"/>
                    <a:pt x="1206" y="0"/>
                    <a:pt x="6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5"/>
            <p:cNvSpPr/>
            <p:nvPr/>
          </p:nvSpPr>
          <p:spPr>
            <a:xfrm>
              <a:off x="4038175" y="4608125"/>
              <a:ext cx="39500" cy="86300"/>
            </a:xfrm>
            <a:custGeom>
              <a:avLst/>
              <a:gdLst/>
              <a:ahLst/>
              <a:cxnLst/>
              <a:rect l="l" t="t" r="r" b="b"/>
              <a:pathLst>
                <a:path w="1580" h="3452" extrusionOk="0">
                  <a:moveTo>
                    <a:pt x="1580" y="1"/>
                  </a:moveTo>
                  <a:cubicBezTo>
                    <a:pt x="606" y="104"/>
                    <a:pt x="0" y="1359"/>
                    <a:pt x="16" y="2243"/>
                  </a:cubicBezTo>
                  <a:cubicBezTo>
                    <a:pt x="23" y="2569"/>
                    <a:pt x="350" y="3452"/>
                    <a:pt x="677" y="3452"/>
                  </a:cubicBezTo>
                  <a:cubicBezTo>
                    <a:pt x="779" y="3452"/>
                    <a:pt x="880" y="3366"/>
                    <a:pt x="972" y="3153"/>
                  </a:cubicBezTo>
                  <a:cubicBezTo>
                    <a:pt x="1400" y="2166"/>
                    <a:pt x="1356" y="1044"/>
                    <a:pt x="15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5"/>
            <p:cNvSpPr/>
            <p:nvPr/>
          </p:nvSpPr>
          <p:spPr>
            <a:xfrm>
              <a:off x="4525825" y="4860150"/>
              <a:ext cx="117550" cy="157525"/>
            </a:xfrm>
            <a:custGeom>
              <a:avLst/>
              <a:gdLst/>
              <a:ahLst/>
              <a:cxnLst/>
              <a:rect l="l" t="t" r="r" b="b"/>
              <a:pathLst>
                <a:path w="4702" h="6301" extrusionOk="0">
                  <a:moveTo>
                    <a:pt x="1434" y="0"/>
                  </a:moveTo>
                  <a:cubicBezTo>
                    <a:pt x="881" y="0"/>
                    <a:pt x="431" y="287"/>
                    <a:pt x="0" y="654"/>
                  </a:cubicBezTo>
                  <a:cubicBezTo>
                    <a:pt x="49" y="644"/>
                    <a:pt x="100" y="636"/>
                    <a:pt x="150" y="632"/>
                  </a:cubicBezTo>
                  <a:cubicBezTo>
                    <a:pt x="252" y="620"/>
                    <a:pt x="354" y="615"/>
                    <a:pt x="455" y="615"/>
                  </a:cubicBezTo>
                  <a:cubicBezTo>
                    <a:pt x="1664" y="615"/>
                    <a:pt x="2827" y="1386"/>
                    <a:pt x="3253" y="2538"/>
                  </a:cubicBezTo>
                  <a:cubicBezTo>
                    <a:pt x="3763" y="3915"/>
                    <a:pt x="3177" y="5525"/>
                    <a:pt x="1876" y="6211"/>
                  </a:cubicBezTo>
                  <a:cubicBezTo>
                    <a:pt x="2151" y="6264"/>
                    <a:pt x="2437" y="6301"/>
                    <a:pt x="2714" y="6301"/>
                  </a:cubicBezTo>
                  <a:cubicBezTo>
                    <a:pt x="3376" y="6301"/>
                    <a:pt x="3987" y="6093"/>
                    <a:pt x="4292" y="5407"/>
                  </a:cubicBezTo>
                  <a:cubicBezTo>
                    <a:pt x="4701" y="4494"/>
                    <a:pt x="4461" y="3354"/>
                    <a:pt x="4090" y="2466"/>
                  </a:cubicBezTo>
                  <a:cubicBezTo>
                    <a:pt x="3710" y="1564"/>
                    <a:pt x="3050" y="476"/>
                    <a:pt x="2075" y="121"/>
                  </a:cubicBezTo>
                  <a:cubicBezTo>
                    <a:pt x="1846" y="37"/>
                    <a:pt x="1633" y="0"/>
                    <a:pt x="1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5"/>
            <p:cNvSpPr/>
            <p:nvPr/>
          </p:nvSpPr>
          <p:spPr>
            <a:xfrm>
              <a:off x="4497125" y="4891975"/>
              <a:ext cx="106525" cy="114700"/>
            </a:xfrm>
            <a:custGeom>
              <a:avLst/>
              <a:gdLst/>
              <a:ahLst/>
              <a:cxnLst/>
              <a:rect l="l" t="t" r="r" b="b"/>
              <a:pathLst>
                <a:path w="4261" h="4588" extrusionOk="0">
                  <a:moveTo>
                    <a:pt x="1630" y="0"/>
                  </a:moveTo>
                  <a:cubicBezTo>
                    <a:pt x="1504" y="0"/>
                    <a:pt x="1376" y="13"/>
                    <a:pt x="1249" y="42"/>
                  </a:cubicBezTo>
                  <a:cubicBezTo>
                    <a:pt x="430" y="226"/>
                    <a:pt x="85" y="796"/>
                    <a:pt x="0" y="1510"/>
                  </a:cubicBezTo>
                  <a:cubicBezTo>
                    <a:pt x="338" y="1387"/>
                    <a:pt x="671" y="1313"/>
                    <a:pt x="969" y="1313"/>
                  </a:cubicBezTo>
                  <a:cubicBezTo>
                    <a:pt x="1701" y="1313"/>
                    <a:pt x="2218" y="1756"/>
                    <a:pt x="2047" y="2998"/>
                  </a:cubicBezTo>
                  <a:cubicBezTo>
                    <a:pt x="2031" y="3113"/>
                    <a:pt x="1953" y="3176"/>
                    <a:pt x="1859" y="3197"/>
                  </a:cubicBezTo>
                  <a:cubicBezTo>
                    <a:pt x="1841" y="3334"/>
                    <a:pt x="1747" y="3452"/>
                    <a:pt x="1555" y="3452"/>
                  </a:cubicBezTo>
                  <a:cubicBezTo>
                    <a:pt x="1146" y="3452"/>
                    <a:pt x="834" y="3564"/>
                    <a:pt x="607" y="3760"/>
                  </a:cubicBezTo>
                  <a:cubicBezTo>
                    <a:pt x="818" y="4078"/>
                    <a:pt x="999" y="4434"/>
                    <a:pt x="1404" y="4536"/>
                  </a:cubicBezTo>
                  <a:cubicBezTo>
                    <a:pt x="1539" y="4571"/>
                    <a:pt x="1674" y="4588"/>
                    <a:pt x="1808" y="4588"/>
                  </a:cubicBezTo>
                  <a:cubicBezTo>
                    <a:pt x="2155" y="4588"/>
                    <a:pt x="2491" y="4475"/>
                    <a:pt x="2790" y="4275"/>
                  </a:cubicBezTo>
                  <a:cubicBezTo>
                    <a:pt x="3780" y="3609"/>
                    <a:pt x="4260" y="2300"/>
                    <a:pt x="3609" y="1216"/>
                  </a:cubicBezTo>
                  <a:cubicBezTo>
                    <a:pt x="3208" y="545"/>
                    <a:pt x="2439" y="0"/>
                    <a:pt x="1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5"/>
            <p:cNvSpPr/>
            <p:nvPr/>
          </p:nvSpPr>
          <p:spPr>
            <a:xfrm>
              <a:off x="3993725" y="5106450"/>
              <a:ext cx="108750" cy="49150"/>
            </a:xfrm>
            <a:custGeom>
              <a:avLst/>
              <a:gdLst/>
              <a:ahLst/>
              <a:cxnLst/>
              <a:rect l="l" t="t" r="r" b="b"/>
              <a:pathLst>
                <a:path w="4350" h="1966" extrusionOk="0">
                  <a:moveTo>
                    <a:pt x="4349" y="1"/>
                  </a:moveTo>
                  <a:cubicBezTo>
                    <a:pt x="3881" y="217"/>
                    <a:pt x="3395" y="393"/>
                    <a:pt x="2897" y="524"/>
                  </a:cubicBezTo>
                  <a:cubicBezTo>
                    <a:pt x="1981" y="757"/>
                    <a:pt x="1082" y="871"/>
                    <a:pt x="206" y="871"/>
                  </a:cubicBezTo>
                  <a:cubicBezTo>
                    <a:pt x="137" y="871"/>
                    <a:pt x="69" y="871"/>
                    <a:pt x="0" y="869"/>
                  </a:cubicBezTo>
                  <a:lnTo>
                    <a:pt x="0" y="869"/>
                  </a:lnTo>
                  <a:cubicBezTo>
                    <a:pt x="206" y="1052"/>
                    <a:pt x="368" y="1305"/>
                    <a:pt x="623" y="1451"/>
                  </a:cubicBezTo>
                  <a:cubicBezTo>
                    <a:pt x="1113" y="1732"/>
                    <a:pt x="1674" y="1938"/>
                    <a:pt x="2244" y="1963"/>
                  </a:cubicBezTo>
                  <a:cubicBezTo>
                    <a:pt x="2292" y="1965"/>
                    <a:pt x="2340" y="1966"/>
                    <a:pt x="2387" y="1966"/>
                  </a:cubicBezTo>
                  <a:cubicBezTo>
                    <a:pt x="3662" y="1966"/>
                    <a:pt x="4349" y="1241"/>
                    <a:pt x="4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5"/>
            <p:cNvSpPr/>
            <p:nvPr/>
          </p:nvSpPr>
          <p:spPr>
            <a:xfrm>
              <a:off x="3813750" y="4940500"/>
              <a:ext cx="418125" cy="169225"/>
            </a:xfrm>
            <a:custGeom>
              <a:avLst/>
              <a:gdLst/>
              <a:ahLst/>
              <a:cxnLst/>
              <a:rect l="l" t="t" r="r" b="b"/>
              <a:pathLst>
                <a:path w="16725" h="6769" extrusionOk="0">
                  <a:moveTo>
                    <a:pt x="15485" y="0"/>
                  </a:moveTo>
                  <a:cubicBezTo>
                    <a:pt x="14410" y="2147"/>
                    <a:pt x="12623" y="3938"/>
                    <a:pt x="10308" y="4677"/>
                  </a:cubicBezTo>
                  <a:cubicBezTo>
                    <a:pt x="9465" y="4946"/>
                    <a:pt x="8609" y="5073"/>
                    <a:pt x="7764" y="5073"/>
                  </a:cubicBezTo>
                  <a:cubicBezTo>
                    <a:pt x="5246" y="5073"/>
                    <a:pt x="2827" y="3940"/>
                    <a:pt x="1141" y="2035"/>
                  </a:cubicBezTo>
                  <a:cubicBezTo>
                    <a:pt x="882" y="2468"/>
                    <a:pt x="483" y="2758"/>
                    <a:pt x="0" y="2926"/>
                  </a:cubicBezTo>
                  <a:cubicBezTo>
                    <a:pt x="1880" y="5353"/>
                    <a:pt x="4635" y="6768"/>
                    <a:pt x="7509" y="6768"/>
                  </a:cubicBezTo>
                  <a:cubicBezTo>
                    <a:pt x="9046" y="6768"/>
                    <a:pt x="10617" y="6364"/>
                    <a:pt x="12108" y="5492"/>
                  </a:cubicBezTo>
                  <a:cubicBezTo>
                    <a:pt x="14120" y="4314"/>
                    <a:pt x="15731" y="2464"/>
                    <a:pt x="16725" y="331"/>
                  </a:cubicBezTo>
                  <a:lnTo>
                    <a:pt x="16725" y="331"/>
                  </a:lnTo>
                  <a:cubicBezTo>
                    <a:pt x="16694" y="333"/>
                    <a:pt x="16663" y="333"/>
                    <a:pt x="16632" y="333"/>
                  </a:cubicBezTo>
                  <a:cubicBezTo>
                    <a:pt x="16230" y="333"/>
                    <a:pt x="15830" y="211"/>
                    <a:pt x="154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5"/>
            <p:cNvSpPr/>
            <p:nvPr/>
          </p:nvSpPr>
          <p:spPr>
            <a:xfrm>
              <a:off x="3712825" y="4594375"/>
              <a:ext cx="946725" cy="847450"/>
            </a:xfrm>
            <a:custGeom>
              <a:avLst/>
              <a:gdLst/>
              <a:ahLst/>
              <a:cxnLst/>
              <a:rect l="l" t="t" r="r" b="b"/>
              <a:pathLst>
                <a:path w="37869" h="33898" extrusionOk="0">
                  <a:moveTo>
                    <a:pt x="5610" y="1028"/>
                  </a:moveTo>
                  <a:cubicBezTo>
                    <a:pt x="6187" y="1028"/>
                    <a:pt x="6746" y="1782"/>
                    <a:pt x="6987" y="2358"/>
                  </a:cubicBezTo>
                  <a:cubicBezTo>
                    <a:pt x="7134" y="2709"/>
                    <a:pt x="7268" y="3093"/>
                    <a:pt x="7346" y="3469"/>
                  </a:cubicBezTo>
                  <a:cubicBezTo>
                    <a:pt x="7357" y="3528"/>
                    <a:pt x="7359" y="3587"/>
                    <a:pt x="7352" y="3647"/>
                  </a:cubicBezTo>
                  <a:cubicBezTo>
                    <a:pt x="7341" y="3646"/>
                    <a:pt x="7331" y="3644"/>
                    <a:pt x="7321" y="3641"/>
                  </a:cubicBezTo>
                  <a:cubicBezTo>
                    <a:pt x="6832" y="3510"/>
                    <a:pt x="6395" y="3018"/>
                    <a:pt x="6044" y="2681"/>
                  </a:cubicBezTo>
                  <a:cubicBezTo>
                    <a:pt x="5648" y="2299"/>
                    <a:pt x="5259" y="1863"/>
                    <a:pt x="4982" y="1380"/>
                  </a:cubicBezTo>
                  <a:cubicBezTo>
                    <a:pt x="5184" y="1130"/>
                    <a:pt x="5398" y="1028"/>
                    <a:pt x="5610" y="1028"/>
                  </a:cubicBezTo>
                  <a:close/>
                  <a:moveTo>
                    <a:pt x="14594" y="551"/>
                  </a:moveTo>
                  <a:lnTo>
                    <a:pt x="14594" y="551"/>
                  </a:lnTo>
                  <a:cubicBezTo>
                    <a:pt x="14370" y="1594"/>
                    <a:pt x="14414" y="2715"/>
                    <a:pt x="13986" y="3703"/>
                  </a:cubicBezTo>
                  <a:cubicBezTo>
                    <a:pt x="13894" y="3916"/>
                    <a:pt x="13793" y="4002"/>
                    <a:pt x="13691" y="4002"/>
                  </a:cubicBezTo>
                  <a:cubicBezTo>
                    <a:pt x="13364" y="4002"/>
                    <a:pt x="13037" y="3119"/>
                    <a:pt x="13030" y="2793"/>
                  </a:cubicBezTo>
                  <a:cubicBezTo>
                    <a:pt x="13016" y="1909"/>
                    <a:pt x="13620" y="653"/>
                    <a:pt x="14594" y="551"/>
                  </a:cubicBezTo>
                  <a:close/>
                  <a:moveTo>
                    <a:pt x="14971" y="1735"/>
                  </a:moveTo>
                  <a:cubicBezTo>
                    <a:pt x="19217" y="2087"/>
                    <a:pt x="21855" y="5059"/>
                    <a:pt x="21867" y="9314"/>
                  </a:cubicBezTo>
                  <a:cubicBezTo>
                    <a:pt x="21871" y="10762"/>
                    <a:pt x="21574" y="12204"/>
                    <a:pt x="21032" y="13557"/>
                  </a:cubicBezTo>
                  <a:cubicBezTo>
                    <a:pt x="20819" y="13592"/>
                    <a:pt x="20616" y="13618"/>
                    <a:pt x="20420" y="13618"/>
                  </a:cubicBezTo>
                  <a:cubicBezTo>
                    <a:pt x="20175" y="13618"/>
                    <a:pt x="19939" y="13577"/>
                    <a:pt x="19706" y="13465"/>
                  </a:cubicBezTo>
                  <a:cubicBezTo>
                    <a:pt x="20164" y="12457"/>
                    <a:pt x="20467" y="11384"/>
                    <a:pt x="20603" y="10286"/>
                  </a:cubicBezTo>
                  <a:cubicBezTo>
                    <a:pt x="21060" y="6404"/>
                    <a:pt x="18581" y="3379"/>
                    <a:pt x="14912" y="2513"/>
                  </a:cubicBezTo>
                  <a:cubicBezTo>
                    <a:pt x="14940" y="2252"/>
                    <a:pt x="14956" y="1987"/>
                    <a:pt x="14971" y="1735"/>
                  </a:cubicBezTo>
                  <a:close/>
                  <a:moveTo>
                    <a:pt x="5200" y="2609"/>
                  </a:moveTo>
                  <a:cubicBezTo>
                    <a:pt x="5382" y="2835"/>
                    <a:pt x="5579" y="3050"/>
                    <a:pt x="5788" y="3252"/>
                  </a:cubicBezTo>
                  <a:cubicBezTo>
                    <a:pt x="2203" y="5628"/>
                    <a:pt x="2101" y="10574"/>
                    <a:pt x="3926" y="14066"/>
                  </a:cubicBezTo>
                  <a:cubicBezTo>
                    <a:pt x="4181" y="14553"/>
                    <a:pt x="4479" y="15015"/>
                    <a:pt x="4816" y="15449"/>
                  </a:cubicBezTo>
                  <a:cubicBezTo>
                    <a:pt x="4623" y="15954"/>
                    <a:pt x="4284" y="16256"/>
                    <a:pt x="3798" y="16449"/>
                  </a:cubicBezTo>
                  <a:cubicBezTo>
                    <a:pt x="3722" y="16346"/>
                    <a:pt x="3651" y="16241"/>
                    <a:pt x="3579" y="16135"/>
                  </a:cubicBezTo>
                  <a:cubicBezTo>
                    <a:pt x="786" y="11933"/>
                    <a:pt x="471" y="5531"/>
                    <a:pt x="5200" y="2609"/>
                  </a:cubicBezTo>
                  <a:close/>
                  <a:moveTo>
                    <a:pt x="33002" y="11904"/>
                  </a:moveTo>
                  <a:cubicBezTo>
                    <a:pt x="33811" y="11904"/>
                    <a:pt x="34580" y="12449"/>
                    <a:pt x="34981" y="13120"/>
                  </a:cubicBezTo>
                  <a:cubicBezTo>
                    <a:pt x="35632" y="14204"/>
                    <a:pt x="35152" y="15512"/>
                    <a:pt x="34162" y="16178"/>
                  </a:cubicBezTo>
                  <a:cubicBezTo>
                    <a:pt x="33863" y="16379"/>
                    <a:pt x="33526" y="16491"/>
                    <a:pt x="33179" y="16491"/>
                  </a:cubicBezTo>
                  <a:cubicBezTo>
                    <a:pt x="33045" y="16491"/>
                    <a:pt x="32910" y="16475"/>
                    <a:pt x="32775" y="16440"/>
                  </a:cubicBezTo>
                  <a:cubicBezTo>
                    <a:pt x="32371" y="16337"/>
                    <a:pt x="32190" y="15982"/>
                    <a:pt x="31979" y="15664"/>
                  </a:cubicBezTo>
                  <a:cubicBezTo>
                    <a:pt x="32206" y="15468"/>
                    <a:pt x="32518" y="15356"/>
                    <a:pt x="32926" y="15356"/>
                  </a:cubicBezTo>
                  <a:cubicBezTo>
                    <a:pt x="33119" y="15356"/>
                    <a:pt x="33212" y="15237"/>
                    <a:pt x="33231" y="15100"/>
                  </a:cubicBezTo>
                  <a:cubicBezTo>
                    <a:pt x="33325" y="15078"/>
                    <a:pt x="33403" y="15016"/>
                    <a:pt x="33418" y="14902"/>
                  </a:cubicBezTo>
                  <a:cubicBezTo>
                    <a:pt x="33588" y="13659"/>
                    <a:pt x="33070" y="13217"/>
                    <a:pt x="32339" y="13217"/>
                  </a:cubicBezTo>
                  <a:cubicBezTo>
                    <a:pt x="32041" y="13217"/>
                    <a:pt x="31708" y="13290"/>
                    <a:pt x="31371" y="13412"/>
                  </a:cubicBezTo>
                  <a:cubicBezTo>
                    <a:pt x="31455" y="12699"/>
                    <a:pt x="31801" y="12129"/>
                    <a:pt x="32620" y="11946"/>
                  </a:cubicBezTo>
                  <a:cubicBezTo>
                    <a:pt x="32747" y="11917"/>
                    <a:pt x="32875" y="11904"/>
                    <a:pt x="33002" y="11904"/>
                  </a:cubicBezTo>
                  <a:close/>
                  <a:moveTo>
                    <a:pt x="33955" y="10631"/>
                  </a:moveTo>
                  <a:cubicBezTo>
                    <a:pt x="34154" y="10631"/>
                    <a:pt x="34366" y="10668"/>
                    <a:pt x="34595" y="10752"/>
                  </a:cubicBezTo>
                  <a:cubicBezTo>
                    <a:pt x="35570" y="11107"/>
                    <a:pt x="36230" y="12195"/>
                    <a:pt x="36610" y="13098"/>
                  </a:cubicBezTo>
                  <a:cubicBezTo>
                    <a:pt x="36981" y="13986"/>
                    <a:pt x="37220" y="15125"/>
                    <a:pt x="36812" y="16038"/>
                  </a:cubicBezTo>
                  <a:cubicBezTo>
                    <a:pt x="36507" y="16724"/>
                    <a:pt x="35896" y="16932"/>
                    <a:pt x="35234" y="16932"/>
                  </a:cubicBezTo>
                  <a:cubicBezTo>
                    <a:pt x="34957" y="16932"/>
                    <a:pt x="34671" y="16895"/>
                    <a:pt x="34396" y="16842"/>
                  </a:cubicBezTo>
                  <a:cubicBezTo>
                    <a:pt x="35697" y="16156"/>
                    <a:pt x="36284" y="14546"/>
                    <a:pt x="35773" y="13169"/>
                  </a:cubicBezTo>
                  <a:cubicBezTo>
                    <a:pt x="35348" y="12017"/>
                    <a:pt x="34186" y="11246"/>
                    <a:pt x="32975" y="11246"/>
                  </a:cubicBezTo>
                  <a:cubicBezTo>
                    <a:pt x="32874" y="11246"/>
                    <a:pt x="32772" y="11251"/>
                    <a:pt x="32670" y="11263"/>
                  </a:cubicBezTo>
                  <a:cubicBezTo>
                    <a:pt x="32620" y="11267"/>
                    <a:pt x="32569" y="11275"/>
                    <a:pt x="32520" y="11285"/>
                  </a:cubicBezTo>
                  <a:cubicBezTo>
                    <a:pt x="32952" y="10918"/>
                    <a:pt x="33402" y="10631"/>
                    <a:pt x="33955" y="10631"/>
                  </a:cubicBezTo>
                  <a:close/>
                  <a:moveTo>
                    <a:pt x="19523" y="13845"/>
                  </a:moveTo>
                  <a:cubicBezTo>
                    <a:pt x="19866" y="14056"/>
                    <a:pt x="20264" y="14179"/>
                    <a:pt x="20665" y="14179"/>
                  </a:cubicBezTo>
                  <a:cubicBezTo>
                    <a:pt x="20697" y="14179"/>
                    <a:pt x="20729" y="14178"/>
                    <a:pt x="20761" y="14176"/>
                  </a:cubicBezTo>
                  <a:lnTo>
                    <a:pt x="20761" y="14176"/>
                  </a:lnTo>
                  <a:cubicBezTo>
                    <a:pt x="19768" y="16310"/>
                    <a:pt x="18157" y="18160"/>
                    <a:pt x="16146" y="19337"/>
                  </a:cubicBezTo>
                  <a:cubicBezTo>
                    <a:pt x="14656" y="20209"/>
                    <a:pt x="13084" y="20613"/>
                    <a:pt x="11547" y="20613"/>
                  </a:cubicBezTo>
                  <a:cubicBezTo>
                    <a:pt x="8672" y="20613"/>
                    <a:pt x="5917" y="19198"/>
                    <a:pt x="4037" y="16770"/>
                  </a:cubicBezTo>
                  <a:cubicBezTo>
                    <a:pt x="4521" y="16602"/>
                    <a:pt x="4919" y="16313"/>
                    <a:pt x="5178" y="15880"/>
                  </a:cubicBezTo>
                  <a:cubicBezTo>
                    <a:pt x="6864" y="17784"/>
                    <a:pt x="9283" y="18918"/>
                    <a:pt x="11800" y="18918"/>
                  </a:cubicBezTo>
                  <a:cubicBezTo>
                    <a:pt x="12645" y="18918"/>
                    <a:pt x="13502" y="18790"/>
                    <a:pt x="14345" y="18520"/>
                  </a:cubicBezTo>
                  <a:cubicBezTo>
                    <a:pt x="16660" y="17783"/>
                    <a:pt x="18447" y="15992"/>
                    <a:pt x="19523" y="13845"/>
                  </a:cubicBezTo>
                  <a:close/>
                  <a:moveTo>
                    <a:pt x="15585" y="20484"/>
                  </a:moveTo>
                  <a:cubicBezTo>
                    <a:pt x="15585" y="21724"/>
                    <a:pt x="14898" y="22449"/>
                    <a:pt x="13621" y="22449"/>
                  </a:cubicBezTo>
                  <a:cubicBezTo>
                    <a:pt x="13575" y="22449"/>
                    <a:pt x="13527" y="22448"/>
                    <a:pt x="13479" y="22446"/>
                  </a:cubicBezTo>
                  <a:cubicBezTo>
                    <a:pt x="12909" y="22421"/>
                    <a:pt x="12348" y="22215"/>
                    <a:pt x="11859" y="21934"/>
                  </a:cubicBezTo>
                  <a:cubicBezTo>
                    <a:pt x="11603" y="21788"/>
                    <a:pt x="11442" y="21536"/>
                    <a:pt x="11236" y="21352"/>
                  </a:cubicBezTo>
                  <a:lnTo>
                    <a:pt x="11236" y="21352"/>
                  </a:lnTo>
                  <a:cubicBezTo>
                    <a:pt x="11301" y="21353"/>
                    <a:pt x="11367" y="21354"/>
                    <a:pt x="11432" y="21354"/>
                  </a:cubicBezTo>
                  <a:cubicBezTo>
                    <a:pt x="12311" y="21354"/>
                    <a:pt x="13214" y="21241"/>
                    <a:pt x="14133" y="21006"/>
                  </a:cubicBezTo>
                  <a:cubicBezTo>
                    <a:pt x="14631" y="20876"/>
                    <a:pt x="15117" y="20700"/>
                    <a:pt x="15585" y="20484"/>
                  </a:cubicBezTo>
                  <a:close/>
                  <a:moveTo>
                    <a:pt x="32096" y="13797"/>
                  </a:moveTo>
                  <a:cubicBezTo>
                    <a:pt x="32522" y="13797"/>
                    <a:pt x="32843" y="14034"/>
                    <a:pt x="32839" y="14702"/>
                  </a:cubicBezTo>
                  <a:lnTo>
                    <a:pt x="32838" y="14702"/>
                  </a:lnTo>
                  <a:cubicBezTo>
                    <a:pt x="32745" y="14693"/>
                    <a:pt x="32656" y="14689"/>
                    <a:pt x="32571" y="14689"/>
                  </a:cubicBezTo>
                  <a:cubicBezTo>
                    <a:pt x="30251" y="14689"/>
                    <a:pt x="30732" y="17953"/>
                    <a:pt x="31044" y="19531"/>
                  </a:cubicBezTo>
                  <a:cubicBezTo>
                    <a:pt x="31326" y="20944"/>
                    <a:pt x="31777" y="22318"/>
                    <a:pt x="32082" y="23727"/>
                  </a:cubicBezTo>
                  <a:cubicBezTo>
                    <a:pt x="32525" y="25754"/>
                    <a:pt x="32008" y="27934"/>
                    <a:pt x="30924" y="29666"/>
                  </a:cubicBezTo>
                  <a:cubicBezTo>
                    <a:pt x="29432" y="32055"/>
                    <a:pt x="26825" y="33166"/>
                    <a:pt x="24180" y="33166"/>
                  </a:cubicBezTo>
                  <a:cubicBezTo>
                    <a:pt x="22610" y="33166"/>
                    <a:pt x="21028" y="32775"/>
                    <a:pt x="19656" y="32028"/>
                  </a:cubicBezTo>
                  <a:cubicBezTo>
                    <a:pt x="17813" y="31024"/>
                    <a:pt x="16187" y="29548"/>
                    <a:pt x="14981" y="27838"/>
                  </a:cubicBezTo>
                  <a:cubicBezTo>
                    <a:pt x="14382" y="26992"/>
                    <a:pt x="13959" y="26037"/>
                    <a:pt x="13735" y="25025"/>
                  </a:cubicBezTo>
                  <a:cubicBezTo>
                    <a:pt x="13592" y="24374"/>
                    <a:pt x="13760" y="23720"/>
                    <a:pt x="13748" y="23081"/>
                  </a:cubicBezTo>
                  <a:lnTo>
                    <a:pt x="13748" y="23081"/>
                  </a:lnTo>
                  <a:cubicBezTo>
                    <a:pt x="13763" y="23081"/>
                    <a:pt x="13777" y="23081"/>
                    <a:pt x="13792" y="23081"/>
                  </a:cubicBezTo>
                  <a:cubicBezTo>
                    <a:pt x="14206" y="23081"/>
                    <a:pt x="14575" y="22999"/>
                    <a:pt x="14897" y="22851"/>
                  </a:cubicBezTo>
                  <a:cubicBezTo>
                    <a:pt x="15370" y="27437"/>
                    <a:pt x="20085" y="31835"/>
                    <a:pt x="24779" y="31835"/>
                  </a:cubicBezTo>
                  <a:cubicBezTo>
                    <a:pt x="25342" y="31835"/>
                    <a:pt x="25904" y="31772"/>
                    <a:pt x="26459" y="31638"/>
                  </a:cubicBezTo>
                  <a:cubicBezTo>
                    <a:pt x="29329" y="30946"/>
                    <a:pt x="31042" y="27832"/>
                    <a:pt x="31116" y="25062"/>
                  </a:cubicBezTo>
                  <a:cubicBezTo>
                    <a:pt x="31173" y="22891"/>
                    <a:pt x="30110" y="20798"/>
                    <a:pt x="29590" y="18736"/>
                  </a:cubicBezTo>
                  <a:cubicBezTo>
                    <a:pt x="29238" y="17338"/>
                    <a:pt x="29225" y="15842"/>
                    <a:pt x="30242" y="14727"/>
                  </a:cubicBezTo>
                  <a:cubicBezTo>
                    <a:pt x="30387" y="14562"/>
                    <a:pt x="30615" y="14384"/>
                    <a:pt x="30867" y="14226"/>
                  </a:cubicBezTo>
                  <a:cubicBezTo>
                    <a:pt x="30916" y="14262"/>
                    <a:pt x="30979" y="14279"/>
                    <a:pt x="31042" y="14279"/>
                  </a:cubicBezTo>
                  <a:cubicBezTo>
                    <a:pt x="31197" y="14279"/>
                    <a:pt x="31359" y="14176"/>
                    <a:pt x="31350" y="13995"/>
                  </a:cubicBezTo>
                  <a:lnTo>
                    <a:pt x="31350" y="13973"/>
                  </a:lnTo>
                  <a:cubicBezTo>
                    <a:pt x="31606" y="13866"/>
                    <a:pt x="31866" y="13797"/>
                    <a:pt x="32096" y="13797"/>
                  </a:cubicBezTo>
                  <a:close/>
                  <a:moveTo>
                    <a:pt x="14410" y="0"/>
                  </a:moveTo>
                  <a:cubicBezTo>
                    <a:pt x="13419" y="0"/>
                    <a:pt x="12752" y="1220"/>
                    <a:pt x="12515" y="2058"/>
                  </a:cubicBezTo>
                  <a:cubicBezTo>
                    <a:pt x="12266" y="2933"/>
                    <a:pt x="12490" y="4457"/>
                    <a:pt x="13609" y="4631"/>
                  </a:cubicBezTo>
                  <a:cubicBezTo>
                    <a:pt x="13658" y="4639"/>
                    <a:pt x="13705" y="4642"/>
                    <a:pt x="13750" y="4642"/>
                  </a:cubicBezTo>
                  <a:cubicBezTo>
                    <a:pt x="14369" y="4642"/>
                    <a:pt x="14669" y="3972"/>
                    <a:pt x="14820" y="3154"/>
                  </a:cubicBezTo>
                  <a:cubicBezTo>
                    <a:pt x="18140" y="3995"/>
                    <a:pt x="20165" y="6503"/>
                    <a:pt x="19981" y="10004"/>
                  </a:cubicBezTo>
                  <a:cubicBezTo>
                    <a:pt x="19922" y="11107"/>
                    <a:pt x="19632" y="12197"/>
                    <a:pt x="19162" y="13207"/>
                  </a:cubicBezTo>
                  <a:cubicBezTo>
                    <a:pt x="19069" y="13240"/>
                    <a:pt x="19007" y="13340"/>
                    <a:pt x="19050" y="13440"/>
                  </a:cubicBezTo>
                  <a:cubicBezTo>
                    <a:pt x="18082" y="15380"/>
                    <a:pt x="16439" y="17001"/>
                    <a:pt x="14456" y="17811"/>
                  </a:cubicBezTo>
                  <a:cubicBezTo>
                    <a:pt x="13571" y="18171"/>
                    <a:pt x="12674" y="18336"/>
                    <a:pt x="11792" y="18336"/>
                  </a:cubicBezTo>
                  <a:cubicBezTo>
                    <a:pt x="8899" y="18336"/>
                    <a:pt x="6174" y="16556"/>
                    <a:pt x="4634" y="14028"/>
                  </a:cubicBezTo>
                  <a:cubicBezTo>
                    <a:pt x="3699" y="12496"/>
                    <a:pt x="3292" y="10690"/>
                    <a:pt x="3372" y="8905"/>
                  </a:cubicBezTo>
                  <a:cubicBezTo>
                    <a:pt x="3476" y="6731"/>
                    <a:pt x="4650" y="5083"/>
                    <a:pt x="6073" y="3548"/>
                  </a:cubicBezTo>
                  <a:cubicBezTo>
                    <a:pt x="6079" y="3544"/>
                    <a:pt x="6083" y="3536"/>
                    <a:pt x="6086" y="3532"/>
                  </a:cubicBezTo>
                  <a:cubicBezTo>
                    <a:pt x="6356" y="3769"/>
                    <a:pt x="6932" y="4271"/>
                    <a:pt x="7401" y="4271"/>
                  </a:cubicBezTo>
                  <a:cubicBezTo>
                    <a:pt x="7556" y="4271"/>
                    <a:pt x="7699" y="4216"/>
                    <a:pt x="7815" y="4081"/>
                  </a:cubicBezTo>
                  <a:cubicBezTo>
                    <a:pt x="8042" y="3816"/>
                    <a:pt x="7962" y="3422"/>
                    <a:pt x="7891" y="3114"/>
                  </a:cubicBezTo>
                  <a:cubicBezTo>
                    <a:pt x="7740" y="2489"/>
                    <a:pt x="7479" y="1837"/>
                    <a:pt x="7105" y="1311"/>
                  </a:cubicBezTo>
                  <a:cubicBezTo>
                    <a:pt x="6713" y="759"/>
                    <a:pt x="6155" y="410"/>
                    <a:pt x="5620" y="410"/>
                  </a:cubicBezTo>
                  <a:cubicBezTo>
                    <a:pt x="5181" y="410"/>
                    <a:pt x="4758" y="644"/>
                    <a:pt x="4455" y="1193"/>
                  </a:cubicBezTo>
                  <a:cubicBezTo>
                    <a:pt x="4373" y="1333"/>
                    <a:pt x="4430" y="1460"/>
                    <a:pt x="4526" y="1529"/>
                  </a:cubicBezTo>
                  <a:cubicBezTo>
                    <a:pt x="4629" y="1757"/>
                    <a:pt x="4751" y="1978"/>
                    <a:pt x="4890" y="2187"/>
                  </a:cubicBezTo>
                  <a:cubicBezTo>
                    <a:pt x="106" y="4769"/>
                    <a:pt x="0" y="10612"/>
                    <a:pt x="2084" y="15076"/>
                  </a:cubicBezTo>
                  <a:cubicBezTo>
                    <a:pt x="3804" y="18751"/>
                    <a:pt x="7025" y="21085"/>
                    <a:pt x="10772" y="21334"/>
                  </a:cubicBezTo>
                  <a:cubicBezTo>
                    <a:pt x="10426" y="22212"/>
                    <a:pt x="12152" y="22807"/>
                    <a:pt x="13132" y="23006"/>
                  </a:cubicBezTo>
                  <a:cubicBezTo>
                    <a:pt x="12631" y="24016"/>
                    <a:pt x="13101" y="25617"/>
                    <a:pt x="13453" y="26523"/>
                  </a:cubicBezTo>
                  <a:cubicBezTo>
                    <a:pt x="14157" y="28339"/>
                    <a:pt x="15572" y="29853"/>
                    <a:pt x="17038" y="31089"/>
                  </a:cubicBezTo>
                  <a:cubicBezTo>
                    <a:pt x="19132" y="32852"/>
                    <a:pt x="21550" y="33897"/>
                    <a:pt x="24092" y="33897"/>
                  </a:cubicBezTo>
                  <a:cubicBezTo>
                    <a:pt x="25254" y="33897"/>
                    <a:pt x="26441" y="33679"/>
                    <a:pt x="27636" y="33212"/>
                  </a:cubicBezTo>
                  <a:cubicBezTo>
                    <a:pt x="31330" y="31766"/>
                    <a:pt x="33326" y="27863"/>
                    <a:pt x="32844" y="24010"/>
                  </a:cubicBezTo>
                  <a:cubicBezTo>
                    <a:pt x="32673" y="22639"/>
                    <a:pt x="30829" y="18085"/>
                    <a:pt x="31611" y="16191"/>
                  </a:cubicBezTo>
                  <a:lnTo>
                    <a:pt x="31611" y="16191"/>
                  </a:lnTo>
                  <a:cubicBezTo>
                    <a:pt x="31848" y="16807"/>
                    <a:pt x="32623" y="17104"/>
                    <a:pt x="33343" y="17104"/>
                  </a:cubicBezTo>
                  <a:cubicBezTo>
                    <a:pt x="33361" y="17104"/>
                    <a:pt x="33380" y="17104"/>
                    <a:pt x="33398" y="17103"/>
                  </a:cubicBezTo>
                  <a:cubicBezTo>
                    <a:pt x="33422" y="17125"/>
                    <a:pt x="33450" y="17140"/>
                    <a:pt x="33480" y="17150"/>
                  </a:cubicBezTo>
                  <a:cubicBezTo>
                    <a:pt x="34010" y="17337"/>
                    <a:pt x="34604" y="17474"/>
                    <a:pt x="35177" y="17474"/>
                  </a:cubicBezTo>
                  <a:cubicBezTo>
                    <a:pt x="35932" y="17474"/>
                    <a:pt x="36649" y="17237"/>
                    <a:pt x="37134" y="16568"/>
                  </a:cubicBezTo>
                  <a:cubicBezTo>
                    <a:pt x="37869" y="15556"/>
                    <a:pt x="37557" y="14017"/>
                    <a:pt x="37140" y="12955"/>
                  </a:cubicBezTo>
                  <a:cubicBezTo>
                    <a:pt x="36685" y="11795"/>
                    <a:pt x="35844" y="10641"/>
                    <a:pt x="34634" y="10207"/>
                  </a:cubicBezTo>
                  <a:cubicBezTo>
                    <a:pt x="34413" y="10128"/>
                    <a:pt x="34189" y="10092"/>
                    <a:pt x="33968" y="10092"/>
                  </a:cubicBezTo>
                  <a:cubicBezTo>
                    <a:pt x="33028" y="10092"/>
                    <a:pt x="32138" y="10755"/>
                    <a:pt x="31712" y="11599"/>
                  </a:cubicBezTo>
                  <a:cubicBezTo>
                    <a:pt x="31049" y="12038"/>
                    <a:pt x="30725" y="12842"/>
                    <a:pt x="30747" y="13696"/>
                  </a:cubicBezTo>
                  <a:cubicBezTo>
                    <a:pt x="30157" y="14008"/>
                    <a:pt x="29622" y="14431"/>
                    <a:pt x="29320" y="14829"/>
                  </a:cubicBezTo>
                  <a:cubicBezTo>
                    <a:pt x="28276" y="16200"/>
                    <a:pt x="28765" y="18281"/>
                    <a:pt x="29183" y="19776"/>
                  </a:cubicBezTo>
                  <a:cubicBezTo>
                    <a:pt x="29943" y="22497"/>
                    <a:pt x="31030" y="24925"/>
                    <a:pt x="29849" y="27716"/>
                  </a:cubicBezTo>
                  <a:cubicBezTo>
                    <a:pt x="28847" y="30084"/>
                    <a:pt x="26875" y="31128"/>
                    <a:pt x="24716" y="31128"/>
                  </a:cubicBezTo>
                  <a:cubicBezTo>
                    <a:pt x="23610" y="31128"/>
                    <a:pt x="22454" y="30853"/>
                    <a:pt x="21355" y="30342"/>
                  </a:cubicBezTo>
                  <a:cubicBezTo>
                    <a:pt x="18234" y="28890"/>
                    <a:pt x="16016" y="25941"/>
                    <a:pt x="15300" y="22611"/>
                  </a:cubicBezTo>
                  <a:cubicBezTo>
                    <a:pt x="15973" y="22103"/>
                    <a:pt x="16315" y="21231"/>
                    <a:pt x="16222" y="20225"/>
                  </a:cubicBezTo>
                  <a:cubicBezTo>
                    <a:pt x="16217" y="20206"/>
                    <a:pt x="16211" y="20186"/>
                    <a:pt x="16202" y="20168"/>
                  </a:cubicBezTo>
                  <a:cubicBezTo>
                    <a:pt x="22402" y="16731"/>
                    <a:pt x="25925" y="6045"/>
                    <a:pt x="18795" y="1964"/>
                  </a:cubicBezTo>
                  <a:cubicBezTo>
                    <a:pt x="17645" y="1304"/>
                    <a:pt x="16312" y="1027"/>
                    <a:pt x="15004" y="943"/>
                  </a:cubicBezTo>
                  <a:cubicBezTo>
                    <a:pt x="15013" y="688"/>
                    <a:pt x="15026" y="479"/>
                    <a:pt x="15050" y="342"/>
                  </a:cubicBezTo>
                  <a:cubicBezTo>
                    <a:pt x="15077" y="192"/>
                    <a:pt x="14957" y="95"/>
                    <a:pt x="14844" y="95"/>
                  </a:cubicBezTo>
                  <a:cubicBezTo>
                    <a:pt x="14837" y="95"/>
                    <a:pt x="14830" y="95"/>
                    <a:pt x="14823" y="96"/>
                  </a:cubicBezTo>
                  <a:cubicBezTo>
                    <a:pt x="14794" y="70"/>
                    <a:pt x="14758" y="50"/>
                    <a:pt x="14720" y="40"/>
                  </a:cubicBezTo>
                  <a:cubicBezTo>
                    <a:pt x="14613" y="13"/>
                    <a:pt x="14510" y="0"/>
                    <a:pt x="1441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45"/>
          <p:cNvGrpSpPr/>
          <p:nvPr/>
        </p:nvGrpSpPr>
        <p:grpSpPr>
          <a:xfrm>
            <a:off x="5245988" y="1854994"/>
            <a:ext cx="465757" cy="776483"/>
            <a:chOff x="5227663" y="1811686"/>
            <a:chExt cx="502435" cy="837630"/>
          </a:xfrm>
        </p:grpSpPr>
        <p:sp>
          <p:nvSpPr>
            <p:cNvPr id="1282" name="Google Shape;1282;p45"/>
            <p:cNvSpPr/>
            <p:nvPr/>
          </p:nvSpPr>
          <p:spPr>
            <a:xfrm>
              <a:off x="5247639" y="2447576"/>
              <a:ext cx="463268" cy="186811"/>
            </a:xfrm>
            <a:custGeom>
              <a:avLst/>
              <a:gdLst/>
              <a:ahLst/>
              <a:cxnLst/>
              <a:rect l="l" t="t" r="r" b="b"/>
              <a:pathLst>
                <a:path w="19410" h="7827" extrusionOk="0">
                  <a:moveTo>
                    <a:pt x="0" y="0"/>
                  </a:moveTo>
                  <a:lnTo>
                    <a:pt x="0" y="0"/>
                  </a:lnTo>
                  <a:cubicBezTo>
                    <a:pt x="125" y="2321"/>
                    <a:pt x="704" y="4639"/>
                    <a:pt x="2766" y="5872"/>
                  </a:cubicBezTo>
                  <a:cubicBezTo>
                    <a:pt x="5238" y="7350"/>
                    <a:pt x="8334" y="7827"/>
                    <a:pt x="11196" y="7827"/>
                  </a:cubicBezTo>
                  <a:cubicBezTo>
                    <a:pt x="11306" y="7827"/>
                    <a:pt x="11416" y="7826"/>
                    <a:pt x="11525" y="7825"/>
                  </a:cubicBezTo>
                  <a:cubicBezTo>
                    <a:pt x="14622" y="7787"/>
                    <a:pt x="17634" y="6978"/>
                    <a:pt x="18771" y="3754"/>
                  </a:cubicBezTo>
                  <a:cubicBezTo>
                    <a:pt x="19092" y="2850"/>
                    <a:pt x="19288" y="1919"/>
                    <a:pt x="19410" y="976"/>
                  </a:cubicBezTo>
                  <a:lnTo>
                    <a:pt x="19410" y="976"/>
                  </a:lnTo>
                  <a:cubicBezTo>
                    <a:pt x="16299" y="2506"/>
                    <a:pt x="12417" y="3153"/>
                    <a:pt x="8945" y="3153"/>
                  </a:cubicBezTo>
                  <a:cubicBezTo>
                    <a:pt x="8707" y="3153"/>
                    <a:pt x="8470" y="3150"/>
                    <a:pt x="8236" y="3144"/>
                  </a:cubicBezTo>
                  <a:cubicBezTo>
                    <a:pt x="5245" y="3066"/>
                    <a:pt x="1829" y="243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5"/>
            <p:cNvSpPr/>
            <p:nvPr/>
          </p:nvSpPr>
          <p:spPr>
            <a:xfrm>
              <a:off x="5264513" y="1950378"/>
              <a:ext cx="444532" cy="238890"/>
            </a:xfrm>
            <a:custGeom>
              <a:avLst/>
              <a:gdLst/>
              <a:ahLst/>
              <a:cxnLst/>
              <a:rect l="l" t="t" r="r" b="b"/>
              <a:pathLst>
                <a:path w="18625" h="10009" extrusionOk="0">
                  <a:moveTo>
                    <a:pt x="14332" y="1"/>
                  </a:moveTo>
                  <a:cubicBezTo>
                    <a:pt x="13460" y="1555"/>
                    <a:pt x="11032" y="2010"/>
                    <a:pt x="9441" y="2010"/>
                  </a:cubicBezTo>
                  <a:cubicBezTo>
                    <a:pt x="9416" y="2010"/>
                    <a:pt x="9391" y="2010"/>
                    <a:pt x="9366" y="2010"/>
                  </a:cubicBezTo>
                  <a:cubicBezTo>
                    <a:pt x="8599" y="2010"/>
                    <a:pt x="7780" y="1956"/>
                    <a:pt x="6980" y="1811"/>
                  </a:cubicBezTo>
                  <a:cubicBezTo>
                    <a:pt x="6977" y="1847"/>
                    <a:pt x="6977" y="1882"/>
                    <a:pt x="6974" y="1920"/>
                  </a:cubicBezTo>
                  <a:cubicBezTo>
                    <a:pt x="6973" y="1976"/>
                    <a:pt x="6931" y="2004"/>
                    <a:pt x="6890" y="2004"/>
                  </a:cubicBezTo>
                  <a:cubicBezTo>
                    <a:pt x="6848" y="2004"/>
                    <a:pt x="6807" y="1976"/>
                    <a:pt x="6806" y="1920"/>
                  </a:cubicBezTo>
                  <a:cubicBezTo>
                    <a:pt x="6802" y="1873"/>
                    <a:pt x="6800" y="1823"/>
                    <a:pt x="6796" y="1773"/>
                  </a:cubicBezTo>
                  <a:cubicBezTo>
                    <a:pt x="5542" y="1521"/>
                    <a:pt x="4339" y="1035"/>
                    <a:pt x="3460" y="138"/>
                  </a:cubicBezTo>
                  <a:cubicBezTo>
                    <a:pt x="3444" y="158"/>
                    <a:pt x="3423" y="175"/>
                    <a:pt x="3399" y="187"/>
                  </a:cubicBezTo>
                  <a:cubicBezTo>
                    <a:pt x="555" y="1381"/>
                    <a:pt x="151" y="5075"/>
                    <a:pt x="1" y="7915"/>
                  </a:cubicBezTo>
                  <a:cubicBezTo>
                    <a:pt x="8" y="7908"/>
                    <a:pt x="16" y="7903"/>
                    <a:pt x="26" y="7900"/>
                  </a:cubicBezTo>
                  <a:cubicBezTo>
                    <a:pt x="220" y="7845"/>
                    <a:pt x="412" y="7822"/>
                    <a:pt x="602" y="7822"/>
                  </a:cubicBezTo>
                  <a:cubicBezTo>
                    <a:pt x="1176" y="7822"/>
                    <a:pt x="1741" y="8028"/>
                    <a:pt x="2337" y="8187"/>
                  </a:cubicBezTo>
                  <a:cubicBezTo>
                    <a:pt x="3891" y="8601"/>
                    <a:pt x="5439" y="9040"/>
                    <a:pt x="7006" y="9399"/>
                  </a:cubicBezTo>
                  <a:cubicBezTo>
                    <a:pt x="8521" y="9746"/>
                    <a:pt x="10314" y="10008"/>
                    <a:pt x="12103" y="10008"/>
                  </a:cubicBezTo>
                  <a:cubicBezTo>
                    <a:pt x="14486" y="10008"/>
                    <a:pt x="16861" y="9544"/>
                    <a:pt x="18565" y="8196"/>
                  </a:cubicBezTo>
                  <a:cubicBezTo>
                    <a:pt x="18584" y="8183"/>
                    <a:pt x="18604" y="8173"/>
                    <a:pt x="18624" y="8165"/>
                  </a:cubicBezTo>
                  <a:cubicBezTo>
                    <a:pt x="18348" y="4719"/>
                    <a:pt x="17401" y="1489"/>
                    <a:pt x="14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5"/>
            <p:cNvSpPr/>
            <p:nvPr/>
          </p:nvSpPr>
          <p:spPr>
            <a:xfrm>
              <a:off x="5467431" y="1856747"/>
              <a:ext cx="151296" cy="130675"/>
            </a:xfrm>
            <a:custGeom>
              <a:avLst/>
              <a:gdLst/>
              <a:ahLst/>
              <a:cxnLst/>
              <a:rect l="l" t="t" r="r" b="b"/>
              <a:pathLst>
                <a:path w="6339" h="5475" extrusionOk="0">
                  <a:moveTo>
                    <a:pt x="5996" y="1"/>
                  </a:moveTo>
                  <a:lnTo>
                    <a:pt x="5996" y="1"/>
                  </a:lnTo>
                  <a:cubicBezTo>
                    <a:pt x="5361" y="53"/>
                    <a:pt x="1024" y="1403"/>
                    <a:pt x="230" y="1403"/>
                  </a:cubicBezTo>
                  <a:cubicBezTo>
                    <a:pt x="214" y="1403"/>
                    <a:pt x="200" y="1402"/>
                    <a:pt x="187" y="1401"/>
                  </a:cubicBezTo>
                  <a:cubicBezTo>
                    <a:pt x="66" y="2768"/>
                    <a:pt x="0" y="4104"/>
                    <a:pt x="125" y="5472"/>
                  </a:cubicBezTo>
                  <a:cubicBezTo>
                    <a:pt x="199" y="5474"/>
                    <a:pt x="272" y="5475"/>
                    <a:pt x="345" y="5475"/>
                  </a:cubicBezTo>
                  <a:cubicBezTo>
                    <a:pt x="502" y="5475"/>
                    <a:pt x="660" y="5471"/>
                    <a:pt x="817" y="5462"/>
                  </a:cubicBezTo>
                  <a:cubicBezTo>
                    <a:pt x="807" y="5453"/>
                    <a:pt x="803" y="5441"/>
                    <a:pt x="801" y="5429"/>
                  </a:cubicBezTo>
                  <a:cubicBezTo>
                    <a:pt x="762" y="4182"/>
                    <a:pt x="711" y="2940"/>
                    <a:pt x="715" y="1690"/>
                  </a:cubicBezTo>
                  <a:cubicBezTo>
                    <a:pt x="717" y="1584"/>
                    <a:pt x="798" y="1531"/>
                    <a:pt x="880" y="1531"/>
                  </a:cubicBezTo>
                  <a:cubicBezTo>
                    <a:pt x="962" y="1531"/>
                    <a:pt x="1044" y="1584"/>
                    <a:pt x="1046" y="1690"/>
                  </a:cubicBezTo>
                  <a:cubicBezTo>
                    <a:pt x="1048" y="2940"/>
                    <a:pt x="999" y="4182"/>
                    <a:pt x="958" y="5429"/>
                  </a:cubicBezTo>
                  <a:cubicBezTo>
                    <a:pt x="957" y="5438"/>
                    <a:pt x="953" y="5448"/>
                    <a:pt x="946" y="5456"/>
                  </a:cubicBezTo>
                  <a:cubicBezTo>
                    <a:pt x="1326" y="5431"/>
                    <a:pt x="3250" y="5467"/>
                    <a:pt x="3618" y="5396"/>
                  </a:cubicBezTo>
                  <a:cubicBezTo>
                    <a:pt x="3586" y="5381"/>
                    <a:pt x="6180" y="3398"/>
                    <a:pt x="6184" y="3355"/>
                  </a:cubicBezTo>
                  <a:cubicBezTo>
                    <a:pt x="6339" y="2086"/>
                    <a:pt x="5984" y="1275"/>
                    <a:pt x="5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5"/>
            <p:cNvSpPr/>
            <p:nvPr/>
          </p:nvSpPr>
          <p:spPr>
            <a:xfrm>
              <a:off x="5431415" y="1885388"/>
              <a:ext cx="34417" cy="101890"/>
            </a:xfrm>
            <a:custGeom>
              <a:avLst/>
              <a:gdLst/>
              <a:ahLst/>
              <a:cxnLst/>
              <a:rect l="l" t="t" r="r" b="b"/>
              <a:pathLst>
                <a:path w="1442" h="4269" extrusionOk="0">
                  <a:moveTo>
                    <a:pt x="218" y="0"/>
                  </a:moveTo>
                  <a:cubicBezTo>
                    <a:pt x="233" y="23"/>
                    <a:pt x="238" y="50"/>
                    <a:pt x="234" y="76"/>
                  </a:cubicBezTo>
                  <a:cubicBezTo>
                    <a:pt x="78" y="1431"/>
                    <a:pt x="44" y="2748"/>
                    <a:pt x="1" y="4100"/>
                  </a:cubicBezTo>
                  <a:cubicBezTo>
                    <a:pt x="476" y="4193"/>
                    <a:pt x="958" y="4248"/>
                    <a:pt x="1442" y="4268"/>
                  </a:cubicBezTo>
                  <a:cubicBezTo>
                    <a:pt x="1237" y="2910"/>
                    <a:pt x="1177" y="1530"/>
                    <a:pt x="1396" y="170"/>
                  </a:cubicBezTo>
                  <a:cubicBezTo>
                    <a:pt x="1000" y="129"/>
                    <a:pt x="605" y="72"/>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5"/>
            <p:cNvSpPr/>
            <p:nvPr/>
          </p:nvSpPr>
          <p:spPr>
            <a:xfrm>
              <a:off x="5401963" y="1880185"/>
              <a:ext cx="30646" cy="101962"/>
            </a:xfrm>
            <a:custGeom>
              <a:avLst/>
              <a:gdLst/>
              <a:ahLst/>
              <a:cxnLst/>
              <a:rect l="l" t="t" r="r" b="b"/>
              <a:pathLst>
                <a:path w="1284" h="4272" extrusionOk="0">
                  <a:moveTo>
                    <a:pt x="433" y="0"/>
                  </a:moveTo>
                  <a:cubicBezTo>
                    <a:pt x="310" y="1331"/>
                    <a:pt x="225" y="2677"/>
                    <a:pt x="0" y="3994"/>
                  </a:cubicBezTo>
                  <a:cubicBezTo>
                    <a:pt x="329" y="4106"/>
                    <a:pt x="664" y="4199"/>
                    <a:pt x="1004" y="4271"/>
                  </a:cubicBezTo>
                  <a:cubicBezTo>
                    <a:pt x="898" y="2944"/>
                    <a:pt x="717" y="1480"/>
                    <a:pt x="1213" y="259"/>
                  </a:cubicBezTo>
                  <a:cubicBezTo>
                    <a:pt x="1226" y="227"/>
                    <a:pt x="1251" y="201"/>
                    <a:pt x="1284" y="188"/>
                  </a:cubicBezTo>
                  <a:cubicBezTo>
                    <a:pt x="998" y="132"/>
                    <a:pt x="711" y="69"/>
                    <a:pt x="4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5"/>
            <p:cNvSpPr/>
            <p:nvPr/>
          </p:nvSpPr>
          <p:spPr>
            <a:xfrm>
              <a:off x="5375423" y="1870113"/>
              <a:ext cx="28713" cy="103418"/>
            </a:xfrm>
            <a:custGeom>
              <a:avLst/>
              <a:gdLst/>
              <a:ahLst/>
              <a:cxnLst/>
              <a:rect l="l" t="t" r="r" b="b"/>
              <a:pathLst>
                <a:path w="1203" h="4333" extrusionOk="0">
                  <a:moveTo>
                    <a:pt x="107" y="0"/>
                  </a:moveTo>
                  <a:lnTo>
                    <a:pt x="107" y="0"/>
                  </a:lnTo>
                  <a:cubicBezTo>
                    <a:pt x="222" y="1259"/>
                    <a:pt x="101" y="2570"/>
                    <a:pt x="77" y="3832"/>
                  </a:cubicBezTo>
                  <a:cubicBezTo>
                    <a:pt x="77" y="3879"/>
                    <a:pt x="46" y="3922"/>
                    <a:pt x="1" y="3936"/>
                  </a:cubicBezTo>
                  <a:cubicBezTo>
                    <a:pt x="285" y="4086"/>
                    <a:pt x="587" y="4214"/>
                    <a:pt x="898" y="4332"/>
                  </a:cubicBezTo>
                  <a:cubicBezTo>
                    <a:pt x="1010" y="3008"/>
                    <a:pt x="979" y="1647"/>
                    <a:pt x="1203" y="336"/>
                  </a:cubicBezTo>
                  <a:cubicBezTo>
                    <a:pt x="824" y="232"/>
                    <a:pt x="453" y="12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5"/>
            <p:cNvSpPr/>
            <p:nvPr/>
          </p:nvSpPr>
          <p:spPr>
            <a:xfrm>
              <a:off x="5348382" y="1860852"/>
              <a:ext cx="23414" cy="101150"/>
            </a:xfrm>
            <a:custGeom>
              <a:avLst/>
              <a:gdLst/>
              <a:ahLst/>
              <a:cxnLst/>
              <a:rect l="l" t="t" r="r" b="b"/>
              <a:pathLst>
                <a:path w="981" h="4238" extrusionOk="0">
                  <a:moveTo>
                    <a:pt x="256" y="1"/>
                  </a:moveTo>
                  <a:lnTo>
                    <a:pt x="256" y="1"/>
                  </a:lnTo>
                  <a:cubicBezTo>
                    <a:pt x="311" y="1179"/>
                    <a:pt x="212" y="2394"/>
                    <a:pt x="1" y="3556"/>
                  </a:cubicBezTo>
                  <a:cubicBezTo>
                    <a:pt x="304" y="3814"/>
                    <a:pt x="632" y="4043"/>
                    <a:pt x="981" y="4238"/>
                  </a:cubicBezTo>
                  <a:cubicBezTo>
                    <a:pt x="977" y="4232"/>
                    <a:pt x="975" y="4225"/>
                    <a:pt x="975" y="4219"/>
                  </a:cubicBezTo>
                  <a:cubicBezTo>
                    <a:pt x="953" y="2923"/>
                    <a:pt x="819" y="1574"/>
                    <a:pt x="953" y="285"/>
                  </a:cubicBezTo>
                  <a:cubicBezTo>
                    <a:pt x="710" y="195"/>
                    <a:pt x="473" y="97"/>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5"/>
            <p:cNvSpPr/>
            <p:nvPr/>
          </p:nvSpPr>
          <p:spPr>
            <a:xfrm>
              <a:off x="5351938" y="1821233"/>
              <a:ext cx="254380" cy="57568"/>
            </a:xfrm>
            <a:custGeom>
              <a:avLst/>
              <a:gdLst/>
              <a:ahLst/>
              <a:cxnLst/>
              <a:rect l="l" t="t" r="r" b="b"/>
              <a:pathLst>
                <a:path w="10658" h="2412" extrusionOk="0">
                  <a:moveTo>
                    <a:pt x="3600" y="1"/>
                  </a:moveTo>
                  <a:cubicBezTo>
                    <a:pt x="1590" y="1"/>
                    <a:pt x="0" y="350"/>
                    <a:pt x="187" y="1396"/>
                  </a:cubicBezTo>
                  <a:cubicBezTo>
                    <a:pt x="873" y="1614"/>
                    <a:pt x="1602" y="1820"/>
                    <a:pt x="2349" y="1984"/>
                  </a:cubicBezTo>
                  <a:cubicBezTo>
                    <a:pt x="2363" y="1981"/>
                    <a:pt x="2377" y="1980"/>
                    <a:pt x="2391" y="1980"/>
                  </a:cubicBezTo>
                  <a:cubicBezTo>
                    <a:pt x="2434" y="1980"/>
                    <a:pt x="2477" y="1994"/>
                    <a:pt x="2511" y="2022"/>
                  </a:cubicBezTo>
                  <a:cubicBezTo>
                    <a:pt x="3604" y="2258"/>
                    <a:pt x="4738" y="2412"/>
                    <a:pt x="5851" y="2412"/>
                  </a:cubicBezTo>
                  <a:cubicBezTo>
                    <a:pt x="7576" y="2412"/>
                    <a:pt x="9252" y="2043"/>
                    <a:pt x="10657" y="1038"/>
                  </a:cubicBezTo>
                  <a:cubicBezTo>
                    <a:pt x="9686" y="618"/>
                    <a:pt x="6272" y="1"/>
                    <a:pt x="36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5"/>
            <p:cNvSpPr/>
            <p:nvPr/>
          </p:nvSpPr>
          <p:spPr>
            <a:xfrm>
              <a:off x="5246589" y="2140264"/>
              <a:ext cx="469665" cy="371641"/>
            </a:xfrm>
            <a:custGeom>
              <a:avLst/>
              <a:gdLst/>
              <a:ahLst/>
              <a:cxnLst/>
              <a:rect l="l" t="t" r="r" b="b"/>
              <a:pathLst>
                <a:path w="19678" h="15571" extrusionOk="0">
                  <a:moveTo>
                    <a:pt x="9658" y="5126"/>
                  </a:moveTo>
                  <a:cubicBezTo>
                    <a:pt x="10075" y="5126"/>
                    <a:pt x="10494" y="5137"/>
                    <a:pt x="10906" y="5137"/>
                  </a:cubicBezTo>
                  <a:cubicBezTo>
                    <a:pt x="10925" y="5137"/>
                    <a:pt x="10945" y="5137"/>
                    <a:pt x="10965" y="5137"/>
                  </a:cubicBezTo>
                  <a:cubicBezTo>
                    <a:pt x="11192" y="5137"/>
                    <a:pt x="11255" y="5390"/>
                    <a:pt x="11159" y="5533"/>
                  </a:cubicBezTo>
                  <a:cubicBezTo>
                    <a:pt x="11324" y="5533"/>
                    <a:pt x="11498" y="5667"/>
                    <a:pt x="11439" y="5875"/>
                  </a:cubicBezTo>
                  <a:cubicBezTo>
                    <a:pt x="11265" y="6501"/>
                    <a:pt x="11395" y="7168"/>
                    <a:pt x="11439" y="7813"/>
                  </a:cubicBezTo>
                  <a:cubicBezTo>
                    <a:pt x="11705" y="7819"/>
                    <a:pt x="11973" y="7828"/>
                    <a:pt x="12241" y="7828"/>
                  </a:cubicBezTo>
                  <a:cubicBezTo>
                    <a:pt x="12703" y="7828"/>
                    <a:pt x="13165" y="7802"/>
                    <a:pt x="13613" y="7697"/>
                  </a:cubicBezTo>
                  <a:cubicBezTo>
                    <a:pt x="13632" y="7693"/>
                    <a:pt x="13650" y="7690"/>
                    <a:pt x="13667" y="7690"/>
                  </a:cubicBezTo>
                  <a:cubicBezTo>
                    <a:pt x="13864" y="7690"/>
                    <a:pt x="13922" y="7984"/>
                    <a:pt x="13713" y="8062"/>
                  </a:cubicBezTo>
                  <a:cubicBezTo>
                    <a:pt x="13631" y="8089"/>
                    <a:pt x="13548" y="8114"/>
                    <a:pt x="13466" y="8139"/>
                  </a:cubicBezTo>
                  <a:cubicBezTo>
                    <a:pt x="13500" y="8182"/>
                    <a:pt x="13517" y="8236"/>
                    <a:pt x="13516" y="8292"/>
                  </a:cubicBezTo>
                  <a:cubicBezTo>
                    <a:pt x="13516" y="9117"/>
                    <a:pt x="13469" y="9924"/>
                    <a:pt x="13615" y="10740"/>
                  </a:cubicBezTo>
                  <a:cubicBezTo>
                    <a:pt x="13635" y="10864"/>
                    <a:pt x="13537" y="10943"/>
                    <a:pt x="13443" y="10943"/>
                  </a:cubicBezTo>
                  <a:cubicBezTo>
                    <a:pt x="13436" y="10943"/>
                    <a:pt x="13429" y="10943"/>
                    <a:pt x="13422" y="10942"/>
                  </a:cubicBezTo>
                  <a:cubicBezTo>
                    <a:pt x="13382" y="10993"/>
                    <a:pt x="13322" y="11026"/>
                    <a:pt x="13244" y="11026"/>
                  </a:cubicBezTo>
                  <a:cubicBezTo>
                    <a:pt x="13224" y="11026"/>
                    <a:pt x="13204" y="11024"/>
                    <a:pt x="13182" y="11020"/>
                  </a:cubicBezTo>
                  <a:cubicBezTo>
                    <a:pt x="12972" y="10977"/>
                    <a:pt x="12762" y="10959"/>
                    <a:pt x="12552" y="10959"/>
                  </a:cubicBezTo>
                  <a:cubicBezTo>
                    <a:pt x="12089" y="10959"/>
                    <a:pt x="11630" y="11050"/>
                    <a:pt x="11179" y="11179"/>
                  </a:cubicBezTo>
                  <a:cubicBezTo>
                    <a:pt x="11117" y="11618"/>
                    <a:pt x="11034" y="12061"/>
                    <a:pt x="11064" y="12500"/>
                  </a:cubicBezTo>
                  <a:cubicBezTo>
                    <a:pt x="11118" y="12532"/>
                    <a:pt x="11149" y="12590"/>
                    <a:pt x="11148" y="12653"/>
                  </a:cubicBezTo>
                  <a:cubicBezTo>
                    <a:pt x="11148" y="12698"/>
                    <a:pt x="11130" y="12743"/>
                    <a:pt x="11099" y="12776"/>
                  </a:cubicBezTo>
                  <a:cubicBezTo>
                    <a:pt x="11102" y="12792"/>
                    <a:pt x="11102" y="12805"/>
                    <a:pt x="11105" y="12821"/>
                  </a:cubicBezTo>
                  <a:cubicBezTo>
                    <a:pt x="11129" y="12933"/>
                    <a:pt x="11043" y="13004"/>
                    <a:pt x="10958" y="13004"/>
                  </a:cubicBezTo>
                  <a:cubicBezTo>
                    <a:pt x="10901" y="13004"/>
                    <a:pt x="10845" y="12973"/>
                    <a:pt x="10822" y="12902"/>
                  </a:cubicBezTo>
                  <a:cubicBezTo>
                    <a:pt x="10816" y="12880"/>
                    <a:pt x="10812" y="12858"/>
                    <a:pt x="10806" y="12839"/>
                  </a:cubicBezTo>
                  <a:cubicBezTo>
                    <a:pt x="10791" y="12843"/>
                    <a:pt x="10779" y="12849"/>
                    <a:pt x="10765" y="12851"/>
                  </a:cubicBezTo>
                  <a:cubicBezTo>
                    <a:pt x="10763" y="12964"/>
                    <a:pt x="10675" y="13076"/>
                    <a:pt x="10548" y="13080"/>
                  </a:cubicBezTo>
                  <a:cubicBezTo>
                    <a:pt x="10517" y="13081"/>
                    <a:pt x="10487" y="13081"/>
                    <a:pt x="10456" y="13081"/>
                  </a:cubicBezTo>
                  <a:cubicBezTo>
                    <a:pt x="9931" y="13081"/>
                    <a:pt x="9392" y="12942"/>
                    <a:pt x="8862" y="12935"/>
                  </a:cubicBezTo>
                  <a:cubicBezTo>
                    <a:pt x="8801" y="12935"/>
                    <a:pt x="8739" y="12934"/>
                    <a:pt x="8678" y="12934"/>
                  </a:cubicBezTo>
                  <a:cubicBezTo>
                    <a:pt x="8139" y="12934"/>
                    <a:pt x="7599" y="12959"/>
                    <a:pt x="7065" y="13033"/>
                  </a:cubicBezTo>
                  <a:cubicBezTo>
                    <a:pt x="7055" y="13034"/>
                    <a:pt x="7045" y="13035"/>
                    <a:pt x="7035" y="13035"/>
                  </a:cubicBezTo>
                  <a:cubicBezTo>
                    <a:pt x="6838" y="13035"/>
                    <a:pt x="6752" y="12740"/>
                    <a:pt x="6972" y="12690"/>
                  </a:cubicBezTo>
                  <a:cubicBezTo>
                    <a:pt x="6998" y="12684"/>
                    <a:pt x="7022" y="12680"/>
                    <a:pt x="7047" y="12674"/>
                  </a:cubicBezTo>
                  <a:cubicBezTo>
                    <a:pt x="6913" y="12388"/>
                    <a:pt x="6984" y="11974"/>
                    <a:pt x="6984" y="11674"/>
                  </a:cubicBezTo>
                  <a:cubicBezTo>
                    <a:pt x="6984" y="11376"/>
                    <a:pt x="6984" y="11077"/>
                    <a:pt x="6988" y="10775"/>
                  </a:cubicBezTo>
                  <a:cubicBezTo>
                    <a:pt x="6477" y="10674"/>
                    <a:pt x="5914" y="10484"/>
                    <a:pt x="5389" y="10484"/>
                  </a:cubicBezTo>
                  <a:cubicBezTo>
                    <a:pt x="5251" y="10484"/>
                    <a:pt x="5116" y="10497"/>
                    <a:pt x="4985" y="10528"/>
                  </a:cubicBezTo>
                  <a:cubicBezTo>
                    <a:pt x="4969" y="10532"/>
                    <a:pt x="4954" y="10534"/>
                    <a:pt x="4940" y="10534"/>
                  </a:cubicBezTo>
                  <a:cubicBezTo>
                    <a:pt x="4768" y="10534"/>
                    <a:pt x="4710" y="10268"/>
                    <a:pt x="4898" y="10210"/>
                  </a:cubicBezTo>
                  <a:cubicBezTo>
                    <a:pt x="4980" y="10186"/>
                    <a:pt x="5064" y="10167"/>
                    <a:pt x="5150" y="10155"/>
                  </a:cubicBezTo>
                  <a:lnTo>
                    <a:pt x="5150" y="10155"/>
                  </a:lnTo>
                  <a:cubicBezTo>
                    <a:pt x="5140" y="10156"/>
                    <a:pt x="5131" y="10157"/>
                    <a:pt x="5122" y="10157"/>
                  </a:cubicBezTo>
                  <a:cubicBezTo>
                    <a:pt x="5045" y="10157"/>
                    <a:pt x="4973" y="10111"/>
                    <a:pt x="4951" y="10008"/>
                  </a:cubicBezTo>
                  <a:cubicBezTo>
                    <a:pt x="4720" y="8928"/>
                    <a:pt x="4693" y="7856"/>
                    <a:pt x="4889" y="6766"/>
                  </a:cubicBezTo>
                  <a:cubicBezTo>
                    <a:pt x="4912" y="6629"/>
                    <a:pt x="5011" y="6570"/>
                    <a:pt x="5116" y="6570"/>
                  </a:cubicBezTo>
                  <a:cubicBezTo>
                    <a:pt x="5276" y="6570"/>
                    <a:pt x="5451" y="6704"/>
                    <a:pt x="5412" y="6912"/>
                  </a:cubicBezTo>
                  <a:lnTo>
                    <a:pt x="5412" y="6921"/>
                  </a:lnTo>
                  <a:cubicBezTo>
                    <a:pt x="5418" y="6925"/>
                    <a:pt x="5420" y="6925"/>
                    <a:pt x="5426" y="6927"/>
                  </a:cubicBezTo>
                  <a:cubicBezTo>
                    <a:pt x="6112" y="7323"/>
                    <a:pt x="6866" y="7421"/>
                    <a:pt x="7639" y="7439"/>
                  </a:cubicBezTo>
                  <a:cubicBezTo>
                    <a:pt x="7675" y="7072"/>
                    <a:pt x="7763" y="6707"/>
                    <a:pt x="7841" y="6352"/>
                  </a:cubicBezTo>
                  <a:cubicBezTo>
                    <a:pt x="7909" y="6059"/>
                    <a:pt x="7931" y="5700"/>
                    <a:pt x="8127" y="5455"/>
                  </a:cubicBezTo>
                  <a:lnTo>
                    <a:pt x="8131" y="5455"/>
                  </a:lnTo>
                  <a:cubicBezTo>
                    <a:pt x="8115" y="5436"/>
                    <a:pt x="8108" y="5410"/>
                    <a:pt x="8109" y="5386"/>
                  </a:cubicBezTo>
                  <a:cubicBezTo>
                    <a:pt x="8104" y="5351"/>
                    <a:pt x="8121" y="5318"/>
                    <a:pt x="8152" y="5302"/>
                  </a:cubicBezTo>
                  <a:cubicBezTo>
                    <a:pt x="8180" y="5237"/>
                    <a:pt x="8258" y="5202"/>
                    <a:pt x="8323" y="5193"/>
                  </a:cubicBezTo>
                  <a:cubicBezTo>
                    <a:pt x="8761" y="5139"/>
                    <a:pt x="9209" y="5126"/>
                    <a:pt x="9658" y="5126"/>
                  </a:cubicBezTo>
                  <a:close/>
                  <a:moveTo>
                    <a:pt x="748" y="0"/>
                  </a:moveTo>
                  <a:cubicBezTo>
                    <a:pt x="732" y="296"/>
                    <a:pt x="720" y="580"/>
                    <a:pt x="708" y="851"/>
                  </a:cubicBezTo>
                  <a:cubicBezTo>
                    <a:pt x="571" y="3834"/>
                    <a:pt x="175" y="6803"/>
                    <a:pt x="60" y="9787"/>
                  </a:cubicBezTo>
                  <a:cubicBezTo>
                    <a:pt x="32" y="10585"/>
                    <a:pt x="1" y="11451"/>
                    <a:pt x="22" y="12329"/>
                  </a:cubicBezTo>
                  <a:cubicBezTo>
                    <a:pt x="1903" y="14888"/>
                    <a:pt x="5433" y="15570"/>
                    <a:pt x="8540" y="15570"/>
                  </a:cubicBezTo>
                  <a:cubicBezTo>
                    <a:pt x="8810" y="15570"/>
                    <a:pt x="9076" y="15565"/>
                    <a:pt x="9339" y="15555"/>
                  </a:cubicBezTo>
                  <a:cubicBezTo>
                    <a:pt x="12812" y="15431"/>
                    <a:pt x="16329" y="14740"/>
                    <a:pt x="19513" y="13317"/>
                  </a:cubicBezTo>
                  <a:cubicBezTo>
                    <a:pt x="19677" y="11557"/>
                    <a:pt x="19593" y="9759"/>
                    <a:pt x="19509" y="8011"/>
                  </a:cubicBezTo>
                  <a:cubicBezTo>
                    <a:pt x="19409" y="5924"/>
                    <a:pt x="19572" y="3295"/>
                    <a:pt x="19413" y="741"/>
                  </a:cubicBezTo>
                  <a:lnTo>
                    <a:pt x="19413" y="741"/>
                  </a:lnTo>
                  <a:cubicBezTo>
                    <a:pt x="17702" y="2116"/>
                    <a:pt x="15218" y="2563"/>
                    <a:pt x="12819" y="2563"/>
                  </a:cubicBezTo>
                  <a:cubicBezTo>
                    <a:pt x="11483" y="2563"/>
                    <a:pt x="10173" y="2424"/>
                    <a:pt x="9037" y="2231"/>
                  </a:cubicBezTo>
                  <a:cubicBezTo>
                    <a:pt x="7302" y="1931"/>
                    <a:pt x="5601" y="1424"/>
                    <a:pt x="3907" y="951"/>
                  </a:cubicBezTo>
                  <a:cubicBezTo>
                    <a:pt x="3159" y="741"/>
                    <a:pt x="2412" y="524"/>
                    <a:pt x="1661" y="336"/>
                  </a:cubicBezTo>
                  <a:cubicBezTo>
                    <a:pt x="1555" y="309"/>
                    <a:pt x="938" y="27"/>
                    <a:pt x="811" y="27"/>
                  </a:cubicBezTo>
                  <a:cubicBezTo>
                    <a:pt x="807" y="27"/>
                    <a:pt x="804" y="27"/>
                    <a:pt x="801" y="28"/>
                  </a:cubicBezTo>
                  <a:cubicBezTo>
                    <a:pt x="798" y="28"/>
                    <a:pt x="796" y="29"/>
                    <a:pt x="793" y="29"/>
                  </a:cubicBezTo>
                  <a:cubicBezTo>
                    <a:pt x="774" y="29"/>
                    <a:pt x="756" y="17"/>
                    <a:pt x="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5"/>
            <p:cNvSpPr/>
            <p:nvPr/>
          </p:nvSpPr>
          <p:spPr>
            <a:xfrm>
              <a:off x="5370006" y="2273633"/>
              <a:ext cx="192205" cy="168385"/>
            </a:xfrm>
            <a:custGeom>
              <a:avLst/>
              <a:gdLst/>
              <a:ahLst/>
              <a:cxnLst/>
              <a:rect l="l" t="t" r="r" b="b"/>
              <a:pathLst>
                <a:path w="8053" h="7055" extrusionOk="0">
                  <a:moveTo>
                    <a:pt x="3283" y="0"/>
                  </a:moveTo>
                  <a:lnTo>
                    <a:pt x="3283" y="0"/>
                  </a:lnTo>
                  <a:cubicBezTo>
                    <a:pt x="3315" y="259"/>
                    <a:pt x="3211" y="524"/>
                    <a:pt x="3156" y="773"/>
                  </a:cubicBezTo>
                  <a:cubicBezTo>
                    <a:pt x="3060" y="1199"/>
                    <a:pt x="2929" y="1645"/>
                    <a:pt x="2907" y="2080"/>
                  </a:cubicBezTo>
                  <a:cubicBezTo>
                    <a:pt x="2900" y="2201"/>
                    <a:pt x="2809" y="2311"/>
                    <a:pt x="2684" y="2311"/>
                  </a:cubicBezTo>
                  <a:cubicBezTo>
                    <a:pt x="2682" y="2311"/>
                    <a:pt x="2681" y="2311"/>
                    <a:pt x="2680" y="2311"/>
                  </a:cubicBezTo>
                  <a:cubicBezTo>
                    <a:pt x="1835" y="2290"/>
                    <a:pt x="919" y="2074"/>
                    <a:pt x="196" y="1626"/>
                  </a:cubicBezTo>
                  <a:cubicBezTo>
                    <a:pt x="53" y="2520"/>
                    <a:pt x="34" y="3411"/>
                    <a:pt x="178" y="4311"/>
                  </a:cubicBezTo>
                  <a:cubicBezTo>
                    <a:pt x="195" y="4429"/>
                    <a:pt x="117" y="4539"/>
                    <a:pt x="0" y="4563"/>
                  </a:cubicBezTo>
                  <a:cubicBezTo>
                    <a:pt x="82" y="4553"/>
                    <a:pt x="162" y="4549"/>
                    <a:pt x="243" y="4549"/>
                  </a:cubicBezTo>
                  <a:cubicBezTo>
                    <a:pt x="792" y="4549"/>
                    <a:pt x="1330" y="4757"/>
                    <a:pt x="1883" y="4757"/>
                  </a:cubicBezTo>
                  <a:cubicBezTo>
                    <a:pt x="1941" y="4757"/>
                    <a:pt x="1998" y="4755"/>
                    <a:pt x="2056" y="4750"/>
                  </a:cubicBezTo>
                  <a:cubicBezTo>
                    <a:pt x="2062" y="4749"/>
                    <a:pt x="2068" y="4749"/>
                    <a:pt x="2073" y="4749"/>
                  </a:cubicBezTo>
                  <a:cubicBezTo>
                    <a:pt x="2197" y="4749"/>
                    <a:pt x="2296" y="4874"/>
                    <a:pt x="2296" y="4991"/>
                  </a:cubicBezTo>
                  <a:lnTo>
                    <a:pt x="2296" y="6206"/>
                  </a:lnTo>
                  <a:cubicBezTo>
                    <a:pt x="2296" y="6447"/>
                    <a:pt x="2346" y="6763"/>
                    <a:pt x="2264" y="7012"/>
                  </a:cubicBezTo>
                  <a:cubicBezTo>
                    <a:pt x="2773" y="6929"/>
                    <a:pt x="3288" y="6887"/>
                    <a:pt x="3803" y="6887"/>
                  </a:cubicBezTo>
                  <a:cubicBezTo>
                    <a:pt x="3838" y="6887"/>
                    <a:pt x="3872" y="6887"/>
                    <a:pt x="3907" y="6888"/>
                  </a:cubicBezTo>
                  <a:cubicBezTo>
                    <a:pt x="4022" y="6888"/>
                    <a:pt x="4142" y="6886"/>
                    <a:pt x="4266" y="6886"/>
                  </a:cubicBezTo>
                  <a:cubicBezTo>
                    <a:pt x="4657" y="6886"/>
                    <a:pt x="5075" y="6904"/>
                    <a:pt x="5418" y="7055"/>
                  </a:cubicBezTo>
                  <a:cubicBezTo>
                    <a:pt x="5436" y="7043"/>
                    <a:pt x="5457" y="7033"/>
                    <a:pt x="5477" y="7021"/>
                  </a:cubicBezTo>
                  <a:cubicBezTo>
                    <a:pt x="5508" y="7006"/>
                    <a:pt x="5539" y="6986"/>
                    <a:pt x="5569" y="6971"/>
                  </a:cubicBezTo>
                  <a:cubicBezTo>
                    <a:pt x="5489" y="6455"/>
                    <a:pt x="5588" y="5937"/>
                    <a:pt x="5551" y="5404"/>
                  </a:cubicBezTo>
                  <a:cubicBezTo>
                    <a:pt x="5545" y="5295"/>
                    <a:pt x="5632" y="5205"/>
                    <a:pt x="5729" y="5173"/>
                  </a:cubicBezTo>
                  <a:cubicBezTo>
                    <a:pt x="6215" y="5008"/>
                    <a:pt x="6818" y="4844"/>
                    <a:pt x="7385" y="4844"/>
                  </a:cubicBezTo>
                  <a:cubicBezTo>
                    <a:pt x="7617" y="4844"/>
                    <a:pt x="7843" y="4872"/>
                    <a:pt x="8052" y="4938"/>
                  </a:cubicBezTo>
                  <a:cubicBezTo>
                    <a:pt x="7878" y="4209"/>
                    <a:pt x="7813" y="3454"/>
                    <a:pt x="7809" y="2704"/>
                  </a:cubicBezTo>
                  <a:cubicBezTo>
                    <a:pt x="7807" y="2688"/>
                    <a:pt x="7815" y="2675"/>
                    <a:pt x="7815" y="2660"/>
                  </a:cubicBezTo>
                  <a:lnTo>
                    <a:pt x="7815" y="2660"/>
                  </a:lnTo>
                  <a:cubicBezTo>
                    <a:pt x="7221" y="2763"/>
                    <a:pt x="6594" y="2766"/>
                    <a:pt x="6000" y="2776"/>
                  </a:cubicBezTo>
                  <a:cubicBezTo>
                    <a:pt x="5998" y="2776"/>
                    <a:pt x="5997" y="2776"/>
                    <a:pt x="5996" y="2776"/>
                  </a:cubicBezTo>
                  <a:cubicBezTo>
                    <a:pt x="5845" y="2776"/>
                    <a:pt x="5726" y="2646"/>
                    <a:pt x="5722" y="2498"/>
                  </a:cubicBezTo>
                  <a:cubicBezTo>
                    <a:pt x="5707" y="1713"/>
                    <a:pt x="5514" y="910"/>
                    <a:pt x="5732" y="140"/>
                  </a:cubicBezTo>
                  <a:cubicBezTo>
                    <a:pt x="5742" y="106"/>
                    <a:pt x="5759" y="74"/>
                    <a:pt x="5782" y="46"/>
                  </a:cubicBezTo>
                  <a:cubicBezTo>
                    <a:pt x="5759" y="46"/>
                    <a:pt x="5736" y="46"/>
                    <a:pt x="5713" y="46"/>
                  </a:cubicBezTo>
                  <a:cubicBezTo>
                    <a:pt x="5328" y="46"/>
                    <a:pt x="4939" y="55"/>
                    <a:pt x="4550" y="55"/>
                  </a:cubicBezTo>
                  <a:cubicBezTo>
                    <a:pt x="4125" y="55"/>
                    <a:pt x="3701" y="44"/>
                    <a:pt x="3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5"/>
            <p:cNvSpPr/>
            <p:nvPr/>
          </p:nvSpPr>
          <p:spPr>
            <a:xfrm>
              <a:off x="5227663" y="1811686"/>
              <a:ext cx="502435" cy="837630"/>
            </a:xfrm>
            <a:custGeom>
              <a:avLst/>
              <a:gdLst/>
              <a:ahLst/>
              <a:cxnLst/>
              <a:rect l="l" t="t" r="r" b="b"/>
              <a:pathLst>
                <a:path w="21051" h="35095" extrusionOk="0">
                  <a:moveTo>
                    <a:pt x="8807" y="401"/>
                  </a:moveTo>
                  <a:cubicBezTo>
                    <a:pt x="11478" y="401"/>
                    <a:pt x="14893" y="1018"/>
                    <a:pt x="15863" y="1438"/>
                  </a:cubicBezTo>
                  <a:cubicBezTo>
                    <a:pt x="14459" y="2443"/>
                    <a:pt x="12782" y="2812"/>
                    <a:pt x="11058" y="2812"/>
                  </a:cubicBezTo>
                  <a:cubicBezTo>
                    <a:pt x="9944" y="2812"/>
                    <a:pt x="8810" y="2658"/>
                    <a:pt x="7717" y="2422"/>
                  </a:cubicBezTo>
                  <a:lnTo>
                    <a:pt x="7717" y="2422"/>
                  </a:lnTo>
                  <a:lnTo>
                    <a:pt x="7718" y="2423"/>
                  </a:lnTo>
                  <a:cubicBezTo>
                    <a:pt x="7684" y="2395"/>
                    <a:pt x="7641" y="2380"/>
                    <a:pt x="7598" y="2380"/>
                  </a:cubicBezTo>
                  <a:cubicBezTo>
                    <a:pt x="7584" y="2380"/>
                    <a:pt x="7570" y="2381"/>
                    <a:pt x="7556" y="2384"/>
                  </a:cubicBezTo>
                  <a:cubicBezTo>
                    <a:pt x="6808" y="2220"/>
                    <a:pt x="6079" y="2014"/>
                    <a:pt x="5394" y="1796"/>
                  </a:cubicBezTo>
                  <a:cubicBezTo>
                    <a:pt x="5207" y="750"/>
                    <a:pt x="6796" y="401"/>
                    <a:pt x="8807" y="401"/>
                  </a:cubicBezTo>
                  <a:close/>
                  <a:moveTo>
                    <a:pt x="5312" y="2061"/>
                  </a:moveTo>
                  <a:cubicBezTo>
                    <a:pt x="5531" y="2157"/>
                    <a:pt x="5767" y="2255"/>
                    <a:pt x="6010" y="2345"/>
                  </a:cubicBezTo>
                  <a:cubicBezTo>
                    <a:pt x="5877" y="3634"/>
                    <a:pt x="6010" y="4983"/>
                    <a:pt x="6033" y="6279"/>
                  </a:cubicBezTo>
                  <a:cubicBezTo>
                    <a:pt x="6033" y="6285"/>
                    <a:pt x="6035" y="6292"/>
                    <a:pt x="6039" y="6297"/>
                  </a:cubicBezTo>
                  <a:lnTo>
                    <a:pt x="6039" y="6298"/>
                  </a:lnTo>
                  <a:cubicBezTo>
                    <a:pt x="5690" y="6103"/>
                    <a:pt x="5362" y="5874"/>
                    <a:pt x="5057" y="5615"/>
                  </a:cubicBezTo>
                  <a:cubicBezTo>
                    <a:pt x="5269" y="4452"/>
                    <a:pt x="5369" y="3239"/>
                    <a:pt x="5312" y="2061"/>
                  </a:cubicBezTo>
                  <a:close/>
                  <a:moveTo>
                    <a:pt x="6298" y="2447"/>
                  </a:moveTo>
                  <a:cubicBezTo>
                    <a:pt x="6643" y="2568"/>
                    <a:pt x="7013" y="2680"/>
                    <a:pt x="7394" y="2784"/>
                  </a:cubicBezTo>
                  <a:cubicBezTo>
                    <a:pt x="7170" y="4095"/>
                    <a:pt x="7201" y="5457"/>
                    <a:pt x="7088" y="6780"/>
                  </a:cubicBezTo>
                  <a:lnTo>
                    <a:pt x="7088" y="6780"/>
                  </a:lnTo>
                  <a:cubicBezTo>
                    <a:pt x="6777" y="6661"/>
                    <a:pt x="6475" y="6533"/>
                    <a:pt x="6191" y="6383"/>
                  </a:cubicBezTo>
                  <a:cubicBezTo>
                    <a:pt x="6236" y="6369"/>
                    <a:pt x="6266" y="6326"/>
                    <a:pt x="6266" y="6279"/>
                  </a:cubicBezTo>
                  <a:cubicBezTo>
                    <a:pt x="6290" y="5017"/>
                    <a:pt x="6412" y="3705"/>
                    <a:pt x="6298" y="2447"/>
                  </a:cubicBezTo>
                  <a:close/>
                  <a:moveTo>
                    <a:pt x="7736" y="2870"/>
                  </a:moveTo>
                  <a:cubicBezTo>
                    <a:pt x="8013" y="2939"/>
                    <a:pt x="8301" y="3002"/>
                    <a:pt x="8587" y="3057"/>
                  </a:cubicBezTo>
                  <a:cubicBezTo>
                    <a:pt x="8554" y="3071"/>
                    <a:pt x="8529" y="3097"/>
                    <a:pt x="8515" y="3129"/>
                  </a:cubicBezTo>
                  <a:lnTo>
                    <a:pt x="8516" y="3129"/>
                  </a:lnTo>
                  <a:cubicBezTo>
                    <a:pt x="8020" y="4350"/>
                    <a:pt x="8201" y="5814"/>
                    <a:pt x="8307" y="7141"/>
                  </a:cubicBezTo>
                  <a:cubicBezTo>
                    <a:pt x="7966" y="7069"/>
                    <a:pt x="7632" y="6976"/>
                    <a:pt x="7303" y="6863"/>
                  </a:cubicBezTo>
                  <a:cubicBezTo>
                    <a:pt x="7527" y="5546"/>
                    <a:pt x="7611" y="4201"/>
                    <a:pt x="7736" y="2870"/>
                  </a:cubicBezTo>
                  <a:close/>
                  <a:moveTo>
                    <a:pt x="8755" y="3088"/>
                  </a:moveTo>
                  <a:cubicBezTo>
                    <a:pt x="9142" y="3160"/>
                    <a:pt x="9536" y="3217"/>
                    <a:pt x="9932" y="3257"/>
                  </a:cubicBezTo>
                  <a:cubicBezTo>
                    <a:pt x="9714" y="4618"/>
                    <a:pt x="9773" y="5998"/>
                    <a:pt x="9979" y="7356"/>
                  </a:cubicBezTo>
                  <a:lnTo>
                    <a:pt x="9979" y="7356"/>
                  </a:lnTo>
                  <a:cubicBezTo>
                    <a:pt x="9494" y="7336"/>
                    <a:pt x="9012" y="7281"/>
                    <a:pt x="8536" y="7188"/>
                  </a:cubicBezTo>
                  <a:cubicBezTo>
                    <a:pt x="8580" y="5836"/>
                    <a:pt x="8615" y="4519"/>
                    <a:pt x="8770" y="3164"/>
                  </a:cubicBezTo>
                  <a:cubicBezTo>
                    <a:pt x="8773" y="3138"/>
                    <a:pt x="8769" y="3111"/>
                    <a:pt x="8755" y="3088"/>
                  </a:cubicBezTo>
                  <a:close/>
                  <a:moveTo>
                    <a:pt x="10235" y="3288"/>
                  </a:moveTo>
                  <a:cubicBezTo>
                    <a:pt x="10597" y="3319"/>
                    <a:pt x="10961" y="3335"/>
                    <a:pt x="11321" y="3335"/>
                  </a:cubicBezTo>
                  <a:cubicBezTo>
                    <a:pt x="11621" y="3335"/>
                    <a:pt x="11919" y="3324"/>
                    <a:pt x="12213" y="3300"/>
                  </a:cubicBezTo>
                  <a:lnTo>
                    <a:pt x="12213" y="3300"/>
                  </a:lnTo>
                  <a:cubicBezTo>
                    <a:pt x="12201" y="4574"/>
                    <a:pt x="12219" y="5839"/>
                    <a:pt x="12064" y="7107"/>
                  </a:cubicBezTo>
                  <a:cubicBezTo>
                    <a:pt x="12059" y="7145"/>
                    <a:pt x="12081" y="7181"/>
                    <a:pt x="12114" y="7196"/>
                  </a:cubicBezTo>
                  <a:cubicBezTo>
                    <a:pt x="11744" y="7270"/>
                    <a:pt x="11370" y="7318"/>
                    <a:pt x="10993" y="7343"/>
                  </a:cubicBezTo>
                  <a:cubicBezTo>
                    <a:pt x="11000" y="7336"/>
                    <a:pt x="11005" y="7326"/>
                    <a:pt x="11005" y="7316"/>
                  </a:cubicBezTo>
                  <a:cubicBezTo>
                    <a:pt x="11046" y="6069"/>
                    <a:pt x="11095" y="4827"/>
                    <a:pt x="11093" y="3578"/>
                  </a:cubicBezTo>
                  <a:cubicBezTo>
                    <a:pt x="11091" y="3472"/>
                    <a:pt x="11009" y="3419"/>
                    <a:pt x="10927" y="3419"/>
                  </a:cubicBezTo>
                  <a:cubicBezTo>
                    <a:pt x="10846" y="3419"/>
                    <a:pt x="10764" y="3472"/>
                    <a:pt x="10762" y="3578"/>
                  </a:cubicBezTo>
                  <a:cubicBezTo>
                    <a:pt x="10758" y="4827"/>
                    <a:pt x="10809" y="6069"/>
                    <a:pt x="10849" y="7316"/>
                  </a:cubicBezTo>
                  <a:cubicBezTo>
                    <a:pt x="10850" y="7329"/>
                    <a:pt x="10856" y="7341"/>
                    <a:pt x="10864" y="7349"/>
                  </a:cubicBezTo>
                  <a:cubicBezTo>
                    <a:pt x="10712" y="7358"/>
                    <a:pt x="10560" y="7362"/>
                    <a:pt x="10408" y="7362"/>
                  </a:cubicBezTo>
                  <a:cubicBezTo>
                    <a:pt x="10330" y="7362"/>
                    <a:pt x="10251" y="7361"/>
                    <a:pt x="10173" y="7359"/>
                  </a:cubicBezTo>
                  <a:cubicBezTo>
                    <a:pt x="10049" y="5992"/>
                    <a:pt x="10114" y="4656"/>
                    <a:pt x="10235" y="3288"/>
                  </a:cubicBezTo>
                  <a:close/>
                  <a:moveTo>
                    <a:pt x="1545" y="13732"/>
                  </a:moveTo>
                  <a:lnTo>
                    <a:pt x="1545" y="13732"/>
                  </a:lnTo>
                  <a:cubicBezTo>
                    <a:pt x="1542" y="13743"/>
                    <a:pt x="1541" y="13753"/>
                    <a:pt x="1541" y="13764"/>
                  </a:cubicBezTo>
                  <a:cubicBezTo>
                    <a:pt x="1537" y="13753"/>
                    <a:pt x="1538" y="13742"/>
                    <a:pt x="1545" y="13732"/>
                  </a:cubicBezTo>
                  <a:close/>
                  <a:moveTo>
                    <a:pt x="15876" y="5812"/>
                  </a:moveTo>
                  <a:cubicBezTo>
                    <a:pt x="18944" y="7300"/>
                    <a:pt x="19891" y="10530"/>
                    <a:pt x="20168" y="13976"/>
                  </a:cubicBezTo>
                  <a:cubicBezTo>
                    <a:pt x="20148" y="13984"/>
                    <a:pt x="20128" y="13994"/>
                    <a:pt x="20109" y="14007"/>
                  </a:cubicBezTo>
                  <a:cubicBezTo>
                    <a:pt x="18405" y="15355"/>
                    <a:pt x="16031" y="15820"/>
                    <a:pt x="13649" y="15820"/>
                  </a:cubicBezTo>
                  <a:cubicBezTo>
                    <a:pt x="11859" y="15820"/>
                    <a:pt x="10065" y="15557"/>
                    <a:pt x="8550" y="15210"/>
                  </a:cubicBezTo>
                  <a:cubicBezTo>
                    <a:pt x="6983" y="14851"/>
                    <a:pt x="5435" y="14412"/>
                    <a:pt x="3881" y="13998"/>
                  </a:cubicBezTo>
                  <a:cubicBezTo>
                    <a:pt x="3285" y="13839"/>
                    <a:pt x="2720" y="13633"/>
                    <a:pt x="2146" y="13633"/>
                  </a:cubicBezTo>
                  <a:cubicBezTo>
                    <a:pt x="1956" y="13633"/>
                    <a:pt x="1764" y="13656"/>
                    <a:pt x="1570" y="13711"/>
                  </a:cubicBezTo>
                  <a:cubicBezTo>
                    <a:pt x="1560" y="13714"/>
                    <a:pt x="1552" y="13719"/>
                    <a:pt x="1545" y="13726"/>
                  </a:cubicBezTo>
                  <a:cubicBezTo>
                    <a:pt x="1694" y="10886"/>
                    <a:pt x="2099" y="7192"/>
                    <a:pt x="4943" y="5998"/>
                  </a:cubicBezTo>
                  <a:cubicBezTo>
                    <a:pt x="4967" y="5986"/>
                    <a:pt x="4989" y="5969"/>
                    <a:pt x="5004" y="5949"/>
                  </a:cubicBezTo>
                  <a:cubicBezTo>
                    <a:pt x="5884" y="6845"/>
                    <a:pt x="7086" y="7331"/>
                    <a:pt x="8340" y="7584"/>
                  </a:cubicBezTo>
                  <a:cubicBezTo>
                    <a:pt x="8344" y="7633"/>
                    <a:pt x="8348" y="7684"/>
                    <a:pt x="8350" y="7731"/>
                  </a:cubicBezTo>
                  <a:cubicBezTo>
                    <a:pt x="8352" y="7787"/>
                    <a:pt x="8393" y="7815"/>
                    <a:pt x="8434" y="7815"/>
                  </a:cubicBezTo>
                  <a:cubicBezTo>
                    <a:pt x="8475" y="7815"/>
                    <a:pt x="8517" y="7787"/>
                    <a:pt x="8518" y="7731"/>
                  </a:cubicBezTo>
                  <a:cubicBezTo>
                    <a:pt x="8522" y="7693"/>
                    <a:pt x="8522" y="7658"/>
                    <a:pt x="8524" y="7621"/>
                  </a:cubicBezTo>
                  <a:cubicBezTo>
                    <a:pt x="9332" y="7767"/>
                    <a:pt x="10161" y="7821"/>
                    <a:pt x="10935" y="7821"/>
                  </a:cubicBezTo>
                  <a:cubicBezTo>
                    <a:pt x="10952" y="7821"/>
                    <a:pt x="10969" y="7821"/>
                    <a:pt x="10986" y="7821"/>
                  </a:cubicBezTo>
                  <a:cubicBezTo>
                    <a:pt x="12577" y="7821"/>
                    <a:pt x="15004" y="7366"/>
                    <a:pt x="15876" y="5812"/>
                  </a:cubicBezTo>
                  <a:close/>
                  <a:moveTo>
                    <a:pt x="1541" y="13767"/>
                  </a:moveTo>
                  <a:cubicBezTo>
                    <a:pt x="1549" y="13784"/>
                    <a:pt x="1567" y="13795"/>
                    <a:pt x="1586" y="13795"/>
                  </a:cubicBezTo>
                  <a:cubicBezTo>
                    <a:pt x="1588" y="13795"/>
                    <a:pt x="1591" y="13794"/>
                    <a:pt x="1594" y="13794"/>
                  </a:cubicBezTo>
                  <a:cubicBezTo>
                    <a:pt x="1597" y="13793"/>
                    <a:pt x="1600" y="13793"/>
                    <a:pt x="1604" y="13793"/>
                  </a:cubicBezTo>
                  <a:cubicBezTo>
                    <a:pt x="1728" y="13793"/>
                    <a:pt x="2348" y="14075"/>
                    <a:pt x="2454" y="14103"/>
                  </a:cubicBezTo>
                  <a:cubicBezTo>
                    <a:pt x="3205" y="14289"/>
                    <a:pt x="3952" y="14507"/>
                    <a:pt x="4700" y="14717"/>
                  </a:cubicBezTo>
                  <a:cubicBezTo>
                    <a:pt x="6394" y="15189"/>
                    <a:pt x="8095" y="15697"/>
                    <a:pt x="9830" y="15997"/>
                  </a:cubicBezTo>
                  <a:cubicBezTo>
                    <a:pt x="10966" y="16191"/>
                    <a:pt x="12276" y="16329"/>
                    <a:pt x="13612" y="16329"/>
                  </a:cubicBezTo>
                  <a:cubicBezTo>
                    <a:pt x="16012" y="16329"/>
                    <a:pt x="18495" y="15882"/>
                    <a:pt x="20206" y="14508"/>
                  </a:cubicBezTo>
                  <a:lnTo>
                    <a:pt x="20206" y="14508"/>
                  </a:lnTo>
                  <a:cubicBezTo>
                    <a:pt x="20365" y="17062"/>
                    <a:pt x="20202" y="19691"/>
                    <a:pt x="20302" y="21778"/>
                  </a:cubicBezTo>
                  <a:cubicBezTo>
                    <a:pt x="20386" y="23525"/>
                    <a:pt x="20470" y="25324"/>
                    <a:pt x="20306" y="27082"/>
                  </a:cubicBezTo>
                  <a:cubicBezTo>
                    <a:pt x="17122" y="28507"/>
                    <a:pt x="13606" y="29198"/>
                    <a:pt x="10132" y="29322"/>
                  </a:cubicBezTo>
                  <a:cubicBezTo>
                    <a:pt x="9871" y="29332"/>
                    <a:pt x="9606" y="29337"/>
                    <a:pt x="9338" y="29337"/>
                  </a:cubicBezTo>
                  <a:cubicBezTo>
                    <a:pt x="6230" y="29337"/>
                    <a:pt x="2697" y="28656"/>
                    <a:pt x="815" y="26096"/>
                  </a:cubicBezTo>
                  <a:cubicBezTo>
                    <a:pt x="794" y="25218"/>
                    <a:pt x="825" y="24352"/>
                    <a:pt x="853" y="23554"/>
                  </a:cubicBezTo>
                  <a:cubicBezTo>
                    <a:pt x="968" y="20570"/>
                    <a:pt x="1364" y="17601"/>
                    <a:pt x="1501" y="14617"/>
                  </a:cubicBezTo>
                  <a:cubicBezTo>
                    <a:pt x="1513" y="14346"/>
                    <a:pt x="1526" y="14063"/>
                    <a:pt x="1541" y="13767"/>
                  </a:cubicBezTo>
                  <a:close/>
                  <a:moveTo>
                    <a:pt x="837" y="26644"/>
                  </a:moveTo>
                  <a:lnTo>
                    <a:pt x="837" y="26644"/>
                  </a:lnTo>
                  <a:cubicBezTo>
                    <a:pt x="2666" y="29073"/>
                    <a:pt x="6082" y="29709"/>
                    <a:pt x="9073" y="29787"/>
                  </a:cubicBezTo>
                  <a:cubicBezTo>
                    <a:pt x="9307" y="29793"/>
                    <a:pt x="9544" y="29796"/>
                    <a:pt x="9782" y="29796"/>
                  </a:cubicBezTo>
                  <a:cubicBezTo>
                    <a:pt x="13254" y="29796"/>
                    <a:pt x="17136" y="29149"/>
                    <a:pt x="20247" y="27619"/>
                  </a:cubicBezTo>
                  <a:lnTo>
                    <a:pt x="20247" y="27619"/>
                  </a:lnTo>
                  <a:cubicBezTo>
                    <a:pt x="20125" y="28563"/>
                    <a:pt x="19929" y="29494"/>
                    <a:pt x="19608" y="30398"/>
                  </a:cubicBezTo>
                  <a:cubicBezTo>
                    <a:pt x="18471" y="33622"/>
                    <a:pt x="15459" y="34432"/>
                    <a:pt x="12362" y="34469"/>
                  </a:cubicBezTo>
                  <a:cubicBezTo>
                    <a:pt x="12253" y="34470"/>
                    <a:pt x="12143" y="34471"/>
                    <a:pt x="12033" y="34471"/>
                  </a:cubicBezTo>
                  <a:cubicBezTo>
                    <a:pt x="9171" y="34471"/>
                    <a:pt x="6075" y="33995"/>
                    <a:pt x="3603" y="32515"/>
                  </a:cubicBezTo>
                  <a:cubicBezTo>
                    <a:pt x="1541" y="31282"/>
                    <a:pt x="962" y="28965"/>
                    <a:pt x="837" y="26644"/>
                  </a:cubicBezTo>
                  <a:close/>
                  <a:moveTo>
                    <a:pt x="9257" y="0"/>
                  </a:moveTo>
                  <a:cubicBezTo>
                    <a:pt x="6783" y="0"/>
                    <a:pt x="4718" y="437"/>
                    <a:pt x="5142" y="1730"/>
                  </a:cubicBezTo>
                  <a:cubicBezTo>
                    <a:pt x="5131" y="1728"/>
                    <a:pt x="5120" y="1728"/>
                    <a:pt x="5109" y="1728"/>
                  </a:cubicBezTo>
                  <a:cubicBezTo>
                    <a:pt x="5015" y="1728"/>
                    <a:pt x="4920" y="1788"/>
                    <a:pt x="4914" y="1918"/>
                  </a:cubicBezTo>
                  <a:cubicBezTo>
                    <a:pt x="4842" y="3132"/>
                    <a:pt x="4924" y="4344"/>
                    <a:pt x="4824" y="5558"/>
                  </a:cubicBezTo>
                  <a:cubicBezTo>
                    <a:pt x="4769" y="5605"/>
                    <a:pt x="4761" y="5688"/>
                    <a:pt x="4808" y="5742"/>
                  </a:cubicBezTo>
                  <a:lnTo>
                    <a:pt x="4808" y="5748"/>
                  </a:lnTo>
                  <a:cubicBezTo>
                    <a:pt x="2319" y="6646"/>
                    <a:pt x="1609" y="9281"/>
                    <a:pt x="1267" y="11677"/>
                  </a:cubicBezTo>
                  <a:cubicBezTo>
                    <a:pt x="865" y="14452"/>
                    <a:pt x="865" y="17311"/>
                    <a:pt x="604" y="20108"/>
                  </a:cubicBezTo>
                  <a:cubicBezTo>
                    <a:pt x="451" y="21769"/>
                    <a:pt x="273" y="23507"/>
                    <a:pt x="277" y="25230"/>
                  </a:cubicBezTo>
                  <a:cubicBezTo>
                    <a:pt x="257" y="25192"/>
                    <a:pt x="236" y="25161"/>
                    <a:pt x="218" y="25124"/>
                  </a:cubicBezTo>
                  <a:cubicBezTo>
                    <a:pt x="200" y="25088"/>
                    <a:pt x="168" y="25073"/>
                    <a:pt x="135" y="25073"/>
                  </a:cubicBezTo>
                  <a:cubicBezTo>
                    <a:pt x="70" y="25073"/>
                    <a:pt x="1" y="25130"/>
                    <a:pt x="28" y="25202"/>
                  </a:cubicBezTo>
                  <a:cubicBezTo>
                    <a:pt x="106" y="25398"/>
                    <a:pt x="192" y="25582"/>
                    <a:pt x="283" y="25763"/>
                  </a:cubicBezTo>
                  <a:cubicBezTo>
                    <a:pt x="320" y="27198"/>
                    <a:pt x="500" y="28619"/>
                    <a:pt x="943" y="29967"/>
                  </a:cubicBezTo>
                  <a:cubicBezTo>
                    <a:pt x="1742" y="32401"/>
                    <a:pt x="4042" y="33546"/>
                    <a:pt x="6345" y="34223"/>
                  </a:cubicBezTo>
                  <a:cubicBezTo>
                    <a:pt x="8016" y="34715"/>
                    <a:pt x="10084" y="35094"/>
                    <a:pt x="12120" y="35094"/>
                  </a:cubicBezTo>
                  <a:cubicBezTo>
                    <a:pt x="15463" y="35094"/>
                    <a:pt x="18722" y="34071"/>
                    <a:pt x="20004" y="30841"/>
                  </a:cubicBezTo>
                  <a:cubicBezTo>
                    <a:pt x="21050" y="28199"/>
                    <a:pt x="20994" y="25271"/>
                    <a:pt x="20876" y="22480"/>
                  </a:cubicBezTo>
                  <a:cubicBezTo>
                    <a:pt x="20751" y="19538"/>
                    <a:pt x="20782" y="16576"/>
                    <a:pt x="20556" y="13641"/>
                  </a:cubicBezTo>
                  <a:cubicBezTo>
                    <a:pt x="20304" y="10288"/>
                    <a:pt x="19301" y="6840"/>
                    <a:pt x="16081" y="5343"/>
                  </a:cubicBezTo>
                  <a:cubicBezTo>
                    <a:pt x="16087" y="5323"/>
                    <a:pt x="16093" y="5308"/>
                    <a:pt x="16099" y="5290"/>
                  </a:cubicBezTo>
                  <a:cubicBezTo>
                    <a:pt x="16141" y="5142"/>
                    <a:pt x="16031" y="5051"/>
                    <a:pt x="15913" y="5051"/>
                  </a:cubicBezTo>
                  <a:cubicBezTo>
                    <a:pt x="15849" y="5051"/>
                    <a:pt x="15783" y="5078"/>
                    <a:pt x="15738" y="5137"/>
                  </a:cubicBezTo>
                  <a:cubicBezTo>
                    <a:pt x="15726" y="5155"/>
                    <a:pt x="15712" y="5172"/>
                    <a:pt x="15700" y="5186"/>
                  </a:cubicBezTo>
                  <a:cubicBezTo>
                    <a:pt x="15698" y="5186"/>
                    <a:pt x="15695" y="5186"/>
                    <a:pt x="15692" y="5186"/>
                  </a:cubicBezTo>
                  <a:cubicBezTo>
                    <a:pt x="15547" y="5186"/>
                    <a:pt x="15442" y="5342"/>
                    <a:pt x="15451" y="5482"/>
                  </a:cubicBezTo>
                  <a:cubicBezTo>
                    <a:pt x="15030" y="5941"/>
                    <a:pt x="14517" y="6307"/>
                    <a:pt x="13944" y="6591"/>
                  </a:cubicBezTo>
                  <a:cubicBezTo>
                    <a:pt x="14028" y="5464"/>
                    <a:pt x="14136" y="4218"/>
                    <a:pt x="13962" y="3124"/>
                  </a:cubicBezTo>
                  <a:cubicBezTo>
                    <a:pt x="13951" y="3061"/>
                    <a:pt x="13892" y="3029"/>
                    <a:pt x="13833" y="3029"/>
                  </a:cubicBezTo>
                  <a:cubicBezTo>
                    <a:pt x="13773" y="3029"/>
                    <a:pt x="13714" y="3061"/>
                    <a:pt x="13703" y="3124"/>
                  </a:cubicBezTo>
                  <a:cubicBezTo>
                    <a:pt x="13523" y="4253"/>
                    <a:pt x="13644" y="5541"/>
                    <a:pt x="13729" y="6694"/>
                  </a:cubicBezTo>
                  <a:cubicBezTo>
                    <a:pt x="13258" y="6904"/>
                    <a:pt x="12766" y="7064"/>
                    <a:pt x="12261" y="7171"/>
                  </a:cubicBezTo>
                  <a:cubicBezTo>
                    <a:pt x="12268" y="7160"/>
                    <a:pt x="12273" y="7148"/>
                    <a:pt x="12277" y="7136"/>
                  </a:cubicBezTo>
                  <a:cubicBezTo>
                    <a:pt x="12510" y="5866"/>
                    <a:pt x="12557" y="4557"/>
                    <a:pt x="12545" y="3267"/>
                  </a:cubicBezTo>
                  <a:cubicBezTo>
                    <a:pt x="13389" y="3168"/>
                    <a:pt x="14186" y="2959"/>
                    <a:pt x="14891" y="2611"/>
                  </a:cubicBezTo>
                  <a:lnTo>
                    <a:pt x="14891" y="2611"/>
                  </a:lnTo>
                  <a:cubicBezTo>
                    <a:pt x="14878" y="3157"/>
                    <a:pt x="14987" y="3708"/>
                    <a:pt x="15034" y="4249"/>
                  </a:cubicBezTo>
                  <a:cubicBezTo>
                    <a:pt x="15060" y="4543"/>
                    <a:pt x="15229" y="5565"/>
                    <a:pt x="14794" y="5565"/>
                  </a:cubicBezTo>
                  <a:cubicBezTo>
                    <a:pt x="14763" y="5565"/>
                    <a:pt x="14729" y="5559"/>
                    <a:pt x="14691" y="5548"/>
                  </a:cubicBezTo>
                  <a:cubicBezTo>
                    <a:pt x="14679" y="5545"/>
                    <a:pt x="14667" y="5543"/>
                    <a:pt x="14657" y="5543"/>
                  </a:cubicBezTo>
                  <a:cubicBezTo>
                    <a:pt x="14548" y="5543"/>
                    <a:pt x="14515" y="5715"/>
                    <a:pt x="14635" y="5758"/>
                  </a:cubicBezTo>
                  <a:cubicBezTo>
                    <a:pt x="14728" y="5792"/>
                    <a:pt x="14813" y="5808"/>
                    <a:pt x="14888" y="5808"/>
                  </a:cubicBezTo>
                  <a:cubicBezTo>
                    <a:pt x="15855" y="5808"/>
                    <a:pt x="15385" y="3169"/>
                    <a:pt x="15261" y="2412"/>
                  </a:cubicBezTo>
                  <a:cubicBezTo>
                    <a:pt x="15479" y="2281"/>
                    <a:pt x="15687" y="2134"/>
                    <a:pt x="15884" y="1973"/>
                  </a:cubicBezTo>
                  <a:cubicBezTo>
                    <a:pt x="15896" y="3082"/>
                    <a:pt x="15953" y="4188"/>
                    <a:pt x="16173" y="5281"/>
                  </a:cubicBezTo>
                  <a:cubicBezTo>
                    <a:pt x="16189" y="5357"/>
                    <a:pt x="16254" y="5392"/>
                    <a:pt x="16321" y="5392"/>
                  </a:cubicBezTo>
                  <a:cubicBezTo>
                    <a:pt x="16406" y="5392"/>
                    <a:pt x="16492" y="5336"/>
                    <a:pt x="16482" y="5237"/>
                  </a:cubicBezTo>
                  <a:cubicBezTo>
                    <a:pt x="16351" y="4001"/>
                    <a:pt x="16355" y="2751"/>
                    <a:pt x="16355" y="1509"/>
                  </a:cubicBezTo>
                  <a:cubicBezTo>
                    <a:pt x="16383" y="1475"/>
                    <a:pt x="16414" y="1444"/>
                    <a:pt x="16441" y="1409"/>
                  </a:cubicBezTo>
                  <a:cubicBezTo>
                    <a:pt x="16545" y="1283"/>
                    <a:pt x="16449" y="1135"/>
                    <a:pt x="16324" y="1135"/>
                  </a:cubicBezTo>
                  <a:cubicBezTo>
                    <a:pt x="16313" y="1135"/>
                    <a:pt x="16303" y="1136"/>
                    <a:pt x="16292" y="1138"/>
                  </a:cubicBezTo>
                  <a:cubicBezTo>
                    <a:pt x="16292" y="1136"/>
                    <a:pt x="16292" y="1136"/>
                    <a:pt x="16289" y="1136"/>
                  </a:cubicBezTo>
                  <a:cubicBezTo>
                    <a:pt x="16275" y="1115"/>
                    <a:pt x="16259" y="1098"/>
                    <a:pt x="16239" y="1085"/>
                  </a:cubicBezTo>
                  <a:cubicBezTo>
                    <a:pt x="15463" y="573"/>
                    <a:pt x="12092" y="0"/>
                    <a:pt x="925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5"/>
            <p:cNvSpPr/>
            <p:nvPr/>
          </p:nvSpPr>
          <p:spPr>
            <a:xfrm>
              <a:off x="5358549" y="2262630"/>
              <a:ext cx="220297" cy="189890"/>
            </a:xfrm>
            <a:custGeom>
              <a:avLst/>
              <a:gdLst/>
              <a:ahLst/>
              <a:cxnLst/>
              <a:rect l="l" t="t" r="r" b="b"/>
              <a:pathLst>
                <a:path w="9230" h="7956" extrusionOk="0">
                  <a:moveTo>
                    <a:pt x="3763" y="461"/>
                  </a:moveTo>
                  <a:lnTo>
                    <a:pt x="3763" y="461"/>
                  </a:lnTo>
                  <a:cubicBezTo>
                    <a:pt x="4181" y="506"/>
                    <a:pt x="4605" y="516"/>
                    <a:pt x="5030" y="516"/>
                  </a:cubicBezTo>
                  <a:cubicBezTo>
                    <a:pt x="5408" y="516"/>
                    <a:pt x="5787" y="508"/>
                    <a:pt x="6161" y="508"/>
                  </a:cubicBezTo>
                  <a:cubicBezTo>
                    <a:pt x="6195" y="508"/>
                    <a:pt x="6229" y="508"/>
                    <a:pt x="6262" y="508"/>
                  </a:cubicBezTo>
                  <a:cubicBezTo>
                    <a:pt x="6239" y="536"/>
                    <a:pt x="6222" y="567"/>
                    <a:pt x="6212" y="602"/>
                  </a:cubicBezTo>
                  <a:cubicBezTo>
                    <a:pt x="5994" y="1371"/>
                    <a:pt x="6187" y="2174"/>
                    <a:pt x="6202" y="2960"/>
                  </a:cubicBezTo>
                  <a:cubicBezTo>
                    <a:pt x="6205" y="3107"/>
                    <a:pt x="6324" y="3237"/>
                    <a:pt x="6474" y="3237"/>
                  </a:cubicBezTo>
                  <a:cubicBezTo>
                    <a:pt x="6476" y="3237"/>
                    <a:pt x="6478" y="3237"/>
                    <a:pt x="6480" y="3237"/>
                  </a:cubicBezTo>
                  <a:cubicBezTo>
                    <a:pt x="7074" y="3227"/>
                    <a:pt x="7701" y="3225"/>
                    <a:pt x="8295" y="3122"/>
                  </a:cubicBezTo>
                  <a:lnTo>
                    <a:pt x="8295" y="3122"/>
                  </a:lnTo>
                  <a:cubicBezTo>
                    <a:pt x="8295" y="3138"/>
                    <a:pt x="8287" y="3150"/>
                    <a:pt x="8289" y="3166"/>
                  </a:cubicBezTo>
                  <a:cubicBezTo>
                    <a:pt x="8293" y="3916"/>
                    <a:pt x="8358" y="4670"/>
                    <a:pt x="8532" y="5399"/>
                  </a:cubicBezTo>
                  <a:cubicBezTo>
                    <a:pt x="8324" y="5333"/>
                    <a:pt x="8098" y="5305"/>
                    <a:pt x="7867" y="5305"/>
                  </a:cubicBezTo>
                  <a:cubicBezTo>
                    <a:pt x="7300" y="5305"/>
                    <a:pt x="6695" y="5470"/>
                    <a:pt x="6209" y="5636"/>
                  </a:cubicBezTo>
                  <a:cubicBezTo>
                    <a:pt x="6112" y="5667"/>
                    <a:pt x="6025" y="5757"/>
                    <a:pt x="6031" y="5867"/>
                  </a:cubicBezTo>
                  <a:cubicBezTo>
                    <a:pt x="6068" y="6398"/>
                    <a:pt x="5969" y="6916"/>
                    <a:pt x="6050" y="7433"/>
                  </a:cubicBezTo>
                  <a:cubicBezTo>
                    <a:pt x="6019" y="7449"/>
                    <a:pt x="5988" y="7468"/>
                    <a:pt x="5957" y="7483"/>
                  </a:cubicBezTo>
                  <a:cubicBezTo>
                    <a:pt x="5937" y="7495"/>
                    <a:pt x="5916" y="7505"/>
                    <a:pt x="5898" y="7517"/>
                  </a:cubicBezTo>
                  <a:cubicBezTo>
                    <a:pt x="5553" y="7365"/>
                    <a:pt x="5135" y="7347"/>
                    <a:pt x="4744" y="7347"/>
                  </a:cubicBezTo>
                  <a:cubicBezTo>
                    <a:pt x="4621" y="7347"/>
                    <a:pt x="4501" y="7349"/>
                    <a:pt x="4387" y="7349"/>
                  </a:cubicBezTo>
                  <a:cubicBezTo>
                    <a:pt x="4358" y="7348"/>
                    <a:pt x="4329" y="7348"/>
                    <a:pt x="4300" y="7348"/>
                  </a:cubicBezTo>
                  <a:cubicBezTo>
                    <a:pt x="3779" y="7348"/>
                    <a:pt x="3259" y="7389"/>
                    <a:pt x="2744" y="7474"/>
                  </a:cubicBezTo>
                  <a:cubicBezTo>
                    <a:pt x="2826" y="7225"/>
                    <a:pt x="2776" y="6910"/>
                    <a:pt x="2776" y="6667"/>
                  </a:cubicBezTo>
                  <a:lnTo>
                    <a:pt x="2776" y="5452"/>
                  </a:lnTo>
                  <a:cubicBezTo>
                    <a:pt x="2776" y="5335"/>
                    <a:pt x="2677" y="5211"/>
                    <a:pt x="2553" y="5211"/>
                  </a:cubicBezTo>
                  <a:cubicBezTo>
                    <a:pt x="2548" y="5211"/>
                    <a:pt x="2542" y="5212"/>
                    <a:pt x="2536" y="5212"/>
                  </a:cubicBezTo>
                  <a:cubicBezTo>
                    <a:pt x="2479" y="5217"/>
                    <a:pt x="2422" y="5219"/>
                    <a:pt x="2365" y="5219"/>
                  </a:cubicBezTo>
                  <a:cubicBezTo>
                    <a:pt x="1812" y="5219"/>
                    <a:pt x="1273" y="5011"/>
                    <a:pt x="724" y="5011"/>
                  </a:cubicBezTo>
                  <a:cubicBezTo>
                    <a:pt x="643" y="5011"/>
                    <a:pt x="562" y="5015"/>
                    <a:pt x="480" y="5026"/>
                  </a:cubicBezTo>
                  <a:cubicBezTo>
                    <a:pt x="597" y="5002"/>
                    <a:pt x="675" y="4891"/>
                    <a:pt x="658" y="4773"/>
                  </a:cubicBezTo>
                  <a:cubicBezTo>
                    <a:pt x="514" y="3872"/>
                    <a:pt x="533" y="2982"/>
                    <a:pt x="676" y="2088"/>
                  </a:cubicBezTo>
                  <a:cubicBezTo>
                    <a:pt x="1399" y="2537"/>
                    <a:pt x="2315" y="2751"/>
                    <a:pt x="3160" y="2774"/>
                  </a:cubicBezTo>
                  <a:cubicBezTo>
                    <a:pt x="3161" y="2774"/>
                    <a:pt x="3162" y="2774"/>
                    <a:pt x="3164" y="2774"/>
                  </a:cubicBezTo>
                  <a:cubicBezTo>
                    <a:pt x="3289" y="2774"/>
                    <a:pt x="3381" y="2663"/>
                    <a:pt x="3387" y="2543"/>
                  </a:cubicBezTo>
                  <a:cubicBezTo>
                    <a:pt x="3409" y="2106"/>
                    <a:pt x="3540" y="1661"/>
                    <a:pt x="3636" y="1234"/>
                  </a:cubicBezTo>
                  <a:cubicBezTo>
                    <a:pt x="3692" y="985"/>
                    <a:pt x="3795" y="720"/>
                    <a:pt x="3763" y="461"/>
                  </a:cubicBezTo>
                  <a:close/>
                  <a:moveTo>
                    <a:pt x="4975" y="0"/>
                  </a:moveTo>
                  <a:cubicBezTo>
                    <a:pt x="4524" y="0"/>
                    <a:pt x="4073" y="13"/>
                    <a:pt x="3632" y="67"/>
                  </a:cubicBezTo>
                  <a:cubicBezTo>
                    <a:pt x="3566" y="76"/>
                    <a:pt x="3489" y="110"/>
                    <a:pt x="3460" y="175"/>
                  </a:cubicBezTo>
                  <a:cubicBezTo>
                    <a:pt x="3430" y="192"/>
                    <a:pt x="3412" y="226"/>
                    <a:pt x="3417" y="259"/>
                  </a:cubicBezTo>
                  <a:cubicBezTo>
                    <a:pt x="3416" y="285"/>
                    <a:pt x="3424" y="309"/>
                    <a:pt x="3439" y="328"/>
                  </a:cubicBezTo>
                  <a:lnTo>
                    <a:pt x="3436" y="328"/>
                  </a:lnTo>
                  <a:cubicBezTo>
                    <a:pt x="3239" y="574"/>
                    <a:pt x="3217" y="933"/>
                    <a:pt x="3149" y="1225"/>
                  </a:cubicBezTo>
                  <a:cubicBezTo>
                    <a:pt x="3072" y="1580"/>
                    <a:pt x="2984" y="1945"/>
                    <a:pt x="2947" y="2313"/>
                  </a:cubicBezTo>
                  <a:cubicBezTo>
                    <a:pt x="2174" y="2294"/>
                    <a:pt x="1420" y="2197"/>
                    <a:pt x="735" y="1802"/>
                  </a:cubicBezTo>
                  <a:cubicBezTo>
                    <a:pt x="729" y="1798"/>
                    <a:pt x="727" y="1798"/>
                    <a:pt x="720" y="1796"/>
                  </a:cubicBezTo>
                  <a:lnTo>
                    <a:pt x="720" y="1786"/>
                  </a:lnTo>
                  <a:cubicBezTo>
                    <a:pt x="760" y="1578"/>
                    <a:pt x="584" y="1443"/>
                    <a:pt x="425" y="1443"/>
                  </a:cubicBezTo>
                  <a:cubicBezTo>
                    <a:pt x="319" y="1443"/>
                    <a:pt x="220" y="1502"/>
                    <a:pt x="196" y="1639"/>
                  </a:cubicBezTo>
                  <a:cubicBezTo>
                    <a:pt x="0" y="2729"/>
                    <a:pt x="29" y="3801"/>
                    <a:pt x="259" y="4882"/>
                  </a:cubicBezTo>
                  <a:cubicBezTo>
                    <a:pt x="281" y="4984"/>
                    <a:pt x="352" y="5030"/>
                    <a:pt x="429" y="5030"/>
                  </a:cubicBezTo>
                  <a:cubicBezTo>
                    <a:pt x="439" y="5030"/>
                    <a:pt x="449" y="5030"/>
                    <a:pt x="459" y="5028"/>
                  </a:cubicBezTo>
                  <a:lnTo>
                    <a:pt x="459" y="5028"/>
                  </a:lnTo>
                  <a:cubicBezTo>
                    <a:pt x="373" y="5041"/>
                    <a:pt x="289" y="5061"/>
                    <a:pt x="207" y="5086"/>
                  </a:cubicBezTo>
                  <a:cubicBezTo>
                    <a:pt x="19" y="5143"/>
                    <a:pt x="77" y="5409"/>
                    <a:pt x="250" y="5409"/>
                  </a:cubicBezTo>
                  <a:cubicBezTo>
                    <a:pt x="264" y="5409"/>
                    <a:pt x="279" y="5407"/>
                    <a:pt x="294" y="5403"/>
                  </a:cubicBezTo>
                  <a:cubicBezTo>
                    <a:pt x="425" y="5372"/>
                    <a:pt x="561" y="5359"/>
                    <a:pt x="699" y="5359"/>
                  </a:cubicBezTo>
                  <a:cubicBezTo>
                    <a:pt x="1224" y="5359"/>
                    <a:pt x="1787" y="5548"/>
                    <a:pt x="2297" y="5649"/>
                  </a:cubicBezTo>
                  <a:cubicBezTo>
                    <a:pt x="2293" y="5951"/>
                    <a:pt x="2293" y="6250"/>
                    <a:pt x="2293" y="6550"/>
                  </a:cubicBezTo>
                  <a:cubicBezTo>
                    <a:pt x="2293" y="6848"/>
                    <a:pt x="2222" y="7262"/>
                    <a:pt x="2356" y="7550"/>
                  </a:cubicBezTo>
                  <a:cubicBezTo>
                    <a:pt x="2331" y="7554"/>
                    <a:pt x="2305" y="7558"/>
                    <a:pt x="2281" y="7564"/>
                  </a:cubicBezTo>
                  <a:cubicBezTo>
                    <a:pt x="2061" y="7614"/>
                    <a:pt x="2147" y="7909"/>
                    <a:pt x="2344" y="7909"/>
                  </a:cubicBezTo>
                  <a:cubicBezTo>
                    <a:pt x="2354" y="7909"/>
                    <a:pt x="2364" y="7908"/>
                    <a:pt x="2374" y="7907"/>
                  </a:cubicBezTo>
                  <a:cubicBezTo>
                    <a:pt x="2905" y="7834"/>
                    <a:pt x="3442" y="7810"/>
                    <a:pt x="3980" y="7810"/>
                  </a:cubicBezTo>
                  <a:cubicBezTo>
                    <a:pt x="4043" y="7810"/>
                    <a:pt x="4107" y="7810"/>
                    <a:pt x="4171" y="7811"/>
                  </a:cubicBezTo>
                  <a:cubicBezTo>
                    <a:pt x="4701" y="7816"/>
                    <a:pt x="5240" y="7955"/>
                    <a:pt x="5765" y="7955"/>
                  </a:cubicBezTo>
                  <a:cubicBezTo>
                    <a:pt x="5796" y="7955"/>
                    <a:pt x="5826" y="7955"/>
                    <a:pt x="5857" y="7954"/>
                  </a:cubicBezTo>
                  <a:cubicBezTo>
                    <a:pt x="5984" y="7950"/>
                    <a:pt x="6072" y="7838"/>
                    <a:pt x="6074" y="7726"/>
                  </a:cubicBezTo>
                  <a:cubicBezTo>
                    <a:pt x="6088" y="7723"/>
                    <a:pt x="6100" y="7717"/>
                    <a:pt x="6115" y="7714"/>
                  </a:cubicBezTo>
                  <a:cubicBezTo>
                    <a:pt x="6121" y="7732"/>
                    <a:pt x="6124" y="7754"/>
                    <a:pt x="6130" y="7776"/>
                  </a:cubicBezTo>
                  <a:cubicBezTo>
                    <a:pt x="6154" y="7848"/>
                    <a:pt x="6210" y="7879"/>
                    <a:pt x="6267" y="7879"/>
                  </a:cubicBezTo>
                  <a:cubicBezTo>
                    <a:pt x="6352" y="7879"/>
                    <a:pt x="6438" y="7807"/>
                    <a:pt x="6414" y="7695"/>
                  </a:cubicBezTo>
                  <a:cubicBezTo>
                    <a:pt x="6410" y="7680"/>
                    <a:pt x="6410" y="7666"/>
                    <a:pt x="6408" y="7652"/>
                  </a:cubicBezTo>
                  <a:cubicBezTo>
                    <a:pt x="6439" y="7618"/>
                    <a:pt x="6457" y="7574"/>
                    <a:pt x="6457" y="7527"/>
                  </a:cubicBezTo>
                  <a:cubicBezTo>
                    <a:pt x="6458" y="7464"/>
                    <a:pt x="6426" y="7406"/>
                    <a:pt x="6373" y="7374"/>
                  </a:cubicBezTo>
                  <a:cubicBezTo>
                    <a:pt x="6341" y="6935"/>
                    <a:pt x="6426" y="6493"/>
                    <a:pt x="6488" y="6053"/>
                  </a:cubicBezTo>
                  <a:cubicBezTo>
                    <a:pt x="6939" y="5925"/>
                    <a:pt x="7398" y="5833"/>
                    <a:pt x="7861" y="5833"/>
                  </a:cubicBezTo>
                  <a:cubicBezTo>
                    <a:pt x="8071" y="5833"/>
                    <a:pt x="8281" y="5852"/>
                    <a:pt x="8491" y="5894"/>
                  </a:cubicBezTo>
                  <a:cubicBezTo>
                    <a:pt x="8513" y="5899"/>
                    <a:pt x="8534" y="5901"/>
                    <a:pt x="8553" y="5901"/>
                  </a:cubicBezTo>
                  <a:cubicBezTo>
                    <a:pt x="8632" y="5901"/>
                    <a:pt x="8691" y="5866"/>
                    <a:pt x="8731" y="5817"/>
                  </a:cubicBezTo>
                  <a:cubicBezTo>
                    <a:pt x="8737" y="5818"/>
                    <a:pt x="8744" y="5818"/>
                    <a:pt x="8751" y="5818"/>
                  </a:cubicBezTo>
                  <a:cubicBezTo>
                    <a:pt x="8845" y="5818"/>
                    <a:pt x="8945" y="5740"/>
                    <a:pt x="8924" y="5614"/>
                  </a:cubicBezTo>
                  <a:cubicBezTo>
                    <a:pt x="8778" y="4798"/>
                    <a:pt x="8825" y="3991"/>
                    <a:pt x="8825" y="3166"/>
                  </a:cubicBezTo>
                  <a:cubicBezTo>
                    <a:pt x="8826" y="3110"/>
                    <a:pt x="8808" y="3058"/>
                    <a:pt x="8775" y="3013"/>
                  </a:cubicBezTo>
                  <a:cubicBezTo>
                    <a:pt x="8856" y="2989"/>
                    <a:pt x="8940" y="2964"/>
                    <a:pt x="9021" y="2936"/>
                  </a:cubicBezTo>
                  <a:cubicBezTo>
                    <a:pt x="9230" y="2859"/>
                    <a:pt x="9173" y="2564"/>
                    <a:pt x="8976" y="2564"/>
                  </a:cubicBezTo>
                  <a:cubicBezTo>
                    <a:pt x="8958" y="2564"/>
                    <a:pt x="8940" y="2567"/>
                    <a:pt x="8921" y="2571"/>
                  </a:cubicBezTo>
                  <a:cubicBezTo>
                    <a:pt x="8474" y="2676"/>
                    <a:pt x="8013" y="2702"/>
                    <a:pt x="7551" y="2702"/>
                  </a:cubicBezTo>
                  <a:cubicBezTo>
                    <a:pt x="7282" y="2702"/>
                    <a:pt x="7013" y="2693"/>
                    <a:pt x="6747" y="2686"/>
                  </a:cubicBezTo>
                  <a:cubicBezTo>
                    <a:pt x="6704" y="2042"/>
                    <a:pt x="6572" y="1374"/>
                    <a:pt x="6747" y="749"/>
                  </a:cubicBezTo>
                  <a:cubicBezTo>
                    <a:pt x="6806" y="540"/>
                    <a:pt x="6633" y="406"/>
                    <a:pt x="6467" y="406"/>
                  </a:cubicBezTo>
                  <a:cubicBezTo>
                    <a:pt x="6563" y="263"/>
                    <a:pt x="6501" y="10"/>
                    <a:pt x="6274" y="10"/>
                  </a:cubicBezTo>
                  <a:cubicBezTo>
                    <a:pt x="6244" y="10"/>
                    <a:pt x="6215" y="10"/>
                    <a:pt x="6185" y="10"/>
                  </a:cubicBezTo>
                  <a:cubicBezTo>
                    <a:pt x="5785" y="10"/>
                    <a:pt x="5380" y="0"/>
                    <a:pt x="497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 name="Google Shape;1294;p45"/>
          <p:cNvSpPr/>
          <p:nvPr/>
        </p:nvSpPr>
        <p:spPr>
          <a:xfrm>
            <a:off x="5264346" y="2139429"/>
            <a:ext cx="191" cy="764"/>
          </a:xfrm>
          <a:custGeom>
            <a:avLst/>
            <a:gdLst/>
            <a:ahLst/>
            <a:cxnLst/>
            <a:rect l="l" t="t" r="r" b="b"/>
            <a:pathLst>
              <a:path w="8" h="32" extrusionOk="0">
                <a:moveTo>
                  <a:pt x="8" y="0"/>
                </a:moveTo>
                <a:cubicBezTo>
                  <a:pt x="1" y="10"/>
                  <a:pt x="0" y="21"/>
                  <a:pt x="4" y="32"/>
                </a:cubicBezTo>
                <a:cubicBezTo>
                  <a:pt x="4" y="21"/>
                  <a:pt x="5" y="11"/>
                  <a:pt x="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BAE0DF"/>
        </a:solidFill>
        <a:effectLst/>
      </p:bgPr>
    </p:bg>
    <p:spTree>
      <p:nvGrpSpPr>
        <p:cNvPr id="1" name="Shape 1298"/>
        <p:cNvGrpSpPr/>
        <p:nvPr/>
      </p:nvGrpSpPr>
      <p:grpSpPr>
        <a:xfrm>
          <a:off x="0" y="0"/>
          <a:ext cx="0" cy="0"/>
          <a:chOff x="0" y="0"/>
          <a:chExt cx="0" cy="0"/>
        </a:xfrm>
      </p:grpSpPr>
      <p:sp>
        <p:nvSpPr>
          <p:cNvPr id="1299" name="Google Shape;1299;p46"/>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Services</a:t>
            </a:r>
            <a:endParaRPr/>
          </a:p>
        </p:txBody>
      </p:sp>
      <p:sp>
        <p:nvSpPr>
          <p:cNvPr id="1300" name="Google Shape;1300;p46"/>
          <p:cNvSpPr/>
          <p:nvPr/>
        </p:nvSpPr>
        <p:spPr>
          <a:xfrm>
            <a:off x="1623825" y="1192173"/>
            <a:ext cx="689400" cy="689400"/>
          </a:xfrm>
          <a:prstGeom prst="ellipse">
            <a:avLst/>
          </a:pr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6"/>
          <p:cNvSpPr/>
          <p:nvPr/>
        </p:nvSpPr>
        <p:spPr>
          <a:xfrm>
            <a:off x="1623825" y="2022101"/>
            <a:ext cx="689400" cy="689400"/>
          </a:xfrm>
          <a:prstGeom prst="ellipse">
            <a:avLst/>
          </a:pr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6"/>
          <p:cNvSpPr/>
          <p:nvPr/>
        </p:nvSpPr>
        <p:spPr>
          <a:xfrm>
            <a:off x="1623825" y="2852028"/>
            <a:ext cx="689400" cy="689400"/>
          </a:xfrm>
          <a:prstGeom prst="ellipse">
            <a:avLst/>
          </a:pr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6"/>
          <p:cNvSpPr/>
          <p:nvPr/>
        </p:nvSpPr>
        <p:spPr>
          <a:xfrm>
            <a:off x="1623825" y="3681955"/>
            <a:ext cx="689400" cy="689400"/>
          </a:xfrm>
          <a:prstGeom prst="ellipse">
            <a:avLst/>
          </a:pr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6"/>
          <p:cNvSpPr txBox="1">
            <a:spLocks noGrp="1"/>
          </p:cNvSpPr>
          <p:nvPr>
            <p:ph type="ctrTitle" idx="4294967295"/>
          </p:nvPr>
        </p:nvSpPr>
        <p:spPr>
          <a:xfrm>
            <a:off x="3493800" y="1291198"/>
            <a:ext cx="975900" cy="48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a:t>Saturn</a:t>
            </a:r>
            <a:endParaRPr sz="1400"/>
          </a:p>
        </p:txBody>
      </p:sp>
      <p:sp>
        <p:nvSpPr>
          <p:cNvPr id="1305" name="Google Shape;1305;p46"/>
          <p:cNvSpPr txBox="1">
            <a:spLocks noGrp="1"/>
          </p:cNvSpPr>
          <p:nvPr>
            <p:ph type="subTitle" idx="4294967295"/>
          </p:nvPr>
        </p:nvSpPr>
        <p:spPr>
          <a:xfrm>
            <a:off x="5650275" y="1291200"/>
            <a:ext cx="1869900" cy="449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sz="1000"/>
              <a:t>Saturn is composed mostly of hydrogen and helium</a:t>
            </a:r>
            <a:endParaRPr sz="1000"/>
          </a:p>
        </p:txBody>
      </p:sp>
      <p:sp>
        <p:nvSpPr>
          <p:cNvPr id="1306" name="Google Shape;1306;p46"/>
          <p:cNvSpPr txBox="1">
            <a:spLocks noGrp="1"/>
          </p:cNvSpPr>
          <p:nvPr>
            <p:ph type="ctrTitle" idx="4294967295"/>
          </p:nvPr>
        </p:nvSpPr>
        <p:spPr>
          <a:xfrm>
            <a:off x="3493800" y="2121123"/>
            <a:ext cx="975900" cy="48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a:t>Mars</a:t>
            </a:r>
            <a:endParaRPr sz="1400"/>
          </a:p>
        </p:txBody>
      </p:sp>
      <p:sp>
        <p:nvSpPr>
          <p:cNvPr id="1307" name="Google Shape;1307;p46"/>
          <p:cNvSpPr txBox="1">
            <a:spLocks noGrp="1"/>
          </p:cNvSpPr>
          <p:nvPr>
            <p:ph type="subTitle" idx="4294967295"/>
          </p:nvPr>
        </p:nvSpPr>
        <p:spPr>
          <a:xfrm>
            <a:off x="5650275" y="2121125"/>
            <a:ext cx="1869900" cy="449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sz="1000"/>
              <a:t>Despite being red, Mars is actually a cold place</a:t>
            </a:r>
            <a:endParaRPr sz="1000"/>
          </a:p>
        </p:txBody>
      </p:sp>
      <p:sp>
        <p:nvSpPr>
          <p:cNvPr id="1308" name="Google Shape;1308;p46"/>
          <p:cNvSpPr txBox="1">
            <a:spLocks noGrp="1"/>
          </p:cNvSpPr>
          <p:nvPr>
            <p:ph type="ctrTitle" idx="4294967295"/>
          </p:nvPr>
        </p:nvSpPr>
        <p:spPr>
          <a:xfrm>
            <a:off x="3493800" y="2951048"/>
            <a:ext cx="975900" cy="48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a:t>Jupiter</a:t>
            </a:r>
            <a:endParaRPr sz="1400"/>
          </a:p>
        </p:txBody>
      </p:sp>
      <p:sp>
        <p:nvSpPr>
          <p:cNvPr id="1309" name="Google Shape;1309;p46"/>
          <p:cNvSpPr txBox="1">
            <a:spLocks noGrp="1"/>
          </p:cNvSpPr>
          <p:nvPr>
            <p:ph type="ctrTitle" idx="4294967295"/>
          </p:nvPr>
        </p:nvSpPr>
        <p:spPr>
          <a:xfrm>
            <a:off x="3493800" y="3780973"/>
            <a:ext cx="975900" cy="48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a:t>Venus</a:t>
            </a:r>
            <a:endParaRPr sz="1400"/>
          </a:p>
        </p:txBody>
      </p:sp>
      <p:sp>
        <p:nvSpPr>
          <p:cNvPr id="1310" name="Google Shape;1310;p46"/>
          <p:cNvSpPr txBox="1">
            <a:spLocks noGrp="1"/>
          </p:cNvSpPr>
          <p:nvPr>
            <p:ph type="subTitle" idx="4294967295"/>
          </p:nvPr>
        </p:nvSpPr>
        <p:spPr>
          <a:xfrm>
            <a:off x="5650275" y="3780975"/>
            <a:ext cx="1869900" cy="449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sz="1000"/>
              <a:t>Venus has a beautiful name, but it’s terribly hot</a:t>
            </a:r>
            <a:endParaRPr sz="1000"/>
          </a:p>
        </p:txBody>
      </p:sp>
      <p:sp>
        <p:nvSpPr>
          <p:cNvPr id="1311" name="Google Shape;1311;p46"/>
          <p:cNvSpPr txBox="1">
            <a:spLocks noGrp="1"/>
          </p:cNvSpPr>
          <p:nvPr>
            <p:ph type="subTitle" idx="4294967295"/>
          </p:nvPr>
        </p:nvSpPr>
        <p:spPr>
          <a:xfrm>
            <a:off x="5650275" y="2951050"/>
            <a:ext cx="1869900" cy="449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t>Jupiter is the biggest planet in our Solar System</a:t>
            </a:r>
            <a:endParaRPr sz="1000"/>
          </a:p>
        </p:txBody>
      </p:sp>
      <p:sp>
        <p:nvSpPr>
          <p:cNvPr id="1312" name="Google Shape;1312;p46"/>
          <p:cNvSpPr/>
          <p:nvPr/>
        </p:nvSpPr>
        <p:spPr>
          <a:xfrm>
            <a:off x="2447829" y="1444923"/>
            <a:ext cx="1158530" cy="192700"/>
          </a:xfrm>
          <a:custGeom>
            <a:avLst/>
            <a:gdLst/>
            <a:ahLst/>
            <a:cxnLst/>
            <a:rect l="l" t="t" r="r" b="b"/>
            <a:pathLst>
              <a:path w="50696" h="7708" extrusionOk="0">
                <a:moveTo>
                  <a:pt x="0" y="4455"/>
                </a:moveTo>
                <a:cubicBezTo>
                  <a:pt x="4950" y="1981"/>
                  <a:pt x="10596" y="-678"/>
                  <a:pt x="16054" y="231"/>
                </a:cubicBezTo>
                <a:cubicBezTo>
                  <a:pt x="20713" y="1007"/>
                  <a:pt x="24186" y="5270"/>
                  <a:pt x="28727" y="6568"/>
                </a:cubicBezTo>
                <a:cubicBezTo>
                  <a:pt x="35801" y="8589"/>
                  <a:pt x="44117" y="7748"/>
                  <a:pt x="50696" y="4455"/>
                </a:cubicBezTo>
              </a:path>
            </a:pathLst>
          </a:custGeom>
          <a:noFill/>
          <a:ln w="19050" cap="flat" cmpd="sng">
            <a:solidFill>
              <a:srgbClr val="322824"/>
            </a:solidFill>
            <a:prstDash val="dash"/>
            <a:round/>
            <a:headEnd type="none" w="med" len="med"/>
            <a:tailEnd type="none" w="med" len="med"/>
          </a:ln>
        </p:spPr>
      </p:sp>
      <p:sp>
        <p:nvSpPr>
          <p:cNvPr id="1313" name="Google Shape;1313;p46"/>
          <p:cNvSpPr/>
          <p:nvPr/>
        </p:nvSpPr>
        <p:spPr>
          <a:xfrm>
            <a:off x="2457472" y="2123942"/>
            <a:ext cx="1197151" cy="410325"/>
          </a:xfrm>
          <a:custGeom>
            <a:avLst/>
            <a:gdLst/>
            <a:ahLst/>
            <a:cxnLst/>
            <a:rect l="l" t="t" r="r" b="b"/>
            <a:pathLst>
              <a:path w="52386" h="16413" extrusionOk="0">
                <a:moveTo>
                  <a:pt x="0" y="13627"/>
                </a:moveTo>
                <a:cubicBezTo>
                  <a:pt x="8559" y="17296"/>
                  <a:pt x="27347" y="13152"/>
                  <a:pt x="26193" y="3911"/>
                </a:cubicBezTo>
                <a:cubicBezTo>
                  <a:pt x="25971" y="2133"/>
                  <a:pt x="24130" y="-325"/>
                  <a:pt x="22391" y="109"/>
                </a:cubicBezTo>
                <a:cubicBezTo>
                  <a:pt x="17639" y="1296"/>
                  <a:pt x="22657" y="11859"/>
                  <a:pt x="27038" y="14050"/>
                </a:cubicBezTo>
                <a:cubicBezTo>
                  <a:pt x="34605" y="17833"/>
                  <a:pt x="44821" y="16569"/>
                  <a:pt x="52386" y="12782"/>
                </a:cubicBezTo>
              </a:path>
            </a:pathLst>
          </a:custGeom>
          <a:noFill/>
          <a:ln w="19050" cap="flat" cmpd="sng">
            <a:solidFill>
              <a:srgbClr val="322824"/>
            </a:solidFill>
            <a:prstDash val="dash"/>
            <a:round/>
            <a:headEnd type="none" w="med" len="med"/>
            <a:tailEnd type="none" w="med" len="med"/>
          </a:ln>
        </p:spPr>
      </p:sp>
      <p:sp>
        <p:nvSpPr>
          <p:cNvPr id="1314" name="Google Shape;1314;p46"/>
          <p:cNvSpPr/>
          <p:nvPr/>
        </p:nvSpPr>
        <p:spPr>
          <a:xfrm>
            <a:off x="2418875" y="3173034"/>
            <a:ext cx="1158507" cy="139100"/>
          </a:xfrm>
          <a:custGeom>
            <a:avLst/>
            <a:gdLst/>
            <a:ahLst/>
            <a:cxnLst/>
            <a:rect l="l" t="t" r="r" b="b"/>
            <a:pathLst>
              <a:path w="50695" h="5564" extrusionOk="0">
                <a:moveTo>
                  <a:pt x="0" y="3771"/>
                </a:moveTo>
                <a:cubicBezTo>
                  <a:pt x="3585" y="2873"/>
                  <a:pt x="7164" y="-1065"/>
                  <a:pt x="10561" y="391"/>
                </a:cubicBezTo>
                <a:cubicBezTo>
                  <a:pt x="15806" y="2638"/>
                  <a:pt x="21624" y="6842"/>
                  <a:pt x="27037" y="5038"/>
                </a:cubicBezTo>
                <a:cubicBezTo>
                  <a:pt x="34577" y="2525"/>
                  <a:pt x="43588" y="-1477"/>
                  <a:pt x="50695" y="2081"/>
                </a:cubicBezTo>
              </a:path>
            </a:pathLst>
          </a:custGeom>
          <a:noFill/>
          <a:ln w="19050" cap="flat" cmpd="sng">
            <a:solidFill>
              <a:srgbClr val="322824"/>
            </a:solidFill>
            <a:prstDash val="dash"/>
            <a:round/>
            <a:headEnd type="none" w="med" len="med"/>
            <a:tailEnd type="none" w="med" len="med"/>
          </a:ln>
        </p:spPr>
      </p:sp>
      <p:sp>
        <p:nvSpPr>
          <p:cNvPr id="1315" name="Google Shape;1315;p46"/>
          <p:cNvSpPr/>
          <p:nvPr/>
        </p:nvSpPr>
        <p:spPr>
          <a:xfrm>
            <a:off x="2447829" y="3925174"/>
            <a:ext cx="1139220" cy="383025"/>
          </a:xfrm>
          <a:custGeom>
            <a:avLst/>
            <a:gdLst/>
            <a:ahLst/>
            <a:cxnLst/>
            <a:rect l="l" t="t" r="r" b="b"/>
            <a:pathLst>
              <a:path w="49851" h="15321" extrusionOk="0">
                <a:moveTo>
                  <a:pt x="0" y="4102"/>
                </a:moveTo>
                <a:cubicBezTo>
                  <a:pt x="8624" y="-210"/>
                  <a:pt x="23381" y="-542"/>
                  <a:pt x="28727" y="7482"/>
                </a:cubicBezTo>
                <a:cubicBezTo>
                  <a:pt x="30186" y="9671"/>
                  <a:pt x="28804" y="16546"/>
                  <a:pt x="26615" y="15086"/>
                </a:cubicBezTo>
                <a:cubicBezTo>
                  <a:pt x="23242" y="12836"/>
                  <a:pt x="27597" y="6113"/>
                  <a:pt x="30840" y="3680"/>
                </a:cubicBezTo>
                <a:cubicBezTo>
                  <a:pt x="35914" y="-127"/>
                  <a:pt x="45366" y="-1650"/>
                  <a:pt x="49851" y="2835"/>
                </a:cubicBezTo>
              </a:path>
            </a:pathLst>
          </a:custGeom>
          <a:noFill/>
          <a:ln w="19050" cap="flat" cmpd="sng">
            <a:solidFill>
              <a:srgbClr val="322824"/>
            </a:solidFill>
            <a:prstDash val="dash"/>
            <a:round/>
            <a:headEnd type="none" w="med" len="med"/>
            <a:tailEnd type="none" w="med" len="med"/>
          </a:ln>
        </p:spPr>
      </p:sp>
      <p:sp>
        <p:nvSpPr>
          <p:cNvPr id="1316" name="Google Shape;1316;p46"/>
          <p:cNvSpPr/>
          <p:nvPr/>
        </p:nvSpPr>
        <p:spPr>
          <a:xfrm>
            <a:off x="4339437" y="1387323"/>
            <a:ext cx="1178909" cy="220900"/>
          </a:xfrm>
          <a:custGeom>
            <a:avLst/>
            <a:gdLst/>
            <a:ahLst/>
            <a:cxnLst/>
            <a:rect l="l" t="t" r="r" b="b"/>
            <a:pathLst>
              <a:path w="51118" h="8836" extrusionOk="0">
                <a:moveTo>
                  <a:pt x="0" y="5492"/>
                </a:moveTo>
                <a:cubicBezTo>
                  <a:pt x="7316" y="9148"/>
                  <a:pt x="16985" y="9980"/>
                  <a:pt x="24503" y="6759"/>
                </a:cubicBezTo>
                <a:cubicBezTo>
                  <a:pt x="26673" y="5829"/>
                  <a:pt x="28975" y="0"/>
                  <a:pt x="26615" y="0"/>
                </a:cubicBezTo>
                <a:cubicBezTo>
                  <a:pt x="24344" y="0"/>
                  <a:pt x="25429" y="5745"/>
                  <a:pt x="27460" y="6759"/>
                </a:cubicBezTo>
                <a:cubicBezTo>
                  <a:pt x="34515" y="10282"/>
                  <a:pt x="43232" y="6759"/>
                  <a:pt x="51118" y="6759"/>
                </a:cubicBezTo>
              </a:path>
            </a:pathLst>
          </a:custGeom>
          <a:noFill/>
          <a:ln w="19050" cap="flat" cmpd="sng">
            <a:solidFill>
              <a:srgbClr val="322824"/>
            </a:solidFill>
            <a:prstDash val="dash"/>
            <a:round/>
            <a:headEnd type="none" w="med" len="med"/>
            <a:tailEnd type="none" w="med" len="med"/>
          </a:ln>
        </p:spPr>
      </p:sp>
      <p:sp>
        <p:nvSpPr>
          <p:cNvPr id="1317" name="Google Shape;1317;p46"/>
          <p:cNvSpPr/>
          <p:nvPr/>
        </p:nvSpPr>
        <p:spPr>
          <a:xfrm>
            <a:off x="4339437" y="2327797"/>
            <a:ext cx="1149689" cy="161225"/>
          </a:xfrm>
          <a:custGeom>
            <a:avLst/>
            <a:gdLst/>
            <a:ahLst/>
            <a:cxnLst/>
            <a:rect l="l" t="t" r="r" b="b"/>
            <a:pathLst>
              <a:path w="49851" h="6449" extrusionOk="0">
                <a:moveTo>
                  <a:pt x="0" y="2515"/>
                </a:moveTo>
                <a:cubicBezTo>
                  <a:pt x="10247" y="-4319"/>
                  <a:pt x="24512" y="4958"/>
                  <a:pt x="36754" y="6317"/>
                </a:cubicBezTo>
                <a:cubicBezTo>
                  <a:pt x="41515" y="6845"/>
                  <a:pt x="45566" y="2543"/>
                  <a:pt x="49851" y="403"/>
                </a:cubicBezTo>
              </a:path>
            </a:pathLst>
          </a:custGeom>
          <a:noFill/>
          <a:ln w="19050" cap="flat" cmpd="sng">
            <a:solidFill>
              <a:srgbClr val="322824"/>
            </a:solidFill>
            <a:prstDash val="dash"/>
            <a:round/>
            <a:headEnd type="none" w="med" len="med"/>
            <a:tailEnd type="none" w="med" len="med"/>
          </a:ln>
        </p:spPr>
      </p:sp>
      <p:sp>
        <p:nvSpPr>
          <p:cNvPr id="1318" name="Google Shape;1318;p46"/>
          <p:cNvSpPr/>
          <p:nvPr/>
        </p:nvSpPr>
        <p:spPr>
          <a:xfrm>
            <a:off x="4407631" y="3117803"/>
            <a:ext cx="1139956" cy="198850"/>
          </a:xfrm>
          <a:custGeom>
            <a:avLst/>
            <a:gdLst/>
            <a:ahLst/>
            <a:cxnLst/>
            <a:rect l="l" t="t" r="r" b="b"/>
            <a:pathLst>
              <a:path w="49429" h="7954" extrusionOk="0">
                <a:moveTo>
                  <a:pt x="0" y="5557"/>
                </a:moveTo>
                <a:cubicBezTo>
                  <a:pt x="6586" y="-1026"/>
                  <a:pt x="20433" y="-1718"/>
                  <a:pt x="27883" y="3867"/>
                </a:cubicBezTo>
                <a:cubicBezTo>
                  <a:pt x="28922" y="4646"/>
                  <a:pt x="29646" y="6752"/>
                  <a:pt x="28728" y="7670"/>
                </a:cubicBezTo>
                <a:cubicBezTo>
                  <a:pt x="27592" y="8806"/>
                  <a:pt x="26083" y="3848"/>
                  <a:pt x="27460" y="3022"/>
                </a:cubicBezTo>
                <a:cubicBezTo>
                  <a:pt x="33768" y="-763"/>
                  <a:pt x="42072" y="910"/>
                  <a:pt x="49429" y="910"/>
                </a:cubicBezTo>
              </a:path>
            </a:pathLst>
          </a:custGeom>
          <a:noFill/>
          <a:ln w="19050" cap="flat" cmpd="sng">
            <a:solidFill>
              <a:srgbClr val="322824"/>
            </a:solidFill>
            <a:prstDash val="dash"/>
            <a:round/>
            <a:headEnd type="none" w="med" len="med"/>
            <a:tailEnd type="none" w="med" len="med"/>
          </a:ln>
        </p:spPr>
      </p:sp>
      <p:sp>
        <p:nvSpPr>
          <p:cNvPr id="1319" name="Google Shape;1319;p46"/>
          <p:cNvSpPr/>
          <p:nvPr/>
        </p:nvSpPr>
        <p:spPr>
          <a:xfrm>
            <a:off x="4319950" y="3988348"/>
            <a:ext cx="1256860" cy="95825"/>
          </a:xfrm>
          <a:custGeom>
            <a:avLst/>
            <a:gdLst/>
            <a:ahLst/>
            <a:cxnLst/>
            <a:rect l="l" t="t" r="r" b="b"/>
            <a:pathLst>
              <a:path w="54498" h="3833" extrusionOk="0">
                <a:moveTo>
                  <a:pt x="0" y="3687"/>
                </a:moveTo>
                <a:cubicBezTo>
                  <a:pt x="3911" y="1732"/>
                  <a:pt x="8432" y="-751"/>
                  <a:pt x="12674" y="308"/>
                </a:cubicBezTo>
                <a:cubicBezTo>
                  <a:pt x="16130" y="1171"/>
                  <a:pt x="19299" y="4272"/>
                  <a:pt x="22813" y="3687"/>
                </a:cubicBezTo>
                <a:cubicBezTo>
                  <a:pt x="33277" y="1945"/>
                  <a:pt x="43890" y="730"/>
                  <a:pt x="54498" y="730"/>
                </a:cubicBezTo>
              </a:path>
            </a:pathLst>
          </a:custGeom>
          <a:noFill/>
          <a:ln w="19050" cap="flat" cmpd="sng">
            <a:solidFill>
              <a:srgbClr val="322824"/>
            </a:solidFill>
            <a:prstDash val="dash"/>
            <a:round/>
            <a:headEnd type="none" w="med" len="med"/>
            <a:tailEnd type="none" w="med" len="med"/>
          </a:ln>
        </p:spPr>
      </p:sp>
      <p:grpSp>
        <p:nvGrpSpPr>
          <p:cNvPr id="1320" name="Google Shape;1320;p46"/>
          <p:cNvGrpSpPr/>
          <p:nvPr/>
        </p:nvGrpSpPr>
        <p:grpSpPr>
          <a:xfrm>
            <a:off x="1731350" y="1345361"/>
            <a:ext cx="474347" cy="383027"/>
            <a:chOff x="1731350" y="1552838"/>
            <a:chExt cx="474347" cy="383027"/>
          </a:xfrm>
        </p:grpSpPr>
        <p:sp>
          <p:nvSpPr>
            <p:cNvPr id="1321" name="Google Shape;1321;p46"/>
            <p:cNvSpPr/>
            <p:nvPr/>
          </p:nvSpPr>
          <p:spPr>
            <a:xfrm>
              <a:off x="1745178" y="1619207"/>
              <a:ext cx="454169" cy="306061"/>
            </a:xfrm>
            <a:custGeom>
              <a:avLst/>
              <a:gdLst/>
              <a:ahLst/>
              <a:cxnLst/>
              <a:rect l="l" t="t" r="r" b="b"/>
              <a:pathLst>
                <a:path w="36261" h="24436" extrusionOk="0">
                  <a:moveTo>
                    <a:pt x="25844" y="4697"/>
                  </a:moveTo>
                  <a:cubicBezTo>
                    <a:pt x="28483" y="4697"/>
                    <a:pt x="31115" y="4882"/>
                    <a:pt x="33699" y="5446"/>
                  </a:cubicBezTo>
                  <a:cubicBezTo>
                    <a:pt x="34032" y="5517"/>
                    <a:pt x="33970" y="5922"/>
                    <a:pt x="33721" y="6034"/>
                  </a:cubicBezTo>
                  <a:cubicBezTo>
                    <a:pt x="33780" y="6934"/>
                    <a:pt x="33597" y="7897"/>
                    <a:pt x="33528" y="8782"/>
                  </a:cubicBezTo>
                  <a:cubicBezTo>
                    <a:pt x="33422" y="10180"/>
                    <a:pt x="33319" y="11581"/>
                    <a:pt x="33285" y="12984"/>
                  </a:cubicBezTo>
                  <a:cubicBezTo>
                    <a:pt x="33223" y="15464"/>
                    <a:pt x="33223" y="18065"/>
                    <a:pt x="34030" y="20438"/>
                  </a:cubicBezTo>
                  <a:cubicBezTo>
                    <a:pt x="34079" y="20584"/>
                    <a:pt x="33964" y="20689"/>
                    <a:pt x="33842" y="20703"/>
                  </a:cubicBezTo>
                  <a:cubicBezTo>
                    <a:pt x="33793" y="20758"/>
                    <a:pt x="33718" y="20799"/>
                    <a:pt x="33615" y="20803"/>
                  </a:cubicBezTo>
                  <a:cubicBezTo>
                    <a:pt x="28317" y="20914"/>
                    <a:pt x="23009" y="21079"/>
                    <a:pt x="17710" y="21111"/>
                  </a:cubicBezTo>
                  <a:cubicBezTo>
                    <a:pt x="17220" y="21114"/>
                    <a:pt x="16728" y="21116"/>
                    <a:pt x="16235" y="21116"/>
                  </a:cubicBezTo>
                  <a:cubicBezTo>
                    <a:pt x="11668" y="21116"/>
                    <a:pt x="7011" y="20930"/>
                    <a:pt x="2600" y="19727"/>
                  </a:cubicBezTo>
                  <a:cubicBezTo>
                    <a:pt x="2559" y="19717"/>
                    <a:pt x="2520" y="19698"/>
                    <a:pt x="2488" y="19672"/>
                  </a:cubicBezTo>
                  <a:cubicBezTo>
                    <a:pt x="2484" y="19690"/>
                    <a:pt x="2482" y="19705"/>
                    <a:pt x="2478" y="19725"/>
                  </a:cubicBezTo>
                  <a:cubicBezTo>
                    <a:pt x="2455" y="19834"/>
                    <a:pt x="2356" y="19888"/>
                    <a:pt x="2257" y="19888"/>
                  </a:cubicBezTo>
                  <a:cubicBezTo>
                    <a:pt x="2159" y="19888"/>
                    <a:pt x="2061" y="19834"/>
                    <a:pt x="2039" y="19725"/>
                  </a:cubicBezTo>
                  <a:cubicBezTo>
                    <a:pt x="1802" y="18547"/>
                    <a:pt x="1971" y="17226"/>
                    <a:pt x="1990" y="16027"/>
                  </a:cubicBezTo>
                  <a:cubicBezTo>
                    <a:pt x="2014" y="14624"/>
                    <a:pt x="2043" y="13220"/>
                    <a:pt x="2073" y="11816"/>
                  </a:cubicBezTo>
                  <a:cubicBezTo>
                    <a:pt x="2097" y="10435"/>
                    <a:pt x="2123" y="9055"/>
                    <a:pt x="2151" y="7675"/>
                  </a:cubicBezTo>
                  <a:cubicBezTo>
                    <a:pt x="2170" y="6795"/>
                    <a:pt x="2002" y="5689"/>
                    <a:pt x="2394" y="4878"/>
                  </a:cubicBezTo>
                  <a:cubicBezTo>
                    <a:pt x="2407" y="4851"/>
                    <a:pt x="2436" y="4837"/>
                    <a:pt x="2466" y="4837"/>
                  </a:cubicBezTo>
                  <a:cubicBezTo>
                    <a:pt x="2496" y="4837"/>
                    <a:pt x="2525" y="4851"/>
                    <a:pt x="2537" y="4878"/>
                  </a:cubicBezTo>
                  <a:cubicBezTo>
                    <a:pt x="2587" y="4980"/>
                    <a:pt x="2626" y="5088"/>
                    <a:pt x="2656" y="5197"/>
                  </a:cubicBezTo>
                  <a:cubicBezTo>
                    <a:pt x="4718" y="5309"/>
                    <a:pt x="6760" y="5360"/>
                    <a:pt x="8797" y="5360"/>
                  </a:cubicBezTo>
                  <a:cubicBezTo>
                    <a:pt x="12083" y="5360"/>
                    <a:pt x="15357" y="5228"/>
                    <a:pt x="18682" y="5007"/>
                  </a:cubicBezTo>
                  <a:cubicBezTo>
                    <a:pt x="21055" y="4849"/>
                    <a:pt x="23453" y="4697"/>
                    <a:pt x="25844" y="4697"/>
                  </a:cubicBezTo>
                  <a:close/>
                  <a:moveTo>
                    <a:pt x="6219" y="0"/>
                  </a:moveTo>
                  <a:cubicBezTo>
                    <a:pt x="4383" y="0"/>
                    <a:pt x="2619" y="318"/>
                    <a:pt x="1452" y="1464"/>
                  </a:cubicBezTo>
                  <a:cubicBezTo>
                    <a:pt x="1376" y="1538"/>
                    <a:pt x="1292" y="1570"/>
                    <a:pt x="1210" y="1570"/>
                  </a:cubicBezTo>
                  <a:cubicBezTo>
                    <a:pt x="1165" y="1570"/>
                    <a:pt x="1120" y="1560"/>
                    <a:pt x="1078" y="1542"/>
                  </a:cubicBezTo>
                  <a:lnTo>
                    <a:pt x="1078" y="1542"/>
                  </a:lnTo>
                  <a:cubicBezTo>
                    <a:pt x="1082" y="1562"/>
                    <a:pt x="1090" y="1577"/>
                    <a:pt x="1090" y="1599"/>
                  </a:cubicBezTo>
                  <a:cubicBezTo>
                    <a:pt x="1150" y="4586"/>
                    <a:pt x="1047" y="7561"/>
                    <a:pt x="935" y="10544"/>
                  </a:cubicBezTo>
                  <a:cubicBezTo>
                    <a:pt x="841" y="13021"/>
                    <a:pt x="923" y="15529"/>
                    <a:pt x="735" y="17998"/>
                  </a:cubicBezTo>
                  <a:cubicBezTo>
                    <a:pt x="627" y="19466"/>
                    <a:pt x="0" y="22422"/>
                    <a:pt x="1264" y="23547"/>
                  </a:cubicBezTo>
                  <a:cubicBezTo>
                    <a:pt x="2042" y="24238"/>
                    <a:pt x="3163" y="24377"/>
                    <a:pt x="4256" y="24377"/>
                  </a:cubicBezTo>
                  <a:cubicBezTo>
                    <a:pt x="4801" y="24377"/>
                    <a:pt x="5340" y="24343"/>
                    <a:pt x="5825" y="24325"/>
                  </a:cubicBezTo>
                  <a:cubicBezTo>
                    <a:pt x="7153" y="24278"/>
                    <a:pt x="8482" y="24261"/>
                    <a:pt x="9811" y="24261"/>
                  </a:cubicBezTo>
                  <a:cubicBezTo>
                    <a:pt x="12830" y="24261"/>
                    <a:pt x="15851" y="24347"/>
                    <a:pt x="18871" y="24353"/>
                  </a:cubicBezTo>
                  <a:cubicBezTo>
                    <a:pt x="18897" y="24353"/>
                    <a:pt x="18923" y="24353"/>
                    <a:pt x="18950" y="24353"/>
                  </a:cubicBezTo>
                  <a:cubicBezTo>
                    <a:pt x="20974" y="24353"/>
                    <a:pt x="23011" y="24242"/>
                    <a:pt x="25040" y="24242"/>
                  </a:cubicBezTo>
                  <a:cubicBezTo>
                    <a:pt x="25504" y="24242"/>
                    <a:pt x="25967" y="24248"/>
                    <a:pt x="26430" y="24262"/>
                  </a:cubicBezTo>
                  <a:cubicBezTo>
                    <a:pt x="27845" y="24306"/>
                    <a:pt x="29265" y="24436"/>
                    <a:pt x="30681" y="24436"/>
                  </a:cubicBezTo>
                  <a:cubicBezTo>
                    <a:pt x="31488" y="24436"/>
                    <a:pt x="32294" y="24394"/>
                    <a:pt x="33096" y="24270"/>
                  </a:cubicBezTo>
                  <a:cubicBezTo>
                    <a:pt x="34311" y="24080"/>
                    <a:pt x="35582" y="24256"/>
                    <a:pt x="35547" y="22749"/>
                  </a:cubicBezTo>
                  <a:cubicBezTo>
                    <a:pt x="35510" y="20920"/>
                    <a:pt x="35504" y="19102"/>
                    <a:pt x="35597" y="17273"/>
                  </a:cubicBezTo>
                  <a:cubicBezTo>
                    <a:pt x="35725" y="14766"/>
                    <a:pt x="35927" y="12261"/>
                    <a:pt x="35958" y="9750"/>
                  </a:cubicBezTo>
                  <a:cubicBezTo>
                    <a:pt x="35980" y="7806"/>
                    <a:pt x="36260" y="5424"/>
                    <a:pt x="35787" y="3518"/>
                  </a:cubicBezTo>
                  <a:cubicBezTo>
                    <a:pt x="35216" y="1234"/>
                    <a:pt x="33229" y="764"/>
                    <a:pt x="31207" y="764"/>
                  </a:cubicBezTo>
                  <a:cubicBezTo>
                    <a:pt x="30833" y="764"/>
                    <a:pt x="30458" y="780"/>
                    <a:pt x="30090" y="804"/>
                  </a:cubicBezTo>
                  <a:cubicBezTo>
                    <a:pt x="28295" y="920"/>
                    <a:pt x="26509" y="945"/>
                    <a:pt x="24711" y="945"/>
                  </a:cubicBezTo>
                  <a:cubicBezTo>
                    <a:pt x="24485" y="945"/>
                    <a:pt x="24258" y="945"/>
                    <a:pt x="24032" y="944"/>
                  </a:cubicBezTo>
                  <a:cubicBezTo>
                    <a:pt x="19752" y="925"/>
                    <a:pt x="15500" y="829"/>
                    <a:pt x="11239" y="427"/>
                  </a:cubicBezTo>
                  <a:cubicBezTo>
                    <a:pt x="9808" y="293"/>
                    <a:pt x="7980" y="0"/>
                    <a:pt x="6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6"/>
            <p:cNvSpPr/>
            <p:nvPr/>
          </p:nvSpPr>
          <p:spPr>
            <a:xfrm>
              <a:off x="1905973" y="1561730"/>
              <a:ext cx="150488" cy="59368"/>
            </a:xfrm>
            <a:custGeom>
              <a:avLst/>
              <a:gdLst/>
              <a:ahLst/>
              <a:cxnLst/>
              <a:rect l="l" t="t" r="r" b="b"/>
              <a:pathLst>
                <a:path w="12015" h="4740" extrusionOk="0">
                  <a:moveTo>
                    <a:pt x="4495" y="0"/>
                  </a:moveTo>
                  <a:cubicBezTo>
                    <a:pt x="3660" y="0"/>
                    <a:pt x="2831" y="76"/>
                    <a:pt x="2094" y="310"/>
                  </a:cubicBezTo>
                  <a:cubicBezTo>
                    <a:pt x="97" y="939"/>
                    <a:pt x="250" y="2742"/>
                    <a:pt x="571" y="4443"/>
                  </a:cubicBezTo>
                  <a:cubicBezTo>
                    <a:pt x="783" y="4461"/>
                    <a:pt x="994" y="4478"/>
                    <a:pt x="1206" y="4493"/>
                  </a:cubicBezTo>
                  <a:cubicBezTo>
                    <a:pt x="1" y="1298"/>
                    <a:pt x="3415" y="647"/>
                    <a:pt x="6176" y="647"/>
                  </a:cubicBezTo>
                  <a:cubicBezTo>
                    <a:pt x="6269" y="647"/>
                    <a:pt x="6362" y="648"/>
                    <a:pt x="6454" y="649"/>
                  </a:cubicBezTo>
                  <a:cubicBezTo>
                    <a:pt x="7610" y="668"/>
                    <a:pt x="9351" y="590"/>
                    <a:pt x="10242" y="1509"/>
                  </a:cubicBezTo>
                  <a:cubicBezTo>
                    <a:pt x="11052" y="2350"/>
                    <a:pt x="11136" y="3628"/>
                    <a:pt x="10942" y="4739"/>
                  </a:cubicBezTo>
                  <a:cubicBezTo>
                    <a:pt x="11151" y="4736"/>
                    <a:pt x="11357" y="4739"/>
                    <a:pt x="11565" y="4733"/>
                  </a:cubicBezTo>
                  <a:cubicBezTo>
                    <a:pt x="11510" y="3764"/>
                    <a:pt x="12008" y="2680"/>
                    <a:pt x="12012" y="1711"/>
                  </a:cubicBezTo>
                  <a:cubicBezTo>
                    <a:pt x="12014" y="321"/>
                    <a:pt x="10389" y="152"/>
                    <a:pt x="8897" y="152"/>
                  </a:cubicBezTo>
                  <a:cubicBezTo>
                    <a:pt x="8418" y="152"/>
                    <a:pt x="7953" y="170"/>
                    <a:pt x="7560" y="170"/>
                  </a:cubicBezTo>
                  <a:cubicBezTo>
                    <a:pt x="7358" y="170"/>
                    <a:pt x="7175" y="165"/>
                    <a:pt x="7019" y="151"/>
                  </a:cubicBezTo>
                  <a:cubicBezTo>
                    <a:pt x="6233" y="81"/>
                    <a:pt x="5360" y="0"/>
                    <a:pt x="4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6"/>
            <p:cNvSpPr/>
            <p:nvPr/>
          </p:nvSpPr>
          <p:spPr>
            <a:xfrm>
              <a:off x="1910882" y="1728951"/>
              <a:ext cx="125413" cy="109481"/>
            </a:xfrm>
            <a:custGeom>
              <a:avLst/>
              <a:gdLst/>
              <a:ahLst/>
              <a:cxnLst/>
              <a:rect l="l" t="t" r="r" b="b"/>
              <a:pathLst>
                <a:path w="10013" h="8741" extrusionOk="0">
                  <a:moveTo>
                    <a:pt x="7617" y="1"/>
                  </a:moveTo>
                  <a:lnTo>
                    <a:pt x="7617" y="1"/>
                  </a:lnTo>
                  <a:cubicBezTo>
                    <a:pt x="6854" y="5"/>
                    <a:pt x="6090" y="7"/>
                    <a:pt x="5327" y="7"/>
                  </a:cubicBezTo>
                  <a:cubicBezTo>
                    <a:pt x="4493" y="7"/>
                    <a:pt x="3659" y="5"/>
                    <a:pt x="2827" y="3"/>
                  </a:cubicBezTo>
                  <a:cubicBezTo>
                    <a:pt x="2774" y="689"/>
                    <a:pt x="2637" y="1390"/>
                    <a:pt x="2749" y="2066"/>
                  </a:cubicBezTo>
                  <a:cubicBezTo>
                    <a:pt x="2811" y="2212"/>
                    <a:pt x="2739" y="2418"/>
                    <a:pt x="2527" y="2437"/>
                  </a:cubicBezTo>
                  <a:cubicBezTo>
                    <a:pt x="1736" y="2496"/>
                    <a:pt x="963" y="2655"/>
                    <a:pt x="175" y="2714"/>
                  </a:cubicBezTo>
                  <a:cubicBezTo>
                    <a:pt x="169" y="3941"/>
                    <a:pt x="142" y="5165"/>
                    <a:pt x="1" y="6386"/>
                  </a:cubicBezTo>
                  <a:cubicBezTo>
                    <a:pt x="371" y="6359"/>
                    <a:pt x="738" y="6303"/>
                    <a:pt x="1100" y="6220"/>
                  </a:cubicBezTo>
                  <a:cubicBezTo>
                    <a:pt x="1326" y="6168"/>
                    <a:pt x="1545" y="6065"/>
                    <a:pt x="1768" y="6065"/>
                  </a:cubicBezTo>
                  <a:cubicBezTo>
                    <a:pt x="1835" y="6065"/>
                    <a:pt x="1902" y="6074"/>
                    <a:pt x="1970" y="6096"/>
                  </a:cubicBezTo>
                  <a:cubicBezTo>
                    <a:pt x="1989" y="6106"/>
                    <a:pt x="2009" y="6117"/>
                    <a:pt x="2026" y="6130"/>
                  </a:cubicBezTo>
                  <a:cubicBezTo>
                    <a:pt x="2053" y="6120"/>
                    <a:pt x="2083" y="6115"/>
                    <a:pt x="2113" y="6115"/>
                  </a:cubicBezTo>
                  <a:cubicBezTo>
                    <a:pt x="2230" y="6115"/>
                    <a:pt x="2347" y="6191"/>
                    <a:pt x="2337" y="6333"/>
                  </a:cubicBezTo>
                  <a:cubicBezTo>
                    <a:pt x="2275" y="7167"/>
                    <a:pt x="2552" y="7933"/>
                    <a:pt x="2780" y="8719"/>
                  </a:cubicBezTo>
                  <a:cubicBezTo>
                    <a:pt x="3006" y="8734"/>
                    <a:pt x="3231" y="8740"/>
                    <a:pt x="3456" y="8740"/>
                  </a:cubicBezTo>
                  <a:cubicBezTo>
                    <a:pt x="4797" y="8740"/>
                    <a:pt x="6121" y="8504"/>
                    <a:pt x="7452" y="8317"/>
                  </a:cubicBezTo>
                  <a:cubicBezTo>
                    <a:pt x="7642" y="7638"/>
                    <a:pt x="7764" y="6906"/>
                    <a:pt x="7598" y="6214"/>
                  </a:cubicBezTo>
                  <a:cubicBezTo>
                    <a:pt x="7539" y="5960"/>
                    <a:pt x="7751" y="5793"/>
                    <a:pt x="7951" y="5793"/>
                  </a:cubicBezTo>
                  <a:cubicBezTo>
                    <a:pt x="8084" y="5793"/>
                    <a:pt x="8212" y="5867"/>
                    <a:pt x="8252" y="6038"/>
                  </a:cubicBezTo>
                  <a:cubicBezTo>
                    <a:pt x="8252" y="6041"/>
                    <a:pt x="8254" y="6046"/>
                    <a:pt x="8256" y="6050"/>
                  </a:cubicBezTo>
                  <a:cubicBezTo>
                    <a:pt x="8791" y="5997"/>
                    <a:pt x="9321" y="5885"/>
                    <a:pt x="9856" y="5813"/>
                  </a:cubicBezTo>
                  <a:cubicBezTo>
                    <a:pt x="9854" y="4614"/>
                    <a:pt x="9881" y="3415"/>
                    <a:pt x="10012" y="2219"/>
                  </a:cubicBezTo>
                  <a:lnTo>
                    <a:pt x="10012" y="2219"/>
                  </a:lnTo>
                  <a:cubicBezTo>
                    <a:pt x="9350" y="2335"/>
                    <a:pt x="8670" y="2347"/>
                    <a:pt x="8021" y="2524"/>
                  </a:cubicBezTo>
                  <a:cubicBezTo>
                    <a:pt x="7985" y="2533"/>
                    <a:pt x="7951" y="2538"/>
                    <a:pt x="7918" y="2538"/>
                  </a:cubicBezTo>
                  <a:cubicBezTo>
                    <a:pt x="7828" y="2538"/>
                    <a:pt x="7752" y="2503"/>
                    <a:pt x="7695" y="2445"/>
                  </a:cubicBezTo>
                  <a:cubicBezTo>
                    <a:pt x="7539" y="2433"/>
                    <a:pt x="7408" y="2296"/>
                    <a:pt x="7449" y="2106"/>
                  </a:cubicBezTo>
                  <a:cubicBezTo>
                    <a:pt x="7605" y="1412"/>
                    <a:pt x="7617" y="707"/>
                    <a:pt x="7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6"/>
            <p:cNvSpPr/>
            <p:nvPr/>
          </p:nvSpPr>
          <p:spPr>
            <a:xfrm>
              <a:off x="1777342" y="1687105"/>
              <a:ext cx="386296" cy="187700"/>
            </a:xfrm>
            <a:custGeom>
              <a:avLst/>
              <a:gdLst/>
              <a:ahLst/>
              <a:cxnLst/>
              <a:rect l="l" t="t" r="r" b="b"/>
              <a:pathLst>
                <a:path w="30842" h="14986" extrusionOk="0">
                  <a:moveTo>
                    <a:pt x="16179" y="2711"/>
                  </a:moveTo>
                  <a:cubicBezTo>
                    <a:pt x="16982" y="2711"/>
                    <a:pt x="17784" y="2713"/>
                    <a:pt x="18587" y="2719"/>
                  </a:cubicBezTo>
                  <a:cubicBezTo>
                    <a:pt x="18756" y="2722"/>
                    <a:pt x="18899" y="2859"/>
                    <a:pt x="18899" y="3030"/>
                  </a:cubicBezTo>
                  <a:cubicBezTo>
                    <a:pt x="18895" y="3498"/>
                    <a:pt x="19020" y="4420"/>
                    <a:pt x="18887" y="5086"/>
                  </a:cubicBezTo>
                  <a:cubicBezTo>
                    <a:pt x="19581" y="4953"/>
                    <a:pt x="20300" y="4953"/>
                    <a:pt x="20986" y="4763"/>
                  </a:cubicBezTo>
                  <a:cubicBezTo>
                    <a:pt x="21013" y="4755"/>
                    <a:pt x="21042" y="4751"/>
                    <a:pt x="21071" y="4751"/>
                  </a:cubicBezTo>
                  <a:cubicBezTo>
                    <a:pt x="21256" y="4751"/>
                    <a:pt x="21464" y="4904"/>
                    <a:pt x="21437" y="5108"/>
                  </a:cubicBezTo>
                  <a:lnTo>
                    <a:pt x="21437" y="5109"/>
                  </a:lnTo>
                  <a:cubicBezTo>
                    <a:pt x="21245" y="6556"/>
                    <a:pt x="21235" y="8008"/>
                    <a:pt x="21224" y="9469"/>
                  </a:cubicBezTo>
                  <a:cubicBezTo>
                    <a:pt x="21222" y="9659"/>
                    <a:pt x="21063" y="9821"/>
                    <a:pt x="20869" y="9821"/>
                  </a:cubicBezTo>
                  <a:cubicBezTo>
                    <a:pt x="20244" y="9821"/>
                    <a:pt x="19621" y="9917"/>
                    <a:pt x="18994" y="9937"/>
                  </a:cubicBezTo>
                  <a:cubicBezTo>
                    <a:pt x="19047" y="10646"/>
                    <a:pt x="18907" y="11376"/>
                    <a:pt x="18705" y="12048"/>
                  </a:cubicBezTo>
                  <a:cubicBezTo>
                    <a:pt x="18658" y="12207"/>
                    <a:pt x="18533" y="12275"/>
                    <a:pt x="18378" y="12297"/>
                  </a:cubicBezTo>
                  <a:cubicBezTo>
                    <a:pt x="16970" y="12483"/>
                    <a:pt x="15570" y="12751"/>
                    <a:pt x="14153" y="12751"/>
                  </a:cubicBezTo>
                  <a:cubicBezTo>
                    <a:pt x="13832" y="12751"/>
                    <a:pt x="13511" y="12738"/>
                    <a:pt x="13188" y="12706"/>
                  </a:cubicBezTo>
                  <a:cubicBezTo>
                    <a:pt x="13041" y="12690"/>
                    <a:pt x="12911" y="12615"/>
                    <a:pt x="12870" y="12463"/>
                  </a:cubicBezTo>
                  <a:cubicBezTo>
                    <a:pt x="12659" y="11671"/>
                    <a:pt x="12419" y="10896"/>
                    <a:pt x="12481" y="10092"/>
                  </a:cubicBezTo>
                  <a:lnTo>
                    <a:pt x="12481" y="10092"/>
                  </a:lnTo>
                  <a:cubicBezTo>
                    <a:pt x="11910" y="10429"/>
                    <a:pt x="10777" y="10419"/>
                    <a:pt x="10279" y="10435"/>
                  </a:cubicBezTo>
                  <a:cubicBezTo>
                    <a:pt x="10277" y="10435"/>
                    <a:pt x="10275" y="10435"/>
                    <a:pt x="10274" y="10435"/>
                  </a:cubicBezTo>
                  <a:cubicBezTo>
                    <a:pt x="10107" y="10435"/>
                    <a:pt x="9915" y="10270"/>
                    <a:pt x="9936" y="10092"/>
                  </a:cubicBezTo>
                  <a:cubicBezTo>
                    <a:pt x="10126" y="8640"/>
                    <a:pt x="10138" y="7189"/>
                    <a:pt x="10138" y="5731"/>
                  </a:cubicBezTo>
                  <a:cubicBezTo>
                    <a:pt x="10138" y="5535"/>
                    <a:pt x="10297" y="5386"/>
                    <a:pt x="10487" y="5378"/>
                  </a:cubicBezTo>
                  <a:cubicBezTo>
                    <a:pt x="11288" y="5360"/>
                    <a:pt x="12085" y="5273"/>
                    <a:pt x="12886" y="5270"/>
                  </a:cubicBezTo>
                  <a:cubicBezTo>
                    <a:pt x="12749" y="4535"/>
                    <a:pt x="12852" y="3775"/>
                    <a:pt x="12870" y="3030"/>
                  </a:cubicBezTo>
                  <a:cubicBezTo>
                    <a:pt x="12878" y="2859"/>
                    <a:pt x="13011" y="2716"/>
                    <a:pt x="13189" y="2716"/>
                  </a:cubicBezTo>
                  <a:cubicBezTo>
                    <a:pt x="14187" y="2714"/>
                    <a:pt x="15183" y="2711"/>
                    <a:pt x="16179" y="2711"/>
                  </a:cubicBezTo>
                  <a:close/>
                  <a:moveTo>
                    <a:pt x="22984" y="0"/>
                  </a:moveTo>
                  <a:cubicBezTo>
                    <a:pt x="20325" y="0"/>
                    <a:pt x="17660" y="165"/>
                    <a:pt x="14987" y="351"/>
                  </a:cubicBezTo>
                  <a:cubicBezTo>
                    <a:pt x="12281" y="539"/>
                    <a:pt x="9478" y="803"/>
                    <a:pt x="6699" y="803"/>
                  </a:cubicBezTo>
                  <a:cubicBezTo>
                    <a:pt x="4488" y="803"/>
                    <a:pt x="2292" y="636"/>
                    <a:pt x="171" y="130"/>
                  </a:cubicBezTo>
                  <a:lnTo>
                    <a:pt x="171" y="130"/>
                  </a:lnTo>
                  <a:cubicBezTo>
                    <a:pt x="312" y="955"/>
                    <a:pt x="175" y="1923"/>
                    <a:pt x="165" y="2691"/>
                  </a:cubicBezTo>
                  <a:cubicBezTo>
                    <a:pt x="142" y="4085"/>
                    <a:pt x="118" y="5478"/>
                    <a:pt x="94" y="6871"/>
                  </a:cubicBezTo>
                  <a:cubicBezTo>
                    <a:pt x="53" y="9073"/>
                    <a:pt x="337" y="11581"/>
                    <a:pt x="1" y="13790"/>
                  </a:cubicBezTo>
                  <a:cubicBezTo>
                    <a:pt x="40" y="13770"/>
                    <a:pt x="83" y="13759"/>
                    <a:pt x="126" y="13759"/>
                  </a:cubicBezTo>
                  <a:cubicBezTo>
                    <a:pt x="145" y="13759"/>
                    <a:pt x="163" y="13761"/>
                    <a:pt x="181" y="13765"/>
                  </a:cubicBezTo>
                  <a:cubicBezTo>
                    <a:pt x="4860" y="14657"/>
                    <a:pt x="9549" y="14985"/>
                    <a:pt x="14295" y="14985"/>
                  </a:cubicBezTo>
                  <a:cubicBezTo>
                    <a:pt x="14763" y="14985"/>
                    <a:pt x="15231" y="14982"/>
                    <a:pt x="15700" y="14976"/>
                  </a:cubicBezTo>
                  <a:cubicBezTo>
                    <a:pt x="19537" y="14927"/>
                    <a:pt x="23403" y="14670"/>
                    <a:pt x="27253" y="14670"/>
                  </a:cubicBezTo>
                  <a:cubicBezTo>
                    <a:pt x="28451" y="14670"/>
                    <a:pt x="29648" y="14695"/>
                    <a:pt x="30841" y="14758"/>
                  </a:cubicBezTo>
                  <a:cubicBezTo>
                    <a:pt x="29839" y="12743"/>
                    <a:pt x="29914" y="10176"/>
                    <a:pt x="29978" y="7999"/>
                  </a:cubicBezTo>
                  <a:cubicBezTo>
                    <a:pt x="30022" y="6450"/>
                    <a:pt x="30125" y="4906"/>
                    <a:pt x="30253" y="3361"/>
                  </a:cubicBezTo>
                  <a:cubicBezTo>
                    <a:pt x="30327" y="2460"/>
                    <a:pt x="30300" y="1458"/>
                    <a:pt x="30490" y="560"/>
                  </a:cubicBezTo>
                  <a:cubicBezTo>
                    <a:pt x="27990" y="147"/>
                    <a:pt x="25490" y="0"/>
                    <a:pt x="229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6"/>
            <p:cNvSpPr/>
            <p:nvPr/>
          </p:nvSpPr>
          <p:spPr>
            <a:xfrm>
              <a:off x="1731350" y="1552838"/>
              <a:ext cx="474347" cy="383027"/>
            </a:xfrm>
            <a:custGeom>
              <a:avLst/>
              <a:gdLst/>
              <a:ahLst/>
              <a:cxnLst/>
              <a:rect l="l" t="t" r="r" b="b"/>
              <a:pathLst>
                <a:path w="37872" h="30581" extrusionOk="0">
                  <a:moveTo>
                    <a:pt x="18438" y="710"/>
                  </a:moveTo>
                  <a:cubicBezTo>
                    <a:pt x="19303" y="710"/>
                    <a:pt x="20175" y="791"/>
                    <a:pt x="20961" y="861"/>
                  </a:cubicBezTo>
                  <a:cubicBezTo>
                    <a:pt x="21117" y="875"/>
                    <a:pt x="21300" y="880"/>
                    <a:pt x="21502" y="880"/>
                  </a:cubicBezTo>
                  <a:cubicBezTo>
                    <a:pt x="21895" y="880"/>
                    <a:pt x="22360" y="862"/>
                    <a:pt x="22839" y="862"/>
                  </a:cubicBezTo>
                  <a:cubicBezTo>
                    <a:pt x="24331" y="862"/>
                    <a:pt x="25956" y="1031"/>
                    <a:pt x="25954" y="2421"/>
                  </a:cubicBezTo>
                  <a:cubicBezTo>
                    <a:pt x="25950" y="3390"/>
                    <a:pt x="25452" y="4475"/>
                    <a:pt x="25508" y="5443"/>
                  </a:cubicBezTo>
                  <a:cubicBezTo>
                    <a:pt x="25299" y="5449"/>
                    <a:pt x="25093" y="5446"/>
                    <a:pt x="24885" y="5449"/>
                  </a:cubicBezTo>
                  <a:cubicBezTo>
                    <a:pt x="25079" y="4338"/>
                    <a:pt x="24995" y="3060"/>
                    <a:pt x="24185" y="2219"/>
                  </a:cubicBezTo>
                  <a:cubicBezTo>
                    <a:pt x="23294" y="1300"/>
                    <a:pt x="21553" y="1378"/>
                    <a:pt x="20397" y="1359"/>
                  </a:cubicBezTo>
                  <a:cubicBezTo>
                    <a:pt x="20305" y="1358"/>
                    <a:pt x="20213" y="1357"/>
                    <a:pt x="20120" y="1357"/>
                  </a:cubicBezTo>
                  <a:cubicBezTo>
                    <a:pt x="17358" y="1357"/>
                    <a:pt x="13944" y="2009"/>
                    <a:pt x="15148" y="5203"/>
                  </a:cubicBezTo>
                  <a:cubicBezTo>
                    <a:pt x="14936" y="5187"/>
                    <a:pt x="14725" y="5171"/>
                    <a:pt x="14513" y="5153"/>
                  </a:cubicBezTo>
                  <a:cubicBezTo>
                    <a:pt x="14193" y="3452"/>
                    <a:pt x="14040" y="1649"/>
                    <a:pt x="16036" y="1020"/>
                  </a:cubicBezTo>
                  <a:cubicBezTo>
                    <a:pt x="16773" y="786"/>
                    <a:pt x="17602" y="710"/>
                    <a:pt x="18438" y="710"/>
                  </a:cubicBezTo>
                  <a:close/>
                  <a:moveTo>
                    <a:pt x="19874" y="2057"/>
                  </a:moveTo>
                  <a:cubicBezTo>
                    <a:pt x="20189" y="2057"/>
                    <a:pt x="20496" y="2063"/>
                    <a:pt x="20783" y="2070"/>
                  </a:cubicBezTo>
                  <a:cubicBezTo>
                    <a:pt x="21736" y="2092"/>
                    <a:pt x="22908" y="2080"/>
                    <a:pt x="23690" y="2715"/>
                  </a:cubicBezTo>
                  <a:cubicBezTo>
                    <a:pt x="24446" y="3334"/>
                    <a:pt x="24256" y="4562"/>
                    <a:pt x="24244" y="5459"/>
                  </a:cubicBezTo>
                  <a:cubicBezTo>
                    <a:pt x="24147" y="5459"/>
                    <a:pt x="24047" y="5461"/>
                    <a:pt x="23951" y="5463"/>
                  </a:cubicBezTo>
                  <a:cubicBezTo>
                    <a:pt x="21216" y="5447"/>
                    <a:pt x="18465" y="5437"/>
                    <a:pt x="15730" y="5251"/>
                  </a:cubicBezTo>
                  <a:cubicBezTo>
                    <a:pt x="14765" y="2390"/>
                    <a:pt x="17553" y="2057"/>
                    <a:pt x="19874" y="2057"/>
                  </a:cubicBezTo>
                  <a:close/>
                  <a:moveTo>
                    <a:pt x="7323" y="5300"/>
                  </a:moveTo>
                  <a:cubicBezTo>
                    <a:pt x="9084" y="5300"/>
                    <a:pt x="10911" y="5592"/>
                    <a:pt x="12341" y="5726"/>
                  </a:cubicBezTo>
                  <a:cubicBezTo>
                    <a:pt x="16603" y="6128"/>
                    <a:pt x="20854" y="6225"/>
                    <a:pt x="25134" y="6243"/>
                  </a:cubicBezTo>
                  <a:cubicBezTo>
                    <a:pt x="25362" y="6244"/>
                    <a:pt x="25589" y="6244"/>
                    <a:pt x="25815" y="6244"/>
                  </a:cubicBezTo>
                  <a:cubicBezTo>
                    <a:pt x="27613" y="6244"/>
                    <a:pt x="29398" y="6219"/>
                    <a:pt x="31193" y="6104"/>
                  </a:cubicBezTo>
                  <a:cubicBezTo>
                    <a:pt x="31562" y="6080"/>
                    <a:pt x="31939" y="6064"/>
                    <a:pt x="32315" y="6064"/>
                  </a:cubicBezTo>
                  <a:cubicBezTo>
                    <a:pt x="34335" y="6064"/>
                    <a:pt x="36319" y="6534"/>
                    <a:pt x="36890" y="8817"/>
                  </a:cubicBezTo>
                  <a:cubicBezTo>
                    <a:pt x="37364" y="10723"/>
                    <a:pt x="37083" y="13105"/>
                    <a:pt x="37061" y="15049"/>
                  </a:cubicBezTo>
                  <a:cubicBezTo>
                    <a:pt x="37030" y="17560"/>
                    <a:pt x="36828" y="20065"/>
                    <a:pt x="36700" y="22572"/>
                  </a:cubicBezTo>
                  <a:cubicBezTo>
                    <a:pt x="36606" y="24401"/>
                    <a:pt x="36612" y="26219"/>
                    <a:pt x="36650" y="28048"/>
                  </a:cubicBezTo>
                  <a:cubicBezTo>
                    <a:pt x="36684" y="29557"/>
                    <a:pt x="35414" y="29379"/>
                    <a:pt x="34199" y="29569"/>
                  </a:cubicBezTo>
                  <a:cubicBezTo>
                    <a:pt x="33394" y="29693"/>
                    <a:pt x="32587" y="29736"/>
                    <a:pt x="31779" y="29736"/>
                  </a:cubicBezTo>
                  <a:cubicBezTo>
                    <a:pt x="30364" y="29736"/>
                    <a:pt x="28946" y="29606"/>
                    <a:pt x="27533" y="29563"/>
                  </a:cubicBezTo>
                  <a:cubicBezTo>
                    <a:pt x="27065" y="29548"/>
                    <a:pt x="26596" y="29542"/>
                    <a:pt x="26126" y="29542"/>
                  </a:cubicBezTo>
                  <a:cubicBezTo>
                    <a:pt x="24095" y="29542"/>
                    <a:pt x="22053" y="29653"/>
                    <a:pt x="20026" y="29653"/>
                  </a:cubicBezTo>
                  <a:cubicBezTo>
                    <a:pt x="20009" y="29653"/>
                    <a:pt x="19991" y="29653"/>
                    <a:pt x="19973" y="29653"/>
                  </a:cubicBezTo>
                  <a:cubicBezTo>
                    <a:pt x="16952" y="29646"/>
                    <a:pt x="13930" y="29560"/>
                    <a:pt x="10909" y="29560"/>
                  </a:cubicBezTo>
                  <a:cubicBezTo>
                    <a:pt x="9582" y="29560"/>
                    <a:pt x="8255" y="29577"/>
                    <a:pt x="6928" y="29624"/>
                  </a:cubicBezTo>
                  <a:cubicBezTo>
                    <a:pt x="6442" y="29642"/>
                    <a:pt x="5902" y="29676"/>
                    <a:pt x="5355" y="29676"/>
                  </a:cubicBezTo>
                  <a:cubicBezTo>
                    <a:pt x="4264" y="29676"/>
                    <a:pt x="3144" y="29538"/>
                    <a:pt x="2367" y="28846"/>
                  </a:cubicBezTo>
                  <a:cubicBezTo>
                    <a:pt x="1103" y="27721"/>
                    <a:pt x="1728" y="24765"/>
                    <a:pt x="1838" y="23299"/>
                  </a:cubicBezTo>
                  <a:cubicBezTo>
                    <a:pt x="2024" y="20828"/>
                    <a:pt x="1944" y="18320"/>
                    <a:pt x="2038" y="15845"/>
                  </a:cubicBezTo>
                  <a:cubicBezTo>
                    <a:pt x="2150" y="12860"/>
                    <a:pt x="2252" y="9885"/>
                    <a:pt x="2193" y="6898"/>
                  </a:cubicBezTo>
                  <a:cubicBezTo>
                    <a:pt x="2193" y="6876"/>
                    <a:pt x="2183" y="6861"/>
                    <a:pt x="2181" y="6842"/>
                  </a:cubicBezTo>
                  <a:lnTo>
                    <a:pt x="2181" y="6842"/>
                  </a:lnTo>
                  <a:cubicBezTo>
                    <a:pt x="2223" y="6860"/>
                    <a:pt x="2268" y="6870"/>
                    <a:pt x="2313" y="6870"/>
                  </a:cubicBezTo>
                  <a:cubicBezTo>
                    <a:pt x="2395" y="6870"/>
                    <a:pt x="2478" y="6838"/>
                    <a:pt x="2555" y="6764"/>
                  </a:cubicBezTo>
                  <a:cubicBezTo>
                    <a:pt x="3722" y="5618"/>
                    <a:pt x="5487" y="5300"/>
                    <a:pt x="7323" y="5300"/>
                  </a:cubicBezTo>
                  <a:close/>
                  <a:moveTo>
                    <a:pt x="18355" y="0"/>
                  </a:moveTo>
                  <a:cubicBezTo>
                    <a:pt x="17114" y="0"/>
                    <a:pt x="15877" y="154"/>
                    <a:pt x="14838" y="768"/>
                  </a:cubicBezTo>
                  <a:cubicBezTo>
                    <a:pt x="13333" y="1659"/>
                    <a:pt x="13483" y="3599"/>
                    <a:pt x="13931" y="5100"/>
                  </a:cubicBezTo>
                  <a:cubicBezTo>
                    <a:pt x="11741" y="4896"/>
                    <a:pt x="9557" y="4668"/>
                    <a:pt x="7355" y="4668"/>
                  </a:cubicBezTo>
                  <a:cubicBezTo>
                    <a:pt x="7217" y="4668"/>
                    <a:pt x="7079" y="4669"/>
                    <a:pt x="6941" y="4671"/>
                  </a:cubicBezTo>
                  <a:cubicBezTo>
                    <a:pt x="5848" y="4687"/>
                    <a:pt x="4754" y="4802"/>
                    <a:pt x="3695" y="5076"/>
                  </a:cubicBezTo>
                  <a:cubicBezTo>
                    <a:pt x="2923" y="5275"/>
                    <a:pt x="2592" y="5696"/>
                    <a:pt x="2045" y="6251"/>
                  </a:cubicBezTo>
                  <a:cubicBezTo>
                    <a:pt x="1926" y="6372"/>
                    <a:pt x="1920" y="6515"/>
                    <a:pt x="1969" y="6633"/>
                  </a:cubicBezTo>
                  <a:cubicBezTo>
                    <a:pt x="1949" y="6629"/>
                    <a:pt x="1928" y="6627"/>
                    <a:pt x="1907" y="6627"/>
                  </a:cubicBezTo>
                  <a:cubicBezTo>
                    <a:pt x="1769" y="6627"/>
                    <a:pt x="1629" y="6717"/>
                    <a:pt x="1626" y="6898"/>
                  </a:cubicBezTo>
                  <a:cubicBezTo>
                    <a:pt x="1499" y="11829"/>
                    <a:pt x="1147" y="16754"/>
                    <a:pt x="1106" y="21688"/>
                  </a:cubicBezTo>
                  <a:cubicBezTo>
                    <a:pt x="1085" y="24171"/>
                    <a:pt x="1" y="27918"/>
                    <a:pt x="2228" y="29743"/>
                  </a:cubicBezTo>
                  <a:cubicBezTo>
                    <a:pt x="3034" y="30404"/>
                    <a:pt x="4411" y="30382"/>
                    <a:pt x="5386" y="30413"/>
                  </a:cubicBezTo>
                  <a:cubicBezTo>
                    <a:pt x="5657" y="30421"/>
                    <a:pt x="5928" y="30424"/>
                    <a:pt x="6200" y="30424"/>
                  </a:cubicBezTo>
                  <a:cubicBezTo>
                    <a:pt x="7599" y="30424"/>
                    <a:pt x="9003" y="30337"/>
                    <a:pt x="10401" y="30337"/>
                  </a:cubicBezTo>
                  <a:cubicBezTo>
                    <a:pt x="10440" y="30337"/>
                    <a:pt x="10478" y="30337"/>
                    <a:pt x="10516" y="30337"/>
                  </a:cubicBezTo>
                  <a:cubicBezTo>
                    <a:pt x="14069" y="30356"/>
                    <a:pt x="17621" y="30424"/>
                    <a:pt x="21173" y="30424"/>
                  </a:cubicBezTo>
                  <a:cubicBezTo>
                    <a:pt x="22542" y="30424"/>
                    <a:pt x="23912" y="30414"/>
                    <a:pt x="25281" y="30387"/>
                  </a:cubicBezTo>
                  <a:cubicBezTo>
                    <a:pt x="25447" y="30383"/>
                    <a:pt x="25613" y="30382"/>
                    <a:pt x="25780" y="30382"/>
                  </a:cubicBezTo>
                  <a:cubicBezTo>
                    <a:pt x="27704" y="30382"/>
                    <a:pt x="29719" y="30580"/>
                    <a:pt x="31703" y="30580"/>
                  </a:cubicBezTo>
                  <a:cubicBezTo>
                    <a:pt x="33319" y="30580"/>
                    <a:pt x="34914" y="30449"/>
                    <a:pt x="36423" y="29973"/>
                  </a:cubicBezTo>
                  <a:cubicBezTo>
                    <a:pt x="36992" y="29796"/>
                    <a:pt x="37314" y="29371"/>
                    <a:pt x="37408" y="28799"/>
                  </a:cubicBezTo>
                  <a:cubicBezTo>
                    <a:pt x="37647" y="27360"/>
                    <a:pt x="37392" y="25739"/>
                    <a:pt x="37429" y="24289"/>
                  </a:cubicBezTo>
                  <a:cubicBezTo>
                    <a:pt x="37545" y="19616"/>
                    <a:pt x="37872" y="14984"/>
                    <a:pt x="37809" y="10306"/>
                  </a:cubicBezTo>
                  <a:cubicBezTo>
                    <a:pt x="37764" y="6976"/>
                    <a:pt x="35834" y="5375"/>
                    <a:pt x="32593" y="5288"/>
                  </a:cubicBezTo>
                  <a:cubicBezTo>
                    <a:pt x="32226" y="5278"/>
                    <a:pt x="31859" y="5274"/>
                    <a:pt x="31491" y="5274"/>
                  </a:cubicBezTo>
                  <a:cubicBezTo>
                    <a:pt x="29740" y="5274"/>
                    <a:pt x="27981" y="5371"/>
                    <a:pt x="26223" y="5425"/>
                  </a:cubicBezTo>
                  <a:cubicBezTo>
                    <a:pt x="26727" y="4363"/>
                    <a:pt x="26790" y="2556"/>
                    <a:pt x="26621" y="1572"/>
                  </a:cubicBezTo>
                  <a:cubicBezTo>
                    <a:pt x="26401" y="275"/>
                    <a:pt x="24346" y="111"/>
                    <a:pt x="22704" y="111"/>
                  </a:cubicBezTo>
                  <a:cubicBezTo>
                    <a:pt x="22148" y="111"/>
                    <a:pt x="21640" y="130"/>
                    <a:pt x="21266" y="130"/>
                  </a:cubicBezTo>
                  <a:cubicBezTo>
                    <a:pt x="21151" y="130"/>
                    <a:pt x="21048" y="128"/>
                    <a:pt x="20961" y="124"/>
                  </a:cubicBezTo>
                  <a:cubicBezTo>
                    <a:pt x="20138" y="79"/>
                    <a:pt x="19246" y="0"/>
                    <a:pt x="1835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6"/>
            <p:cNvSpPr/>
            <p:nvPr/>
          </p:nvSpPr>
          <p:spPr>
            <a:xfrm>
              <a:off x="1767747" y="1678024"/>
              <a:ext cx="404282" cy="205673"/>
            </a:xfrm>
            <a:custGeom>
              <a:avLst/>
              <a:gdLst/>
              <a:ahLst/>
              <a:cxnLst/>
              <a:rect l="l" t="t" r="r" b="b"/>
              <a:pathLst>
                <a:path w="32278" h="16421" extrusionOk="0">
                  <a:moveTo>
                    <a:pt x="23754" y="725"/>
                  </a:moveTo>
                  <a:cubicBezTo>
                    <a:pt x="26258" y="725"/>
                    <a:pt x="28758" y="872"/>
                    <a:pt x="31256" y="1285"/>
                  </a:cubicBezTo>
                  <a:cubicBezTo>
                    <a:pt x="31066" y="2183"/>
                    <a:pt x="31093" y="3185"/>
                    <a:pt x="31019" y="4086"/>
                  </a:cubicBezTo>
                  <a:cubicBezTo>
                    <a:pt x="30891" y="5631"/>
                    <a:pt x="30788" y="7175"/>
                    <a:pt x="30744" y="8724"/>
                  </a:cubicBezTo>
                  <a:cubicBezTo>
                    <a:pt x="30680" y="10901"/>
                    <a:pt x="30605" y="13468"/>
                    <a:pt x="31608" y="15483"/>
                  </a:cubicBezTo>
                  <a:cubicBezTo>
                    <a:pt x="30414" y="15420"/>
                    <a:pt x="29218" y="15395"/>
                    <a:pt x="28020" y="15395"/>
                  </a:cubicBezTo>
                  <a:cubicBezTo>
                    <a:pt x="24169" y="15395"/>
                    <a:pt x="20303" y="15652"/>
                    <a:pt x="16466" y="15701"/>
                  </a:cubicBezTo>
                  <a:cubicBezTo>
                    <a:pt x="15996" y="15707"/>
                    <a:pt x="15526" y="15711"/>
                    <a:pt x="15057" y="15711"/>
                  </a:cubicBezTo>
                  <a:cubicBezTo>
                    <a:pt x="10312" y="15711"/>
                    <a:pt x="5624" y="15383"/>
                    <a:pt x="947" y="14490"/>
                  </a:cubicBezTo>
                  <a:cubicBezTo>
                    <a:pt x="929" y="14486"/>
                    <a:pt x="911" y="14484"/>
                    <a:pt x="892" y="14484"/>
                  </a:cubicBezTo>
                  <a:cubicBezTo>
                    <a:pt x="849" y="14484"/>
                    <a:pt x="806" y="14495"/>
                    <a:pt x="767" y="14515"/>
                  </a:cubicBezTo>
                  <a:cubicBezTo>
                    <a:pt x="1103" y="12306"/>
                    <a:pt x="819" y="9799"/>
                    <a:pt x="860" y="7596"/>
                  </a:cubicBezTo>
                  <a:cubicBezTo>
                    <a:pt x="886" y="6205"/>
                    <a:pt x="910" y="4811"/>
                    <a:pt x="931" y="3416"/>
                  </a:cubicBezTo>
                  <a:cubicBezTo>
                    <a:pt x="941" y="2650"/>
                    <a:pt x="1078" y="1681"/>
                    <a:pt x="939" y="856"/>
                  </a:cubicBezTo>
                  <a:lnTo>
                    <a:pt x="939" y="856"/>
                  </a:lnTo>
                  <a:cubicBezTo>
                    <a:pt x="3058" y="1362"/>
                    <a:pt x="5253" y="1529"/>
                    <a:pt x="7462" y="1529"/>
                  </a:cubicBezTo>
                  <a:cubicBezTo>
                    <a:pt x="10242" y="1529"/>
                    <a:pt x="13046" y="1264"/>
                    <a:pt x="15753" y="1077"/>
                  </a:cubicBezTo>
                  <a:cubicBezTo>
                    <a:pt x="18427" y="891"/>
                    <a:pt x="21093" y="725"/>
                    <a:pt x="23754" y="725"/>
                  </a:cubicBezTo>
                  <a:close/>
                  <a:moveTo>
                    <a:pt x="24037" y="0"/>
                  </a:moveTo>
                  <a:cubicBezTo>
                    <a:pt x="21648" y="0"/>
                    <a:pt x="19251" y="151"/>
                    <a:pt x="16880" y="310"/>
                  </a:cubicBezTo>
                  <a:cubicBezTo>
                    <a:pt x="13558" y="531"/>
                    <a:pt x="10286" y="663"/>
                    <a:pt x="7001" y="663"/>
                  </a:cubicBezTo>
                  <a:cubicBezTo>
                    <a:pt x="4962" y="663"/>
                    <a:pt x="2918" y="612"/>
                    <a:pt x="854" y="500"/>
                  </a:cubicBezTo>
                  <a:cubicBezTo>
                    <a:pt x="824" y="390"/>
                    <a:pt x="785" y="284"/>
                    <a:pt x="735" y="182"/>
                  </a:cubicBezTo>
                  <a:cubicBezTo>
                    <a:pt x="723" y="155"/>
                    <a:pt x="694" y="141"/>
                    <a:pt x="664" y="141"/>
                  </a:cubicBezTo>
                  <a:cubicBezTo>
                    <a:pt x="634" y="141"/>
                    <a:pt x="605" y="155"/>
                    <a:pt x="592" y="182"/>
                  </a:cubicBezTo>
                  <a:cubicBezTo>
                    <a:pt x="200" y="992"/>
                    <a:pt x="368" y="2097"/>
                    <a:pt x="349" y="2979"/>
                  </a:cubicBezTo>
                  <a:cubicBezTo>
                    <a:pt x="323" y="4359"/>
                    <a:pt x="296" y="5739"/>
                    <a:pt x="271" y="7119"/>
                  </a:cubicBezTo>
                  <a:cubicBezTo>
                    <a:pt x="241" y="8525"/>
                    <a:pt x="212" y="9929"/>
                    <a:pt x="188" y="11331"/>
                  </a:cubicBezTo>
                  <a:cubicBezTo>
                    <a:pt x="169" y="12530"/>
                    <a:pt x="0" y="13851"/>
                    <a:pt x="237" y="15027"/>
                  </a:cubicBezTo>
                  <a:cubicBezTo>
                    <a:pt x="259" y="15137"/>
                    <a:pt x="357" y="15192"/>
                    <a:pt x="455" y="15192"/>
                  </a:cubicBezTo>
                  <a:cubicBezTo>
                    <a:pt x="554" y="15192"/>
                    <a:pt x="653" y="15137"/>
                    <a:pt x="676" y="15027"/>
                  </a:cubicBezTo>
                  <a:cubicBezTo>
                    <a:pt x="680" y="15009"/>
                    <a:pt x="682" y="14994"/>
                    <a:pt x="686" y="14975"/>
                  </a:cubicBezTo>
                  <a:cubicBezTo>
                    <a:pt x="718" y="15002"/>
                    <a:pt x="757" y="15021"/>
                    <a:pt x="798" y="15031"/>
                  </a:cubicBezTo>
                  <a:cubicBezTo>
                    <a:pt x="5208" y="16235"/>
                    <a:pt x="9862" y="16420"/>
                    <a:pt x="14427" y="16420"/>
                  </a:cubicBezTo>
                  <a:cubicBezTo>
                    <a:pt x="14922" y="16420"/>
                    <a:pt x="15416" y="16418"/>
                    <a:pt x="15909" y="16415"/>
                  </a:cubicBezTo>
                  <a:cubicBezTo>
                    <a:pt x="21207" y="16383"/>
                    <a:pt x="26515" y="16218"/>
                    <a:pt x="31813" y="16107"/>
                  </a:cubicBezTo>
                  <a:cubicBezTo>
                    <a:pt x="31916" y="16103"/>
                    <a:pt x="31991" y="16062"/>
                    <a:pt x="32040" y="16007"/>
                  </a:cubicBezTo>
                  <a:cubicBezTo>
                    <a:pt x="32162" y="15993"/>
                    <a:pt x="32277" y="15888"/>
                    <a:pt x="32228" y="15742"/>
                  </a:cubicBezTo>
                  <a:cubicBezTo>
                    <a:pt x="31421" y="13369"/>
                    <a:pt x="31421" y="10768"/>
                    <a:pt x="31483" y="8287"/>
                  </a:cubicBezTo>
                  <a:cubicBezTo>
                    <a:pt x="31517" y="6885"/>
                    <a:pt x="31620" y="5484"/>
                    <a:pt x="31726" y="4085"/>
                  </a:cubicBezTo>
                  <a:cubicBezTo>
                    <a:pt x="31795" y="3201"/>
                    <a:pt x="31978" y="2238"/>
                    <a:pt x="31919" y="1338"/>
                  </a:cubicBezTo>
                  <a:cubicBezTo>
                    <a:pt x="32168" y="1226"/>
                    <a:pt x="32230" y="821"/>
                    <a:pt x="31897" y="749"/>
                  </a:cubicBezTo>
                  <a:cubicBezTo>
                    <a:pt x="29312" y="185"/>
                    <a:pt x="26679" y="0"/>
                    <a:pt x="2403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6"/>
            <p:cNvSpPr/>
            <p:nvPr/>
          </p:nvSpPr>
          <p:spPr>
            <a:xfrm>
              <a:off x="1901514" y="1721060"/>
              <a:ext cx="144676" cy="125764"/>
            </a:xfrm>
            <a:custGeom>
              <a:avLst/>
              <a:gdLst/>
              <a:ahLst/>
              <a:cxnLst/>
              <a:rect l="l" t="t" r="r" b="b"/>
              <a:pathLst>
                <a:path w="11551" h="10041" extrusionOk="0">
                  <a:moveTo>
                    <a:pt x="8365" y="632"/>
                  </a:moveTo>
                  <a:cubicBezTo>
                    <a:pt x="8365" y="1339"/>
                    <a:pt x="8353" y="2043"/>
                    <a:pt x="8197" y="2737"/>
                  </a:cubicBezTo>
                  <a:cubicBezTo>
                    <a:pt x="8156" y="2926"/>
                    <a:pt x="8287" y="3064"/>
                    <a:pt x="8443" y="3077"/>
                  </a:cubicBezTo>
                  <a:cubicBezTo>
                    <a:pt x="8500" y="3134"/>
                    <a:pt x="8576" y="3169"/>
                    <a:pt x="8666" y="3169"/>
                  </a:cubicBezTo>
                  <a:cubicBezTo>
                    <a:pt x="8699" y="3169"/>
                    <a:pt x="8733" y="3165"/>
                    <a:pt x="8769" y="3155"/>
                  </a:cubicBezTo>
                  <a:cubicBezTo>
                    <a:pt x="9418" y="2978"/>
                    <a:pt x="10098" y="2965"/>
                    <a:pt x="10760" y="2849"/>
                  </a:cubicBezTo>
                  <a:lnTo>
                    <a:pt x="10760" y="2849"/>
                  </a:lnTo>
                  <a:cubicBezTo>
                    <a:pt x="10629" y="4045"/>
                    <a:pt x="10602" y="5244"/>
                    <a:pt x="10605" y="6444"/>
                  </a:cubicBezTo>
                  <a:cubicBezTo>
                    <a:pt x="10069" y="6515"/>
                    <a:pt x="9539" y="6628"/>
                    <a:pt x="9004" y="6681"/>
                  </a:cubicBezTo>
                  <a:cubicBezTo>
                    <a:pt x="9002" y="6677"/>
                    <a:pt x="9000" y="6674"/>
                    <a:pt x="9000" y="6669"/>
                  </a:cubicBezTo>
                  <a:cubicBezTo>
                    <a:pt x="8960" y="6498"/>
                    <a:pt x="8832" y="6425"/>
                    <a:pt x="8699" y="6425"/>
                  </a:cubicBezTo>
                  <a:cubicBezTo>
                    <a:pt x="8499" y="6425"/>
                    <a:pt x="8287" y="6592"/>
                    <a:pt x="8346" y="6847"/>
                  </a:cubicBezTo>
                  <a:cubicBezTo>
                    <a:pt x="8512" y="7537"/>
                    <a:pt x="8390" y="8270"/>
                    <a:pt x="8200" y="8948"/>
                  </a:cubicBezTo>
                  <a:cubicBezTo>
                    <a:pt x="6872" y="9136"/>
                    <a:pt x="5549" y="9372"/>
                    <a:pt x="4210" y="9372"/>
                  </a:cubicBezTo>
                  <a:cubicBezTo>
                    <a:pt x="3983" y="9372"/>
                    <a:pt x="3756" y="9365"/>
                    <a:pt x="3528" y="9350"/>
                  </a:cubicBezTo>
                  <a:cubicBezTo>
                    <a:pt x="3300" y="8566"/>
                    <a:pt x="3023" y="7800"/>
                    <a:pt x="3085" y="6965"/>
                  </a:cubicBezTo>
                  <a:cubicBezTo>
                    <a:pt x="3095" y="6823"/>
                    <a:pt x="2979" y="6747"/>
                    <a:pt x="2862" y="6747"/>
                  </a:cubicBezTo>
                  <a:cubicBezTo>
                    <a:pt x="2832" y="6747"/>
                    <a:pt x="2802" y="6752"/>
                    <a:pt x="2774" y="6763"/>
                  </a:cubicBezTo>
                  <a:cubicBezTo>
                    <a:pt x="2757" y="6749"/>
                    <a:pt x="2737" y="6737"/>
                    <a:pt x="2718" y="6728"/>
                  </a:cubicBezTo>
                  <a:cubicBezTo>
                    <a:pt x="2651" y="6706"/>
                    <a:pt x="2584" y="6697"/>
                    <a:pt x="2518" y="6697"/>
                  </a:cubicBezTo>
                  <a:cubicBezTo>
                    <a:pt x="2294" y="6697"/>
                    <a:pt x="2075" y="6800"/>
                    <a:pt x="1848" y="6853"/>
                  </a:cubicBezTo>
                  <a:cubicBezTo>
                    <a:pt x="1486" y="6936"/>
                    <a:pt x="1119" y="6991"/>
                    <a:pt x="749" y="7018"/>
                  </a:cubicBezTo>
                  <a:cubicBezTo>
                    <a:pt x="890" y="5797"/>
                    <a:pt x="917" y="4573"/>
                    <a:pt x="923" y="3345"/>
                  </a:cubicBezTo>
                  <a:cubicBezTo>
                    <a:pt x="1711" y="3286"/>
                    <a:pt x="2484" y="3127"/>
                    <a:pt x="3275" y="3068"/>
                  </a:cubicBezTo>
                  <a:cubicBezTo>
                    <a:pt x="3487" y="3049"/>
                    <a:pt x="3559" y="2844"/>
                    <a:pt x="3497" y="2698"/>
                  </a:cubicBezTo>
                  <a:cubicBezTo>
                    <a:pt x="3385" y="2021"/>
                    <a:pt x="3522" y="1320"/>
                    <a:pt x="3575" y="636"/>
                  </a:cubicBezTo>
                  <a:cubicBezTo>
                    <a:pt x="4372" y="637"/>
                    <a:pt x="5170" y="638"/>
                    <a:pt x="5969" y="638"/>
                  </a:cubicBezTo>
                  <a:cubicBezTo>
                    <a:pt x="6767" y="638"/>
                    <a:pt x="7566" y="637"/>
                    <a:pt x="8365" y="632"/>
                  </a:cubicBezTo>
                  <a:close/>
                  <a:moveTo>
                    <a:pt x="6265" y="0"/>
                  </a:moveTo>
                  <a:cubicBezTo>
                    <a:pt x="5269" y="0"/>
                    <a:pt x="4273" y="3"/>
                    <a:pt x="3275" y="5"/>
                  </a:cubicBezTo>
                  <a:cubicBezTo>
                    <a:pt x="3097" y="5"/>
                    <a:pt x="2964" y="148"/>
                    <a:pt x="2958" y="319"/>
                  </a:cubicBezTo>
                  <a:cubicBezTo>
                    <a:pt x="2938" y="1064"/>
                    <a:pt x="2835" y="1824"/>
                    <a:pt x="2972" y="2559"/>
                  </a:cubicBezTo>
                  <a:cubicBezTo>
                    <a:pt x="2172" y="2563"/>
                    <a:pt x="1374" y="2649"/>
                    <a:pt x="574" y="2669"/>
                  </a:cubicBezTo>
                  <a:cubicBezTo>
                    <a:pt x="384" y="2675"/>
                    <a:pt x="226" y="2824"/>
                    <a:pt x="226" y="3020"/>
                  </a:cubicBezTo>
                  <a:cubicBezTo>
                    <a:pt x="226" y="4479"/>
                    <a:pt x="212" y="5930"/>
                    <a:pt x="22" y="7381"/>
                  </a:cubicBezTo>
                  <a:cubicBezTo>
                    <a:pt x="1" y="7559"/>
                    <a:pt x="193" y="7724"/>
                    <a:pt x="360" y="7724"/>
                  </a:cubicBezTo>
                  <a:cubicBezTo>
                    <a:pt x="361" y="7724"/>
                    <a:pt x="363" y="7724"/>
                    <a:pt x="365" y="7724"/>
                  </a:cubicBezTo>
                  <a:cubicBezTo>
                    <a:pt x="863" y="7708"/>
                    <a:pt x="1998" y="7718"/>
                    <a:pt x="2568" y="7381"/>
                  </a:cubicBezTo>
                  <a:lnTo>
                    <a:pt x="2568" y="7381"/>
                  </a:lnTo>
                  <a:cubicBezTo>
                    <a:pt x="2505" y="8185"/>
                    <a:pt x="2745" y="8960"/>
                    <a:pt x="2956" y="9752"/>
                  </a:cubicBezTo>
                  <a:cubicBezTo>
                    <a:pt x="2997" y="9905"/>
                    <a:pt x="3128" y="9979"/>
                    <a:pt x="3274" y="9995"/>
                  </a:cubicBezTo>
                  <a:cubicBezTo>
                    <a:pt x="3596" y="10027"/>
                    <a:pt x="3917" y="10040"/>
                    <a:pt x="4237" y="10040"/>
                  </a:cubicBezTo>
                  <a:cubicBezTo>
                    <a:pt x="5655" y="10040"/>
                    <a:pt x="7057" y="9772"/>
                    <a:pt x="8464" y="9586"/>
                  </a:cubicBezTo>
                  <a:cubicBezTo>
                    <a:pt x="8620" y="9564"/>
                    <a:pt x="8744" y="9496"/>
                    <a:pt x="8791" y="9337"/>
                  </a:cubicBezTo>
                  <a:cubicBezTo>
                    <a:pt x="8993" y="8665"/>
                    <a:pt x="9134" y="7935"/>
                    <a:pt x="9081" y="7226"/>
                  </a:cubicBezTo>
                  <a:cubicBezTo>
                    <a:pt x="9707" y="7206"/>
                    <a:pt x="10330" y="7110"/>
                    <a:pt x="10956" y="7110"/>
                  </a:cubicBezTo>
                  <a:cubicBezTo>
                    <a:pt x="11149" y="7110"/>
                    <a:pt x="11308" y="6948"/>
                    <a:pt x="11311" y="6759"/>
                  </a:cubicBezTo>
                  <a:cubicBezTo>
                    <a:pt x="11321" y="5297"/>
                    <a:pt x="11329" y="3846"/>
                    <a:pt x="11523" y="2398"/>
                  </a:cubicBezTo>
                  <a:cubicBezTo>
                    <a:pt x="11550" y="2193"/>
                    <a:pt x="11343" y="2040"/>
                    <a:pt x="11157" y="2040"/>
                  </a:cubicBezTo>
                  <a:cubicBezTo>
                    <a:pt x="11128" y="2040"/>
                    <a:pt x="11099" y="2044"/>
                    <a:pt x="11072" y="2052"/>
                  </a:cubicBezTo>
                  <a:cubicBezTo>
                    <a:pt x="10386" y="2242"/>
                    <a:pt x="9667" y="2242"/>
                    <a:pt x="8973" y="2375"/>
                  </a:cubicBezTo>
                  <a:cubicBezTo>
                    <a:pt x="9106" y="1709"/>
                    <a:pt x="8982" y="787"/>
                    <a:pt x="8985" y="319"/>
                  </a:cubicBezTo>
                  <a:cubicBezTo>
                    <a:pt x="8985" y="148"/>
                    <a:pt x="8842" y="11"/>
                    <a:pt x="8673" y="8"/>
                  </a:cubicBezTo>
                  <a:cubicBezTo>
                    <a:pt x="7870" y="2"/>
                    <a:pt x="7068" y="0"/>
                    <a:pt x="626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 name="Google Shape;1328;p46"/>
          <p:cNvGrpSpPr/>
          <p:nvPr/>
        </p:nvGrpSpPr>
        <p:grpSpPr>
          <a:xfrm>
            <a:off x="1825346" y="2175297"/>
            <a:ext cx="286359" cy="383010"/>
            <a:chOff x="1881525" y="636775"/>
            <a:chExt cx="520275" cy="695875"/>
          </a:xfrm>
        </p:grpSpPr>
        <p:sp>
          <p:nvSpPr>
            <p:cNvPr id="1329" name="Google Shape;1329;p46"/>
            <p:cNvSpPr/>
            <p:nvPr/>
          </p:nvSpPr>
          <p:spPr>
            <a:xfrm>
              <a:off x="2197250" y="645525"/>
              <a:ext cx="204550" cy="676900"/>
            </a:xfrm>
            <a:custGeom>
              <a:avLst/>
              <a:gdLst/>
              <a:ahLst/>
              <a:cxnLst/>
              <a:rect l="l" t="t" r="r" b="b"/>
              <a:pathLst>
                <a:path w="8182" h="27076" extrusionOk="0">
                  <a:moveTo>
                    <a:pt x="4500" y="650"/>
                  </a:moveTo>
                  <a:cubicBezTo>
                    <a:pt x="5691" y="650"/>
                    <a:pt x="6791" y="1029"/>
                    <a:pt x="7388" y="2069"/>
                  </a:cubicBezTo>
                  <a:cubicBezTo>
                    <a:pt x="6839" y="2371"/>
                    <a:pt x="6262" y="2619"/>
                    <a:pt x="5665" y="2810"/>
                  </a:cubicBezTo>
                  <a:lnTo>
                    <a:pt x="5665" y="2808"/>
                  </a:lnTo>
                  <a:cubicBezTo>
                    <a:pt x="5604" y="2694"/>
                    <a:pt x="5486" y="2626"/>
                    <a:pt x="5363" y="2626"/>
                  </a:cubicBezTo>
                  <a:cubicBezTo>
                    <a:pt x="5323" y="2626"/>
                    <a:pt x="5283" y="2633"/>
                    <a:pt x="5244" y="2648"/>
                  </a:cubicBezTo>
                  <a:cubicBezTo>
                    <a:pt x="5082" y="2709"/>
                    <a:pt x="4991" y="2879"/>
                    <a:pt x="5031" y="3046"/>
                  </a:cubicBezTo>
                  <a:cubicBezTo>
                    <a:pt x="5549" y="5828"/>
                    <a:pt x="5828" y="8649"/>
                    <a:pt x="5865" y="11478"/>
                  </a:cubicBezTo>
                  <a:cubicBezTo>
                    <a:pt x="5241" y="11019"/>
                    <a:pt x="4515" y="10748"/>
                    <a:pt x="3819" y="10748"/>
                  </a:cubicBezTo>
                  <a:cubicBezTo>
                    <a:pt x="3188" y="10748"/>
                    <a:pt x="2582" y="10971"/>
                    <a:pt x="2099" y="11478"/>
                  </a:cubicBezTo>
                  <a:cubicBezTo>
                    <a:pt x="2336" y="8302"/>
                    <a:pt x="2725" y="5106"/>
                    <a:pt x="2582" y="1949"/>
                  </a:cubicBezTo>
                  <a:cubicBezTo>
                    <a:pt x="2580" y="1845"/>
                    <a:pt x="2493" y="1770"/>
                    <a:pt x="2399" y="1770"/>
                  </a:cubicBezTo>
                  <a:cubicBezTo>
                    <a:pt x="2369" y="1770"/>
                    <a:pt x="2339" y="1778"/>
                    <a:pt x="2310" y="1794"/>
                  </a:cubicBezTo>
                  <a:cubicBezTo>
                    <a:pt x="2270" y="1746"/>
                    <a:pt x="2210" y="1715"/>
                    <a:pt x="2147" y="1708"/>
                  </a:cubicBezTo>
                  <a:cubicBezTo>
                    <a:pt x="1718" y="1682"/>
                    <a:pt x="1362" y="1737"/>
                    <a:pt x="1017" y="1530"/>
                  </a:cubicBezTo>
                  <a:cubicBezTo>
                    <a:pt x="1986" y="1041"/>
                    <a:pt x="3291" y="650"/>
                    <a:pt x="4500" y="650"/>
                  </a:cubicBezTo>
                  <a:close/>
                  <a:moveTo>
                    <a:pt x="3897" y="11416"/>
                  </a:moveTo>
                  <a:cubicBezTo>
                    <a:pt x="4575" y="11416"/>
                    <a:pt x="5289" y="11765"/>
                    <a:pt x="5880" y="12317"/>
                  </a:cubicBezTo>
                  <a:cubicBezTo>
                    <a:pt x="5411" y="12655"/>
                    <a:pt x="4905" y="12785"/>
                    <a:pt x="4387" y="12785"/>
                  </a:cubicBezTo>
                  <a:cubicBezTo>
                    <a:pt x="3705" y="12785"/>
                    <a:pt x="3001" y="12560"/>
                    <a:pt x="2329" y="12291"/>
                  </a:cubicBezTo>
                  <a:cubicBezTo>
                    <a:pt x="2755" y="11676"/>
                    <a:pt x="3312" y="11416"/>
                    <a:pt x="3897" y="11416"/>
                  </a:cubicBezTo>
                  <a:close/>
                  <a:moveTo>
                    <a:pt x="2024" y="12654"/>
                  </a:moveTo>
                  <a:cubicBezTo>
                    <a:pt x="2815" y="13058"/>
                    <a:pt x="3673" y="13353"/>
                    <a:pt x="4507" y="13353"/>
                  </a:cubicBezTo>
                  <a:cubicBezTo>
                    <a:pt x="4987" y="13353"/>
                    <a:pt x="5459" y="13255"/>
                    <a:pt x="5906" y="13025"/>
                  </a:cubicBezTo>
                  <a:cubicBezTo>
                    <a:pt x="5920" y="13672"/>
                    <a:pt x="5935" y="14318"/>
                    <a:pt x="5950" y="14960"/>
                  </a:cubicBezTo>
                  <a:cubicBezTo>
                    <a:pt x="5972" y="15512"/>
                    <a:pt x="5972" y="16068"/>
                    <a:pt x="5972" y="16624"/>
                  </a:cubicBezTo>
                  <a:lnTo>
                    <a:pt x="5952" y="16621"/>
                  </a:lnTo>
                  <a:cubicBezTo>
                    <a:pt x="5910" y="16595"/>
                    <a:pt x="5863" y="16581"/>
                    <a:pt x="5816" y="16581"/>
                  </a:cubicBezTo>
                  <a:cubicBezTo>
                    <a:pt x="5761" y="16581"/>
                    <a:pt x="5707" y="16600"/>
                    <a:pt x="5662" y="16635"/>
                  </a:cubicBezTo>
                  <a:cubicBezTo>
                    <a:pt x="5509" y="16786"/>
                    <a:pt x="5367" y="16944"/>
                    <a:pt x="5235" y="17114"/>
                  </a:cubicBezTo>
                  <a:cubicBezTo>
                    <a:pt x="5170" y="17185"/>
                    <a:pt x="5106" y="17214"/>
                    <a:pt x="5046" y="17214"/>
                  </a:cubicBezTo>
                  <a:cubicBezTo>
                    <a:pt x="4838" y="17214"/>
                    <a:pt x="4665" y="16868"/>
                    <a:pt x="4550" y="16688"/>
                  </a:cubicBezTo>
                  <a:cubicBezTo>
                    <a:pt x="4547" y="16684"/>
                    <a:pt x="4544" y="16681"/>
                    <a:pt x="4540" y="16677"/>
                  </a:cubicBezTo>
                  <a:cubicBezTo>
                    <a:pt x="4492" y="16629"/>
                    <a:pt x="4430" y="16605"/>
                    <a:pt x="4367" y="16605"/>
                  </a:cubicBezTo>
                  <a:cubicBezTo>
                    <a:pt x="4305" y="16605"/>
                    <a:pt x="4243" y="16629"/>
                    <a:pt x="4195" y="16677"/>
                  </a:cubicBezTo>
                  <a:cubicBezTo>
                    <a:pt x="4028" y="16932"/>
                    <a:pt x="4105" y="17248"/>
                    <a:pt x="4028" y="17519"/>
                  </a:cubicBezTo>
                  <a:lnTo>
                    <a:pt x="3613" y="17404"/>
                  </a:lnTo>
                  <a:cubicBezTo>
                    <a:pt x="3637" y="17289"/>
                    <a:pt x="3672" y="17176"/>
                    <a:pt x="3712" y="17066"/>
                  </a:cubicBezTo>
                  <a:cubicBezTo>
                    <a:pt x="3724" y="17031"/>
                    <a:pt x="3738" y="16997"/>
                    <a:pt x="3753" y="16962"/>
                  </a:cubicBezTo>
                  <a:cubicBezTo>
                    <a:pt x="3763" y="16944"/>
                    <a:pt x="3770" y="16924"/>
                    <a:pt x="3775" y="16904"/>
                  </a:cubicBezTo>
                  <a:cubicBezTo>
                    <a:pt x="3778" y="16892"/>
                    <a:pt x="3778" y="16880"/>
                    <a:pt x="3775" y="16867"/>
                  </a:cubicBezTo>
                  <a:cubicBezTo>
                    <a:pt x="3777" y="16857"/>
                    <a:pt x="3777" y="16849"/>
                    <a:pt x="3775" y="16841"/>
                  </a:cubicBezTo>
                  <a:cubicBezTo>
                    <a:pt x="3777" y="16820"/>
                    <a:pt x="3777" y="16798"/>
                    <a:pt x="3775" y="16777"/>
                  </a:cubicBezTo>
                  <a:cubicBezTo>
                    <a:pt x="3773" y="16733"/>
                    <a:pt x="3738" y="16699"/>
                    <a:pt x="3694" y="16696"/>
                  </a:cubicBezTo>
                  <a:cubicBezTo>
                    <a:pt x="3690" y="16696"/>
                    <a:pt x="3685" y="16695"/>
                    <a:pt x="3681" y="16695"/>
                  </a:cubicBezTo>
                  <a:cubicBezTo>
                    <a:pt x="3432" y="16695"/>
                    <a:pt x="3238" y="17302"/>
                    <a:pt x="3205" y="17490"/>
                  </a:cubicBezTo>
                  <a:cubicBezTo>
                    <a:pt x="3183" y="17585"/>
                    <a:pt x="3237" y="17681"/>
                    <a:pt x="3331" y="17712"/>
                  </a:cubicBezTo>
                  <a:cubicBezTo>
                    <a:pt x="3588" y="17815"/>
                    <a:pt x="3828" y="17913"/>
                    <a:pt x="4072" y="18006"/>
                  </a:cubicBezTo>
                  <a:cubicBezTo>
                    <a:pt x="4091" y="18010"/>
                    <a:pt x="4110" y="18013"/>
                    <a:pt x="4129" y="18013"/>
                  </a:cubicBezTo>
                  <a:cubicBezTo>
                    <a:pt x="4209" y="18013"/>
                    <a:pt x="4285" y="17971"/>
                    <a:pt x="4329" y="17902"/>
                  </a:cubicBezTo>
                  <a:cubicBezTo>
                    <a:pt x="4431" y="17737"/>
                    <a:pt x="4479" y="17543"/>
                    <a:pt x="4470" y="17350"/>
                  </a:cubicBezTo>
                  <a:lnTo>
                    <a:pt x="4470" y="17350"/>
                  </a:lnTo>
                  <a:cubicBezTo>
                    <a:pt x="4629" y="17551"/>
                    <a:pt x="4830" y="17723"/>
                    <a:pt x="5060" y="17723"/>
                  </a:cubicBezTo>
                  <a:cubicBezTo>
                    <a:pt x="5109" y="17723"/>
                    <a:pt x="5159" y="17715"/>
                    <a:pt x="5211" y="17698"/>
                  </a:cubicBezTo>
                  <a:cubicBezTo>
                    <a:pt x="5531" y="17550"/>
                    <a:pt x="5797" y="17309"/>
                    <a:pt x="5974" y="17005"/>
                  </a:cubicBezTo>
                  <a:lnTo>
                    <a:pt x="5974" y="17005"/>
                  </a:lnTo>
                  <a:cubicBezTo>
                    <a:pt x="5974" y="18710"/>
                    <a:pt x="5923" y="20411"/>
                    <a:pt x="5774" y="22109"/>
                  </a:cubicBezTo>
                  <a:cubicBezTo>
                    <a:pt x="5692" y="22999"/>
                    <a:pt x="5615" y="26007"/>
                    <a:pt x="4465" y="26379"/>
                  </a:cubicBezTo>
                  <a:cubicBezTo>
                    <a:pt x="4384" y="26405"/>
                    <a:pt x="4306" y="26417"/>
                    <a:pt x="4230" y="26417"/>
                  </a:cubicBezTo>
                  <a:cubicBezTo>
                    <a:pt x="2939" y="26417"/>
                    <a:pt x="2354" y="22865"/>
                    <a:pt x="2242" y="22164"/>
                  </a:cubicBezTo>
                  <a:cubicBezTo>
                    <a:pt x="2187" y="21827"/>
                    <a:pt x="2141" y="21489"/>
                    <a:pt x="2101" y="21148"/>
                  </a:cubicBezTo>
                  <a:lnTo>
                    <a:pt x="2101" y="21148"/>
                  </a:lnTo>
                  <a:cubicBezTo>
                    <a:pt x="2117" y="21153"/>
                    <a:pt x="2133" y="21156"/>
                    <a:pt x="2149" y="21156"/>
                  </a:cubicBezTo>
                  <a:cubicBezTo>
                    <a:pt x="2187" y="21156"/>
                    <a:pt x="2225" y="21141"/>
                    <a:pt x="2253" y="21112"/>
                  </a:cubicBezTo>
                  <a:cubicBezTo>
                    <a:pt x="2506" y="20844"/>
                    <a:pt x="2587" y="20497"/>
                    <a:pt x="2876" y="20270"/>
                  </a:cubicBezTo>
                  <a:cubicBezTo>
                    <a:pt x="3076" y="20462"/>
                    <a:pt x="3165" y="20740"/>
                    <a:pt x="3117" y="21011"/>
                  </a:cubicBezTo>
                  <a:cubicBezTo>
                    <a:pt x="3119" y="21162"/>
                    <a:pt x="3243" y="21269"/>
                    <a:pt x="3377" y="21269"/>
                  </a:cubicBezTo>
                  <a:cubicBezTo>
                    <a:pt x="3420" y="21269"/>
                    <a:pt x="3465" y="21258"/>
                    <a:pt x="3506" y="21234"/>
                  </a:cubicBezTo>
                  <a:cubicBezTo>
                    <a:pt x="3655" y="21145"/>
                    <a:pt x="3823" y="21099"/>
                    <a:pt x="3993" y="21099"/>
                  </a:cubicBezTo>
                  <a:cubicBezTo>
                    <a:pt x="4078" y="21099"/>
                    <a:pt x="4164" y="21111"/>
                    <a:pt x="4249" y="21134"/>
                  </a:cubicBezTo>
                  <a:cubicBezTo>
                    <a:pt x="4552" y="21220"/>
                    <a:pt x="4405" y="21605"/>
                    <a:pt x="4315" y="21801"/>
                  </a:cubicBezTo>
                  <a:cubicBezTo>
                    <a:pt x="4178" y="22023"/>
                    <a:pt x="4122" y="22285"/>
                    <a:pt x="4152" y="22543"/>
                  </a:cubicBezTo>
                  <a:cubicBezTo>
                    <a:pt x="4175" y="22656"/>
                    <a:pt x="4260" y="22706"/>
                    <a:pt x="4351" y="22706"/>
                  </a:cubicBezTo>
                  <a:cubicBezTo>
                    <a:pt x="4451" y="22706"/>
                    <a:pt x="4557" y="22646"/>
                    <a:pt x="4594" y="22543"/>
                  </a:cubicBezTo>
                  <a:cubicBezTo>
                    <a:pt x="4794" y="21980"/>
                    <a:pt x="5045" y="21543"/>
                    <a:pt x="4871" y="20931"/>
                  </a:cubicBezTo>
                  <a:cubicBezTo>
                    <a:pt x="4801" y="20675"/>
                    <a:pt x="4344" y="20593"/>
                    <a:pt x="4130" y="20560"/>
                  </a:cubicBezTo>
                  <a:cubicBezTo>
                    <a:pt x="4089" y="20556"/>
                    <a:pt x="4049" y="20554"/>
                    <a:pt x="4008" y="20554"/>
                  </a:cubicBezTo>
                  <a:cubicBezTo>
                    <a:pt x="3866" y="20554"/>
                    <a:pt x="3725" y="20580"/>
                    <a:pt x="3592" y="20631"/>
                  </a:cubicBezTo>
                  <a:cubicBezTo>
                    <a:pt x="3526" y="20286"/>
                    <a:pt x="3306" y="19989"/>
                    <a:pt x="2996" y="19823"/>
                  </a:cubicBezTo>
                  <a:cubicBezTo>
                    <a:pt x="2962" y="19803"/>
                    <a:pt x="2925" y="19793"/>
                    <a:pt x="2888" y="19793"/>
                  </a:cubicBezTo>
                  <a:cubicBezTo>
                    <a:pt x="2851" y="19793"/>
                    <a:pt x="2813" y="19803"/>
                    <a:pt x="2780" y="19823"/>
                  </a:cubicBezTo>
                  <a:cubicBezTo>
                    <a:pt x="2373" y="20070"/>
                    <a:pt x="2310" y="20441"/>
                    <a:pt x="2076" y="20813"/>
                  </a:cubicBezTo>
                  <a:cubicBezTo>
                    <a:pt x="1897" y="18668"/>
                    <a:pt x="1854" y="16515"/>
                    <a:pt x="1947" y="14366"/>
                  </a:cubicBezTo>
                  <a:cubicBezTo>
                    <a:pt x="1961" y="13796"/>
                    <a:pt x="1987" y="13225"/>
                    <a:pt x="2024" y="12654"/>
                  </a:cubicBezTo>
                  <a:close/>
                  <a:moveTo>
                    <a:pt x="4464" y="1"/>
                  </a:moveTo>
                  <a:cubicBezTo>
                    <a:pt x="2946" y="1"/>
                    <a:pt x="1316" y="519"/>
                    <a:pt x="205" y="1161"/>
                  </a:cubicBezTo>
                  <a:cubicBezTo>
                    <a:pt x="194" y="1169"/>
                    <a:pt x="183" y="1177"/>
                    <a:pt x="172" y="1187"/>
                  </a:cubicBezTo>
                  <a:cubicBezTo>
                    <a:pt x="17" y="1321"/>
                    <a:pt x="1" y="1554"/>
                    <a:pt x="135" y="1710"/>
                  </a:cubicBezTo>
                  <a:cubicBezTo>
                    <a:pt x="527" y="2147"/>
                    <a:pt x="904" y="2270"/>
                    <a:pt x="1352" y="2270"/>
                  </a:cubicBezTo>
                  <a:cubicBezTo>
                    <a:pt x="1595" y="2270"/>
                    <a:pt x="1858" y="2234"/>
                    <a:pt x="2155" y="2191"/>
                  </a:cubicBezTo>
                  <a:lnTo>
                    <a:pt x="2155" y="2191"/>
                  </a:lnTo>
                  <a:cubicBezTo>
                    <a:pt x="1832" y="7058"/>
                    <a:pt x="1188" y="11873"/>
                    <a:pt x="1188" y="16765"/>
                  </a:cubicBezTo>
                  <a:cubicBezTo>
                    <a:pt x="1188" y="18419"/>
                    <a:pt x="989" y="27075"/>
                    <a:pt x="4218" y="27075"/>
                  </a:cubicBezTo>
                  <a:cubicBezTo>
                    <a:pt x="4317" y="27075"/>
                    <a:pt x="4418" y="27067"/>
                    <a:pt x="4523" y="27051"/>
                  </a:cubicBezTo>
                  <a:cubicBezTo>
                    <a:pt x="5706" y="26862"/>
                    <a:pt x="5995" y="25072"/>
                    <a:pt x="6173" y="24153"/>
                  </a:cubicBezTo>
                  <a:cubicBezTo>
                    <a:pt x="6643" y="21761"/>
                    <a:pt x="6643" y="19270"/>
                    <a:pt x="6643" y="16851"/>
                  </a:cubicBezTo>
                  <a:cubicBezTo>
                    <a:pt x="6647" y="15401"/>
                    <a:pt x="6650" y="13918"/>
                    <a:pt x="6625" y="12436"/>
                  </a:cubicBezTo>
                  <a:cubicBezTo>
                    <a:pt x="6647" y="12374"/>
                    <a:pt x="6647" y="12305"/>
                    <a:pt x="6625" y="12242"/>
                  </a:cubicBezTo>
                  <a:cubicBezTo>
                    <a:pt x="6620" y="9295"/>
                    <a:pt x="6344" y="6352"/>
                    <a:pt x="5799" y="3456"/>
                  </a:cubicBezTo>
                  <a:cubicBezTo>
                    <a:pt x="6578" y="3276"/>
                    <a:pt x="7318" y="2952"/>
                    <a:pt x="7978" y="2499"/>
                  </a:cubicBezTo>
                  <a:cubicBezTo>
                    <a:pt x="8131" y="2403"/>
                    <a:pt x="8182" y="2205"/>
                    <a:pt x="8096" y="2047"/>
                  </a:cubicBezTo>
                  <a:cubicBezTo>
                    <a:pt x="7450" y="542"/>
                    <a:pt x="6015" y="1"/>
                    <a:pt x="446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6"/>
            <p:cNvSpPr/>
            <p:nvPr/>
          </p:nvSpPr>
          <p:spPr>
            <a:xfrm>
              <a:off x="2242350" y="961400"/>
              <a:ext cx="103750" cy="344075"/>
            </a:xfrm>
            <a:custGeom>
              <a:avLst/>
              <a:gdLst/>
              <a:ahLst/>
              <a:cxnLst/>
              <a:rect l="l" t="t" r="r" b="b"/>
              <a:pathLst>
                <a:path w="4150" h="13763" extrusionOk="0">
                  <a:moveTo>
                    <a:pt x="2579" y="941"/>
                  </a:moveTo>
                  <a:cubicBezTo>
                    <a:pt x="3063" y="941"/>
                    <a:pt x="3083" y="1700"/>
                    <a:pt x="3252" y="2047"/>
                  </a:cubicBezTo>
                  <a:cubicBezTo>
                    <a:pt x="3329" y="2150"/>
                    <a:pt x="3309" y="2294"/>
                    <a:pt x="3207" y="2372"/>
                  </a:cubicBezTo>
                  <a:cubicBezTo>
                    <a:pt x="3165" y="2403"/>
                    <a:pt x="3117" y="2417"/>
                    <a:pt x="3068" y="2417"/>
                  </a:cubicBezTo>
                  <a:cubicBezTo>
                    <a:pt x="2998" y="2417"/>
                    <a:pt x="2928" y="2386"/>
                    <a:pt x="2882" y="2325"/>
                  </a:cubicBezTo>
                  <a:lnTo>
                    <a:pt x="2882" y="2343"/>
                  </a:lnTo>
                  <a:cubicBezTo>
                    <a:pt x="2671" y="2164"/>
                    <a:pt x="2705" y="1519"/>
                    <a:pt x="2452" y="1519"/>
                  </a:cubicBezTo>
                  <a:cubicBezTo>
                    <a:pt x="2416" y="1519"/>
                    <a:pt x="2375" y="1531"/>
                    <a:pt x="2326" y="1560"/>
                  </a:cubicBezTo>
                  <a:cubicBezTo>
                    <a:pt x="2062" y="1741"/>
                    <a:pt x="1864" y="2001"/>
                    <a:pt x="1759" y="2303"/>
                  </a:cubicBezTo>
                  <a:cubicBezTo>
                    <a:pt x="1757" y="2306"/>
                    <a:pt x="1756" y="2308"/>
                    <a:pt x="1755" y="2311"/>
                  </a:cubicBezTo>
                  <a:cubicBezTo>
                    <a:pt x="1712" y="2381"/>
                    <a:pt x="1636" y="2420"/>
                    <a:pt x="1560" y="2420"/>
                  </a:cubicBezTo>
                  <a:cubicBezTo>
                    <a:pt x="1520" y="2420"/>
                    <a:pt x="1480" y="2410"/>
                    <a:pt x="1444" y="2388"/>
                  </a:cubicBezTo>
                  <a:cubicBezTo>
                    <a:pt x="1323" y="2323"/>
                    <a:pt x="1212" y="2239"/>
                    <a:pt x="1117" y="2140"/>
                  </a:cubicBezTo>
                  <a:lnTo>
                    <a:pt x="1033" y="2036"/>
                  </a:lnTo>
                  <a:cubicBezTo>
                    <a:pt x="1018" y="2140"/>
                    <a:pt x="992" y="2243"/>
                    <a:pt x="992" y="2347"/>
                  </a:cubicBezTo>
                  <a:cubicBezTo>
                    <a:pt x="1123" y="2517"/>
                    <a:pt x="1270" y="2671"/>
                    <a:pt x="1433" y="2811"/>
                  </a:cubicBezTo>
                  <a:cubicBezTo>
                    <a:pt x="1551" y="2932"/>
                    <a:pt x="1441" y="3093"/>
                    <a:pt x="1309" y="3093"/>
                  </a:cubicBezTo>
                  <a:cubicBezTo>
                    <a:pt x="1272" y="3093"/>
                    <a:pt x="1232" y="3079"/>
                    <a:pt x="1196" y="3048"/>
                  </a:cubicBezTo>
                  <a:cubicBezTo>
                    <a:pt x="844" y="2744"/>
                    <a:pt x="317" y="2369"/>
                    <a:pt x="633" y="1832"/>
                  </a:cubicBezTo>
                  <a:cubicBezTo>
                    <a:pt x="750" y="1697"/>
                    <a:pt x="919" y="1621"/>
                    <a:pt x="1095" y="1621"/>
                  </a:cubicBezTo>
                  <a:cubicBezTo>
                    <a:pt x="1118" y="1621"/>
                    <a:pt x="1140" y="1623"/>
                    <a:pt x="1163" y="1625"/>
                  </a:cubicBezTo>
                  <a:cubicBezTo>
                    <a:pt x="1284" y="1665"/>
                    <a:pt x="1392" y="1737"/>
                    <a:pt x="1477" y="1832"/>
                  </a:cubicBezTo>
                  <a:cubicBezTo>
                    <a:pt x="1633" y="1432"/>
                    <a:pt x="1958" y="1123"/>
                    <a:pt x="2363" y="983"/>
                  </a:cubicBezTo>
                  <a:cubicBezTo>
                    <a:pt x="2444" y="955"/>
                    <a:pt x="2516" y="941"/>
                    <a:pt x="2579" y="941"/>
                  </a:cubicBezTo>
                  <a:close/>
                  <a:moveTo>
                    <a:pt x="3041" y="10640"/>
                  </a:moveTo>
                  <a:cubicBezTo>
                    <a:pt x="3070" y="10640"/>
                    <a:pt x="3099" y="10647"/>
                    <a:pt x="3124" y="10662"/>
                  </a:cubicBezTo>
                  <a:cubicBezTo>
                    <a:pt x="3207" y="10709"/>
                    <a:pt x="3237" y="10815"/>
                    <a:pt x="3190" y="10899"/>
                  </a:cubicBezTo>
                  <a:lnTo>
                    <a:pt x="3190" y="10917"/>
                  </a:lnTo>
                  <a:cubicBezTo>
                    <a:pt x="3061" y="11184"/>
                    <a:pt x="2611" y="11291"/>
                    <a:pt x="2298" y="11291"/>
                  </a:cubicBezTo>
                  <a:cubicBezTo>
                    <a:pt x="2263" y="11291"/>
                    <a:pt x="2229" y="11290"/>
                    <a:pt x="2198" y="11287"/>
                  </a:cubicBezTo>
                  <a:cubicBezTo>
                    <a:pt x="2183" y="11288"/>
                    <a:pt x="2169" y="11289"/>
                    <a:pt x="2155" y="11289"/>
                  </a:cubicBezTo>
                  <a:cubicBezTo>
                    <a:pt x="2061" y="11289"/>
                    <a:pt x="1969" y="11261"/>
                    <a:pt x="1890" y="11210"/>
                  </a:cubicBezTo>
                  <a:cubicBezTo>
                    <a:pt x="1857" y="11172"/>
                    <a:pt x="1821" y="11139"/>
                    <a:pt x="1782" y="11109"/>
                  </a:cubicBezTo>
                  <a:cubicBezTo>
                    <a:pt x="1734" y="11080"/>
                    <a:pt x="1763" y="11014"/>
                    <a:pt x="1822" y="11014"/>
                  </a:cubicBezTo>
                  <a:cubicBezTo>
                    <a:pt x="1833" y="11018"/>
                    <a:pt x="1845" y="11020"/>
                    <a:pt x="1856" y="11020"/>
                  </a:cubicBezTo>
                  <a:cubicBezTo>
                    <a:pt x="1868" y="11020"/>
                    <a:pt x="1879" y="11018"/>
                    <a:pt x="1890" y="11014"/>
                  </a:cubicBezTo>
                  <a:cubicBezTo>
                    <a:pt x="1958" y="10978"/>
                    <a:pt x="2034" y="10960"/>
                    <a:pt x="2111" y="10960"/>
                  </a:cubicBezTo>
                  <a:cubicBezTo>
                    <a:pt x="2123" y="10960"/>
                    <a:pt x="2136" y="10960"/>
                    <a:pt x="2148" y="10961"/>
                  </a:cubicBezTo>
                  <a:cubicBezTo>
                    <a:pt x="2296" y="10948"/>
                    <a:pt x="2439" y="10906"/>
                    <a:pt x="2570" y="10840"/>
                  </a:cubicBezTo>
                  <a:cubicBezTo>
                    <a:pt x="2708" y="10734"/>
                    <a:pt x="2870" y="10666"/>
                    <a:pt x="3041" y="10640"/>
                  </a:cubicBezTo>
                  <a:close/>
                  <a:moveTo>
                    <a:pt x="170" y="1"/>
                  </a:moveTo>
                  <a:cubicBezTo>
                    <a:pt x="133" y="571"/>
                    <a:pt x="107" y="1142"/>
                    <a:pt x="93" y="1713"/>
                  </a:cubicBezTo>
                  <a:cubicBezTo>
                    <a:pt x="1" y="3862"/>
                    <a:pt x="45" y="6015"/>
                    <a:pt x="223" y="8158"/>
                  </a:cubicBezTo>
                  <a:cubicBezTo>
                    <a:pt x="456" y="7800"/>
                    <a:pt x="520" y="7428"/>
                    <a:pt x="927" y="7169"/>
                  </a:cubicBezTo>
                  <a:cubicBezTo>
                    <a:pt x="960" y="7150"/>
                    <a:pt x="997" y="7140"/>
                    <a:pt x="1034" y="7140"/>
                  </a:cubicBezTo>
                  <a:cubicBezTo>
                    <a:pt x="1072" y="7140"/>
                    <a:pt x="1109" y="7150"/>
                    <a:pt x="1142" y="7169"/>
                  </a:cubicBezTo>
                  <a:cubicBezTo>
                    <a:pt x="1452" y="7335"/>
                    <a:pt x="1672" y="7631"/>
                    <a:pt x="1738" y="7978"/>
                  </a:cubicBezTo>
                  <a:cubicBezTo>
                    <a:pt x="1872" y="7926"/>
                    <a:pt x="2013" y="7899"/>
                    <a:pt x="2156" y="7899"/>
                  </a:cubicBezTo>
                  <a:cubicBezTo>
                    <a:pt x="2196" y="7899"/>
                    <a:pt x="2236" y="7902"/>
                    <a:pt x="2276" y="7906"/>
                  </a:cubicBezTo>
                  <a:cubicBezTo>
                    <a:pt x="2492" y="7943"/>
                    <a:pt x="2947" y="8025"/>
                    <a:pt x="3017" y="8277"/>
                  </a:cubicBezTo>
                  <a:cubicBezTo>
                    <a:pt x="3191" y="8888"/>
                    <a:pt x="2940" y="9326"/>
                    <a:pt x="2740" y="9889"/>
                  </a:cubicBezTo>
                  <a:cubicBezTo>
                    <a:pt x="2703" y="9992"/>
                    <a:pt x="2597" y="10052"/>
                    <a:pt x="2498" y="10052"/>
                  </a:cubicBezTo>
                  <a:cubicBezTo>
                    <a:pt x="2407" y="10052"/>
                    <a:pt x="2321" y="10002"/>
                    <a:pt x="2298" y="9889"/>
                  </a:cubicBezTo>
                  <a:cubicBezTo>
                    <a:pt x="2268" y="9631"/>
                    <a:pt x="2325" y="9369"/>
                    <a:pt x="2461" y="9148"/>
                  </a:cubicBezTo>
                  <a:cubicBezTo>
                    <a:pt x="2550" y="8951"/>
                    <a:pt x="2699" y="8566"/>
                    <a:pt x="2395" y="8480"/>
                  </a:cubicBezTo>
                  <a:cubicBezTo>
                    <a:pt x="2312" y="8457"/>
                    <a:pt x="2226" y="8446"/>
                    <a:pt x="2141" y="8446"/>
                  </a:cubicBezTo>
                  <a:cubicBezTo>
                    <a:pt x="1971" y="8446"/>
                    <a:pt x="1802" y="8491"/>
                    <a:pt x="1653" y="8581"/>
                  </a:cubicBezTo>
                  <a:cubicBezTo>
                    <a:pt x="1611" y="8605"/>
                    <a:pt x="1566" y="8616"/>
                    <a:pt x="1523" y="8616"/>
                  </a:cubicBezTo>
                  <a:cubicBezTo>
                    <a:pt x="1389" y="8616"/>
                    <a:pt x="1264" y="8509"/>
                    <a:pt x="1263" y="8359"/>
                  </a:cubicBezTo>
                  <a:cubicBezTo>
                    <a:pt x="1313" y="8087"/>
                    <a:pt x="1222" y="7808"/>
                    <a:pt x="1022" y="7616"/>
                  </a:cubicBezTo>
                  <a:cubicBezTo>
                    <a:pt x="733" y="7842"/>
                    <a:pt x="652" y="8192"/>
                    <a:pt x="399" y="8458"/>
                  </a:cubicBezTo>
                  <a:cubicBezTo>
                    <a:pt x="371" y="8487"/>
                    <a:pt x="332" y="8502"/>
                    <a:pt x="293" y="8502"/>
                  </a:cubicBezTo>
                  <a:cubicBezTo>
                    <a:pt x="278" y="8502"/>
                    <a:pt x="263" y="8500"/>
                    <a:pt x="248" y="8495"/>
                  </a:cubicBezTo>
                  <a:lnTo>
                    <a:pt x="248" y="8495"/>
                  </a:lnTo>
                  <a:cubicBezTo>
                    <a:pt x="289" y="8836"/>
                    <a:pt x="333" y="9173"/>
                    <a:pt x="388" y="9511"/>
                  </a:cubicBezTo>
                  <a:cubicBezTo>
                    <a:pt x="511" y="10213"/>
                    <a:pt x="1096" y="13763"/>
                    <a:pt x="2378" y="13763"/>
                  </a:cubicBezTo>
                  <a:cubicBezTo>
                    <a:pt x="2454" y="13763"/>
                    <a:pt x="2532" y="13750"/>
                    <a:pt x="2613" y="13724"/>
                  </a:cubicBezTo>
                  <a:cubicBezTo>
                    <a:pt x="3761" y="13357"/>
                    <a:pt x="3839" y="10344"/>
                    <a:pt x="3921" y="9454"/>
                  </a:cubicBezTo>
                  <a:cubicBezTo>
                    <a:pt x="4069" y="7757"/>
                    <a:pt x="4122" y="6055"/>
                    <a:pt x="4122" y="4351"/>
                  </a:cubicBezTo>
                  <a:lnTo>
                    <a:pt x="4122" y="4351"/>
                  </a:lnTo>
                  <a:cubicBezTo>
                    <a:pt x="3943" y="4654"/>
                    <a:pt x="3677" y="4896"/>
                    <a:pt x="3357" y="5044"/>
                  </a:cubicBezTo>
                  <a:cubicBezTo>
                    <a:pt x="3307" y="5061"/>
                    <a:pt x="3257" y="5068"/>
                    <a:pt x="3209" y="5068"/>
                  </a:cubicBezTo>
                  <a:cubicBezTo>
                    <a:pt x="2983" y="5068"/>
                    <a:pt x="2781" y="4897"/>
                    <a:pt x="2616" y="4696"/>
                  </a:cubicBezTo>
                  <a:lnTo>
                    <a:pt x="2616" y="4696"/>
                  </a:lnTo>
                  <a:cubicBezTo>
                    <a:pt x="2627" y="4890"/>
                    <a:pt x="2577" y="5082"/>
                    <a:pt x="2475" y="5248"/>
                  </a:cubicBezTo>
                  <a:cubicBezTo>
                    <a:pt x="2432" y="5318"/>
                    <a:pt x="2356" y="5358"/>
                    <a:pt x="2276" y="5358"/>
                  </a:cubicBezTo>
                  <a:cubicBezTo>
                    <a:pt x="2257" y="5358"/>
                    <a:pt x="2238" y="5356"/>
                    <a:pt x="2218" y="5351"/>
                  </a:cubicBezTo>
                  <a:cubicBezTo>
                    <a:pt x="1963" y="5258"/>
                    <a:pt x="1722" y="5161"/>
                    <a:pt x="1477" y="5057"/>
                  </a:cubicBezTo>
                  <a:cubicBezTo>
                    <a:pt x="1385" y="5027"/>
                    <a:pt x="1330" y="4930"/>
                    <a:pt x="1352" y="4835"/>
                  </a:cubicBezTo>
                  <a:cubicBezTo>
                    <a:pt x="1384" y="4649"/>
                    <a:pt x="1578" y="4041"/>
                    <a:pt x="1827" y="4041"/>
                  </a:cubicBezTo>
                  <a:cubicBezTo>
                    <a:pt x="1831" y="4041"/>
                    <a:pt x="1836" y="4041"/>
                    <a:pt x="1840" y="4042"/>
                  </a:cubicBezTo>
                  <a:cubicBezTo>
                    <a:pt x="1884" y="4044"/>
                    <a:pt x="1920" y="4079"/>
                    <a:pt x="1922" y="4123"/>
                  </a:cubicBezTo>
                  <a:cubicBezTo>
                    <a:pt x="1924" y="4145"/>
                    <a:pt x="1924" y="4166"/>
                    <a:pt x="1922" y="4187"/>
                  </a:cubicBezTo>
                  <a:cubicBezTo>
                    <a:pt x="1923" y="4195"/>
                    <a:pt x="1923" y="4205"/>
                    <a:pt x="1922" y="4213"/>
                  </a:cubicBezTo>
                  <a:cubicBezTo>
                    <a:pt x="1924" y="4225"/>
                    <a:pt x="1924" y="4238"/>
                    <a:pt x="1922" y="4250"/>
                  </a:cubicBezTo>
                  <a:cubicBezTo>
                    <a:pt x="1918" y="4271"/>
                    <a:pt x="1909" y="4290"/>
                    <a:pt x="1900" y="4309"/>
                  </a:cubicBezTo>
                  <a:cubicBezTo>
                    <a:pt x="1884" y="4343"/>
                    <a:pt x="1871" y="4377"/>
                    <a:pt x="1860" y="4413"/>
                  </a:cubicBezTo>
                  <a:cubicBezTo>
                    <a:pt x="1818" y="4522"/>
                    <a:pt x="1785" y="4635"/>
                    <a:pt x="1759" y="4750"/>
                  </a:cubicBezTo>
                  <a:lnTo>
                    <a:pt x="2174" y="4864"/>
                  </a:lnTo>
                  <a:cubicBezTo>
                    <a:pt x="2252" y="4594"/>
                    <a:pt x="2155" y="4279"/>
                    <a:pt x="2341" y="4024"/>
                  </a:cubicBezTo>
                  <a:cubicBezTo>
                    <a:pt x="2389" y="3946"/>
                    <a:pt x="2469" y="3908"/>
                    <a:pt x="2548" y="3908"/>
                  </a:cubicBezTo>
                  <a:cubicBezTo>
                    <a:pt x="2628" y="3908"/>
                    <a:pt x="2708" y="3946"/>
                    <a:pt x="2757" y="4024"/>
                  </a:cubicBezTo>
                  <a:cubicBezTo>
                    <a:pt x="2871" y="4204"/>
                    <a:pt x="3043" y="4552"/>
                    <a:pt x="3251" y="4552"/>
                  </a:cubicBezTo>
                  <a:cubicBezTo>
                    <a:pt x="3311" y="4552"/>
                    <a:pt x="3375" y="4522"/>
                    <a:pt x="3441" y="4450"/>
                  </a:cubicBezTo>
                  <a:cubicBezTo>
                    <a:pt x="3576" y="4286"/>
                    <a:pt x="3721" y="4133"/>
                    <a:pt x="3876" y="3989"/>
                  </a:cubicBezTo>
                  <a:cubicBezTo>
                    <a:pt x="3917" y="3962"/>
                    <a:pt x="3965" y="3948"/>
                    <a:pt x="4012" y="3948"/>
                  </a:cubicBezTo>
                  <a:cubicBezTo>
                    <a:pt x="4060" y="3948"/>
                    <a:pt x="4108" y="3962"/>
                    <a:pt x="4149" y="3989"/>
                  </a:cubicBezTo>
                  <a:cubicBezTo>
                    <a:pt x="4146" y="3437"/>
                    <a:pt x="4127" y="2877"/>
                    <a:pt x="4127" y="2325"/>
                  </a:cubicBezTo>
                  <a:cubicBezTo>
                    <a:pt x="4113" y="1684"/>
                    <a:pt x="4087" y="1033"/>
                    <a:pt x="4053" y="371"/>
                  </a:cubicBezTo>
                  <a:cubicBezTo>
                    <a:pt x="3603" y="603"/>
                    <a:pt x="3129" y="702"/>
                    <a:pt x="2647" y="702"/>
                  </a:cubicBezTo>
                  <a:cubicBezTo>
                    <a:pt x="1815" y="702"/>
                    <a:pt x="959" y="407"/>
                    <a:pt x="170" y="1"/>
                  </a:cubicBezTo>
                  <a:close/>
                </a:path>
              </a:pathLst>
            </a:custGeom>
            <a:solidFill>
              <a:srgbClr val="FFC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6"/>
            <p:cNvSpPr/>
            <p:nvPr/>
          </p:nvSpPr>
          <p:spPr>
            <a:xfrm>
              <a:off x="2249975" y="985250"/>
              <a:ext cx="75300" cy="53025"/>
            </a:xfrm>
            <a:custGeom>
              <a:avLst/>
              <a:gdLst/>
              <a:ahLst/>
              <a:cxnLst/>
              <a:rect l="l" t="t" r="r" b="b"/>
              <a:pathLst>
                <a:path w="3012" h="2121" extrusionOk="0">
                  <a:moveTo>
                    <a:pt x="2251" y="1"/>
                  </a:moveTo>
                  <a:cubicBezTo>
                    <a:pt x="2188" y="1"/>
                    <a:pt x="2116" y="13"/>
                    <a:pt x="2036" y="40"/>
                  </a:cubicBezTo>
                  <a:cubicBezTo>
                    <a:pt x="1640" y="176"/>
                    <a:pt x="1321" y="475"/>
                    <a:pt x="1161" y="863"/>
                  </a:cubicBezTo>
                  <a:cubicBezTo>
                    <a:pt x="1076" y="768"/>
                    <a:pt x="967" y="696"/>
                    <a:pt x="847" y="656"/>
                  </a:cubicBezTo>
                  <a:cubicBezTo>
                    <a:pt x="824" y="653"/>
                    <a:pt x="802" y="652"/>
                    <a:pt x="779" y="652"/>
                  </a:cubicBezTo>
                  <a:cubicBezTo>
                    <a:pt x="603" y="652"/>
                    <a:pt x="433" y="728"/>
                    <a:pt x="317" y="863"/>
                  </a:cubicBezTo>
                  <a:cubicBezTo>
                    <a:pt x="1" y="1400"/>
                    <a:pt x="528" y="1775"/>
                    <a:pt x="880" y="2079"/>
                  </a:cubicBezTo>
                  <a:cubicBezTo>
                    <a:pt x="915" y="2108"/>
                    <a:pt x="954" y="2120"/>
                    <a:pt x="991" y="2120"/>
                  </a:cubicBezTo>
                  <a:cubicBezTo>
                    <a:pt x="1123" y="2120"/>
                    <a:pt x="1236" y="1962"/>
                    <a:pt x="1117" y="1841"/>
                  </a:cubicBezTo>
                  <a:cubicBezTo>
                    <a:pt x="954" y="1702"/>
                    <a:pt x="807" y="1548"/>
                    <a:pt x="675" y="1378"/>
                  </a:cubicBezTo>
                  <a:cubicBezTo>
                    <a:pt x="691" y="1274"/>
                    <a:pt x="717" y="1171"/>
                    <a:pt x="717" y="1067"/>
                  </a:cubicBezTo>
                  <a:lnTo>
                    <a:pt x="802" y="1171"/>
                  </a:lnTo>
                  <a:cubicBezTo>
                    <a:pt x="896" y="1271"/>
                    <a:pt x="1007" y="1356"/>
                    <a:pt x="1128" y="1419"/>
                  </a:cubicBezTo>
                  <a:cubicBezTo>
                    <a:pt x="1131" y="1421"/>
                    <a:pt x="1134" y="1423"/>
                    <a:pt x="1136" y="1425"/>
                  </a:cubicBezTo>
                  <a:cubicBezTo>
                    <a:pt x="1171" y="1443"/>
                    <a:pt x="1207" y="1452"/>
                    <a:pt x="1244" y="1452"/>
                  </a:cubicBezTo>
                  <a:cubicBezTo>
                    <a:pt x="1324" y="1452"/>
                    <a:pt x="1402" y="1409"/>
                    <a:pt x="1443" y="1334"/>
                  </a:cubicBezTo>
                  <a:cubicBezTo>
                    <a:pt x="1548" y="1033"/>
                    <a:pt x="1746" y="772"/>
                    <a:pt x="2010" y="592"/>
                  </a:cubicBezTo>
                  <a:cubicBezTo>
                    <a:pt x="2056" y="567"/>
                    <a:pt x="2095" y="556"/>
                    <a:pt x="2130" y="556"/>
                  </a:cubicBezTo>
                  <a:cubicBezTo>
                    <a:pt x="2389" y="556"/>
                    <a:pt x="2353" y="1210"/>
                    <a:pt x="2566" y="1389"/>
                  </a:cubicBezTo>
                  <a:cubicBezTo>
                    <a:pt x="2612" y="1448"/>
                    <a:pt x="2680" y="1480"/>
                    <a:pt x="2750" y="1480"/>
                  </a:cubicBezTo>
                  <a:cubicBezTo>
                    <a:pt x="2798" y="1480"/>
                    <a:pt x="2847" y="1465"/>
                    <a:pt x="2889" y="1433"/>
                  </a:cubicBezTo>
                  <a:cubicBezTo>
                    <a:pt x="2990" y="1357"/>
                    <a:pt x="3012" y="1214"/>
                    <a:pt x="2937" y="1111"/>
                  </a:cubicBezTo>
                  <a:cubicBezTo>
                    <a:pt x="2766" y="763"/>
                    <a:pt x="2747" y="1"/>
                    <a:pt x="2251"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6"/>
            <p:cNvSpPr/>
            <p:nvPr/>
          </p:nvSpPr>
          <p:spPr>
            <a:xfrm>
              <a:off x="2285775" y="1227800"/>
              <a:ext cx="37925" cy="15850"/>
            </a:xfrm>
            <a:custGeom>
              <a:avLst/>
              <a:gdLst/>
              <a:ahLst/>
              <a:cxnLst/>
              <a:rect l="l" t="t" r="r" b="b"/>
              <a:pathLst>
                <a:path w="1517" h="634" extrusionOk="0">
                  <a:moveTo>
                    <a:pt x="1304" y="0"/>
                  </a:moveTo>
                  <a:cubicBezTo>
                    <a:pt x="1134" y="21"/>
                    <a:pt x="973" y="83"/>
                    <a:pt x="833" y="183"/>
                  </a:cubicBezTo>
                  <a:cubicBezTo>
                    <a:pt x="701" y="249"/>
                    <a:pt x="557" y="290"/>
                    <a:pt x="411" y="304"/>
                  </a:cubicBezTo>
                  <a:cubicBezTo>
                    <a:pt x="399" y="303"/>
                    <a:pt x="386" y="303"/>
                    <a:pt x="374" y="303"/>
                  </a:cubicBezTo>
                  <a:cubicBezTo>
                    <a:pt x="296" y="303"/>
                    <a:pt x="220" y="321"/>
                    <a:pt x="152" y="356"/>
                  </a:cubicBezTo>
                  <a:cubicBezTo>
                    <a:pt x="141" y="361"/>
                    <a:pt x="130" y="363"/>
                    <a:pt x="118" y="363"/>
                  </a:cubicBezTo>
                  <a:cubicBezTo>
                    <a:pt x="107" y="363"/>
                    <a:pt x="96" y="361"/>
                    <a:pt x="85" y="356"/>
                  </a:cubicBezTo>
                  <a:cubicBezTo>
                    <a:pt x="81" y="354"/>
                    <a:pt x="77" y="354"/>
                    <a:pt x="73" y="354"/>
                  </a:cubicBezTo>
                  <a:cubicBezTo>
                    <a:pt x="35" y="354"/>
                    <a:pt x="0" y="426"/>
                    <a:pt x="44" y="452"/>
                  </a:cubicBezTo>
                  <a:cubicBezTo>
                    <a:pt x="84" y="482"/>
                    <a:pt x="120" y="515"/>
                    <a:pt x="152" y="552"/>
                  </a:cubicBezTo>
                  <a:cubicBezTo>
                    <a:pt x="231" y="604"/>
                    <a:pt x="323" y="632"/>
                    <a:pt x="417" y="632"/>
                  </a:cubicBezTo>
                  <a:cubicBezTo>
                    <a:pt x="431" y="632"/>
                    <a:pt x="445" y="631"/>
                    <a:pt x="459" y="630"/>
                  </a:cubicBezTo>
                  <a:cubicBezTo>
                    <a:pt x="491" y="632"/>
                    <a:pt x="524" y="634"/>
                    <a:pt x="560" y="634"/>
                  </a:cubicBezTo>
                  <a:cubicBezTo>
                    <a:pt x="873" y="634"/>
                    <a:pt x="1323" y="526"/>
                    <a:pt x="1453" y="260"/>
                  </a:cubicBezTo>
                  <a:cubicBezTo>
                    <a:pt x="1516" y="145"/>
                    <a:pt x="1435" y="4"/>
                    <a:pt x="1304" y="0"/>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6"/>
            <p:cNvSpPr/>
            <p:nvPr/>
          </p:nvSpPr>
          <p:spPr>
            <a:xfrm>
              <a:off x="1881525" y="636775"/>
              <a:ext cx="251850" cy="695875"/>
            </a:xfrm>
            <a:custGeom>
              <a:avLst/>
              <a:gdLst/>
              <a:ahLst/>
              <a:cxnLst/>
              <a:rect l="l" t="t" r="r" b="b"/>
              <a:pathLst>
                <a:path w="10074" h="27835" extrusionOk="0">
                  <a:moveTo>
                    <a:pt x="4439" y="642"/>
                  </a:moveTo>
                  <a:cubicBezTo>
                    <a:pt x="4687" y="642"/>
                    <a:pt x="4925" y="651"/>
                    <a:pt x="5147" y="665"/>
                  </a:cubicBezTo>
                  <a:cubicBezTo>
                    <a:pt x="6357" y="711"/>
                    <a:pt x="7522" y="1132"/>
                    <a:pt x="8483" y="1869"/>
                  </a:cubicBezTo>
                  <a:cubicBezTo>
                    <a:pt x="9494" y="2746"/>
                    <a:pt x="7764" y="2920"/>
                    <a:pt x="6926" y="2957"/>
                  </a:cubicBezTo>
                  <a:lnTo>
                    <a:pt x="6926" y="2957"/>
                  </a:lnTo>
                  <a:cubicBezTo>
                    <a:pt x="6930" y="2956"/>
                    <a:pt x="6930" y="2922"/>
                    <a:pt x="6930" y="2885"/>
                  </a:cubicBezTo>
                  <a:cubicBezTo>
                    <a:pt x="6980" y="2628"/>
                    <a:pt x="6759" y="2455"/>
                    <a:pt x="6558" y="2455"/>
                  </a:cubicBezTo>
                  <a:cubicBezTo>
                    <a:pt x="6426" y="2455"/>
                    <a:pt x="6303" y="2530"/>
                    <a:pt x="6271" y="2703"/>
                  </a:cubicBezTo>
                  <a:cubicBezTo>
                    <a:pt x="5774" y="5402"/>
                    <a:pt x="6012" y="8244"/>
                    <a:pt x="6271" y="11032"/>
                  </a:cubicBezTo>
                  <a:cubicBezTo>
                    <a:pt x="5692" y="10635"/>
                    <a:pt x="5010" y="10427"/>
                    <a:pt x="4316" y="10427"/>
                  </a:cubicBezTo>
                  <a:cubicBezTo>
                    <a:pt x="4137" y="10427"/>
                    <a:pt x="3958" y="10441"/>
                    <a:pt x="3779" y="10469"/>
                  </a:cubicBezTo>
                  <a:cubicBezTo>
                    <a:pt x="3295" y="10546"/>
                    <a:pt x="2242" y="10814"/>
                    <a:pt x="1926" y="11355"/>
                  </a:cubicBezTo>
                  <a:cubicBezTo>
                    <a:pt x="2198" y="8303"/>
                    <a:pt x="2561" y="5257"/>
                    <a:pt x="2831" y="2232"/>
                  </a:cubicBezTo>
                  <a:cubicBezTo>
                    <a:pt x="2982" y="2065"/>
                    <a:pt x="2855" y="1811"/>
                    <a:pt x="2647" y="1811"/>
                  </a:cubicBezTo>
                  <a:cubicBezTo>
                    <a:pt x="2629" y="1811"/>
                    <a:pt x="2610" y="1813"/>
                    <a:pt x="2590" y="1817"/>
                  </a:cubicBezTo>
                  <a:cubicBezTo>
                    <a:pt x="2383" y="1875"/>
                    <a:pt x="1683" y="2061"/>
                    <a:pt x="1269" y="2061"/>
                  </a:cubicBezTo>
                  <a:cubicBezTo>
                    <a:pt x="939" y="2061"/>
                    <a:pt x="791" y="1943"/>
                    <a:pt x="1218" y="1551"/>
                  </a:cubicBezTo>
                  <a:cubicBezTo>
                    <a:pt x="2007" y="825"/>
                    <a:pt x="3317" y="642"/>
                    <a:pt x="4439" y="642"/>
                  </a:cubicBezTo>
                  <a:close/>
                  <a:moveTo>
                    <a:pt x="4160" y="11011"/>
                  </a:moveTo>
                  <a:cubicBezTo>
                    <a:pt x="4876" y="11011"/>
                    <a:pt x="5581" y="11235"/>
                    <a:pt x="6170" y="11662"/>
                  </a:cubicBezTo>
                  <a:cubicBezTo>
                    <a:pt x="5664" y="11886"/>
                    <a:pt x="5162" y="11974"/>
                    <a:pt x="4664" y="11974"/>
                  </a:cubicBezTo>
                  <a:cubicBezTo>
                    <a:pt x="3904" y="11974"/>
                    <a:pt x="3151" y="11768"/>
                    <a:pt x="2401" y="11522"/>
                  </a:cubicBezTo>
                  <a:cubicBezTo>
                    <a:pt x="2724" y="11305"/>
                    <a:pt x="3087" y="11156"/>
                    <a:pt x="3468" y="11081"/>
                  </a:cubicBezTo>
                  <a:cubicBezTo>
                    <a:pt x="3697" y="11034"/>
                    <a:pt x="3929" y="11011"/>
                    <a:pt x="4160" y="11011"/>
                  </a:cubicBezTo>
                  <a:close/>
                  <a:moveTo>
                    <a:pt x="1882" y="11811"/>
                  </a:moveTo>
                  <a:cubicBezTo>
                    <a:pt x="2764" y="12324"/>
                    <a:pt x="3746" y="12635"/>
                    <a:pt x="4734" y="12635"/>
                  </a:cubicBezTo>
                  <a:cubicBezTo>
                    <a:pt x="5289" y="12635"/>
                    <a:pt x="5847" y="12536"/>
                    <a:pt x="6389" y="12319"/>
                  </a:cubicBezTo>
                  <a:cubicBezTo>
                    <a:pt x="6449" y="13023"/>
                    <a:pt x="6508" y="13719"/>
                    <a:pt x="6548" y="14409"/>
                  </a:cubicBezTo>
                  <a:cubicBezTo>
                    <a:pt x="6774" y="18342"/>
                    <a:pt x="7260" y="23712"/>
                    <a:pt x="4105" y="26677"/>
                  </a:cubicBezTo>
                  <a:cubicBezTo>
                    <a:pt x="3842" y="26923"/>
                    <a:pt x="3606" y="27032"/>
                    <a:pt x="3395" y="27032"/>
                  </a:cubicBezTo>
                  <a:cubicBezTo>
                    <a:pt x="1758" y="27032"/>
                    <a:pt x="1564" y="20498"/>
                    <a:pt x="1548" y="19520"/>
                  </a:cubicBezTo>
                  <a:cubicBezTo>
                    <a:pt x="1511" y="16955"/>
                    <a:pt x="1662" y="14384"/>
                    <a:pt x="1882" y="11811"/>
                  </a:cubicBezTo>
                  <a:close/>
                  <a:moveTo>
                    <a:pt x="4436" y="1"/>
                  </a:moveTo>
                  <a:cubicBezTo>
                    <a:pt x="3013" y="1"/>
                    <a:pt x="793" y="333"/>
                    <a:pt x="281" y="1680"/>
                  </a:cubicBezTo>
                  <a:cubicBezTo>
                    <a:pt x="1" y="2430"/>
                    <a:pt x="460" y="2649"/>
                    <a:pt x="1068" y="2649"/>
                  </a:cubicBezTo>
                  <a:cubicBezTo>
                    <a:pt x="1507" y="2649"/>
                    <a:pt x="2023" y="2534"/>
                    <a:pt x="2393" y="2423"/>
                  </a:cubicBezTo>
                  <a:lnTo>
                    <a:pt x="2393" y="2423"/>
                  </a:lnTo>
                  <a:cubicBezTo>
                    <a:pt x="1330" y="8382"/>
                    <a:pt x="640" y="14628"/>
                    <a:pt x="822" y="20677"/>
                  </a:cubicBezTo>
                  <a:cubicBezTo>
                    <a:pt x="869" y="22290"/>
                    <a:pt x="734" y="27835"/>
                    <a:pt x="3307" y="27835"/>
                  </a:cubicBezTo>
                  <a:cubicBezTo>
                    <a:pt x="3322" y="27835"/>
                    <a:pt x="3338" y="27834"/>
                    <a:pt x="3353" y="27834"/>
                  </a:cubicBezTo>
                  <a:cubicBezTo>
                    <a:pt x="4754" y="27801"/>
                    <a:pt x="5870" y="25829"/>
                    <a:pt x="6348" y="24758"/>
                  </a:cubicBezTo>
                  <a:cubicBezTo>
                    <a:pt x="7234" y="22768"/>
                    <a:pt x="7341" y="20455"/>
                    <a:pt x="7381" y="18320"/>
                  </a:cubicBezTo>
                  <a:cubicBezTo>
                    <a:pt x="7475" y="13483"/>
                    <a:pt x="6266" y="8450"/>
                    <a:pt x="6838" y="3630"/>
                  </a:cubicBezTo>
                  <a:cubicBezTo>
                    <a:pt x="7889" y="3593"/>
                    <a:pt x="10074" y="3349"/>
                    <a:pt x="9331" y="1885"/>
                  </a:cubicBezTo>
                  <a:lnTo>
                    <a:pt x="9331" y="1880"/>
                  </a:lnTo>
                  <a:cubicBezTo>
                    <a:pt x="8624" y="506"/>
                    <a:pt x="6271" y="101"/>
                    <a:pt x="4943" y="16"/>
                  </a:cubicBezTo>
                  <a:cubicBezTo>
                    <a:pt x="4791" y="6"/>
                    <a:pt x="4620" y="1"/>
                    <a:pt x="443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6"/>
            <p:cNvSpPr/>
            <p:nvPr/>
          </p:nvSpPr>
          <p:spPr>
            <a:xfrm>
              <a:off x="1919275" y="931675"/>
              <a:ext cx="143775" cy="380650"/>
            </a:xfrm>
            <a:custGeom>
              <a:avLst/>
              <a:gdLst/>
              <a:ahLst/>
              <a:cxnLst/>
              <a:rect l="l" t="t" r="r" b="b"/>
              <a:pathLst>
                <a:path w="5751" h="15226" extrusionOk="0">
                  <a:moveTo>
                    <a:pt x="372" y="0"/>
                  </a:moveTo>
                  <a:cubicBezTo>
                    <a:pt x="152" y="2573"/>
                    <a:pt x="1" y="5145"/>
                    <a:pt x="38" y="7709"/>
                  </a:cubicBezTo>
                  <a:cubicBezTo>
                    <a:pt x="55" y="8699"/>
                    <a:pt x="248" y="15226"/>
                    <a:pt x="1881" y="15226"/>
                  </a:cubicBezTo>
                  <a:cubicBezTo>
                    <a:pt x="2093" y="15226"/>
                    <a:pt x="2331" y="15115"/>
                    <a:pt x="2595" y="14866"/>
                  </a:cubicBezTo>
                  <a:cubicBezTo>
                    <a:pt x="5750" y="11905"/>
                    <a:pt x="5264" y="6532"/>
                    <a:pt x="5038" y="2599"/>
                  </a:cubicBezTo>
                  <a:cubicBezTo>
                    <a:pt x="4998" y="1909"/>
                    <a:pt x="4923" y="1212"/>
                    <a:pt x="4879" y="508"/>
                  </a:cubicBezTo>
                  <a:cubicBezTo>
                    <a:pt x="4337" y="726"/>
                    <a:pt x="3780" y="825"/>
                    <a:pt x="3224" y="825"/>
                  </a:cubicBezTo>
                  <a:cubicBezTo>
                    <a:pt x="2236" y="825"/>
                    <a:pt x="1254" y="512"/>
                    <a:pt x="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6"/>
            <p:cNvSpPr/>
            <p:nvPr/>
          </p:nvSpPr>
          <p:spPr>
            <a:xfrm>
              <a:off x="1941525" y="912025"/>
              <a:ext cx="94250" cy="24125"/>
            </a:xfrm>
            <a:custGeom>
              <a:avLst/>
              <a:gdLst/>
              <a:ahLst/>
              <a:cxnLst/>
              <a:rect l="l" t="t" r="r" b="b"/>
              <a:pathLst>
                <a:path w="3770" h="965" extrusionOk="0">
                  <a:moveTo>
                    <a:pt x="1760" y="1"/>
                  </a:moveTo>
                  <a:cubicBezTo>
                    <a:pt x="1529" y="1"/>
                    <a:pt x="1297" y="24"/>
                    <a:pt x="1068" y="71"/>
                  </a:cubicBezTo>
                  <a:cubicBezTo>
                    <a:pt x="687" y="146"/>
                    <a:pt x="324" y="295"/>
                    <a:pt x="1" y="512"/>
                  </a:cubicBezTo>
                  <a:cubicBezTo>
                    <a:pt x="750" y="758"/>
                    <a:pt x="1503" y="964"/>
                    <a:pt x="2264" y="964"/>
                  </a:cubicBezTo>
                  <a:cubicBezTo>
                    <a:pt x="2762" y="964"/>
                    <a:pt x="3264" y="876"/>
                    <a:pt x="3770" y="652"/>
                  </a:cubicBezTo>
                  <a:cubicBezTo>
                    <a:pt x="3181" y="225"/>
                    <a:pt x="2476" y="1"/>
                    <a:pt x="1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 name="Google Shape;1336;p46"/>
          <p:cNvGrpSpPr/>
          <p:nvPr/>
        </p:nvGrpSpPr>
        <p:grpSpPr>
          <a:xfrm>
            <a:off x="1762831" y="3005241"/>
            <a:ext cx="411385" cy="382968"/>
            <a:chOff x="4707650" y="3215350"/>
            <a:chExt cx="835300" cy="777600"/>
          </a:xfrm>
        </p:grpSpPr>
        <p:sp>
          <p:nvSpPr>
            <p:cNvPr id="1337" name="Google Shape;1337;p46"/>
            <p:cNvSpPr/>
            <p:nvPr/>
          </p:nvSpPr>
          <p:spPr>
            <a:xfrm>
              <a:off x="4743400" y="3605050"/>
              <a:ext cx="385650" cy="373350"/>
            </a:xfrm>
            <a:custGeom>
              <a:avLst/>
              <a:gdLst/>
              <a:ahLst/>
              <a:cxnLst/>
              <a:rect l="l" t="t" r="r" b="b"/>
              <a:pathLst>
                <a:path w="15426" h="14934" extrusionOk="0">
                  <a:moveTo>
                    <a:pt x="6162" y="4000"/>
                  </a:moveTo>
                  <a:cubicBezTo>
                    <a:pt x="6241" y="4000"/>
                    <a:pt x="6320" y="4030"/>
                    <a:pt x="6387" y="4096"/>
                  </a:cubicBezTo>
                  <a:cubicBezTo>
                    <a:pt x="6563" y="4274"/>
                    <a:pt x="6480" y="4579"/>
                    <a:pt x="6240" y="4648"/>
                  </a:cubicBezTo>
                  <a:cubicBezTo>
                    <a:pt x="6193" y="4664"/>
                    <a:pt x="6124" y="4732"/>
                    <a:pt x="6081" y="4760"/>
                  </a:cubicBezTo>
                  <a:cubicBezTo>
                    <a:pt x="6006" y="4807"/>
                    <a:pt x="5932" y="4850"/>
                    <a:pt x="5854" y="4893"/>
                  </a:cubicBezTo>
                  <a:cubicBezTo>
                    <a:pt x="5732" y="4968"/>
                    <a:pt x="5601" y="5031"/>
                    <a:pt x="5489" y="5121"/>
                  </a:cubicBezTo>
                  <a:cubicBezTo>
                    <a:pt x="5436" y="5163"/>
                    <a:pt x="5379" y="5181"/>
                    <a:pt x="5326" y="5181"/>
                  </a:cubicBezTo>
                  <a:cubicBezTo>
                    <a:pt x="5142" y="5181"/>
                    <a:pt x="4996" y="4966"/>
                    <a:pt x="5156" y="4785"/>
                  </a:cubicBezTo>
                  <a:cubicBezTo>
                    <a:pt x="5362" y="4552"/>
                    <a:pt x="5658" y="4407"/>
                    <a:pt x="5866" y="4178"/>
                  </a:cubicBezTo>
                  <a:cubicBezTo>
                    <a:pt x="5929" y="4067"/>
                    <a:pt x="6044" y="4000"/>
                    <a:pt x="6162" y="4000"/>
                  </a:cubicBezTo>
                  <a:close/>
                  <a:moveTo>
                    <a:pt x="3370" y="6225"/>
                  </a:moveTo>
                  <a:cubicBezTo>
                    <a:pt x="3522" y="6225"/>
                    <a:pt x="3646" y="6302"/>
                    <a:pt x="3707" y="6510"/>
                  </a:cubicBezTo>
                  <a:cubicBezTo>
                    <a:pt x="3753" y="6669"/>
                    <a:pt x="3651" y="6828"/>
                    <a:pt x="3502" y="6875"/>
                  </a:cubicBezTo>
                  <a:cubicBezTo>
                    <a:pt x="3458" y="6886"/>
                    <a:pt x="3414" y="6891"/>
                    <a:pt x="3370" y="6891"/>
                  </a:cubicBezTo>
                  <a:cubicBezTo>
                    <a:pt x="3365" y="6891"/>
                    <a:pt x="3360" y="6891"/>
                    <a:pt x="3355" y="6890"/>
                  </a:cubicBezTo>
                  <a:cubicBezTo>
                    <a:pt x="3331" y="6893"/>
                    <a:pt x="3281" y="6898"/>
                    <a:pt x="3254" y="6898"/>
                  </a:cubicBezTo>
                  <a:cubicBezTo>
                    <a:pt x="3242" y="6898"/>
                    <a:pt x="3234" y="6897"/>
                    <a:pt x="3236" y="6894"/>
                  </a:cubicBezTo>
                  <a:lnTo>
                    <a:pt x="3236" y="6894"/>
                  </a:lnTo>
                  <a:cubicBezTo>
                    <a:pt x="3174" y="6918"/>
                    <a:pt x="3114" y="6947"/>
                    <a:pt x="3055" y="6978"/>
                  </a:cubicBezTo>
                  <a:cubicBezTo>
                    <a:pt x="2869" y="7081"/>
                    <a:pt x="2682" y="7198"/>
                    <a:pt x="2477" y="7259"/>
                  </a:cubicBezTo>
                  <a:cubicBezTo>
                    <a:pt x="2457" y="7265"/>
                    <a:pt x="2437" y="7267"/>
                    <a:pt x="2417" y="7267"/>
                  </a:cubicBezTo>
                  <a:cubicBezTo>
                    <a:pt x="2226" y="7267"/>
                    <a:pt x="2071" y="6999"/>
                    <a:pt x="2246" y="6863"/>
                  </a:cubicBezTo>
                  <a:cubicBezTo>
                    <a:pt x="2448" y="6703"/>
                    <a:pt x="2995" y="6225"/>
                    <a:pt x="3370" y="6225"/>
                  </a:cubicBezTo>
                  <a:close/>
                  <a:moveTo>
                    <a:pt x="8421" y="6682"/>
                  </a:moveTo>
                  <a:cubicBezTo>
                    <a:pt x="8687" y="6682"/>
                    <a:pt x="8927" y="7033"/>
                    <a:pt x="8682" y="7274"/>
                  </a:cubicBezTo>
                  <a:cubicBezTo>
                    <a:pt x="8465" y="7484"/>
                    <a:pt x="8151" y="7700"/>
                    <a:pt x="7834" y="7700"/>
                  </a:cubicBezTo>
                  <a:cubicBezTo>
                    <a:pt x="7827" y="7700"/>
                    <a:pt x="7820" y="7700"/>
                    <a:pt x="7813" y="7700"/>
                  </a:cubicBezTo>
                  <a:cubicBezTo>
                    <a:pt x="7535" y="7694"/>
                    <a:pt x="7451" y="7245"/>
                    <a:pt x="7745" y="7198"/>
                  </a:cubicBezTo>
                  <a:cubicBezTo>
                    <a:pt x="7831" y="7183"/>
                    <a:pt x="7888" y="7140"/>
                    <a:pt x="7943" y="7084"/>
                  </a:cubicBezTo>
                  <a:cubicBezTo>
                    <a:pt x="8006" y="6971"/>
                    <a:pt x="8102" y="6878"/>
                    <a:pt x="8192" y="6785"/>
                  </a:cubicBezTo>
                  <a:cubicBezTo>
                    <a:pt x="8263" y="6713"/>
                    <a:pt x="8343" y="6682"/>
                    <a:pt x="8421" y="6682"/>
                  </a:cubicBezTo>
                  <a:close/>
                  <a:moveTo>
                    <a:pt x="5332" y="8555"/>
                  </a:moveTo>
                  <a:cubicBezTo>
                    <a:pt x="5414" y="8555"/>
                    <a:pt x="5498" y="8586"/>
                    <a:pt x="5567" y="8654"/>
                  </a:cubicBezTo>
                  <a:cubicBezTo>
                    <a:pt x="5738" y="8829"/>
                    <a:pt x="5673" y="9064"/>
                    <a:pt x="5501" y="9186"/>
                  </a:cubicBezTo>
                  <a:cubicBezTo>
                    <a:pt x="5262" y="9399"/>
                    <a:pt x="5128" y="9707"/>
                    <a:pt x="4878" y="9909"/>
                  </a:cubicBezTo>
                  <a:cubicBezTo>
                    <a:pt x="4824" y="9956"/>
                    <a:pt x="4757" y="9983"/>
                    <a:pt x="4690" y="9983"/>
                  </a:cubicBezTo>
                  <a:cubicBezTo>
                    <a:pt x="4629" y="9983"/>
                    <a:pt x="4568" y="9960"/>
                    <a:pt x="4517" y="9909"/>
                  </a:cubicBezTo>
                  <a:cubicBezTo>
                    <a:pt x="4445" y="9834"/>
                    <a:pt x="4411" y="9691"/>
                    <a:pt x="4480" y="9601"/>
                  </a:cubicBezTo>
                  <a:cubicBezTo>
                    <a:pt x="4576" y="9470"/>
                    <a:pt x="4664" y="9333"/>
                    <a:pt x="4748" y="9193"/>
                  </a:cubicBezTo>
                  <a:cubicBezTo>
                    <a:pt x="4791" y="9115"/>
                    <a:pt x="4835" y="9040"/>
                    <a:pt x="4882" y="8964"/>
                  </a:cubicBezTo>
                  <a:cubicBezTo>
                    <a:pt x="4909" y="8921"/>
                    <a:pt x="4978" y="8841"/>
                    <a:pt x="4991" y="8806"/>
                  </a:cubicBezTo>
                  <a:cubicBezTo>
                    <a:pt x="5043" y="8652"/>
                    <a:pt x="5185" y="8555"/>
                    <a:pt x="5332" y="8555"/>
                  </a:cubicBezTo>
                  <a:close/>
                  <a:moveTo>
                    <a:pt x="10732" y="8756"/>
                  </a:moveTo>
                  <a:cubicBezTo>
                    <a:pt x="10816" y="8756"/>
                    <a:pt x="10901" y="8787"/>
                    <a:pt x="10971" y="8856"/>
                  </a:cubicBezTo>
                  <a:cubicBezTo>
                    <a:pt x="11140" y="9027"/>
                    <a:pt x="11083" y="9283"/>
                    <a:pt x="10900" y="9411"/>
                  </a:cubicBezTo>
                  <a:cubicBezTo>
                    <a:pt x="10687" y="9558"/>
                    <a:pt x="10483" y="9846"/>
                    <a:pt x="10340" y="10077"/>
                  </a:cubicBezTo>
                  <a:cubicBezTo>
                    <a:pt x="10285" y="10166"/>
                    <a:pt x="10194" y="10205"/>
                    <a:pt x="10102" y="10205"/>
                  </a:cubicBezTo>
                  <a:cubicBezTo>
                    <a:pt x="9925" y="10205"/>
                    <a:pt x="9746" y="10061"/>
                    <a:pt x="9828" y="9862"/>
                  </a:cubicBezTo>
                  <a:cubicBezTo>
                    <a:pt x="9909" y="9669"/>
                    <a:pt x="9997" y="9476"/>
                    <a:pt x="10118" y="9301"/>
                  </a:cubicBezTo>
                  <a:cubicBezTo>
                    <a:pt x="10209" y="9174"/>
                    <a:pt x="10338" y="9040"/>
                    <a:pt x="10417" y="8928"/>
                  </a:cubicBezTo>
                  <a:cubicBezTo>
                    <a:pt x="10492" y="8820"/>
                    <a:pt x="10612" y="8756"/>
                    <a:pt x="10732" y="8756"/>
                  </a:cubicBezTo>
                  <a:close/>
                  <a:moveTo>
                    <a:pt x="8010" y="10663"/>
                  </a:moveTo>
                  <a:cubicBezTo>
                    <a:pt x="8222" y="10663"/>
                    <a:pt x="8369" y="10832"/>
                    <a:pt x="8329" y="11061"/>
                  </a:cubicBezTo>
                  <a:cubicBezTo>
                    <a:pt x="8270" y="11377"/>
                    <a:pt x="7847" y="11600"/>
                    <a:pt x="7608" y="11784"/>
                  </a:cubicBezTo>
                  <a:cubicBezTo>
                    <a:pt x="7455" y="11900"/>
                    <a:pt x="7292" y="12098"/>
                    <a:pt x="7096" y="12133"/>
                  </a:cubicBezTo>
                  <a:cubicBezTo>
                    <a:pt x="7069" y="12159"/>
                    <a:pt x="7031" y="12171"/>
                    <a:pt x="6993" y="12171"/>
                  </a:cubicBezTo>
                  <a:cubicBezTo>
                    <a:pt x="6910" y="12171"/>
                    <a:pt x="6822" y="12114"/>
                    <a:pt x="6822" y="12014"/>
                  </a:cubicBezTo>
                  <a:cubicBezTo>
                    <a:pt x="6759" y="11923"/>
                    <a:pt x="6755" y="11802"/>
                    <a:pt x="6810" y="11706"/>
                  </a:cubicBezTo>
                  <a:cubicBezTo>
                    <a:pt x="6925" y="11494"/>
                    <a:pt x="7118" y="11330"/>
                    <a:pt x="7292" y="11167"/>
                  </a:cubicBezTo>
                  <a:cubicBezTo>
                    <a:pt x="7476" y="11000"/>
                    <a:pt x="7679" y="10712"/>
                    <a:pt x="7937" y="10669"/>
                  </a:cubicBezTo>
                  <a:cubicBezTo>
                    <a:pt x="7962" y="10665"/>
                    <a:pt x="7986" y="10663"/>
                    <a:pt x="8010" y="10663"/>
                  </a:cubicBezTo>
                  <a:close/>
                  <a:moveTo>
                    <a:pt x="8006" y="1"/>
                  </a:moveTo>
                  <a:cubicBezTo>
                    <a:pt x="6587" y="869"/>
                    <a:pt x="5417" y="1973"/>
                    <a:pt x="4211" y="3112"/>
                  </a:cubicBezTo>
                  <a:cubicBezTo>
                    <a:pt x="3187" y="4078"/>
                    <a:pt x="2053" y="4962"/>
                    <a:pt x="1079" y="5981"/>
                  </a:cubicBezTo>
                  <a:cubicBezTo>
                    <a:pt x="175" y="6925"/>
                    <a:pt x="1" y="7710"/>
                    <a:pt x="654" y="8884"/>
                  </a:cubicBezTo>
                  <a:cubicBezTo>
                    <a:pt x="1244" y="9940"/>
                    <a:pt x="1928" y="10943"/>
                    <a:pt x="2598" y="11949"/>
                  </a:cubicBezTo>
                  <a:cubicBezTo>
                    <a:pt x="3274" y="12955"/>
                    <a:pt x="4134" y="14470"/>
                    <a:pt x="5399" y="14821"/>
                  </a:cubicBezTo>
                  <a:cubicBezTo>
                    <a:pt x="5678" y="14898"/>
                    <a:pt x="5957" y="14934"/>
                    <a:pt x="6234" y="14934"/>
                  </a:cubicBezTo>
                  <a:cubicBezTo>
                    <a:pt x="7471" y="14934"/>
                    <a:pt x="8661" y="14229"/>
                    <a:pt x="9601" y="13448"/>
                  </a:cubicBezTo>
                  <a:cubicBezTo>
                    <a:pt x="11675" y="11725"/>
                    <a:pt x="13335" y="9564"/>
                    <a:pt x="15426" y="7863"/>
                  </a:cubicBezTo>
                  <a:cubicBezTo>
                    <a:pt x="15059" y="7478"/>
                    <a:pt x="14693" y="7090"/>
                    <a:pt x="14329" y="6700"/>
                  </a:cubicBezTo>
                  <a:cubicBezTo>
                    <a:pt x="13867" y="7280"/>
                    <a:pt x="13368" y="7519"/>
                    <a:pt x="12861" y="7519"/>
                  </a:cubicBezTo>
                  <a:cubicBezTo>
                    <a:pt x="10966" y="7519"/>
                    <a:pt x="8946" y="4189"/>
                    <a:pt x="8237" y="2788"/>
                  </a:cubicBezTo>
                  <a:cubicBezTo>
                    <a:pt x="8180" y="2679"/>
                    <a:pt x="8202" y="2526"/>
                    <a:pt x="8317" y="2467"/>
                  </a:cubicBezTo>
                  <a:cubicBezTo>
                    <a:pt x="8766" y="2240"/>
                    <a:pt x="9103" y="1863"/>
                    <a:pt x="9513" y="1583"/>
                  </a:cubicBezTo>
                  <a:lnTo>
                    <a:pt x="8006" y="1"/>
                  </a:lnTo>
                  <a:close/>
                </a:path>
              </a:pathLst>
            </a:custGeom>
            <a:solidFill>
              <a:srgbClr val="FFC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6"/>
            <p:cNvSpPr/>
            <p:nvPr/>
          </p:nvSpPr>
          <p:spPr>
            <a:xfrm>
              <a:off x="4959800" y="3649700"/>
              <a:ext cx="133500" cy="130550"/>
            </a:xfrm>
            <a:custGeom>
              <a:avLst/>
              <a:gdLst/>
              <a:ahLst/>
              <a:cxnLst/>
              <a:rect l="l" t="t" r="r" b="b"/>
              <a:pathLst>
                <a:path w="5340" h="5222" extrusionOk="0">
                  <a:moveTo>
                    <a:pt x="1051" y="0"/>
                  </a:moveTo>
                  <a:cubicBezTo>
                    <a:pt x="773" y="208"/>
                    <a:pt x="1" y="816"/>
                    <a:pt x="132" y="1053"/>
                  </a:cubicBezTo>
                  <a:cubicBezTo>
                    <a:pt x="263" y="1289"/>
                    <a:pt x="394" y="1526"/>
                    <a:pt x="534" y="1756"/>
                  </a:cubicBezTo>
                  <a:cubicBezTo>
                    <a:pt x="914" y="2376"/>
                    <a:pt x="1316" y="2990"/>
                    <a:pt x="1786" y="3544"/>
                  </a:cubicBezTo>
                  <a:cubicBezTo>
                    <a:pt x="2402" y="4276"/>
                    <a:pt x="3315" y="5221"/>
                    <a:pt x="4200" y="5221"/>
                  </a:cubicBezTo>
                  <a:cubicBezTo>
                    <a:pt x="4595" y="5221"/>
                    <a:pt x="4984" y="5034"/>
                    <a:pt x="5340" y="4556"/>
                  </a:cubicBezTo>
                  <a:cubicBezTo>
                    <a:pt x="4330" y="3478"/>
                    <a:pt x="3334" y="2398"/>
                    <a:pt x="2337" y="1351"/>
                  </a:cubicBezTo>
                  <a:cubicBezTo>
                    <a:pt x="1907" y="900"/>
                    <a:pt x="1478" y="451"/>
                    <a:pt x="1051" y="0"/>
                  </a:cubicBezTo>
                  <a:close/>
                </a:path>
              </a:pathLst>
            </a:custGeom>
            <a:solidFill>
              <a:srgbClr val="FFC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6"/>
            <p:cNvSpPr/>
            <p:nvPr/>
          </p:nvSpPr>
          <p:spPr>
            <a:xfrm>
              <a:off x="4986300" y="3439275"/>
              <a:ext cx="293600" cy="282250"/>
            </a:xfrm>
            <a:custGeom>
              <a:avLst/>
              <a:gdLst/>
              <a:ahLst/>
              <a:cxnLst/>
              <a:rect l="l" t="t" r="r" b="b"/>
              <a:pathLst>
                <a:path w="11744" h="11290" extrusionOk="0">
                  <a:moveTo>
                    <a:pt x="4397" y="0"/>
                  </a:moveTo>
                  <a:cubicBezTo>
                    <a:pt x="4261" y="0"/>
                    <a:pt x="4107" y="46"/>
                    <a:pt x="3919" y="158"/>
                  </a:cubicBezTo>
                  <a:cubicBezTo>
                    <a:pt x="3237" y="570"/>
                    <a:pt x="2682" y="1150"/>
                    <a:pt x="2174" y="1757"/>
                  </a:cubicBezTo>
                  <a:cubicBezTo>
                    <a:pt x="1465" y="2614"/>
                    <a:pt x="810" y="3551"/>
                    <a:pt x="0" y="4321"/>
                  </a:cubicBezTo>
                  <a:cubicBezTo>
                    <a:pt x="44" y="4324"/>
                    <a:pt x="86" y="4340"/>
                    <a:pt x="122" y="4367"/>
                  </a:cubicBezTo>
                  <a:cubicBezTo>
                    <a:pt x="1249" y="5252"/>
                    <a:pt x="1971" y="6632"/>
                    <a:pt x="2829" y="7757"/>
                  </a:cubicBezTo>
                  <a:cubicBezTo>
                    <a:pt x="3489" y="8629"/>
                    <a:pt x="4183" y="9476"/>
                    <a:pt x="5077" y="10123"/>
                  </a:cubicBezTo>
                  <a:cubicBezTo>
                    <a:pt x="5532" y="10456"/>
                    <a:pt x="6377" y="11290"/>
                    <a:pt x="7060" y="11290"/>
                  </a:cubicBezTo>
                  <a:cubicBezTo>
                    <a:pt x="7140" y="11290"/>
                    <a:pt x="7218" y="11279"/>
                    <a:pt x="7292" y="11254"/>
                  </a:cubicBezTo>
                  <a:cubicBezTo>
                    <a:pt x="8650" y="10803"/>
                    <a:pt x="11743" y="9359"/>
                    <a:pt x="11519" y="7600"/>
                  </a:cubicBezTo>
                  <a:cubicBezTo>
                    <a:pt x="11388" y="6597"/>
                    <a:pt x="10759" y="5993"/>
                    <a:pt x="10102" y="5270"/>
                  </a:cubicBezTo>
                  <a:cubicBezTo>
                    <a:pt x="8576" y="3601"/>
                    <a:pt x="6978" y="1918"/>
                    <a:pt x="5224" y="486"/>
                  </a:cubicBezTo>
                  <a:cubicBezTo>
                    <a:pt x="4920" y="236"/>
                    <a:pt x="4704" y="0"/>
                    <a:pt x="4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6"/>
            <p:cNvSpPr/>
            <p:nvPr/>
          </p:nvSpPr>
          <p:spPr>
            <a:xfrm>
              <a:off x="5200725" y="3432200"/>
              <a:ext cx="119275" cy="120075"/>
            </a:xfrm>
            <a:custGeom>
              <a:avLst/>
              <a:gdLst/>
              <a:ahLst/>
              <a:cxnLst/>
              <a:rect l="l" t="t" r="r" b="b"/>
              <a:pathLst>
                <a:path w="4771" h="4803" extrusionOk="0">
                  <a:moveTo>
                    <a:pt x="945" y="1"/>
                  </a:moveTo>
                  <a:cubicBezTo>
                    <a:pt x="615" y="1"/>
                    <a:pt x="293" y="106"/>
                    <a:pt x="1" y="361"/>
                  </a:cubicBezTo>
                  <a:cubicBezTo>
                    <a:pt x="357" y="714"/>
                    <a:pt x="712" y="1071"/>
                    <a:pt x="1063" y="1429"/>
                  </a:cubicBezTo>
                  <a:cubicBezTo>
                    <a:pt x="2151" y="2532"/>
                    <a:pt x="3244" y="3659"/>
                    <a:pt x="4331" y="4802"/>
                  </a:cubicBezTo>
                  <a:cubicBezTo>
                    <a:pt x="4649" y="4382"/>
                    <a:pt x="4771" y="3995"/>
                    <a:pt x="4577" y="3376"/>
                  </a:cubicBezTo>
                  <a:cubicBezTo>
                    <a:pt x="4344" y="2638"/>
                    <a:pt x="3914" y="1949"/>
                    <a:pt x="3381" y="1388"/>
                  </a:cubicBezTo>
                  <a:cubicBezTo>
                    <a:pt x="2786" y="758"/>
                    <a:pt x="1834" y="1"/>
                    <a:pt x="945" y="1"/>
                  </a:cubicBezTo>
                  <a:close/>
                </a:path>
              </a:pathLst>
            </a:custGeom>
            <a:solidFill>
              <a:srgbClr val="FFC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6"/>
            <p:cNvSpPr/>
            <p:nvPr/>
          </p:nvSpPr>
          <p:spPr>
            <a:xfrm>
              <a:off x="5159950" y="3237450"/>
              <a:ext cx="373350" cy="345350"/>
            </a:xfrm>
            <a:custGeom>
              <a:avLst/>
              <a:gdLst/>
              <a:ahLst/>
              <a:cxnLst/>
              <a:rect l="l" t="t" r="r" b="b"/>
              <a:pathLst>
                <a:path w="14934" h="13814" extrusionOk="0">
                  <a:moveTo>
                    <a:pt x="7312" y="2156"/>
                  </a:moveTo>
                  <a:cubicBezTo>
                    <a:pt x="7324" y="2156"/>
                    <a:pt x="7336" y="2156"/>
                    <a:pt x="7349" y="2157"/>
                  </a:cubicBezTo>
                  <a:cubicBezTo>
                    <a:pt x="7539" y="2173"/>
                    <a:pt x="7690" y="2373"/>
                    <a:pt x="7579" y="2557"/>
                  </a:cubicBezTo>
                  <a:cubicBezTo>
                    <a:pt x="7441" y="2774"/>
                    <a:pt x="7202" y="2802"/>
                    <a:pt x="6990" y="2924"/>
                  </a:cubicBezTo>
                  <a:cubicBezTo>
                    <a:pt x="6791" y="3036"/>
                    <a:pt x="6622" y="3167"/>
                    <a:pt x="6501" y="3363"/>
                  </a:cubicBezTo>
                  <a:cubicBezTo>
                    <a:pt x="6453" y="3440"/>
                    <a:pt x="6388" y="3472"/>
                    <a:pt x="6323" y="3472"/>
                  </a:cubicBezTo>
                  <a:cubicBezTo>
                    <a:pt x="6180" y="3472"/>
                    <a:pt x="6042" y="3315"/>
                    <a:pt x="6122" y="3141"/>
                  </a:cubicBezTo>
                  <a:cubicBezTo>
                    <a:pt x="6234" y="2898"/>
                    <a:pt x="6404" y="2700"/>
                    <a:pt x="6614" y="2537"/>
                  </a:cubicBezTo>
                  <a:cubicBezTo>
                    <a:pt x="6803" y="2386"/>
                    <a:pt x="7058" y="2156"/>
                    <a:pt x="7312" y="2156"/>
                  </a:cubicBezTo>
                  <a:close/>
                  <a:moveTo>
                    <a:pt x="9612" y="4467"/>
                  </a:moveTo>
                  <a:cubicBezTo>
                    <a:pt x="9706" y="4467"/>
                    <a:pt x="9792" y="4522"/>
                    <a:pt x="9852" y="4608"/>
                  </a:cubicBezTo>
                  <a:cubicBezTo>
                    <a:pt x="10027" y="4856"/>
                    <a:pt x="9672" y="5226"/>
                    <a:pt x="9501" y="5375"/>
                  </a:cubicBezTo>
                  <a:cubicBezTo>
                    <a:pt x="9307" y="5544"/>
                    <a:pt x="9099" y="5652"/>
                    <a:pt x="8860" y="5746"/>
                  </a:cubicBezTo>
                  <a:cubicBezTo>
                    <a:pt x="8833" y="5756"/>
                    <a:pt x="8809" y="5761"/>
                    <a:pt x="8785" y="5761"/>
                  </a:cubicBezTo>
                  <a:cubicBezTo>
                    <a:pt x="8599" y="5761"/>
                    <a:pt x="8517" y="5460"/>
                    <a:pt x="8695" y="5350"/>
                  </a:cubicBezTo>
                  <a:cubicBezTo>
                    <a:pt x="8887" y="5225"/>
                    <a:pt x="9077" y="5082"/>
                    <a:pt x="9199" y="4882"/>
                  </a:cubicBezTo>
                  <a:cubicBezTo>
                    <a:pt x="9280" y="4752"/>
                    <a:pt x="9326" y="4590"/>
                    <a:pt x="9470" y="4509"/>
                  </a:cubicBezTo>
                  <a:cubicBezTo>
                    <a:pt x="9518" y="4480"/>
                    <a:pt x="9566" y="4467"/>
                    <a:pt x="9612" y="4467"/>
                  </a:cubicBezTo>
                  <a:close/>
                  <a:moveTo>
                    <a:pt x="4868" y="4609"/>
                  </a:moveTo>
                  <a:cubicBezTo>
                    <a:pt x="4968" y="4609"/>
                    <a:pt x="5067" y="4656"/>
                    <a:pt x="5121" y="4758"/>
                  </a:cubicBezTo>
                  <a:cubicBezTo>
                    <a:pt x="5286" y="5067"/>
                    <a:pt x="5058" y="5425"/>
                    <a:pt x="4797" y="5599"/>
                  </a:cubicBezTo>
                  <a:lnTo>
                    <a:pt x="4798" y="5599"/>
                  </a:lnTo>
                  <a:cubicBezTo>
                    <a:pt x="4591" y="5733"/>
                    <a:pt x="4343" y="5788"/>
                    <a:pt x="4100" y="5788"/>
                  </a:cubicBezTo>
                  <a:cubicBezTo>
                    <a:pt x="4076" y="5788"/>
                    <a:pt x="4051" y="5788"/>
                    <a:pt x="4027" y="5787"/>
                  </a:cubicBezTo>
                  <a:cubicBezTo>
                    <a:pt x="3700" y="5774"/>
                    <a:pt x="3706" y="5313"/>
                    <a:pt x="4027" y="5285"/>
                  </a:cubicBezTo>
                  <a:cubicBezTo>
                    <a:pt x="4164" y="5272"/>
                    <a:pt x="4336" y="5235"/>
                    <a:pt x="4439" y="5136"/>
                  </a:cubicBezTo>
                  <a:cubicBezTo>
                    <a:pt x="4551" y="5029"/>
                    <a:pt x="4507" y="4893"/>
                    <a:pt x="4591" y="4758"/>
                  </a:cubicBezTo>
                  <a:cubicBezTo>
                    <a:pt x="4652" y="4662"/>
                    <a:pt x="4761" y="4609"/>
                    <a:pt x="4868" y="4609"/>
                  </a:cubicBezTo>
                  <a:close/>
                  <a:moveTo>
                    <a:pt x="11847" y="6452"/>
                  </a:moveTo>
                  <a:cubicBezTo>
                    <a:pt x="11870" y="6452"/>
                    <a:pt x="11894" y="6453"/>
                    <a:pt x="11918" y="6456"/>
                  </a:cubicBezTo>
                  <a:cubicBezTo>
                    <a:pt x="12096" y="6475"/>
                    <a:pt x="12245" y="6590"/>
                    <a:pt x="12245" y="6783"/>
                  </a:cubicBezTo>
                  <a:cubicBezTo>
                    <a:pt x="12245" y="6918"/>
                    <a:pt x="12145" y="7073"/>
                    <a:pt x="12006" y="7098"/>
                  </a:cubicBezTo>
                  <a:cubicBezTo>
                    <a:pt x="11834" y="7129"/>
                    <a:pt x="11722" y="7138"/>
                    <a:pt x="11591" y="7269"/>
                  </a:cubicBezTo>
                  <a:cubicBezTo>
                    <a:pt x="11485" y="7375"/>
                    <a:pt x="11388" y="7494"/>
                    <a:pt x="11279" y="7596"/>
                  </a:cubicBezTo>
                  <a:cubicBezTo>
                    <a:pt x="11219" y="7652"/>
                    <a:pt x="11154" y="7675"/>
                    <a:pt x="11093" y="7675"/>
                  </a:cubicBezTo>
                  <a:cubicBezTo>
                    <a:pt x="10889" y="7675"/>
                    <a:pt x="10722" y="7417"/>
                    <a:pt x="10896" y="7214"/>
                  </a:cubicBezTo>
                  <a:cubicBezTo>
                    <a:pt x="11151" y="6920"/>
                    <a:pt x="11403" y="6452"/>
                    <a:pt x="11847" y="6452"/>
                  </a:cubicBezTo>
                  <a:close/>
                  <a:moveTo>
                    <a:pt x="7497" y="6906"/>
                  </a:moveTo>
                  <a:cubicBezTo>
                    <a:pt x="7788" y="6906"/>
                    <a:pt x="7986" y="7315"/>
                    <a:pt x="7731" y="7516"/>
                  </a:cubicBezTo>
                  <a:cubicBezTo>
                    <a:pt x="7700" y="7543"/>
                    <a:pt x="7666" y="7571"/>
                    <a:pt x="7629" y="7599"/>
                  </a:cubicBezTo>
                  <a:cubicBezTo>
                    <a:pt x="7627" y="7601"/>
                    <a:pt x="7624" y="7602"/>
                    <a:pt x="7622" y="7602"/>
                  </a:cubicBezTo>
                  <a:cubicBezTo>
                    <a:pt x="7619" y="7608"/>
                    <a:pt x="7616" y="7608"/>
                    <a:pt x="7613" y="7612"/>
                  </a:cubicBezTo>
                  <a:cubicBezTo>
                    <a:pt x="7585" y="7637"/>
                    <a:pt x="7529" y="7680"/>
                    <a:pt x="7520" y="7686"/>
                  </a:cubicBezTo>
                  <a:cubicBezTo>
                    <a:pt x="7486" y="7714"/>
                    <a:pt x="7455" y="7743"/>
                    <a:pt x="7420" y="7771"/>
                  </a:cubicBezTo>
                  <a:cubicBezTo>
                    <a:pt x="7326" y="7855"/>
                    <a:pt x="7230" y="7939"/>
                    <a:pt x="7137" y="8023"/>
                  </a:cubicBezTo>
                  <a:cubicBezTo>
                    <a:pt x="7073" y="8079"/>
                    <a:pt x="7005" y="8103"/>
                    <a:pt x="6940" y="8103"/>
                  </a:cubicBezTo>
                  <a:cubicBezTo>
                    <a:pt x="6720" y="8103"/>
                    <a:pt x="6541" y="7832"/>
                    <a:pt x="6732" y="7618"/>
                  </a:cubicBezTo>
                  <a:cubicBezTo>
                    <a:pt x="6816" y="7525"/>
                    <a:pt x="6900" y="7428"/>
                    <a:pt x="6984" y="7335"/>
                  </a:cubicBezTo>
                  <a:lnTo>
                    <a:pt x="7096" y="7204"/>
                  </a:lnTo>
                  <a:cubicBezTo>
                    <a:pt x="7112" y="7182"/>
                    <a:pt x="7130" y="7161"/>
                    <a:pt x="7149" y="7138"/>
                  </a:cubicBezTo>
                  <a:cubicBezTo>
                    <a:pt x="7149" y="7135"/>
                    <a:pt x="7149" y="7135"/>
                    <a:pt x="7155" y="7126"/>
                  </a:cubicBezTo>
                  <a:cubicBezTo>
                    <a:pt x="7194" y="7051"/>
                    <a:pt x="7255" y="6990"/>
                    <a:pt x="7329" y="6951"/>
                  </a:cubicBezTo>
                  <a:cubicBezTo>
                    <a:pt x="7387" y="6920"/>
                    <a:pt x="7443" y="6906"/>
                    <a:pt x="7497" y="6906"/>
                  </a:cubicBezTo>
                  <a:close/>
                  <a:moveTo>
                    <a:pt x="9854" y="9435"/>
                  </a:moveTo>
                  <a:cubicBezTo>
                    <a:pt x="9856" y="9435"/>
                    <a:pt x="9848" y="9450"/>
                    <a:pt x="9828" y="9472"/>
                  </a:cubicBezTo>
                  <a:cubicBezTo>
                    <a:pt x="9843" y="9446"/>
                    <a:pt x="9852" y="9435"/>
                    <a:pt x="9854" y="9435"/>
                  </a:cubicBezTo>
                  <a:close/>
                  <a:moveTo>
                    <a:pt x="9562" y="8921"/>
                  </a:moveTo>
                  <a:cubicBezTo>
                    <a:pt x="9736" y="8921"/>
                    <a:pt x="9927" y="9069"/>
                    <a:pt x="9903" y="9254"/>
                  </a:cubicBezTo>
                  <a:cubicBezTo>
                    <a:pt x="9893" y="9338"/>
                    <a:pt x="9862" y="9418"/>
                    <a:pt x="9813" y="9487"/>
                  </a:cubicBezTo>
                  <a:cubicBezTo>
                    <a:pt x="9814" y="9487"/>
                    <a:pt x="9816" y="9487"/>
                    <a:pt x="9817" y="9486"/>
                  </a:cubicBezTo>
                  <a:lnTo>
                    <a:pt x="9817" y="9486"/>
                  </a:lnTo>
                  <a:cubicBezTo>
                    <a:pt x="9815" y="9489"/>
                    <a:pt x="9811" y="9492"/>
                    <a:pt x="9809" y="9493"/>
                  </a:cubicBezTo>
                  <a:cubicBezTo>
                    <a:pt x="9805" y="9497"/>
                    <a:pt x="9799" y="9499"/>
                    <a:pt x="9796" y="9507"/>
                  </a:cubicBezTo>
                  <a:cubicBezTo>
                    <a:pt x="9750" y="9572"/>
                    <a:pt x="9693" y="9634"/>
                    <a:pt x="9640" y="9697"/>
                  </a:cubicBezTo>
                  <a:lnTo>
                    <a:pt x="9634" y="9703"/>
                  </a:lnTo>
                  <a:cubicBezTo>
                    <a:pt x="9600" y="9752"/>
                    <a:pt x="9562" y="9805"/>
                    <a:pt x="9531" y="9861"/>
                  </a:cubicBezTo>
                  <a:cubicBezTo>
                    <a:pt x="9519" y="9878"/>
                    <a:pt x="9509" y="9898"/>
                    <a:pt x="9503" y="9917"/>
                  </a:cubicBezTo>
                  <a:lnTo>
                    <a:pt x="9503" y="9920"/>
                  </a:lnTo>
                  <a:cubicBezTo>
                    <a:pt x="9503" y="9925"/>
                    <a:pt x="9497" y="9944"/>
                    <a:pt x="9493" y="9944"/>
                  </a:cubicBezTo>
                  <a:cubicBezTo>
                    <a:pt x="9492" y="9944"/>
                    <a:pt x="9491" y="9942"/>
                    <a:pt x="9491" y="9935"/>
                  </a:cubicBezTo>
                  <a:cubicBezTo>
                    <a:pt x="9491" y="9938"/>
                    <a:pt x="9488" y="9938"/>
                    <a:pt x="9488" y="9942"/>
                  </a:cubicBezTo>
                  <a:cubicBezTo>
                    <a:pt x="9458" y="10070"/>
                    <a:pt x="9366" y="10172"/>
                    <a:pt x="9217" y="10172"/>
                  </a:cubicBezTo>
                  <a:cubicBezTo>
                    <a:pt x="9067" y="10171"/>
                    <a:pt x="8944" y="10049"/>
                    <a:pt x="8943" y="9898"/>
                  </a:cubicBezTo>
                  <a:cubicBezTo>
                    <a:pt x="8937" y="9707"/>
                    <a:pt x="9046" y="9511"/>
                    <a:pt x="9130" y="9350"/>
                  </a:cubicBezTo>
                  <a:cubicBezTo>
                    <a:pt x="9142" y="9325"/>
                    <a:pt x="9154" y="9303"/>
                    <a:pt x="9168" y="9278"/>
                  </a:cubicBezTo>
                  <a:cubicBezTo>
                    <a:pt x="9174" y="9262"/>
                    <a:pt x="9176" y="9260"/>
                    <a:pt x="9180" y="9260"/>
                  </a:cubicBezTo>
                  <a:cubicBezTo>
                    <a:pt x="9207" y="9191"/>
                    <a:pt x="9227" y="9129"/>
                    <a:pt x="9280" y="9070"/>
                  </a:cubicBezTo>
                  <a:cubicBezTo>
                    <a:pt x="9336" y="9007"/>
                    <a:pt x="9397" y="8957"/>
                    <a:pt x="9479" y="8933"/>
                  </a:cubicBezTo>
                  <a:cubicBezTo>
                    <a:pt x="9506" y="8925"/>
                    <a:pt x="9534" y="8921"/>
                    <a:pt x="9562" y="8921"/>
                  </a:cubicBezTo>
                  <a:close/>
                  <a:moveTo>
                    <a:pt x="7901" y="0"/>
                  </a:moveTo>
                  <a:cubicBezTo>
                    <a:pt x="7765" y="0"/>
                    <a:pt x="7627" y="17"/>
                    <a:pt x="7486" y="54"/>
                  </a:cubicBezTo>
                  <a:cubicBezTo>
                    <a:pt x="6104" y="423"/>
                    <a:pt x="4941" y="1494"/>
                    <a:pt x="4001" y="2528"/>
                  </a:cubicBezTo>
                  <a:cubicBezTo>
                    <a:pt x="2882" y="3759"/>
                    <a:pt x="1614" y="5879"/>
                    <a:pt x="1" y="6509"/>
                  </a:cubicBezTo>
                  <a:cubicBezTo>
                    <a:pt x="461" y="6973"/>
                    <a:pt x="926" y="7437"/>
                    <a:pt x="1387" y="7902"/>
                  </a:cubicBezTo>
                  <a:cubicBezTo>
                    <a:pt x="1744" y="7499"/>
                    <a:pt x="2175" y="7337"/>
                    <a:pt x="2627" y="7337"/>
                  </a:cubicBezTo>
                  <a:cubicBezTo>
                    <a:pt x="3665" y="7337"/>
                    <a:pt x="4819" y="8190"/>
                    <a:pt x="5480" y="8958"/>
                  </a:cubicBezTo>
                  <a:cubicBezTo>
                    <a:pt x="6136" y="9717"/>
                    <a:pt x="7604" y="12157"/>
                    <a:pt x="6367" y="13023"/>
                  </a:cubicBezTo>
                  <a:cubicBezTo>
                    <a:pt x="6616" y="13288"/>
                    <a:pt x="6869" y="13546"/>
                    <a:pt x="7115" y="13813"/>
                  </a:cubicBezTo>
                  <a:cubicBezTo>
                    <a:pt x="8302" y="12671"/>
                    <a:pt x="9650" y="11726"/>
                    <a:pt x="10871" y="10624"/>
                  </a:cubicBezTo>
                  <a:cubicBezTo>
                    <a:pt x="11931" y="9668"/>
                    <a:pt x="13388" y="8717"/>
                    <a:pt x="14173" y="7500"/>
                  </a:cubicBezTo>
                  <a:cubicBezTo>
                    <a:pt x="14934" y="6322"/>
                    <a:pt x="13974" y="5403"/>
                    <a:pt x="13154" y="4562"/>
                  </a:cubicBezTo>
                  <a:cubicBezTo>
                    <a:pt x="12261" y="3643"/>
                    <a:pt x="11426" y="2675"/>
                    <a:pt x="10549" y="1744"/>
                  </a:cubicBezTo>
                  <a:cubicBezTo>
                    <a:pt x="9883" y="1042"/>
                    <a:pt x="8965" y="0"/>
                    <a:pt x="7901" y="0"/>
                  </a:cubicBezTo>
                  <a:close/>
                </a:path>
              </a:pathLst>
            </a:custGeom>
            <a:solidFill>
              <a:srgbClr val="FFC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6"/>
            <p:cNvSpPr/>
            <p:nvPr/>
          </p:nvSpPr>
          <p:spPr>
            <a:xfrm>
              <a:off x="4741775" y="3231525"/>
              <a:ext cx="741750" cy="709150"/>
            </a:xfrm>
            <a:custGeom>
              <a:avLst/>
              <a:gdLst/>
              <a:ahLst/>
              <a:cxnLst/>
              <a:rect l="l" t="t" r="r" b="b"/>
              <a:pathLst>
                <a:path w="29670" h="28366" extrusionOk="0">
                  <a:moveTo>
                    <a:pt x="8720" y="3507"/>
                  </a:moveTo>
                  <a:cubicBezTo>
                    <a:pt x="8748" y="3507"/>
                    <a:pt x="8778" y="3512"/>
                    <a:pt x="8808" y="3525"/>
                  </a:cubicBezTo>
                  <a:cubicBezTo>
                    <a:pt x="9001" y="3607"/>
                    <a:pt x="9181" y="3700"/>
                    <a:pt x="9347" y="3827"/>
                  </a:cubicBezTo>
                  <a:cubicBezTo>
                    <a:pt x="9425" y="3887"/>
                    <a:pt x="9502" y="3946"/>
                    <a:pt x="9577" y="4011"/>
                  </a:cubicBezTo>
                  <a:cubicBezTo>
                    <a:pt x="9649" y="4070"/>
                    <a:pt x="9743" y="4192"/>
                    <a:pt x="9830" y="4223"/>
                  </a:cubicBezTo>
                  <a:cubicBezTo>
                    <a:pt x="10051" y="4301"/>
                    <a:pt x="10147" y="4575"/>
                    <a:pt x="9970" y="4750"/>
                  </a:cubicBezTo>
                  <a:lnTo>
                    <a:pt x="9972" y="4750"/>
                  </a:lnTo>
                  <a:cubicBezTo>
                    <a:pt x="9908" y="4813"/>
                    <a:pt x="9831" y="4842"/>
                    <a:pt x="9756" y="4842"/>
                  </a:cubicBezTo>
                  <a:cubicBezTo>
                    <a:pt x="9622" y="4842"/>
                    <a:pt x="9492" y="4752"/>
                    <a:pt x="9445" y="4613"/>
                  </a:cubicBezTo>
                  <a:cubicBezTo>
                    <a:pt x="9395" y="4479"/>
                    <a:pt x="9170" y="4305"/>
                    <a:pt x="9058" y="4205"/>
                  </a:cubicBezTo>
                  <a:cubicBezTo>
                    <a:pt x="8920" y="4079"/>
                    <a:pt x="8769" y="3965"/>
                    <a:pt x="8609" y="3868"/>
                  </a:cubicBezTo>
                  <a:cubicBezTo>
                    <a:pt x="8412" y="3749"/>
                    <a:pt x="8535" y="3507"/>
                    <a:pt x="8720" y="3507"/>
                  </a:cubicBezTo>
                  <a:close/>
                  <a:moveTo>
                    <a:pt x="7214" y="5645"/>
                  </a:moveTo>
                  <a:cubicBezTo>
                    <a:pt x="7302" y="5645"/>
                    <a:pt x="7387" y="5684"/>
                    <a:pt x="7431" y="5775"/>
                  </a:cubicBezTo>
                  <a:cubicBezTo>
                    <a:pt x="7454" y="5821"/>
                    <a:pt x="7562" y="5867"/>
                    <a:pt x="7630" y="5905"/>
                  </a:cubicBezTo>
                  <a:cubicBezTo>
                    <a:pt x="7752" y="5965"/>
                    <a:pt x="7880" y="6011"/>
                    <a:pt x="7999" y="6073"/>
                  </a:cubicBezTo>
                  <a:cubicBezTo>
                    <a:pt x="8163" y="6161"/>
                    <a:pt x="8210" y="6388"/>
                    <a:pt x="8120" y="6544"/>
                  </a:cubicBezTo>
                  <a:lnTo>
                    <a:pt x="8121" y="6544"/>
                  </a:lnTo>
                  <a:cubicBezTo>
                    <a:pt x="8056" y="6656"/>
                    <a:pt x="7947" y="6708"/>
                    <a:pt x="7832" y="6708"/>
                  </a:cubicBezTo>
                  <a:cubicBezTo>
                    <a:pt x="7771" y="6708"/>
                    <a:pt x="7708" y="6693"/>
                    <a:pt x="7650" y="6665"/>
                  </a:cubicBezTo>
                  <a:cubicBezTo>
                    <a:pt x="7350" y="6522"/>
                    <a:pt x="6960" y="6275"/>
                    <a:pt x="6936" y="5908"/>
                  </a:cubicBezTo>
                  <a:cubicBezTo>
                    <a:pt x="6924" y="5748"/>
                    <a:pt x="7073" y="5645"/>
                    <a:pt x="7214" y="5645"/>
                  </a:cubicBezTo>
                  <a:close/>
                  <a:moveTo>
                    <a:pt x="11203" y="5734"/>
                  </a:moveTo>
                  <a:cubicBezTo>
                    <a:pt x="11288" y="5734"/>
                    <a:pt x="11372" y="5770"/>
                    <a:pt x="11422" y="5853"/>
                  </a:cubicBezTo>
                  <a:cubicBezTo>
                    <a:pt x="11531" y="6027"/>
                    <a:pt x="11637" y="6210"/>
                    <a:pt x="11762" y="6376"/>
                  </a:cubicBezTo>
                  <a:cubicBezTo>
                    <a:pt x="11786" y="6408"/>
                    <a:pt x="11812" y="6438"/>
                    <a:pt x="11842" y="6463"/>
                  </a:cubicBezTo>
                  <a:lnTo>
                    <a:pt x="11842" y="6467"/>
                  </a:lnTo>
                  <a:cubicBezTo>
                    <a:pt x="11905" y="6488"/>
                    <a:pt x="11958" y="6510"/>
                    <a:pt x="12008" y="6560"/>
                  </a:cubicBezTo>
                  <a:cubicBezTo>
                    <a:pt x="12020" y="6575"/>
                    <a:pt x="12030" y="6588"/>
                    <a:pt x="12040" y="6598"/>
                  </a:cubicBezTo>
                  <a:cubicBezTo>
                    <a:pt x="12047" y="6605"/>
                    <a:pt x="12053" y="6613"/>
                    <a:pt x="12058" y="6622"/>
                  </a:cubicBezTo>
                  <a:cubicBezTo>
                    <a:pt x="12177" y="6771"/>
                    <a:pt x="12130" y="6968"/>
                    <a:pt x="11977" y="7073"/>
                  </a:cubicBezTo>
                  <a:cubicBezTo>
                    <a:pt x="11906" y="7124"/>
                    <a:pt x="11837" y="7146"/>
                    <a:pt x="11771" y="7146"/>
                  </a:cubicBezTo>
                  <a:cubicBezTo>
                    <a:pt x="11578" y="7146"/>
                    <a:pt x="11413" y="6961"/>
                    <a:pt x="11313" y="6815"/>
                  </a:cubicBezTo>
                  <a:cubicBezTo>
                    <a:pt x="11154" y="6577"/>
                    <a:pt x="11057" y="6310"/>
                    <a:pt x="10952" y="6048"/>
                  </a:cubicBezTo>
                  <a:cubicBezTo>
                    <a:pt x="10878" y="5866"/>
                    <a:pt x="11041" y="5734"/>
                    <a:pt x="11203" y="5734"/>
                  </a:cubicBezTo>
                  <a:close/>
                  <a:moveTo>
                    <a:pt x="5186" y="7179"/>
                  </a:moveTo>
                  <a:cubicBezTo>
                    <a:pt x="5226" y="7179"/>
                    <a:pt x="5267" y="7191"/>
                    <a:pt x="5304" y="7220"/>
                  </a:cubicBezTo>
                  <a:cubicBezTo>
                    <a:pt x="5435" y="7319"/>
                    <a:pt x="5537" y="7437"/>
                    <a:pt x="5656" y="7547"/>
                  </a:cubicBezTo>
                  <a:cubicBezTo>
                    <a:pt x="5668" y="7559"/>
                    <a:pt x="5672" y="7565"/>
                    <a:pt x="5678" y="7569"/>
                  </a:cubicBezTo>
                  <a:cubicBezTo>
                    <a:pt x="5698" y="7566"/>
                    <a:pt x="5718" y="7565"/>
                    <a:pt x="5739" y="7565"/>
                  </a:cubicBezTo>
                  <a:cubicBezTo>
                    <a:pt x="5784" y="7565"/>
                    <a:pt x="5829" y="7571"/>
                    <a:pt x="5874" y="7581"/>
                  </a:cubicBezTo>
                  <a:cubicBezTo>
                    <a:pt x="6004" y="7612"/>
                    <a:pt x="6067" y="7727"/>
                    <a:pt x="6080" y="7849"/>
                  </a:cubicBezTo>
                  <a:cubicBezTo>
                    <a:pt x="6092" y="7967"/>
                    <a:pt x="6033" y="8057"/>
                    <a:pt x="5961" y="8141"/>
                  </a:cubicBezTo>
                  <a:lnTo>
                    <a:pt x="5962" y="8141"/>
                  </a:lnTo>
                  <a:cubicBezTo>
                    <a:pt x="5902" y="8211"/>
                    <a:pt x="5812" y="8239"/>
                    <a:pt x="5723" y="8239"/>
                  </a:cubicBezTo>
                  <a:cubicBezTo>
                    <a:pt x="5692" y="8239"/>
                    <a:pt x="5661" y="8236"/>
                    <a:pt x="5631" y="8229"/>
                  </a:cubicBezTo>
                  <a:cubicBezTo>
                    <a:pt x="5298" y="8154"/>
                    <a:pt x="5141" y="7815"/>
                    <a:pt x="4965" y="7559"/>
                  </a:cubicBezTo>
                  <a:cubicBezTo>
                    <a:pt x="4851" y="7400"/>
                    <a:pt x="5016" y="7179"/>
                    <a:pt x="5186" y="7179"/>
                  </a:cubicBezTo>
                  <a:close/>
                  <a:moveTo>
                    <a:pt x="9745" y="7643"/>
                  </a:moveTo>
                  <a:cubicBezTo>
                    <a:pt x="9825" y="7643"/>
                    <a:pt x="9901" y="7669"/>
                    <a:pt x="9961" y="7724"/>
                  </a:cubicBezTo>
                  <a:cubicBezTo>
                    <a:pt x="9969" y="7723"/>
                    <a:pt x="9976" y="7723"/>
                    <a:pt x="9984" y="7723"/>
                  </a:cubicBezTo>
                  <a:cubicBezTo>
                    <a:pt x="10065" y="7723"/>
                    <a:pt x="10145" y="7746"/>
                    <a:pt x="10213" y="7790"/>
                  </a:cubicBezTo>
                  <a:cubicBezTo>
                    <a:pt x="10221" y="7792"/>
                    <a:pt x="10229" y="7792"/>
                    <a:pt x="10235" y="7796"/>
                  </a:cubicBezTo>
                  <a:cubicBezTo>
                    <a:pt x="10484" y="7849"/>
                    <a:pt x="10482" y="8170"/>
                    <a:pt x="10301" y="8294"/>
                  </a:cubicBezTo>
                  <a:lnTo>
                    <a:pt x="10272" y="8313"/>
                  </a:lnTo>
                  <a:cubicBezTo>
                    <a:pt x="10157" y="8430"/>
                    <a:pt x="9980" y="8489"/>
                    <a:pt x="9808" y="8489"/>
                  </a:cubicBezTo>
                  <a:cubicBezTo>
                    <a:pt x="9728" y="8489"/>
                    <a:pt x="9649" y="8476"/>
                    <a:pt x="9578" y="8450"/>
                  </a:cubicBezTo>
                  <a:cubicBezTo>
                    <a:pt x="9180" y="8310"/>
                    <a:pt x="9208" y="7839"/>
                    <a:pt x="9575" y="7680"/>
                  </a:cubicBezTo>
                  <a:cubicBezTo>
                    <a:pt x="9631" y="7656"/>
                    <a:pt x="9689" y="7643"/>
                    <a:pt x="9745" y="7643"/>
                  </a:cubicBezTo>
                  <a:close/>
                  <a:moveTo>
                    <a:pt x="7870" y="9194"/>
                  </a:moveTo>
                  <a:cubicBezTo>
                    <a:pt x="8029" y="9194"/>
                    <a:pt x="8189" y="9301"/>
                    <a:pt x="8208" y="9513"/>
                  </a:cubicBezTo>
                  <a:cubicBezTo>
                    <a:pt x="8215" y="9574"/>
                    <a:pt x="8230" y="9635"/>
                    <a:pt x="8251" y="9693"/>
                  </a:cubicBezTo>
                  <a:cubicBezTo>
                    <a:pt x="8283" y="9691"/>
                    <a:pt x="8301" y="9687"/>
                    <a:pt x="8308" y="9687"/>
                  </a:cubicBezTo>
                  <a:lnTo>
                    <a:pt x="8285" y="9687"/>
                  </a:lnTo>
                  <a:cubicBezTo>
                    <a:pt x="8299" y="9681"/>
                    <a:pt x="8314" y="9677"/>
                    <a:pt x="8329" y="9675"/>
                  </a:cubicBezTo>
                  <a:cubicBezTo>
                    <a:pt x="8361" y="9665"/>
                    <a:pt x="8391" y="9656"/>
                    <a:pt x="8422" y="9644"/>
                  </a:cubicBezTo>
                  <a:cubicBezTo>
                    <a:pt x="8447" y="9635"/>
                    <a:pt x="8474" y="9631"/>
                    <a:pt x="8500" y="9631"/>
                  </a:cubicBezTo>
                  <a:cubicBezTo>
                    <a:pt x="8679" y="9631"/>
                    <a:pt x="8857" y="9825"/>
                    <a:pt x="8783" y="10005"/>
                  </a:cubicBezTo>
                  <a:lnTo>
                    <a:pt x="8784" y="10005"/>
                  </a:lnTo>
                  <a:cubicBezTo>
                    <a:pt x="8700" y="10220"/>
                    <a:pt x="8598" y="10372"/>
                    <a:pt x="8373" y="10459"/>
                  </a:cubicBezTo>
                  <a:cubicBezTo>
                    <a:pt x="8328" y="10476"/>
                    <a:pt x="8277" y="10484"/>
                    <a:pt x="8223" y="10484"/>
                  </a:cubicBezTo>
                  <a:cubicBezTo>
                    <a:pt x="8100" y="10484"/>
                    <a:pt x="7967" y="10443"/>
                    <a:pt x="7881" y="10382"/>
                  </a:cubicBezTo>
                  <a:cubicBezTo>
                    <a:pt x="7603" y="10185"/>
                    <a:pt x="7528" y="9834"/>
                    <a:pt x="7547" y="9513"/>
                  </a:cubicBezTo>
                  <a:cubicBezTo>
                    <a:pt x="7559" y="9299"/>
                    <a:pt x="7714" y="9194"/>
                    <a:pt x="7870" y="9194"/>
                  </a:cubicBezTo>
                  <a:close/>
                  <a:moveTo>
                    <a:pt x="22626" y="17799"/>
                  </a:moveTo>
                  <a:cubicBezTo>
                    <a:pt x="22679" y="17799"/>
                    <a:pt x="22735" y="17818"/>
                    <a:pt x="22786" y="17863"/>
                  </a:cubicBezTo>
                  <a:cubicBezTo>
                    <a:pt x="22920" y="17976"/>
                    <a:pt x="23028" y="18050"/>
                    <a:pt x="23190" y="18174"/>
                  </a:cubicBezTo>
                  <a:cubicBezTo>
                    <a:pt x="23262" y="18227"/>
                    <a:pt x="23333" y="18278"/>
                    <a:pt x="23406" y="18327"/>
                  </a:cubicBezTo>
                  <a:cubicBezTo>
                    <a:pt x="23432" y="18346"/>
                    <a:pt x="23460" y="18364"/>
                    <a:pt x="23490" y="18380"/>
                  </a:cubicBezTo>
                  <a:lnTo>
                    <a:pt x="23508" y="18390"/>
                  </a:lnTo>
                  <a:cubicBezTo>
                    <a:pt x="23533" y="18405"/>
                    <a:pt x="23551" y="18433"/>
                    <a:pt x="23570" y="18452"/>
                  </a:cubicBezTo>
                  <a:lnTo>
                    <a:pt x="23596" y="18477"/>
                  </a:lnTo>
                  <a:cubicBezTo>
                    <a:pt x="23602" y="18486"/>
                    <a:pt x="23614" y="18492"/>
                    <a:pt x="23623" y="18505"/>
                  </a:cubicBezTo>
                  <a:cubicBezTo>
                    <a:pt x="23626" y="18514"/>
                    <a:pt x="23629" y="18522"/>
                    <a:pt x="23633" y="18530"/>
                  </a:cubicBezTo>
                  <a:cubicBezTo>
                    <a:pt x="23674" y="18597"/>
                    <a:pt x="23682" y="18677"/>
                    <a:pt x="23658" y="18751"/>
                  </a:cubicBezTo>
                  <a:cubicBezTo>
                    <a:pt x="23604" y="18903"/>
                    <a:pt x="23486" y="18977"/>
                    <a:pt x="23359" y="18977"/>
                  </a:cubicBezTo>
                  <a:cubicBezTo>
                    <a:pt x="23275" y="18977"/>
                    <a:pt x="23187" y="18945"/>
                    <a:pt x="23110" y="18882"/>
                  </a:cubicBezTo>
                  <a:cubicBezTo>
                    <a:pt x="23016" y="18803"/>
                    <a:pt x="22929" y="18720"/>
                    <a:pt x="22841" y="18636"/>
                  </a:cubicBezTo>
                  <a:cubicBezTo>
                    <a:pt x="22802" y="18600"/>
                    <a:pt x="22775" y="18551"/>
                    <a:pt x="22767" y="18499"/>
                  </a:cubicBezTo>
                  <a:cubicBezTo>
                    <a:pt x="22661" y="18399"/>
                    <a:pt x="22555" y="18299"/>
                    <a:pt x="22459" y="18190"/>
                  </a:cubicBezTo>
                  <a:cubicBezTo>
                    <a:pt x="22305" y="18015"/>
                    <a:pt x="22449" y="17799"/>
                    <a:pt x="22626" y="17799"/>
                  </a:cubicBezTo>
                  <a:close/>
                  <a:moveTo>
                    <a:pt x="14120" y="7885"/>
                  </a:moveTo>
                  <a:cubicBezTo>
                    <a:pt x="14430" y="7885"/>
                    <a:pt x="14738" y="7988"/>
                    <a:pt x="15039" y="8225"/>
                  </a:cubicBezTo>
                  <a:cubicBezTo>
                    <a:pt x="17257" y="9973"/>
                    <a:pt x="19449" y="12129"/>
                    <a:pt x="21175" y="14368"/>
                  </a:cubicBezTo>
                  <a:cubicBezTo>
                    <a:pt x="21795" y="15175"/>
                    <a:pt x="22073" y="16406"/>
                    <a:pt x="21393" y="17284"/>
                  </a:cubicBezTo>
                  <a:cubicBezTo>
                    <a:pt x="20497" y="18452"/>
                    <a:pt x="18662" y="19766"/>
                    <a:pt x="17204" y="20038"/>
                  </a:cubicBezTo>
                  <a:cubicBezTo>
                    <a:pt x="17103" y="20057"/>
                    <a:pt x="17000" y="20066"/>
                    <a:pt x="16897" y="20066"/>
                  </a:cubicBezTo>
                  <a:cubicBezTo>
                    <a:pt x="15682" y="20066"/>
                    <a:pt x="14373" y="18816"/>
                    <a:pt x="13616" y="18025"/>
                  </a:cubicBezTo>
                  <a:cubicBezTo>
                    <a:pt x="12120" y="16467"/>
                    <a:pt x="11054" y="14574"/>
                    <a:pt x="9590" y="12988"/>
                  </a:cubicBezTo>
                  <a:cubicBezTo>
                    <a:pt x="9555" y="12952"/>
                    <a:pt x="9535" y="12905"/>
                    <a:pt x="9531" y="12855"/>
                  </a:cubicBezTo>
                  <a:lnTo>
                    <a:pt x="9439" y="12939"/>
                  </a:lnTo>
                  <a:cubicBezTo>
                    <a:pt x="9406" y="12966"/>
                    <a:pt x="9371" y="12977"/>
                    <a:pt x="9338" y="12977"/>
                  </a:cubicBezTo>
                  <a:cubicBezTo>
                    <a:pt x="9219" y="12977"/>
                    <a:pt x="9120" y="12835"/>
                    <a:pt x="9226" y="12729"/>
                  </a:cubicBezTo>
                  <a:cubicBezTo>
                    <a:pt x="10243" y="11739"/>
                    <a:pt x="12228" y="7885"/>
                    <a:pt x="14120" y="7885"/>
                  </a:cubicBezTo>
                  <a:close/>
                  <a:moveTo>
                    <a:pt x="20756" y="19281"/>
                  </a:moveTo>
                  <a:cubicBezTo>
                    <a:pt x="20824" y="19281"/>
                    <a:pt x="20892" y="19309"/>
                    <a:pt x="20932" y="19374"/>
                  </a:cubicBezTo>
                  <a:cubicBezTo>
                    <a:pt x="21045" y="19549"/>
                    <a:pt x="21186" y="19707"/>
                    <a:pt x="21350" y="19838"/>
                  </a:cubicBezTo>
                  <a:cubicBezTo>
                    <a:pt x="21379" y="19863"/>
                    <a:pt x="21410" y="19885"/>
                    <a:pt x="21444" y="19903"/>
                  </a:cubicBezTo>
                  <a:cubicBezTo>
                    <a:pt x="21456" y="19910"/>
                    <a:pt x="21412" y="19907"/>
                    <a:pt x="21444" y="19913"/>
                  </a:cubicBezTo>
                  <a:cubicBezTo>
                    <a:pt x="21456" y="19913"/>
                    <a:pt x="21465" y="19916"/>
                    <a:pt x="21474" y="19916"/>
                  </a:cubicBezTo>
                  <a:cubicBezTo>
                    <a:pt x="21512" y="19894"/>
                    <a:pt x="21554" y="19882"/>
                    <a:pt x="21596" y="19882"/>
                  </a:cubicBezTo>
                  <a:cubicBezTo>
                    <a:pt x="21665" y="19882"/>
                    <a:pt x="21733" y="19914"/>
                    <a:pt x="21779" y="19987"/>
                  </a:cubicBezTo>
                  <a:cubicBezTo>
                    <a:pt x="21885" y="20156"/>
                    <a:pt x="21848" y="20393"/>
                    <a:pt x="21667" y="20495"/>
                  </a:cubicBezTo>
                  <a:cubicBezTo>
                    <a:pt x="21605" y="20531"/>
                    <a:pt x="21540" y="20547"/>
                    <a:pt x="21477" y="20547"/>
                  </a:cubicBezTo>
                  <a:cubicBezTo>
                    <a:pt x="21355" y="20547"/>
                    <a:pt x="21237" y="20486"/>
                    <a:pt x="21144" y="20390"/>
                  </a:cubicBezTo>
                  <a:cubicBezTo>
                    <a:pt x="20901" y="20130"/>
                    <a:pt x="20693" y="19866"/>
                    <a:pt x="20556" y="19533"/>
                  </a:cubicBezTo>
                  <a:cubicBezTo>
                    <a:pt x="20494" y="19385"/>
                    <a:pt x="20626" y="19281"/>
                    <a:pt x="20756" y="19281"/>
                  </a:cubicBezTo>
                  <a:close/>
                  <a:moveTo>
                    <a:pt x="25131" y="20156"/>
                  </a:moveTo>
                  <a:cubicBezTo>
                    <a:pt x="25244" y="20156"/>
                    <a:pt x="25288" y="20318"/>
                    <a:pt x="25215" y="20408"/>
                  </a:cubicBezTo>
                  <a:cubicBezTo>
                    <a:pt x="25217" y="20416"/>
                    <a:pt x="25219" y="20423"/>
                    <a:pt x="25221" y="20430"/>
                  </a:cubicBezTo>
                  <a:cubicBezTo>
                    <a:pt x="25238" y="20452"/>
                    <a:pt x="25258" y="20471"/>
                    <a:pt x="25281" y="20487"/>
                  </a:cubicBezTo>
                  <a:cubicBezTo>
                    <a:pt x="25309" y="20511"/>
                    <a:pt x="25399" y="20555"/>
                    <a:pt x="25440" y="20564"/>
                  </a:cubicBezTo>
                  <a:cubicBezTo>
                    <a:pt x="25583" y="20607"/>
                    <a:pt x="25695" y="20638"/>
                    <a:pt x="25785" y="20773"/>
                  </a:cubicBezTo>
                  <a:cubicBezTo>
                    <a:pt x="25885" y="20926"/>
                    <a:pt x="25804" y="21128"/>
                    <a:pt x="25658" y="21214"/>
                  </a:cubicBezTo>
                  <a:cubicBezTo>
                    <a:pt x="25600" y="21249"/>
                    <a:pt x="25539" y="21264"/>
                    <a:pt x="25478" y="21264"/>
                  </a:cubicBezTo>
                  <a:cubicBezTo>
                    <a:pt x="25275" y="21264"/>
                    <a:pt x="25067" y="21098"/>
                    <a:pt x="24935" y="20959"/>
                  </a:cubicBezTo>
                  <a:cubicBezTo>
                    <a:pt x="24770" y="20785"/>
                    <a:pt x="24658" y="20557"/>
                    <a:pt x="24773" y="20323"/>
                  </a:cubicBezTo>
                  <a:cubicBezTo>
                    <a:pt x="24811" y="20248"/>
                    <a:pt x="24901" y="20209"/>
                    <a:pt x="24982" y="20205"/>
                  </a:cubicBezTo>
                  <a:cubicBezTo>
                    <a:pt x="24988" y="20205"/>
                    <a:pt x="25050" y="20177"/>
                    <a:pt x="25075" y="20168"/>
                  </a:cubicBezTo>
                  <a:cubicBezTo>
                    <a:pt x="25095" y="20160"/>
                    <a:pt x="25114" y="20156"/>
                    <a:pt x="25131" y="20156"/>
                  </a:cubicBezTo>
                  <a:close/>
                  <a:moveTo>
                    <a:pt x="19564" y="21355"/>
                  </a:moveTo>
                  <a:cubicBezTo>
                    <a:pt x="19562" y="21356"/>
                    <a:pt x="19559" y="21356"/>
                    <a:pt x="19557" y="21357"/>
                  </a:cubicBezTo>
                  <a:lnTo>
                    <a:pt x="19557" y="21357"/>
                  </a:lnTo>
                  <a:cubicBezTo>
                    <a:pt x="19559" y="21357"/>
                    <a:pt x="19562" y="21356"/>
                    <a:pt x="19564" y="21355"/>
                  </a:cubicBezTo>
                  <a:close/>
                  <a:moveTo>
                    <a:pt x="18867" y="21305"/>
                  </a:moveTo>
                  <a:cubicBezTo>
                    <a:pt x="18893" y="21305"/>
                    <a:pt x="18921" y="21310"/>
                    <a:pt x="18951" y="21321"/>
                  </a:cubicBezTo>
                  <a:cubicBezTo>
                    <a:pt x="19072" y="21365"/>
                    <a:pt x="19202" y="21414"/>
                    <a:pt x="19337" y="21418"/>
                  </a:cubicBezTo>
                  <a:cubicBezTo>
                    <a:pt x="19340" y="21418"/>
                    <a:pt x="19343" y="21418"/>
                    <a:pt x="19347" y="21418"/>
                  </a:cubicBezTo>
                  <a:cubicBezTo>
                    <a:pt x="19447" y="21418"/>
                    <a:pt x="19466" y="21382"/>
                    <a:pt x="19557" y="21357"/>
                  </a:cubicBezTo>
                  <a:lnTo>
                    <a:pt x="19557" y="21357"/>
                  </a:lnTo>
                  <a:cubicBezTo>
                    <a:pt x="19550" y="21359"/>
                    <a:pt x="19545" y="21360"/>
                    <a:pt x="19544" y="21360"/>
                  </a:cubicBezTo>
                  <a:cubicBezTo>
                    <a:pt x="19532" y="21360"/>
                    <a:pt x="19619" y="21326"/>
                    <a:pt x="19639" y="21321"/>
                  </a:cubicBezTo>
                  <a:cubicBezTo>
                    <a:pt x="19664" y="21314"/>
                    <a:pt x="19690" y="21310"/>
                    <a:pt x="19715" y="21310"/>
                  </a:cubicBezTo>
                  <a:cubicBezTo>
                    <a:pt x="19737" y="21310"/>
                    <a:pt x="19758" y="21312"/>
                    <a:pt x="19780" y="21318"/>
                  </a:cubicBezTo>
                  <a:cubicBezTo>
                    <a:pt x="19907" y="21351"/>
                    <a:pt x="19998" y="21480"/>
                    <a:pt x="19998" y="21610"/>
                  </a:cubicBezTo>
                  <a:cubicBezTo>
                    <a:pt x="19998" y="21859"/>
                    <a:pt x="19775" y="22028"/>
                    <a:pt x="19542" y="22028"/>
                  </a:cubicBezTo>
                  <a:cubicBezTo>
                    <a:pt x="19506" y="22028"/>
                    <a:pt x="19469" y="22024"/>
                    <a:pt x="19433" y="22016"/>
                  </a:cubicBezTo>
                  <a:cubicBezTo>
                    <a:pt x="19194" y="21957"/>
                    <a:pt x="18975" y="21894"/>
                    <a:pt x="18761" y="21767"/>
                  </a:cubicBezTo>
                  <a:cubicBezTo>
                    <a:pt x="18552" y="21644"/>
                    <a:pt x="18653" y="21305"/>
                    <a:pt x="18867" y="21305"/>
                  </a:cubicBezTo>
                  <a:close/>
                  <a:moveTo>
                    <a:pt x="23042" y="21952"/>
                  </a:moveTo>
                  <a:cubicBezTo>
                    <a:pt x="23095" y="21952"/>
                    <a:pt x="23151" y="21971"/>
                    <a:pt x="23204" y="22016"/>
                  </a:cubicBezTo>
                  <a:cubicBezTo>
                    <a:pt x="23356" y="22147"/>
                    <a:pt x="23512" y="22277"/>
                    <a:pt x="23664" y="22411"/>
                  </a:cubicBezTo>
                  <a:cubicBezTo>
                    <a:pt x="23675" y="22421"/>
                    <a:pt x="23688" y="22429"/>
                    <a:pt x="23702" y="22435"/>
                  </a:cubicBezTo>
                  <a:cubicBezTo>
                    <a:pt x="23697" y="22434"/>
                    <a:pt x="23693" y="22433"/>
                    <a:pt x="23688" y="22433"/>
                  </a:cubicBezTo>
                  <a:cubicBezTo>
                    <a:pt x="23686" y="22433"/>
                    <a:pt x="23684" y="22433"/>
                    <a:pt x="23682" y="22433"/>
                  </a:cubicBezTo>
                  <a:cubicBezTo>
                    <a:pt x="23763" y="22445"/>
                    <a:pt x="23844" y="22523"/>
                    <a:pt x="23878" y="22598"/>
                  </a:cubicBezTo>
                  <a:cubicBezTo>
                    <a:pt x="23899" y="22640"/>
                    <a:pt x="23913" y="22683"/>
                    <a:pt x="23922" y="22729"/>
                  </a:cubicBezTo>
                  <a:cubicBezTo>
                    <a:pt x="23964" y="22914"/>
                    <a:pt x="23830" y="23073"/>
                    <a:pt x="23654" y="23073"/>
                  </a:cubicBezTo>
                  <a:cubicBezTo>
                    <a:pt x="23633" y="23073"/>
                    <a:pt x="23611" y="23071"/>
                    <a:pt x="23589" y="23066"/>
                  </a:cubicBezTo>
                  <a:cubicBezTo>
                    <a:pt x="23537" y="23053"/>
                    <a:pt x="23485" y="23035"/>
                    <a:pt x="23436" y="23012"/>
                  </a:cubicBezTo>
                  <a:cubicBezTo>
                    <a:pt x="23389" y="22984"/>
                    <a:pt x="23350" y="22944"/>
                    <a:pt x="23324" y="22897"/>
                  </a:cubicBezTo>
                  <a:cubicBezTo>
                    <a:pt x="23312" y="22876"/>
                    <a:pt x="23306" y="22856"/>
                    <a:pt x="23299" y="22844"/>
                  </a:cubicBezTo>
                  <a:cubicBezTo>
                    <a:pt x="23283" y="22820"/>
                    <a:pt x="23265" y="22796"/>
                    <a:pt x="23246" y="22776"/>
                  </a:cubicBezTo>
                  <a:cubicBezTo>
                    <a:pt x="23122" y="22633"/>
                    <a:pt x="22997" y="22490"/>
                    <a:pt x="22873" y="22343"/>
                  </a:cubicBezTo>
                  <a:cubicBezTo>
                    <a:pt x="22724" y="22167"/>
                    <a:pt x="22864" y="21952"/>
                    <a:pt x="23042" y="21952"/>
                  </a:cubicBezTo>
                  <a:close/>
                  <a:moveTo>
                    <a:pt x="21253" y="23448"/>
                  </a:moveTo>
                  <a:cubicBezTo>
                    <a:pt x="21401" y="23448"/>
                    <a:pt x="21531" y="23603"/>
                    <a:pt x="21512" y="23754"/>
                  </a:cubicBezTo>
                  <a:cubicBezTo>
                    <a:pt x="21530" y="23770"/>
                    <a:pt x="21552" y="23785"/>
                    <a:pt x="21573" y="23801"/>
                  </a:cubicBezTo>
                  <a:cubicBezTo>
                    <a:pt x="21667" y="23869"/>
                    <a:pt x="21764" y="23938"/>
                    <a:pt x="21857" y="24005"/>
                  </a:cubicBezTo>
                  <a:cubicBezTo>
                    <a:pt x="21938" y="24059"/>
                    <a:pt x="22016" y="24121"/>
                    <a:pt x="22100" y="24165"/>
                  </a:cubicBezTo>
                  <a:cubicBezTo>
                    <a:pt x="22171" y="24203"/>
                    <a:pt x="22212" y="24252"/>
                    <a:pt x="22253" y="24309"/>
                  </a:cubicBezTo>
                  <a:cubicBezTo>
                    <a:pt x="22265" y="24321"/>
                    <a:pt x="22275" y="24334"/>
                    <a:pt x="22284" y="24348"/>
                  </a:cubicBezTo>
                  <a:cubicBezTo>
                    <a:pt x="22287" y="24352"/>
                    <a:pt x="22287" y="24352"/>
                    <a:pt x="22287" y="24354"/>
                  </a:cubicBezTo>
                  <a:cubicBezTo>
                    <a:pt x="22301" y="24377"/>
                    <a:pt x="22312" y="24401"/>
                    <a:pt x="22318" y="24426"/>
                  </a:cubicBezTo>
                  <a:cubicBezTo>
                    <a:pt x="22353" y="24570"/>
                    <a:pt x="22293" y="24675"/>
                    <a:pt x="22181" y="24763"/>
                  </a:cubicBezTo>
                  <a:cubicBezTo>
                    <a:pt x="22135" y="24798"/>
                    <a:pt x="22079" y="24813"/>
                    <a:pt x="22022" y="24813"/>
                  </a:cubicBezTo>
                  <a:cubicBezTo>
                    <a:pt x="21917" y="24813"/>
                    <a:pt x="21805" y="24765"/>
                    <a:pt x="21732" y="24706"/>
                  </a:cubicBezTo>
                  <a:lnTo>
                    <a:pt x="21717" y="24691"/>
                  </a:lnTo>
                  <a:cubicBezTo>
                    <a:pt x="21717" y="24690"/>
                    <a:pt x="21715" y="24687"/>
                    <a:pt x="21714" y="24687"/>
                  </a:cubicBezTo>
                  <a:cubicBezTo>
                    <a:pt x="21711" y="24685"/>
                    <a:pt x="21711" y="24685"/>
                    <a:pt x="21708" y="24685"/>
                  </a:cubicBezTo>
                  <a:cubicBezTo>
                    <a:pt x="21708" y="24683"/>
                    <a:pt x="21706" y="24681"/>
                    <a:pt x="21705" y="24681"/>
                  </a:cubicBezTo>
                  <a:cubicBezTo>
                    <a:pt x="21677" y="24660"/>
                    <a:pt x="21648" y="24642"/>
                    <a:pt x="21624" y="24619"/>
                  </a:cubicBezTo>
                  <a:cubicBezTo>
                    <a:pt x="21583" y="24585"/>
                    <a:pt x="21542" y="24554"/>
                    <a:pt x="21502" y="24520"/>
                  </a:cubicBezTo>
                  <a:cubicBezTo>
                    <a:pt x="21318" y="24370"/>
                    <a:pt x="21132" y="24217"/>
                    <a:pt x="20973" y="24037"/>
                  </a:cubicBezTo>
                  <a:cubicBezTo>
                    <a:pt x="20891" y="23950"/>
                    <a:pt x="20850" y="23803"/>
                    <a:pt x="20926" y="23697"/>
                  </a:cubicBezTo>
                  <a:cubicBezTo>
                    <a:pt x="20985" y="23617"/>
                    <a:pt x="21042" y="23548"/>
                    <a:pt x="21125" y="23489"/>
                  </a:cubicBezTo>
                  <a:cubicBezTo>
                    <a:pt x="21167" y="23461"/>
                    <a:pt x="21211" y="23448"/>
                    <a:pt x="21253" y="23448"/>
                  </a:cubicBezTo>
                  <a:close/>
                  <a:moveTo>
                    <a:pt x="8506" y="1"/>
                  </a:moveTo>
                  <a:cubicBezTo>
                    <a:pt x="6900" y="1"/>
                    <a:pt x="5262" y="1545"/>
                    <a:pt x="4143" y="2565"/>
                  </a:cubicBezTo>
                  <a:cubicBezTo>
                    <a:pt x="3143" y="3478"/>
                    <a:pt x="1" y="6344"/>
                    <a:pt x="1985" y="7633"/>
                  </a:cubicBezTo>
                  <a:cubicBezTo>
                    <a:pt x="2152" y="7743"/>
                    <a:pt x="2118" y="7955"/>
                    <a:pt x="2000" y="8051"/>
                  </a:cubicBezTo>
                  <a:cubicBezTo>
                    <a:pt x="7961" y="13237"/>
                    <a:pt x="13089" y="19376"/>
                    <a:pt x="18702" y="24924"/>
                  </a:cubicBezTo>
                  <a:cubicBezTo>
                    <a:pt x="19712" y="25923"/>
                    <a:pt x="21598" y="28365"/>
                    <a:pt x="23313" y="28365"/>
                  </a:cubicBezTo>
                  <a:cubicBezTo>
                    <a:pt x="23517" y="28365"/>
                    <a:pt x="23719" y="28330"/>
                    <a:pt x="23917" y="28254"/>
                  </a:cubicBezTo>
                  <a:cubicBezTo>
                    <a:pt x="25495" y="27647"/>
                    <a:pt x="26944" y="25949"/>
                    <a:pt x="28119" y="24775"/>
                  </a:cubicBezTo>
                  <a:cubicBezTo>
                    <a:pt x="29433" y="23464"/>
                    <a:pt x="29670" y="22480"/>
                    <a:pt x="28582" y="20926"/>
                  </a:cubicBezTo>
                  <a:cubicBezTo>
                    <a:pt x="27451" y="19309"/>
                    <a:pt x="26150" y="17825"/>
                    <a:pt x="24842" y="16349"/>
                  </a:cubicBezTo>
                  <a:cubicBezTo>
                    <a:pt x="22010" y="13157"/>
                    <a:pt x="19058" y="10114"/>
                    <a:pt x="16065" y="7076"/>
                  </a:cubicBezTo>
                  <a:cubicBezTo>
                    <a:pt x="14883" y="5877"/>
                    <a:pt x="13756" y="4668"/>
                    <a:pt x="12700" y="3360"/>
                  </a:cubicBezTo>
                  <a:cubicBezTo>
                    <a:pt x="11843" y="2304"/>
                    <a:pt x="10922" y="1073"/>
                    <a:pt x="9748" y="354"/>
                  </a:cubicBezTo>
                  <a:cubicBezTo>
                    <a:pt x="9342" y="106"/>
                    <a:pt x="8925" y="1"/>
                    <a:pt x="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6"/>
            <p:cNvSpPr/>
            <p:nvPr/>
          </p:nvSpPr>
          <p:spPr>
            <a:xfrm>
              <a:off x="4707650" y="3215350"/>
              <a:ext cx="835300" cy="777600"/>
            </a:xfrm>
            <a:custGeom>
              <a:avLst/>
              <a:gdLst/>
              <a:ahLst/>
              <a:cxnLst/>
              <a:rect l="l" t="t" r="r" b="b"/>
              <a:pathLst>
                <a:path w="33412" h="31104" extrusionOk="0">
                  <a:moveTo>
                    <a:pt x="20669" y="8675"/>
                  </a:moveTo>
                  <a:cubicBezTo>
                    <a:pt x="21558" y="8675"/>
                    <a:pt x="22510" y="9432"/>
                    <a:pt x="23104" y="10062"/>
                  </a:cubicBezTo>
                  <a:cubicBezTo>
                    <a:pt x="23637" y="10623"/>
                    <a:pt x="24067" y="11312"/>
                    <a:pt x="24300" y="12050"/>
                  </a:cubicBezTo>
                  <a:cubicBezTo>
                    <a:pt x="24494" y="12670"/>
                    <a:pt x="24372" y="13055"/>
                    <a:pt x="24055" y="13476"/>
                  </a:cubicBezTo>
                  <a:lnTo>
                    <a:pt x="24054" y="13476"/>
                  </a:lnTo>
                  <a:cubicBezTo>
                    <a:pt x="22967" y="12333"/>
                    <a:pt x="21874" y="11206"/>
                    <a:pt x="20787" y="10103"/>
                  </a:cubicBezTo>
                  <a:cubicBezTo>
                    <a:pt x="20434" y="9746"/>
                    <a:pt x="20080" y="9390"/>
                    <a:pt x="19725" y="9035"/>
                  </a:cubicBezTo>
                  <a:cubicBezTo>
                    <a:pt x="20017" y="8780"/>
                    <a:pt x="20338" y="8675"/>
                    <a:pt x="20669" y="8675"/>
                  </a:cubicBezTo>
                  <a:close/>
                  <a:moveTo>
                    <a:pt x="25993" y="884"/>
                  </a:moveTo>
                  <a:cubicBezTo>
                    <a:pt x="27056" y="884"/>
                    <a:pt x="27974" y="1926"/>
                    <a:pt x="28640" y="2628"/>
                  </a:cubicBezTo>
                  <a:cubicBezTo>
                    <a:pt x="29518" y="3559"/>
                    <a:pt x="30353" y="4527"/>
                    <a:pt x="31246" y="5446"/>
                  </a:cubicBezTo>
                  <a:cubicBezTo>
                    <a:pt x="32066" y="6287"/>
                    <a:pt x="33026" y="7206"/>
                    <a:pt x="32265" y="8384"/>
                  </a:cubicBezTo>
                  <a:cubicBezTo>
                    <a:pt x="31480" y="9601"/>
                    <a:pt x="30023" y="10552"/>
                    <a:pt x="28962" y="11508"/>
                  </a:cubicBezTo>
                  <a:cubicBezTo>
                    <a:pt x="27741" y="12610"/>
                    <a:pt x="26392" y="13555"/>
                    <a:pt x="25206" y="14697"/>
                  </a:cubicBezTo>
                  <a:cubicBezTo>
                    <a:pt x="24960" y="14429"/>
                    <a:pt x="24707" y="14172"/>
                    <a:pt x="24458" y="13906"/>
                  </a:cubicBezTo>
                  <a:cubicBezTo>
                    <a:pt x="25696" y="13041"/>
                    <a:pt x="24228" y="10601"/>
                    <a:pt x="23571" y="9841"/>
                  </a:cubicBezTo>
                  <a:cubicBezTo>
                    <a:pt x="22910" y="9074"/>
                    <a:pt x="21756" y="8222"/>
                    <a:pt x="20719" y="8222"/>
                  </a:cubicBezTo>
                  <a:cubicBezTo>
                    <a:pt x="20266" y="8222"/>
                    <a:pt x="19836" y="8384"/>
                    <a:pt x="19479" y="8786"/>
                  </a:cubicBezTo>
                  <a:cubicBezTo>
                    <a:pt x="19017" y="8321"/>
                    <a:pt x="18552" y="7857"/>
                    <a:pt x="18092" y="7393"/>
                  </a:cubicBezTo>
                  <a:cubicBezTo>
                    <a:pt x="19706" y="6763"/>
                    <a:pt x="20974" y="4643"/>
                    <a:pt x="22092" y="3412"/>
                  </a:cubicBezTo>
                  <a:cubicBezTo>
                    <a:pt x="23032" y="2378"/>
                    <a:pt x="24194" y="1307"/>
                    <a:pt x="25578" y="938"/>
                  </a:cubicBezTo>
                  <a:cubicBezTo>
                    <a:pt x="25718" y="901"/>
                    <a:pt x="25857" y="884"/>
                    <a:pt x="25993" y="884"/>
                  </a:cubicBezTo>
                  <a:close/>
                  <a:moveTo>
                    <a:pt x="11137" y="17373"/>
                  </a:moveTo>
                  <a:cubicBezTo>
                    <a:pt x="11564" y="17825"/>
                    <a:pt x="11993" y="18274"/>
                    <a:pt x="12424" y="18725"/>
                  </a:cubicBezTo>
                  <a:cubicBezTo>
                    <a:pt x="13420" y="19772"/>
                    <a:pt x="14417" y="20853"/>
                    <a:pt x="15427" y="21930"/>
                  </a:cubicBezTo>
                  <a:cubicBezTo>
                    <a:pt x="15072" y="22407"/>
                    <a:pt x="14682" y="22595"/>
                    <a:pt x="14288" y="22595"/>
                  </a:cubicBezTo>
                  <a:cubicBezTo>
                    <a:pt x="13402" y="22595"/>
                    <a:pt x="12489" y="21650"/>
                    <a:pt x="11872" y="20918"/>
                  </a:cubicBezTo>
                  <a:cubicBezTo>
                    <a:pt x="11402" y="20364"/>
                    <a:pt x="11000" y="19750"/>
                    <a:pt x="10620" y="19130"/>
                  </a:cubicBezTo>
                  <a:cubicBezTo>
                    <a:pt x="10480" y="18900"/>
                    <a:pt x="10349" y="18663"/>
                    <a:pt x="10218" y="18426"/>
                  </a:cubicBezTo>
                  <a:cubicBezTo>
                    <a:pt x="10088" y="18190"/>
                    <a:pt x="10860" y="17582"/>
                    <a:pt x="11137" y="17373"/>
                  </a:cubicBezTo>
                  <a:close/>
                  <a:moveTo>
                    <a:pt x="9869" y="649"/>
                  </a:moveTo>
                  <a:cubicBezTo>
                    <a:pt x="10289" y="649"/>
                    <a:pt x="10706" y="754"/>
                    <a:pt x="11112" y="1002"/>
                  </a:cubicBezTo>
                  <a:cubicBezTo>
                    <a:pt x="12286" y="1722"/>
                    <a:pt x="13207" y="2952"/>
                    <a:pt x="14065" y="4007"/>
                  </a:cubicBezTo>
                  <a:cubicBezTo>
                    <a:pt x="15120" y="5316"/>
                    <a:pt x="16248" y="6524"/>
                    <a:pt x="17429" y="7723"/>
                  </a:cubicBezTo>
                  <a:cubicBezTo>
                    <a:pt x="20422" y="10761"/>
                    <a:pt x="23375" y="13804"/>
                    <a:pt x="26206" y="16996"/>
                  </a:cubicBezTo>
                  <a:cubicBezTo>
                    <a:pt x="27515" y="18474"/>
                    <a:pt x="28816" y="19956"/>
                    <a:pt x="29947" y="21573"/>
                  </a:cubicBezTo>
                  <a:cubicBezTo>
                    <a:pt x="31035" y="23127"/>
                    <a:pt x="30798" y="24111"/>
                    <a:pt x="29483" y="25422"/>
                  </a:cubicBezTo>
                  <a:lnTo>
                    <a:pt x="29484" y="25422"/>
                  </a:lnTo>
                  <a:cubicBezTo>
                    <a:pt x="28309" y="26596"/>
                    <a:pt x="26860" y="28294"/>
                    <a:pt x="25281" y="28901"/>
                  </a:cubicBezTo>
                  <a:cubicBezTo>
                    <a:pt x="25083" y="28977"/>
                    <a:pt x="24881" y="29012"/>
                    <a:pt x="24677" y="29012"/>
                  </a:cubicBezTo>
                  <a:cubicBezTo>
                    <a:pt x="22962" y="29012"/>
                    <a:pt x="21076" y="26571"/>
                    <a:pt x="20066" y="25571"/>
                  </a:cubicBezTo>
                  <a:cubicBezTo>
                    <a:pt x="14454" y="20024"/>
                    <a:pt x="9326" y="13885"/>
                    <a:pt x="3364" y="8698"/>
                  </a:cubicBezTo>
                  <a:cubicBezTo>
                    <a:pt x="3483" y="8602"/>
                    <a:pt x="3517" y="8390"/>
                    <a:pt x="3349" y="8280"/>
                  </a:cubicBezTo>
                  <a:cubicBezTo>
                    <a:pt x="1365" y="6992"/>
                    <a:pt x="4508" y="4126"/>
                    <a:pt x="5508" y="3213"/>
                  </a:cubicBezTo>
                  <a:cubicBezTo>
                    <a:pt x="6627" y="2194"/>
                    <a:pt x="8264" y="649"/>
                    <a:pt x="9869" y="649"/>
                  </a:cubicBezTo>
                  <a:close/>
                  <a:moveTo>
                    <a:pt x="9436" y="15589"/>
                  </a:moveTo>
                  <a:lnTo>
                    <a:pt x="10944" y="17171"/>
                  </a:lnTo>
                  <a:cubicBezTo>
                    <a:pt x="10533" y="17451"/>
                    <a:pt x="10196" y="17828"/>
                    <a:pt x="9747" y="18055"/>
                  </a:cubicBezTo>
                  <a:cubicBezTo>
                    <a:pt x="9633" y="18115"/>
                    <a:pt x="9610" y="18267"/>
                    <a:pt x="9667" y="18376"/>
                  </a:cubicBezTo>
                  <a:cubicBezTo>
                    <a:pt x="10376" y="19777"/>
                    <a:pt x="12396" y="23107"/>
                    <a:pt x="14291" y="23107"/>
                  </a:cubicBezTo>
                  <a:cubicBezTo>
                    <a:pt x="14799" y="23107"/>
                    <a:pt x="15298" y="22868"/>
                    <a:pt x="15760" y="22288"/>
                  </a:cubicBezTo>
                  <a:cubicBezTo>
                    <a:pt x="16123" y="22677"/>
                    <a:pt x="16489" y="23064"/>
                    <a:pt x="16856" y="23451"/>
                  </a:cubicBezTo>
                  <a:cubicBezTo>
                    <a:pt x="14765" y="25152"/>
                    <a:pt x="13105" y="27313"/>
                    <a:pt x="11031" y="29036"/>
                  </a:cubicBezTo>
                  <a:cubicBezTo>
                    <a:pt x="10091" y="29818"/>
                    <a:pt x="8900" y="30522"/>
                    <a:pt x="7663" y="30522"/>
                  </a:cubicBezTo>
                  <a:cubicBezTo>
                    <a:pt x="7386" y="30522"/>
                    <a:pt x="7108" y="30487"/>
                    <a:pt x="6829" y="30410"/>
                  </a:cubicBezTo>
                  <a:cubicBezTo>
                    <a:pt x="5564" y="30058"/>
                    <a:pt x="4706" y="28544"/>
                    <a:pt x="4028" y="27537"/>
                  </a:cubicBezTo>
                  <a:cubicBezTo>
                    <a:pt x="3358" y="26531"/>
                    <a:pt x="2674" y="25528"/>
                    <a:pt x="2084" y="24473"/>
                  </a:cubicBezTo>
                  <a:cubicBezTo>
                    <a:pt x="1431" y="23299"/>
                    <a:pt x="1605" y="22513"/>
                    <a:pt x="2509" y="21569"/>
                  </a:cubicBezTo>
                  <a:cubicBezTo>
                    <a:pt x="3483" y="20550"/>
                    <a:pt x="4617" y="19666"/>
                    <a:pt x="5641" y="18701"/>
                  </a:cubicBezTo>
                  <a:cubicBezTo>
                    <a:pt x="6847" y="17561"/>
                    <a:pt x="8019" y="16457"/>
                    <a:pt x="9436" y="15589"/>
                  </a:cubicBezTo>
                  <a:close/>
                  <a:moveTo>
                    <a:pt x="9934" y="0"/>
                  </a:moveTo>
                  <a:cubicBezTo>
                    <a:pt x="9267" y="0"/>
                    <a:pt x="8564" y="246"/>
                    <a:pt x="7756" y="736"/>
                  </a:cubicBezTo>
                  <a:cubicBezTo>
                    <a:pt x="5812" y="1914"/>
                    <a:pt x="3885" y="3550"/>
                    <a:pt x="2694" y="5503"/>
                  </a:cubicBezTo>
                  <a:cubicBezTo>
                    <a:pt x="2165" y="6371"/>
                    <a:pt x="1969" y="7384"/>
                    <a:pt x="2486" y="8145"/>
                  </a:cubicBezTo>
                  <a:cubicBezTo>
                    <a:pt x="2402" y="8206"/>
                    <a:pt x="2361" y="8327"/>
                    <a:pt x="2461" y="8427"/>
                  </a:cubicBezTo>
                  <a:cubicBezTo>
                    <a:pt x="4734" y="10670"/>
                    <a:pt x="6947" y="12976"/>
                    <a:pt x="9148" y="15287"/>
                  </a:cubicBezTo>
                  <a:cubicBezTo>
                    <a:pt x="7660" y="16038"/>
                    <a:pt x="6410" y="17121"/>
                    <a:pt x="5177" y="18237"/>
                  </a:cubicBezTo>
                  <a:cubicBezTo>
                    <a:pt x="3997" y="19309"/>
                    <a:pt x="2533" y="20348"/>
                    <a:pt x="1570" y="21629"/>
                  </a:cubicBezTo>
                  <a:cubicBezTo>
                    <a:pt x="1" y="23715"/>
                    <a:pt x="2358" y="26136"/>
                    <a:pt x="3489" y="27852"/>
                  </a:cubicBezTo>
                  <a:cubicBezTo>
                    <a:pt x="4642" y="29602"/>
                    <a:pt x="5890" y="31103"/>
                    <a:pt x="7778" y="31103"/>
                  </a:cubicBezTo>
                  <a:cubicBezTo>
                    <a:pt x="8236" y="31103"/>
                    <a:pt x="8732" y="31015"/>
                    <a:pt x="9273" y="30820"/>
                  </a:cubicBezTo>
                  <a:cubicBezTo>
                    <a:pt x="12560" y="29640"/>
                    <a:pt x="14656" y="26083"/>
                    <a:pt x="17285" y="23899"/>
                  </a:cubicBezTo>
                  <a:cubicBezTo>
                    <a:pt x="18952" y="25626"/>
                    <a:pt x="20672" y="27294"/>
                    <a:pt x="22503" y="28765"/>
                  </a:cubicBezTo>
                  <a:cubicBezTo>
                    <a:pt x="23247" y="29361"/>
                    <a:pt x="23942" y="29604"/>
                    <a:pt x="24600" y="29604"/>
                  </a:cubicBezTo>
                  <a:cubicBezTo>
                    <a:pt x="26326" y="29604"/>
                    <a:pt x="27795" y="27936"/>
                    <a:pt x="29216" y="26604"/>
                  </a:cubicBezTo>
                  <a:cubicBezTo>
                    <a:pt x="30110" y="25763"/>
                    <a:pt x="31231" y="24915"/>
                    <a:pt x="31433" y="23626"/>
                  </a:cubicBezTo>
                  <a:cubicBezTo>
                    <a:pt x="31611" y="22492"/>
                    <a:pt x="30667" y="21377"/>
                    <a:pt x="30060" y="20536"/>
                  </a:cubicBezTo>
                  <a:cubicBezTo>
                    <a:pt x="28726" y="18682"/>
                    <a:pt x="27225" y="16906"/>
                    <a:pt x="25658" y="15185"/>
                  </a:cubicBezTo>
                  <a:cubicBezTo>
                    <a:pt x="25666" y="15181"/>
                    <a:pt x="25672" y="15177"/>
                    <a:pt x="25677" y="15171"/>
                  </a:cubicBezTo>
                  <a:cubicBezTo>
                    <a:pt x="27129" y="13773"/>
                    <a:pt x="28795" y="12627"/>
                    <a:pt x="30247" y="11225"/>
                  </a:cubicBezTo>
                  <a:cubicBezTo>
                    <a:pt x="31178" y="10327"/>
                    <a:pt x="32679" y="9486"/>
                    <a:pt x="33140" y="8188"/>
                  </a:cubicBezTo>
                  <a:cubicBezTo>
                    <a:pt x="33412" y="7428"/>
                    <a:pt x="33187" y="6808"/>
                    <a:pt x="32751" y="6163"/>
                  </a:cubicBezTo>
                  <a:cubicBezTo>
                    <a:pt x="31838" y="4807"/>
                    <a:pt x="30484" y="3680"/>
                    <a:pt x="29399" y="2463"/>
                  </a:cubicBezTo>
                  <a:cubicBezTo>
                    <a:pt x="28313" y="1242"/>
                    <a:pt x="27223" y="311"/>
                    <a:pt x="25894" y="311"/>
                  </a:cubicBezTo>
                  <a:cubicBezTo>
                    <a:pt x="25337" y="311"/>
                    <a:pt x="24738" y="475"/>
                    <a:pt x="24079" y="849"/>
                  </a:cubicBezTo>
                  <a:cubicBezTo>
                    <a:pt x="21633" y="2238"/>
                    <a:pt x="19681" y="5042"/>
                    <a:pt x="17836" y="7122"/>
                  </a:cubicBezTo>
                  <a:cubicBezTo>
                    <a:pt x="17836" y="7126"/>
                    <a:pt x="17836" y="7129"/>
                    <a:pt x="17833" y="7129"/>
                  </a:cubicBezTo>
                  <a:cubicBezTo>
                    <a:pt x="17186" y="6475"/>
                    <a:pt x="16541" y="5817"/>
                    <a:pt x="15906" y="5148"/>
                  </a:cubicBezTo>
                  <a:cubicBezTo>
                    <a:pt x="14777" y="3958"/>
                    <a:pt x="13852" y="2600"/>
                    <a:pt x="12688" y="1441"/>
                  </a:cubicBezTo>
                  <a:cubicBezTo>
                    <a:pt x="11720" y="479"/>
                    <a:pt x="10863" y="0"/>
                    <a:pt x="993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6"/>
            <p:cNvSpPr/>
            <p:nvPr/>
          </p:nvSpPr>
          <p:spPr>
            <a:xfrm>
              <a:off x="5427975" y="3398725"/>
              <a:ext cx="38100" cy="30625"/>
            </a:xfrm>
            <a:custGeom>
              <a:avLst/>
              <a:gdLst/>
              <a:ahLst/>
              <a:cxnLst/>
              <a:rect l="l" t="t" r="r" b="b"/>
              <a:pathLst>
                <a:path w="1524" h="1225" extrusionOk="0">
                  <a:moveTo>
                    <a:pt x="1126" y="1"/>
                  </a:moveTo>
                  <a:cubicBezTo>
                    <a:pt x="682" y="1"/>
                    <a:pt x="430" y="469"/>
                    <a:pt x="175" y="761"/>
                  </a:cubicBezTo>
                  <a:cubicBezTo>
                    <a:pt x="1" y="966"/>
                    <a:pt x="168" y="1224"/>
                    <a:pt x="372" y="1224"/>
                  </a:cubicBezTo>
                  <a:cubicBezTo>
                    <a:pt x="433" y="1224"/>
                    <a:pt x="498" y="1201"/>
                    <a:pt x="558" y="1145"/>
                  </a:cubicBezTo>
                  <a:cubicBezTo>
                    <a:pt x="667" y="1042"/>
                    <a:pt x="765" y="924"/>
                    <a:pt x="870" y="818"/>
                  </a:cubicBezTo>
                  <a:cubicBezTo>
                    <a:pt x="1001" y="687"/>
                    <a:pt x="1113" y="678"/>
                    <a:pt x="1285" y="647"/>
                  </a:cubicBezTo>
                  <a:cubicBezTo>
                    <a:pt x="1424" y="622"/>
                    <a:pt x="1524" y="465"/>
                    <a:pt x="1524" y="332"/>
                  </a:cubicBezTo>
                  <a:cubicBezTo>
                    <a:pt x="1524" y="139"/>
                    <a:pt x="1375" y="24"/>
                    <a:pt x="1197" y="5"/>
                  </a:cubicBezTo>
                  <a:cubicBezTo>
                    <a:pt x="1173" y="2"/>
                    <a:pt x="1149" y="1"/>
                    <a:pt x="112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6"/>
            <p:cNvSpPr/>
            <p:nvPr/>
          </p:nvSpPr>
          <p:spPr>
            <a:xfrm>
              <a:off x="5383375" y="3460450"/>
              <a:ext cx="24750" cy="31300"/>
            </a:xfrm>
            <a:custGeom>
              <a:avLst/>
              <a:gdLst/>
              <a:ahLst/>
              <a:cxnLst/>
              <a:rect l="l" t="t" r="r" b="b"/>
              <a:pathLst>
                <a:path w="990" h="1252" extrusionOk="0">
                  <a:moveTo>
                    <a:pt x="625" y="1"/>
                  </a:moveTo>
                  <a:cubicBezTo>
                    <a:pt x="597" y="1"/>
                    <a:pt x="569" y="5"/>
                    <a:pt x="542" y="13"/>
                  </a:cubicBezTo>
                  <a:cubicBezTo>
                    <a:pt x="460" y="37"/>
                    <a:pt x="399" y="87"/>
                    <a:pt x="343" y="149"/>
                  </a:cubicBezTo>
                  <a:cubicBezTo>
                    <a:pt x="290" y="208"/>
                    <a:pt x="272" y="270"/>
                    <a:pt x="243" y="339"/>
                  </a:cubicBezTo>
                  <a:cubicBezTo>
                    <a:pt x="240" y="339"/>
                    <a:pt x="237" y="342"/>
                    <a:pt x="231" y="358"/>
                  </a:cubicBezTo>
                  <a:cubicBezTo>
                    <a:pt x="219" y="382"/>
                    <a:pt x="205" y="405"/>
                    <a:pt x="193" y="429"/>
                  </a:cubicBezTo>
                  <a:cubicBezTo>
                    <a:pt x="109" y="591"/>
                    <a:pt x="1" y="787"/>
                    <a:pt x="7" y="978"/>
                  </a:cubicBezTo>
                  <a:cubicBezTo>
                    <a:pt x="8" y="1129"/>
                    <a:pt x="130" y="1251"/>
                    <a:pt x="281" y="1252"/>
                  </a:cubicBezTo>
                  <a:cubicBezTo>
                    <a:pt x="430" y="1252"/>
                    <a:pt x="521" y="1148"/>
                    <a:pt x="552" y="1021"/>
                  </a:cubicBezTo>
                  <a:cubicBezTo>
                    <a:pt x="554" y="1005"/>
                    <a:pt x="554" y="993"/>
                    <a:pt x="558" y="978"/>
                  </a:cubicBezTo>
                  <a:lnTo>
                    <a:pt x="558" y="978"/>
                  </a:lnTo>
                  <a:cubicBezTo>
                    <a:pt x="556" y="990"/>
                    <a:pt x="554" y="1003"/>
                    <a:pt x="554" y="1015"/>
                  </a:cubicBezTo>
                  <a:cubicBezTo>
                    <a:pt x="554" y="1022"/>
                    <a:pt x="555" y="1024"/>
                    <a:pt x="557" y="1024"/>
                  </a:cubicBezTo>
                  <a:cubicBezTo>
                    <a:pt x="560" y="1024"/>
                    <a:pt x="568" y="1005"/>
                    <a:pt x="568" y="1000"/>
                  </a:cubicBezTo>
                  <a:lnTo>
                    <a:pt x="564" y="1000"/>
                  </a:lnTo>
                  <a:lnTo>
                    <a:pt x="568" y="997"/>
                  </a:lnTo>
                  <a:cubicBezTo>
                    <a:pt x="574" y="976"/>
                    <a:pt x="583" y="958"/>
                    <a:pt x="595" y="940"/>
                  </a:cubicBezTo>
                  <a:cubicBezTo>
                    <a:pt x="626" y="885"/>
                    <a:pt x="664" y="832"/>
                    <a:pt x="697" y="781"/>
                  </a:cubicBezTo>
                  <a:lnTo>
                    <a:pt x="705" y="775"/>
                  </a:lnTo>
                  <a:cubicBezTo>
                    <a:pt x="758" y="713"/>
                    <a:pt x="813" y="652"/>
                    <a:pt x="860" y="585"/>
                  </a:cubicBezTo>
                  <a:cubicBezTo>
                    <a:pt x="863" y="579"/>
                    <a:pt x="869" y="577"/>
                    <a:pt x="872" y="573"/>
                  </a:cubicBezTo>
                  <a:cubicBezTo>
                    <a:pt x="872" y="570"/>
                    <a:pt x="876" y="570"/>
                    <a:pt x="876" y="567"/>
                  </a:cubicBezTo>
                  <a:cubicBezTo>
                    <a:pt x="925" y="498"/>
                    <a:pt x="956" y="418"/>
                    <a:pt x="966" y="334"/>
                  </a:cubicBezTo>
                  <a:cubicBezTo>
                    <a:pt x="990" y="149"/>
                    <a:pt x="799" y="1"/>
                    <a:pt x="62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6"/>
            <p:cNvSpPr/>
            <p:nvPr/>
          </p:nvSpPr>
          <p:spPr>
            <a:xfrm>
              <a:off x="5372875" y="3349150"/>
              <a:ext cx="37750" cy="32350"/>
            </a:xfrm>
            <a:custGeom>
              <a:avLst/>
              <a:gdLst/>
              <a:ahLst/>
              <a:cxnLst/>
              <a:rect l="l" t="t" r="r" b="b"/>
              <a:pathLst>
                <a:path w="1510" h="1294" extrusionOk="0">
                  <a:moveTo>
                    <a:pt x="1093" y="0"/>
                  </a:moveTo>
                  <a:cubicBezTo>
                    <a:pt x="1048" y="0"/>
                    <a:pt x="1000" y="13"/>
                    <a:pt x="951" y="41"/>
                  </a:cubicBezTo>
                  <a:cubicBezTo>
                    <a:pt x="809" y="123"/>
                    <a:pt x="763" y="284"/>
                    <a:pt x="681" y="415"/>
                  </a:cubicBezTo>
                  <a:cubicBezTo>
                    <a:pt x="559" y="615"/>
                    <a:pt x="369" y="758"/>
                    <a:pt x="177" y="883"/>
                  </a:cubicBezTo>
                  <a:cubicBezTo>
                    <a:pt x="0" y="993"/>
                    <a:pt x="81" y="1293"/>
                    <a:pt x="267" y="1293"/>
                  </a:cubicBezTo>
                  <a:cubicBezTo>
                    <a:pt x="290" y="1293"/>
                    <a:pt x="315" y="1288"/>
                    <a:pt x="342" y="1278"/>
                  </a:cubicBezTo>
                  <a:cubicBezTo>
                    <a:pt x="582" y="1185"/>
                    <a:pt x="790" y="1076"/>
                    <a:pt x="984" y="907"/>
                  </a:cubicBezTo>
                  <a:cubicBezTo>
                    <a:pt x="1155" y="757"/>
                    <a:pt x="1510" y="388"/>
                    <a:pt x="1335" y="141"/>
                  </a:cubicBezTo>
                  <a:cubicBezTo>
                    <a:pt x="1274" y="55"/>
                    <a:pt x="1188" y="0"/>
                    <a:pt x="109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6"/>
            <p:cNvSpPr/>
            <p:nvPr/>
          </p:nvSpPr>
          <p:spPr>
            <a:xfrm>
              <a:off x="5405650" y="3473300"/>
              <a:ext cx="700" cy="950"/>
            </a:xfrm>
            <a:custGeom>
              <a:avLst/>
              <a:gdLst/>
              <a:ahLst/>
              <a:cxnLst/>
              <a:rect l="l" t="t" r="r" b="b"/>
              <a:pathLst>
                <a:path w="28" h="38" extrusionOk="0">
                  <a:moveTo>
                    <a:pt x="26" y="1"/>
                  </a:moveTo>
                  <a:cubicBezTo>
                    <a:pt x="24" y="1"/>
                    <a:pt x="15" y="12"/>
                    <a:pt x="0" y="38"/>
                  </a:cubicBezTo>
                  <a:cubicBezTo>
                    <a:pt x="20" y="16"/>
                    <a:pt x="28" y="1"/>
                    <a:pt x="2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6"/>
            <p:cNvSpPr/>
            <p:nvPr/>
          </p:nvSpPr>
          <p:spPr>
            <a:xfrm>
              <a:off x="5405150" y="3474525"/>
              <a:ext cx="275" cy="275"/>
            </a:xfrm>
            <a:custGeom>
              <a:avLst/>
              <a:gdLst/>
              <a:ahLst/>
              <a:cxnLst/>
              <a:rect l="l" t="t" r="r" b="b"/>
              <a:pathLst>
                <a:path w="11" h="11" extrusionOk="0">
                  <a:moveTo>
                    <a:pt x="11" y="1"/>
                  </a:moveTo>
                  <a:cubicBezTo>
                    <a:pt x="11" y="2"/>
                    <a:pt x="10" y="2"/>
                    <a:pt x="10" y="3"/>
                  </a:cubicBezTo>
                  <a:lnTo>
                    <a:pt x="10" y="3"/>
                  </a:lnTo>
                  <a:cubicBezTo>
                    <a:pt x="10" y="3"/>
                    <a:pt x="11" y="2"/>
                    <a:pt x="11" y="1"/>
                  </a:cubicBezTo>
                  <a:close/>
                  <a:moveTo>
                    <a:pt x="10" y="3"/>
                  </a:moveTo>
                  <a:cubicBezTo>
                    <a:pt x="8" y="4"/>
                    <a:pt x="6" y="4"/>
                    <a:pt x="5" y="4"/>
                  </a:cubicBezTo>
                  <a:cubicBezTo>
                    <a:pt x="5" y="7"/>
                    <a:pt x="1" y="7"/>
                    <a:pt x="1" y="10"/>
                  </a:cubicBezTo>
                  <a:cubicBezTo>
                    <a:pt x="4" y="8"/>
                    <a:pt x="8" y="6"/>
                    <a:pt x="10" y="3"/>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6"/>
            <p:cNvSpPr/>
            <p:nvPr/>
          </p:nvSpPr>
          <p:spPr>
            <a:xfrm>
              <a:off x="5358200" y="3735400"/>
              <a:ext cx="30725" cy="27725"/>
            </a:xfrm>
            <a:custGeom>
              <a:avLst/>
              <a:gdLst/>
              <a:ahLst/>
              <a:cxnLst/>
              <a:rect l="l" t="t" r="r" b="b"/>
              <a:pathLst>
                <a:path w="1229" h="1109" extrusionOk="0">
                  <a:moveTo>
                    <a:pt x="474" y="1"/>
                  </a:moveTo>
                  <a:cubicBezTo>
                    <a:pt x="457" y="1"/>
                    <a:pt x="438" y="5"/>
                    <a:pt x="418" y="13"/>
                  </a:cubicBezTo>
                  <a:cubicBezTo>
                    <a:pt x="393" y="22"/>
                    <a:pt x="331" y="50"/>
                    <a:pt x="325" y="50"/>
                  </a:cubicBezTo>
                  <a:cubicBezTo>
                    <a:pt x="244" y="54"/>
                    <a:pt x="154" y="93"/>
                    <a:pt x="116" y="169"/>
                  </a:cubicBezTo>
                  <a:cubicBezTo>
                    <a:pt x="1" y="402"/>
                    <a:pt x="113" y="630"/>
                    <a:pt x="278" y="804"/>
                  </a:cubicBezTo>
                  <a:cubicBezTo>
                    <a:pt x="410" y="943"/>
                    <a:pt x="618" y="1109"/>
                    <a:pt x="821" y="1109"/>
                  </a:cubicBezTo>
                  <a:cubicBezTo>
                    <a:pt x="882" y="1109"/>
                    <a:pt x="943" y="1094"/>
                    <a:pt x="1001" y="1059"/>
                  </a:cubicBezTo>
                  <a:cubicBezTo>
                    <a:pt x="1147" y="973"/>
                    <a:pt x="1228" y="771"/>
                    <a:pt x="1128" y="618"/>
                  </a:cubicBezTo>
                  <a:cubicBezTo>
                    <a:pt x="1038" y="483"/>
                    <a:pt x="926" y="453"/>
                    <a:pt x="783" y="410"/>
                  </a:cubicBezTo>
                  <a:cubicBezTo>
                    <a:pt x="742" y="400"/>
                    <a:pt x="652" y="357"/>
                    <a:pt x="624" y="332"/>
                  </a:cubicBezTo>
                  <a:cubicBezTo>
                    <a:pt x="601" y="316"/>
                    <a:pt x="581" y="297"/>
                    <a:pt x="564" y="275"/>
                  </a:cubicBezTo>
                  <a:cubicBezTo>
                    <a:pt x="562" y="268"/>
                    <a:pt x="560" y="261"/>
                    <a:pt x="558" y="253"/>
                  </a:cubicBezTo>
                  <a:cubicBezTo>
                    <a:pt x="631" y="163"/>
                    <a:pt x="587" y="1"/>
                    <a:pt x="47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6"/>
            <p:cNvSpPr/>
            <p:nvPr/>
          </p:nvSpPr>
          <p:spPr>
            <a:xfrm>
              <a:off x="5323475" y="3410100"/>
              <a:ext cx="36150" cy="29950"/>
            </a:xfrm>
            <a:custGeom>
              <a:avLst/>
              <a:gdLst/>
              <a:ahLst/>
              <a:cxnLst/>
              <a:rect l="l" t="t" r="r" b="b"/>
              <a:pathLst>
                <a:path w="1446" h="1198" extrusionOk="0">
                  <a:moveTo>
                    <a:pt x="956" y="0"/>
                  </a:moveTo>
                  <a:cubicBezTo>
                    <a:pt x="902" y="0"/>
                    <a:pt x="846" y="14"/>
                    <a:pt x="788" y="45"/>
                  </a:cubicBezTo>
                  <a:cubicBezTo>
                    <a:pt x="714" y="85"/>
                    <a:pt x="653" y="145"/>
                    <a:pt x="614" y="220"/>
                  </a:cubicBezTo>
                  <a:cubicBezTo>
                    <a:pt x="608" y="229"/>
                    <a:pt x="608" y="229"/>
                    <a:pt x="608" y="233"/>
                  </a:cubicBezTo>
                  <a:cubicBezTo>
                    <a:pt x="589" y="255"/>
                    <a:pt x="570" y="276"/>
                    <a:pt x="555" y="298"/>
                  </a:cubicBezTo>
                  <a:lnTo>
                    <a:pt x="443" y="429"/>
                  </a:lnTo>
                  <a:cubicBezTo>
                    <a:pt x="359" y="523"/>
                    <a:pt x="275" y="619"/>
                    <a:pt x="191" y="713"/>
                  </a:cubicBezTo>
                  <a:cubicBezTo>
                    <a:pt x="0" y="926"/>
                    <a:pt x="179" y="1198"/>
                    <a:pt x="399" y="1198"/>
                  </a:cubicBezTo>
                  <a:cubicBezTo>
                    <a:pt x="464" y="1198"/>
                    <a:pt x="532" y="1174"/>
                    <a:pt x="596" y="1117"/>
                  </a:cubicBezTo>
                  <a:cubicBezTo>
                    <a:pt x="689" y="1033"/>
                    <a:pt x="786" y="949"/>
                    <a:pt x="879" y="865"/>
                  </a:cubicBezTo>
                  <a:cubicBezTo>
                    <a:pt x="914" y="837"/>
                    <a:pt x="945" y="809"/>
                    <a:pt x="979" y="782"/>
                  </a:cubicBezTo>
                  <a:cubicBezTo>
                    <a:pt x="988" y="774"/>
                    <a:pt x="1044" y="731"/>
                    <a:pt x="1072" y="706"/>
                  </a:cubicBezTo>
                  <a:cubicBezTo>
                    <a:pt x="1075" y="702"/>
                    <a:pt x="1078" y="702"/>
                    <a:pt x="1082" y="696"/>
                  </a:cubicBezTo>
                  <a:cubicBezTo>
                    <a:pt x="1083" y="695"/>
                    <a:pt x="1086" y="694"/>
                    <a:pt x="1088" y="694"/>
                  </a:cubicBezTo>
                  <a:cubicBezTo>
                    <a:pt x="1125" y="666"/>
                    <a:pt x="1159" y="637"/>
                    <a:pt x="1190" y="610"/>
                  </a:cubicBezTo>
                  <a:cubicBezTo>
                    <a:pt x="1445" y="409"/>
                    <a:pt x="1247" y="0"/>
                    <a:pt x="95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6"/>
            <p:cNvSpPr/>
            <p:nvPr/>
          </p:nvSpPr>
          <p:spPr>
            <a:xfrm>
              <a:off x="5311000" y="3291325"/>
              <a:ext cx="41250" cy="32925"/>
            </a:xfrm>
            <a:custGeom>
              <a:avLst/>
              <a:gdLst/>
              <a:ahLst/>
              <a:cxnLst/>
              <a:rect l="l" t="t" r="r" b="b"/>
              <a:pathLst>
                <a:path w="1650" h="1317" extrusionOk="0">
                  <a:moveTo>
                    <a:pt x="1270" y="1"/>
                  </a:moveTo>
                  <a:cubicBezTo>
                    <a:pt x="1017" y="1"/>
                    <a:pt x="762" y="231"/>
                    <a:pt x="572" y="382"/>
                  </a:cubicBezTo>
                  <a:cubicBezTo>
                    <a:pt x="362" y="545"/>
                    <a:pt x="192" y="743"/>
                    <a:pt x="80" y="986"/>
                  </a:cubicBezTo>
                  <a:cubicBezTo>
                    <a:pt x="0" y="1160"/>
                    <a:pt x="138" y="1317"/>
                    <a:pt x="281" y="1317"/>
                  </a:cubicBezTo>
                  <a:cubicBezTo>
                    <a:pt x="346" y="1317"/>
                    <a:pt x="411" y="1285"/>
                    <a:pt x="459" y="1208"/>
                  </a:cubicBezTo>
                  <a:cubicBezTo>
                    <a:pt x="580" y="1012"/>
                    <a:pt x="749" y="881"/>
                    <a:pt x="948" y="769"/>
                  </a:cubicBezTo>
                  <a:cubicBezTo>
                    <a:pt x="1160" y="647"/>
                    <a:pt x="1399" y="619"/>
                    <a:pt x="1537" y="402"/>
                  </a:cubicBezTo>
                  <a:cubicBezTo>
                    <a:pt x="1650" y="218"/>
                    <a:pt x="1497" y="18"/>
                    <a:pt x="1307" y="2"/>
                  </a:cubicBezTo>
                  <a:cubicBezTo>
                    <a:pt x="1295" y="1"/>
                    <a:pt x="1282" y="1"/>
                    <a:pt x="127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6"/>
            <p:cNvSpPr/>
            <p:nvPr/>
          </p:nvSpPr>
          <p:spPr>
            <a:xfrm>
              <a:off x="5309875" y="3780325"/>
              <a:ext cx="31025" cy="28050"/>
            </a:xfrm>
            <a:custGeom>
              <a:avLst/>
              <a:gdLst/>
              <a:ahLst/>
              <a:cxnLst/>
              <a:rect l="l" t="t" r="r" b="b"/>
              <a:pathLst>
                <a:path w="1241" h="1122" extrusionOk="0">
                  <a:moveTo>
                    <a:pt x="318" y="0"/>
                  </a:moveTo>
                  <a:cubicBezTo>
                    <a:pt x="140" y="0"/>
                    <a:pt x="0" y="215"/>
                    <a:pt x="149" y="391"/>
                  </a:cubicBezTo>
                  <a:cubicBezTo>
                    <a:pt x="274" y="538"/>
                    <a:pt x="398" y="681"/>
                    <a:pt x="523" y="824"/>
                  </a:cubicBezTo>
                  <a:cubicBezTo>
                    <a:pt x="542" y="844"/>
                    <a:pt x="560" y="868"/>
                    <a:pt x="576" y="892"/>
                  </a:cubicBezTo>
                  <a:cubicBezTo>
                    <a:pt x="582" y="904"/>
                    <a:pt x="588" y="924"/>
                    <a:pt x="601" y="945"/>
                  </a:cubicBezTo>
                  <a:cubicBezTo>
                    <a:pt x="628" y="992"/>
                    <a:pt x="666" y="1032"/>
                    <a:pt x="713" y="1060"/>
                  </a:cubicBezTo>
                  <a:cubicBezTo>
                    <a:pt x="762" y="1083"/>
                    <a:pt x="813" y="1101"/>
                    <a:pt x="866" y="1114"/>
                  </a:cubicBezTo>
                  <a:cubicBezTo>
                    <a:pt x="888" y="1119"/>
                    <a:pt x="910" y="1121"/>
                    <a:pt x="932" y="1121"/>
                  </a:cubicBezTo>
                  <a:cubicBezTo>
                    <a:pt x="1107" y="1121"/>
                    <a:pt x="1241" y="962"/>
                    <a:pt x="1199" y="777"/>
                  </a:cubicBezTo>
                  <a:cubicBezTo>
                    <a:pt x="1189" y="731"/>
                    <a:pt x="1175" y="688"/>
                    <a:pt x="1156" y="646"/>
                  </a:cubicBezTo>
                  <a:cubicBezTo>
                    <a:pt x="1122" y="571"/>
                    <a:pt x="1040" y="493"/>
                    <a:pt x="960" y="481"/>
                  </a:cubicBezTo>
                  <a:cubicBezTo>
                    <a:pt x="966" y="481"/>
                    <a:pt x="973" y="481"/>
                    <a:pt x="979" y="483"/>
                  </a:cubicBezTo>
                  <a:cubicBezTo>
                    <a:pt x="964" y="477"/>
                    <a:pt x="952" y="469"/>
                    <a:pt x="942" y="459"/>
                  </a:cubicBezTo>
                  <a:cubicBezTo>
                    <a:pt x="789" y="325"/>
                    <a:pt x="632" y="195"/>
                    <a:pt x="480" y="64"/>
                  </a:cubicBezTo>
                  <a:cubicBezTo>
                    <a:pt x="427" y="19"/>
                    <a:pt x="371" y="0"/>
                    <a:pt x="31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6"/>
            <p:cNvSpPr/>
            <p:nvPr/>
          </p:nvSpPr>
          <p:spPr>
            <a:xfrm>
              <a:off x="5299375" y="3676475"/>
              <a:ext cx="34500" cy="29475"/>
            </a:xfrm>
            <a:custGeom>
              <a:avLst/>
              <a:gdLst/>
              <a:ahLst/>
              <a:cxnLst/>
              <a:rect l="l" t="t" r="r" b="b"/>
              <a:pathLst>
                <a:path w="1380" h="1179" extrusionOk="0">
                  <a:moveTo>
                    <a:pt x="322" y="1"/>
                  </a:moveTo>
                  <a:cubicBezTo>
                    <a:pt x="145" y="1"/>
                    <a:pt x="1" y="217"/>
                    <a:pt x="155" y="392"/>
                  </a:cubicBezTo>
                  <a:cubicBezTo>
                    <a:pt x="251" y="501"/>
                    <a:pt x="357" y="601"/>
                    <a:pt x="463" y="701"/>
                  </a:cubicBezTo>
                  <a:cubicBezTo>
                    <a:pt x="471" y="753"/>
                    <a:pt x="498" y="802"/>
                    <a:pt x="537" y="838"/>
                  </a:cubicBezTo>
                  <a:cubicBezTo>
                    <a:pt x="625" y="922"/>
                    <a:pt x="712" y="1005"/>
                    <a:pt x="806" y="1084"/>
                  </a:cubicBezTo>
                  <a:cubicBezTo>
                    <a:pt x="883" y="1147"/>
                    <a:pt x="971" y="1179"/>
                    <a:pt x="1055" y="1179"/>
                  </a:cubicBezTo>
                  <a:cubicBezTo>
                    <a:pt x="1182" y="1179"/>
                    <a:pt x="1300" y="1105"/>
                    <a:pt x="1354" y="953"/>
                  </a:cubicBezTo>
                  <a:cubicBezTo>
                    <a:pt x="1380" y="879"/>
                    <a:pt x="1370" y="799"/>
                    <a:pt x="1329" y="732"/>
                  </a:cubicBezTo>
                  <a:cubicBezTo>
                    <a:pt x="1325" y="724"/>
                    <a:pt x="1322" y="716"/>
                    <a:pt x="1319" y="707"/>
                  </a:cubicBezTo>
                  <a:cubicBezTo>
                    <a:pt x="1310" y="694"/>
                    <a:pt x="1298" y="688"/>
                    <a:pt x="1292" y="678"/>
                  </a:cubicBezTo>
                  <a:lnTo>
                    <a:pt x="1266" y="654"/>
                  </a:lnTo>
                  <a:cubicBezTo>
                    <a:pt x="1247" y="635"/>
                    <a:pt x="1229" y="606"/>
                    <a:pt x="1204" y="592"/>
                  </a:cubicBezTo>
                  <a:lnTo>
                    <a:pt x="1186" y="582"/>
                  </a:lnTo>
                  <a:cubicBezTo>
                    <a:pt x="1156" y="566"/>
                    <a:pt x="1128" y="548"/>
                    <a:pt x="1102" y="529"/>
                  </a:cubicBezTo>
                  <a:cubicBezTo>
                    <a:pt x="1029" y="480"/>
                    <a:pt x="958" y="429"/>
                    <a:pt x="886" y="376"/>
                  </a:cubicBezTo>
                  <a:cubicBezTo>
                    <a:pt x="724" y="252"/>
                    <a:pt x="616" y="178"/>
                    <a:pt x="481" y="65"/>
                  </a:cubicBezTo>
                  <a:cubicBezTo>
                    <a:pt x="430" y="20"/>
                    <a:pt x="374" y="1"/>
                    <a:pt x="32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6"/>
            <p:cNvSpPr/>
            <p:nvPr/>
          </p:nvSpPr>
          <p:spPr>
            <a:xfrm>
              <a:off x="5263050" y="3817725"/>
              <a:ext cx="37550" cy="34150"/>
            </a:xfrm>
            <a:custGeom>
              <a:avLst/>
              <a:gdLst/>
              <a:ahLst/>
              <a:cxnLst/>
              <a:rect l="l" t="t" r="r" b="b"/>
              <a:pathLst>
                <a:path w="1502" h="1366" extrusionOk="0">
                  <a:moveTo>
                    <a:pt x="402" y="0"/>
                  </a:moveTo>
                  <a:cubicBezTo>
                    <a:pt x="360" y="0"/>
                    <a:pt x="317" y="13"/>
                    <a:pt x="275" y="41"/>
                  </a:cubicBezTo>
                  <a:cubicBezTo>
                    <a:pt x="191" y="99"/>
                    <a:pt x="134" y="169"/>
                    <a:pt x="75" y="249"/>
                  </a:cubicBezTo>
                  <a:cubicBezTo>
                    <a:pt x="1" y="355"/>
                    <a:pt x="40" y="502"/>
                    <a:pt x="122" y="589"/>
                  </a:cubicBezTo>
                  <a:cubicBezTo>
                    <a:pt x="281" y="770"/>
                    <a:pt x="467" y="922"/>
                    <a:pt x="651" y="1072"/>
                  </a:cubicBezTo>
                  <a:cubicBezTo>
                    <a:pt x="692" y="1106"/>
                    <a:pt x="732" y="1137"/>
                    <a:pt x="773" y="1172"/>
                  </a:cubicBezTo>
                  <a:cubicBezTo>
                    <a:pt x="798" y="1194"/>
                    <a:pt x="826" y="1212"/>
                    <a:pt x="854" y="1233"/>
                  </a:cubicBezTo>
                  <a:cubicBezTo>
                    <a:pt x="857" y="1233"/>
                    <a:pt x="860" y="1237"/>
                    <a:pt x="863" y="1239"/>
                  </a:cubicBezTo>
                  <a:cubicBezTo>
                    <a:pt x="864" y="1239"/>
                    <a:pt x="867" y="1242"/>
                    <a:pt x="867" y="1243"/>
                  </a:cubicBezTo>
                  <a:lnTo>
                    <a:pt x="882" y="1259"/>
                  </a:lnTo>
                  <a:cubicBezTo>
                    <a:pt x="955" y="1317"/>
                    <a:pt x="1066" y="1365"/>
                    <a:pt x="1171" y="1365"/>
                  </a:cubicBezTo>
                  <a:cubicBezTo>
                    <a:pt x="1228" y="1365"/>
                    <a:pt x="1284" y="1351"/>
                    <a:pt x="1330" y="1315"/>
                  </a:cubicBezTo>
                  <a:cubicBezTo>
                    <a:pt x="1443" y="1227"/>
                    <a:pt x="1502" y="1122"/>
                    <a:pt x="1467" y="978"/>
                  </a:cubicBezTo>
                  <a:cubicBezTo>
                    <a:pt x="1461" y="953"/>
                    <a:pt x="1451" y="929"/>
                    <a:pt x="1436" y="906"/>
                  </a:cubicBezTo>
                  <a:cubicBezTo>
                    <a:pt x="1436" y="904"/>
                    <a:pt x="1436" y="904"/>
                    <a:pt x="1433" y="900"/>
                  </a:cubicBezTo>
                  <a:cubicBezTo>
                    <a:pt x="1425" y="886"/>
                    <a:pt x="1414" y="873"/>
                    <a:pt x="1402" y="861"/>
                  </a:cubicBezTo>
                  <a:cubicBezTo>
                    <a:pt x="1361" y="804"/>
                    <a:pt x="1322" y="755"/>
                    <a:pt x="1249" y="717"/>
                  </a:cubicBezTo>
                  <a:cubicBezTo>
                    <a:pt x="1165" y="673"/>
                    <a:pt x="1087" y="610"/>
                    <a:pt x="1006" y="557"/>
                  </a:cubicBezTo>
                  <a:cubicBezTo>
                    <a:pt x="913" y="490"/>
                    <a:pt x="816" y="421"/>
                    <a:pt x="724" y="353"/>
                  </a:cubicBezTo>
                  <a:cubicBezTo>
                    <a:pt x="701" y="337"/>
                    <a:pt x="679" y="320"/>
                    <a:pt x="661" y="306"/>
                  </a:cubicBezTo>
                  <a:cubicBezTo>
                    <a:pt x="680" y="155"/>
                    <a:pt x="550" y="0"/>
                    <a:pt x="40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6"/>
            <p:cNvSpPr/>
            <p:nvPr/>
          </p:nvSpPr>
          <p:spPr>
            <a:xfrm>
              <a:off x="5252475" y="3352650"/>
              <a:ext cx="39650" cy="29525"/>
            </a:xfrm>
            <a:custGeom>
              <a:avLst/>
              <a:gdLst/>
              <a:ahLst/>
              <a:cxnLst/>
              <a:rect l="l" t="t" r="r" b="b"/>
              <a:pathLst>
                <a:path w="1586" h="1181" extrusionOk="0">
                  <a:moveTo>
                    <a:pt x="1168" y="1"/>
                  </a:moveTo>
                  <a:cubicBezTo>
                    <a:pt x="1061" y="1"/>
                    <a:pt x="952" y="54"/>
                    <a:pt x="890" y="150"/>
                  </a:cubicBezTo>
                  <a:cubicBezTo>
                    <a:pt x="806" y="285"/>
                    <a:pt x="851" y="422"/>
                    <a:pt x="738" y="528"/>
                  </a:cubicBezTo>
                  <a:cubicBezTo>
                    <a:pt x="635" y="627"/>
                    <a:pt x="463" y="664"/>
                    <a:pt x="327" y="677"/>
                  </a:cubicBezTo>
                  <a:cubicBezTo>
                    <a:pt x="6" y="705"/>
                    <a:pt x="0" y="1166"/>
                    <a:pt x="327" y="1179"/>
                  </a:cubicBezTo>
                  <a:cubicBezTo>
                    <a:pt x="351" y="1180"/>
                    <a:pt x="376" y="1180"/>
                    <a:pt x="400" y="1180"/>
                  </a:cubicBezTo>
                  <a:cubicBezTo>
                    <a:pt x="642" y="1180"/>
                    <a:pt x="889" y="1125"/>
                    <a:pt x="1096" y="991"/>
                  </a:cubicBezTo>
                  <a:cubicBezTo>
                    <a:pt x="1358" y="817"/>
                    <a:pt x="1586" y="459"/>
                    <a:pt x="1420" y="150"/>
                  </a:cubicBezTo>
                  <a:cubicBezTo>
                    <a:pt x="1366" y="48"/>
                    <a:pt x="1268" y="1"/>
                    <a:pt x="116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6"/>
            <p:cNvSpPr/>
            <p:nvPr/>
          </p:nvSpPr>
          <p:spPr>
            <a:xfrm>
              <a:off x="5254125" y="3713525"/>
              <a:ext cx="34825" cy="31700"/>
            </a:xfrm>
            <a:custGeom>
              <a:avLst/>
              <a:gdLst/>
              <a:ahLst/>
              <a:cxnLst/>
              <a:rect l="l" t="t" r="r" b="b"/>
              <a:pathLst>
                <a:path w="1393" h="1268" extrusionOk="0">
                  <a:moveTo>
                    <a:pt x="263" y="1"/>
                  </a:moveTo>
                  <a:cubicBezTo>
                    <a:pt x="132" y="1"/>
                    <a:pt x="1" y="105"/>
                    <a:pt x="62" y="253"/>
                  </a:cubicBezTo>
                  <a:cubicBezTo>
                    <a:pt x="200" y="587"/>
                    <a:pt x="408" y="852"/>
                    <a:pt x="651" y="1110"/>
                  </a:cubicBezTo>
                  <a:cubicBezTo>
                    <a:pt x="743" y="1206"/>
                    <a:pt x="861" y="1267"/>
                    <a:pt x="984" y="1267"/>
                  </a:cubicBezTo>
                  <a:cubicBezTo>
                    <a:pt x="1047" y="1267"/>
                    <a:pt x="1112" y="1251"/>
                    <a:pt x="1174" y="1215"/>
                  </a:cubicBezTo>
                  <a:cubicBezTo>
                    <a:pt x="1355" y="1113"/>
                    <a:pt x="1392" y="876"/>
                    <a:pt x="1286" y="707"/>
                  </a:cubicBezTo>
                  <a:cubicBezTo>
                    <a:pt x="1240" y="634"/>
                    <a:pt x="1172" y="602"/>
                    <a:pt x="1103" y="602"/>
                  </a:cubicBezTo>
                  <a:cubicBezTo>
                    <a:pt x="1061" y="602"/>
                    <a:pt x="1019" y="614"/>
                    <a:pt x="981" y="636"/>
                  </a:cubicBezTo>
                  <a:cubicBezTo>
                    <a:pt x="972" y="636"/>
                    <a:pt x="963" y="633"/>
                    <a:pt x="950" y="633"/>
                  </a:cubicBezTo>
                  <a:cubicBezTo>
                    <a:pt x="919" y="627"/>
                    <a:pt x="963" y="630"/>
                    <a:pt x="950" y="624"/>
                  </a:cubicBezTo>
                  <a:cubicBezTo>
                    <a:pt x="916" y="605"/>
                    <a:pt x="885" y="583"/>
                    <a:pt x="857" y="558"/>
                  </a:cubicBezTo>
                  <a:cubicBezTo>
                    <a:pt x="693" y="427"/>
                    <a:pt x="553" y="269"/>
                    <a:pt x="439" y="94"/>
                  </a:cubicBezTo>
                  <a:cubicBezTo>
                    <a:pt x="399" y="29"/>
                    <a:pt x="331" y="1"/>
                    <a:pt x="26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6"/>
            <p:cNvSpPr/>
            <p:nvPr/>
          </p:nvSpPr>
          <p:spPr>
            <a:xfrm>
              <a:off x="4969725" y="3428625"/>
              <a:ext cx="323875" cy="304550"/>
            </a:xfrm>
            <a:custGeom>
              <a:avLst/>
              <a:gdLst/>
              <a:ahLst/>
              <a:cxnLst/>
              <a:rect l="l" t="t" r="r" b="b"/>
              <a:pathLst>
                <a:path w="12955" h="12182" extrusionOk="0">
                  <a:moveTo>
                    <a:pt x="5060" y="426"/>
                  </a:moveTo>
                  <a:cubicBezTo>
                    <a:pt x="5367" y="426"/>
                    <a:pt x="5583" y="662"/>
                    <a:pt x="5887" y="912"/>
                  </a:cubicBezTo>
                  <a:cubicBezTo>
                    <a:pt x="7641" y="2344"/>
                    <a:pt x="9239" y="4026"/>
                    <a:pt x="10765" y="5696"/>
                  </a:cubicBezTo>
                  <a:cubicBezTo>
                    <a:pt x="11422" y="6419"/>
                    <a:pt x="12051" y="7023"/>
                    <a:pt x="12182" y="8026"/>
                  </a:cubicBezTo>
                  <a:cubicBezTo>
                    <a:pt x="12407" y="9786"/>
                    <a:pt x="9313" y="11229"/>
                    <a:pt x="7956" y="11680"/>
                  </a:cubicBezTo>
                  <a:cubicBezTo>
                    <a:pt x="7882" y="11704"/>
                    <a:pt x="7804" y="11716"/>
                    <a:pt x="7725" y="11716"/>
                  </a:cubicBezTo>
                  <a:cubicBezTo>
                    <a:pt x="7040" y="11716"/>
                    <a:pt x="6195" y="10881"/>
                    <a:pt x="5740" y="10549"/>
                  </a:cubicBezTo>
                  <a:cubicBezTo>
                    <a:pt x="4846" y="9901"/>
                    <a:pt x="4152" y="9054"/>
                    <a:pt x="3492" y="8181"/>
                  </a:cubicBezTo>
                  <a:cubicBezTo>
                    <a:pt x="2635" y="7057"/>
                    <a:pt x="1913" y="5677"/>
                    <a:pt x="785" y="4793"/>
                  </a:cubicBezTo>
                  <a:cubicBezTo>
                    <a:pt x="750" y="4766"/>
                    <a:pt x="708" y="4749"/>
                    <a:pt x="663" y="4746"/>
                  </a:cubicBezTo>
                  <a:cubicBezTo>
                    <a:pt x="1473" y="3977"/>
                    <a:pt x="2128" y="3040"/>
                    <a:pt x="2837" y="2182"/>
                  </a:cubicBezTo>
                  <a:cubicBezTo>
                    <a:pt x="3345" y="1574"/>
                    <a:pt x="3900" y="996"/>
                    <a:pt x="4582" y="584"/>
                  </a:cubicBezTo>
                  <a:cubicBezTo>
                    <a:pt x="4770" y="472"/>
                    <a:pt x="4924" y="426"/>
                    <a:pt x="5060" y="426"/>
                  </a:cubicBezTo>
                  <a:close/>
                  <a:moveTo>
                    <a:pt x="5002" y="1"/>
                  </a:moveTo>
                  <a:cubicBezTo>
                    <a:pt x="3110" y="1"/>
                    <a:pt x="1125" y="3855"/>
                    <a:pt x="108" y="4845"/>
                  </a:cubicBezTo>
                  <a:cubicBezTo>
                    <a:pt x="1" y="4950"/>
                    <a:pt x="101" y="5092"/>
                    <a:pt x="219" y="5092"/>
                  </a:cubicBezTo>
                  <a:cubicBezTo>
                    <a:pt x="252" y="5092"/>
                    <a:pt x="287" y="5080"/>
                    <a:pt x="319" y="5054"/>
                  </a:cubicBezTo>
                  <a:lnTo>
                    <a:pt x="413" y="4969"/>
                  </a:lnTo>
                  <a:cubicBezTo>
                    <a:pt x="417" y="5020"/>
                    <a:pt x="437" y="5068"/>
                    <a:pt x="472" y="5104"/>
                  </a:cubicBezTo>
                  <a:cubicBezTo>
                    <a:pt x="1936" y="6690"/>
                    <a:pt x="3002" y="8583"/>
                    <a:pt x="4498" y="10141"/>
                  </a:cubicBezTo>
                  <a:cubicBezTo>
                    <a:pt x="5256" y="10931"/>
                    <a:pt x="6565" y="12182"/>
                    <a:pt x="7780" y="12182"/>
                  </a:cubicBezTo>
                  <a:cubicBezTo>
                    <a:pt x="7883" y="12182"/>
                    <a:pt x="7985" y="12173"/>
                    <a:pt x="8086" y="12154"/>
                  </a:cubicBezTo>
                  <a:cubicBezTo>
                    <a:pt x="9544" y="11882"/>
                    <a:pt x="11379" y="10568"/>
                    <a:pt x="12275" y="9400"/>
                  </a:cubicBezTo>
                  <a:cubicBezTo>
                    <a:pt x="12955" y="8522"/>
                    <a:pt x="12677" y="7291"/>
                    <a:pt x="12057" y="6484"/>
                  </a:cubicBezTo>
                  <a:cubicBezTo>
                    <a:pt x="10332" y="4245"/>
                    <a:pt x="8139" y="2089"/>
                    <a:pt x="5921" y="341"/>
                  </a:cubicBezTo>
                  <a:cubicBezTo>
                    <a:pt x="5620" y="104"/>
                    <a:pt x="5312" y="1"/>
                    <a:pt x="500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6"/>
            <p:cNvSpPr/>
            <p:nvPr/>
          </p:nvSpPr>
          <p:spPr>
            <a:xfrm>
              <a:off x="5205625" y="3764125"/>
              <a:ext cx="36125" cy="18100"/>
            </a:xfrm>
            <a:custGeom>
              <a:avLst/>
              <a:gdLst/>
              <a:ahLst/>
              <a:cxnLst/>
              <a:rect l="l" t="t" r="r" b="b"/>
              <a:pathLst>
                <a:path w="1445" h="724" extrusionOk="0">
                  <a:moveTo>
                    <a:pt x="314" y="1"/>
                  </a:moveTo>
                  <a:cubicBezTo>
                    <a:pt x="100" y="1"/>
                    <a:pt x="0" y="340"/>
                    <a:pt x="208" y="463"/>
                  </a:cubicBezTo>
                  <a:cubicBezTo>
                    <a:pt x="422" y="590"/>
                    <a:pt x="641" y="653"/>
                    <a:pt x="880" y="712"/>
                  </a:cubicBezTo>
                  <a:cubicBezTo>
                    <a:pt x="916" y="720"/>
                    <a:pt x="953" y="724"/>
                    <a:pt x="989" y="724"/>
                  </a:cubicBezTo>
                  <a:cubicBezTo>
                    <a:pt x="1223" y="724"/>
                    <a:pt x="1445" y="555"/>
                    <a:pt x="1445" y="306"/>
                  </a:cubicBezTo>
                  <a:cubicBezTo>
                    <a:pt x="1445" y="176"/>
                    <a:pt x="1354" y="49"/>
                    <a:pt x="1227" y="14"/>
                  </a:cubicBezTo>
                  <a:cubicBezTo>
                    <a:pt x="1205" y="9"/>
                    <a:pt x="1183" y="6"/>
                    <a:pt x="1161" y="6"/>
                  </a:cubicBezTo>
                  <a:cubicBezTo>
                    <a:pt x="1136" y="6"/>
                    <a:pt x="1111" y="10"/>
                    <a:pt x="1086" y="17"/>
                  </a:cubicBezTo>
                  <a:cubicBezTo>
                    <a:pt x="1065" y="22"/>
                    <a:pt x="978" y="56"/>
                    <a:pt x="990" y="56"/>
                  </a:cubicBezTo>
                  <a:cubicBezTo>
                    <a:pt x="992" y="56"/>
                    <a:pt x="997" y="55"/>
                    <a:pt x="1006" y="53"/>
                  </a:cubicBezTo>
                  <a:lnTo>
                    <a:pt x="1006" y="53"/>
                  </a:lnTo>
                  <a:cubicBezTo>
                    <a:pt x="914" y="77"/>
                    <a:pt x="895" y="114"/>
                    <a:pt x="794" y="114"/>
                  </a:cubicBezTo>
                  <a:cubicBezTo>
                    <a:pt x="791" y="114"/>
                    <a:pt x="788" y="114"/>
                    <a:pt x="784" y="114"/>
                  </a:cubicBezTo>
                  <a:cubicBezTo>
                    <a:pt x="650" y="110"/>
                    <a:pt x="520" y="61"/>
                    <a:pt x="398" y="17"/>
                  </a:cubicBezTo>
                  <a:cubicBezTo>
                    <a:pt x="369" y="6"/>
                    <a:pt x="341" y="1"/>
                    <a:pt x="31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6"/>
            <p:cNvSpPr/>
            <p:nvPr/>
          </p:nvSpPr>
          <p:spPr>
            <a:xfrm>
              <a:off x="5013725" y="3374825"/>
              <a:ext cx="32475" cy="35350"/>
            </a:xfrm>
            <a:custGeom>
              <a:avLst/>
              <a:gdLst/>
              <a:ahLst/>
              <a:cxnLst/>
              <a:rect l="l" t="t" r="r" b="b"/>
              <a:pathLst>
                <a:path w="1299" h="1414" extrusionOk="0">
                  <a:moveTo>
                    <a:pt x="327" y="0"/>
                  </a:moveTo>
                  <a:cubicBezTo>
                    <a:pt x="164" y="0"/>
                    <a:pt x="1" y="133"/>
                    <a:pt x="75" y="315"/>
                  </a:cubicBezTo>
                  <a:cubicBezTo>
                    <a:pt x="180" y="577"/>
                    <a:pt x="276" y="845"/>
                    <a:pt x="436" y="1082"/>
                  </a:cubicBezTo>
                  <a:cubicBezTo>
                    <a:pt x="536" y="1229"/>
                    <a:pt x="700" y="1413"/>
                    <a:pt x="893" y="1413"/>
                  </a:cubicBezTo>
                  <a:cubicBezTo>
                    <a:pt x="959" y="1413"/>
                    <a:pt x="1028" y="1392"/>
                    <a:pt x="1099" y="1341"/>
                  </a:cubicBezTo>
                  <a:cubicBezTo>
                    <a:pt x="1252" y="1235"/>
                    <a:pt x="1299" y="1039"/>
                    <a:pt x="1180" y="890"/>
                  </a:cubicBezTo>
                  <a:cubicBezTo>
                    <a:pt x="1175" y="880"/>
                    <a:pt x="1169" y="872"/>
                    <a:pt x="1162" y="863"/>
                  </a:cubicBezTo>
                  <a:cubicBezTo>
                    <a:pt x="1153" y="855"/>
                    <a:pt x="1144" y="842"/>
                    <a:pt x="1131" y="826"/>
                  </a:cubicBezTo>
                  <a:cubicBezTo>
                    <a:pt x="1081" y="777"/>
                    <a:pt x="1028" y="755"/>
                    <a:pt x="965" y="733"/>
                  </a:cubicBezTo>
                  <a:lnTo>
                    <a:pt x="965" y="730"/>
                  </a:lnTo>
                  <a:cubicBezTo>
                    <a:pt x="935" y="704"/>
                    <a:pt x="908" y="674"/>
                    <a:pt x="885" y="643"/>
                  </a:cubicBezTo>
                  <a:cubicBezTo>
                    <a:pt x="760" y="478"/>
                    <a:pt x="654" y="294"/>
                    <a:pt x="546" y="120"/>
                  </a:cubicBezTo>
                  <a:cubicBezTo>
                    <a:pt x="495" y="36"/>
                    <a:pt x="411" y="0"/>
                    <a:pt x="32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6"/>
            <p:cNvSpPr/>
            <p:nvPr/>
          </p:nvSpPr>
          <p:spPr>
            <a:xfrm>
              <a:off x="4987025" y="3823925"/>
              <a:ext cx="34875" cy="36250"/>
            </a:xfrm>
            <a:custGeom>
              <a:avLst/>
              <a:gdLst/>
              <a:ahLst/>
              <a:cxnLst/>
              <a:rect l="l" t="t" r="r" b="b"/>
              <a:pathLst>
                <a:path w="1395" h="1450" extrusionOk="0">
                  <a:moveTo>
                    <a:pt x="987" y="1"/>
                  </a:moveTo>
                  <a:cubicBezTo>
                    <a:pt x="866" y="1"/>
                    <a:pt x="747" y="65"/>
                    <a:pt x="672" y="172"/>
                  </a:cubicBezTo>
                  <a:cubicBezTo>
                    <a:pt x="593" y="285"/>
                    <a:pt x="462" y="419"/>
                    <a:pt x="372" y="546"/>
                  </a:cubicBezTo>
                  <a:cubicBezTo>
                    <a:pt x="251" y="721"/>
                    <a:pt x="164" y="914"/>
                    <a:pt x="82" y="1107"/>
                  </a:cubicBezTo>
                  <a:cubicBezTo>
                    <a:pt x="0" y="1306"/>
                    <a:pt x="180" y="1450"/>
                    <a:pt x="357" y="1450"/>
                  </a:cubicBezTo>
                  <a:cubicBezTo>
                    <a:pt x="448" y="1450"/>
                    <a:pt x="539" y="1411"/>
                    <a:pt x="593" y="1322"/>
                  </a:cubicBezTo>
                  <a:cubicBezTo>
                    <a:pt x="738" y="1091"/>
                    <a:pt x="942" y="803"/>
                    <a:pt x="1155" y="656"/>
                  </a:cubicBezTo>
                  <a:cubicBezTo>
                    <a:pt x="1338" y="528"/>
                    <a:pt x="1395" y="272"/>
                    <a:pt x="1226" y="101"/>
                  </a:cubicBezTo>
                  <a:cubicBezTo>
                    <a:pt x="1156" y="32"/>
                    <a:pt x="1071" y="1"/>
                    <a:pt x="98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6"/>
            <p:cNvSpPr/>
            <p:nvPr/>
          </p:nvSpPr>
          <p:spPr>
            <a:xfrm>
              <a:off x="4971250" y="3422600"/>
              <a:ext cx="32675" cy="21150"/>
            </a:xfrm>
            <a:custGeom>
              <a:avLst/>
              <a:gdLst/>
              <a:ahLst/>
              <a:cxnLst/>
              <a:rect l="l" t="t" r="r" b="b"/>
              <a:pathLst>
                <a:path w="1307" h="846" extrusionOk="0">
                  <a:moveTo>
                    <a:pt x="567" y="0"/>
                  </a:moveTo>
                  <a:cubicBezTo>
                    <a:pt x="511" y="0"/>
                    <a:pt x="453" y="13"/>
                    <a:pt x="397" y="37"/>
                  </a:cubicBezTo>
                  <a:cubicBezTo>
                    <a:pt x="29" y="196"/>
                    <a:pt x="1" y="667"/>
                    <a:pt x="399" y="807"/>
                  </a:cubicBezTo>
                  <a:cubicBezTo>
                    <a:pt x="471" y="833"/>
                    <a:pt x="550" y="846"/>
                    <a:pt x="630" y="846"/>
                  </a:cubicBezTo>
                  <a:cubicBezTo>
                    <a:pt x="802" y="846"/>
                    <a:pt x="980" y="787"/>
                    <a:pt x="1095" y="670"/>
                  </a:cubicBezTo>
                  <a:lnTo>
                    <a:pt x="1122" y="651"/>
                  </a:lnTo>
                  <a:cubicBezTo>
                    <a:pt x="1303" y="527"/>
                    <a:pt x="1306" y="206"/>
                    <a:pt x="1057" y="153"/>
                  </a:cubicBezTo>
                  <a:cubicBezTo>
                    <a:pt x="1050" y="149"/>
                    <a:pt x="1042" y="149"/>
                    <a:pt x="1036" y="147"/>
                  </a:cubicBezTo>
                  <a:cubicBezTo>
                    <a:pt x="966" y="103"/>
                    <a:pt x="887" y="80"/>
                    <a:pt x="806" y="80"/>
                  </a:cubicBezTo>
                  <a:cubicBezTo>
                    <a:pt x="798" y="80"/>
                    <a:pt x="791" y="80"/>
                    <a:pt x="783" y="81"/>
                  </a:cubicBezTo>
                  <a:cubicBezTo>
                    <a:pt x="722" y="26"/>
                    <a:pt x="647" y="0"/>
                    <a:pt x="56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6"/>
            <p:cNvSpPr/>
            <p:nvPr/>
          </p:nvSpPr>
          <p:spPr>
            <a:xfrm>
              <a:off x="4952075" y="3319175"/>
              <a:ext cx="43425" cy="33400"/>
            </a:xfrm>
            <a:custGeom>
              <a:avLst/>
              <a:gdLst/>
              <a:ahLst/>
              <a:cxnLst/>
              <a:rect l="l" t="t" r="r" b="b"/>
              <a:pathLst>
                <a:path w="1737" h="1336" extrusionOk="0">
                  <a:moveTo>
                    <a:pt x="309" y="1"/>
                  </a:moveTo>
                  <a:cubicBezTo>
                    <a:pt x="124" y="1"/>
                    <a:pt x="1" y="243"/>
                    <a:pt x="198" y="362"/>
                  </a:cubicBezTo>
                  <a:cubicBezTo>
                    <a:pt x="358" y="459"/>
                    <a:pt x="508" y="573"/>
                    <a:pt x="646" y="698"/>
                  </a:cubicBezTo>
                  <a:cubicBezTo>
                    <a:pt x="758" y="798"/>
                    <a:pt x="983" y="972"/>
                    <a:pt x="1033" y="1107"/>
                  </a:cubicBezTo>
                  <a:cubicBezTo>
                    <a:pt x="1081" y="1246"/>
                    <a:pt x="1211" y="1336"/>
                    <a:pt x="1344" y="1336"/>
                  </a:cubicBezTo>
                  <a:cubicBezTo>
                    <a:pt x="1419" y="1336"/>
                    <a:pt x="1496" y="1307"/>
                    <a:pt x="1560" y="1244"/>
                  </a:cubicBezTo>
                  <a:cubicBezTo>
                    <a:pt x="1736" y="1069"/>
                    <a:pt x="1640" y="795"/>
                    <a:pt x="1419" y="717"/>
                  </a:cubicBezTo>
                  <a:cubicBezTo>
                    <a:pt x="1332" y="686"/>
                    <a:pt x="1238" y="564"/>
                    <a:pt x="1166" y="505"/>
                  </a:cubicBezTo>
                  <a:cubicBezTo>
                    <a:pt x="1092" y="440"/>
                    <a:pt x="1015" y="380"/>
                    <a:pt x="936" y="321"/>
                  </a:cubicBezTo>
                  <a:cubicBezTo>
                    <a:pt x="772" y="194"/>
                    <a:pt x="590" y="100"/>
                    <a:pt x="397" y="19"/>
                  </a:cubicBezTo>
                  <a:cubicBezTo>
                    <a:pt x="367" y="6"/>
                    <a:pt x="337" y="1"/>
                    <a:pt x="30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6"/>
            <p:cNvSpPr/>
            <p:nvPr/>
          </p:nvSpPr>
          <p:spPr>
            <a:xfrm>
              <a:off x="4929975" y="3461325"/>
              <a:ext cx="33250" cy="32275"/>
            </a:xfrm>
            <a:custGeom>
              <a:avLst/>
              <a:gdLst/>
              <a:ahLst/>
              <a:cxnLst/>
              <a:rect l="l" t="t" r="r" b="b"/>
              <a:pathLst>
                <a:path w="1330" h="1291" extrusionOk="0">
                  <a:moveTo>
                    <a:pt x="342" y="0"/>
                  </a:moveTo>
                  <a:cubicBezTo>
                    <a:pt x="185" y="0"/>
                    <a:pt x="31" y="106"/>
                    <a:pt x="19" y="319"/>
                  </a:cubicBezTo>
                  <a:cubicBezTo>
                    <a:pt x="0" y="641"/>
                    <a:pt x="75" y="993"/>
                    <a:pt x="353" y="1189"/>
                  </a:cubicBezTo>
                  <a:cubicBezTo>
                    <a:pt x="439" y="1250"/>
                    <a:pt x="572" y="1291"/>
                    <a:pt x="695" y="1291"/>
                  </a:cubicBezTo>
                  <a:cubicBezTo>
                    <a:pt x="748" y="1291"/>
                    <a:pt x="799" y="1283"/>
                    <a:pt x="845" y="1266"/>
                  </a:cubicBezTo>
                  <a:cubicBezTo>
                    <a:pt x="1069" y="1180"/>
                    <a:pt x="1172" y="1027"/>
                    <a:pt x="1256" y="811"/>
                  </a:cubicBezTo>
                  <a:cubicBezTo>
                    <a:pt x="1330" y="633"/>
                    <a:pt x="1150" y="438"/>
                    <a:pt x="971" y="438"/>
                  </a:cubicBezTo>
                  <a:cubicBezTo>
                    <a:pt x="946" y="438"/>
                    <a:pt x="920" y="442"/>
                    <a:pt x="895" y="451"/>
                  </a:cubicBezTo>
                  <a:cubicBezTo>
                    <a:pt x="864" y="464"/>
                    <a:pt x="833" y="473"/>
                    <a:pt x="801" y="482"/>
                  </a:cubicBezTo>
                  <a:cubicBezTo>
                    <a:pt x="787" y="484"/>
                    <a:pt x="771" y="489"/>
                    <a:pt x="758" y="495"/>
                  </a:cubicBezTo>
                  <a:lnTo>
                    <a:pt x="780" y="495"/>
                  </a:lnTo>
                  <a:cubicBezTo>
                    <a:pt x="774" y="495"/>
                    <a:pt x="755" y="497"/>
                    <a:pt x="723" y="500"/>
                  </a:cubicBezTo>
                  <a:cubicBezTo>
                    <a:pt x="702" y="442"/>
                    <a:pt x="687" y="381"/>
                    <a:pt x="680" y="319"/>
                  </a:cubicBezTo>
                  <a:cubicBezTo>
                    <a:pt x="661" y="108"/>
                    <a:pt x="500" y="0"/>
                    <a:pt x="34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6"/>
            <p:cNvSpPr/>
            <p:nvPr/>
          </p:nvSpPr>
          <p:spPr>
            <a:xfrm>
              <a:off x="4929700" y="3772100"/>
              <a:ext cx="36900" cy="25475"/>
            </a:xfrm>
            <a:custGeom>
              <a:avLst/>
              <a:gdLst/>
              <a:ahLst/>
              <a:cxnLst/>
              <a:rect l="l" t="t" r="r" b="b"/>
              <a:pathLst>
                <a:path w="1476" h="1019" extrusionOk="0">
                  <a:moveTo>
                    <a:pt x="969" y="0"/>
                  </a:moveTo>
                  <a:cubicBezTo>
                    <a:pt x="891" y="0"/>
                    <a:pt x="811" y="31"/>
                    <a:pt x="740" y="103"/>
                  </a:cubicBezTo>
                  <a:cubicBezTo>
                    <a:pt x="650" y="196"/>
                    <a:pt x="554" y="289"/>
                    <a:pt x="491" y="402"/>
                  </a:cubicBezTo>
                  <a:cubicBezTo>
                    <a:pt x="436" y="458"/>
                    <a:pt x="379" y="502"/>
                    <a:pt x="293" y="516"/>
                  </a:cubicBezTo>
                  <a:cubicBezTo>
                    <a:pt x="0" y="563"/>
                    <a:pt x="83" y="1012"/>
                    <a:pt x="361" y="1018"/>
                  </a:cubicBezTo>
                  <a:cubicBezTo>
                    <a:pt x="368" y="1018"/>
                    <a:pt x="375" y="1018"/>
                    <a:pt x="382" y="1018"/>
                  </a:cubicBezTo>
                  <a:cubicBezTo>
                    <a:pt x="699" y="1018"/>
                    <a:pt x="1013" y="802"/>
                    <a:pt x="1230" y="592"/>
                  </a:cubicBezTo>
                  <a:cubicBezTo>
                    <a:pt x="1475" y="351"/>
                    <a:pt x="1235" y="0"/>
                    <a:pt x="96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6"/>
            <p:cNvSpPr/>
            <p:nvPr/>
          </p:nvSpPr>
          <p:spPr>
            <a:xfrm>
              <a:off x="4912225" y="3871600"/>
              <a:ext cx="40425" cy="37725"/>
            </a:xfrm>
            <a:custGeom>
              <a:avLst/>
              <a:gdLst/>
              <a:ahLst/>
              <a:cxnLst/>
              <a:rect l="l" t="t" r="r" b="b"/>
              <a:pathLst>
                <a:path w="1617" h="1509" extrusionOk="0">
                  <a:moveTo>
                    <a:pt x="1257" y="1"/>
                  </a:moveTo>
                  <a:cubicBezTo>
                    <a:pt x="1233" y="1"/>
                    <a:pt x="1209" y="3"/>
                    <a:pt x="1184" y="7"/>
                  </a:cubicBezTo>
                  <a:cubicBezTo>
                    <a:pt x="926" y="50"/>
                    <a:pt x="723" y="337"/>
                    <a:pt x="539" y="505"/>
                  </a:cubicBezTo>
                  <a:cubicBezTo>
                    <a:pt x="365" y="668"/>
                    <a:pt x="171" y="832"/>
                    <a:pt x="56" y="1044"/>
                  </a:cubicBezTo>
                  <a:cubicBezTo>
                    <a:pt x="0" y="1140"/>
                    <a:pt x="5" y="1261"/>
                    <a:pt x="69" y="1352"/>
                  </a:cubicBezTo>
                  <a:cubicBezTo>
                    <a:pt x="69" y="1452"/>
                    <a:pt x="156" y="1509"/>
                    <a:pt x="239" y="1509"/>
                  </a:cubicBezTo>
                  <a:cubicBezTo>
                    <a:pt x="278" y="1509"/>
                    <a:pt x="316" y="1497"/>
                    <a:pt x="343" y="1471"/>
                  </a:cubicBezTo>
                  <a:cubicBezTo>
                    <a:pt x="539" y="1436"/>
                    <a:pt x="702" y="1238"/>
                    <a:pt x="855" y="1122"/>
                  </a:cubicBezTo>
                  <a:cubicBezTo>
                    <a:pt x="1094" y="938"/>
                    <a:pt x="1517" y="715"/>
                    <a:pt x="1576" y="399"/>
                  </a:cubicBezTo>
                  <a:cubicBezTo>
                    <a:pt x="1616" y="170"/>
                    <a:pt x="1469" y="1"/>
                    <a:pt x="125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6"/>
            <p:cNvSpPr/>
            <p:nvPr/>
          </p:nvSpPr>
          <p:spPr>
            <a:xfrm>
              <a:off x="4914900" y="3372625"/>
              <a:ext cx="32175" cy="26600"/>
            </a:xfrm>
            <a:custGeom>
              <a:avLst/>
              <a:gdLst/>
              <a:ahLst/>
              <a:cxnLst/>
              <a:rect l="l" t="t" r="r" b="b"/>
              <a:pathLst>
                <a:path w="1287" h="1064" extrusionOk="0">
                  <a:moveTo>
                    <a:pt x="291" y="1"/>
                  </a:moveTo>
                  <a:cubicBezTo>
                    <a:pt x="149" y="1"/>
                    <a:pt x="1" y="104"/>
                    <a:pt x="13" y="264"/>
                  </a:cubicBezTo>
                  <a:cubicBezTo>
                    <a:pt x="37" y="631"/>
                    <a:pt x="426" y="878"/>
                    <a:pt x="725" y="1021"/>
                  </a:cubicBezTo>
                  <a:cubicBezTo>
                    <a:pt x="783" y="1049"/>
                    <a:pt x="846" y="1064"/>
                    <a:pt x="907" y="1064"/>
                  </a:cubicBezTo>
                  <a:cubicBezTo>
                    <a:pt x="1022" y="1064"/>
                    <a:pt x="1131" y="1012"/>
                    <a:pt x="1196" y="900"/>
                  </a:cubicBezTo>
                  <a:cubicBezTo>
                    <a:pt x="1287" y="744"/>
                    <a:pt x="1240" y="517"/>
                    <a:pt x="1075" y="429"/>
                  </a:cubicBezTo>
                  <a:cubicBezTo>
                    <a:pt x="956" y="367"/>
                    <a:pt x="828" y="321"/>
                    <a:pt x="707" y="261"/>
                  </a:cubicBezTo>
                  <a:cubicBezTo>
                    <a:pt x="638" y="223"/>
                    <a:pt x="529" y="177"/>
                    <a:pt x="507" y="131"/>
                  </a:cubicBezTo>
                  <a:cubicBezTo>
                    <a:pt x="463" y="40"/>
                    <a:pt x="378" y="1"/>
                    <a:pt x="29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6"/>
            <p:cNvSpPr/>
            <p:nvPr/>
          </p:nvSpPr>
          <p:spPr>
            <a:xfrm>
              <a:off x="4868300" y="3705050"/>
              <a:ext cx="39200" cy="29550"/>
            </a:xfrm>
            <a:custGeom>
              <a:avLst/>
              <a:gdLst/>
              <a:ahLst/>
              <a:cxnLst/>
              <a:rect l="l" t="t" r="r" b="b"/>
              <a:pathLst>
                <a:path w="1568" h="1182" extrusionOk="0">
                  <a:moveTo>
                    <a:pt x="1165" y="1"/>
                  </a:moveTo>
                  <a:cubicBezTo>
                    <a:pt x="1048" y="1"/>
                    <a:pt x="933" y="67"/>
                    <a:pt x="870" y="178"/>
                  </a:cubicBezTo>
                  <a:cubicBezTo>
                    <a:pt x="662" y="409"/>
                    <a:pt x="366" y="552"/>
                    <a:pt x="160" y="785"/>
                  </a:cubicBezTo>
                  <a:cubicBezTo>
                    <a:pt x="0" y="966"/>
                    <a:pt x="146" y="1181"/>
                    <a:pt x="330" y="1181"/>
                  </a:cubicBezTo>
                  <a:cubicBezTo>
                    <a:pt x="383" y="1181"/>
                    <a:pt x="440" y="1163"/>
                    <a:pt x="493" y="1121"/>
                  </a:cubicBezTo>
                  <a:cubicBezTo>
                    <a:pt x="605" y="1031"/>
                    <a:pt x="736" y="969"/>
                    <a:pt x="858" y="893"/>
                  </a:cubicBezTo>
                  <a:cubicBezTo>
                    <a:pt x="936" y="850"/>
                    <a:pt x="1009" y="807"/>
                    <a:pt x="1085" y="760"/>
                  </a:cubicBezTo>
                  <a:cubicBezTo>
                    <a:pt x="1128" y="732"/>
                    <a:pt x="1197" y="663"/>
                    <a:pt x="1244" y="648"/>
                  </a:cubicBezTo>
                  <a:cubicBezTo>
                    <a:pt x="1483" y="579"/>
                    <a:pt x="1567" y="274"/>
                    <a:pt x="1391" y="97"/>
                  </a:cubicBezTo>
                  <a:cubicBezTo>
                    <a:pt x="1324" y="31"/>
                    <a:pt x="1244" y="1"/>
                    <a:pt x="116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6"/>
            <p:cNvSpPr/>
            <p:nvPr/>
          </p:nvSpPr>
          <p:spPr>
            <a:xfrm>
              <a:off x="4863050" y="3410975"/>
              <a:ext cx="31075" cy="26550"/>
            </a:xfrm>
            <a:custGeom>
              <a:avLst/>
              <a:gdLst/>
              <a:ahLst/>
              <a:cxnLst/>
              <a:rect l="l" t="t" r="r" b="b"/>
              <a:pathLst>
                <a:path w="1243" h="1062" extrusionOk="0">
                  <a:moveTo>
                    <a:pt x="336" y="1"/>
                  </a:moveTo>
                  <a:cubicBezTo>
                    <a:pt x="165" y="1"/>
                    <a:pt x="1" y="223"/>
                    <a:pt x="115" y="381"/>
                  </a:cubicBezTo>
                  <a:cubicBezTo>
                    <a:pt x="292" y="636"/>
                    <a:pt x="448" y="975"/>
                    <a:pt x="781" y="1051"/>
                  </a:cubicBezTo>
                  <a:cubicBezTo>
                    <a:pt x="810" y="1058"/>
                    <a:pt x="841" y="1061"/>
                    <a:pt x="873" y="1061"/>
                  </a:cubicBezTo>
                  <a:cubicBezTo>
                    <a:pt x="961" y="1061"/>
                    <a:pt x="1052" y="1033"/>
                    <a:pt x="1112" y="963"/>
                  </a:cubicBezTo>
                  <a:cubicBezTo>
                    <a:pt x="1183" y="879"/>
                    <a:pt x="1242" y="789"/>
                    <a:pt x="1230" y="671"/>
                  </a:cubicBezTo>
                  <a:cubicBezTo>
                    <a:pt x="1217" y="549"/>
                    <a:pt x="1155" y="434"/>
                    <a:pt x="1024" y="403"/>
                  </a:cubicBezTo>
                  <a:cubicBezTo>
                    <a:pt x="979" y="393"/>
                    <a:pt x="934" y="387"/>
                    <a:pt x="889" y="387"/>
                  </a:cubicBezTo>
                  <a:cubicBezTo>
                    <a:pt x="869" y="387"/>
                    <a:pt x="848" y="388"/>
                    <a:pt x="828" y="391"/>
                  </a:cubicBezTo>
                  <a:cubicBezTo>
                    <a:pt x="821" y="387"/>
                    <a:pt x="819" y="381"/>
                    <a:pt x="805" y="369"/>
                  </a:cubicBezTo>
                  <a:cubicBezTo>
                    <a:pt x="687" y="259"/>
                    <a:pt x="585" y="141"/>
                    <a:pt x="454" y="42"/>
                  </a:cubicBezTo>
                  <a:cubicBezTo>
                    <a:pt x="417" y="13"/>
                    <a:pt x="376" y="1"/>
                    <a:pt x="33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6"/>
            <p:cNvSpPr/>
            <p:nvPr/>
          </p:nvSpPr>
          <p:spPr>
            <a:xfrm>
              <a:off x="4853700" y="3818925"/>
              <a:ext cx="33175" cy="35700"/>
            </a:xfrm>
            <a:custGeom>
              <a:avLst/>
              <a:gdLst/>
              <a:ahLst/>
              <a:cxnLst/>
              <a:rect l="l" t="t" r="r" b="b"/>
              <a:pathLst>
                <a:path w="1327" h="1428" extrusionOk="0">
                  <a:moveTo>
                    <a:pt x="920" y="0"/>
                  </a:moveTo>
                  <a:cubicBezTo>
                    <a:pt x="773" y="0"/>
                    <a:pt x="631" y="98"/>
                    <a:pt x="579" y="252"/>
                  </a:cubicBezTo>
                  <a:cubicBezTo>
                    <a:pt x="567" y="286"/>
                    <a:pt x="498" y="366"/>
                    <a:pt x="470" y="411"/>
                  </a:cubicBezTo>
                  <a:cubicBezTo>
                    <a:pt x="424" y="485"/>
                    <a:pt x="379" y="560"/>
                    <a:pt x="336" y="638"/>
                  </a:cubicBezTo>
                  <a:cubicBezTo>
                    <a:pt x="252" y="778"/>
                    <a:pt x="165" y="915"/>
                    <a:pt x="68" y="1046"/>
                  </a:cubicBezTo>
                  <a:cubicBezTo>
                    <a:pt x="0" y="1136"/>
                    <a:pt x="34" y="1279"/>
                    <a:pt x="105" y="1354"/>
                  </a:cubicBezTo>
                  <a:cubicBezTo>
                    <a:pt x="156" y="1405"/>
                    <a:pt x="217" y="1428"/>
                    <a:pt x="278" y="1428"/>
                  </a:cubicBezTo>
                  <a:cubicBezTo>
                    <a:pt x="344" y="1428"/>
                    <a:pt x="411" y="1401"/>
                    <a:pt x="466" y="1354"/>
                  </a:cubicBezTo>
                  <a:cubicBezTo>
                    <a:pt x="716" y="1152"/>
                    <a:pt x="849" y="844"/>
                    <a:pt x="1089" y="631"/>
                  </a:cubicBezTo>
                  <a:cubicBezTo>
                    <a:pt x="1261" y="509"/>
                    <a:pt x="1326" y="274"/>
                    <a:pt x="1155" y="99"/>
                  </a:cubicBezTo>
                  <a:cubicBezTo>
                    <a:pt x="1086" y="31"/>
                    <a:pt x="1002" y="0"/>
                    <a:pt x="92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6"/>
            <p:cNvSpPr/>
            <p:nvPr/>
          </p:nvSpPr>
          <p:spPr>
            <a:xfrm>
              <a:off x="4795175" y="3760675"/>
              <a:ext cx="42100" cy="26050"/>
            </a:xfrm>
            <a:custGeom>
              <a:avLst/>
              <a:gdLst/>
              <a:ahLst/>
              <a:cxnLst/>
              <a:rect l="l" t="t" r="r" b="b"/>
              <a:pathLst>
                <a:path w="1684" h="1042" extrusionOk="0">
                  <a:moveTo>
                    <a:pt x="1299" y="0"/>
                  </a:moveTo>
                  <a:cubicBezTo>
                    <a:pt x="924" y="0"/>
                    <a:pt x="377" y="477"/>
                    <a:pt x="176" y="637"/>
                  </a:cubicBezTo>
                  <a:cubicBezTo>
                    <a:pt x="0" y="773"/>
                    <a:pt x="156" y="1041"/>
                    <a:pt x="347" y="1041"/>
                  </a:cubicBezTo>
                  <a:cubicBezTo>
                    <a:pt x="366" y="1041"/>
                    <a:pt x="386" y="1038"/>
                    <a:pt x="406" y="1032"/>
                  </a:cubicBezTo>
                  <a:cubicBezTo>
                    <a:pt x="611" y="973"/>
                    <a:pt x="798" y="854"/>
                    <a:pt x="986" y="752"/>
                  </a:cubicBezTo>
                  <a:cubicBezTo>
                    <a:pt x="1045" y="721"/>
                    <a:pt x="1105" y="693"/>
                    <a:pt x="1166" y="668"/>
                  </a:cubicBezTo>
                  <a:lnTo>
                    <a:pt x="1166" y="668"/>
                  </a:lnTo>
                  <a:cubicBezTo>
                    <a:pt x="1164" y="671"/>
                    <a:pt x="1172" y="672"/>
                    <a:pt x="1185" y="672"/>
                  </a:cubicBezTo>
                  <a:cubicBezTo>
                    <a:pt x="1212" y="672"/>
                    <a:pt x="1261" y="667"/>
                    <a:pt x="1284" y="665"/>
                  </a:cubicBezTo>
                  <a:cubicBezTo>
                    <a:pt x="1289" y="666"/>
                    <a:pt x="1294" y="666"/>
                    <a:pt x="1299" y="666"/>
                  </a:cubicBezTo>
                  <a:cubicBezTo>
                    <a:pt x="1343" y="666"/>
                    <a:pt x="1387" y="661"/>
                    <a:pt x="1431" y="650"/>
                  </a:cubicBezTo>
                  <a:cubicBezTo>
                    <a:pt x="1580" y="603"/>
                    <a:pt x="1683" y="444"/>
                    <a:pt x="1636" y="285"/>
                  </a:cubicBezTo>
                  <a:cubicBezTo>
                    <a:pt x="1575" y="78"/>
                    <a:pt x="1451" y="0"/>
                    <a:pt x="129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46"/>
          <p:cNvGrpSpPr/>
          <p:nvPr/>
        </p:nvGrpSpPr>
        <p:grpSpPr>
          <a:xfrm>
            <a:off x="1825346" y="3835156"/>
            <a:ext cx="286371" cy="408378"/>
            <a:chOff x="6072875" y="254425"/>
            <a:chExt cx="677800" cy="966575"/>
          </a:xfrm>
        </p:grpSpPr>
        <p:sp>
          <p:nvSpPr>
            <p:cNvPr id="1372" name="Google Shape;1372;p46"/>
            <p:cNvSpPr/>
            <p:nvPr/>
          </p:nvSpPr>
          <p:spPr>
            <a:xfrm>
              <a:off x="6102225" y="931450"/>
              <a:ext cx="293975" cy="266925"/>
            </a:xfrm>
            <a:custGeom>
              <a:avLst/>
              <a:gdLst/>
              <a:ahLst/>
              <a:cxnLst/>
              <a:rect l="l" t="t" r="r" b="b"/>
              <a:pathLst>
                <a:path w="11759" h="10677" extrusionOk="0">
                  <a:moveTo>
                    <a:pt x="8532" y="0"/>
                  </a:moveTo>
                  <a:cubicBezTo>
                    <a:pt x="6118" y="2934"/>
                    <a:pt x="3485" y="5586"/>
                    <a:pt x="0" y="7164"/>
                  </a:cubicBezTo>
                  <a:cubicBezTo>
                    <a:pt x="993" y="8606"/>
                    <a:pt x="2077" y="10677"/>
                    <a:pt x="3769" y="10677"/>
                  </a:cubicBezTo>
                  <a:cubicBezTo>
                    <a:pt x="4142" y="10677"/>
                    <a:pt x="4545" y="10576"/>
                    <a:pt x="4983" y="10345"/>
                  </a:cubicBezTo>
                  <a:cubicBezTo>
                    <a:pt x="7793" y="8865"/>
                    <a:pt x="9814" y="6457"/>
                    <a:pt x="11737" y="3997"/>
                  </a:cubicBezTo>
                  <a:cubicBezTo>
                    <a:pt x="11743" y="3988"/>
                    <a:pt x="11750" y="3981"/>
                    <a:pt x="11758" y="3975"/>
                  </a:cubicBezTo>
                  <a:cubicBezTo>
                    <a:pt x="10588" y="2732"/>
                    <a:pt x="9500" y="1402"/>
                    <a:pt x="8532"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6"/>
            <p:cNvSpPr/>
            <p:nvPr/>
          </p:nvSpPr>
          <p:spPr>
            <a:xfrm>
              <a:off x="6192875" y="275400"/>
              <a:ext cx="540450" cy="909150"/>
            </a:xfrm>
            <a:custGeom>
              <a:avLst/>
              <a:gdLst/>
              <a:ahLst/>
              <a:cxnLst/>
              <a:rect l="l" t="t" r="r" b="b"/>
              <a:pathLst>
                <a:path w="21618" h="36366" extrusionOk="0">
                  <a:moveTo>
                    <a:pt x="10659" y="0"/>
                  </a:moveTo>
                  <a:cubicBezTo>
                    <a:pt x="7808" y="0"/>
                    <a:pt x="5041" y="1040"/>
                    <a:pt x="3340" y="3445"/>
                  </a:cubicBezTo>
                  <a:cubicBezTo>
                    <a:pt x="0" y="8173"/>
                    <a:pt x="406" y="14816"/>
                    <a:pt x="2501" y="19956"/>
                  </a:cubicBezTo>
                  <a:cubicBezTo>
                    <a:pt x="5337" y="26912"/>
                    <a:pt x="10623" y="32301"/>
                    <a:pt x="16846" y="36328"/>
                  </a:cubicBezTo>
                  <a:cubicBezTo>
                    <a:pt x="16860" y="36339"/>
                    <a:pt x="16874" y="36351"/>
                    <a:pt x="16887" y="36366"/>
                  </a:cubicBezTo>
                  <a:cubicBezTo>
                    <a:pt x="18157" y="35166"/>
                    <a:pt x="19378" y="33886"/>
                    <a:pt x="19655" y="32089"/>
                  </a:cubicBezTo>
                  <a:cubicBezTo>
                    <a:pt x="19659" y="32083"/>
                    <a:pt x="19659" y="32077"/>
                    <a:pt x="19662" y="32070"/>
                  </a:cubicBezTo>
                  <a:cubicBezTo>
                    <a:pt x="14898" y="30631"/>
                    <a:pt x="10784" y="26497"/>
                    <a:pt x="8161" y="22411"/>
                  </a:cubicBezTo>
                  <a:cubicBezTo>
                    <a:pt x="5563" y="18367"/>
                    <a:pt x="3538" y="12979"/>
                    <a:pt x="5304" y="8203"/>
                  </a:cubicBezTo>
                  <a:cubicBezTo>
                    <a:pt x="5886" y="6627"/>
                    <a:pt x="6968" y="4596"/>
                    <a:pt x="8902" y="4502"/>
                  </a:cubicBezTo>
                  <a:cubicBezTo>
                    <a:pt x="8955" y="4500"/>
                    <a:pt x="9007" y="4499"/>
                    <a:pt x="9059" y="4499"/>
                  </a:cubicBezTo>
                  <a:cubicBezTo>
                    <a:pt x="10582" y="4499"/>
                    <a:pt x="11917" y="5578"/>
                    <a:pt x="12540" y="6942"/>
                  </a:cubicBezTo>
                  <a:cubicBezTo>
                    <a:pt x="14634" y="11527"/>
                    <a:pt x="11017" y="17040"/>
                    <a:pt x="8556" y="20776"/>
                  </a:cubicBezTo>
                  <a:cubicBezTo>
                    <a:pt x="8468" y="20909"/>
                    <a:pt x="8343" y="20965"/>
                    <a:pt x="8216" y="20965"/>
                  </a:cubicBezTo>
                  <a:cubicBezTo>
                    <a:pt x="8181" y="20965"/>
                    <a:pt x="8145" y="20961"/>
                    <a:pt x="8111" y="20952"/>
                  </a:cubicBezTo>
                  <a:lnTo>
                    <a:pt x="8111" y="20952"/>
                  </a:lnTo>
                  <a:cubicBezTo>
                    <a:pt x="9077" y="22628"/>
                    <a:pt x="10273" y="24196"/>
                    <a:pt x="11618" y="25613"/>
                  </a:cubicBezTo>
                  <a:cubicBezTo>
                    <a:pt x="11876" y="25301"/>
                    <a:pt x="12113" y="24978"/>
                    <a:pt x="12344" y="24647"/>
                  </a:cubicBezTo>
                  <a:cubicBezTo>
                    <a:pt x="12356" y="24598"/>
                    <a:pt x="12378" y="24551"/>
                    <a:pt x="12409" y="24510"/>
                  </a:cubicBezTo>
                  <a:cubicBezTo>
                    <a:pt x="16412" y="18976"/>
                    <a:pt x="21617" y="11998"/>
                    <a:pt x="18095" y="4893"/>
                  </a:cubicBezTo>
                  <a:cubicBezTo>
                    <a:pt x="16709" y="2096"/>
                    <a:pt x="14145" y="74"/>
                    <a:pt x="10925" y="3"/>
                  </a:cubicBezTo>
                  <a:cubicBezTo>
                    <a:pt x="10836" y="1"/>
                    <a:pt x="10748" y="0"/>
                    <a:pt x="106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6"/>
            <p:cNvSpPr/>
            <p:nvPr/>
          </p:nvSpPr>
          <p:spPr>
            <a:xfrm>
              <a:off x="6072875" y="254425"/>
              <a:ext cx="677800" cy="966575"/>
            </a:xfrm>
            <a:custGeom>
              <a:avLst/>
              <a:gdLst/>
              <a:ahLst/>
              <a:cxnLst/>
              <a:rect l="l" t="t" r="r" b="b"/>
              <a:pathLst>
                <a:path w="27112" h="38663" extrusionOk="0">
                  <a:moveTo>
                    <a:pt x="13947" y="6128"/>
                  </a:moveTo>
                  <a:cubicBezTo>
                    <a:pt x="15253" y="6128"/>
                    <a:pt x="16377" y="7546"/>
                    <a:pt x="16819" y="8679"/>
                  </a:cubicBezTo>
                  <a:cubicBezTo>
                    <a:pt x="17701" y="10931"/>
                    <a:pt x="16758" y="13326"/>
                    <a:pt x="15845" y="15397"/>
                  </a:cubicBezTo>
                  <a:cubicBezTo>
                    <a:pt x="14961" y="17415"/>
                    <a:pt x="13852" y="19355"/>
                    <a:pt x="12640" y="21194"/>
                  </a:cubicBezTo>
                  <a:cubicBezTo>
                    <a:pt x="12627" y="21215"/>
                    <a:pt x="12619" y="21234"/>
                    <a:pt x="12609" y="21253"/>
                  </a:cubicBezTo>
                  <a:cubicBezTo>
                    <a:pt x="11076" y="18418"/>
                    <a:pt x="10198" y="15313"/>
                    <a:pt x="10332" y="12176"/>
                  </a:cubicBezTo>
                  <a:cubicBezTo>
                    <a:pt x="10416" y="10161"/>
                    <a:pt x="11102" y="7501"/>
                    <a:pt x="12958" y="6411"/>
                  </a:cubicBezTo>
                  <a:cubicBezTo>
                    <a:pt x="13294" y="6214"/>
                    <a:pt x="13626" y="6128"/>
                    <a:pt x="13947" y="6128"/>
                  </a:cubicBezTo>
                  <a:close/>
                  <a:moveTo>
                    <a:pt x="15462" y="838"/>
                  </a:moveTo>
                  <a:cubicBezTo>
                    <a:pt x="15549" y="838"/>
                    <a:pt x="15636" y="839"/>
                    <a:pt x="15723" y="841"/>
                  </a:cubicBezTo>
                  <a:cubicBezTo>
                    <a:pt x="18944" y="913"/>
                    <a:pt x="21508" y="2934"/>
                    <a:pt x="22895" y="5731"/>
                  </a:cubicBezTo>
                  <a:cubicBezTo>
                    <a:pt x="26417" y="12837"/>
                    <a:pt x="21212" y="19815"/>
                    <a:pt x="17208" y="25349"/>
                  </a:cubicBezTo>
                  <a:cubicBezTo>
                    <a:pt x="17178" y="25390"/>
                    <a:pt x="17155" y="25437"/>
                    <a:pt x="17143" y="25486"/>
                  </a:cubicBezTo>
                  <a:cubicBezTo>
                    <a:pt x="16912" y="25817"/>
                    <a:pt x="16676" y="26140"/>
                    <a:pt x="16418" y="26452"/>
                  </a:cubicBezTo>
                  <a:cubicBezTo>
                    <a:pt x="15071" y="25035"/>
                    <a:pt x="13876" y="23467"/>
                    <a:pt x="12910" y="21791"/>
                  </a:cubicBezTo>
                  <a:lnTo>
                    <a:pt x="12910" y="21791"/>
                  </a:lnTo>
                  <a:cubicBezTo>
                    <a:pt x="12944" y="21800"/>
                    <a:pt x="12980" y="21804"/>
                    <a:pt x="13015" y="21804"/>
                  </a:cubicBezTo>
                  <a:cubicBezTo>
                    <a:pt x="13142" y="21804"/>
                    <a:pt x="13267" y="21748"/>
                    <a:pt x="13355" y="21615"/>
                  </a:cubicBezTo>
                  <a:cubicBezTo>
                    <a:pt x="15816" y="17879"/>
                    <a:pt x="19432" y="12366"/>
                    <a:pt x="17339" y="7781"/>
                  </a:cubicBezTo>
                  <a:cubicBezTo>
                    <a:pt x="16716" y="6417"/>
                    <a:pt x="15381" y="5338"/>
                    <a:pt x="13858" y="5338"/>
                  </a:cubicBezTo>
                  <a:cubicBezTo>
                    <a:pt x="13806" y="5338"/>
                    <a:pt x="13754" y="5339"/>
                    <a:pt x="13701" y="5341"/>
                  </a:cubicBezTo>
                  <a:cubicBezTo>
                    <a:pt x="11767" y="5435"/>
                    <a:pt x="10685" y="7466"/>
                    <a:pt x="10103" y="9042"/>
                  </a:cubicBezTo>
                  <a:cubicBezTo>
                    <a:pt x="8338" y="13818"/>
                    <a:pt x="10363" y="19206"/>
                    <a:pt x="12960" y="23250"/>
                  </a:cubicBezTo>
                  <a:cubicBezTo>
                    <a:pt x="15583" y="27336"/>
                    <a:pt x="19698" y="31470"/>
                    <a:pt x="24461" y="32909"/>
                  </a:cubicBezTo>
                  <a:cubicBezTo>
                    <a:pt x="24457" y="32916"/>
                    <a:pt x="24457" y="32922"/>
                    <a:pt x="24455" y="32928"/>
                  </a:cubicBezTo>
                  <a:cubicBezTo>
                    <a:pt x="24177" y="34725"/>
                    <a:pt x="22956" y="36005"/>
                    <a:pt x="21686" y="37205"/>
                  </a:cubicBezTo>
                  <a:cubicBezTo>
                    <a:pt x="21674" y="37190"/>
                    <a:pt x="21660" y="37178"/>
                    <a:pt x="21645" y="37167"/>
                  </a:cubicBezTo>
                  <a:cubicBezTo>
                    <a:pt x="15422" y="33140"/>
                    <a:pt x="10135" y="27751"/>
                    <a:pt x="7301" y="20795"/>
                  </a:cubicBezTo>
                  <a:cubicBezTo>
                    <a:pt x="5204" y="15655"/>
                    <a:pt x="4800" y="9012"/>
                    <a:pt x="8138" y="4283"/>
                  </a:cubicBezTo>
                  <a:cubicBezTo>
                    <a:pt x="9841" y="1877"/>
                    <a:pt x="12610" y="838"/>
                    <a:pt x="15462" y="838"/>
                  </a:cubicBezTo>
                  <a:close/>
                  <a:moveTo>
                    <a:pt x="9706" y="27081"/>
                  </a:moveTo>
                  <a:cubicBezTo>
                    <a:pt x="10674" y="28483"/>
                    <a:pt x="11762" y="29813"/>
                    <a:pt x="12932" y="31056"/>
                  </a:cubicBezTo>
                  <a:cubicBezTo>
                    <a:pt x="12924" y="31062"/>
                    <a:pt x="12917" y="31069"/>
                    <a:pt x="12911" y="31078"/>
                  </a:cubicBezTo>
                  <a:cubicBezTo>
                    <a:pt x="10988" y="33538"/>
                    <a:pt x="8967" y="35946"/>
                    <a:pt x="6157" y="37426"/>
                  </a:cubicBezTo>
                  <a:cubicBezTo>
                    <a:pt x="5719" y="37657"/>
                    <a:pt x="5316" y="37758"/>
                    <a:pt x="4942" y="37758"/>
                  </a:cubicBezTo>
                  <a:cubicBezTo>
                    <a:pt x="3251" y="37758"/>
                    <a:pt x="2167" y="35687"/>
                    <a:pt x="1174" y="34245"/>
                  </a:cubicBezTo>
                  <a:cubicBezTo>
                    <a:pt x="4659" y="32667"/>
                    <a:pt x="7292" y="30015"/>
                    <a:pt x="9706" y="27081"/>
                  </a:cubicBezTo>
                  <a:close/>
                  <a:moveTo>
                    <a:pt x="15222" y="0"/>
                  </a:moveTo>
                  <a:cubicBezTo>
                    <a:pt x="13143" y="0"/>
                    <a:pt x="11004" y="643"/>
                    <a:pt x="9406" y="1882"/>
                  </a:cubicBezTo>
                  <a:cubicBezTo>
                    <a:pt x="4712" y="5529"/>
                    <a:pt x="4273" y="12401"/>
                    <a:pt x="5491" y="17771"/>
                  </a:cubicBezTo>
                  <a:cubicBezTo>
                    <a:pt x="6210" y="20948"/>
                    <a:pt x="7616" y="23973"/>
                    <a:pt x="9465" y="26729"/>
                  </a:cubicBezTo>
                  <a:cubicBezTo>
                    <a:pt x="6700" y="29358"/>
                    <a:pt x="4027" y="32195"/>
                    <a:pt x="430" y="33669"/>
                  </a:cubicBezTo>
                  <a:cubicBezTo>
                    <a:pt x="205" y="33759"/>
                    <a:pt x="0" y="34045"/>
                    <a:pt x="181" y="34282"/>
                  </a:cubicBezTo>
                  <a:cubicBezTo>
                    <a:pt x="1245" y="35707"/>
                    <a:pt x="2613" y="38663"/>
                    <a:pt x="4752" y="38663"/>
                  </a:cubicBezTo>
                  <a:cubicBezTo>
                    <a:pt x="4901" y="38663"/>
                    <a:pt x="5054" y="38648"/>
                    <a:pt x="5210" y="38618"/>
                  </a:cubicBezTo>
                  <a:cubicBezTo>
                    <a:pt x="8718" y="37940"/>
                    <a:pt x="11447" y="34302"/>
                    <a:pt x="13503" y="31666"/>
                  </a:cubicBezTo>
                  <a:cubicBezTo>
                    <a:pt x="13506" y="31663"/>
                    <a:pt x="13506" y="31660"/>
                    <a:pt x="13509" y="31654"/>
                  </a:cubicBezTo>
                  <a:cubicBezTo>
                    <a:pt x="15312" y="33479"/>
                    <a:pt x="17293" y="35102"/>
                    <a:pt x="19353" y="36460"/>
                  </a:cubicBezTo>
                  <a:cubicBezTo>
                    <a:pt x="20003" y="36889"/>
                    <a:pt x="20680" y="37278"/>
                    <a:pt x="21380" y="37622"/>
                  </a:cubicBezTo>
                  <a:cubicBezTo>
                    <a:pt x="21390" y="37624"/>
                    <a:pt x="21396" y="37624"/>
                    <a:pt x="21405" y="37628"/>
                  </a:cubicBezTo>
                  <a:cubicBezTo>
                    <a:pt x="21427" y="37775"/>
                    <a:pt x="21573" y="37898"/>
                    <a:pt x="21735" y="37898"/>
                  </a:cubicBezTo>
                  <a:cubicBezTo>
                    <a:pt x="21803" y="37898"/>
                    <a:pt x="21875" y="37876"/>
                    <a:pt x="21941" y="37824"/>
                  </a:cubicBezTo>
                  <a:cubicBezTo>
                    <a:pt x="23455" y="36616"/>
                    <a:pt x="24945" y="35145"/>
                    <a:pt x="25215" y="33140"/>
                  </a:cubicBezTo>
                  <a:cubicBezTo>
                    <a:pt x="25245" y="32909"/>
                    <a:pt x="25102" y="32741"/>
                    <a:pt x="24931" y="32675"/>
                  </a:cubicBezTo>
                  <a:cubicBezTo>
                    <a:pt x="24947" y="32532"/>
                    <a:pt x="24884" y="32371"/>
                    <a:pt x="24716" y="32299"/>
                  </a:cubicBezTo>
                  <a:cubicBezTo>
                    <a:pt x="21921" y="31127"/>
                    <a:pt x="19187" y="29243"/>
                    <a:pt x="16863" y="26909"/>
                  </a:cubicBezTo>
                  <a:cubicBezTo>
                    <a:pt x="17190" y="26601"/>
                    <a:pt x="17490" y="26266"/>
                    <a:pt x="17760" y="25907"/>
                  </a:cubicBezTo>
                  <a:cubicBezTo>
                    <a:pt x="17826" y="25875"/>
                    <a:pt x="17883" y="25826"/>
                    <a:pt x="17926" y="25766"/>
                  </a:cubicBezTo>
                  <a:cubicBezTo>
                    <a:pt x="22099" y="20010"/>
                    <a:pt x="27111" y="13058"/>
                    <a:pt x="23754" y="5666"/>
                  </a:cubicBezTo>
                  <a:cubicBezTo>
                    <a:pt x="22527" y="2963"/>
                    <a:pt x="20396" y="994"/>
                    <a:pt x="17493" y="271"/>
                  </a:cubicBezTo>
                  <a:cubicBezTo>
                    <a:pt x="16765" y="90"/>
                    <a:pt x="15998" y="0"/>
                    <a:pt x="1522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78"/>
        <p:cNvGrpSpPr/>
        <p:nvPr/>
      </p:nvGrpSpPr>
      <p:grpSpPr>
        <a:xfrm>
          <a:off x="0" y="0"/>
          <a:ext cx="0" cy="0"/>
          <a:chOff x="0" y="0"/>
          <a:chExt cx="0" cy="0"/>
        </a:xfrm>
      </p:grpSpPr>
      <p:sp>
        <p:nvSpPr>
          <p:cNvPr id="1379" name="Google Shape;1379;p47"/>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Key Accomplishments</a:t>
            </a:r>
            <a:endParaRPr/>
          </a:p>
        </p:txBody>
      </p:sp>
      <p:graphicFrame>
        <p:nvGraphicFramePr>
          <p:cNvPr id="1380" name="Google Shape;1380;p47"/>
          <p:cNvGraphicFramePr/>
          <p:nvPr/>
        </p:nvGraphicFramePr>
        <p:xfrm>
          <a:off x="952500" y="1338275"/>
          <a:ext cx="7239000" cy="2925910"/>
        </p:xfrm>
        <a:graphic>
          <a:graphicData uri="http://schemas.openxmlformats.org/drawingml/2006/table">
            <a:tbl>
              <a:tblPr>
                <a:noFill/>
                <a:tableStyleId>{F625A686-9876-401F-8931-4937CE78CB0D}</a:tableStyleId>
              </a:tblPr>
              <a:tblGrid>
                <a:gridCol w="2422525">
                  <a:extLst>
                    <a:ext uri="{9D8B030D-6E8A-4147-A177-3AD203B41FA5}">
                      <a16:colId xmlns:a16="http://schemas.microsoft.com/office/drawing/2014/main" val="20000"/>
                    </a:ext>
                  </a:extLst>
                </a:gridCol>
                <a:gridCol w="2403475">
                  <a:extLst>
                    <a:ext uri="{9D8B030D-6E8A-4147-A177-3AD203B41FA5}">
                      <a16:colId xmlns:a16="http://schemas.microsoft.com/office/drawing/2014/main" val="20001"/>
                    </a:ext>
                  </a:extLst>
                </a:gridCol>
                <a:gridCol w="2413000">
                  <a:extLst>
                    <a:ext uri="{9D8B030D-6E8A-4147-A177-3AD203B41FA5}">
                      <a16:colId xmlns:a16="http://schemas.microsoft.com/office/drawing/2014/main" val="20002"/>
                    </a:ext>
                  </a:extLst>
                </a:gridCol>
              </a:tblGrid>
              <a:tr h="341925">
                <a:tc>
                  <a:txBody>
                    <a:bodyPr/>
                    <a:lstStyle/>
                    <a:p>
                      <a:pPr marL="0" lvl="0" indent="0" algn="ctr" rtl="0">
                        <a:spcBef>
                          <a:spcPts val="0"/>
                        </a:spcBef>
                        <a:spcAft>
                          <a:spcPts val="0"/>
                        </a:spcAft>
                        <a:buNone/>
                      </a:pPr>
                      <a:r>
                        <a:rPr lang="en">
                          <a:latin typeface="Chewy"/>
                          <a:ea typeface="Chewy"/>
                          <a:cs typeface="Chewy"/>
                          <a:sym typeface="Chewy"/>
                        </a:rPr>
                        <a:t>Year</a:t>
                      </a:r>
                      <a:endParaRPr>
                        <a:latin typeface="Chewy"/>
                        <a:ea typeface="Chewy"/>
                        <a:cs typeface="Chewy"/>
                        <a:sym typeface="Chewy"/>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latin typeface="Chewy"/>
                          <a:ea typeface="Chewy"/>
                          <a:cs typeface="Chewy"/>
                          <a:sym typeface="Chewy"/>
                        </a:rPr>
                        <a:t>Area</a:t>
                      </a:r>
                      <a:endParaRPr>
                        <a:latin typeface="Chewy"/>
                        <a:ea typeface="Chewy"/>
                        <a:cs typeface="Chewy"/>
                        <a:sym typeface="Chewy"/>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latin typeface="Chewy"/>
                          <a:ea typeface="Chewy"/>
                          <a:cs typeface="Chewy"/>
                          <a:sym typeface="Chewy"/>
                        </a:rPr>
                        <a:t>Accomplishment</a:t>
                      </a:r>
                      <a:endParaRPr>
                        <a:latin typeface="Chewy"/>
                        <a:ea typeface="Chewy"/>
                        <a:cs typeface="Chewy"/>
                        <a:sym typeface="Chewy"/>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chemeClr val="accent2"/>
                    </a:solidFill>
                  </a:tcPr>
                </a:tc>
                <a:extLst>
                  <a:ext uri="{0D108BD9-81ED-4DB2-BD59-A6C34878D82A}">
                    <a16:rowId xmlns:a16="http://schemas.microsoft.com/office/drawing/2014/main" val="10000"/>
                  </a:ext>
                </a:extLst>
              </a:tr>
              <a:tr h="632425">
                <a:tc>
                  <a:txBody>
                    <a:bodyPr/>
                    <a:lstStyle/>
                    <a:p>
                      <a:pPr marL="0" lvl="0" indent="0" algn="ctr" rtl="0">
                        <a:spcBef>
                          <a:spcPts val="0"/>
                        </a:spcBef>
                        <a:spcAft>
                          <a:spcPts val="0"/>
                        </a:spcAft>
                        <a:buNone/>
                      </a:pPr>
                      <a:r>
                        <a:rPr lang="en">
                          <a:latin typeface="Chewy"/>
                          <a:ea typeface="Chewy"/>
                          <a:cs typeface="Chewy"/>
                          <a:sym typeface="Chewy"/>
                        </a:rPr>
                        <a:t>2001</a:t>
                      </a:r>
                      <a:endParaRPr>
                        <a:latin typeface="Chewy"/>
                        <a:ea typeface="Chewy"/>
                        <a:cs typeface="Chewy"/>
                        <a:sym typeface="Chewy"/>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chemeClr val="accent1"/>
                    </a:solidFill>
                  </a:tcPr>
                </a:tc>
                <a:tc>
                  <a:txBody>
                    <a:bodyPr/>
                    <a:lstStyle/>
                    <a:p>
                      <a:pPr marL="0" lvl="0" indent="0" algn="ctr" rtl="0">
                        <a:lnSpc>
                          <a:spcPct val="100000"/>
                        </a:lnSpc>
                        <a:spcBef>
                          <a:spcPts val="0"/>
                        </a:spcBef>
                        <a:spcAft>
                          <a:spcPts val="0"/>
                        </a:spcAft>
                        <a:buNone/>
                      </a:pPr>
                      <a:r>
                        <a:rPr lang="en" sz="1100">
                          <a:latin typeface="Didact Gothic"/>
                          <a:ea typeface="Didact Gothic"/>
                          <a:cs typeface="Didact Gothic"/>
                          <a:sym typeface="Didact Gothic"/>
                        </a:rPr>
                        <a:t>Saturn</a:t>
                      </a:r>
                      <a:endParaRPr sz="1100">
                        <a:latin typeface="Didact Gothic"/>
                        <a:ea typeface="Didact Gothic"/>
                        <a:cs typeface="Didact Gothic"/>
                        <a:sym typeface="Didact Gothic"/>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rgbClr val="FA91A8">
                        <a:alpha val="41520"/>
                      </a:srgbClr>
                    </a:solidFill>
                  </a:tcPr>
                </a:tc>
                <a:tc>
                  <a:txBody>
                    <a:bodyPr/>
                    <a:lstStyle/>
                    <a:p>
                      <a:pPr marL="0" lvl="0" indent="0" algn="ctr" rtl="0">
                        <a:lnSpc>
                          <a:spcPct val="100000"/>
                        </a:lnSpc>
                        <a:spcBef>
                          <a:spcPts val="0"/>
                        </a:spcBef>
                        <a:spcAft>
                          <a:spcPts val="1600"/>
                        </a:spcAft>
                        <a:buClr>
                          <a:schemeClr val="dk1"/>
                        </a:buClr>
                        <a:buSzPts val="1100"/>
                        <a:buFont typeface="Arial"/>
                        <a:buNone/>
                      </a:pPr>
                      <a:r>
                        <a:rPr lang="en" sz="1100">
                          <a:solidFill>
                            <a:srgbClr val="322824"/>
                          </a:solidFill>
                          <a:latin typeface="Didact Gothic"/>
                          <a:ea typeface="Didact Gothic"/>
                          <a:cs typeface="Didact Gothic"/>
                          <a:sym typeface="Didact Gothic"/>
                        </a:rPr>
                        <a:t>Saturn is composed mostly of hydrogen and helium</a:t>
                      </a:r>
                      <a:endParaRPr sz="1100">
                        <a:latin typeface="Didact Gothic"/>
                        <a:ea typeface="Didact Gothic"/>
                        <a:cs typeface="Didact Gothic"/>
                        <a:sym typeface="Didact Gothic"/>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rgbClr val="FA91A8">
                        <a:alpha val="41520"/>
                      </a:srgbClr>
                    </a:solidFill>
                  </a:tcPr>
                </a:tc>
                <a:extLst>
                  <a:ext uri="{0D108BD9-81ED-4DB2-BD59-A6C34878D82A}">
                    <a16:rowId xmlns:a16="http://schemas.microsoft.com/office/drawing/2014/main" val="10001"/>
                  </a:ext>
                </a:extLst>
              </a:tr>
              <a:tr h="632425">
                <a:tc>
                  <a:txBody>
                    <a:bodyPr/>
                    <a:lstStyle/>
                    <a:p>
                      <a:pPr marL="0" lvl="0" indent="0" algn="ctr" rtl="0">
                        <a:spcBef>
                          <a:spcPts val="0"/>
                        </a:spcBef>
                        <a:spcAft>
                          <a:spcPts val="0"/>
                        </a:spcAft>
                        <a:buNone/>
                      </a:pPr>
                      <a:r>
                        <a:rPr lang="en">
                          <a:latin typeface="Chewy"/>
                          <a:ea typeface="Chewy"/>
                          <a:cs typeface="Chewy"/>
                          <a:sym typeface="Chewy"/>
                        </a:rPr>
                        <a:t>2009</a:t>
                      </a:r>
                      <a:endParaRPr>
                        <a:latin typeface="Chewy"/>
                        <a:ea typeface="Chewy"/>
                        <a:cs typeface="Chewy"/>
                        <a:sym typeface="Chewy"/>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chemeClr val="accent4"/>
                    </a:solidFill>
                  </a:tcPr>
                </a:tc>
                <a:tc>
                  <a:txBody>
                    <a:bodyPr/>
                    <a:lstStyle/>
                    <a:p>
                      <a:pPr marL="0" lvl="0" indent="0" algn="ctr" rtl="0">
                        <a:lnSpc>
                          <a:spcPct val="100000"/>
                        </a:lnSpc>
                        <a:spcBef>
                          <a:spcPts val="0"/>
                        </a:spcBef>
                        <a:spcAft>
                          <a:spcPts val="0"/>
                        </a:spcAft>
                        <a:buNone/>
                      </a:pPr>
                      <a:r>
                        <a:rPr lang="en" sz="1100">
                          <a:latin typeface="Didact Gothic"/>
                          <a:ea typeface="Didact Gothic"/>
                          <a:cs typeface="Didact Gothic"/>
                          <a:sym typeface="Didact Gothic"/>
                        </a:rPr>
                        <a:t>Venus</a:t>
                      </a:r>
                      <a:endParaRPr sz="1100">
                        <a:latin typeface="Didact Gothic"/>
                        <a:ea typeface="Didact Gothic"/>
                        <a:cs typeface="Didact Gothic"/>
                        <a:sym typeface="Didact Gothic"/>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rgbClr val="BDD235">
                        <a:alpha val="41070"/>
                      </a:srgbClr>
                    </a:solidFill>
                  </a:tcPr>
                </a:tc>
                <a:tc>
                  <a:txBody>
                    <a:bodyPr/>
                    <a:lstStyle/>
                    <a:p>
                      <a:pPr marL="0" lvl="0" indent="0" algn="ctr" rtl="0">
                        <a:lnSpc>
                          <a:spcPct val="100000"/>
                        </a:lnSpc>
                        <a:spcBef>
                          <a:spcPts val="0"/>
                        </a:spcBef>
                        <a:spcAft>
                          <a:spcPts val="1600"/>
                        </a:spcAft>
                        <a:buClr>
                          <a:schemeClr val="dk1"/>
                        </a:buClr>
                        <a:buSzPts val="1100"/>
                        <a:buFont typeface="Arial"/>
                        <a:buNone/>
                      </a:pPr>
                      <a:r>
                        <a:rPr lang="en" sz="1100">
                          <a:solidFill>
                            <a:srgbClr val="322824"/>
                          </a:solidFill>
                          <a:latin typeface="Didact Gothic"/>
                          <a:ea typeface="Didact Gothic"/>
                          <a:cs typeface="Didact Gothic"/>
                          <a:sym typeface="Didact Gothic"/>
                        </a:rPr>
                        <a:t>Venus has a beautiful name, but it’s hot</a:t>
                      </a:r>
                      <a:endParaRPr sz="1100">
                        <a:latin typeface="Didact Gothic"/>
                        <a:ea typeface="Didact Gothic"/>
                        <a:cs typeface="Didact Gothic"/>
                        <a:sym typeface="Didact Gothic"/>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rgbClr val="BDD235">
                        <a:alpha val="41070"/>
                      </a:srgbClr>
                    </a:solidFill>
                  </a:tcPr>
                </a:tc>
                <a:extLst>
                  <a:ext uri="{0D108BD9-81ED-4DB2-BD59-A6C34878D82A}">
                    <a16:rowId xmlns:a16="http://schemas.microsoft.com/office/drawing/2014/main" val="10002"/>
                  </a:ext>
                </a:extLst>
              </a:tr>
              <a:tr h="632425">
                <a:tc>
                  <a:txBody>
                    <a:bodyPr/>
                    <a:lstStyle/>
                    <a:p>
                      <a:pPr marL="0" lvl="0" indent="0" algn="ctr" rtl="0">
                        <a:spcBef>
                          <a:spcPts val="0"/>
                        </a:spcBef>
                        <a:spcAft>
                          <a:spcPts val="0"/>
                        </a:spcAft>
                        <a:buNone/>
                      </a:pPr>
                      <a:r>
                        <a:rPr lang="en">
                          <a:latin typeface="Chewy"/>
                          <a:ea typeface="Chewy"/>
                          <a:cs typeface="Chewy"/>
                          <a:sym typeface="Chewy"/>
                        </a:rPr>
                        <a:t>2018</a:t>
                      </a:r>
                      <a:endParaRPr>
                        <a:latin typeface="Chewy"/>
                        <a:ea typeface="Chewy"/>
                        <a:cs typeface="Chewy"/>
                        <a:sym typeface="Chewy"/>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chemeClr val="accent3"/>
                    </a:solidFill>
                  </a:tcPr>
                </a:tc>
                <a:tc>
                  <a:txBody>
                    <a:bodyPr/>
                    <a:lstStyle/>
                    <a:p>
                      <a:pPr marL="0" lvl="0" indent="0" algn="ctr" rtl="0">
                        <a:lnSpc>
                          <a:spcPct val="100000"/>
                        </a:lnSpc>
                        <a:spcBef>
                          <a:spcPts val="0"/>
                        </a:spcBef>
                        <a:spcAft>
                          <a:spcPts val="0"/>
                        </a:spcAft>
                        <a:buNone/>
                      </a:pPr>
                      <a:r>
                        <a:rPr lang="en" sz="1100">
                          <a:latin typeface="Didact Gothic"/>
                          <a:ea typeface="Didact Gothic"/>
                          <a:cs typeface="Didact Gothic"/>
                          <a:sym typeface="Didact Gothic"/>
                        </a:rPr>
                        <a:t>Mars</a:t>
                      </a:r>
                      <a:endParaRPr sz="1100">
                        <a:latin typeface="Didact Gothic"/>
                        <a:ea typeface="Didact Gothic"/>
                        <a:cs typeface="Didact Gothic"/>
                        <a:sym typeface="Didact Gothic"/>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rgbClr val="FAAE43">
                        <a:alpha val="30360"/>
                      </a:srgbClr>
                    </a:solidFill>
                  </a:tcPr>
                </a:tc>
                <a:tc>
                  <a:txBody>
                    <a:bodyPr/>
                    <a:lstStyle/>
                    <a:p>
                      <a:pPr marL="0" lvl="0" indent="0" algn="ctr" rtl="0">
                        <a:lnSpc>
                          <a:spcPct val="100000"/>
                        </a:lnSpc>
                        <a:spcBef>
                          <a:spcPts val="0"/>
                        </a:spcBef>
                        <a:spcAft>
                          <a:spcPts val="1600"/>
                        </a:spcAft>
                        <a:buNone/>
                      </a:pPr>
                      <a:r>
                        <a:rPr lang="en" sz="1100">
                          <a:solidFill>
                            <a:srgbClr val="322824"/>
                          </a:solidFill>
                          <a:latin typeface="Didact Gothic"/>
                          <a:ea typeface="Didact Gothic"/>
                          <a:cs typeface="Didact Gothic"/>
                          <a:sym typeface="Didact Gothic"/>
                        </a:rPr>
                        <a:t>Despite being red, Mars is actually a cold place</a:t>
                      </a:r>
                      <a:endParaRPr sz="1100">
                        <a:latin typeface="Didact Gothic"/>
                        <a:ea typeface="Didact Gothic"/>
                        <a:cs typeface="Didact Gothic"/>
                        <a:sym typeface="Didact Gothic"/>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rgbClr val="FAAE43">
                        <a:alpha val="30360"/>
                      </a:srgbClr>
                    </a:solidFill>
                  </a:tcPr>
                </a:tc>
                <a:extLst>
                  <a:ext uri="{0D108BD9-81ED-4DB2-BD59-A6C34878D82A}">
                    <a16:rowId xmlns:a16="http://schemas.microsoft.com/office/drawing/2014/main" val="10003"/>
                  </a:ext>
                </a:extLst>
              </a:tr>
              <a:tr h="632425">
                <a:tc>
                  <a:txBody>
                    <a:bodyPr/>
                    <a:lstStyle/>
                    <a:p>
                      <a:pPr marL="0" lvl="0" indent="0" algn="ctr" rtl="0">
                        <a:spcBef>
                          <a:spcPts val="0"/>
                        </a:spcBef>
                        <a:spcAft>
                          <a:spcPts val="0"/>
                        </a:spcAft>
                        <a:buNone/>
                      </a:pPr>
                      <a:r>
                        <a:rPr lang="en">
                          <a:latin typeface="Chewy"/>
                          <a:ea typeface="Chewy"/>
                          <a:cs typeface="Chewy"/>
                          <a:sym typeface="Chewy"/>
                        </a:rPr>
                        <a:t>2019</a:t>
                      </a:r>
                      <a:endParaRPr>
                        <a:latin typeface="Chewy"/>
                        <a:ea typeface="Chewy"/>
                        <a:cs typeface="Chewy"/>
                        <a:sym typeface="Chewy"/>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chemeClr val="accent2"/>
                    </a:solidFill>
                  </a:tcPr>
                </a:tc>
                <a:tc>
                  <a:txBody>
                    <a:bodyPr/>
                    <a:lstStyle/>
                    <a:p>
                      <a:pPr marL="0" lvl="0" indent="0" algn="ctr" rtl="0">
                        <a:lnSpc>
                          <a:spcPct val="100000"/>
                        </a:lnSpc>
                        <a:spcBef>
                          <a:spcPts val="0"/>
                        </a:spcBef>
                        <a:spcAft>
                          <a:spcPts val="0"/>
                        </a:spcAft>
                        <a:buNone/>
                      </a:pPr>
                      <a:r>
                        <a:rPr lang="en" sz="1100">
                          <a:latin typeface="Didact Gothic"/>
                          <a:ea typeface="Didact Gothic"/>
                          <a:cs typeface="Didact Gothic"/>
                          <a:sym typeface="Didact Gothic"/>
                        </a:rPr>
                        <a:t>Jupiter</a:t>
                      </a:r>
                      <a:endParaRPr sz="1100">
                        <a:latin typeface="Didact Gothic"/>
                        <a:ea typeface="Didact Gothic"/>
                        <a:cs typeface="Didact Gothic"/>
                        <a:sym typeface="Didact Gothic"/>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rgbClr val="BAE0DF">
                        <a:alpha val="28570"/>
                      </a:srgbClr>
                    </a:solidFill>
                  </a:tcPr>
                </a:tc>
                <a:tc>
                  <a:txBody>
                    <a:bodyPr/>
                    <a:lstStyle/>
                    <a:p>
                      <a:pPr marL="0" lvl="0" indent="0" algn="ctr" rtl="0">
                        <a:lnSpc>
                          <a:spcPct val="100000"/>
                        </a:lnSpc>
                        <a:spcBef>
                          <a:spcPts val="0"/>
                        </a:spcBef>
                        <a:spcAft>
                          <a:spcPts val="1600"/>
                        </a:spcAft>
                        <a:buNone/>
                      </a:pPr>
                      <a:r>
                        <a:rPr lang="en" sz="1100">
                          <a:solidFill>
                            <a:srgbClr val="322824"/>
                          </a:solidFill>
                          <a:latin typeface="Didact Gothic"/>
                          <a:ea typeface="Didact Gothic"/>
                          <a:cs typeface="Didact Gothic"/>
                          <a:sym typeface="Didact Gothic"/>
                        </a:rPr>
                        <a:t>Jupiter is the biggest planet in our Solar System</a:t>
                      </a:r>
                      <a:endParaRPr sz="1100">
                        <a:latin typeface="Didact Gothic"/>
                        <a:ea typeface="Didact Gothic"/>
                        <a:cs typeface="Didact Gothic"/>
                        <a:sym typeface="Didact Gothic"/>
                      </a:endParaRPr>
                    </a:p>
                  </a:txBody>
                  <a:tcPr marL="91425" marR="91425" marT="91425" marB="91425" anchor="ctr">
                    <a:lnL w="19050" cap="flat" cmpd="sng">
                      <a:solidFill>
                        <a:srgbClr val="322824"/>
                      </a:solidFill>
                      <a:prstDash val="dash"/>
                      <a:round/>
                      <a:headEnd type="none" w="sm" len="sm"/>
                      <a:tailEnd type="none" w="sm" len="sm"/>
                    </a:lnL>
                    <a:lnR w="19050" cap="flat" cmpd="sng">
                      <a:solidFill>
                        <a:srgbClr val="322824"/>
                      </a:solidFill>
                      <a:prstDash val="dash"/>
                      <a:round/>
                      <a:headEnd type="none" w="sm" len="sm"/>
                      <a:tailEnd type="none" w="sm" len="sm"/>
                    </a:lnR>
                    <a:lnT w="19050" cap="flat" cmpd="sng">
                      <a:solidFill>
                        <a:srgbClr val="322824"/>
                      </a:solidFill>
                      <a:prstDash val="dash"/>
                      <a:round/>
                      <a:headEnd type="none" w="sm" len="sm"/>
                      <a:tailEnd type="none" w="sm" len="sm"/>
                    </a:lnT>
                    <a:lnB w="19050" cap="flat" cmpd="sng">
                      <a:solidFill>
                        <a:srgbClr val="322824"/>
                      </a:solidFill>
                      <a:prstDash val="dash"/>
                      <a:round/>
                      <a:headEnd type="none" w="sm" len="sm"/>
                      <a:tailEnd type="none" w="sm" len="sm"/>
                    </a:lnB>
                    <a:solidFill>
                      <a:srgbClr val="BAE0DF">
                        <a:alpha val="28570"/>
                      </a:srgbClr>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84"/>
        <p:cNvGrpSpPr/>
        <p:nvPr/>
      </p:nvGrpSpPr>
      <p:grpSpPr>
        <a:xfrm>
          <a:off x="0" y="0"/>
          <a:ext cx="0" cy="0"/>
          <a:chOff x="0" y="0"/>
          <a:chExt cx="0" cy="0"/>
        </a:xfrm>
      </p:grpSpPr>
      <p:sp>
        <p:nvSpPr>
          <p:cNvPr id="1385" name="Google Shape;1385;p48"/>
          <p:cNvSpPr/>
          <p:nvPr/>
        </p:nvSpPr>
        <p:spPr>
          <a:xfrm>
            <a:off x="-1412" y="-515150"/>
            <a:ext cx="9146820" cy="4745144"/>
          </a:xfrm>
          <a:custGeom>
            <a:avLst/>
            <a:gdLst/>
            <a:ahLst/>
            <a:cxnLst/>
            <a:rect l="l" t="t" r="r" b="b"/>
            <a:pathLst>
              <a:path w="95205" h="49390" extrusionOk="0">
                <a:moveTo>
                  <a:pt x="0" y="0"/>
                </a:moveTo>
                <a:lnTo>
                  <a:pt x="0" y="49390"/>
                </a:lnTo>
                <a:cubicBezTo>
                  <a:pt x="57473" y="35528"/>
                  <a:pt x="95204" y="0"/>
                  <a:pt x="95204"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8"/>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Patient Satisfaction</a:t>
            </a:r>
            <a:endParaRPr/>
          </a:p>
        </p:txBody>
      </p:sp>
      <p:pic>
        <p:nvPicPr>
          <p:cNvPr id="1387" name="Google Shape;1387;p48" title="Gráfico">
            <a:hlinkClick r:id="rId3"/>
          </p:cNvPr>
          <p:cNvPicPr preferRelativeResize="0"/>
          <p:nvPr/>
        </p:nvPicPr>
        <p:blipFill>
          <a:blip r:embed="rId4">
            <a:alphaModFix/>
          </a:blip>
          <a:stretch>
            <a:fillRect/>
          </a:stretch>
        </p:blipFill>
        <p:spPr>
          <a:xfrm>
            <a:off x="77664" y="1676311"/>
            <a:ext cx="4286049" cy="2650200"/>
          </a:xfrm>
          <a:prstGeom prst="rect">
            <a:avLst/>
          </a:prstGeom>
          <a:noFill/>
          <a:ln>
            <a:noFill/>
          </a:ln>
        </p:spPr>
      </p:pic>
      <p:sp>
        <p:nvSpPr>
          <p:cNvPr id="1388" name="Google Shape;1388;p48"/>
          <p:cNvSpPr/>
          <p:nvPr/>
        </p:nvSpPr>
        <p:spPr>
          <a:xfrm>
            <a:off x="3621164" y="3037975"/>
            <a:ext cx="200700" cy="200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txBox="1">
            <a:spLocks noGrp="1"/>
          </p:cNvSpPr>
          <p:nvPr>
            <p:ph type="ctrTitle" idx="4294967295"/>
          </p:nvPr>
        </p:nvSpPr>
        <p:spPr>
          <a:xfrm>
            <a:off x="3800789" y="3037975"/>
            <a:ext cx="1032600" cy="20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Factor 1</a:t>
            </a:r>
            <a:endParaRPr sz="1400"/>
          </a:p>
        </p:txBody>
      </p:sp>
      <p:sp>
        <p:nvSpPr>
          <p:cNvPr id="1390" name="Google Shape;1390;p48"/>
          <p:cNvSpPr/>
          <p:nvPr/>
        </p:nvSpPr>
        <p:spPr>
          <a:xfrm>
            <a:off x="3621164" y="3354825"/>
            <a:ext cx="200700" cy="200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txBox="1">
            <a:spLocks noGrp="1"/>
          </p:cNvSpPr>
          <p:nvPr>
            <p:ph type="ctrTitle" idx="4294967295"/>
          </p:nvPr>
        </p:nvSpPr>
        <p:spPr>
          <a:xfrm>
            <a:off x="3800789" y="3354825"/>
            <a:ext cx="1032600" cy="20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Factor 2</a:t>
            </a:r>
            <a:endParaRPr sz="1400"/>
          </a:p>
        </p:txBody>
      </p:sp>
      <p:sp>
        <p:nvSpPr>
          <p:cNvPr id="1392" name="Google Shape;1392;p48"/>
          <p:cNvSpPr/>
          <p:nvPr/>
        </p:nvSpPr>
        <p:spPr>
          <a:xfrm>
            <a:off x="3621164" y="3671675"/>
            <a:ext cx="200700" cy="2007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txBox="1">
            <a:spLocks noGrp="1"/>
          </p:cNvSpPr>
          <p:nvPr>
            <p:ph type="ctrTitle" idx="4294967295"/>
          </p:nvPr>
        </p:nvSpPr>
        <p:spPr>
          <a:xfrm>
            <a:off x="3800789" y="3671675"/>
            <a:ext cx="1032600" cy="20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Factor 3</a:t>
            </a:r>
            <a:endParaRPr sz="1400"/>
          </a:p>
        </p:txBody>
      </p:sp>
      <p:sp>
        <p:nvSpPr>
          <p:cNvPr id="1394" name="Google Shape;1394;p48"/>
          <p:cNvSpPr/>
          <p:nvPr/>
        </p:nvSpPr>
        <p:spPr>
          <a:xfrm>
            <a:off x="3621164" y="3988525"/>
            <a:ext cx="200700" cy="200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txBox="1">
            <a:spLocks noGrp="1"/>
          </p:cNvSpPr>
          <p:nvPr>
            <p:ph type="ctrTitle" idx="4294967295"/>
          </p:nvPr>
        </p:nvSpPr>
        <p:spPr>
          <a:xfrm>
            <a:off x="3800789" y="3988525"/>
            <a:ext cx="1032600" cy="20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Factor 4</a:t>
            </a:r>
            <a:endParaRPr sz="1400"/>
          </a:p>
        </p:txBody>
      </p:sp>
      <p:sp>
        <p:nvSpPr>
          <p:cNvPr id="1396" name="Google Shape;1396;p48"/>
          <p:cNvSpPr txBox="1">
            <a:spLocks noGrp="1"/>
          </p:cNvSpPr>
          <p:nvPr>
            <p:ph type="subTitle" idx="4294967295"/>
          </p:nvPr>
        </p:nvSpPr>
        <p:spPr>
          <a:xfrm>
            <a:off x="5366100" y="2961477"/>
            <a:ext cx="2810700" cy="126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t>Mercury is the closest planet to the Sun and the smallest one in the Solar System—it’s only a bit larger than our Moon. The planet’s name has nothing to do with the liquid metal, since it was named after the Roman messenger god, Mercury</a:t>
            </a:r>
            <a:endParaRPr sz="1100"/>
          </a:p>
          <a:p>
            <a:pPr marL="0" lvl="0" indent="0" algn="l" rtl="0">
              <a:spcBef>
                <a:spcPts val="1600"/>
              </a:spcBef>
              <a:spcAft>
                <a:spcPts val="1600"/>
              </a:spcAft>
              <a:buNone/>
            </a:pPr>
            <a:endParaRPr sz="1100"/>
          </a:p>
        </p:txBody>
      </p:sp>
      <p:sp>
        <p:nvSpPr>
          <p:cNvPr id="1397" name="Google Shape;1397;p48"/>
          <p:cNvSpPr txBox="1">
            <a:spLocks noGrp="1"/>
          </p:cNvSpPr>
          <p:nvPr>
            <p:ph type="ctrTitle"/>
          </p:nvPr>
        </p:nvSpPr>
        <p:spPr>
          <a:xfrm>
            <a:off x="5366100" y="2404325"/>
            <a:ext cx="2034900" cy="48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t>Mercury</a:t>
            </a:r>
            <a:endParaRPr sz="1800"/>
          </a:p>
        </p:txBody>
      </p:sp>
      <p:sp>
        <p:nvSpPr>
          <p:cNvPr id="1398" name="Google Shape;1398;p48"/>
          <p:cNvSpPr txBox="1"/>
          <p:nvPr/>
        </p:nvSpPr>
        <p:spPr>
          <a:xfrm>
            <a:off x="964751" y="4326500"/>
            <a:ext cx="2511900" cy="42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a:latin typeface="Didact Gothic"/>
                <a:ea typeface="Didact Gothic"/>
                <a:cs typeface="Didact Gothic"/>
                <a:sym typeface="Didact Gothic"/>
              </a:rPr>
              <a:t>If you want to modify this graph, click on it, follow the link, change the data and replace it</a:t>
            </a:r>
            <a:endParaRPr sz="900">
              <a:latin typeface="Didact Gothic"/>
              <a:ea typeface="Didact Gothic"/>
              <a:cs typeface="Didact Gothic"/>
              <a:sym typeface="Didact Gothic"/>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02"/>
        <p:cNvGrpSpPr/>
        <p:nvPr/>
      </p:nvGrpSpPr>
      <p:grpSpPr>
        <a:xfrm>
          <a:off x="0" y="0"/>
          <a:ext cx="0" cy="0"/>
          <a:chOff x="0" y="0"/>
          <a:chExt cx="0" cy="0"/>
        </a:xfrm>
      </p:grpSpPr>
      <p:sp>
        <p:nvSpPr>
          <p:cNvPr id="1403" name="Google Shape;1403;p49"/>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Innovations</a:t>
            </a:r>
            <a:endParaRPr/>
          </a:p>
        </p:txBody>
      </p:sp>
      <p:grpSp>
        <p:nvGrpSpPr>
          <p:cNvPr id="1404" name="Google Shape;1404;p49"/>
          <p:cNvGrpSpPr/>
          <p:nvPr/>
        </p:nvGrpSpPr>
        <p:grpSpPr>
          <a:xfrm>
            <a:off x="2987105" y="1647341"/>
            <a:ext cx="3169772" cy="2656891"/>
            <a:chOff x="684775" y="238125"/>
            <a:chExt cx="6249550" cy="5238350"/>
          </a:xfrm>
        </p:grpSpPr>
        <p:sp>
          <p:nvSpPr>
            <p:cNvPr id="1405" name="Google Shape;1405;p49"/>
            <p:cNvSpPr/>
            <p:nvPr/>
          </p:nvSpPr>
          <p:spPr>
            <a:xfrm>
              <a:off x="5763225" y="4671175"/>
              <a:ext cx="322600" cy="75725"/>
            </a:xfrm>
            <a:custGeom>
              <a:avLst/>
              <a:gdLst/>
              <a:ahLst/>
              <a:cxnLst/>
              <a:rect l="l" t="t" r="r" b="b"/>
              <a:pathLst>
                <a:path w="12904" h="3029" extrusionOk="0">
                  <a:moveTo>
                    <a:pt x="5628" y="0"/>
                  </a:moveTo>
                  <a:cubicBezTo>
                    <a:pt x="3753" y="112"/>
                    <a:pt x="1877" y="220"/>
                    <a:pt x="0" y="326"/>
                  </a:cubicBezTo>
                  <a:cubicBezTo>
                    <a:pt x="1140" y="1069"/>
                    <a:pt x="2279" y="1809"/>
                    <a:pt x="3416" y="2548"/>
                  </a:cubicBezTo>
                  <a:cubicBezTo>
                    <a:pt x="3664" y="2711"/>
                    <a:pt x="3919" y="2869"/>
                    <a:pt x="4179" y="3029"/>
                  </a:cubicBezTo>
                  <a:cubicBezTo>
                    <a:pt x="7088" y="2898"/>
                    <a:pt x="9995" y="2778"/>
                    <a:pt x="12904" y="2720"/>
                  </a:cubicBezTo>
                  <a:cubicBezTo>
                    <a:pt x="10827" y="1797"/>
                    <a:pt x="8709" y="974"/>
                    <a:pt x="6535" y="283"/>
                  </a:cubicBezTo>
                  <a:cubicBezTo>
                    <a:pt x="6229" y="186"/>
                    <a:pt x="5927" y="93"/>
                    <a:pt x="5628"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9"/>
            <p:cNvSpPr/>
            <p:nvPr/>
          </p:nvSpPr>
          <p:spPr>
            <a:xfrm>
              <a:off x="5919100" y="4760275"/>
              <a:ext cx="368875" cy="82425"/>
            </a:xfrm>
            <a:custGeom>
              <a:avLst/>
              <a:gdLst/>
              <a:ahLst/>
              <a:cxnLst/>
              <a:rect l="l" t="t" r="r" b="b"/>
              <a:pathLst>
                <a:path w="14755" h="3297" extrusionOk="0">
                  <a:moveTo>
                    <a:pt x="8499" y="0"/>
                  </a:moveTo>
                  <a:cubicBezTo>
                    <a:pt x="8413" y="177"/>
                    <a:pt x="8244" y="320"/>
                    <a:pt x="7987" y="334"/>
                  </a:cubicBezTo>
                  <a:cubicBezTo>
                    <a:pt x="5327" y="499"/>
                    <a:pt x="2666" y="602"/>
                    <a:pt x="1" y="674"/>
                  </a:cubicBezTo>
                  <a:cubicBezTo>
                    <a:pt x="1251" y="1414"/>
                    <a:pt x="2488" y="2202"/>
                    <a:pt x="3498" y="3154"/>
                  </a:cubicBezTo>
                  <a:cubicBezTo>
                    <a:pt x="4916" y="3128"/>
                    <a:pt x="6335" y="3111"/>
                    <a:pt x="7752" y="3111"/>
                  </a:cubicBezTo>
                  <a:cubicBezTo>
                    <a:pt x="10092" y="3111"/>
                    <a:pt x="12428" y="3158"/>
                    <a:pt x="14755" y="3296"/>
                  </a:cubicBezTo>
                  <a:cubicBezTo>
                    <a:pt x="12710" y="2123"/>
                    <a:pt x="10626" y="1013"/>
                    <a:pt x="8499"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9"/>
            <p:cNvSpPr/>
            <p:nvPr/>
          </p:nvSpPr>
          <p:spPr>
            <a:xfrm>
              <a:off x="5667850" y="4778425"/>
              <a:ext cx="283425" cy="65800"/>
            </a:xfrm>
            <a:custGeom>
              <a:avLst/>
              <a:gdLst/>
              <a:ahLst/>
              <a:cxnLst/>
              <a:rect l="l" t="t" r="r" b="b"/>
              <a:pathLst>
                <a:path w="11337" h="2632" extrusionOk="0">
                  <a:moveTo>
                    <a:pt x="7904" y="1"/>
                  </a:moveTo>
                  <a:cubicBezTo>
                    <a:pt x="5271" y="63"/>
                    <a:pt x="2634" y="100"/>
                    <a:pt x="1" y="155"/>
                  </a:cubicBezTo>
                  <a:cubicBezTo>
                    <a:pt x="1007" y="816"/>
                    <a:pt x="2012" y="1476"/>
                    <a:pt x="3015" y="2136"/>
                  </a:cubicBezTo>
                  <a:cubicBezTo>
                    <a:pt x="3212" y="2267"/>
                    <a:pt x="3312" y="2444"/>
                    <a:pt x="3338" y="2631"/>
                  </a:cubicBezTo>
                  <a:cubicBezTo>
                    <a:pt x="4060" y="2622"/>
                    <a:pt x="4785" y="2613"/>
                    <a:pt x="5506" y="2602"/>
                  </a:cubicBezTo>
                  <a:cubicBezTo>
                    <a:pt x="7443" y="2568"/>
                    <a:pt x="9391" y="2518"/>
                    <a:pt x="11337" y="2473"/>
                  </a:cubicBezTo>
                  <a:cubicBezTo>
                    <a:pt x="10219" y="1621"/>
                    <a:pt x="9070" y="801"/>
                    <a:pt x="7904"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9"/>
            <p:cNvSpPr/>
            <p:nvPr/>
          </p:nvSpPr>
          <p:spPr>
            <a:xfrm>
              <a:off x="5433300" y="4783450"/>
              <a:ext cx="265875" cy="64100"/>
            </a:xfrm>
            <a:custGeom>
              <a:avLst/>
              <a:gdLst/>
              <a:ahLst/>
              <a:cxnLst/>
              <a:rect l="l" t="t" r="r" b="b"/>
              <a:pathLst>
                <a:path w="10635" h="2564" extrusionOk="0">
                  <a:moveTo>
                    <a:pt x="7138" y="1"/>
                  </a:moveTo>
                  <a:cubicBezTo>
                    <a:pt x="4758" y="59"/>
                    <a:pt x="2378" y="138"/>
                    <a:pt x="0" y="222"/>
                  </a:cubicBezTo>
                  <a:cubicBezTo>
                    <a:pt x="739" y="848"/>
                    <a:pt x="1460" y="1488"/>
                    <a:pt x="2152" y="2148"/>
                  </a:cubicBezTo>
                  <a:cubicBezTo>
                    <a:pt x="2290" y="2283"/>
                    <a:pt x="2353" y="2425"/>
                    <a:pt x="2362" y="2564"/>
                  </a:cubicBezTo>
                  <a:cubicBezTo>
                    <a:pt x="5119" y="2529"/>
                    <a:pt x="7875" y="2495"/>
                    <a:pt x="10634" y="2459"/>
                  </a:cubicBezTo>
                  <a:cubicBezTo>
                    <a:pt x="9481" y="1640"/>
                    <a:pt x="8329" y="821"/>
                    <a:pt x="7181"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9"/>
            <p:cNvSpPr/>
            <p:nvPr/>
          </p:nvSpPr>
          <p:spPr>
            <a:xfrm>
              <a:off x="5319000" y="4693425"/>
              <a:ext cx="257450" cy="67375"/>
            </a:xfrm>
            <a:custGeom>
              <a:avLst/>
              <a:gdLst/>
              <a:ahLst/>
              <a:cxnLst/>
              <a:rect l="l" t="t" r="r" b="b"/>
              <a:pathLst>
                <a:path w="10298" h="2695" extrusionOk="0">
                  <a:moveTo>
                    <a:pt x="6693" y="1"/>
                  </a:moveTo>
                  <a:cubicBezTo>
                    <a:pt x="4460" y="101"/>
                    <a:pt x="2229" y="195"/>
                    <a:pt x="1" y="279"/>
                  </a:cubicBezTo>
                  <a:cubicBezTo>
                    <a:pt x="1081" y="1061"/>
                    <a:pt x="2152" y="1865"/>
                    <a:pt x="3193" y="2695"/>
                  </a:cubicBezTo>
                  <a:cubicBezTo>
                    <a:pt x="5561" y="2665"/>
                    <a:pt x="7929" y="2625"/>
                    <a:pt x="10298" y="2569"/>
                  </a:cubicBezTo>
                  <a:cubicBezTo>
                    <a:pt x="9097" y="1711"/>
                    <a:pt x="7895" y="855"/>
                    <a:pt x="6693"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9"/>
            <p:cNvSpPr/>
            <p:nvPr/>
          </p:nvSpPr>
          <p:spPr>
            <a:xfrm>
              <a:off x="5529800" y="4681775"/>
              <a:ext cx="291700" cy="74450"/>
            </a:xfrm>
            <a:custGeom>
              <a:avLst/>
              <a:gdLst/>
              <a:ahLst/>
              <a:cxnLst/>
              <a:rect l="l" t="t" r="r" b="b"/>
              <a:pathLst>
                <a:path w="11668" h="2978" extrusionOk="0">
                  <a:moveTo>
                    <a:pt x="7572" y="1"/>
                  </a:moveTo>
                  <a:cubicBezTo>
                    <a:pt x="5049" y="137"/>
                    <a:pt x="2526" y="266"/>
                    <a:pt x="1" y="385"/>
                  </a:cubicBezTo>
                  <a:cubicBezTo>
                    <a:pt x="1315" y="1249"/>
                    <a:pt x="2629" y="2113"/>
                    <a:pt x="3940" y="2977"/>
                  </a:cubicBezTo>
                  <a:cubicBezTo>
                    <a:pt x="4494" y="2962"/>
                    <a:pt x="5043" y="2951"/>
                    <a:pt x="5596" y="2930"/>
                  </a:cubicBezTo>
                  <a:cubicBezTo>
                    <a:pt x="7620" y="2867"/>
                    <a:pt x="9647" y="2777"/>
                    <a:pt x="11668" y="2686"/>
                  </a:cubicBezTo>
                  <a:cubicBezTo>
                    <a:pt x="10309" y="1782"/>
                    <a:pt x="8935" y="891"/>
                    <a:pt x="7572"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9"/>
            <p:cNvSpPr/>
            <p:nvPr/>
          </p:nvSpPr>
          <p:spPr>
            <a:xfrm>
              <a:off x="5688225" y="4630500"/>
              <a:ext cx="115400" cy="19075"/>
            </a:xfrm>
            <a:custGeom>
              <a:avLst/>
              <a:gdLst/>
              <a:ahLst/>
              <a:cxnLst/>
              <a:rect l="l" t="t" r="r" b="b"/>
              <a:pathLst>
                <a:path w="4616" h="763" extrusionOk="0">
                  <a:moveTo>
                    <a:pt x="1" y="0"/>
                  </a:moveTo>
                  <a:cubicBezTo>
                    <a:pt x="390" y="256"/>
                    <a:pt x="783" y="509"/>
                    <a:pt x="1174" y="762"/>
                  </a:cubicBezTo>
                  <a:cubicBezTo>
                    <a:pt x="2321" y="709"/>
                    <a:pt x="3469" y="651"/>
                    <a:pt x="4616" y="594"/>
                  </a:cubicBezTo>
                  <a:cubicBezTo>
                    <a:pt x="3608" y="388"/>
                    <a:pt x="2592" y="236"/>
                    <a:pt x="1569" y="134"/>
                  </a:cubicBezTo>
                  <a:cubicBezTo>
                    <a:pt x="1048" y="82"/>
                    <a:pt x="525" y="41"/>
                    <a:pt x="1"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9"/>
            <p:cNvSpPr/>
            <p:nvPr/>
          </p:nvSpPr>
          <p:spPr>
            <a:xfrm>
              <a:off x="5425350" y="4622650"/>
              <a:ext cx="248275" cy="38500"/>
            </a:xfrm>
            <a:custGeom>
              <a:avLst/>
              <a:gdLst/>
              <a:ahLst/>
              <a:cxnLst/>
              <a:rect l="l" t="t" r="r" b="b"/>
              <a:pathLst>
                <a:path w="9931" h="1540" extrusionOk="0">
                  <a:moveTo>
                    <a:pt x="0" y="0"/>
                  </a:moveTo>
                  <a:cubicBezTo>
                    <a:pt x="779" y="511"/>
                    <a:pt x="1557" y="1024"/>
                    <a:pt x="2337" y="1539"/>
                  </a:cubicBezTo>
                  <a:cubicBezTo>
                    <a:pt x="4868" y="1417"/>
                    <a:pt x="7400" y="1291"/>
                    <a:pt x="9931" y="1164"/>
                  </a:cubicBezTo>
                  <a:cubicBezTo>
                    <a:pt x="9509" y="884"/>
                    <a:pt x="9084" y="603"/>
                    <a:pt x="8668" y="317"/>
                  </a:cubicBezTo>
                  <a:cubicBezTo>
                    <a:pt x="8617" y="282"/>
                    <a:pt x="8572" y="239"/>
                    <a:pt x="8537" y="190"/>
                  </a:cubicBezTo>
                  <a:cubicBezTo>
                    <a:pt x="6832" y="102"/>
                    <a:pt x="5128" y="59"/>
                    <a:pt x="3426" y="27"/>
                  </a:cubicBezTo>
                  <a:cubicBezTo>
                    <a:pt x="2285" y="6"/>
                    <a:pt x="1141" y="0"/>
                    <a:pt x="0"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9"/>
            <p:cNvSpPr/>
            <p:nvPr/>
          </p:nvSpPr>
          <p:spPr>
            <a:xfrm>
              <a:off x="5213850" y="4622800"/>
              <a:ext cx="229800" cy="47950"/>
            </a:xfrm>
            <a:custGeom>
              <a:avLst/>
              <a:gdLst/>
              <a:ahLst/>
              <a:cxnLst/>
              <a:rect l="l" t="t" r="r" b="b"/>
              <a:pathLst>
                <a:path w="9192" h="1918" extrusionOk="0">
                  <a:moveTo>
                    <a:pt x="6930" y="0"/>
                  </a:moveTo>
                  <a:cubicBezTo>
                    <a:pt x="4620" y="19"/>
                    <a:pt x="2310" y="67"/>
                    <a:pt x="0" y="143"/>
                  </a:cubicBezTo>
                  <a:cubicBezTo>
                    <a:pt x="841" y="727"/>
                    <a:pt x="1691" y="1318"/>
                    <a:pt x="2540" y="1917"/>
                  </a:cubicBezTo>
                  <a:cubicBezTo>
                    <a:pt x="4757" y="1819"/>
                    <a:pt x="6974" y="1716"/>
                    <a:pt x="9192" y="1608"/>
                  </a:cubicBezTo>
                  <a:cubicBezTo>
                    <a:pt x="8437" y="1074"/>
                    <a:pt x="7684" y="538"/>
                    <a:pt x="6930"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9"/>
            <p:cNvSpPr/>
            <p:nvPr/>
          </p:nvSpPr>
          <p:spPr>
            <a:xfrm>
              <a:off x="5184000" y="4790900"/>
              <a:ext cx="264075" cy="62800"/>
            </a:xfrm>
            <a:custGeom>
              <a:avLst/>
              <a:gdLst/>
              <a:ahLst/>
              <a:cxnLst/>
              <a:rect l="l" t="t" r="r" b="b"/>
              <a:pathLst>
                <a:path w="10563" h="2512" extrusionOk="0">
                  <a:moveTo>
                    <a:pt x="7859" y="0"/>
                  </a:moveTo>
                  <a:cubicBezTo>
                    <a:pt x="5242" y="96"/>
                    <a:pt x="2622" y="192"/>
                    <a:pt x="1" y="267"/>
                  </a:cubicBezTo>
                  <a:cubicBezTo>
                    <a:pt x="959" y="1009"/>
                    <a:pt x="1913" y="1757"/>
                    <a:pt x="2860" y="2511"/>
                  </a:cubicBezTo>
                  <a:cubicBezTo>
                    <a:pt x="4205" y="2450"/>
                    <a:pt x="5552" y="2397"/>
                    <a:pt x="6896" y="2365"/>
                  </a:cubicBezTo>
                  <a:cubicBezTo>
                    <a:pt x="8119" y="2336"/>
                    <a:pt x="9340" y="2315"/>
                    <a:pt x="10562" y="2295"/>
                  </a:cubicBezTo>
                  <a:cubicBezTo>
                    <a:pt x="9649" y="1547"/>
                    <a:pt x="8752" y="776"/>
                    <a:pt x="7859"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9"/>
            <p:cNvSpPr/>
            <p:nvPr/>
          </p:nvSpPr>
          <p:spPr>
            <a:xfrm>
              <a:off x="5067400" y="4701850"/>
              <a:ext cx="279300" cy="61500"/>
            </a:xfrm>
            <a:custGeom>
              <a:avLst/>
              <a:gdLst/>
              <a:ahLst/>
              <a:cxnLst/>
              <a:rect l="l" t="t" r="r" b="b"/>
              <a:pathLst>
                <a:path w="11172" h="2460" extrusionOk="0">
                  <a:moveTo>
                    <a:pt x="8462" y="1"/>
                  </a:moveTo>
                  <a:cubicBezTo>
                    <a:pt x="5641" y="104"/>
                    <a:pt x="2820" y="190"/>
                    <a:pt x="0" y="259"/>
                  </a:cubicBezTo>
                  <a:cubicBezTo>
                    <a:pt x="965" y="990"/>
                    <a:pt x="1927" y="1723"/>
                    <a:pt x="2888" y="2459"/>
                  </a:cubicBezTo>
                  <a:cubicBezTo>
                    <a:pt x="3967" y="2444"/>
                    <a:pt x="5046" y="2433"/>
                    <a:pt x="6125" y="2424"/>
                  </a:cubicBezTo>
                  <a:cubicBezTo>
                    <a:pt x="7807" y="2411"/>
                    <a:pt x="9488" y="2398"/>
                    <a:pt x="11171" y="2383"/>
                  </a:cubicBezTo>
                  <a:cubicBezTo>
                    <a:pt x="10268" y="1589"/>
                    <a:pt x="9366" y="792"/>
                    <a:pt x="8462"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9"/>
            <p:cNvSpPr/>
            <p:nvPr/>
          </p:nvSpPr>
          <p:spPr>
            <a:xfrm>
              <a:off x="4972050" y="4627150"/>
              <a:ext cx="272425" cy="53550"/>
            </a:xfrm>
            <a:custGeom>
              <a:avLst/>
              <a:gdLst/>
              <a:ahLst/>
              <a:cxnLst/>
              <a:rect l="l" t="t" r="r" b="b"/>
              <a:pathLst>
                <a:path w="10897" h="2142" extrusionOk="0">
                  <a:moveTo>
                    <a:pt x="8732" y="1"/>
                  </a:moveTo>
                  <a:cubicBezTo>
                    <a:pt x="5823" y="102"/>
                    <a:pt x="2913" y="239"/>
                    <a:pt x="1" y="381"/>
                  </a:cubicBezTo>
                  <a:cubicBezTo>
                    <a:pt x="783" y="967"/>
                    <a:pt x="1565" y="1554"/>
                    <a:pt x="2349" y="2141"/>
                  </a:cubicBezTo>
                  <a:cubicBezTo>
                    <a:pt x="5198" y="2037"/>
                    <a:pt x="8049" y="1924"/>
                    <a:pt x="10897" y="1802"/>
                  </a:cubicBezTo>
                  <a:cubicBezTo>
                    <a:pt x="10183" y="1190"/>
                    <a:pt x="9465" y="588"/>
                    <a:pt x="8732"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9"/>
            <p:cNvSpPr/>
            <p:nvPr/>
          </p:nvSpPr>
          <p:spPr>
            <a:xfrm>
              <a:off x="4800075" y="4638050"/>
              <a:ext cx="195200" cy="48925"/>
            </a:xfrm>
            <a:custGeom>
              <a:avLst/>
              <a:gdLst/>
              <a:ahLst/>
              <a:cxnLst/>
              <a:rect l="l" t="t" r="r" b="b"/>
              <a:pathLst>
                <a:path w="7808" h="1957" extrusionOk="0">
                  <a:moveTo>
                    <a:pt x="5766" y="1"/>
                  </a:moveTo>
                  <a:cubicBezTo>
                    <a:pt x="3844" y="99"/>
                    <a:pt x="1922" y="193"/>
                    <a:pt x="1" y="283"/>
                  </a:cubicBezTo>
                  <a:cubicBezTo>
                    <a:pt x="417" y="848"/>
                    <a:pt x="848" y="1407"/>
                    <a:pt x="1284" y="1956"/>
                  </a:cubicBezTo>
                  <a:cubicBezTo>
                    <a:pt x="3461" y="1900"/>
                    <a:pt x="5635" y="1834"/>
                    <a:pt x="7807" y="1758"/>
                  </a:cubicBezTo>
                  <a:cubicBezTo>
                    <a:pt x="7127" y="1171"/>
                    <a:pt x="6446" y="586"/>
                    <a:pt x="5766"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9"/>
            <p:cNvSpPr/>
            <p:nvPr/>
          </p:nvSpPr>
          <p:spPr>
            <a:xfrm>
              <a:off x="4558125" y="4646200"/>
              <a:ext cx="246200" cy="45400"/>
            </a:xfrm>
            <a:custGeom>
              <a:avLst/>
              <a:gdLst/>
              <a:ahLst/>
              <a:cxnLst/>
              <a:rect l="l" t="t" r="r" b="b"/>
              <a:pathLst>
                <a:path w="9848" h="1816" extrusionOk="0">
                  <a:moveTo>
                    <a:pt x="8743" y="1"/>
                  </a:moveTo>
                  <a:cubicBezTo>
                    <a:pt x="7037" y="82"/>
                    <a:pt x="5332" y="152"/>
                    <a:pt x="3630" y="213"/>
                  </a:cubicBezTo>
                  <a:cubicBezTo>
                    <a:pt x="2417" y="255"/>
                    <a:pt x="1207" y="277"/>
                    <a:pt x="0" y="280"/>
                  </a:cubicBezTo>
                  <a:cubicBezTo>
                    <a:pt x="552" y="783"/>
                    <a:pt x="1100" y="1298"/>
                    <a:pt x="1641" y="1816"/>
                  </a:cubicBezTo>
                  <a:cubicBezTo>
                    <a:pt x="4377" y="1783"/>
                    <a:pt x="7113" y="1732"/>
                    <a:pt x="9848" y="1662"/>
                  </a:cubicBezTo>
                  <a:cubicBezTo>
                    <a:pt x="9470" y="1117"/>
                    <a:pt x="9097" y="568"/>
                    <a:pt x="8743"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9"/>
            <p:cNvSpPr/>
            <p:nvPr/>
          </p:nvSpPr>
          <p:spPr>
            <a:xfrm>
              <a:off x="4313250" y="4644400"/>
              <a:ext cx="251625" cy="48250"/>
            </a:xfrm>
            <a:custGeom>
              <a:avLst/>
              <a:gdLst/>
              <a:ahLst/>
              <a:cxnLst/>
              <a:rect l="l" t="t" r="r" b="b"/>
              <a:pathLst>
                <a:path w="10065" h="1930" extrusionOk="0">
                  <a:moveTo>
                    <a:pt x="0" y="0"/>
                  </a:moveTo>
                  <a:cubicBezTo>
                    <a:pt x="485" y="646"/>
                    <a:pt x="979" y="1286"/>
                    <a:pt x="1482" y="1917"/>
                  </a:cubicBezTo>
                  <a:cubicBezTo>
                    <a:pt x="2639" y="1925"/>
                    <a:pt x="3795" y="1929"/>
                    <a:pt x="4951" y="1929"/>
                  </a:cubicBezTo>
                  <a:cubicBezTo>
                    <a:pt x="6656" y="1929"/>
                    <a:pt x="8361" y="1920"/>
                    <a:pt x="10065" y="1903"/>
                  </a:cubicBezTo>
                  <a:cubicBezTo>
                    <a:pt x="9585" y="1376"/>
                    <a:pt x="9097" y="857"/>
                    <a:pt x="8593" y="349"/>
                  </a:cubicBezTo>
                  <a:cubicBezTo>
                    <a:pt x="6474" y="332"/>
                    <a:pt x="4357" y="258"/>
                    <a:pt x="2242" y="127"/>
                  </a:cubicBezTo>
                  <a:cubicBezTo>
                    <a:pt x="1494" y="81"/>
                    <a:pt x="748" y="38"/>
                    <a:pt x="0"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9"/>
            <p:cNvSpPr/>
            <p:nvPr/>
          </p:nvSpPr>
          <p:spPr>
            <a:xfrm>
              <a:off x="4134600" y="4637175"/>
              <a:ext cx="190700" cy="54950"/>
            </a:xfrm>
            <a:custGeom>
              <a:avLst/>
              <a:gdLst/>
              <a:ahLst/>
              <a:cxnLst/>
              <a:rect l="l" t="t" r="r" b="b"/>
              <a:pathLst>
                <a:path w="7628" h="2198" extrusionOk="0">
                  <a:moveTo>
                    <a:pt x="0" y="0"/>
                  </a:moveTo>
                  <a:lnTo>
                    <a:pt x="0" y="0"/>
                  </a:lnTo>
                  <a:cubicBezTo>
                    <a:pt x="514" y="710"/>
                    <a:pt x="1028" y="1417"/>
                    <a:pt x="1543" y="2125"/>
                  </a:cubicBezTo>
                  <a:lnTo>
                    <a:pt x="5998" y="2186"/>
                  </a:lnTo>
                  <a:cubicBezTo>
                    <a:pt x="6542" y="2192"/>
                    <a:pt x="7083" y="2195"/>
                    <a:pt x="7627" y="2197"/>
                  </a:cubicBezTo>
                  <a:cubicBezTo>
                    <a:pt x="7187" y="1552"/>
                    <a:pt x="6755" y="900"/>
                    <a:pt x="6326" y="248"/>
                  </a:cubicBezTo>
                  <a:cubicBezTo>
                    <a:pt x="4222" y="144"/>
                    <a:pt x="2113" y="61"/>
                    <a:pt x="0"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9"/>
            <p:cNvSpPr/>
            <p:nvPr/>
          </p:nvSpPr>
          <p:spPr>
            <a:xfrm>
              <a:off x="4194250" y="4718800"/>
              <a:ext cx="188125" cy="54900"/>
            </a:xfrm>
            <a:custGeom>
              <a:avLst/>
              <a:gdLst/>
              <a:ahLst/>
              <a:cxnLst/>
              <a:rect l="l" t="t" r="r" b="b"/>
              <a:pathLst>
                <a:path w="7525" h="2196" extrusionOk="0">
                  <a:moveTo>
                    <a:pt x="5969" y="1"/>
                  </a:moveTo>
                  <a:cubicBezTo>
                    <a:pt x="3981" y="12"/>
                    <a:pt x="1991" y="18"/>
                    <a:pt x="1" y="18"/>
                  </a:cubicBezTo>
                  <a:cubicBezTo>
                    <a:pt x="527" y="737"/>
                    <a:pt x="1049" y="1458"/>
                    <a:pt x="1572" y="2181"/>
                  </a:cubicBezTo>
                  <a:cubicBezTo>
                    <a:pt x="2751" y="2182"/>
                    <a:pt x="3929" y="2186"/>
                    <a:pt x="5108" y="2192"/>
                  </a:cubicBezTo>
                  <a:cubicBezTo>
                    <a:pt x="5510" y="2195"/>
                    <a:pt x="5913" y="2195"/>
                    <a:pt x="6316" y="2195"/>
                  </a:cubicBezTo>
                  <a:cubicBezTo>
                    <a:pt x="6719" y="2195"/>
                    <a:pt x="7122" y="2195"/>
                    <a:pt x="7525" y="2195"/>
                  </a:cubicBezTo>
                  <a:cubicBezTo>
                    <a:pt x="6998" y="1467"/>
                    <a:pt x="6478" y="740"/>
                    <a:pt x="5969"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9"/>
            <p:cNvSpPr/>
            <p:nvPr/>
          </p:nvSpPr>
          <p:spPr>
            <a:xfrm>
              <a:off x="4371575" y="4716900"/>
              <a:ext cx="262350" cy="56775"/>
            </a:xfrm>
            <a:custGeom>
              <a:avLst/>
              <a:gdLst/>
              <a:ahLst/>
              <a:cxnLst/>
              <a:rect l="l" t="t" r="r" b="b"/>
              <a:pathLst>
                <a:path w="10494" h="2271" extrusionOk="0">
                  <a:moveTo>
                    <a:pt x="8628" y="0"/>
                  </a:moveTo>
                  <a:cubicBezTo>
                    <a:pt x="5751" y="35"/>
                    <a:pt x="2876" y="59"/>
                    <a:pt x="0" y="74"/>
                  </a:cubicBezTo>
                  <a:cubicBezTo>
                    <a:pt x="606" y="816"/>
                    <a:pt x="1225" y="1547"/>
                    <a:pt x="1851" y="2271"/>
                  </a:cubicBezTo>
                  <a:cubicBezTo>
                    <a:pt x="4732" y="2261"/>
                    <a:pt x="7613" y="2233"/>
                    <a:pt x="10493" y="2188"/>
                  </a:cubicBezTo>
                  <a:cubicBezTo>
                    <a:pt x="9881" y="1452"/>
                    <a:pt x="9259" y="723"/>
                    <a:pt x="8628"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9"/>
            <p:cNvSpPr/>
            <p:nvPr/>
          </p:nvSpPr>
          <p:spPr>
            <a:xfrm>
              <a:off x="4624500" y="4713425"/>
              <a:ext cx="240850" cy="57550"/>
            </a:xfrm>
            <a:custGeom>
              <a:avLst/>
              <a:gdLst/>
              <a:ahLst/>
              <a:cxnLst/>
              <a:rect l="l" t="t" r="r" b="b"/>
              <a:pathLst>
                <a:path w="9634" h="2302" extrusionOk="0">
                  <a:moveTo>
                    <a:pt x="7929" y="1"/>
                  </a:moveTo>
                  <a:cubicBezTo>
                    <a:pt x="5285" y="48"/>
                    <a:pt x="2643" y="87"/>
                    <a:pt x="1" y="119"/>
                  </a:cubicBezTo>
                  <a:cubicBezTo>
                    <a:pt x="717" y="833"/>
                    <a:pt x="1412" y="1563"/>
                    <a:pt x="2099" y="2302"/>
                  </a:cubicBezTo>
                  <a:cubicBezTo>
                    <a:pt x="4612" y="2258"/>
                    <a:pt x="7123" y="2214"/>
                    <a:pt x="9634" y="2168"/>
                  </a:cubicBezTo>
                  <a:cubicBezTo>
                    <a:pt x="9049" y="1461"/>
                    <a:pt x="8476" y="742"/>
                    <a:pt x="7929"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9"/>
            <p:cNvSpPr/>
            <p:nvPr/>
          </p:nvSpPr>
          <p:spPr>
            <a:xfrm>
              <a:off x="4853250" y="4709350"/>
              <a:ext cx="237950" cy="57625"/>
            </a:xfrm>
            <a:custGeom>
              <a:avLst/>
              <a:gdLst/>
              <a:ahLst/>
              <a:cxnLst/>
              <a:rect l="l" t="t" r="r" b="b"/>
              <a:pathLst>
                <a:path w="9518" h="2305" extrusionOk="0">
                  <a:moveTo>
                    <a:pt x="6955" y="1"/>
                  </a:moveTo>
                  <a:cubicBezTo>
                    <a:pt x="6670" y="6"/>
                    <a:pt x="6382" y="15"/>
                    <a:pt x="6092" y="24"/>
                  </a:cubicBezTo>
                  <a:cubicBezTo>
                    <a:pt x="4062" y="67"/>
                    <a:pt x="2031" y="103"/>
                    <a:pt x="1" y="139"/>
                  </a:cubicBezTo>
                  <a:cubicBezTo>
                    <a:pt x="620" y="882"/>
                    <a:pt x="1261" y="1604"/>
                    <a:pt x="1924" y="2304"/>
                  </a:cubicBezTo>
                  <a:cubicBezTo>
                    <a:pt x="4455" y="2255"/>
                    <a:pt x="6987" y="2214"/>
                    <a:pt x="9518" y="2182"/>
                  </a:cubicBezTo>
                  <a:cubicBezTo>
                    <a:pt x="8663" y="1455"/>
                    <a:pt x="7807" y="731"/>
                    <a:pt x="6955"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9"/>
            <p:cNvSpPr/>
            <p:nvPr/>
          </p:nvSpPr>
          <p:spPr>
            <a:xfrm>
              <a:off x="4936200" y="4798875"/>
              <a:ext cx="265300" cy="66100"/>
            </a:xfrm>
            <a:custGeom>
              <a:avLst/>
              <a:gdLst/>
              <a:ahLst/>
              <a:cxnLst/>
              <a:rect l="l" t="t" r="r" b="b"/>
              <a:pathLst>
                <a:path w="10612" h="2644" extrusionOk="0">
                  <a:moveTo>
                    <a:pt x="7861" y="1"/>
                  </a:moveTo>
                  <a:cubicBezTo>
                    <a:pt x="7486" y="9"/>
                    <a:pt x="7111" y="21"/>
                    <a:pt x="6735" y="31"/>
                  </a:cubicBezTo>
                  <a:cubicBezTo>
                    <a:pt x="4492" y="76"/>
                    <a:pt x="2246" y="112"/>
                    <a:pt x="0" y="142"/>
                  </a:cubicBezTo>
                  <a:cubicBezTo>
                    <a:pt x="786" y="904"/>
                    <a:pt x="1598" y="1634"/>
                    <a:pt x="2438" y="2323"/>
                  </a:cubicBezTo>
                  <a:cubicBezTo>
                    <a:pt x="2556" y="2420"/>
                    <a:pt x="2622" y="2531"/>
                    <a:pt x="2651" y="2644"/>
                  </a:cubicBezTo>
                  <a:cubicBezTo>
                    <a:pt x="5307" y="2564"/>
                    <a:pt x="7958" y="2425"/>
                    <a:pt x="10611" y="2294"/>
                  </a:cubicBezTo>
                  <a:cubicBezTo>
                    <a:pt x="9689" y="1537"/>
                    <a:pt x="8776" y="769"/>
                    <a:pt x="7861"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9"/>
            <p:cNvSpPr/>
            <p:nvPr/>
          </p:nvSpPr>
          <p:spPr>
            <a:xfrm>
              <a:off x="4707350" y="4802875"/>
              <a:ext cx="247200" cy="63600"/>
            </a:xfrm>
            <a:custGeom>
              <a:avLst/>
              <a:gdLst/>
              <a:ahLst/>
              <a:cxnLst/>
              <a:rect l="l" t="t" r="r" b="b"/>
              <a:pathLst>
                <a:path w="9888" h="2544" extrusionOk="0">
                  <a:moveTo>
                    <a:pt x="7525" y="1"/>
                  </a:moveTo>
                  <a:cubicBezTo>
                    <a:pt x="5020" y="31"/>
                    <a:pt x="2512" y="53"/>
                    <a:pt x="1" y="68"/>
                  </a:cubicBezTo>
                  <a:cubicBezTo>
                    <a:pt x="615" y="760"/>
                    <a:pt x="1217" y="1461"/>
                    <a:pt x="1793" y="2171"/>
                  </a:cubicBezTo>
                  <a:cubicBezTo>
                    <a:pt x="1873" y="2266"/>
                    <a:pt x="1926" y="2381"/>
                    <a:pt x="1951" y="2503"/>
                  </a:cubicBezTo>
                  <a:cubicBezTo>
                    <a:pt x="3967" y="2523"/>
                    <a:pt x="5983" y="2541"/>
                    <a:pt x="7999" y="2544"/>
                  </a:cubicBezTo>
                  <a:cubicBezTo>
                    <a:pt x="8626" y="2544"/>
                    <a:pt x="9256" y="2537"/>
                    <a:pt x="9888" y="2526"/>
                  </a:cubicBezTo>
                  <a:cubicBezTo>
                    <a:pt x="9070" y="1703"/>
                    <a:pt x="8287" y="862"/>
                    <a:pt x="7525"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9"/>
            <p:cNvSpPr/>
            <p:nvPr/>
          </p:nvSpPr>
          <p:spPr>
            <a:xfrm>
              <a:off x="4446075" y="4804850"/>
              <a:ext cx="266175" cy="60175"/>
            </a:xfrm>
            <a:custGeom>
              <a:avLst/>
              <a:gdLst/>
              <a:ahLst/>
              <a:cxnLst/>
              <a:rect l="l" t="t" r="r" b="b"/>
              <a:pathLst>
                <a:path w="10647" h="2407" extrusionOk="0">
                  <a:moveTo>
                    <a:pt x="8625" y="1"/>
                  </a:moveTo>
                  <a:cubicBezTo>
                    <a:pt x="5750" y="15"/>
                    <a:pt x="2875" y="30"/>
                    <a:pt x="1" y="44"/>
                  </a:cubicBezTo>
                  <a:cubicBezTo>
                    <a:pt x="625" y="750"/>
                    <a:pt x="1255" y="1452"/>
                    <a:pt x="1888" y="2150"/>
                  </a:cubicBezTo>
                  <a:cubicBezTo>
                    <a:pt x="1929" y="2194"/>
                    <a:pt x="1965" y="2243"/>
                    <a:pt x="1994" y="2295"/>
                  </a:cubicBezTo>
                  <a:cubicBezTo>
                    <a:pt x="4879" y="2335"/>
                    <a:pt x="7764" y="2372"/>
                    <a:pt x="10646" y="2406"/>
                  </a:cubicBezTo>
                  <a:cubicBezTo>
                    <a:pt x="9963" y="1610"/>
                    <a:pt x="9294" y="806"/>
                    <a:pt x="8625"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9"/>
            <p:cNvSpPr/>
            <p:nvPr/>
          </p:nvSpPr>
          <p:spPr>
            <a:xfrm>
              <a:off x="4257700" y="4806100"/>
              <a:ext cx="192125" cy="55675"/>
            </a:xfrm>
            <a:custGeom>
              <a:avLst/>
              <a:gdLst/>
              <a:ahLst/>
              <a:cxnLst/>
              <a:rect l="l" t="t" r="r" b="b"/>
              <a:pathLst>
                <a:path w="7685" h="2227" extrusionOk="0">
                  <a:moveTo>
                    <a:pt x="5949" y="0"/>
                  </a:moveTo>
                  <a:lnTo>
                    <a:pt x="0" y="35"/>
                  </a:lnTo>
                  <a:cubicBezTo>
                    <a:pt x="512" y="751"/>
                    <a:pt x="1024" y="1467"/>
                    <a:pt x="1528" y="2188"/>
                  </a:cubicBezTo>
                  <a:cubicBezTo>
                    <a:pt x="3581" y="2193"/>
                    <a:pt x="5633" y="2206"/>
                    <a:pt x="7685" y="2226"/>
                  </a:cubicBezTo>
                  <a:cubicBezTo>
                    <a:pt x="7090" y="1495"/>
                    <a:pt x="6518" y="751"/>
                    <a:pt x="5949"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9"/>
            <p:cNvSpPr/>
            <p:nvPr/>
          </p:nvSpPr>
          <p:spPr>
            <a:xfrm>
              <a:off x="4066950" y="4807250"/>
              <a:ext cx="190450" cy="55225"/>
            </a:xfrm>
            <a:custGeom>
              <a:avLst/>
              <a:gdLst/>
              <a:ahLst/>
              <a:cxnLst/>
              <a:rect l="l" t="t" r="r" b="b"/>
              <a:pathLst>
                <a:path w="7618" h="2209" extrusionOk="0">
                  <a:moveTo>
                    <a:pt x="6218" y="0"/>
                  </a:moveTo>
                  <a:cubicBezTo>
                    <a:pt x="5998" y="0"/>
                    <a:pt x="5779" y="4"/>
                    <a:pt x="5561" y="4"/>
                  </a:cubicBezTo>
                  <a:cubicBezTo>
                    <a:pt x="4527" y="13"/>
                    <a:pt x="3493" y="16"/>
                    <a:pt x="2459" y="16"/>
                  </a:cubicBezTo>
                  <a:cubicBezTo>
                    <a:pt x="1640" y="16"/>
                    <a:pt x="820" y="14"/>
                    <a:pt x="1" y="12"/>
                  </a:cubicBezTo>
                  <a:lnTo>
                    <a:pt x="1" y="12"/>
                  </a:lnTo>
                  <a:cubicBezTo>
                    <a:pt x="367" y="739"/>
                    <a:pt x="728" y="1473"/>
                    <a:pt x="1074" y="2208"/>
                  </a:cubicBezTo>
                  <a:cubicBezTo>
                    <a:pt x="1226" y="2206"/>
                    <a:pt x="1374" y="2206"/>
                    <a:pt x="1526" y="2203"/>
                  </a:cubicBezTo>
                  <a:cubicBezTo>
                    <a:pt x="3556" y="2165"/>
                    <a:pt x="5587" y="2151"/>
                    <a:pt x="7618" y="2145"/>
                  </a:cubicBezTo>
                  <a:cubicBezTo>
                    <a:pt x="7147" y="1435"/>
                    <a:pt x="6681" y="716"/>
                    <a:pt x="6218"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9"/>
            <p:cNvSpPr/>
            <p:nvPr/>
          </p:nvSpPr>
          <p:spPr>
            <a:xfrm>
              <a:off x="4020725" y="4718300"/>
              <a:ext cx="179750" cy="54950"/>
            </a:xfrm>
            <a:custGeom>
              <a:avLst/>
              <a:gdLst/>
              <a:ahLst/>
              <a:cxnLst/>
              <a:rect l="l" t="t" r="r" b="b"/>
              <a:pathLst>
                <a:path w="7190" h="2198" extrusionOk="0">
                  <a:moveTo>
                    <a:pt x="0" y="0"/>
                  </a:moveTo>
                  <a:lnTo>
                    <a:pt x="0" y="0"/>
                  </a:lnTo>
                  <a:cubicBezTo>
                    <a:pt x="387" y="728"/>
                    <a:pt x="771" y="1461"/>
                    <a:pt x="1149" y="2194"/>
                  </a:cubicBezTo>
                  <a:cubicBezTo>
                    <a:pt x="1688" y="2194"/>
                    <a:pt x="2228" y="2194"/>
                    <a:pt x="2767" y="2194"/>
                  </a:cubicBezTo>
                  <a:cubicBezTo>
                    <a:pt x="4241" y="2194"/>
                    <a:pt x="5716" y="2195"/>
                    <a:pt x="7190" y="2197"/>
                  </a:cubicBezTo>
                  <a:cubicBezTo>
                    <a:pt x="6728" y="1477"/>
                    <a:pt x="6267" y="757"/>
                    <a:pt x="5807" y="35"/>
                  </a:cubicBezTo>
                  <a:cubicBezTo>
                    <a:pt x="3871" y="32"/>
                    <a:pt x="1935" y="21"/>
                    <a:pt x="0"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9"/>
            <p:cNvSpPr/>
            <p:nvPr/>
          </p:nvSpPr>
          <p:spPr>
            <a:xfrm>
              <a:off x="3974825" y="4633550"/>
              <a:ext cx="172425" cy="56375"/>
            </a:xfrm>
            <a:custGeom>
              <a:avLst/>
              <a:gdLst/>
              <a:ahLst/>
              <a:cxnLst/>
              <a:rect l="l" t="t" r="r" b="b"/>
              <a:pathLst>
                <a:path w="6897" h="2255" extrusionOk="0">
                  <a:moveTo>
                    <a:pt x="1" y="0"/>
                  </a:moveTo>
                  <a:cubicBezTo>
                    <a:pt x="396" y="724"/>
                    <a:pt x="792" y="1447"/>
                    <a:pt x="1185" y="2173"/>
                  </a:cubicBezTo>
                  <a:cubicBezTo>
                    <a:pt x="3089" y="2201"/>
                    <a:pt x="4993" y="2229"/>
                    <a:pt x="6896" y="2254"/>
                  </a:cubicBezTo>
                  <a:cubicBezTo>
                    <a:pt x="6442" y="1541"/>
                    <a:pt x="5985" y="830"/>
                    <a:pt x="5526" y="120"/>
                  </a:cubicBezTo>
                  <a:cubicBezTo>
                    <a:pt x="3686" y="70"/>
                    <a:pt x="1841" y="27"/>
                    <a:pt x="1"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9"/>
            <p:cNvSpPr/>
            <p:nvPr/>
          </p:nvSpPr>
          <p:spPr>
            <a:xfrm>
              <a:off x="3819800" y="4631950"/>
              <a:ext cx="158575" cy="55525"/>
            </a:xfrm>
            <a:custGeom>
              <a:avLst/>
              <a:gdLst/>
              <a:ahLst/>
              <a:cxnLst/>
              <a:rect l="l" t="t" r="r" b="b"/>
              <a:pathLst>
                <a:path w="6343" h="2221" extrusionOk="0">
                  <a:moveTo>
                    <a:pt x="1" y="1"/>
                  </a:moveTo>
                  <a:cubicBezTo>
                    <a:pt x="129" y="711"/>
                    <a:pt x="256" y="1420"/>
                    <a:pt x="378" y="2130"/>
                  </a:cubicBezTo>
                  <a:cubicBezTo>
                    <a:pt x="2368" y="2161"/>
                    <a:pt x="4356" y="2191"/>
                    <a:pt x="6343" y="2220"/>
                  </a:cubicBezTo>
                  <a:cubicBezTo>
                    <a:pt x="6045" y="1499"/>
                    <a:pt x="5748" y="777"/>
                    <a:pt x="5450" y="53"/>
                  </a:cubicBezTo>
                  <a:cubicBezTo>
                    <a:pt x="3632" y="30"/>
                    <a:pt x="1816" y="12"/>
                    <a:pt x="1"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9"/>
            <p:cNvSpPr/>
            <p:nvPr/>
          </p:nvSpPr>
          <p:spPr>
            <a:xfrm>
              <a:off x="3834450" y="4715825"/>
              <a:ext cx="180375" cy="57475"/>
            </a:xfrm>
            <a:custGeom>
              <a:avLst/>
              <a:gdLst/>
              <a:ahLst/>
              <a:cxnLst/>
              <a:rect l="l" t="t" r="r" b="b"/>
              <a:pathLst>
                <a:path w="7215" h="2299" extrusionOk="0">
                  <a:moveTo>
                    <a:pt x="1" y="0"/>
                  </a:moveTo>
                  <a:cubicBezTo>
                    <a:pt x="128" y="765"/>
                    <a:pt x="249" y="1530"/>
                    <a:pt x="366" y="2299"/>
                  </a:cubicBezTo>
                  <a:cubicBezTo>
                    <a:pt x="2648" y="2297"/>
                    <a:pt x="4931" y="2296"/>
                    <a:pt x="7215" y="2292"/>
                  </a:cubicBezTo>
                  <a:cubicBezTo>
                    <a:pt x="6898" y="1560"/>
                    <a:pt x="6581" y="827"/>
                    <a:pt x="6273" y="88"/>
                  </a:cubicBezTo>
                  <a:cubicBezTo>
                    <a:pt x="4181" y="64"/>
                    <a:pt x="2090" y="36"/>
                    <a:pt x="1"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9"/>
            <p:cNvSpPr/>
            <p:nvPr/>
          </p:nvSpPr>
          <p:spPr>
            <a:xfrm>
              <a:off x="3848325" y="4805150"/>
              <a:ext cx="207175" cy="58925"/>
            </a:xfrm>
            <a:custGeom>
              <a:avLst/>
              <a:gdLst/>
              <a:ahLst/>
              <a:cxnLst/>
              <a:rect l="l" t="t" r="r" b="b"/>
              <a:pathLst>
                <a:path w="8287" h="2357" extrusionOk="0">
                  <a:moveTo>
                    <a:pt x="1" y="0"/>
                  </a:moveTo>
                  <a:lnTo>
                    <a:pt x="1" y="0"/>
                  </a:lnTo>
                  <a:cubicBezTo>
                    <a:pt x="114" y="785"/>
                    <a:pt x="222" y="1569"/>
                    <a:pt x="317" y="2353"/>
                  </a:cubicBezTo>
                  <a:cubicBezTo>
                    <a:pt x="913" y="2356"/>
                    <a:pt x="1509" y="2357"/>
                    <a:pt x="2104" y="2357"/>
                  </a:cubicBezTo>
                  <a:cubicBezTo>
                    <a:pt x="4170" y="2357"/>
                    <a:pt x="6231" y="2343"/>
                    <a:pt x="8286" y="2316"/>
                  </a:cubicBezTo>
                  <a:cubicBezTo>
                    <a:pt x="7934" y="1577"/>
                    <a:pt x="7597" y="832"/>
                    <a:pt x="7263" y="84"/>
                  </a:cubicBezTo>
                  <a:cubicBezTo>
                    <a:pt x="4842" y="69"/>
                    <a:pt x="2421" y="41"/>
                    <a:pt x="1"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9"/>
            <p:cNvSpPr/>
            <p:nvPr/>
          </p:nvSpPr>
          <p:spPr>
            <a:xfrm>
              <a:off x="3630400" y="4801300"/>
              <a:ext cx="193775" cy="62625"/>
            </a:xfrm>
            <a:custGeom>
              <a:avLst/>
              <a:gdLst/>
              <a:ahLst/>
              <a:cxnLst/>
              <a:rect l="l" t="t" r="r" b="b"/>
              <a:pathLst>
                <a:path w="7751" h="2505" extrusionOk="0">
                  <a:moveTo>
                    <a:pt x="635" y="0"/>
                  </a:moveTo>
                  <a:cubicBezTo>
                    <a:pt x="425" y="817"/>
                    <a:pt x="215" y="1635"/>
                    <a:pt x="0" y="2453"/>
                  </a:cubicBezTo>
                  <a:cubicBezTo>
                    <a:pt x="2581" y="2476"/>
                    <a:pt x="5165" y="2493"/>
                    <a:pt x="7751" y="2505"/>
                  </a:cubicBezTo>
                  <a:cubicBezTo>
                    <a:pt x="7688" y="1712"/>
                    <a:pt x="7624" y="922"/>
                    <a:pt x="7556" y="134"/>
                  </a:cubicBezTo>
                  <a:cubicBezTo>
                    <a:pt x="5249" y="91"/>
                    <a:pt x="2941" y="46"/>
                    <a:pt x="635"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9"/>
            <p:cNvSpPr/>
            <p:nvPr/>
          </p:nvSpPr>
          <p:spPr>
            <a:xfrm>
              <a:off x="3653400" y="4712750"/>
              <a:ext cx="163150" cy="60550"/>
            </a:xfrm>
            <a:custGeom>
              <a:avLst/>
              <a:gdLst/>
              <a:ahLst/>
              <a:cxnLst/>
              <a:rect l="l" t="t" r="r" b="b"/>
              <a:pathLst>
                <a:path w="6526" h="2422" extrusionOk="0">
                  <a:moveTo>
                    <a:pt x="599" y="1"/>
                  </a:moveTo>
                  <a:cubicBezTo>
                    <a:pt x="401" y="807"/>
                    <a:pt x="200" y="1613"/>
                    <a:pt x="0" y="2415"/>
                  </a:cubicBezTo>
                  <a:cubicBezTo>
                    <a:pt x="2174" y="2419"/>
                    <a:pt x="4349" y="2422"/>
                    <a:pt x="6526" y="2422"/>
                  </a:cubicBezTo>
                  <a:cubicBezTo>
                    <a:pt x="6457" y="1651"/>
                    <a:pt x="6389" y="876"/>
                    <a:pt x="6313" y="105"/>
                  </a:cubicBezTo>
                  <a:cubicBezTo>
                    <a:pt x="4409" y="73"/>
                    <a:pt x="2505" y="39"/>
                    <a:pt x="599"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9"/>
            <p:cNvSpPr/>
            <p:nvPr/>
          </p:nvSpPr>
          <p:spPr>
            <a:xfrm>
              <a:off x="3675800" y="4631450"/>
              <a:ext cx="132375" cy="53425"/>
            </a:xfrm>
            <a:custGeom>
              <a:avLst/>
              <a:gdLst/>
              <a:ahLst/>
              <a:cxnLst/>
              <a:rect l="l" t="t" r="r" b="b"/>
              <a:pathLst>
                <a:path w="5295" h="2137" extrusionOk="0">
                  <a:moveTo>
                    <a:pt x="501" y="0"/>
                  </a:moveTo>
                  <a:cubicBezTo>
                    <a:pt x="335" y="683"/>
                    <a:pt x="166" y="1368"/>
                    <a:pt x="1" y="2051"/>
                  </a:cubicBezTo>
                  <a:cubicBezTo>
                    <a:pt x="1764" y="2081"/>
                    <a:pt x="3529" y="2109"/>
                    <a:pt x="5295" y="2136"/>
                  </a:cubicBezTo>
                  <a:cubicBezTo>
                    <a:pt x="5220" y="1429"/>
                    <a:pt x="5144" y="724"/>
                    <a:pt x="5060" y="17"/>
                  </a:cubicBezTo>
                  <a:cubicBezTo>
                    <a:pt x="3540" y="9"/>
                    <a:pt x="2020" y="3"/>
                    <a:pt x="501"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9"/>
            <p:cNvSpPr/>
            <p:nvPr/>
          </p:nvSpPr>
          <p:spPr>
            <a:xfrm>
              <a:off x="3485575" y="4631125"/>
              <a:ext cx="176700" cy="51175"/>
            </a:xfrm>
            <a:custGeom>
              <a:avLst/>
              <a:gdLst/>
              <a:ahLst/>
              <a:cxnLst/>
              <a:rect l="l" t="t" r="r" b="b"/>
              <a:pathLst>
                <a:path w="7068" h="2047" extrusionOk="0">
                  <a:moveTo>
                    <a:pt x="3182" y="0"/>
                  </a:moveTo>
                  <a:cubicBezTo>
                    <a:pt x="2378" y="0"/>
                    <a:pt x="1574" y="14"/>
                    <a:pt x="771" y="36"/>
                  </a:cubicBezTo>
                  <a:cubicBezTo>
                    <a:pt x="504" y="667"/>
                    <a:pt x="251" y="1304"/>
                    <a:pt x="1" y="1942"/>
                  </a:cubicBezTo>
                  <a:lnTo>
                    <a:pt x="6474" y="2046"/>
                  </a:lnTo>
                  <a:cubicBezTo>
                    <a:pt x="6672" y="1368"/>
                    <a:pt x="6870" y="688"/>
                    <a:pt x="7068" y="10"/>
                  </a:cubicBezTo>
                  <a:lnTo>
                    <a:pt x="3387" y="1"/>
                  </a:lnTo>
                  <a:cubicBezTo>
                    <a:pt x="3319" y="0"/>
                    <a:pt x="3250" y="0"/>
                    <a:pt x="3182"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9"/>
            <p:cNvSpPr/>
            <p:nvPr/>
          </p:nvSpPr>
          <p:spPr>
            <a:xfrm>
              <a:off x="3319350" y="4632600"/>
              <a:ext cx="165875" cy="46725"/>
            </a:xfrm>
            <a:custGeom>
              <a:avLst/>
              <a:gdLst/>
              <a:ahLst/>
              <a:cxnLst/>
              <a:rect l="l" t="t" r="r" b="b"/>
              <a:pathLst>
                <a:path w="6635" h="1869" extrusionOk="0">
                  <a:moveTo>
                    <a:pt x="6634" y="0"/>
                  </a:moveTo>
                  <a:lnTo>
                    <a:pt x="6634" y="0"/>
                  </a:lnTo>
                  <a:cubicBezTo>
                    <a:pt x="4711" y="62"/>
                    <a:pt x="2789" y="160"/>
                    <a:pt x="868" y="277"/>
                  </a:cubicBezTo>
                  <a:cubicBezTo>
                    <a:pt x="574" y="775"/>
                    <a:pt x="290" y="1279"/>
                    <a:pt x="1" y="1781"/>
                  </a:cubicBezTo>
                  <a:lnTo>
                    <a:pt x="5703" y="1869"/>
                  </a:lnTo>
                  <a:cubicBezTo>
                    <a:pt x="6012" y="1243"/>
                    <a:pt x="6327" y="621"/>
                    <a:pt x="6634"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9"/>
            <p:cNvSpPr/>
            <p:nvPr/>
          </p:nvSpPr>
          <p:spPr>
            <a:xfrm>
              <a:off x="3142250" y="4640900"/>
              <a:ext cx="175475" cy="35875"/>
            </a:xfrm>
            <a:custGeom>
              <a:avLst/>
              <a:gdLst/>
              <a:ahLst/>
              <a:cxnLst/>
              <a:rect l="l" t="t" r="r" b="b"/>
              <a:pathLst>
                <a:path w="7019" h="1435" extrusionOk="0">
                  <a:moveTo>
                    <a:pt x="7019" y="0"/>
                  </a:moveTo>
                  <a:cubicBezTo>
                    <a:pt x="4871" y="131"/>
                    <a:pt x="2721" y="269"/>
                    <a:pt x="571" y="358"/>
                  </a:cubicBezTo>
                  <a:cubicBezTo>
                    <a:pt x="383" y="690"/>
                    <a:pt x="189" y="1019"/>
                    <a:pt x="1" y="1350"/>
                  </a:cubicBezTo>
                  <a:cubicBezTo>
                    <a:pt x="2030" y="1378"/>
                    <a:pt x="4059" y="1406"/>
                    <a:pt x="6088" y="1435"/>
                  </a:cubicBezTo>
                  <a:cubicBezTo>
                    <a:pt x="6395" y="954"/>
                    <a:pt x="6704" y="477"/>
                    <a:pt x="7019"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9"/>
            <p:cNvSpPr/>
            <p:nvPr/>
          </p:nvSpPr>
          <p:spPr>
            <a:xfrm>
              <a:off x="2972700" y="4650725"/>
              <a:ext cx="162875" cy="23575"/>
            </a:xfrm>
            <a:custGeom>
              <a:avLst/>
              <a:gdLst/>
              <a:ahLst/>
              <a:cxnLst/>
              <a:rect l="l" t="t" r="r" b="b"/>
              <a:pathLst>
                <a:path w="6515" h="943" extrusionOk="0">
                  <a:moveTo>
                    <a:pt x="6515" y="0"/>
                  </a:moveTo>
                  <a:lnTo>
                    <a:pt x="6515" y="0"/>
                  </a:lnTo>
                  <a:cubicBezTo>
                    <a:pt x="5228" y="47"/>
                    <a:pt x="3939" y="76"/>
                    <a:pt x="2648" y="76"/>
                  </a:cubicBezTo>
                  <a:cubicBezTo>
                    <a:pt x="2025" y="76"/>
                    <a:pt x="1402" y="69"/>
                    <a:pt x="778" y="55"/>
                  </a:cubicBezTo>
                  <a:cubicBezTo>
                    <a:pt x="521" y="328"/>
                    <a:pt x="263" y="599"/>
                    <a:pt x="1" y="873"/>
                  </a:cubicBezTo>
                  <a:cubicBezTo>
                    <a:pt x="1962" y="896"/>
                    <a:pt x="3925" y="920"/>
                    <a:pt x="5889" y="943"/>
                  </a:cubicBezTo>
                  <a:cubicBezTo>
                    <a:pt x="6096" y="629"/>
                    <a:pt x="6305" y="314"/>
                    <a:pt x="6515"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9"/>
            <p:cNvSpPr/>
            <p:nvPr/>
          </p:nvSpPr>
          <p:spPr>
            <a:xfrm>
              <a:off x="2749250" y="4643225"/>
              <a:ext cx="207250" cy="28875"/>
            </a:xfrm>
            <a:custGeom>
              <a:avLst/>
              <a:gdLst/>
              <a:ahLst/>
              <a:cxnLst/>
              <a:rect l="l" t="t" r="r" b="b"/>
              <a:pathLst>
                <a:path w="8290" h="1155" extrusionOk="0">
                  <a:moveTo>
                    <a:pt x="1164" y="0"/>
                  </a:moveTo>
                  <a:cubicBezTo>
                    <a:pt x="1155" y="9"/>
                    <a:pt x="1146" y="20"/>
                    <a:pt x="1139" y="29"/>
                  </a:cubicBezTo>
                  <a:cubicBezTo>
                    <a:pt x="762" y="384"/>
                    <a:pt x="382" y="737"/>
                    <a:pt x="0" y="1082"/>
                  </a:cubicBezTo>
                  <a:cubicBezTo>
                    <a:pt x="2501" y="1105"/>
                    <a:pt x="5002" y="1130"/>
                    <a:pt x="7504" y="1155"/>
                  </a:cubicBezTo>
                  <a:cubicBezTo>
                    <a:pt x="7763" y="874"/>
                    <a:pt x="8030" y="594"/>
                    <a:pt x="8290" y="312"/>
                  </a:cubicBezTo>
                  <a:cubicBezTo>
                    <a:pt x="5916" y="218"/>
                    <a:pt x="3541" y="114"/>
                    <a:pt x="1164"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9"/>
            <p:cNvSpPr/>
            <p:nvPr/>
          </p:nvSpPr>
          <p:spPr>
            <a:xfrm>
              <a:off x="2653300" y="4696325"/>
              <a:ext cx="255750" cy="61550"/>
            </a:xfrm>
            <a:custGeom>
              <a:avLst/>
              <a:gdLst/>
              <a:ahLst/>
              <a:cxnLst/>
              <a:rect l="l" t="t" r="r" b="b"/>
              <a:pathLst>
                <a:path w="10230" h="2462" extrusionOk="0">
                  <a:moveTo>
                    <a:pt x="2665" y="0"/>
                  </a:moveTo>
                  <a:cubicBezTo>
                    <a:pt x="1793" y="760"/>
                    <a:pt x="902" y="1496"/>
                    <a:pt x="0" y="2220"/>
                  </a:cubicBezTo>
                  <a:cubicBezTo>
                    <a:pt x="2689" y="2296"/>
                    <a:pt x="5377" y="2376"/>
                    <a:pt x="8066" y="2462"/>
                  </a:cubicBezTo>
                  <a:cubicBezTo>
                    <a:pt x="8794" y="1723"/>
                    <a:pt x="9518" y="981"/>
                    <a:pt x="10230" y="227"/>
                  </a:cubicBezTo>
                  <a:cubicBezTo>
                    <a:pt x="7710" y="149"/>
                    <a:pt x="5189" y="73"/>
                    <a:pt x="2665"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9"/>
            <p:cNvSpPr/>
            <p:nvPr/>
          </p:nvSpPr>
          <p:spPr>
            <a:xfrm>
              <a:off x="2886200" y="4703000"/>
              <a:ext cx="213025" cy="61200"/>
            </a:xfrm>
            <a:custGeom>
              <a:avLst/>
              <a:gdLst/>
              <a:ahLst/>
              <a:cxnLst/>
              <a:rect l="l" t="t" r="r" b="b"/>
              <a:pathLst>
                <a:path w="8521" h="2448" extrusionOk="0">
                  <a:moveTo>
                    <a:pt x="2276" y="0"/>
                  </a:moveTo>
                  <a:cubicBezTo>
                    <a:pt x="1531" y="757"/>
                    <a:pt x="769" y="1499"/>
                    <a:pt x="1" y="2235"/>
                  </a:cubicBezTo>
                  <a:cubicBezTo>
                    <a:pt x="2312" y="2310"/>
                    <a:pt x="4621" y="2380"/>
                    <a:pt x="6928" y="2448"/>
                  </a:cubicBezTo>
                  <a:cubicBezTo>
                    <a:pt x="7462" y="1668"/>
                    <a:pt x="7994" y="886"/>
                    <a:pt x="8521" y="100"/>
                  </a:cubicBezTo>
                  <a:cubicBezTo>
                    <a:pt x="6474" y="88"/>
                    <a:pt x="4432" y="63"/>
                    <a:pt x="2389" y="4"/>
                  </a:cubicBezTo>
                  <a:cubicBezTo>
                    <a:pt x="2351" y="4"/>
                    <a:pt x="2314" y="0"/>
                    <a:pt x="2276"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9"/>
            <p:cNvSpPr/>
            <p:nvPr/>
          </p:nvSpPr>
          <p:spPr>
            <a:xfrm>
              <a:off x="3089675" y="4705625"/>
              <a:ext cx="185925" cy="63250"/>
            </a:xfrm>
            <a:custGeom>
              <a:avLst/>
              <a:gdLst/>
              <a:ahLst/>
              <a:cxnLst/>
              <a:rect l="l" t="t" r="r" b="b"/>
              <a:pathLst>
                <a:path w="7437" h="2530" extrusionOk="0">
                  <a:moveTo>
                    <a:pt x="1390" y="1"/>
                  </a:moveTo>
                  <a:cubicBezTo>
                    <a:pt x="929" y="793"/>
                    <a:pt x="466" y="1586"/>
                    <a:pt x="0" y="2381"/>
                  </a:cubicBezTo>
                  <a:cubicBezTo>
                    <a:pt x="1960" y="2436"/>
                    <a:pt x="3922" y="2485"/>
                    <a:pt x="5883" y="2530"/>
                  </a:cubicBezTo>
                  <a:cubicBezTo>
                    <a:pt x="6392" y="1689"/>
                    <a:pt x="6910" y="853"/>
                    <a:pt x="7436" y="24"/>
                  </a:cubicBezTo>
                  <a:cubicBezTo>
                    <a:pt x="5420" y="10"/>
                    <a:pt x="3408" y="10"/>
                    <a:pt x="1390"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9"/>
            <p:cNvSpPr/>
            <p:nvPr/>
          </p:nvSpPr>
          <p:spPr>
            <a:xfrm>
              <a:off x="3268375" y="4706375"/>
              <a:ext cx="179200" cy="65475"/>
            </a:xfrm>
            <a:custGeom>
              <a:avLst/>
              <a:gdLst/>
              <a:ahLst/>
              <a:cxnLst/>
              <a:rect l="l" t="t" r="r" b="b"/>
              <a:pathLst>
                <a:path w="7168" h="2619" extrusionOk="0">
                  <a:moveTo>
                    <a:pt x="1377" y="0"/>
                  </a:moveTo>
                  <a:cubicBezTo>
                    <a:pt x="913" y="837"/>
                    <a:pt x="455" y="1679"/>
                    <a:pt x="1" y="2525"/>
                  </a:cubicBezTo>
                  <a:cubicBezTo>
                    <a:pt x="1994" y="2566"/>
                    <a:pt x="3983" y="2602"/>
                    <a:pt x="5977" y="2618"/>
                  </a:cubicBezTo>
                  <a:cubicBezTo>
                    <a:pt x="6358" y="1768"/>
                    <a:pt x="6759" y="925"/>
                    <a:pt x="7167" y="87"/>
                  </a:cubicBezTo>
                  <a:lnTo>
                    <a:pt x="3664" y="26"/>
                  </a:lnTo>
                  <a:cubicBezTo>
                    <a:pt x="2901" y="14"/>
                    <a:pt x="2139" y="5"/>
                    <a:pt x="1377"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9"/>
            <p:cNvSpPr/>
            <p:nvPr/>
          </p:nvSpPr>
          <p:spPr>
            <a:xfrm>
              <a:off x="5439950" y="2495600"/>
              <a:ext cx="1273325" cy="1300350"/>
            </a:xfrm>
            <a:custGeom>
              <a:avLst/>
              <a:gdLst/>
              <a:ahLst/>
              <a:cxnLst/>
              <a:rect l="l" t="t" r="r" b="b"/>
              <a:pathLst>
                <a:path w="50933" h="52014" extrusionOk="0">
                  <a:moveTo>
                    <a:pt x="23155" y="1"/>
                  </a:moveTo>
                  <a:cubicBezTo>
                    <a:pt x="22887" y="1"/>
                    <a:pt x="22622" y="12"/>
                    <a:pt x="22363" y="36"/>
                  </a:cubicBezTo>
                  <a:cubicBezTo>
                    <a:pt x="18013" y="446"/>
                    <a:pt x="13279" y="3079"/>
                    <a:pt x="9921" y="5749"/>
                  </a:cubicBezTo>
                  <a:cubicBezTo>
                    <a:pt x="7939" y="7325"/>
                    <a:pt x="6186" y="9193"/>
                    <a:pt x="4798" y="11314"/>
                  </a:cubicBezTo>
                  <a:cubicBezTo>
                    <a:pt x="1654" y="16116"/>
                    <a:pt x="463" y="21961"/>
                    <a:pt x="215" y="27695"/>
                  </a:cubicBezTo>
                  <a:cubicBezTo>
                    <a:pt x="0" y="32658"/>
                    <a:pt x="536" y="37910"/>
                    <a:pt x="3385" y="41980"/>
                  </a:cubicBezTo>
                  <a:cubicBezTo>
                    <a:pt x="5822" y="45459"/>
                    <a:pt x="9686" y="47680"/>
                    <a:pt x="13650" y="49209"/>
                  </a:cubicBezTo>
                  <a:cubicBezTo>
                    <a:pt x="16646" y="50364"/>
                    <a:pt x="19439" y="51532"/>
                    <a:pt x="22675" y="51875"/>
                  </a:cubicBezTo>
                  <a:cubicBezTo>
                    <a:pt x="23551" y="51967"/>
                    <a:pt x="24433" y="52014"/>
                    <a:pt x="25314" y="52014"/>
                  </a:cubicBezTo>
                  <a:cubicBezTo>
                    <a:pt x="27577" y="52014"/>
                    <a:pt x="29840" y="51708"/>
                    <a:pt x="32019" y="51097"/>
                  </a:cubicBezTo>
                  <a:cubicBezTo>
                    <a:pt x="36328" y="49889"/>
                    <a:pt x="40160" y="46731"/>
                    <a:pt x="42996" y="43294"/>
                  </a:cubicBezTo>
                  <a:cubicBezTo>
                    <a:pt x="45999" y="39653"/>
                    <a:pt x="48058" y="35256"/>
                    <a:pt x="49227" y="30697"/>
                  </a:cubicBezTo>
                  <a:cubicBezTo>
                    <a:pt x="50933" y="24034"/>
                    <a:pt x="50815" y="16521"/>
                    <a:pt x="47019" y="10786"/>
                  </a:cubicBezTo>
                  <a:cubicBezTo>
                    <a:pt x="44589" y="7114"/>
                    <a:pt x="40825" y="4452"/>
                    <a:pt x="36736" y="2820"/>
                  </a:cubicBezTo>
                  <a:cubicBezTo>
                    <a:pt x="34125" y="1777"/>
                    <a:pt x="31373" y="1130"/>
                    <a:pt x="28595" y="732"/>
                  </a:cubicBezTo>
                  <a:cubicBezTo>
                    <a:pt x="26894" y="487"/>
                    <a:pt x="24940" y="1"/>
                    <a:pt x="23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9"/>
            <p:cNvSpPr/>
            <p:nvPr/>
          </p:nvSpPr>
          <p:spPr>
            <a:xfrm>
              <a:off x="3451325" y="4709050"/>
              <a:ext cx="187450" cy="64025"/>
            </a:xfrm>
            <a:custGeom>
              <a:avLst/>
              <a:gdLst/>
              <a:ahLst/>
              <a:cxnLst/>
              <a:rect l="l" t="t" r="r" b="b"/>
              <a:pathLst>
                <a:path w="7498" h="2561" extrusionOk="0">
                  <a:moveTo>
                    <a:pt x="925" y="0"/>
                  </a:moveTo>
                  <a:cubicBezTo>
                    <a:pt x="611" y="837"/>
                    <a:pt x="306" y="1682"/>
                    <a:pt x="1" y="2523"/>
                  </a:cubicBezTo>
                  <a:cubicBezTo>
                    <a:pt x="2266" y="2543"/>
                    <a:pt x="4533" y="2556"/>
                    <a:pt x="6800" y="2561"/>
                  </a:cubicBezTo>
                  <a:cubicBezTo>
                    <a:pt x="7030" y="1749"/>
                    <a:pt x="7263" y="938"/>
                    <a:pt x="7498" y="126"/>
                  </a:cubicBezTo>
                  <a:cubicBezTo>
                    <a:pt x="5306" y="83"/>
                    <a:pt x="3116" y="41"/>
                    <a:pt x="925"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9"/>
            <p:cNvSpPr/>
            <p:nvPr/>
          </p:nvSpPr>
          <p:spPr>
            <a:xfrm>
              <a:off x="3418500" y="4797225"/>
              <a:ext cx="195025" cy="65125"/>
            </a:xfrm>
            <a:custGeom>
              <a:avLst/>
              <a:gdLst/>
              <a:ahLst/>
              <a:cxnLst/>
              <a:rect l="l" t="t" r="r" b="b"/>
              <a:pathLst>
                <a:path w="7801" h="2605" extrusionOk="0">
                  <a:moveTo>
                    <a:pt x="950" y="0"/>
                  </a:moveTo>
                  <a:cubicBezTo>
                    <a:pt x="638" y="853"/>
                    <a:pt x="327" y="1705"/>
                    <a:pt x="1" y="2552"/>
                  </a:cubicBezTo>
                  <a:cubicBezTo>
                    <a:pt x="2367" y="2566"/>
                    <a:pt x="4741" y="2584"/>
                    <a:pt x="7120" y="2604"/>
                  </a:cubicBezTo>
                  <a:cubicBezTo>
                    <a:pt x="7342" y="1780"/>
                    <a:pt x="7572" y="957"/>
                    <a:pt x="7801" y="137"/>
                  </a:cubicBezTo>
                  <a:cubicBezTo>
                    <a:pt x="5518" y="86"/>
                    <a:pt x="3233" y="41"/>
                    <a:pt x="950"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9"/>
            <p:cNvSpPr/>
            <p:nvPr/>
          </p:nvSpPr>
          <p:spPr>
            <a:xfrm>
              <a:off x="3220750" y="4794450"/>
              <a:ext cx="186150" cy="66875"/>
            </a:xfrm>
            <a:custGeom>
              <a:avLst/>
              <a:gdLst/>
              <a:ahLst/>
              <a:cxnLst/>
              <a:rect l="l" t="t" r="r" b="b"/>
              <a:pathLst>
                <a:path w="7446" h="2675" extrusionOk="0">
                  <a:moveTo>
                    <a:pt x="1377" y="1"/>
                  </a:moveTo>
                  <a:cubicBezTo>
                    <a:pt x="910" y="886"/>
                    <a:pt x="451" y="1778"/>
                    <a:pt x="0" y="2675"/>
                  </a:cubicBezTo>
                  <a:cubicBezTo>
                    <a:pt x="507" y="2671"/>
                    <a:pt x="1013" y="2666"/>
                    <a:pt x="1519" y="2663"/>
                  </a:cubicBezTo>
                  <a:cubicBezTo>
                    <a:pt x="2403" y="2656"/>
                    <a:pt x="3291" y="2654"/>
                    <a:pt x="4181" y="2654"/>
                  </a:cubicBezTo>
                  <a:cubicBezTo>
                    <a:pt x="4928" y="2654"/>
                    <a:pt x="5676" y="2656"/>
                    <a:pt x="6424" y="2657"/>
                  </a:cubicBezTo>
                  <a:cubicBezTo>
                    <a:pt x="6736" y="1793"/>
                    <a:pt x="7082" y="934"/>
                    <a:pt x="7445" y="87"/>
                  </a:cubicBezTo>
                  <a:cubicBezTo>
                    <a:pt x="6120" y="64"/>
                    <a:pt x="4792" y="44"/>
                    <a:pt x="3463" y="26"/>
                  </a:cubicBezTo>
                  <a:lnTo>
                    <a:pt x="1377" y="1"/>
                  </a:ln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9"/>
            <p:cNvSpPr/>
            <p:nvPr/>
          </p:nvSpPr>
          <p:spPr>
            <a:xfrm>
              <a:off x="3031975" y="4791900"/>
              <a:ext cx="189650" cy="71450"/>
            </a:xfrm>
            <a:custGeom>
              <a:avLst/>
              <a:gdLst/>
              <a:ahLst/>
              <a:cxnLst/>
              <a:rect l="l" t="t" r="r" b="b"/>
              <a:pathLst>
                <a:path w="7586" h="2858" extrusionOk="0">
                  <a:moveTo>
                    <a:pt x="1682" y="1"/>
                  </a:moveTo>
                  <a:cubicBezTo>
                    <a:pt x="1120" y="951"/>
                    <a:pt x="559" y="1904"/>
                    <a:pt x="1" y="2858"/>
                  </a:cubicBezTo>
                  <a:cubicBezTo>
                    <a:pt x="2007" y="2830"/>
                    <a:pt x="4013" y="2808"/>
                    <a:pt x="6021" y="2791"/>
                  </a:cubicBezTo>
                  <a:cubicBezTo>
                    <a:pt x="6530" y="1880"/>
                    <a:pt x="7054" y="980"/>
                    <a:pt x="7586" y="85"/>
                  </a:cubicBezTo>
                  <a:cubicBezTo>
                    <a:pt x="5617" y="61"/>
                    <a:pt x="3649" y="33"/>
                    <a:pt x="1682"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9"/>
            <p:cNvSpPr/>
            <p:nvPr/>
          </p:nvSpPr>
          <p:spPr>
            <a:xfrm>
              <a:off x="2767375" y="4787750"/>
              <a:ext cx="273425" cy="78375"/>
            </a:xfrm>
            <a:custGeom>
              <a:avLst/>
              <a:gdLst/>
              <a:ahLst/>
              <a:cxnLst/>
              <a:rect l="l" t="t" r="r" b="b"/>
              <a:pathLst>
                <a:path w="10937" h="3135" extrusionOk="0">
                  <a:moveTo>
                    <a:pt x="3538" y="0"/>
                  </a:moveTo>
                  <a:cubicBezTo>
                    <a:pt x="2384" y="1071"/>
                    <a:pt x="1205" y="2116"/>
                    <a:pt x="0" y="3135"/>
                  </a:cubicBezTo>
                  <a:cubicBezTo>
                    <a:pt x="2968" y="3119"/>
                    <a:pt x="5935" y="3082"/>
                    <a:pt x="8900" y="3044"/>
                  </a:cubicBezTo>
                  <a:cubicBezTo>
                    <a:pt x="8917" y="3015"/>
                    <a:pt x="8930" y="2983"/>
                    <a:pt x="8953" y="2954"/>
                  </a:cubicBezTo>
                  <a:cubicBezTo>
                    <a:pt x="9624" y="2025"/>
                    <a:pt x="10284" y="1085"/>
                    <a:pt x="10937" y="143"/>
                  </a:cubicBezTo>
                  <a:cubicBezTo>
                    <a:pt x="8468" y="103"/>
                    <a:pt x="6003" y="56"/>
                    <a:pt x="3538"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9"/>
            <p:cNvSpPr/>
            <p:nvPr/>
          </p:nvSpPr>
          <p:spPr>
            <a:xfrm>
              <a:off x="2506900" y="4781075"/>
              <a:ext cx="319200" cy="85400"/>
            </a:xfrm>
            <a:custGeom>
              <a:avLst/>
              <a:gdLst/>
              <a:ahLst/>
              <a:cxnLst/>
              <a:rect l="l" t="t" r="r" b="b"/>
              <a:pathLst>
                <a:path w="12768" h="3416" extrusionOk="0">
                  <a:moveTo>
                    <a:pt x="4364" y="0"/>
                  </a:moveTo>
                  <a:cubicBezTo>
                    <a:pt x="2936" y="1097"/>
                    <a:pt x="1478" y="2152"/>
                    <a:pt x="0" y="3183"/>
                  </a:cubicBezTo>
                  <a:cubicBezTo>
                    <a:pt x="2699" y="3310"/>
                    <a:pt x="5397" y="3416"/>
                    <a:pt x="8100" y="3416"/>
                  </a:cubicBezTo>
                  <a:cubicBezTo>
                    <a:pt x="8132" y="3416"/>
                    <a:pt x="8164" y="3416"/>
                    <a:pt x="8196" y="3416"/>
                  </a:cubicBezTo>
                  <a:cubicBezTo>
                    <a:pt x="8641" y="3416"/>
                    <a:pt x="9086" y="3410"/>
                    <a:pt x="9531" y="3407"/>
                  </a:cubicBezTo>
                  <a:cubicBezTo>
                    <a:pt x="9548" y="3361"/>
                    <a:pt x="9576" y="3320"/>
                    <a:pt x="9613" y="3287"/>
                  </a:cubicBezTo>
                  <a:cubicBezTo>
                    <a:pt x="10676" y="2285"/>
                    <a:pt x="11728" y="1268"/>
                    <a:pt x="12767" y="238"/>
                  </a:cubicBezTo>
                  <a:cubicBezTo>
                    <a:pt x="9966" y="172"/>
                    <a:pt x="7165" y="93"/>
                    <a:pt x="4364"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9"/>
            <p:cNvSpPr/>
            <p:nvPr/>
          </p:nvSpPr>
          <p:spPr>
            <a:xfrm>
              <a:off x="2213300" y="4770675"/>
              <a:ext cx="368525" cy="88750"/>
            </a:xfrm>
            <a:custGeom>
              <a:avLst/>
              <a:gdLst/>
              <a:ahLst/>
              <a:cxnLst/>
              <a:rect l="l" t="t" r="r" b="b"/>
              <a:pathLst>
                <a:path w="14741" h="3550" extrusionOk="0">
                  <a:moveTo>
                    <a:pt x="5631" y="0"/>
                  </a:moveTo>
                  <a:cubicBezTo>
                    <a:pt x="3775" y="1081"/>
                    <a:pt x="1899" y="2127"/>
                    <a:pt x="1" y="3136"/>
                  </a:cubicBezTo>
                  <a:cubicBezTo>
                    <a:pt x="657" y="3147"/>
                    <a:pt x="1316" y="3160"/>
                    <a:pt x="1976" y="3174"/>
                  </a:cubicBezTo>
                  <a:cubicBezTo>
                    <a:pt x="4892" y="3244"/>
                    <a:pt x="7805" y="3404"/>
                    <a:pt x="10716" y="3549"/>
                  </a:cubicBezTo>
                  <a:cubicBezTo>
                    <a:pt x="12093" y="2532"/>
                    <a:pt x="13431" y="1467"/>
                    <a:pt x="14741" y="369"/>
                  </a:cubicBezTo>
                  <a:cubicBezTo>
                    <a:pt x="12436" y="292"/>
                    <a:pt x="10132" y="200"/>
                    <a:pt x="7827" y="96"/>
                  </a:cubicBezTo>
                  <a:cubicBezTo>
                    <a:pt x="7094" y="64"/>
                    <a:pt x="6361" y="32"/>
                    <a:pt x="5631"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9"/>
            <p:cNvSpPr/>
            <p:nvPr/>
          </p:nvSpPr>
          <p:spPr>
            <a:xfrm>
              <a:off x="2522525" y="4632975"/>
              <a:ext cx="213075" cy="37050"/>
            </a:xfrm>
            <a:custGeom>
              <a:avLst/>
              <a:gdLst/>
              <a:ahLst/>
              <a:cxnLst/>
              <a:rect l="l" t="t" r="r" b="b"/>
              <a:pathLst>
                <a:path w="8523" h="1482" extrusionOk="0">
                  <a:moveTo>
                    <a:pt x="1863" y="0"/>
                  </a:moveTo>
                  <a:cubicBezTo>
                    <a:pt x="1839" y="32"/>
                    <a:pt x="1812" y="60"/>
                    <a:pt x="1782" y="84"/>
                  </a:cubicBezTo>
                  <a:cubicBezTo>
                    <a:pt x="1208" y="550"/>
                    <a:pt x="611" y="986"/>
                    <a:pt x="1" y="1411"/>
                  </a:cubicBezTo>
                  <a:cubicBezTo>
                    <a:pt x="1481" y="1434"/>
                    <a:pt x="2962" y="1449"/>
                    <a:pt x="4443" y="1458"/>
                  </a:cubicBezTo>
                  <a:cubicBezTo>
                    <a:pt x="5398" y="1465"/>
                    <a:pt x="6352" y="1472"/>
                    <a:pt x="7306" y="1481"/>
                  </a:cubicBezTo>
                  <a:cubicBezTo>
                    <a:pt x="7712" y="1098"/>
                    <a:pt x="8118" y="713"/>
                    <a:pt x="8522" y="326"/>
                  </a:cubicBezTo>
                  <a:cubicBezTo>
                    <a:pt x="6302" y="214"/>
                    <a:pt x="4083" y="105"/>
                    <a:pt x="1863"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9"/>
            <p:cNvSpPr/>
            <p:nvPr/>
          </p:nvSpPr>
          <p:spPr>
            <a:xfrm>
              <a:off x="2397850" y="4690875"/>
              <a:ext cx="280225" cy="59950"/>
            </a:xfrm>
            <a:custGeom>
              <a:avLst/>
              <a:gdLst/>
              <a:ahLst/>
              <a:cxnLst/>
              <a:rect l="l" t="t" r="r" b="b"/>
              <a:pathLst>
                <a:path w="11209" h="2398" extrusionOk="0">
                  <a:moveTo>
                    <a:pt x="3628" y="1"/>
                  </a:moveTo>
                  <a:cubicBezTo>
                    <a:pt x="2441" y="760"/>
                    <a:pt x="1214" y="1472"/>
                    <a:pt x="0" y="2173"/>
                  </a:cubicBezTo>
                  <a:cubicBezTo>
                    <a:pt x="1693" y="2227"/>
                    <a:pt x="3388" y="2273"/>
                    <a:pt x="5081" y="2311"/>
                  </a:cubicBezTo>
                  <a:cubicBezTo>
                    <a:pt x="6294" y="2337"/>
                    <a:pt x="7506" y="2365"/>
                    <a:pt x="8717" y="2397"/>
                  </a:cubicBezTo>
                  <a:cubicBezTo>
                    <a:pt x="9557" y="1667"/>
                    <a:pt x="10388" y="926"/>
                    <a:pt x="11208" y="171"/>
                  </a:cubicBezTo>
                  <a:cubicBezTo>
                    <a:pt x="9258" y="114"/>
                    <a:pt x="7309" y="67"/>
                    <a:pt x="5359" y="30"/>
                  </a:cubicBezTo>
                  <a:cubicBezTo>
                    <a:pt x="4783" y="17"/>
                    <a:pt x="4208" y="12"/>
                    <a:pt x="3628"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9"/>
            <p:cNvSpPr/>
            <p:nvPr/>
          </p:nvSpPr>
          <p:spPr>
            <a:xfrm>
              <a:off x="753475" y="5085400"/>
              <a:ext cx="6112200" cy="345375"/>
            </a:xfrm>
            <a:custGeom>
              <a:avLst/>
              <a:gdLst/>
              <a:ahLst/>
              <a:cxnLst/>
              <a:rect l="l" t="t" r="r" b="b"/>
              <a:pathLst>
                <a:path w="244488" h="13815" extrusionOk="0">
                  <a:moveTo>
                    <a:pt x="12251" y="8437"/>
                  </a:moveTo>
                  <a:cubicBezTo>
                    <a:pt x="12526" y="8437"/>
                    <a:pt x="12775" y="8644"/>
                    <a:pt x="12859" y="8906"/>
                  </a:cubicBezTo>
                  <a:cubicBezTo>
                    <a:pt x="12909" y="9051"/>
                    <a:pt x="12956" y="9197"/>
                    <a:pt x="13002" y="9342"/>
                  </a:cubicBezTo>
                  <a:cubicBezTo>
                    <a:pt x="13112" y="9674"/>
                    <a:pt x="12877" y="10011"/>
                    <a:pt x="12565" y="10110"/>
                  </a:cubicBezTo>
                  <a:cubicBezTo>
                    <a:pt x="12508" y="10129"/>
                    <a:pt x="12451" y="10138"/>
                    <a:pt x="12395" y="10138"/>
                  </a:cubicBezTo>
                  <a:cubicBezTo>
                    <a:pt x="12125" y="10138"/>
                    <a:pt x="11887" y="9931"/>
                    <a:pt x="11797" y="9674"/>
                  </a:cubicBezTo>
                  <a:cubicBezTo>
                    <a:pt x="11745" y="9529"/>
                    <a:pt x="11695" y="9385"/>
                    <a:pt x="11643" y="9240"/>
                  </a:cubicBezTo>
                  <a:cubicBezTo>
                    <a:pt x="11526" y="8906"/>
                    <a:pt x="11777" y="8562"/>
                    <a:pt x="12085" y="8463"/>
                  </a:cubicBezTo>
                  <a:cubicBezTo>
                    <a:pt x="12140" y="8445"/>
                    <a:pt x="12196" y="8437"/>
                    <a:pt x="12251" y="8437"/>
                  </a:cubicBezTo>
                  <a:close/>
                  <a:moveTo>
                    <a:pt x="219283" y="9440"/>
                  </a:moveTo>
                  <a:cubicBezTo>
                    <a:pt x="219315" y="9440"/>
                    <a:pt x="219347" y="9462"/>
                    <a:pt x="219346" y="9505"/>
                  </a:cubicBezTo>
                  <a:cubicBezTo>
                    <a:pt x="219340" y="9717"/>
                    <a:pt x="219434" y="9895"/>
                    <a:pt x="219620" y="9997"/>
                  </a:cubicBezTo>
                  <a:cubicBezTo>
                    <a:pt x="219722" y="10053"/>
                    <a:pt x="219656" y="10185"/>
                    <a:pt x="219565" y="10185"/>
                  </a:cubicBezTo>
                  <a:cubicBezTo>
                    <a:pt x="219543" y="10185"/>
                    <a:pt x="219518" y="10177"/>
                    <a:pt x="219495" y="10158"/>
                  </a:cubicBezTo>
                  <a:cubicBezTo>
                    <a:pt x="219305" y="10001"/>
                    <a:pt x="219192" y="9756"/>
                    <a:pt x="219212" y="9505"/>
                  </a:cubicBezTo>
                  <a:cubicBezTo>
                    <a:pt x="219216" y="9462"/>
                    <a:pt x="219250" y="9440"/>
                    <a:pt x="219283" y="9440"/>
                  </a:cubicBezTo>
                  <a:close/>
                  <a:moveTo>
                    <a:pt x="213905" y="8876"/>
                  </a:moveTo>
                  <a:cubicBezTo>
                    <a:pt x="214154" y="8876"/>
                    <a:pt x="214379" y="9113"/>
                    <a:pt x="214371" y="9360"/>
                  </a:cubicBezTo>
                  <a:cubicBezTo>
                    <a:pt x="214370" y="9377"/>
                    <a:pt x="214371" y="9393"/>
                    <a:pt x="214374" y="9410"/>
                  </a:cubicBezTo>
                  <a:cubicBezTo>
                    <a:pt x="214374" y="9418"/>
                    <a:pt x="214376" y="9427"/>
                    <a:pt x="214380" y="9435"/>
                  </a:cubicBezTo>
                  <a:cubicBezTo>
                    <a:pt x="214383" y="9439"/>
                    <a:pt x="214380" y="9435"/>
                    <a:pt x="214383" y="9441"/>
                  </a:cubicBezTo>
                  <a:cubicBezTo>
                    <a:pt x="214385" y="9446"/>
                    <a:pt x="214392" y="9450"/>
                    <a:pt x="214394" y="9455"/>
                  </a:cubicBezTo>
                  <a:cubicBezTo>
                    <a:pt x="214397" y="9459"/>
                    <a:pt x="214400" y="9464"/>
                    <a:pt x="214406" y="9471"/>
                  </a:cubicBezTo>
                  <a:cubicBezTo>
                    <a:pt x="214419" y="9477"/>
                    <a:pt x="214433" y="9485"/>
                    <a:pt x="214446" y="9494"/>
                  </a:cubicBezTo>
                  <a:cubicBezTo>
                    <a:pt x="214697" y="9631"/>
                    <a:pt x="214755" y="9954"/>
                    <a:pt x="214629" y="10192"/>
                  </a:cubicBezTo>
                  <a:lnTo>
                    <a:pt x="214629" y="10193"/>
                  </a:lnTo>
                  <a:cubicBezTo>
                    <a:pt x="214546" y="10351"/>
                    <a:pt x="214360" y="10446"/>
                    <a:pt x="214179" y="10446"/>
                  </a:cubicBezTo>
                  <a:cubicBezTo>
                    <a:pt x="214091" y="10446"/>
                    <a:pt x="214004" y="10424"/>
                    <a:pt x="213931" y="10375"/>
                  </a:cubicBezTo>
                  <a:cubicBezTo>
                    <a:pt x="213594" y="10156"/>
                    <a:pt x="213359" y="9770"/>
                    <a:pt x="213404" y="9360"/>
                  </a:cubicBezTo>
                  <a:cubicBezTo>
                    <a:pt x="213436" y="9089"/>
                    <a:pt x="213603" y="8888"/>
                    <a:pt x="213888" y="8877"/>
                  </a:cubicBezTo>
                  <a:cubicBezTo>
                    <a:pt x="213894" y="8876"/>
                    <a:pt x="213899" y="8876"/>
                    <a:pt x="213905" y="8876"/>
                  </a:cubicBezTo>
                  <a:close/>
                  <a:moveTo>
                    <a:pt x="16659" y="8056"/>
                  </a:moveTo>
                  <a:cubicBezTo>
                    <a:pt x="16887" y="8056"/>
                    <a:pt x="17114" y="8182"/>
                    <a:pt x="17207" y="8472"/>
                  </a:cubicBezTo>
                  <a:cubicBezTo>
                    <a:pt x="17325" y="8845"/>
                    <a:pt x="17526" y="9165"/>
                    <a:pt x="17748" y="9485"/>
                  </a:cubicBezTo>
                  <a:cubicBezTo>
                    <a:pt x="17942" y="9773"/>
                    <a:pt x="17800" y="10198"/>
                    <a:pt x="17517" y="10364"/>
                  </a:cubicBezTo>
                  <a:cubicBezTo>
                    <a:pt x="17415" y="10423"/>
                    <a:pt x="17310" y="10450"/>
                    <a:pt x="17208" y="10450"/>
                  </a:cubicBezTo>
                  <a:cubicBezTo>
                    <a:pt x="16987" y="10450"/>
                    <a:pt x="16780" y="10324"/>
                    <a:pt x="16638" y="10133"/>
                  </a:cubicBezTo>
                  <a:cubicBezTo>
                    <a:pt x="16346" y="9744"/>
                    <a:pt x="16165" y="9261"/>
                    <a:pt x="16066" y="8786"/>
                  </a:cubicBezTo>
                  <a:cubicBezTo>
                    <a:pt x="15972" y="8340"/>
                    <a:pt x="16318" y="8056"/>
                    <a:pt x="16659" y="8056"/>
                  </a:cubicBezTo>
                  <a:close/>
                  <a:moveTo>
                    <a:pt x="14317" y="7941"/>
                  </a:moveTo>
                  <a:cubicBezTo>
                    <a:pt x="14436" y="7941"/>
                    <a:pt x="14557" y="8000"/>
                    <a:pt x="14643" y="8140"/>
                  </a:cubicBezTo>
                  <a:cubicBezTo>
                    <a:pt x="14963" y="8658"/>
                    <a:pt x="15286" y="9170"/>
                    <a:pt x="15609" y="9686"/>
                  </a:cubicBezTo>
                  <a:cubicBezTo>
                    <a:pt x="15863" y="10089"/>
                    <a:pt x="15463" y="10476"/>
                    <a:pt x="15103" y="10476"/>
                  </a:cubicBezTo>
                  <a:cubicBezTo>
                    <a:pt x="14943" y="10476"/>
                    <a:pt x="14791" y="10399"/>
                    <a:pt x="14708" y="10212"/>
                  </a:cubicBezTo>
                  <a:lnTo>
                    <a:pt x="14708" y="10213"/>
                  </a:lnTo>
                  <a:cubicBezTo>
                    <a:pt x="14454" y="9658"/>
                    <a:pt x="14204" y="9102"/>
                    <a:pt x="13948" y="8548"/>
                  </a:cubicBezTo>
                  <a:cubicBezTo>
                    <a:pt x="13799" y="8228"/>
                    <a:pt x="14054" y="7941"/>
                    <a:pt x="14317" y="7941"/>
                  </a:cubicBezTo>
                  <a:close/>
                  <a:moveTo>
                    <a:pt x="18973" y="8044"/>
                  </a:moveTo>
                  <a:cubicBezTo>
                    <a:pt x="19213" y="8044"/>
                    <a:pt x="19454" y="8173"/>
                    <a:pt x="19555" y="8467"/>
                  </a:cubicBezTo>
                  <a:cubicBezTo>
                    <a:pt x="19703" y="8906"/>
                    <a:pt x="19857" y="9337"/>
                    <a:pt x="20032" y="9767"/>
                  </a:cubicBezTo>
                  <a:cubicBezTo>
                    <a:pt x="20172" y="10113"/>
                    <a:pt x="19877" y="10520"/>
                    <a:pt x="19551" y="10610"/>
                  </a:cubicBezTo>
                  <a:lnTo>
                    <a:pt x="19551" y="10612"/>
                  </a:lnTo>
                  <a:cubicBezTo>
                    <a:pt x="19496" y="10627"/>
                    <a:pt x="19438" y="10634"/>
                    <a:pt x="19380" y="10634"/>
                  </a:cubicBezTo>
                  <a:cubicBezTo>
                    <a:pt x="19079" y="10634"/>
                    <a:pt x="18768" y="10436"/>
                    <a:pt x="18706" y="10131"/>
                  </a:cubicBezTo>
                  <a:cubicBezTo>
                    <a:pt x="18609" y="9679"/>
                    <a:pt x="18498" y="9238"/>
                    <a:pt x="18382" y="8789"/>
                  </a:cubicBezTo>
                  <a:cubicBezTo>
                    <a:pt x="18260" y="8332"/>
                    <a:pt x="18615" y="8044"/>
                    <a:pt x="18973" y="8044"/>
                  </a:cubicBezTo>
                  <a:close/>
                  <a:moveTo>
                    <a:pt x="215910" y="8519"/>
                  </a:moveTo>
                  <a:cubicBezTo>
                    <a:pt x="216148" y="8519"/>
                    <a:pt x="216395" y="8680"/>
                    <a:pt x="216448" y="8924"/>
                  </a:cubicBezTo>
                  <a:cubicBezTo>
                    <a:pt x="216521" y="9258"/>
                    <a:pt x="216595" y="9590"/>
                    <a:pt x="216690" y="9918"/>
                  </a:cubicBezTo>
                  <a:cubicBezTo>
                    <a:pt x="216803" y="10291"/>
                    <a:pt x="216530" y="10669"/>
                    <a:pt x="216157" y="10718"/>
                  </a:cubicBezTo>
                  <a:lnTo>
                    <a:pt x="216157" y="10720"/>
                  </a:lnTo>
                  <a:cubicBezTo>
                    <a:pt x="216127" y="10724"/>
                    <a:pt x="216098" y="10726"/>
                    <a:pt x="216069" y="10726"/>
                  </a:cubicBezTo>
                  <a:cubicBezTo>
                    <a:pt x="215721" y="10726"/>
                    <a:pt x="215439" y="10446"/>
                    <a:pt x="215429" y="10088"/>
                  </a:cubicBezTo>
                  <a:cubicBezTo>
                    <a:pt x="215421" y="9747"/>
                    <a:pt x="215389" y="9412"/>
                    <a:pt x="215354" y="9071"/>
                  </a:cubicBezTo>
                  <a:cubicBezTo>
                    <a:pt x="215325" y="8793"/>
                    <a:pt x="215587" y="8562"/>
                    <a:pt x="215838" y="8524"/>
                  </a:cubicBezTo>
                  <a:cubicBezTo>
                    <a:pt x="215862" y="8521"/>
                    <a:pt x="215886" y="8519"/>
                    <a:pt x="215910" y="8519"/>
                  </a:cubicBezTo>
                  <a:close/>
                  <a:moveTo>
                    <a:pt x="211596" y="9003"/>
                  </a:moveTo>
                  <a:cubicBezTo>
                    <a:pt x="211769" y="9003"/>
                    <a:pt x="211952" y="9082"/>
                    <a:pt x="212022" y="9244"/>
                  </a:cubicBezTo>
                  <a:cubicBezTo>
                    <a:pt x="212127" y="9480"/>
                    <a:pt x="212233" y="9719"/>
                    <a:pt x="212340" y="9957"/>
                  </a:cubicBezTo>
                  <a:cubicBezTo>
                    <a:pt x="212468" y="10248"/>
                    <a:pt x="212402" y="10580"/>
                    <a:pt x="212084" y="10713"/>
                  </a:cubicBezTo>
                  <a:cubicBezTo>
                    <a:pt x="212013" y="10744"/>
                    <a:pt x="211942" y="10757"/>
                    <a:pt x="211873" y="10757"/>
                  </a:cubicBezTo>
                  <a:cubicBezTo>
                    <a:pt x="211643" y="10757"/>
                    <a:pt x="211441" y="10601"/>
                    <a:pt x="211362" y="10367"/>
                  </a:cubicBezTo>
                  <a:cubicBezTo>
                    <a:pt x="211278" y="10121"/>
                    <a:pt x="211194" y="9876"/>
                    <a:pt x="211108" y="9628"/>
                  </a:cubicBezTo>
                  <a:cubicBezTo>
                    <a:pt x="211027" y="9393"/>
                    <a:pt x="211181" y="9131"/>
                    <a:pt x="211400" y="9041"/>
                  </a:cubicBezTo>
                  <a:cubicBezTo>
                    <a:pt x="211458" y="9016"/>
                    <a:pt x="211526" y="9003"/>
                    <a:pt x="211596" y="9003"/>
                  </a:cubicBezTo>
                  <a:close/>
                  <a:moveTo>
                    <a:pt x="21730" y="8267"/>
                  </a:moveTo>
                  <a:cubicBezTo>
                    <a:pt x="21758" y="8267"/>
                    <a:pt x="21785" y="8269"/>
                    <a:pt x="21812" y="8272"/>
                  </a:cubicBezTo>
                  <a:cubicBezTo>
                    <a:pt x="22108" y="8307"/>
                    <a:pt x="22422" y="8601"/>
                    <a:pt x="22388" y="8924"/>
                  </a:cubicBezTo>
                  <a:cubicBezTo>
                    <a:pt x="22379" y="9001"/>
                    <a:pt x="22377" y="9079"/>
                    <a:pt x="22382" y="9156"/>
                  </a:cubicBezTo>
                  <a:cubicBezTo>
                    <a:pt x="22382" y="9156"/>
                    <a:pt x="22382" y="9156"/>
                    <a:pt x="22382" y="9156"/>
                  </a:cubicBezTo>
                  <a:cubicBezTo>
                    <a:pt x="22389" y="9156"/>
                    <a:pt x="22420" y="9267"/>
                    <a:pt x="22417" y="9279"/>
                  </a:cubicBezTo>
                  <a:cubicBezTo>
                    <a:pt x="22443" y="9326"/>
                    <a:pt x="22490" y="9398"/>
                    <a:pt x="22490" y="9410"/>
                  </a:cubicBezTo>
                  <a:cubicBezTo>
                    <a:pt x="22546" y="9469"/>
                    <a:pt x="22606" y="9523"/>
                    <a:pt x="22670" y="9572"/>
                  </a:cubicBezTo>
                  <a:cubicBezTo>
                    <a:pt x="22991" y="9819"/>
                    <a:pt x="22910" y="10341"/>
                    <a:pt x="22670" y="10603"/>
                  </a:cubicBezTo>
                  <a:cubicBezTo>
                    <a:pt x="22540" y="10745"/>
                    <a:pt x="22359" y="10810"/>
                    <a:pt x="22177" y="10810"/>
                  </a:cubicBezTo>
                  <a:cubicBezTo>
                    <a:pt x="21982" y="10810"/>
                    <a:pt x="21784" y="10736"/>
                    <a:pt x="21640" y="10603"/>
                  </a:cubicBezTo>
                  <a:cubicBezTo>
                    <a:pt x="21131" y="10122"/>
                    <a:pt x="20944" y="9424"/>
                    <a:pt x="21082" y="8749"/>
                  </a:cubicBezTo>
                  <a:cubicBezTo>
                    <a:pt x="21143" y="8446"/>
                    <a:pt x="21444" y="8267"/>
                    <a:pt x="21730" y="8267"/>
                  </a:cubicBezTo>
                  <a:close/>
                  <a:moveTo>
                    <a:pt x="209842" y="9046"/>
                  </a:moveTo>
                  <a:cubicBezTo>
                    <a:pt x="209893" y="9046"/>
                    <a:pt x="209944" y="9052"/>
                    <a:pt x="209995" y="9064"/>
                  </a:cubicBezTo>
                  <a:cubicBezTo>
                    <a:pt x="210330" y="9140"/>
                    <a:pt x="210495" y="9506"/>
                    <a:pt x="210423" y="9818"/>
                  </a:cubicBezTo>
                  <a:cubicBezTo>
                    <a:pt x="210422" y="9832"/>
                    <a:pt x="210418" y="9847"/>
                    <a:pt x="210414" y="9861"/>
                  </a:cubicBezTo>
                  <a:cubicBezTo>
                    <a:pt x="210414" y="9875"/>
                    <a:pt x="210411" y="9893"/>
                    <a:pt x="210411" y="9907"/>
                  </a:cubicBezTo>
                  <a:cubicBezTo>
                    <a:pt x="210410" y="9934"/>
                    <a:pt x="210411" y="9960"/>
                    <a:pt x="210414" y="9986"/>
                  </a:cubicBezTo>
                  <a:cubicBezTo>
                    <a:pt x="210425" y="10033"/>
                    <a:pt x="210438" y="10079"/>
                    <a:pt x="210450" y="10123"/>
                  </a:cubicBezTo>
                  <a:cubicBezTo>
                    <a:pt x="210458" y="10128"/>
                    <a:pt x="210486" y="10193"/>
                    <a:pt x="210502" y="10213"/>
                  </a:cubicBezTo>
                  <a:cubicBezTo>
                    <a:pt x="210685" y="10519"/>
                    <a:pt x="210560" y="10899"/>
                    <a:pt x="210271" y="11084"/>
                  </a:cubicBezTo>
                  <a:lnTo>
                    <a:pt x="210271" y="11082"/>
                  </a:lnTo>
                  <a:cubicBezTo>
                    <a:pt x="210179" y="11142"/>
                    <a:pt x="210070" y="11169"/>
                    <a:pt x="209960" y="11169"/>
                  </a:cubicBezTo>
                  <a:cubicBezTo>
                    <a:pt x="209736" y="11169"/>
                    <a:pt x="209507" y="11053"/>
                    <a:pt x="209401" y="10856"/>
                  </a:cubicBezTo>
                  <a:cubicBezTo>
                    <a:pt x="209175" y="10435"/>
                    <a:pt x="209110" y="9957"/>
                    <a:pt x="209241" y="9491"/>
                  </a:cubicBezTo>
                  <a:cubicBezTo>
                    <a:pt x="209317" y="9211"/>
                    <a:pt x="209570" y="9046"/>
                    <a:pt x="209842" y="9046"/>
                  </a:cubicBezTo>
                  <a:close/>
                  <a:moveTo>
                    <a:pt x="100433" y="10165"/>
                  </a:moveTo>
                  <a:cubicBezTo>
                    <a:pt x="100453" y="10165"/>
                    <a:pt x="100473" y="10167"/>
                    <a:pt x="100492" y="10169"/>
                  </a:cubicBezTo>
                  <a:cubicBezTo>
                    <a:pt x="100716" y="10196"/>
                    <a:pt x="100969" y="10422"/>
                    <a:pt x="100938" y="10670"/>
                  </a:cubicBezTo>
                  <a:cubicBezTo>
                    <a:pt x="100927" y="10732"/>
                    <a:pt x="100924" y="10796"/>
                    <a:pt x="100926" y="10858"/>
                  </a:cubicBezTo>
                  <a:cubicBezTo>
                    <a:pt x="100931" y="10858"/>
                    <a:pt x="100949" y="10960"/>
                    <a:pt x="100954" y="10978"/>
                  </a:cubicBezTo>
                  <a:cubicBezTo>
                    <a:pt x="100958" y="10987"/>
                    <a:pt x="100958" y="10987"/>
                    <a:pt x="100958" y="10989"/>
                  </a:cubicBezTo>
                  <a:cubicBezTo>
                    <a:pt x="100972" y="11016"/>
                    <a:pt x="100987" y="11045"/>
                    <a:pt x="101001" y="11071"/>
                  </a:cubicBezTo>
                  <a:cubicBezTo>
                    <a:pt x="101010" y="11080"/>
                    <a:pt x="101013" y="11086"/>
                    <a:pt x="101019" y="11091"/>
                  </a:cubicBezTo>
                  <a:cubicBezTo>
                    <a:pt x="101042" y="11118"/>
                    <a:pt x="101066" y="11142"/>
                    <a:pt x="101092" y="11165"/>
                  </a:cubicBezTo>
                  <a:cubicBezTo>
                    <a:pt x="101301" y="11362"/>
                    <a:pt x="101290" y="11720"/>
                    <a:pt x="101092" y="11921"/>
                  </a:cubicBezTo>
                  <a:cubicBezTo>
                    <a:pt x="100989" y="12022"/>
                    <a:pt x="100849" y="12074"/>
                    <a:pt x="100709" y="12074"/>
                  </a:cubicBezTo>
                  <a:cubicBezTo>
                    <a:pt x="100571" y="12074"/>
                    <a:pt x="100434" y="12023"/>
                    <a:pt x="100335" y="11921"/>
                  </a:cubicBezTo>
                  <a:cubicBezTo>
                    <a:pt x="99968" y="11543"/>
                    <a:pt x="99837" y="11048"/>
                    <a:pt x="99930" y="10533"/>
                  </a:cubicBezTo>
                  <a:cubicBezTo>
                    <a:pt x="99973" y="10302"/>
                    <a:pt x="100214" y="10165"/>
                    <a:pt x="100433" y="10165"/>
                  </a:cubicBezTo>
                  <a:close/>
                  <a:moveTo>
                    <a:pt x="102478" y="10487"/>
                  </a:moveTo>
                  <a:cubicBezTo>
                    <a:pt x="102643" y="10487"/>
                    <a:pt x="102800" y="10594"/>
                    <a:pt x="102796" y="10815"/>
                  </a:cubicBezTo>
                  <a:cubicBezTo>
                    <a:pt x="102791" y="11086"/>
                    <a:pt x="102852" y="11342"/>
                    <a:pt x="103035" y="11548"/>
                  </a:cubicBezTo>
                  <a:cubicBezTo>
                    <a:pt x="103316" y="11863"/>
                    <a:pt x="103022" y="12225"/>
                    <a:pt x="102726" y="12225"/>
                  </a:cubicBezTo>
                  <a:cubicBezTo>
                    <a:pt x="102609" y="12225"/>
                    <a:pt x="102492" y="12169"/>
                    <a:pt x="102409" y="12031"/>
                  </a:cubicBezTo>
                  <a:cubicBezTo>
                    <a:pt x="102194" y="11667"/>
                    <a:pt x="102072" y="11240"/>
                    <a:pt x="102113" y="10815"/>
                  </a:cubicBezTo>
                  <a:cubicBezTo>
                    <a:pt x="102134" y="10598"/>
                    <a:pt x="102309" y="10487"/>
                    <a:pt x="102478" y="10487"/>
                  </a:cubicBezTo>
                  <a:close/>
                  <a:moveTo>
                    <a:pt x="97682" y="10597"/>
                  </a:moveTo>
                  <a:cubicBezTo>
                    <a:pt x="97811" y="10597"/>
                    <a:pt x="97938" y="10642"/>
                    <a:pt x="98025" y="10743"/>
                  </a:cubicBezTo>
                  <a:cubicBezTo>
                    <a:pt x="98226" y="10978"/>
                    <a:pt x="98427" y="11213"/>
                    <a:pt x="98628" y="11446"/>
                  </a:cubicBezTo>
                  <a:cubicBezTo>
                    <a:pt x="98838" y="11694"/>
                    <a:pt x="98840" y="12045"/>
                    <a:pt x="98573" y="12253"/>
                  </a:cubicBezTo>
                  <a:cubicBezTo>
                    <a:pt x="98470" y="12332"/>
                    <a:pt x="98361" y="12368"/>
                    <a:pt x="98254" y="12368"/>
                  </a:cubicBezTo>
                  <a:cubicBezTo>
                    <a:pt x="98073" y="12368"/>
                    <a:pt x="97899" y="12265"/>
                    <a:pt x="97781" y="12101"/>
                  </a:cubicBezTo>
                  <a:cubicBezTo>
                    <a:pt x="97597" y="11854"/>
                    <a:pt x="97414" y="11604"/>
                    <a:pt x="97231" y="11356"/>
                  </a:cubicBezTo>
                  <a:cubicBezTo>
                    <a:pt x="97080" y="11152"/>
                    <a:pt x="97179" y="10844"/>
                    <a:pt x="97359" y="10702"/>
                  </a:cubicBezTo>
                  <a:cubicBezTo>
                    <a:pt x="97448" y="10634"/>
                    <a:pt x="97565" y="10597"/>
                    <a:pt x="97682" y="10597"/>
                  </a:cubicBezTo>
                  <a:close/>
                  <a:moveTo>
                    <a:pt x="523" y="0"/>
                  </a:moveTo>
                  <a:cubicBezTo>
                    <a:pt x="93" y="1269"/>
                    <a:pt x="0" y="2663"/>
                    <a:pt x="26" y="3989"/>
                  </a:cubicBezTo>
                  <a:cubicBezTo>
                    <a:pt x="62" y="5726"/>
                    <a:pt x="268" y="7725"/>
                    <a:pt x="1038" y="9308"/>
                  </a:cubicBezTo>
                  <a:cubicBezTo>
                    <a:pt x="1978" y="11236"/>
                    <a:pt x="4763" y="10922"/>
                    <a:pt x="6639" y="11066"/>
                  </a:cubicBezTo>
                  <a:cubicBezTo>
                    <a:pt x="13808" y="11615"/>
                    <a:pt x="21018" y="11711"/>
                    <a:pt x="28205" y="11882"/>
                  </a:cubicBezTo>
                  <a:cubicBezTo>
                    <a:pt x="35729" y="12063"/>
                    <a:pt x="43248" y="12305"/>
                    <a:pt x="50768" y="12511"/>
                  </a:cubicBezTo>
                  <a:cubicBezTo>
                    <a:pt x="64421" y="12887"/>
                    <a:pt x="78068" y="13263"/>
                    <a:pt x="91714" y="13815"/>
                  </a:cubicBezTo>
                  <a:cubicBezTo>
                    <a:pt x="94688" y="13690"/>
                    <a:pt x="97661" y="13586"/>
                    <a:pt x="100637" y="13532"/>
                  </a:cubicBezTo>
                  <a:cubicBezTo>
                    <a:pt x="113261" y="13316"/>
                    <a:pt x="125894" y="13010"/>
                    <a:pt x="138523" y="13010"/>
                  </a:cubicBezTo>
                  <a:cubicBezTo>
                    <a:pt x="146393" y="13010"/>
                    <a:pt x="154260" y="13129"/>
                    <a:pt x="162122" y="13462"/>
                  </a:cubicBezTo>
                  <a:cubicBezTo>
                    <a:pt x="172654" y="13093"/>
                    <a:pt x="183184" y="12802"/>
                    <a:pt x="193720" y="12512"/>
                  </a:cubicBezTo>
                  <a:cubicBezTo>
                    <a:pt x="201240" y="12305"/>
                    <a:pt x="208759" y="12063"/>
                    <a:pt x="216283" y="11882"/>
                  </a:cubicBezTo>
                  <a:cubicBezTo>
                    <a:pt x="223470" y="11712"/>
                    <a:pt x="230680" y="11615"/>
                    <a:pt x="237849" y="11066"/>
                  </a:cubicBezTo>
                  <a:cubicBezTo>
                    <a:pt x="239725" y="10923"/>
                    <a:pt x="242509" y="11237"/>
                    <a:pt x="243450" y="9308"/>
                  </a:cubicBezTo>
                  <a:cubicBezTo>
                    <a:pt x="244220" y="7725"/>
                    <a:pt x="244426" y="5726"/>
                    <a:pt x="244462" y="3989"/>
                  </a:cubicBezTo>
                  <a:cubicBezTo>
                    <a:pt x="244487" y="2663"/>
                    <a:pt x="244395" y="1269"/>
                    <a:pt x="243965" y="0"/>
                  </a:cubicBezTo>
                  <a:cubicBezTo>
                    <a:pt x="243934" y="9"/>
                    <a:pt x="243909" y="18"/>
                    <a:pt x="243879" y="23"/>
                  </a:cubicBezTo>
                  <a:cubicBezTo>
                    <a:pt x="240883" y="914"/>
                    <a:pt x="237706" y="1393"/>
                    <a:pt x="234628" y="1853"/>
                  </a:cubicBezTo>
                  <a:cubicBezTo>
                    <a:pt x="231172" y="2368"/>
                    <a:pt x="227706" y="2785"/>
                    <a:pt x="224229" y="3102"/>
                  </a:cubicBezTo>
                  <a:cubicBezTo>
                    <a:pt x="217095" y="3753"/>
                    <a:pt x="209932" y="4079"/>
                    <a:pt x="202770" y="4268"/>
                  </a:cubicBezTo>
                  <a:cubicBezTo>
                    <a:pt x="195361" y="4465"/>
                    <a:pt x="187948" y="4334"/>
                    <a:pt x="180537" y="4556"/>
                  </a:cubicBezTo>
                  <a:cubicBezTo>
                    <a:pt x="173212" y="4774"/>
                    <a:pt x="165907" y="5054"/>
                    <a:pt x="158593" y="5507"/>
                  </a:cubicBezTo>
                  <a:cubicBezTo>
                    <a:pt x="151340" y="5955"/>
                    <a:pt x="144089" y="6384"/>
                    <a:pt x="136824" y="6384"/>
                  </a:cubicBezTo>
                  <a:cubicBezTo>
                    <a:pt x="135967" y="6384"/>
                    <a:pt x="135110" y="6378"/>
                    <a:pt x="134252" y="6366"/>
                  </a:cubicBezTo>
                  <a:cubicBezTo>
                    <a:pt x="131505" y="6443"/>
                    <a:pt x="128758" y="6475"/>
                    <a:pt x="126008" y="6475"/>
                  </a:cubicBezTo>
                  <a:cubicBezTo>
                    <a:pt x="124585" y="6475"/>
                    <a:pt x="123161" y="6466"/>
                    <a:pt x="121735" y="6451"/>
                  </a:cubicBezTo>
                  <a:cubicBezTo>
                    <a:pt x="118241" y="6410"/>
                    <a:pt x="114729" y="6366"/>
                    <a:pt x="111223" y="6221"/>
                  </a:cubicBezTo>
                  <a:cubicBezTo>
                    <a:pt x="111074" y="6312"/>
                    <a:pt x="110903" y="6361"/>
                    <a:pt x="110728" y="6361"/>
                  </a:cubicBezTo>
                  <a:cubicBezTo>
                    <a:pt x="109716" y="6378"/>
                    <a:pt x="108704" y="6387"/>
                    <a:pt x="107693" y="6387"/>
                  </a:cubicBezTo>
                  <a:cubicBezTo>
                    <a:pt x="100417" y="6387"/>
                    <a:pt x="93157" y="5957"/>
                    <a:pt x="85895" y="5508"/>
                  </a:cubicBezTo>
                  <a:cubicBezTo>
                    <a:pt x="78581" y="5054"/>
                    <a:pt x="71275" y="4774"/>
                    <a:pt x="63951" y="4557"/>
                  </a:cubicBezTo>
                  <a:cubicBezTo>
                    <a:pt x="56540" y="4335"/>
                    <a:pt x="49127" y="4467"/>
                    <a:pt x="41716" y="4268"/>
                  </a:cubicBezTo>
                  <a:cubicBezTo>
                    <a:pt x="34556" y="4079"/>
                    <a:pt x="27393" y="3754"/>
                    <a:pt x="20259" y="3102"/>
                  </a:cubicBezTo>
                  <a:cubicBezTo>
                    <a:pt x="16777" y="2785"/>
                    <a:pt x="13311" y="2369"/>
                    <a:pt x="9860" y="1854"/>
                  </a:cubicBezTo>
                  <a:cubicBezTo>
                    <a:pt x="6783" y="1393"/>
                    <a:pt x="3605" y="914"/>
                    <a:pt x="609" y="23"/>
                  </a:cubicBezTo>
                  <a:cubicBezTo>
                    <a:pt x="579" y="17"/>
                    <a:pt x="553" y="9"/>
                    <a:pt x="523"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9"/>
            <p:cNvSpPr/>
            <p:nvPr/>
          </p:nvSpPr>
          <p:spPr>
            <a:xfrm>
              <a:off x="5811250" y="3306300"/>
              <a:ext cx="707325" cy="236250"/>
            </a:xfrm>
            <a:custGeom>
              <a:avLst/>
              <a:gdLst/>
              <a:ahLst/>
              <a:cxnLst/>
              <a:rect l="l" t="t" r="r" b="b"/>
              <a:pathLst>
                <a:path w="28293" h="9450" extrusionOk="0">
                  <a:moveTo>
                    <a:pt x="518" y="0"/>
                  </a:moveTo>
                  <a:cubicBezTo>
                    <a:pt x="46" y="852"/>
                    <a:pt x="3" y="1944"/>
                    <a:pt x="3" y="2895"/>
                  </a:cubicBezTo>
                  <a:cubicBezTo>
                    <a:pt x="0" y="4358"/>
                    <a:pt x="125" y="6148"/>
                    <a:pt x="1298" y="7160"/>
                  </a:cubicBezTo>
                  <a:cubicBezTo>
                    <a:pt x="2202" y="7940"/>
                    <a:pt x="3526" y="8315"/>
                    <a:pt x="4654" y="8623"/>
                  </a:cubicBezTo>
                  <a:cubicBezTo>
                    <a:pt x="7134" y="9302"/>
                    <a:pt x="9726" y="9447"/>
                    <a:pt x="12284" y="9450"/>
                  </a:cubicBezTo>
                  <a:cubicBezTo>
                    <a:pt x="14841" y="9450"/>
                    <a:pt x="17448" y="9418"/>
                    <a:pt x="19973" y="8984"/>
                  </a:cubicBezTo>
                  <a:cubicBezTo>
                    <a:pt x="22351" y="8577"/>
                    <a:pt x="25042" y="7759"/>
                    <a:pt x="26674" y="5872"/>
                  </a:cubicBezTo>
                  <a:cubicBezTo>
                    <a:pt x="27841" y="4522"/>
                    <a:pt x="28292" y="2366"/>
                    <a:pt x="28254" y="402"/>
                  </a:cubicBezTo>
                  <a:lnTo>
                    <a:pt x="28254" y="402"/>
                  </a:lnTo>
                  <a:cubicBezTo>
                    <a:pt x="26627" y="2174"/>
                    <a:pt x="24297" y="3105"/>
                    <a:pt x="21860" y="3404"/>
                  </a:cubicBezTo>
                  <a:cubicBezTo>
                    <a:pt x="21289" y="3474"/>
                    <a:pt x="20719" y="3496"/>
                    <a:pt x="20150" y="3496"/>
                  </a:cubicBezTo>
                  <a:cubicBezTo>
                    <a:pt x="19177" y="3496"/>
                    <a:pt x="18206" y="3432"/>
                    <a:pt x="17236" y="3432"/>
                  </a:cubicBezTo>
                  <a:cubicBezTo>
                    <a:pt x="16819" y="3432"/>
                    <a:pt x="16402" y="3444"/>
                    <a:pt x="15986" y="3478"/>
                  </a:cubicBezTo>
                  <a:cubicBezTo>
                    <a:pt x="14946" y="3562"/>
                    <a:pt x="15462" y="3861"/>
                    <a:pt x="15130" y="4633"/>
                  </a:cubicBezTo>
                  <a:cubicBezTo>
                    <a:pt x="14958" y="5033"/>
                    <a:pt x="14641" y="5334"/>
                    <a:pt x="14271" y="5555"/>
                  </a:cubicBezTo>
                  <a:cubicBezTo>
                    <a:pt x="13697" y="5899"/>
                    <a:pt x="12938" y="6065"/>
                    <a:pt x="12189" y="6065"/>
                  </a:cubicBezTo>
                  <a:cubicBezTo>
                    <a:pt x="11561" y="6065"/>
                    <a:pt x="10940" y="5949"/>
                    <a:pt x="10440" y="5723"/>
                  </a:cubicBezTo>
                  <a:cubicBezTo>
                    <a:pt x="9974" y="5510"/>
                    <a:pt x="9581" y="5196"/>
                    <a:pt x="9294" y="4771"/>
                  </a:cubicBezTo>
                  <a:cubicBezTo>
                    <a:pt x="9156" y="4568"/>
                    <a:pt x="9029" y="4330"/>
                    <a:pt x="8962" y="4088"/>
                  </a:cubicBezTo>
                  <a:cubicBezTo>
                    <a:pt x="8918" y="3925"/>
                    <a:pt x="8973" y="3227"/>
                    <a:pt x="8921" y="3160"/>
                  </a:cubicBezTo>
                  <a:cubicBezTo>
                    <a:pt x="8641" y="2811"/>
                    <a:pt x="7471" y="2918"/>
                    <a:pt x="6964" y="2840"/>
                  </a:cubicBezTo>
                  <a:cubicBezTo>
                    <a:pt x="6077" y="2698"/>
                    <a:pt x="5203" y="2470"/>
                    <a:pt x="4358" y="2159"/>
                  </a:cubicBezTo>
                  <a:cubicBezTo>
                    <a:pt x="2959" y="1643"/>
                    <a:pt x="1698" y="8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9"/>
            <p:cNvSpPr/>
            <p:nvPr/>
          </p:nvSpPr>
          <p:spPr>
            <a:xfrm>
              <a:off x="6236675" y="3218875"/>
              <a:ext cx="277550" cy="145225"/>
            </a:xfrm>
            <a:custGeom>
              <a:avLst/>
              <a:gdLst/>
              <a:ahLst/>
              <a:cxnLst/>
              <a:rect l="l" t="t" r="r" b="b"/>
              <a:pathLst>
                <a:path w="11102" h="5809" extrusionOk="0">
                  <a:moveTo>
                    <a:pt x="9553" y="0"/>
                  </a:moveTo>
                  <a:cubicBezTo>
                    <a:pt x="9535" y="12"/>
                    <a:pt x="9517" y="26"/>
                    <a:pt x="9497" y="38"/>
                  </a:cubicBezTo>
                  <a:cubicBezTo>
                    <a:pt x="6285" y="1851"/>
                    <a:pt x="3148" y="3858"/>
                    <a:pt x="0" y="5804"/>
                  </a:cubicBezTo>
                  <a:cubicBezTo>
                    <a:pt x="432" y="5804"/>
                    <a:pt x="863" y="5809"/>
                    <a:pt x="1293" y="5809"/>
                  </a:cubicBezTo>
                  <a:cubicBezTo>
                    <a:pt x="1958" y="5809"/>
                    <a:pt x="2622" y="5798"/>
                    <a:pt x="3286" y="5743"/>
                  </a:cubicBezTo>
                  <a:cubicBezTo>
                    <a:pt x="6192" y="5511"/>
                    <a:pt x="9183" y="4632"/>
                    <a:pt x="11101" y="2333"/>
                  </a:cubicBezTo>
                  <a:cubicBezTo>
                    <a:pt x="11077" y="2191"/>
                    <a:pt x="11052" y="2051"/>
                    <a:pt x="11022" y="1917"/>
                  </a:cubicBezTo>
                  <a:cubicBezTo>
                    <a:pt x="10842" y="1059"/>
                    <a:pt x="10288" y="445"/>
                    <a:pt x="9553"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9"/>
            <p:cNvSpPr/>
            <p:nvPr/>
          </p:nvSpPr>
          <p:spPr>
            <a:xfrm>
              <a:off x="6063000" y="3190625"/>
              <a:ext cx="385000" cy="236500"/>
            </a:xfrm>
            <a:custGeom>
              <a:avLst/>
              <a:gdLst/>
              <a:ahLst/>
              <a:cxnLst/>
              <a:rect l="l" t="t" r="r" b="b"/>
              <a:pathLst>
                <a:path w="15400" h="9460" extrusionOk="0">
                  <a:moveTo>
                    <a:pt x="12525" y="1"/>
                  </a:moveTo>
                  <a:cubicBezTo>
                    <a:pt x="12489" y="99"/>
                    <a:pt x="12425" y="183"/>
                    <a:pt x="12339" y="242"/>
                  </a:cubicBezTo>
                  <a:cubicBezTo>
                    <a:pt x="10382" y="1637"/>
                    <a:pt x="8138" y="2710"/>
                    <a:pt x="6031" y="3865"/>
                  </a:cubicBezTo>
                  <a:cubicBezTo>
                    <a:pt x="4051" y="4950"/>
                    <a:pt x="2051" y="5994"/>
                    <a:pt x="1" y="6946"/>
                  </a:cubicBezTo>
                  <a:cubicBezTo>
                    <a:pt x="110" y="7176"/>
                    <a:pt x="157" y="7459"/>
                    <a:pt x="216" y="7787"/>
                  </a:cubicBezTo>
                  <a:cubicBezTo>
                    <a:pt x="429" y="8982"/>
                    <a:pt x="1265" y="9460"/>
                    <a:pt x="2348" y="9460"/>
                  </a:cubicBezTo>
                  <a:cubicBezTo>
                    <a:pt x="2486" y="9460"/>
                    <a:pt x="2629" y="9452"/>
                    <a:pt x="2775" y="9437"/>
                  </a:cubicBezTo>
                  <a:cubicBezTo>
                    <a:pt x="3718" y="9337"/>
                    <a:pt x="3808" y="8680"/>
                    <a:pt x="4081" y="7920"/>
                  </a:cubicBezTo>
                  <a:cubicBezTo>
                    <a:pt x="4303" y="7307"/>
                    <a:pt x="4599" y="7092"/>
                    <a:pt x="5105" y="7007"/>
                  </a:cubicBezTo>
                  <a:cubicBezTo>
                    <a:pt x="8470" y="4729"/>
                    <a:pt x="11932" y="2713"/>
                    <a:pt x="15400" y="618"/>
                  </a:cubicBezTo>
                  <a:cubicBezTo>
                    <a:pt x="14481" y="289"/>
                    <a:pt x="13447" y="111"/>
                    <a:pt x="12525"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9"/>
            <p:cNvSpPr/>
            <p:nvPr/>
          </p:nvSpPr>
          <p:spPr>
            <a:xfrm>
              <a:off x="4820275" y="265925"/>
              <a:ext cx="937450" cy="923950"/>
            </a:xfrm>
            <a:custGeom>
              <a:avLst/>
              <a:gdLst/>
              <a:ahLst/>
              <a:cxnLst/>
              <a:rect l="l" t="t" r="r" b="b"/>
              <a:pathLst>
                <a:path w="37498" h="36958" extrusionOk="0">
                  <a:moveTo>
                    <a:pt x="15952" y="0"/>
                  </a:moveTo>
                  <a:cubicBezTo>
                    <a:pt x="15132" y="0"/>
                    <a:pt x="14319" y="63"/>
                    <a:pt x="13559" y="236"/>
                  </a:cubicBezTo>
                  <a:cubicBezTo>
                    <a:pt x="11919" y="609"/>
                    <a:pt x="10383" y="1643"/>
                    <a:pt x="8998" y="2553"/>
                  </a:cubicBezTo>
                  <a:cubicBezTo>
                    <a:pt x="6796" y="4000"/>
                    <a:pt x="4905" y="5916"/>
                    <a:pt x="3469" y="8124"/>
                  </a:cubicBezTo>
                  <a:cubicBezTo>
                    <a:pt x="1250" y="11540"/>
                    <a:pt x="111" y="15616"/>
                    <a:pt x="53" y="19689"/>
                  </a:cubicBezTo>
                  <a:cubicBezTo>
                    <a:pt x="1" y="23279"/>
                    <a:pt x="821" y="26978"/>
                    <a:pt x="2962" y="29859"/>
                  </a:cubicBezTo>
                  <a:cubicBezTo>
                    <a:pt x="5826" y="33716"/>
                    <a:pt x="10646" y="35624"/>
                    <a:pt x="15372" y="36481"/>
                  </a:cubicBezTo>
                  <a:cubicBezTo>
                    <a:pt x="16702" y="36722"/>
                    <a:pt x="18049" y="36882"/>
                    <a:pt x="19400" y="36937"/>
                  </a:cubicBezTo>
                  <a:cubicBezTo>
                    <a:pt x="19738" y="36950"/>
                    <a:pt x="20077" y="36957"/>
                    <a:pt x="20417" y="36957"/>
                  </a:cubicBezTo>
                  <a:cubicBezTo>
                    <a:pt x="22468" y="36957"/>
                    <a:pt x="24530" y="36698"/>
                    <a:pt x="26474" y="36032"/>
                  </a:cubicBezTo>
                  <a:cubicBezTo>
                    <a:pt x="28879" y="35209"/>
                    <a:pt x="30380" y="33668"/>
                    <a:pt x="32367" y="32210"/>
                  </a:cubicBezTo>
                  <a:cubicBezTo>
                    <a:pt x="36088" y="29481"/>
                    <a:pt x="37497" y="24323"/>
                    <a:pt x="37315" y="19832"/>
                  </a:cubicBezTo>
                  <a:cubicBezTo>
                    <a:pt x="37093" y="14337"/>
                    <a:pt x="34248" y="10023"/>
                    <a:pt x="30645" y="6113"/>
                  </a:cubicBezTo>
                  <a:cubicBezTo>
                    <a:pt x="27613" y="2825"/>
                    <a:pt x="23356" y="669"/>
                    <a:pt x="18907" y="194"/>
                  </a:cubicBezTo>
                  <a:cubicBezTo>
                    <a:pt x="17968" y="94"/>
                    <a:pt x="16955" y="0"/>
                    <a:pt x="159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9"/>
            <p:cNvSpPr/>
            <p:nvPr/>
          </p:nvSpPr>
          <p:spPr>
            <a:xfrm>
              <a:off x="5937350" y="2693800"/>
              <a:ext cx="413975" cy="284225"/>
            </a:xfrm>
            <a:custGeom>
              <a:avLst/>
              <a:gdLst/>
              <a:ahLst/>
              <a:cxnLst/>
              <a:rect l="l" t="t" r="r" b="b"/>
              <a:pathLst>
                <a:path w="16559" h="11369" extrusionOk="0">
                  <a:moveTo>
                    <a:pt x="9575" y="0"/>
                  </a:moveTo>
                  <a:cubicBezTo>
                    <a:pt x="8088" y="0"/>
                    <a:pt x="6610" y="446"/>
                    <a:pt x="5520" y="1356"/>
                  </a:cubicBezTo>
                  <a:cubicBezTo>
                    <a:pt x="4275" y="2395"/>
                    <a:pt x="3400" y="3907"/>
                    <a:pt x="2431" y="5193"/>
                  </a:cubicBezTo>
                  <a:cubicBezTo>
                    <a:pt x="1634" y="6249"/>
                    <a:pt x="830" y="7298"/>
                    <a:pt x="1" y="8333"/>
                  </a:cubicBezTo>
                  <a:cubicBezTo>
                    <a:pt x="2288" y="8340"/>
                    <a:pt x="5190" y="9179"/>
                    <a:pt x="6105" y="11369"/>
                  </a:cubicBezTo>
                  <a:cubicBezTo>
                    <a:pt x="7814" y="11012"/>
                    <a:pt x="9527" y="10704"/>
                    <a:pt x="11256" y="10465"/>
                  </a:cubicBezTo>
                  <a:cubicBezTo>
                    <a:pt x="11555" y="10424"/>
                    <a:pt x="11857" y="10388"/>
                    <a:pt x="12158" y="10356"/>
                  </a:cubicBezTo>
                  <a:cubicBezTo>
                    <a:pt x="13636" y="7924"/>
                    <a:pt x="16559" y="3897"/>
                    <a:pt x="13968" y="1562"/>
                  </a:cubicBezTo>
                  <a:cubicBezTo>
                    <a:pt x="12822" y="529"/>
                    <a:pt x="11194" y="0"/>
                    <a:pt x="95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9"/>
            <p:cNvSpPr/>
            <p:nvPr/>
          </p:nvSpPr>
          <p:spPr>
            <a:xfrm>
              <a:off x="5835400" y="3184050"/>
              <a:ext cx="504300" cy="168525"/>
            </a:xfrm>
            <a:custGeom>
              <a:avLst/>
              <a:gdLst/>
              <a:ahLst/>
              <a:cxnLst/>
              <a:rect l="l" t="t" r="r" b="b"/>
              <a:pathLst>
                <a:path w="20172" h="6741" extrusionOk="0">
                  <a:moveTo>
                    <a:pt x="17159" y="1"/>
                  </a:moveTo>
                  <a:cubicBezTo>
                    <a:pt x="16574" y="1"/>
                    <a:pt x="15990" y="13"/>
                    <a:pt x="15406" y="32"/>
                  </a:cubicBezTo>
                  <a:cubicBezTo>
                    <a:pt x="14353" y="150"/>
                    <a:pt x="13300" y="313"/>
                    <a:pt x="12247" y="503"/>
                  </a:cubicBezTo>
                  <a:cubicBezTo>
                    <a:pt x="9294" y="1032"/>
                    <a:pt x="6341" y="1643"/>
                    <a:pt x="3504" y="2635"/>
                  </a:cubicBezTo>
                  <a:cubicBezTo>
                    <a:pt x="2369" y="3034"/>
                    <a:pt x="979" y="3403"/>
                    <a:pt x="71" y="4230"/>
                  </a:cubicBezTo>
                  <a:cubicBezTo>
                    <a:pt x="48" y="4250"/>
                    <a:pt x="24" y="4273"/>
                    <a:pt x="1" y="4296"/>
                  </a:cubicBezTo>
                  <a:cubicBezTo>
                    <a:pt x="1301" y="5085"/>
                    <a:pt x="2695" y="5704"/>
                    <a:pt x="4167" y="6095"/>
                  </a:cubicBezTo>
                  <a:cubicBezTo>
                    <a:pt x="5525" y="6455"/>
                    <a:pt x="6960" y="6316"/>
                    <a:pt x="8292" y="6630"/>
                  </a:cubicBezTo>
                  <a:cubicBezTo>
                    <a:pt x="8405" y="6656"/>
                    <a:pt x="8516" y="6692"/>
                    <a:pt x="8621" y="6741"/>
                  </a:cubicBezTo>
                  <a:cubicBezTo>
                    <a:pt x="10599" y="5536"/>
                    <a:pt x="12617" y="4404"/>
                    <a:pt x="14638" y="3273"/>
                  </a:cubicBezTo>
                  <a:cubicBezTo>
                    <a:pt x="16474" y="2243"/>
                    <a:pt x="18280" y="1068"/>
                    <a:pt x="20171" y="121"/>
                  </a:cubicBezTo>
                  <a:cubicBezTo>
                    <a:pt x="19169" y="35"/>
                    <a:pt x="18164" y="1"/>
                    <a:pt x="17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9"/>
            <p:cNvSpPr/>
            <p:nvPr/>
          </p:nvSpPr>
          <p:spPr>
            <a:xfrm>
              <a:off x="5626650" y="3035475"/>
              <a:ext cx="474375" cy="314150"/>
            </a:xfrm>
            <a:custGeom>
              <a:avLst/>
              <a:gdLst/>
              <a:ahLst/>
              <a:cxnLst/>
              <a:rect l="l" t="t" r="r" b="b"/>
              <a:pathLst>
                <a:path w="18975" h="12566" extrusionOk="0">
                  <a:moveTo>
                    <a:pt x="13718" y="0"/>
                  </a:moveTo>
                  <a:cubicBezTo>
                    <a:pt x="10869" y="609"/>
                    <a:pt x="8047" y="1320"/>
                    <a:pt x="5242" y="2096"/>
                  </a:cubicBezTo>
                  <a:cubicBezTo>
                    <a:pt x="2717" y="2943"/>
                    <a:pt x="132" y="4208"/>
                    <a:pt x="69" y="6995"/>
                  </a:cubicBezTo>
                  <a:cubicBezTo>
                    <a:pt x="1" y="9814"/>
                    <a:pt x="1929" y="12566"/>
                    <a:pt x="4664" y="12566"/>
                  </a:cubicBezTo>
                  <a:cubicBezTo>
                    <a:pt x="5094" y="12566"/>
                    <a:pt x="5543" y="12498"/>
                    <a:pt x="6008" y="12352"/>
                  </a:cubicBezTo>
                  <a:cubicBezTo>
                    <a:pt x="6022" y="11246"/>
                    <a:pt x="6173" y="10114"/>
                    <a:pt x="6898" y="9230"/>
                  </a:cubicBezTo>
                  <a:cubicBezTo>
                    <a:pt x="7703" y="8247"/>
                    <a:pt x="8946" y="7764"/>
                    <a:pt x="10104" y="7336"/>
                  </a:cubicBezTo>
                  <a:cubicBezTo>
                    <a:pt x="12705" y="6373"/>
                    <a:pt x="15478" y="5899"/>
                    <a:pt x="18231" y="5524"/>
                  </a:cubicBezTo>
                  <a:cubicBezTo>
                    <a:pt x="18975" y="2506"/>
                    <a:pt x="16382" y="507"/>
                    <a:pt x="137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9"/>
            <p:cNvSpPr/>
            <p:nvPr/>
          </p:nvSpPr>
          <p:spPr>
            <a:xfrm>
              <a:off x="4582925" y="1368550"/>
              <a:ext cx="1310000" cy="1199700"/>
            </a:xfrm>
            <a:custGeom>
              <a:avLst/>
              <a:gdLst/>
              <a:ahLst/>
              <a:cxnLst/>
              <a:rect l="l" t="t" r="r" b="b"/>
              <a:pathLst>
                <a:path w="52400" h="47988" extrusionOk="0">
                  <a:moveTo>
                    <a:pt x="6776" y="5499"/>
                  </a:moveTo>
                  <a:cubicBezTo>
                    <a:pt x="6781" y="5499"/>
                    <a:pt x="6785" y="5499"/>
                    <a:pt x="6790" y="5500"/>
                  </a:cubicBezTo>
                  <a:cubicBezTo>
                    <a:pt x="12313" y="5808"/>
                    <a:pt x="17849" y="5776"/>
                    <a:pt x="23375" y="6031"/>
                  </a:cubicBezTo>
                  <a:cubicBezTo>
                    <a:pt x="23826" y="6052"/>
                    <a:pt x="23829" y="6730"/>
                    <a:pt x="23375" y="6734"/>
                  </a:cubicBezTo>
                  <a:cubicBezTo>
                    <a:pt x="23248" y="6734"/>
                    <a:pt x="23121" y="6734"/>
                    <a:pt x="22995" y="6734"/>
                  </a:cubicBezTo>
                  <a:cubicBezTo>
                    <a:pt x="17569" y="6734"/>
                    <a:pt x="12203" y="6262"/>
                    <a:pt x="6790" y="5909"/>
                  </a:cubicBezTo>
                  <a:cubicBezTo>
                    <a:pt x="6534" y="5892"/>
                    <a:pt x="6526" y="5499"/>
                    <a:pt x="6776" y="5499"/>
                  </a:cubicBezTo>
                  <a:close/>
                  <a:moveTo>
                    <a:pt x="39658" y="5647"/>
                  </a:moveTo>
                  <a:cubicBezTo>
                    <a:pt x="42032" y="5647"/>
                    <a:pt x="44498" y="6167"/>
                    <a:pt x="45545" y="8542"/>
                  </a:cubicBezTo>
                  <a:cubicBezTo>
                    <a:pt x="46188" y="10006"/>
                    <a:pt x="46066" y="11833"/>
                    <a:pt x="46031" y="13388"/>
                  </a:cubicBezTo>
                  <a:cubicBezTo>
                    <a:pt x="45982" y="15511"/>
                    <a:pt x="45772" y="17623"/>
                    <a:pt x="45545" y="19732"/>
                  </a:cubicBezTo>
                  <a:cubicBezTo>
                    <a:pt x="45529" y="19878"/>
                    <a:pt x="45412" y="19953"/>
                    <a:pt x="45300" y="19953"/>
                  </a:cubicBezTo>
                  <a:cubicBezTo>
                    <a:pt x="45191" y="19953"/>
                    <a:pt x="45087" y="19881"/>
                    <a:pt x="45088" y="19732"/>
                  </a:cubicBezTo>
                  <a:cubicBezTo>
                    <a:pt x="45100" y="16690"/>
                    <a:pt x="45309" y="13576"/>
                    <a:pt x="45077" y="10538"/>
                  </a:cubicBezTo>
                  <a:cubicBezTo>
                    <a:pt x="44777" y="6605"/>
                    <a:pt x="41247" y="5994"/>
                    <a:pt x="37972" y="5994"/>
                  </a:cubicBezTo>
                  <a:cubicBezTo>
                    <a:pt x="37838" y="5994"/>
                    <a:pt x="37705" y="5995"/>
                    <a:pt x="37573" y="5997"/>
                  </a:cubicBezTo>
                  <a:cubicBezTo>
                    <a:pt x="37572" y="5997"/>
                    <a:pt x="37571" y="5997"/>
                    <a:pt x="37570" y="5997"/>
                  </a:cubicBezTo>
                  <a:cubicBezTo>
                    <a:pt x="37413" y="5997"/>
                    <a:pt x="37420" y="5767"/>
                    <a:pt x="37573" y="5753"/>
                  </a:cubicBezTo>
                  <a:cubicBezTo>
                    <a:pt x="38232" y="5695"/>
                    <a:pt x="38941" y="5647"/>
                    <a:pt x="39658" y="5647"/>
                  </a:cubicBezTo>
                  <a:close/>
                  <a:moveTo>
                    <a:pt x="7860" y="1"/>
                  </a:moveTo>
                  <a:cubicBezTo>
                    <a:pt x="5631" y="1"/>
                    <a:pt x="3403" y="60"/>
                    <a:pt x="1178" y="208"/>
                  </a:cubicBezTo>
                  <a:cubicBezTo>
                    <a:pt x="1047" y="2360"/>
                    <a:pt x="643" y="4508"/>
                    <a:pt x="0" y="6463"/>
                  </a:cubicBezTo>
                  <a:cubicBezTo>
                    <a:pt x="538" y="6340"/>
                    <a:pt x="1078" y="6273"/>
                    <a:pt x="1611" y="6273"/>
                  </a:cubicBezTo>
                  <a:cubicBezTo>
                    <a:pt x="2472" y="6273"/>
                    <a:pt x="3317" y="6449"/>
                    <a:pt x="4114" y="6858"/>
                  </a:cubicBezTo>
                  <a:cubicBezTo>
                    <a:pt x="9386" y="6960"/>
                    <a:pt x="14658" y="7066"/>
                    <a:pt x="19930" y="7120"/>
                  </a:cubicBezTo>
                  <a:cubicBezTo>
                    <a:pt x="25831" y="7179"/>
                    <a:pt x="31732" y="7208"/>
                    <a:pt x="37632" y="7307"/>
                  </a:cubicBezTo>
                  <a:cubicBezTo>
                    <a:pt x="37679" y="7308"/>
                    <a:pt x="37727" y="7308"/>
                    <a:pt x="37776" y="7308"/>
                  </a:cubicBezTo>
                  <a:cubicBezTo>
                    <a:pt x="38428" y="7308"/>
                    <a:pt x="39254" y="7244"/>
                    <a:pt x="40094" y="7244"/>
                  </a:cubicBezTo>
                  <a:cubicBezTo>
                    <a:pt x="41456" y="7244"/>
                    <a:pt x="42857" y="7413"/>
                    <a:pt x="43627" y="8296"/>
                  </a:cubicBezTo>
                  <a:cubicBezTo>
                    <a:pt x="44244" y="9003"/>
                    <a:pt x="44327" y="9975"/>
                    <a:pt x="44350" y="10871"/>
                  </a:cubicBezTo>
                  <a:cubicBezTo>
                    <a:pt x="44382" y="12185"/>
                    <a:pt x="44377" y="13505"/>
                    <a:pt x="44414" y="14820"/>
                  </a:cubicBezTo>
                  <a:cubicBezTo>
                    <a:pt x="44735" y="25877"/>
                    <a:pt x="45374" y="36931"/>
                    <a:pt x="45756" y="47988"/>
                  </a:cubicBezTo>
                  <a:cubicBezTo>
                    <a:pt x="46023" y="47821"/>
                    <a:pt x="46297" y="47665"/>
                    <a:pt x="46567" y="47507"/>
                  </a:cubicBezTo>
                  <a:cubicBezTo>
                    <a:pt x="46567" y="47493"/>
                    <a:pt x="46565" y="47480"/>
                    <a:pt x="46561" y="47466"/>
                  </a:cubicBezTo>
                  <a:cubicBezTo>
                    <a:pt x="46215" y="39876"/>
                    <a:pt x="45937" y="32282"/>
                    <a:pt x="45680" y="24684"/>
                  </a:cubicBezTo>
                  <a:cubicBezTo>
                    <a:pt x="45675" y="24557"/>
                    <a:pt x="45769" y="24495"/>
                    <a:pt x="45866" y="24495"/>
                  </a:cubicBezTo>
                  <a:cubicBezTo>
                    <a:pt x="45965" y="24495"/>
                    <a:pt x="46067" y="24559"/>
                    <a:pt x="46075" y="24684"/>
                  </a:cubicBezTo>
                  <a:cubicBezTo>
                    <a:pt x="46602" y="32110"/>
                    <a:pt x="47108" y="39535"/>
                    <a:pt x="47548" y="46966"/>
                  </a:cubicBezTo>
                  <a:cubicBezTo>
                    <a:pt x="48300" y="46571"/>
                    <a:pt x="49063" y="46209"/>
                    <a:pt x="49840" y="45881"/>
                  </a:cubicBezTo>
                  <a:cubicBezTo>
                    <a:pt x="49833" y="45832"/>
                    <a:pt x="49828" y="45782"/>
                    <a:pt x="49826" y="45732"/>
                  </a:cubicBezTo>
                  <a:cubicBezTo>
                    <a:pt x="49843" y="38656"/>
                    <a:pt x="50434" y="31554"/>
                    <a:pt x="50844" y="24492"/>
                  </a:cubicBezTo>
                  <a:cubicBezTo>
                    <a:pt x="51031" y="21237"/>
                    <a:pt x="51264" y="17981"/>
                    <a:pt x="51578" y="14735"/>
                  </a:cubicBezTo>
                  <a:cubicBezTo>
                    <a:pt x="51848" y="11894"/>
                    <a:pt x="52400" y="8865"/>
                    <a:pt x="52150" y="6011"/>
                  </a:cubicBezTo>
                  <a:cubicBezTo>
                    <a:pt x="51718" y="1114"/>
                    <a:pt x="46632" y="327"/>
                    <a:pt x="42170" y="327"/>
                  </a:cubicBezTo>
                  <a:cubicBezTo>
                    <a:pt x="40683" y="327"/>
                    <a:pt x="39265" y="414"/>
                    <a:pt x="38112" y="466"/>
                  </a:cubicBezTo>
                  <a:cubicBezTo>
                    <a:pt x="35198" y="597"/>
                    <a:pt x="32301" y="665"/>
                    <a:pt x="29405" y="665"/>
                  </a:cubicBezTo>
                  <a:cubicBezTo>
                    <a:pt x="26104" y="665"/>
                    <a:pt x="22804" y="577"/>
                    <a:pt x="19482" y="394"/>
                  </a:cubicBezTo>
                  <a:cubicBezTo>
                    <a:pt x="15615" y="181"/>
                    <a:pt x="11737" y="1"/>
                    <a:pt x="7860" y="1"/>
                  </a:cubicBezTo>
                  <a:close/>
                </a:path>
              </a:pathLst>
            </a:custGeom>
            <a:solidFill>
              <a:srgbClr val="777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9"/>
            <p:cNvSpPr/>
            <p:nvPr/>
          </p:nvSpPr>
          <p:spPr>
            <a:xfrm>
              <a:off x="1646025" y="3461150"/>
              <a:ext cx="4206475" cy="1029475"/>
            </a:xfrm>
            <a:custGeom>
              <a:avLst/>
              <a:gdLst/>
              <a:ahLst/>
              <a:cxnLst/>
              <a:rect l="l" t="t" r="r" b="b"/>
              <a:pathLst>
                <a:path w="168259" h="41179" extrusionOk="0">
                  <a:moveTo>
                    <a:pt x="160718" y="19646"/>
                  </a:moveTo>
                  <a:cubicBezTo>
                    <a:pt x="160805" y="19646"/>
                    <a:pt x="160890" y="19703"/>
                    <a:pt x="160886" y="19818"/>
                  </a:cubicBezTo>
                  <a:cubicBezTo>
                    <a:pt x="160769" y="23224"/>
                    <a:pt x="160767" y="27097"/>
                    <a:pt x="159716" y="30377"/>
                  </a:cubicBezTo>
                  <a:cubicBezTo>
                    <a:pt x="158898" y="32942"/>
                    <a:pt x="156308" y="33833"/>
                    <a:pt x="153937" y="34470"/>
                  </a:cubicBezTo>
                  <a:cubicBezTo>
                    <a:pt x="153899" y="34480"/>
                    <a:pt x="153863" y="34485"/>
                    <a:pt x="153828" y="34485"/>
                  </a:cubicBezTo>
                  <a:cubicBezTo>
                    <a:pt x="153441" y="34485"/>
                    <a:pt x="153320" y="33886"/>
                    <a:pt x="153738" y="33745"/>
                  </a:cubicBezTo>
                  <a:cubicBezTo>
                    <a:pt x="154884" y="33358"/>
                    <a:pt x="156070" y="32963"/>
                    <a:pt x="157069" y="32258"/>
                  </a:cubicBezTo>
                  <a:cubicBezTo>
                    <a:pt x="158340" y="31360"/>
                    <a:pt x="158832" y="30116"/>
                    <a:pt x="159187" y="28653"/>
                  </a:cubicBezTo>
                  <a:cubicBezTo>
                    <a:pt x="159890" y="25748"/>
                    <a:pt x="160371" y="22806"/>
                    <a:pt x="160530" y="19818"/>
                  </a:cubicBezTo>
                  <a:cubicBezTo>
                    <a:pt x="160538" y="19703"/>
                    <a:pt x="160629" y="19646"/>
                    <a:pt x="160718" y="19646"/>
                  </a:cubicBezTo>
                  <a:close/>
                  <a:moveTo>
                    <a:pt x="6744" y="1"/>
                  </a:moveTo>
                  <a:cubicBezTo>
                    <a:pt x="6704" y="1254"/>
                    <a:pt x="6512" y="2498"/>
                    <a:pt x="6175" y="3705"/>
                  </a:cubicBezTo>
                  <a:cubicBezTo>
                    <a:pt x="5377" y="6559"/>
                    <a:pt x="3734" y="9138"/>
                    <a:pt x="1487" y="11050"/>
                  </a:cubicBezTo>
                  <a:cubicBezTo>
                    <a:pt x="1499" y="11170"/>
                    <a:pt x="1508" y="11292"/>
                    <a:pt x="1519" y="11415"/>
                  </a:cubicBezTo>
                  <a:cubicBezTo>
                    <a:pt x="1795" y="14679"/>
                    <a:pt x="2084" y="17955"/>
                    <a:pt x="2200" y="21228"/>
                  </a:cubicBezTo>
                  <a:cubicBezTo>
                    <a:pt x="2325" y="24865"/>
                    <a:pt x="2317" y="28499"/>
                    <a:pt x="2456" y="32136"/>
                  </a:cubicBezTo>
                  <a:cubicBezTo>
                    <a:pt x="2461" y="32257"/>
                    <a:pt x="2372" y="32317"/>
                    <a:pt x="2279" y="32317"/>
                  </a:cubicBezTo>
                  <a:cubicBezTo>
                    <a:pt x="2185" y="32317"/>
                    <a:pt x="2088" y="32256"/>
                    <a:pt x="2081" y="32136"/>
                  </a:cubicBezTo>
                  <a:cubicBezTo>
                    <a:pt x="1862" y="28497"/>
                    <a:pt x="1496" y="24869"/>
                    <a:pt x="1263" y="21228"/>
                  </a:cubicBezTo>
                  <a:cubicBezTo>
                    <a:pt x="1057" y="17982"/>
                    <a:pt x="1022" y="14717"/>
                    <a:pt x="978" y="11462"/>
                  </a:cubicBezTo>
                  <a:cubicBezTo>
                    <a:pt x="660" y="11706"/>
                    <a:pt x="339" y="11941"/>
                    <a:pt x="0" y="12160"/>
                  </a:cubicBezTo>
                  <a:cubicBezTo>
                    <a:pt x="391" y="17586"/>
                    <a:pt x="681" y="23018"/>
                    <a:pt x="1024" y="28447"/>
                  </a:cubicBezTo>
                  <a:cubicBezTo>
                    <a:pt x="1182" y="30949"/>
                    <a:pt x="1141" y="33527"/>
                    <a:pt x="1499" y="36009"/>
                  </a:cubicBezTo>
                  <a:cubicBezTo>
                    <a:pt x="1653" y="37069"/>
                    <a:pt x="1930" y="38183"/>
                    <a:pt x="2669" y="38997"/>
                  </a:cubicBezTo>
                  <a:cubicBezTo>
                    <a:pt x="3480" y="39894"/>
                    <a:pt x="4726" y="40265"/>
                    <a:pt x="5854" y="40611"/>
                  </a:cubicBezTo>
                  <a:cubicBezTo>
                    <a:pt x="6686" y="40436"/>
                    <a:pt x="7525" y="40305"/>
                    <a:pt x="8371" y="40219"/>
                  </a:cubicBezTo>
                  <a:cubicBezTo>
                    <a:pt x="9950" y="40062"/>
                    <a:pt x="11541" y="40011"/>
                    <a:pt x="13135" y="40011"/>
                  </a:cubicBezTo>
                  <a:cubicBezTo>
                    <a:pt x="15341" y="40011"/>
                    <a:pt x="17552" y="40109"/>
                    <a:pt x="19744" y="40158"/>
                  </a:cubicBezTo>
                  <a:lnTo>
                    <a:pt x="31572" y="40428"/>
                  </a:lnTo>
                  <a:cubicBezTo>
                    <a:pt x="42483" y="40679"/>
                    <a:pt x="53387" y="40973"/>
                    <a:pt x="64298" y="41179"/>
                  </a:cubicBezTo>
                  <a:cubicBezTo>
                    <a:pt x="74268" y="41033"/>
                    <a:pt x="84236" y="40872"/>
                    <a:pt x="94204" y="40872"/>
                  </a:cubicBezTo>
                  <a:cubicBezTo>
                    <a:pt x="100381" y="40872"/>
                    <a:pt x="106558" y="40934"/>
                    <a:pt x="112735" y="41100"/>
                  </a:cubicBezTo>
                  <a:cubicBezTo>
                    <a:pt x="122329" y="40905"/>
                    <a:pt x="131919" y="40649"/>
                    <a:pt x="141511" y="40428"/>
                  </a:cubicBezTo>
                  <a:lnTo>
                    <a:pt x="153338" y="40158"/>
                  </a:lnTo>
                  <a:cubicBezTo>
                    <a:pt x="155532" y="40109"/>
                    <a:pt x="157745" y="40010"/>
                    <a:pt x="159952" y="40010"/>
                  </a:cubicBezTo>
                  <a:cubicBezTo>
                    <a:pt x="161545" y="40010"/>
                    <a:pt x="163134" y="40062"/>
                    <a:pt x="164711" y="40219"/>
                  </a:cubicBezTo>
                  <a:lnTo>
                    <a:pt x="165000" y="40254"/>
                  </a:lnTo>
                  <a:cubicBezTo>
                    <a:pt x="167145" y="39524"/>
                    <a:pt x="167904" y="37350"/>
                    <a:pt x="168072" y="35173"/>
                  </a:cubicBezTo>
                  <a:cubicBezTo>
                    <a:pt x="168259" y="32797"/>
                    <a:pt x="168153" y="30384"/>
                    <a:pt x="168157" y="28002"/>
                  </a:cubicBezTo>
                  <a:cubicBezTo>
                    <a:pt x="168157" y="22938"/>
                    <a:pt x="168153" y="17874"/>
                    <a:pt x="168146" y="12810"/>
                  </a:cubicBezTo>
                  <a:cubicBezTo>
                    <a:pt x="165006" y="11600"/>
                    <a:pt x="162036" y="9837"/>
                    <a:pt x="159382" y="7742"/>
                  </a:cubicBezTo>
                  <a:lnTo>
                    <a:pt x="159382" y="7742"/>
                  </a:lnTo>
                  <a:cubicBezTo>
                    <a:pt x="159630" y="12089"/>
                    <a:pt x="159525" y="16494"/>
                    <a:pt x="159390" y="20840"/>
                  </a:cubicBezTo>
                  <a:cubicBezTo>
                    <a:pt x="159293" y="24111"/>
                    <a:pt x="159094" y="27699"/>
                    <a:pt x="156920" y="30344"/>
                  </a:cubicBezTo>
                  <a:cubicBezTo>
                    <a:pt x="153083" y="35016"/>
                    <a:pt x="145235" y="34925"/>
                    <a:pt x="139784" y="35432"/>
                  </a:cubicBezTo>
                  <a:cubicBezTo>
                    <a:pt x="132974" y="36066"/>
                    <a:pt x="126150" y="36297"/>
                    <a:pt x="119317" y="36297"/>
                  </a:cubicBezTo>
                  <a:cubicBezTo>
                    <a:pt x="118135" y="36297"/>
                    <a:pt x="116954" y="36290"/>
                    <a:pt x="115772" y="36277"/>
                  </a:cubicBezTo>
                  <a:cubicBezTo>
                    <a:pt x="102588" y="36134"/>
                    <a:pt x="89426" y="35170"/>
                    <a:pt x="76249" y="34862"/>
                  </a:cubicBezTo>
                  <a:cubicBezTo>
                    <a:pt x="70168" y="35129"/>
                    <a:pt x="64109" y="35333"/>
                    <a:pt x="58013" y="35333"/>
                  </a:cubicBezTo>
                  <a:cubicBezTo>
                    <a:pt x="57761" y="35333"/>
                    <a:pt x="57509" y="35333"/>
                    <a:pt x="57258" y="35332"/>
                  </a:cubicBezTo>
                  <a:cubicBezTo>
                    <a:pt x="50792" y="35315"/>
                    <a:pt x="44328" y="35210"/>
                    <a:pt x="37859" y="35163"/>
                  </a:cubicBezTo>
                  <a:cubicBezTo>
                    <a:pt x="37351" y="35160"/>
                    <a:pt x="36843" y="35158"/>
                    <a:pt x="36334" y="35158"/>
                  </a:cubicBezTo>
                  <a:cubicBezTo>
                    <a:pt x="32239" y="35158"/>
                    <a:pt x="28141" y="35262"/>
                    <a:pt x="24043" y="35262"/>
                  </a:cubicBezTo>
                  <a:cubicBezTo>
                    <a:pt x="22160" y="35262"/>
                    <a:pt x="20277" y="35240"/>
                    <a:pt x="18395" y="35176"/>
                  </a:cubicBezTo>
                  <a:cubicBezTo>
                    <a:pt x="15755" y="35084"/>
                    <a:pt x="12709" y="35120"/>
                    <a:pt x="10370" y="33697"/>
                  </a:cubicBezTo>
                  <a:cubicBezTo>
                    <a:pt x="8025" y="32268"/>
                    <a:pt x="7964" y="30087"/>
                    <a:pt x="7953" y="27583"/>
                  </a:cubicBezTo>
                  <a:cubicBezTo>
                    <a:pt x="7926" y="23695"/>
                    <a:pt x="7892" y="19806"/>
                    <a:pt x="7847" y="15919"/>
                  </a:cubicBezTo>
                  <a:cubicBezTo>
                    <a:pt x="7837" y="15895"/>
                    <a:pt x="7831" y="15868"/>
                    <a:pt x="7827" y="15841"/>
                  </a:cubicBezTo>
                  <a:cubicBezTo>
                    <a:pt x="6961" y="10592"/>
                    <a:pt x="7004" y="5378"/>
                    <a:pt x="7223" y="83"/>
                  </a:cubicBezTo>
                  <a:cubicBezTo>
                    <a:pt x="7223" y="63"/>
                    <a:pt x="7225" y="43"/>
                    <a:pt x="7225" y="22"/>
                  </a:cubicBezTo>
                  <a:lnTo>
                    <a:pt x="6744" y="1"/>
                  </a:lnTo>
                  <a:close/>
                </a:path>
              </a:pathLst>
            </a:custGeom>
            <a:solidFill>
              <a:srgbClr val="777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9"/>
            <p:cNvSpPr/>
            <p:nvPr/>
          </p:nvSpPr>
          <p:spPr>
            <a:xfrm>
              <a:off x="4218250" y="1560050"/>
              <a:ext cx="1458150" cy="2755875"/>
            </a:xfrm>
            <a:custGeom>
              <a:avLst/>
              <a:gdLst/>
              <a:ahLst/>
              <a:cxnLst/>
              <a:rect l="l" t="t" r="r" b="b"/>
              <a:pathLst>
                <a:path w="58326" h="110235" extrusionOk="0">
                  <a:moveTo>
                    <a:pt x="19870" y="1"/>
                  </a:moveTo>
                  <a:lnTo>
                    <a:pt x="19870" y="1"/>
                  </a:lnTo>
                  <a:cubicBezTo>
                    <a:pt x="19995" y="114"/>
                    <a:pt x="20120" y="231"/>
                    <a:pt x="20243" y="358"/>
                  </a:cubicBezTo>
                  <a:cubicBezTo>
                    <a:pt x="22367" y="2567"/>
                    <a:pt x="23510" y="6198"/>
                    <a:pt x="22738" y="9195"/>
                  </a:cubicBezTo>
                  <a:cubicBezTo>
                    <a:pt x="21815" y="12791"/>
                    <a:pt x="18431" y="14742"/>
                    <a:pt x="15051" y="14742"/>
                  </a:cubicBezTo>
                  <a:cubicBezTo>
                    <a:pt x="12812" y="14742"/>
                    <a:pt x="10575" y="13885"/>
                    <a:pt x="9058" y="12081"/>
                  </a:cubicBezTo>
                  <a:cubicBezTo>
                    <a:pt x="7641" y="18113"/>
                    <a:pt x="5258" y="24132"/>
                    <a:pt x="234" y="28020"/>
                  </a:cubicBezTo>
                  <a:cubicBezTo>
                    <a:pt x="157" y="28078"/>
                    <a:pt x="80" y="28134"/>
                    <a:pt x="1" y="28195"/>
                  </a:cubicBezTo>
                  <a:cubicBezTo>
                    <a:pt x="146" y="28471"/>
                    <a:pt x="291" y="28747"/>
                    <a:pt x="435" y="29023"/>
                  </a:cubicBezTo>
                  <a:cubicBezTo>
                    <a:pt x="477" y="29040"/>
                    <a:pt x="519" y="29060"/>
                    <a:pt x="559" y="29082"/>
                  </a:cubicBezTo>
                  <a:cubicBezTo>
                    <a:pt x="5332" y="32041"/>
                    <a:pt x="10219" y="34784"/>
                    <a:pt x="15221" y="37316"/>
                  </a:cubicBezTo>
                  <a:cubicBezTo>
                    <a:pt x="19506" y="39483"/>
                    <a:pt x="24316" y="41090"/>
                    <a:pt x="26594" y="45660"/>
                  </a:cubicBezTo>
                  <a:cubicBezTo>
                    <a:pt x="28653" y="49792"/>
                    <a:pt x="29797" y="54526"/>
                    <a:pt x="31127" y="58931"/>
                  </a:cubicBezTo>
                  <a:cubicBezTo>
                    <a:pt x="32551" y="63648"/>
                    <a:pt x="33758" y="68428"/>
                    <a:pt x="34689" y="73269"/>
                  </a:cubicBezTo>
                  <a:cubicBezTo>
                    <a:pt x="35600" y="77997"/>
                    <a:pt x="36217" y="82780"/>
                    <a:pt x="36792" y="87558"/>
                  </a:cubicBezTo>
                  <a:cubicBezTo>
                    <a:pt x="37295" y="91727"/>
                    <a:pt x="37182" y="96146"/>
                    <a:pt x="34052" y="99321"/>
                  </a:cubicBezTo>
                  <a:cubicBezTo>
                    <a:pt x="32791" y="100599"/>
                    <a:pt x="31401" y="101494"/>
                    <a:pt x="29920" y="102097"/>
                  </a:cubicBezTo>
                  <a:cubicBezTo>
                    <a:pt x="30260" y="104698"/>
                    <a:pt x="30526" y="107307"/>
                    <a:pt x="30901" y="109903"/>
                  </a:cubicBezTo>
                  <a:cubicBezTo>
                    <a:pt x="30916" y="110013"/>
                    <a:pt x="30921" y="110123"/>
                    <a:pt x="30915" y="110234"/>
                  </a:cubicBezTo>
                  <a:cubicBezTo>
                    <a:pt x="32526" y="110200"/>
                    <a:pt x="34138" y="110153"/>
                    <a:pt x="35754" y="110087"/>
                  </a:cubicBezTo>
                  <a:cubicBezTo>
                    <a:pt x="39207" y="109940"/>
                    <a:pt x="42739" y="109839"/>
                    <a:pt x="46150" y="109234"/>
                  </a:cubicBezTo>
                  <a:cubicBezTo>
                    <a:pt x="49061" y="108722"/>
                    <a:pt x="51997" y="107558"/>
                    <a:pt x="53376" y="104750"/>
                  </a:cubicBezTo>
                  <a:cubicBezTo>
                    <a:pt x="54849" y="101747"/>
                    <a:pt x="54522" y="97828"/>
                    <a:pt x="54721" y="94572"/>
                  </a:cubicBezTo>
                  <a:cubicBezTo>
                    <a:pt x="54953" y="90723"/>
                    <a:pt x="55026" y="86856"/>
                    <a:pt x="55349" y="83015"/>
                  </a:cubicBezTo>
                  <a:cubicBezTo>
                    <a:pt x="55353" y="82966"/>
                    <a:pt x="55362" y="82915"/>
                    <a:pt x="55378" y="82868"/>
                  </a:cubicBezTo>
                  <a:cubicBezTo>
                    <a:pt x="54546" y="82161"/>
                    <a:pt x="53749" y="81422"/>
                    <a:pt x="52996" y="80658"/>
                  </a:cubicBezTo>
                  <a:cubicBezTo>
                    <a:pt x="50761" y="78398"/>
                    <a:pt x="49023" y="75715"/>
                    <a:pt x="48227" y="72620"/>
                  </a:cubicBezTo>
                  <a:cubicBezTo>
                    <a:pt x="47386" y="69341"/>
                    <a:pt x="47558" y="65928"/>
                    <a:pt x="48081" y="62611"/>
                  </a:cubicBezTo>
                  <a:cubicBezTo>
                    <a:pt x="48689" y="58780"/>
                    <a:pt x="49762" y="54919"/>
                    <a:pt x="51514" y="51421"/>
                  </a:cubicBezTo>
                  <a:cubicBezTo>
                    <a:pt x="52580" y="47412"/>
                    <a:pt x="55110" y="44182"/>
                    <a:pt x="58326" y="41721"/>
                  </a:cubicBezTo>
                  <a:cubicBezTo>
                    <a:pt x="58206" y="35742"/>
                    <a:pt x="58113" y="29762"/>
                    <a:pt x="58046" y="23784"/>
                  </a:cubicBezTo>
                  <a:cubicBezTo>
                    <a:pt x="57982" y="18432"/>
                    <a:pt x="58046" y="13082"/>
                    <a:pt x="57964" y="7732"/>
                  </a:cubicBezTo>
                  <a:cubicBezTo>
                    <a:pt x="57944" y="6394"/>
                    <a:pt x="57916" y="5052"/>
                    <a:pt x="57842" y="3716"/>
                  </a:cubicBezTo>
                  <a:cubicBezTo>
                    <a:pt x="57799" y="2867"/>
                    <a:pt x="57548" y="1945"/>
                    <a:pt x="56694" y="1642"/>
                  </a:cubicBezTo>
                  <a:cubicBezTo>
                    <a:pt x="56213" y="1473"/>
                    <a:pt x="55620" y="1517"/>
                    <a:pt x="55123" y="1499"/>
                  </a:cubicBezTo>
                  <a:cubicBezTo>
                    <a:pt x="52411" y="1415"/>
                    <a:pt x="49701" y="1307"/>
                    <a:pt x="46996" y="1176"/>
                  </a:cubicBezTo>
                  <a:cubicBezTo>
                    <a:pt x="37954" y="750"/>
                    <a:pt x="28913" y="358"/>
                    <a:pt x="19870"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9"/>
            <p:cNvSpPr/>
            <p:nvPr/>
          </p:nvSpPr>
          <p:spPr>
            <a:xfrm>
              <a:off x="4955900" y="525125"/>
              <a:ext cx="625125" cy="376325"/>
            </a:xfrm>
            <a:custGeom>
              <a:avLst/>
              <a:gdLst/>
              <a:ahLst/>
              <a:cxnLst/>
              <a:rect l="l" t="t" r="r" b="b"/>
              <a:pathLst>
                <a:path w="25005" h="15053" extrusionOk="0">
                  <a:moveTo>
                    <a:pt x="20289" y="0"/>
                  </a:moveTo>
                  <a:cubicBezTo>
                    <a:pt x="19943" y="0"/>
                    <a:pt x="19582" y="47"/>
                    <a:pt x="19209" y="148"/>
                  </a:cubicBezTo>
                  <a:cubicBezTo>
                    <a:pt x="16777" y="801"/>
                    <a:pt x="15299" y="3144"/>
                    <a:pt x="14056" y="5154"/>
                  </a:cubicBezTo>
                  <a:cubicBezTo>
                    <a:pt x="13913" y="5387"/>
                    <a:pt x="13709" y="5483"/>
                    <a:pt x="13503" y="5483"/>
                  </a:cubicBezTo>
                  <a:cubicBezTo>
                    <a:pt x="13140" y="5483"/>
                    <a:pt x="12772" y="5184"/>
                    <a:pt x="12727" y="4804"/>
                  </a:cubicBezTo>
                  <a:cubicBezTo>
                    <a:pt x="12698" y="4784"/>
                    <a:pt x="12669" y="4762"/>
                    <a:pt x="12643" y="4737"/>
                  </a:cubicBezTo>
                  <a:cubicBezTo>
                    <a:pt x="10879" y="3075"/>
                    <a:pt x="8537" y="1718"/>
                    <a:pt x="6069" y="1718"/>
                  </a:cubicBezTo>
                  <a:cubicBezTo>
                    <a:pt x="5652" y="1718"/>
                    <a:pt x="5230" y="1756"/>
                    <a:pt x="4808" y="1839"/>
                  </a:cubicBezTo>
                  <a:cubicBezTo>
                    <a:pt x="2186" y="2354"/>
                    <a:pt x="1" y="4650"/>
                    <a:pt x="417" y="7417"/>
                  </a:cubicBezTo>
                  <a:cubicBezTo>
                    <a:pt x="866" y="10411"/>
                    <a:pt x="3088" y="13036"/>
                    <a:pt x="5578" y="15049"/>
                  </a:cubicBezTo>
                  <a:cubicBezTo>
                    <a:pt x="5754" y="15051"/>
                    <a:pt x="5945" y="15053"/>
                    <a:pt x="6142" y="15053"/>
                  </a:cubicBezTo>
                  <a:cubicBezTo>
                    <a:pt x="7088" y="15053"/>
                    <a:pt x="8186" y="15002"/>
                    <a:pt x="8578" y="14579"/>
                  </a:cubicBezTo>
                  <a:cubicBezTo>
                    <a:pt x="9120" y="13999"/>
                    <a:pt x="8939" y="13167"/>
                    <a:pt x="8989" y="12410"/>
                  </a:cubicBezTo>
                  <a:cubicBezTo>
                    <a:pt x="9098" y="10807"/>
                    <a:pt x="9611" y="9326"/>
                    <a:pt x="10420" y="7944"/>
                  </a:cubicBezTo>
                  <a:cubicBezTo>
                    <a:pt x="10515" y="7781"/>
                    <a:pt x="10704" y="7699"/>
                    <a:pt x="10892" y="7699"/>
                  </a:cubicBezTo>
                  <a:cubicBezTo>
                    <a:pt x="11101" y="7699"/>
                    <a:pt x="11309" y="7800"/>
                    <a:pt x="11389" y="8005"/>
                  </a:cubicBezTo>
                  <a:cubicBezTo>
                    <a:pt x="12124" y="9908"/>
                    <a:pt x="12977" y="11765"/>
                    <a:pt x="13847" y="13609"/>
                  </a:cubicBezTo>
                  <a:cubicBezTo>
                    <a:pt x="14226" y="12303"/>
                    <a:pt x="14626" y="11002"/>
                    <a:pt x="15031" y="9708"/>
                  </a:cubicBezTo>
                  <a:cubicBezTo>
                    <a:pt x="15120" y="9419"/>
                    <a:pt x="15398" y="9266"/>
                    <a:pt x="15672" y="9266"/>
                  </a:cubicBezTo>
                  <a:cubicBezTo>
                    <a:pt x="15909" y="9266"/>
                    <a:pt x="16144" y="9380"/>
                    <a:pt x="16253" y="9620"/>
                  </a:cubicBezTo>
                  <a:cubicBezTo>
                    <a:pt x="16574" y="10328"/>
                    <a:pt x="16893" y="11031"/>
                    <a:pt x="17234" y="11729"/>
                  </a:cubicBezTo>
                  <a:cubicBezTo>
                    <a:pt x="17501" y="12271"/>
                    <a:pt x="17609" y="12432"/>
                    <a:pt x="17906" y="12432"/>
                  </a:cubicBezTo>
                  <a:cubicBezTo>
                    <a:pt x="18064" y="12432"/>
                    <a:pt x="18276" y="12386"/>
                    <a:pt x="18592" y="12328"/>
                  </a:cubicBezTo>
                  <a:cubicBezTo>
                    <a:pt x="20219" y="12033"/>
                    <a:pt x="21845" y="11738"/>
                    <a:pt x="23472" y="11444"/>
                  </a:cubicBezTo>
                  <a:cubicBezTo>
                    <a:pt x="23475" y="11443"/>
                    <a:pt x="23477" y="11443"/>
                    <a:pt x="23480" y="11443"/>
                  </a:cubicBezTo>
                  <a:cubicBezTo>
                    <a:pt x="23483" y="11443"/>
                    <a:pt x="23487" y="11443"/>
                    <a:pt x="23490" y="11442"/>
                  </a:cubicBezTo>
                  <a:cubicBezTo>
                    <a:pt x="24510" y="9111"/>
                    <a:pt x="25005" y="6567"/>
                    <a:pt x="24539" y="4142"/>
                  </a:cubicBezTo>
                  <a:cubicBezTo>
                    <a:pt x="24114" y="1929"/>
                    <a:pt x="22503" y="0"/>
                    <a:pt x="20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9"/>
            <p:cNvSpPr/>
            <p:nvPr/>
          </p:nvSpPr>
          <p:spPr>
            <a:xfrm>
              <a:off x="5132150" y="765550"/>
              <a:ext cx="390275" cy="262100"/>
            </a:xfrm>
            <a:custGeom>
              <a:avLst/>
              <a:gdLst/>
              <a:ahLst/>
              <a:cxnLst/>
              <a:rect l="l" t="t" r="r" b="b"/>
              <a:pathLst>
                <a:path w="15611" h="10484" extrusionOk="0">
                  <a:moveTo>
                    <a:pt x="3853" y="1"/>
                  </a:moveTo>
                  <a:cubicBezTo>
                    <a:pt x="3449" y="1095"/>
                    <a:pt x="3245" y="2220"/>
                    <a:pt x="3207" y="3422"/>
                  </a:cubicBezTo>
                  <a:cubicBezTo>
                    <a:pt x="3184" y="4120"/>
                    <a:pt x="3232" y="4876"/>
                    <a:pt x="2857" y="5502"/>
                  </a:cubicBezTo>
                  <a:cubicBezTo>
                    <a:pt x="2347" y="6358"/>
                    <a:pt x="1269" y="6539"/>
                    <a:pt x="167" y="6539"/>
                  </a:cubicBezTo>
                  <a:cubicBezTo>
                    <a:pt x="111" y="6539"/>
                    <a:pt x="56" y="6538"/>
                    <a:pt x="0" y="6538"/>
                  </a:cubicBezTo>
                  <a:lnTo>
                    <a:pt x="0" y="6538"/>
                  </a:lnTo>
                  <a:cubicBezTo>
                    <a:pt x="606" y="6960"/>
                    <a:pt x="1207" y="7347"/>
                    <a:pt x="1790" y="7690"/>
                  </a:cubicBezTo>
                  <a:cubicBezTo>
                    <a:pt x="3515" y="8714"/>
                    <a:pt x="5633" y="10003"/>
                    <a:pt x="7612" y="10436"/>
                  </a:cubicBezTo>
                  <a:cubicBezTo>
                    <a:pt x="7757" y="10468"/>
                    <a:pt x="7903" y="10483"/>
                    <a:pt x="8052" y="10483"/>
                  </a:cubicBezTo>
                  <a:cubicBezTo>
                    <a:pt x="9863" y="10483"/>
                    <a:pt x="11919" y="8250"/>
                    <a:pt x="13032" y="7032"/>
                  </a:cubicBezTo>
                  <a:cubicBezTo>
                    <a:pt x="14020" y="5949"/>
                    <a:pt x="14885" y="4758"/>
                    <a:pt x="15610" y="3484"/>
                  </a:cubicBezTo>
                  <a:lnTo>
                    <a:pt x="15610" y="3484"/>
                  </a:lnTo>
                  <a:cubicBezTo>
                    <a:pt x="14737" y="3630"/>
                    <a:pt x="13864" y="3777"/>
                    <a:pt x="12991" y="3925"/>
                  </a:cubicBezTo>
                  <a:cubicBezTo>
                    <a:pt x="12348" y="4033"/>
                    <a:pt x="11490" y="4321"/>
                    <a:pt x="10765" y="4321"/>
                  </a:cubicBezTo>
                  <a:cubicBezTo>
                    <a:pt x="10629" y="4321"/>
                    <a:pt x="10498" y="4311"/>
                    <a:pt x="10374" y="4287"/>
                  </a:cubicBezTo>
                  <a:cubicBezTo>
                    <a:pt x="9556" y="4137"/>
                    <a:pt x="9065" y="3263"/>
                    <a:pt x="8692" y="2348"/>
                  </a:cubicBezTo>
                  <a:cubicBezTo>
                    <a:pt x="8326" y="3557"/>
                    <a:pt x="7947" y="4766"/>
                    <a:pt x="7539" y="5961"/>
                  </a:cubicBezTo>
                  <a:cubicBezTo>
                    <a:pt x="7450" y="6222"/>
                    <a:pt x="7176" y="6375"/>
                    <a:pt x="6912" y="6375"/>
                  </a:cubicBezTo>
                  <a:cubicBezTo>
                    <a:pt x="6696" y="6375"/>
                    <a:pt x="6488" y="6271"/>
                    <a:pt x="6396" y="6040"/>
                  </a:cubicBezTo>
                  <a:cubicBezTo>
                    <a:pt x="5584" y="4013"/>
                    <a:pt x="4769" y="1981"/>
                    <a:pt x="3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9"/>
            <p:cNvSpPr/>
            <p:nvPr/>
          </p:nvSpPr>
          <p:spPr>
            <a:xfrm>
              <a:off x="3728725" y="2349350"/>
              <a:ext cx="1373100" cy="1733100"/>
            </a:xfrm>
            <a:custGeom>
              <a:avLst/>
              <a:gdLst/>
              <a:ahLst/>
              <a:cxnLst/>
              <a:rect l="l" t="t" r="r" b="b"/>
              <a:pathLst>
                <a:path w="54924" h="69324" extrusionOk="0">
                  <a:moveTo>
                    <a:pt x="32496" y="63787"/>
                  </a:moveTo>
                  <a:cubicBezTo>
                    <a:pt x="32741" y="63787"/>
                    <a:pt x="32973" y="64027"/>
                    <a:pt x="32806" y="64301"/>
                  </a:cubicBezTo>
                  <a:cubicBezTo>
                    <a:pt x="32670" y="64527"/>
                    <a:pt x="32616" y="64764"/>
                    <a:pt x="32691" y="65020"/>
                  </a:cubicBezTo>
                  <a:cubicBezTo>
                    <a:pt x="32759" y="65259"/>
                    <a:pt x="32590" y="65497"/>
                    <a:pt x="32352" y="65529"/>
                  </a:cubicBezTo>
                  <a:cubicBezTo>
                    <a:pt x="32331" y="65531"/>
                    <a:pt x="32310" y="65533"/>
                    <a:pt x="32290" y="65533"/>
                  </a:cubicBezTo>
                  <a:cubicBezTo>
                    <a:pt x="32063" y="65533"/>
                    <a:pt x="31905" y="65352"/>
                    <a:pt x="31886" y="65128"/>
                  </a:cubicBezTo>
                  <a:cubicBezTo>
                    <a:pt x="31854" y="64714"/>
                    <a:pt x="31956" y="64283"/>
                    <a:pt x="32198" y="63946"/>
                  </a:cubicBezTo>
                  <a:cubicBezTo>
                    <a:pt x="32277" y="63834"/>
                    <a:pt x="32388" y="63787"/>
                    <a:pt x="32496" y="63787"/>
                  </a:cubicBezTo>
                  <a:close/>
                  <a:moveTo>
                    <a:pt x="34116" y="63424"/>
                  </a:moveTo>
                  <a:cubicBezTo>
                    <a:pt x="34391" y="63424"/>
                    <a:pt x="34652" y="63600"/>
                    <a:pt x="34629" y="63959"/>
                  </a:cubicBezTo>
                  <a:cubicBezTo>
                    <a:pt x="34601" y="64454"/>
                    <a:pt x="34641" y="64927"/>
                    <a:pt x="34772" y="65408"/>
                  </a:cubicBezTo>
                  <a:cubicBezTo>
                    <a:pt x="34889" y="65836"/>
                    <a:pt x="34529" y="66118"/>
                    <a:pt x="34186" y="66118"/>
                  </a:cubicBezTo>
                  <a:cubicBezTo>
                    <a:pt x="33958" y="66118"/>
                    <a:pt x="33737" y="65994"/>
                    <a:pt x="33667" y="65709"/>
                  </a:cubicBezTo>
                  <a:cubicBezTo>
                    <a:pt x="33522" y="65135"/>
                    <a:pt x="33466" y="64548"/>
                    <a:pt x="33518" y="63959"/>
                  </a:cubicBezTo>
                  <a:cubicBezTo>
                    <a:pt x="33547" y="63604"/>
                    <a:pt x="33839" y="63424"/>
                    <a:pt x="34116" y="63424"/>
                  </a:cubicBezTo>
                  <a:close/>
                  <a:moveTo>
                    <a:pt x="35809" y="63932"/>
                  </a:moveTo>
                  <a:cubicBezTo>
                    <a:pt x="36064" y="63932"/>
                    <a:pt x="36365" y="64107"/>
                    <a:pt x="36404" y="64377"/>
                  </a:cubicBezTo>
                  <a:cubicBezTo>
                    <a:pt x="36460" y="64763"/>
                    <a:pt x="36580" y="65069"/>
                    <a:pt x="36804" y="65383"/>
                  </a:cubicBezTo>
                  <a:cubicBezTo>
                    <a:pt x="37001" y="65663"/>
                    <a:pt x="36853" y="66084"/>
                    <a:pt x="36576" y="66247"/>
                  </a:cubicBezTo>
                  <a:cubicBezTo>
                    <a:pt x="36478" y="66304"/>
                    <a:pt x="36374" y="66331"/>
                    <a:pt x="36272" y="66331"/>
                  </a:cubicBezTo>
                  <a:cubicBezTo>
                    <a:pt x="36054" y="66331"/>
                    <a:pt x="35844" y="66213"/>
                    <a:pt x="35715" y="66021"/>
                  </a:cubicBezTo>
                  <a:cubicBezTo>
                    <a:pt x="35416" y="65569"/>
                    <a:pt x="35261" y="65072"/>
                    <a:pt x="35200" y="64540"/>
                  </a:cubicBezTo>
                  <a:cubicBezTo>
                    <a:pt x="35163" y="64234"/>
                    <a:pt x="35459" y="63978"/>
                    <a:pt x="35733" y="63937"/>
                  </a:cubicBezTo>
                  <a:cubicBezTo>
                    <a:pt x="35758" y="63933"/>
                    <a:pt x="35783" y="63932"/>
                    <a:pt x="35809" y="63932"/>
                  </a:cubicBezTo>
                  <a:close/>
                  <a:moveTo>
                    <a:pt x="38159" y="64121"/>
                  </a:moveTo>
                  <a:cubicBezTo>
                    <a:pt x="38411" y="64121"/>
                    <a:pt x="38657" y="64250"/>
                    <a:pt x="38707" y="64531"/>
                  </a:cubicBezTo>
                  <a:cubicBezTo>
                    <a:pt x="38817" y="65157"/>
                    <a:pt x="38927" y="65785"/>
                    <a:pt x="39035" y="66410"/>
                  </a:cubicBezTo>
                  <a:cubicBezTo>
                    <a:pt x="39121" y="66898"/>
                    <a:pt x="38787" y="67167"/>
                    <a:pt x="38446" y="67167"/>
                  </a:cubicBezTo>
                  <a:cubicBezTo>
                    <a:pt x="38161" y="67167"/>
                    <a:pt x="37872" y="66979"/>
                    <a:pt x="37819" y="66577"/>
                  </a:cubicBezTo>
                  <a:cubicBezTo>
                    <a:pt x="37735" y="65944"/>
                    <a:pt x="37654" y="65316"/>
                    <a:pt x="37568" y="64685"/>
                  </a:cubicBezTo>
                  <a:cubicBezTo>
                    <a:pt x="37520" y="64324"/>
                    <a:pt x="37844" y="64121"/>
                    <a:pt x="38159" y="64121"/>
                  </a:cubicBezTo>
                  <a:close/>
                  <a:moveTo>
                    <a:pt x="21358" y="0"/>
                  </a:moveTo>
                  <a:lnTo>
                    <a:pt x="21358" y="0"/>
                  </a:lnTo>
                  <a:cubicBezTo>
                    <a:pt x="23740" y="4502"/>
                    <a:pt x="26149" y="8997"/>
                    <a:pt x="28349" y="13579"/>
                  </a:cubicBezTo>
                  <a:cubicBezTo>
                    <a:pt x="29458" y="15896"/>
                    <a:pt x="29303" y="18331"/>
                    <a:pt x="26572" y="19230"/>
                  </a:cubicBezTo>
                  <a:cubicBezTo>
                    <a:pt x="25130" y="19704"/>
                    <a:pt x="23603" y="19984"/>
                    <a:pt x="22134" y="20348"/>
                  </a:cubicBezTo>
                  <a:cubicBezTo>
                    <a:pt x="21060" y="20612"/>
                    <a:pt x="19984" y="20917"/>
                    <a:pt x="18901" y="21164"/>
                  </a:cubicBezTo>
                  <a:cubicBezTo>
                    <a:pt x="19964" y="22041"/>
                    <a:pt x="21043" y="22890"/>
                    <a:pt x="21995" y="23899"/>
                  </a:cubicBezTo>
                  <a:cubicBezTo>
                    <a:pt x="23118" y="25096"/>
                    <a:pt x="23268" y="25945"/>
                    <a:pt x="22276" y="27284"/>
                  </a:cubicBezTo>
                  <a:cubicBezTo>
                    <a:pt x="19981" y="30385"/>
                    <a:pt x="17712" y="33469"/>
                    <a:pt x="15545" y="36657"/>
                  </a:cubicBezTo>
                  <a:cubicBezTo>
                    <a:pt x="16243" y="36684"/>
                    <a:pt x="16935" y="36806"/>
                    <a:pt x="17601" y="37019"/>
                  </a:cubicBezTo>
                  <a:cubicBezTo>
                    <a:pt x="17671" y="36944"/>
                    <a:pt x="17782" y="36888"/>
                    <a:pt x="17927" y="36883"/>
                  </a:cubicBezTo>
                  <a:cubicBezTo>
                    <a:pt x="18114" y="36875"/>
                    <a:pt x="18300" y="36871"/>
                    <a:pt x="18486" y="36871"/>
                  </a:cubicBezTo>
                  <a:cubicBezTo>
                    <a:pt x="21690" y="36871"/>
                    <a:pt x="24809" y="37979"/>
                    <a:pt x="27331" y="39887"/>
                  </a:cubicBezTo>
                  <a:cubicBezTo>
                    <a:pt x="27008" y="38871"/>
                    <a:pt x="26731" y="37842"/>
                    <a:pt x="26490" y="36802"/>
                  </a:cubicBezTo>
                  <a:cubicBezTo>
                    <a:pt x="26441" y="36814"/>
                    <a:pt x="26391" y="36820"/>
                    <a:pt x="26340" y="36820"/>
                  </a:cubicBezTo>
                  <a:cubicBezTo>
                    <a:pt x="26146" y="36820"/>
                    <a:pt x="25945" y="36730"/>
                    <a:pt x="25788" y="36506"/>
                  </a:cubicBezTo>
                  <a:cubicBezTo>
                    <a:pt x="24246" y="34300"/>
                    <a:pt x="23220" y="31807"/>
                    <a:pt x="22752" y="29156"/>
                  </a:cubicBezTo>
                  <a:cubicBezTo>
                    <a:pt x="22695" y="28844"/>
                    <a:pt x="22954" y="28636"/>
                    <a:pt x="23195" y="28636"/>
                  </a:cubicBezTo>
                  <a:cubicBezTo>
                    <a:pt x="23354" y="28636"/>
                    <a:pt x="23504" y="28726"/>
                    <a:pt x="23552" y="28935"/>
                  </a:cubicBezTo>
                  <a:cubicBezTo>
                    <a:pt x="24020" y="31012"/>
                    <a:pt x="24840" y="32900"/>
                    <a:pt x="26036" y="34617"/>
                  </a:cubicBezTo>
                  <a:cubicBezTo>
                    <a:pt x="25602" y="32328"/>
                    <a:pt x="25300" y="30015"/>
                    <a:pt x="25044" y="27742"/>
                  </a:cubicBezTo>
                  <a:cubicBezTo>
                    <a:pt x="25009" y="27439"/>
                    <a:pt x="25241" y="27284"/>
                    <a:pt x="25486" y="27284"/>
                  </a:cubicBezTo>
                  <a:cubicBezTo>
                    <a:pt x="25727" y="27284"/>
                    <a:pt x="25979" y="27434"/>
                    <a:pt x="25998" y="27742"/>
                  </a:cubicBezTo>
                  <a:cubicBezTo>
                    <a:pt x="26254" y="32086"/>
                    <a:pt x="27743" y="36215"/>
                    <a:pt x="29650" y="40091"/>
                  </a:cubicBezTo>
                  <a:cubicBezTo>
                    <a:pt x="30563" y="41947"/>
                    <a:pt x="31488" y="43960"/>
                    <a:pt x="32663" y="45665"/>
                  </a:cubicBezTo>
                  <a:cubicBezTo>
                    <a:pt x="33214" y="46462"/>
                    <a:pt x="34645" y="47592"/>
                    <a:pt x="34465" y="48695"/>
                  </a:cubicBezTo>
                  <a:cubicBezTo>
                    <a:pt x="34347" y="49416"/>
                    <a:pt x="34000" y="49654"/>
                    <a:pt x="33567" y="49654"/>
                  </a:cubicBezTo>
                  <a:cubicBezTo>
                    <a:pt x="33024" y="49654"/>
                    <a:pt x="32348" y="49279"/>
                    <a:pt x="31825" y="49014"/>
                  </a:cubicBezTo>
                  <a:cubicBezTo>
                    <a:pt x="28984" y="47575"/>
                    <a:pt x="26125" y="46731"/>
                    <a:pt x="22929" y="46731"/>
                  </a:cubicBezTo>
                  <a:cubicBezTo>
                    <a:pt x="22827" y="46731"/>
                    <a:pt x="22725" y="46731"/>
                    <a:pt x="22622" y="46733"/>
                  </a:cubicBezTo>
                  <a:cubicBezTo>
                    <a:pt x="21197" y="47757"/>
                    <a:pt x="18875" y="48216"/>
                    <a:pt x="17367" y="48571"/>
                  </a:cubicBezTo>
                  <a:cubicBezTo>
                    <a:pt x="17328" y="48579"/>
                    <a:pt x="17289" y="48584"/>
                    <a:pt x="17249" y="48586"/>
                  </a:cubicBezTo>
                  <a:cubicBezTo>
                    <a:pt x="13762" y="50347"/>
                    <a:pt x="10409" y="52357"/>
                    <a:pt x="7214" y="54601"/>
                  </a:cubicBezTo>
                  <a:cubicBezTo>
                    <a:pt x="4805" y="56291"/>
                    <a:pt x="2459" y="58077"/>
                    <a:pt x="1" y="59686"/>
                  </a:cubicBezTo>
                  <a:cubicBezTo>
                    <a:pt x="10024" y="62282"/>
                    <a:pt x="20030" y="64948"/>
                    <a:pt x="30105" y="67318"/>
                  </a:cubicBezTo>
                  <a:cubicBezTo>
                    <a:pt x="33830" y="68191"/>
                    <a:pt x="37800" y="69324"/>
                    <a:pt x="41699" y="69324"/>
                  </a:cubicBezTo>
                  <a:cubicBezTo>
                    <a:pt x="42567" y="69324"/>
                    <a:pt x="43432" y="69267"/>
                    <a:pt x="44290" y="69140"/>
                  </a:cubicBezTo>
                  <a:cubicBezTo>
                    <a:pt x="47845" y="68609"/>
                    <a:pt x="51526" y="66990"/>
                    <a:pt x="53152" y="63585"/>
                  </a:cubicBezTo>
                  <a:cubicBezTo>
                    <a:pt x="54924" y="59876"/>
                    <a:pt x="54255" y="55080"/>
                    <a:pt x="53862" y="51133"/>
                  </a:cubicBezTo>
                  <a:cubicBezTo>
                    <a:pt x="53404" y="46507"/>
                    <a:pt x="52532" y="41892"/>
                    <a:pt x="51508" y="37360"/>
                  </a:cubicBezTo>
                  <a:cubicBezTo>
                    <a:pt x="50502" y="32908"/>
                    <a:pt x="49298" y="28500"/>
                    <a:pt x="47799" y="24188"/>
                  </a:cubicBezTo>
                  <a:cubicBezTo>
                    <a:pt x="46432" y="20251"/>
                    <a:pt x="45099" y="15462"/>
                    <a:pt x="41905" y="12576"/>
                  </a:cubicBezTo>
                  <a:cubicBezTo>
                    <a:pt x="40334" y="11156"/>
                    <a:pt x="38393" y="10207"/>
                    <a:pt x="36548" y="9207"/>
                  </a:cubicBezTo>
                  <a:cubicBezTo>
                    <a:pt x="34643" y="8168"/>
                    <a:pt x="32754" y="7101"/>
                    <a:pt x="30883" y="6003"/>
                  </a:cubicBezTo>
                  <a:cubicBezTo>
                    <a:pt x="27652" y="4091"/>
                    <a:pt x="24477" y="2090"/>
                    <a:pt x="213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9"/>
            <p:cNvSpPr/>
            <p:nvPr/>
          </p:nvSpPr>
          <p:spPr>
            <a:xfrm>
              <a:off x="3679075" y="3900075"/>
              <a:ext cx="1251325" cy="417350"/>
            </a:xfrm>
            <a:custGeom>
              <a:avLst/>
              <a:gdLst/>
              <a:ahLst/>
              <a:cxnLst/>
              <a:rect l="l" t="t" r="r" b="b"/>
              <a:pathLst>
                <a:path w="50053" h="16694" extrusionOk="0">
                  <a:moveTo>
                    <a:pt x="1" y="0"/>
                  </a:moveTo>
                  <a:lnTo>
                    <a:pt x="1" y="0"/>
                  </a:lnTo>
                  <a:cubicBezTo>
                    <a:pt x="113" y="2412"/>
                    <a:pt x="268" y="4824"/>
                    <a:pt x="334" y="7239"/>
                  </a:cubicBezTo>
                  <a:cubicBezTo>
                    <a:pt x="413" y="9997"/>
                    <a:pt x="651" y="12858"/>
                    <a:pt x="349" y="15604"/>
                  </a:cubicBezTo>
                  <a:cubicBezTo>
                    <a:pt x="343" y="15656"/>
                    <a:pt x="333" y="15707"/>
                    <a:pt x="320" y="15758"/>
                  </a:cubicBezTo>
                  <a:cubicBezTo>
                    <a:pt x="1086" y="15754"/>
                    <a:pt x="1852" y="15752"/>
                    <a:pt x="2619" y="15752"/>
                  </a:cubicBezTo>
                  <a:cubicBezTo>
                    <a:pt x="5779" y="15752"/>
                    <a:pt x="8938" y="15786"/>
                    <a:pt x="12098" y="15853"/>
                  </a:cubicBezTo>
                  <a:cubicBezTo>
                    <a:pt x="23498" y="16103"/>
                    <a:pt x="34896" y="16694"/>
                    <a:pt x="46296" y="16694"/>
                  </a:cubicBezTo>
                  <a:cubicBezTo>
                    <a:pt x="47548" y="16694"/>
                    <a:pt x="48800" y="16687"/>
                    <a:pt x="50052" y="16671"/>
                  </a:cubicBezTo>
                  <a:cubicBezTo>
                    <a:pt x="50050" y="16656"/>
                    <a:pt x="50047" y="16645"/>
                    <a:pt x="50043" y="16628"/>
                  </a:cubicBezTo>
                  <a:cubicBezTo>
                    <a:pt x="49794" y="14093"/>
                    <a:pt x="49643" y="11586"/>
                    <a:pt x="49751" y="9057"/>
                  </a:cubicBezTo>
                  <a:lnTo>
                    <a:pt x="49751" y="9057"/>
                  </a:lnTo>
                  <a:cubicBezTo>
                    <a:pt x="48419" y="9392"/>
                    <a:pt x="47032" y="9532"/>
                    <a:pt x="45617" y="9532"/>
                  </a:cubicBezTo>
                  <a:cubicBezTo>
                    <a:pt x="40543" y="9532"/>
                    <a:pt x="35100" y="7730"/>
                    <a:pt x="30518" y="6645"/>
                  </a:cubicBezTo>
                  <a:cubicBezTo>
                    <a:pt x="20390" y="4242"/>
                    <a:pt x="10181" y="217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9"/>
            <p:cNvSpPr/>
            <p:nvPr/>
          </p:nvSpPr>
          <p:spPr>
            <a:xfrm>
              <a:off x="2727925" y="930325"/>
              <a:ext cx="2032325" cy="1426375"/>
            </a:xfrm>
            <a:custGeom>
              <a:avLst/>
              <a:gdLst/>
              <a:ahLst/>
              <a:cxnLst/>
              <a:rect l="l" t="t" r="r" b="b"/>
              <a:pathLst>
                <a:path w="81293" h="57055" extrusionOk="0">
                  <a:moveTo>
                    <a:pt x="27981" y="21328"/>
                  </a:moveTo>
                  <a:cubicBezTo>
                    <a:pt x="28032" y="21328"/>
                    <a:pt x="28084" y="21329"/>
                    <a:pt x="28137" y="21332"/>
                  </a:cubicBezTo>
                  <a:cubicBezTo>
                    <a:pt x="28221" y="21336"/>
                    <a:pt x="28303" y="21353"/>
                    <a:pt x="28383" y="21381"/>
                  </a:cubicBezTo>
                  <a:cubicBezTo>
                    <a:pt x="28391" y="21381"/>
                    <a:pt x="28399" y="21381"/>
                    <a:pt x="28408" y="21381"/>
                  </a:cubicBezTo>
                  <a:cubicBezTo>
                    <a:pt x="28513" y="21381"/>
                    <a:pt x="28619" y="21389"/>
                    <a:pt x="28724" y="21406"/>
                  </a:cubicBezTo>
                  <a:cubicBezTo>
                    <a:pt x="29708" y="21562"/>
                    <a:pt x="30476" y="22337"/>
                    <a:pt x="30935" y="23270"/>
                  </a:cubicBezTo>
                  <a:cubicBezTo>
                    <a:pt x="31056" y="23473"/>
                    <a:pt x="31149" y="23691"/>
                    <a:pt x="31211" y="23919"/>
                  </a:cubicBezTo>
                  <a:cubicBezTo>
                    <a:pt x="31220" y="23953"/>
                    <a:pt x="31223" y="23987"/>
                    <a:pt x="31231" y="24021"/>
                  </a:cubicBezTo>
                  <a:cubicBezTo>
                    <a:pt x="31398" y="24574"/>
                    <a:pt x="31459" y="25138"/>
                    <a:pt x="31403" y="25641"/>
                  </a:cubicBezTo>
                  <a:cubicBezTo>
                    <a:pt x="31222" y="27212"/>
                    <a:pt x="29910" y="28560"/>
                    <a:pt x="28314" y="28560"/>
                  </a:cubicBezTo>
                  <a:cubicBezTo>
                    <a:pt x="28237" y="28560"/>
                    <a:pt x="28161" y="28557"/>
                    <a:pt x="28083" y="28551"/>
                  </a:cubicBezTo>
                  <a:cubicBezTo>
                    <a:pt x="24132" y="28237"/>
                    <a:pt x="24081" y="21328"/>
                    <a:pt x="27981" y="21328"/>
                  </a:cubicBezTo>
                  <a:close/>
                  <a:moveTo>
                    <a:pt x="53314" y="21329"/>
                  </a:moveTo>
                  <a:cubicBezTo>
                    <a:pt x="57213" y="21329"/>
                    <a:pt x="57162" y="28238"/>
                    <a:pt x="53211" y="28552"/>
                  </a:cubicBezTo>
                  <a:cubicBezTo>
                    <a:pt x="53134" y="28558"/>
                    <a:pt x="53058" y="28561"/>
                    <a:pt x="52982" y="28561"/>
                  </a:cubicBezTo>
                  <a:cubicBezTo>
                    <a:pt x="51385" y="28561"/>
                    <a:pt x="50072" y="27213"/>
                    <a:pt x="49891" y="25641"/>
                  </a:cubicBezTo>
                  <a:cubicBezTo>
                    <a:pt x="49835" y="25138"/>
                    <a:pt x="49896" y="24574"/>
                    <a:pt x="50062" y="24021"/>
                  </a:cubicBezTo>
                  <a:cubicBezTo>
                    <a:pt x="50071" y="23987"/>
                    <a:pt x="50074" y="23953"/>
                    <a:pt x="50083" y="23919"/>
                  </a:cubicBezTo>
                  <a:cubicBezTo>
                    <a:pt x="50145" y="23691"/>
                    <a:pt x="50238" y="23473"/>
                    <a:pt x="50359" y="23270"/>
                  </a:cubicBezTo>
                  <a:cubicBezTo>
                    <a:pt x="50819" y="22337"/>
                    <a:pt x="51586" y="21562"/>
                    <a:pt x="52570" y="21406"/>
                  </a:cubicBezTo>
                  <a:cubicBezTo>
                    <a:pt x="52675" y="21389"/>
                    <a:pt x="52780" y="21381"/>
                    <a:pt x="52886" y="21381"/>
                  </a:cubicBezTo>
                  <a:cubicBezTo>
                    <a:pt x="52894" y="21381"/>
                    <a:pt x="52902" y="21381"/>
                    <a:pt x="52910" y="21381"/>
                  </a:cubicBezTo>
                  <a:cubicBezTo>
                    <a:pt x="52989" y="21353"/>
                    <a:pt x="53073" y="21336"/>
                    <a:pt x="53157" y="21333"/>
                  </a:cubicBezTo>
                  <a:cubicBezTo>
                    <a:pt x="53210" y="21331"/>
                    <a:pt x="53262" y="21329"/>
                    <a:pt x="53314" y="21329"/>
                  </a:cubicBezTo>
                  <a:close/>
                  <a:moveTo>
                    <a:pt x="7241" y="28114"/>
                  </a:moveTo>
                  <a:cubicBezTo>
                    <a:pt x="7244" y="28114"/>
                    <a:pt x="7246" y="28114"/>
                    <a:pt x="7249" y="28114"/>
                  </a:cubicBezTo>
                  <a:cubicBezTo>
                    <a:pt x="8770" y="28117"/>
                    <a:pt x="9910" y="29409"/>
                    <a:pt x="9294" y="30899"/>
                  </a:cubicBezTo>
                  <a:cubicBezTo>
                    <a:pt x="9250" y="30989"/>
                    <a:pt x="9201" y="31073"/>
                    <a:pt x="9154" y="31163"/>
                  </a:cubicBezTo>
                  <a:cubicBezTo>
                    <a:pt x="9442" y="31227"/>
                    <a:pt x="9837" y="31518"/>
                    <a:pt x="10015" y="31684"/>
                  </a:cubicBezTo>
                  <a:cubicBezTo>
                    <a:pt x="10560" y="32194"/>
                    <a:pt x="10737" y="32996"/>
                    <a:pt x="10553" y="33706"/>
                  </a:cubicBezTo>
                  <a:cubicBezTo>
                    <a:pt x="10188" y="35118"/>
                    <a:pt x="9006" y="35520"/>
                    <a:pt x="7768" y="35520"/>
                  </a:cubicBezTo>
                  <a:cubicBezTo>
                    <a:pt x="7342" y="35520"/>
                    <a:pt x="6909" y="35472"/>
                    <a:pt x="6501" y="35402"/>
                  </a:cubicBezTo>
                  <a:cubicBezTo>
                    <a:pt x="5367" y="35205"/>
                    <a:pt x="5609" y="33350"/>
                    <a:pt x="6700" y="33350"/>
                  </a:cubicBezTo>
                  <a:cubicBezTo>
                    <a:pt x="6726" y="33350"/>
                    <a:pt x="6752" y="33352"/>
                    <a:pt x="6779" y="33354"/>
                  </a:cubicBezTo>
                  <a:cubicBezTo>
                    <a:pt x="6953" y="33368"/>
                    <a:pt x="7111" y="33376"/>
                    <a:pt x="7262" y="33376"/>
                  </a:cubicBezTo>
                  <a:cubicBezTo>
                    <a:pt x="7589" y="33376"/>
                    <a:pt x="7886" y="33340"/>
                    <a:pt x="8246" y="33254"/>
                  </a:cubicBezTo>
                  <a:cubicBezTo>
                    <a:pt x="8142" y="33211"/>
                    <a:pt x="8034" y="33171"/>
                    <a:pt x="7929" y="33123"/>
                  </a:cubicBezTo>
                  <a:cubicBezTo>
                    <a:pt x="7335" y="32825"/>
                    <a:pt x="6914" y="32391"/>
                    <a:pt x="6844" y="31698"/>
                  </a:cubicBezTo>
                  <a:cubicBezTo>
                    <a:pt x="6804" y="31329"/>
                    <a:pt x="6890" y="30974"/>
                    <a:pt x="7073" y="30648"/>
                  </a:cubicBezTo>
                  <a:cubicBezTo>
                    <a:pt x="7161" y="30490"/>
                    <a:pt x="7600" y="30077"/>
                    <a:pt x="7627" y="29923"/>
                  </a:cubicBezTo>
                  <a:cubicBezTo>
                    <a:pt x="7711" y="29458"/>
                    <a:pt x="7246" y="29336"/>
                    <a:pt x="6752" y="29336"/>
                  </a:cubicBezTo>
                  <a:cubicBezTo>
                    <a:pt x="6332" y="29336"/>
                    <a:pt x="5892" y="29425"/>
                    <a:pt x="5753" y="29464"/>
                  </a:cubicBezTo>
                  <a:cubicBezTo>
                    <a:pt x="5159" y="29632"/>
                    <a:pt x="4700" y="29929"/>
                    <a:pt x="4342" y="30438"/>
                  </a:cubicBezTo>
                  <a:cubicBezTo>
                    <a:pt x="4250" y="30570"/>
                    <a:pt x="4122" y="30625"/>
                    <a:pt x="3995" y="30625"/>
                  </a:cubicBezTo>
                  <a:cubicBezTo>
                    <a:pt x="3708" y="30625"/>
                    <a:pt x="3433" y="30341"/>
                    <a:pt x="3629" y="30022"/>
                  </a:cubicBezTo>
                  <a:cubicBezTo>
                    <a:pt x="4366" y="28808"/>
                    <a:pt x="5831" y="28114"/>
                    <a:pt x="7241" y="28114"/>
                  </a:cubicBezTo>
                  <a:close/>
                  <a:moveTo>
                    <a:pt x="74053" y="28114"/>
                  </a:moveTo>
                  <a:cubicBezTo>
                    <a:pt x="75462" y="28114"/>
                    <a:pt x="76927" y="28808"/>
                    <a:pt x="77665" y="30022"/>
                  </a:cubicBezTo>
                  <a:cubicBezTo>
                    <a:pt x="77860" y="30342"/>
                    <a:pt x="77586" y="30626"/>
                    <a:pt x="77299" y="30626"/>
                  </a:cubicBezTo>
                  <a:cubicBezTo>
                    <a:pt x="77172" y="30626"/>
                    <a:pt x="77044" y="30570"/>
                    <a:pt x="76952" y="30438"/>
                  </a:cubicBezTo>
                  <a:cubicBezTo>
                    <a:pt x="76594" y="29929"/>
                    <a:pt x="76135" y="29633"/>
                    <a:pt x="75541" y="29465"/>
                  </a:cubicBezTo>
                  <a:cubicBezTo>
                    <a:pt x="75402" y="29426"/>
                    <a:pt x="74961" y="29338"/>
                    <a:pt x="74540" y="29338"/>
                  </a:cubicBezTo>
                  <a:cubicBezTo>
                    <a:pt x="74047" y="29338"/>
                    <a:pt x="73582" y="29459"/>
                    <a:pt x="73667" y="29924"/>
                  </a:cubicBezTo>
                  <a:cubicBezTo>
                    <a:pt x="73694" y="30078"/>
                    <a:pt x="74133" y="30492"/>
                    <a:pt x="74221" y="30649"/>
                  </a:cubicBezTo>
                  <a:cubicBezTo>
                    <a:pt x="74404" y="30975"/>
                    <a:pt x="74490" y="31330"/>
                    <a:pt x="74449" y="31699"/>
                  </a:cubicBezTo>
                  <a:cubicBezTo>
                    <a:pt x="74380" y="32392"/>
                    <a:pt x="73958" y="32826"/>
                    <a:pt x="73364" y="33125"/>
                  </a:cubicBezTo>
                  <a:cubicBezTo>
                    <a:pt x="73260" y="33172"/>
                    <a:pt x="73152" y="33212"/>
                    <a:pt x="73048" y="33256"/>
                  </a:cubicBezTo>
                  <a:cubicBezTo>
                    <a:pt x="73406" y="33341"/>
                    <a:pt x="73703" y="33376"/>
                    <a:pt x="74028" y="33376"/>
                  </a:cubicBezTo>
                  <a:cubicBezTo>
                    <a:pt x="74181" y="33376"/>
                    <a:pt x="74340" y="33369"/>
                    <a:pt x="74514" y="33355"/>
                  </a:cubicBezTo>
                  <a:cubicBezTo>
                    <a:pt x="74541" y="33353"/>
                    <a:pt x="74568" y="33352"/>
                    <a:pt x="74594" y="33352"/>
                  </a:cubicBezTo>
                  <a:cubicBezTo>
                    <a:pt x="75684" y="33352"/>
                    <a:pt x="75927" y="35207"/>
                    <a:pt x="74793" y="35403"/>
                  </a:cubicBezTo>
                  <a:cubicBezTo>
                    <a:pt x="74386" y="35473"/>
                    <a:pt x="73954" y="35520"/>
                    <a:pt x="73528" y="35520"/>
                  </a:cubicBezTo>
                  <a:cubicBezTo>
                    <a:pt x="72290" y="35520"/>
                    <a:pt x="71106" y="35119"/>
                    <a:pt x="70740" y="33707"/>
                  </a:cubicBezTo>
                  <a:cubicBezTo>
                    <a:pt x="70557" y="32998"/>
                    <a:pt x="70734" y="32194"/>
                    <a:pt x="71278" y="31685"/>
                  </a:cubicBezTo>
                  <a:cubicBezTo>
                    <a:pt x="71456" y="31519"/>
                    <a:pt x="71852" y="31228"/>
                    <a:pt x="72140" y="31165"/>
                  </a:cubicBezTo>
                  <a:cubicBezTo>
                    <a:pt x="72094" y="31074"/>
                    <a:pt x="72044" y="30989"/>
                    <a:pt x="72000" y="30899"/>
                  </a:cubicBezTo>
                  <a:cubicBezTo>
                    <a:pt x="71383" y="29409"/>
                    <a:pt x="72524" y="28118"/>
                    <a:pt x="74045" y="28114"/>
                  </a:cubicBezTo>
                  <a:cubicBezTo>
                    <a:pt x="74048" y="28114"/>
                    <a:pt x="74050" y="28114"/>
                    <a:pt x="74053" y="28114"/>
                  </a:cubicBezTo>
                  <a:close/>
                  <a:moveTo>
                    <a:pt x="44959" y="32084"/>
                  </a:moveTo>
                  <a:cubicBezTo>
                    <a:pt x="45019" y="32084"/>
                    <a:pt x="45085" y="32100"/>
                    <a:pt x="45152" y="32135"/>
                  </a:cubicBezTo>
                  <a:cubicBezTo>
                    <a:pt x="46419" y="32800"/>
                    <a:pt x="47801" y="33898"/>
                    <a:pt x="47283" y="35519"/>
                  </a:cubicBezTo>
                  <a:cubicBezTo>
                    <a:pt x="47244" y="35648"/>
                    <a:pt x="47166" y="35763"/>
                    <a:pt x="47062" y="35848"/>
                  </a:cubicBezTo>
                  <a:cubicBezTo>
                    <a:pt x="47054" y="36061"/>
                    <a:pt x="46978" y="36263"/>
                    <a:pt x="46843" y="36427"/>
                  </a:cubicBezTo>
                  <a:cubicBezTo>
                    <a:pt x="45565" y="38064"/>
                    <a:pt x="43440" y="39005"/>
                    <a:pt x="41370" y="39005"/>
                  </a:cubicBezTo>
                  <a:cubicBezTo>
                    <a:pt x="41133" y="39005"/>
                    <a:pt x="40896" y="38992"/>
                    <a:pt x="40661" y="38967"/>
                  </a:cubicBezTo>
                  <a:cubicBezTo>
                    <a:pt x="39078" y="38802"/>
                    <a:pt x="37827" y="38135"/>
                    <a:pt x="36812" y="37123"/>
                  </a:cubicBezTo>
                  <a:cubicBezTo>
                    <a:pt x="36241" y="36709"/>
                    <a:pt x="35738" y="36212"/>
                    <a:pt x="35427" y="35615"/>
                  </a:cubicBezTo>
                  <a:cubicBezTo>
                    <a:pt x="34735" y="34286"/>
                    <a:pt x="35578" y="33340"/>
                    <a:pt x="36512" y="32499"/>
                  </a:cubicBezTo>
                  <a:cubicBezTo>
                    <a:pt x="36581" y="32437"/>
                    <a:pt x="36657" y="32410"/>
                    <a:pt x="36730" y="32410"/>
                  </a:cubicBezTo>
                  <a:cubicBezTo>
                    <a:pt x="36945" y="32410"/>
                    <a:pt x="37128" y="32645"/>
                    <a:pt x="37011" y="32887"/>
                  </a:cubicBezTo>
                  <a:cubicBezTo>
                    <a:pt x="36823" y="33279"/>
                    <a:pt x="36654" y="33841"/>
                    <a:pt x="36593" y="34280"/>
                  </a:cubicBezTo>
                  <a:cubicBezTo>
                    <a:pt x="36503" y="34892"/>
                    <a:pt x="36735" y="35188"/>
                    <a:pt x="37151" y="35586"/>
                  </a:cubicBezTo>
                  <a:cubicBezTo>
                    <a:pt x="37523" y="35940"/>
                    <a:pt x="37926" y="36259"/>
                    <a:pt x="38356" y="36540"/>
                  </a:cubicBezTo>
                  <a:cubicBezTo>
                    <a:pt x="39141" y="36885"/>
                    <a:pt x="39981" y="37052"/>
                    <a:pt x="40825" y="37052"/>
                  </a:cubicBezTo>
                  <a:cubicBezTo>
                    <a:pt x="42520" y="37052"/>
                    <a:pt x="44233" y="36381"/>
                    <a:pt x="45561" y="35143"/>
                  </a:cubicBezTo>
                  <a:cubicBezTo>
                    <a:pt x="45651" y="35059"/>
                    <a:pt x="45755" y="34991"/>
                    <a:pt x="45869" y="34942"/>
                  </a:cubicBezTo>
                  <a:cubicBezTo>
                    <a:pt x="45749" y="34122"/>
                    <a:pt x="45197" y="33351"/>
                    <a:pt x="44700" y="32723"/>
                  </a:cubicBezTo>
                  <a:cubicBezTo>
                    <a:pt x="44487" y="32452"/>
                    <a:pt x="44666" y="32084"/>
                    <a:pt x="44959" y="32084"/>
                  </a:cubicBezTo>
                  <a:close/>
                  <a:moveTo>
                    <a:pt x="32534" y="43236"/>
                  </a:moveTo>
                  <a:cubicBezTo>
                    <a:pt x="32640" y="43236"/>
                    <a:pt x="32747" y="43256"/>
                    <a:pt x="32849" y="43301"/>
                  </a:cubicBezTo>
                  <a:cubicBezTo>
                    <a:pt x="35801" y="44608"/>
                    <a:pt x="38829" y="45349"/>
                    <a:pt x="41861" y="45349"/>
                  </a:cubicBezTo>
                  <a:cubicBezTo>
                    <a:pt x="44418" y="45349"/>
                    <a:pt x="46979" y="44822"/>
                    <a:pt x="49498" y="43662"/>
                  </a:cubicBezTo>
                  <a:cubicBezTo>
                    <a:pt x="49630" y="43601"/>
                    <a:pt x="49758" y="43574"/>
                    <a:pt x="49878" y="43574"/>
                  </a:cubicBezTo>
                  <a:cubicBezTo>
                    <a:pt x="50592" y="43574"/>
                    <a:pt x="51023" y="44531"/>
                    <a:pt x="50295" y="45024"/>
                  </a:cubicBezTo>
                  <a:cubicBezTo>
                    <a:pt x="47700" y="46777"/>
                    <a:pt x="44474" y="47697"/>
                    <a:pt x="41264" y="47697"/>
                  </a:cubicBezTo>
                  <a:cubicBezTo>
                    <a:pt x="37876" y="47697"/>
                    <a:pt x="34505" y="46671"/>
                    <a:pt x="31916" y="44514"/>
                  </a:cubicBezTo>
                  <a:cubicBezTo>
                    <a:pt x="31285" y="43990"/>
                    <a:pt x="31890" y="43236"/>
                    <a:pt x="32534" y="43236"/>
                  </a:cubicBezTo>
                  <a:close/>
                  <a:moveTo>
                    <a:pt x="53514" y="1"/>
                  </a:moveTo>
                  <a:cubicBezTo>
                    <a:pt x="53278" y="1"/>
                    <a:pt x="53044" y="31"/>
                    <a:pt x="52811" y="81"/>
                  </a:cubicBezTo>
                  <a:cubicBezTo>
                    <a:pt x="50104" y="3526"/>
                    <a:pt x="46178" y="4946"/>
                    <a:pt x="42089" y="4946"/>
                  </a:cubicBezTo>
                  <a:cubicBezTo>
                    <a:pt x="37530" y="4946"/>
                    <a:pt x="32769" y="3181"/>
                    <a:pt x="29267" y="489"/>
                  </a:cubicBezTo>
                  <a:cubicBezTo>
                    <a:pt x="29196" y="431"/>
                    <a:pt x="29139" y="357"/>
                    <a:pt x="29102" y="274"/>
                  </a:cubicBezTo>
                  <a:cubicBezTo>
                    <a:pt x="28674" y="106"/>
                    <a:pt x="28231" y="1"/>
                    <a:pt x="27784" y="1"/>
                  </a:cubicBezTo>
                  <a:cubicBezTo>
                    <a:pt x="27703" y="1"/>
                    <a:pt x="27621" y="4"/>
                    <a:pt x="27539" y="12"/>
                  </a:cubicBezTo>
                  <a:cubicBezTo>
                    <a:pt x="25918" y="157"/>
                    <a:pt x="25348" y="1722"/>
                    <a:pt x="25179" y="3092"/>
                  </a:cubicBezTo>
                  <a:cubicBezTo>
                    <a:pt x="24892" y="5434"/>
                    <a:pt x="24987" y="7658"/>
                    <a:pt x="24261" y="9941"/>
                  </a:cubicBezTo>
                  <a:cubicBezTo>
                    <a:pt x="22984" y="13954"/>
                    <a:pt x="20385" y="17579"/>
                    <a:pt x="16771" y="19788"/>
                  </a:cubicBezTo>
                  <a:cubicBezTo>
                    <a:pt x="15471" y="20581"/>
                    <a:pt x="13765" y="20940"/>
                    <a:pt x="14626" y="22915"/>
                  </a:cubicBezTo>
                  <a:cubicBezTo>
                    <a:pt x="15124" y="24055"/>
                    <a:pt x="15761" y="25144"/>
                    <a:pt x="16089" y="26351"/>
                  </a:cubicBezTo>
                  <a:cubicBezTo>
                    <a:pt x="16529" y="27951"/>
                    <a:pt x="16451" y="29922"/>
                    <a:pt x="15406" y="31285"/>
                  </a:cubicBezTo>
                  <a:cubicBezTo>
                    <a:pt x="14902" y="31943"/>
                    <a:pt x="14001" y="32481"/>
                    <a:pt x="13181" y="32481"/>
                  </a:cubicBezTo>
                  <a:cubicBezTo>
                    <a:pt x="12618" y="32481"/>
                    <a:pt x="12093" y="32228"/>
                    <a:pt x="11761" y="31588"/>
                  </a:cubicBezTo>
                  <a:cubicBezTo>
                    <a:pt x="11370" y="30840"/>
                    <a:pt x="11505" y="29875"/>
                    <a:pt x="11231" y="29075"/>
                  </a:cubicBezTo>
                  <a:cubicBezTo>
                    <a:pt x="10920" y="28171"/>
                    <a:pt x="10428" y="27343"/>
                    <a:pt x="9783" y="26639"/>
                  </a:cubicBezTo>
                  <a:cubicBezTo>
                    <a:pt x="9769" y="26634"/>
                    <a:pt x="9753" y="26629"/>
                    <a:pt x="9739" y="26621"/>
                  </a:cubicBezTo>
                  <a:cubicBezTo>
                    <a:pt x="8529" y="26055"/>
                    <a:pt x="7234" y="25638"/>
                    <a:pt x="6000" y="25638"/>
                  </a:cubicBezTo>
                  <a:cubicBezTo>
                    <a:pt x="4723" y="25638"/>
                    <a:pt x="3511" y="26084"/>
                    <a:pt x="2524" y="27273"/>
                  </a:cubicBezTo>
                  <a:cubicBezTo>
                    <a:pt x="1049" y="29054"/>
                    <a:pt x="1" y="31536"/>
                    <a:pt x="374" y="33869"/>
                  </a:cubicBezTo>
                  <a:cubicBezTo>
                    <a:pt x="792" y="36507"/>
                    <a:pt x="3278" y="37837"/>
                    <a:pt x="5785" y="37837"/>
                  </a:cubicBezTo>
                  <a:cubicBezTo>
                    <a:pt x="7810" y="37837"/>
                    <a:pt x="9848" y="36969"/>
                    <a:pt x="10822" y="35222"/>
                  </a:cubicBezTo>
                  <a:cubicBezTo>
                    <a:pt x="11229" y="34493"/>
                    <a:pt x="11718" y="34197"/>
                    <a:pt x="12187" y="34197"/>
                  </a:cubicBezTo>
                  <a:cubicBezTo>
                    <a:pt x="12787" y="34197"/>
                    <a:pt x="13354" y="34681"/>
                    <a:pt x="13676" y="35362"/>
                  </a:cubicBezTo>
                  <a:cubicBezTo>
                    <a:pt x="14503" y="37125"/>
                    <a:pt x="15087" y="39115"/>
                    <a:pt x="15887" y="40925"/>
                  </a:cubicBezTo>
                  <a:cubicBezTo>
                    <a:pt x="17552" y="44687"/>
                    <a:pt x="19533" y="48406"/>
                    <a:pt x="22579" y="51242"/>
                  </a:cubicBezTo>
                  <a:cubicBezTo>
                    <a:pt x="27199" y="55546"/>
                    <a:pt x="33946" y="56986"/>
                    <a:pt x="40098" y="56986"/>
                  </a:cubicBezTo>
                  <a:cubicBezTo>
                    <a:pt x="40185" y="56986"/>
                    <a:pt x="40271" y="56986"/>
                    <a:pt x="40357" y="56985"/>
                  </a:cubicBezTo>
                  <a:cubicBezTo>
                    <a:pt x="40448" y="57032"/>
                    <a:pt x="40548" y="57055"/>
                    <a:pt x="40648" y="57055"/>
                  </a:cubicBezTo>
                  <a:cubicBezTo>
                    <a:pt x="40748" y="57055"/>
                    <a:pt x="40847" y="57032"/>
                    <a:pt x="40938" y="56985"/>
                  </a:cubicBezTo>
                  <a:cubicBezTo>
                    <a:pt x="41024" y="56986"/>
                    <a:pt x="41110" y="56986"/>
                    <a:pt x="41197" y="56986"/>
                  </a:cubicBezTo>
                  <a:cubicBezTo>
                    <a:pt x="47348" y="56986"/>
                    <a:pt x="54096" y="55546"/>
                    <a:pt x="58715" y="51242"/>
                  </a:cubicBezTo>
                  <a:cubicBezTo>
                    <a:pt x="61761" y="48406"/>
                    <a:pt x="63743" y="44687"/>
                    <a:pt x="65407" y="40925"/>
                  </a:cubicBezTo>
                  <a:cubicBezTo>
                    <a:pt x="66207" y="39115"/>
                    <a:pt x="66791" y="37125"/>
                    <a:pt x="67617" y="35362"/>
                  </a:cubicBezTo>
                  <a:cubicBezTo>
                    <a:pt x="67939" y="34681"/>
                    <a:pt x="68507" y="34197"/>
                    <a:pt x="69107" y="34197"/>
                  </a:cubicBezTo>
                  <a:cubicBezTo>
                    <a:pt x="69576" y="34197"/>
                    <a:pt x="70065" y="34493"/>
                    <a:pt x="70472" y="35222"/>
                  </a:cubicBezTo>
                  <a:cubicBezTo>
                    <a:pt x="71446" y="36969"/>
                    <a:pt x="73484" y="37837"/>
                    <a:pt x="75509" y="37837"/>
                  </a:cubicBezTo>
                  <a:cubicBezTo>
                    <a:pt x="78016" y="37837"/>
                    <a:pt x="80502" y="36507"/>
                    <a:pt x="80920" y="33869"/>
                  </a:cubicBezTo>
                  <a:cubicBezTo>
                    <a:pt x="81293" y="31536"/>
                    <a:pt x="80246" y="29054"/>
                    <a:pt x="78771" y="27273"/>
                  </a:cubicBezTo>
                  <a:cubicBezTo>
                    <a:pt x="77784" y="26084"/>
                    <a:pt x="76572" y="25638"/>
                    <a:pt x="75295" y="25638"/>
                  </a:cubicBezTo>
                  <a:cubicBezTo>
                    <a:pt x="74060" y="25638"/>
                    <a:pt x="72765" y="26056"/>
                    <a:pt x="71556" y="26622"/>
                  </a:cubicBezTo>
                  <a:cubicBezTo>
                    <a:pt x="71542" y="26629"/>
                    <a:pt x="71526" y="26635"/>
                    <a:pt x="71511" y="26639"/>
                  </a:cubicBezTo>
                  <a:cubicBezTo>
                    <a:pt x="70867" y="27343"/>
                    <a:pt x="70374" y="28171"/>
                    <a:pt x="70062" y="29075"/>
                  </a:cubicBezTo>
                  <a:cubicBezTo>
                    <a:pt x="69789" y="29875"/>
                    <a:pt x="69924" y="30840"/>
                    <a:pt x="69533" y="31588"/>
                  </a:cubicBezTo>
                  <a:cubicBezTo>
                    <a:pt x="69200" y="32228"/>
                    <a:pt x="68676" y="32481"/>
                    <a:pt x="68113" y="32481"/>
                  </a:cubicBezTo>
                  <a:cubicBezTo>
                    <a:pt x="67293" y="32481"/>
                    <a:pt x="66392" y="31943"/>
                    <a:pt x="65888" y="31285"/>
                  </a:cubicBezTo>
                  <a:cubicBezTo>
                    <a:pt x="64843" y="29922"/>
                    <a:pt x="64764" y="27951"/>
                    <a:pt x="65204" y="26351"/>
                  </a:cubicBezTo>
                  <a:cubicBezTo>
                    <a:pt x="65531" y="25144"/>
                    <a:pt x="66169" y="24055"/>
                    <a:pt x="66667" y="22915"/>
                  </a:cubicBezTo>
                  <a:cubicBezTo>
                    <a:pt x="67527" y="20940"/>
                    <a:pt x="65823" y="20583"/>
                    <a:pt x="64523" y="19788"/>
                  </a:cubicBezTo>
                  <a:cubicBezTo>
                    <a:pt x="60909" y="17579"/>
                    <a:pt x="58310" y="13954"/>
                    <a:pt x="57033" y="9941"/>
                  </a:cubicBezTo>
                  <a:cubicBezTo>
                    <a:pt x="56305" y="7658"/>
                    <a:pt x="56402" y="5434"/>
                    <a:pt x="56113" y="3092"/>
                  </a:cubicBezTo>
                  <a:cubicBezTo>
                    <a:pt x="55945" y="1722"/>
                    <a:pt x="55374" y="157"/>
                    <a:pt x="53754" y="12"/>
                  </a:cubicBezTo>
                  <a:cubicBezTo>
                    <a:pt x="53674" y="4"/>
                    <a:pt x="53594" y="1"/>
                    <a:pt x="53514"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9"/>
            <p:cNvSpPr/>
            <p:nvPr/>
          </p:nvSpPr>
          <p:spPr>
            <a:xfrm>
              <a:off x="2701550" y="4964850"/>
              <a:ext cx="2054800" cy="163150"/>
            </a:xfrm>
            <a:custGeom>
              <a:avLst/>
              <a:gdLst/>
              <a:ahLst/>
              <a:cxnLst/>
              <a:rect l="l" t="t" r="r" b="b"/>
              <a:pathLst>
                <a:path w="82192" h="6526" extrusionOk="0">
                  <a:moveTo>
                    <a:pt x="73966" y="1"/>
                  </a:moveTo>
                  <a:cubicBezTo>
                    <a:pt x="73250" y="1"/>
                    <a:pt x="72526" y="73"/>
                    <a:pt x="71825" y="73"/>
                  </a:cubicBezTo>
                  <a:cubicBezTo>
                    <a:pt x="71718" y="73"/>
                    <a:pt x="71611" y="72"/>
                    <a:pt x="71504" y="72"/>
                  </a:cubicBezTo>
                  <a:cubicBezTo>
                    <a:pt x="70089" y="72"/>
                    <a:pt x="68678" y="87"/>
                    <a:pt x="67266" y="96"/>
                  </a:cubicBezTo>
                  <a:cubicBezTo>
                    <a:pt x="64307" y="113"/>
                    <a:pt x="61347" y="139"/>
                    <a:pt x="58392" y="241"/>
                  </a:cubicBezTo>
                  <a:cubicBezTo>
                    <a:pt x="52991" y="437"/>
                    <a:pt x="47589" y="588"/>
                    <a:pt x="42185" y="695"/>
                  </a:cubicBezTo>
                  <a:cubicBezTo>
                    <a:pt x="39877" y="740"/>
                    <a:pt x="37568" y="761"/>
                    <a:pt x="35259" y="761"/>
                  </a:cubicBezTo>
                  <a:cubicBezTo>
                    <a:pt x="28319" y="761"/>
                    <a:pt x="21378" y="577"/>
                    <a:pt x="14440" y="345"/>
                  </a:cubicBezTo>
                  <a:cubicBezTo>
                    <a:pt x="14378" y="394"/>
                    <a:pt x="14303" y="421"/>
                    <a:pt x="14225" y="421"/>
                  </a:cubicBezTo>
                  <a:cubicBezTo>
                    <a:pt x="14201" y="421"/>
                    <a:pt x="14176" y="418"/>
                    <a:pt x="14151" y="412"/>
                  </a:cubicBezTo>
                  <a:cubicBezTo>
                    <a:pt x="13986" y="377"/>
                    <a:pt x="13821" y="345"/>
                    <a:pt x="13654" y="319"/>
                  </a:cubicBezTo>
                  <a:lnTo>
                    <a:pt x="10433" y="206"/>
                  </a:lnTo>
                  <a:cubicBezTo>
                    <a:pt x="6383" y="584"/>
                    <a:pt x="2534" y="2847"/>
                    <a:pt x="0" y="6047"/>
                  </a:cubicBezTo>
                  <a:cubicBezTo>
                    <a:pt x="2408" y="6266"/>
                    <a:pt x="4832" y="6354"/>
                    <a:pt x="7262" y="6386"/>
                  </a:cubicBezTo>
                  <a:cubicBezTo>
                    <a:pt x="8354" y="6401"/>
                    <a:pt x="9447" y="6405"/>
                    <a:pt x="10539" y="6405"/>
                  </a:cubicBezTo>
                  <a:cubicBezTo>
                    <a:pt x="11734" y="6405"/>
                    <a:pt x="12928" y="6400"/>
                    <a:pt x="14121" y="6400"/>
                  </a:cubicBezTo>
                  <a:cubicBezTo>
                    <a:pt x="14789" y="6400"/>
                    <a:pt x="15457" y="6401"/>
                    <a:pt x="16124" y="6406"/>
                  </a:cubicBezTo>
                  <a:cubicBezTo>
                    <a:pt x="19890" y="6432"/>
                    <a:pt x="23655" y="6438"/>
                    <a:pt x="27419" y="6438"/>
                  </a:cubicBezTo>
                  <a:cubicBezTo>
                    <a:pt x="31154" y="6438"/>
                    <a:pt x="34889" y="6432"/>
                    <a:pt x="38623" y="6432"/>
                  </a:cubicBezTo>
                  <a:cubicBezTo>
                    <a:pt x="41332" y="6432"/>
                    <a:pt x="44041" y="6435"/>
                    <a:pt x="46751" y="6447"/>
                  </a:cubicBezTo>
                  <a:cubicBezTo>
                    <a:pt x="52024" y="6469"/>
                    <a:pt x="57301" y="6526"/>
                    <a:pt x="62577" y="6526"/>
                  </a:cubicBezTo>
                  <a:cubicBezTo>
                    <a:pt x="63325" y="6526"/>
                    <a:pt x="64073" y="6524"/>
                    <a:pt x="64821" y="6522"/>
                  </a:cubicBezTo>
                  <a:cubicBezTo>
                    <a:pt x="67621" y="6513"/>
                    <a:pt x="70425" y="6513"/>
                    <a:pt x="73215" y="6377"/>
                  </a:cubicBezTo>
                  <a:cubicBezTo>
                    <a:pt x="73868" y="6344"/>
                    <a:pt x="74528" y="6336"/>
                    <a:pt x="75189" y="6336"/>
                  </a:cubicBezTo>
                  <a:cubicBezTo>
                    <a:pt x="75910" y="6336"/>
                    <a:pt x="76633" y="6346"/>
                    <a:pt x="77353" y="6346"/>
                  </a:cubicBezTo>
                  <a:cubicBezTo>
                    <a:pt x="78747" y="6346"/>
                    <a:pt x="80131" y="6308"/>
                    <a:pt x="81469" y="6086"/>
                  </a:cubicBezTo>
                  <a:cubicBezTo>
                    <a:pt x="82191" y="5966"/>
                    <a:pt x="82130" y="6133"/>
                    <a:pt x="81935" y="5726"/>
                  </a:cubicBezTo>
                  <a:cubicBezTo>
                    <a:pt x="81629" y="5078"/>
                    <a:pt x="80888" y="4470"/>
                    <a:pt x="80406" y="3942"/>
                  </a:cubicBezTo>
                  <a:cubicBezTo>
                    <a:pt x="79134" y="2546"/>
                    <a:pt x="77522" y="771"/>
                    <a:pt x="75657" y="213"/>
                  </a:cubicBezTo>
                  <a:cubicBezTo>
                    <a:pt x="75109" y="47"/>
                    <a:pt x="74540" y="1"/>
                    <a:pt x="73966"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9"/>
            <p:cNvSpPr/>
            <p:nvPr/>
          </p:nvSpPr>
          <p:spPr>
            <a:xfrm>
              <a:off x="2927475" y="437475"/>
              <a:ext cx="1633275" cy="1249675"/>
            </a:xfrm>
            <a:custGeom>
              <a:avLst/>
              <a:gdLst/>
              <a:ahLst/>
              <a:cxnLst/>
              <a:rect l="l" t="t" r="r" b="b"/>
              <a:pathLst>
                <a:path w="65331" h="49987" extrusionOk="0">
                  <a:moveTo>
                    <a:pt x="33005" y="1"/>
                  </a:moveTo>
                  <a:cubicBezTo>
                    <a:pt x="32488" y="1"/>
                    <a:pt x="31977" y="12"/>
                    <a:pt x="31473" y="32"/>
                  </a:cubicBezTo>
                  <a:cubicBezTo>
                    <a:pt x="29491" y="110"/>
                    <a:pt x="27382" y="279"/>
                    <a:pt x="25334" y="697"/>
                  </a:cubicBezTo>
                  <a:cubicBezTo>
                    <a:pt x="21296" y="1974"/>
                    <a:pt x="17804" y="4410"/>
                    <a:pt x="15037" y="7660"/>
                  </a:cubicBezTo>
                  <a:cubicBezTo>
                    <a:pt x="14353" y="8464"/>
                    <a:pt x="13755" y="9486"/>
                    <a:pt x="12689" y="9823"/>
                  </a:cubicBezTo>
                  <a:cubicBezTo>
                    <a:pt x="11706" y="10134"/>
                    <a:pt x="10574" y="9931"/>
                    <a:pt x="9556" y="10166"/>
                  </a:cubicBezTo>
                  <a:cubicBezTo>
                    <a:pt x="7062" y="10748"/>
                    <a:pt x="4915" y="12336"/>
                    <a:pt x="3658" y="14570"/>
                  </a:cubicBezTo>
                  <a:cubicBezTo>
                    <a:pt x="2163" y="17235"/>
                    <a:pt x="2494" y="19694"/>
                    <a:pt x="2914" y="22566"/>
                  </a:cubicBezTo>
                  <a:cubicBezTo>
                    <a:pt x="3251" y="24899"/>
                    <a:pt x="1796" y="26488"/>
                    <a:pt x="1106" y="28612"/>
                  </a:cubicBezTo>
                  <a:cubicBezTo>
                    <a:pt x="303" y="31080"/>
                    <a:pt x="1" y="33631"/>
                    <a:pt x="55" y="36217"/>
                  </a:cubicBezTo>
                  <a:cubicBezTo>
                    <a:pt x="111" y="38899"/>
                    <a:pt x="702" y="41570"/>
                    <a:pt x="774" y="44248"/>
                  </a:cubicBezTo>
                  <a:cubicBezTo>
                    <a:pt x="1362" y="44493"/>
                    <a:pt x="1930" y="44778"/>
                    <a:pt x="2480" y="45100"/>
                  </a:cubicBezTo>
                  <a:cubicBezTo>
                    <a:pt x="2648" y="45199"/>
                    <a:pt x="2747" y="45326"/>
                    <a:pt x="2797" y="45464"/>
                  </a:cubicBezTo>
                  <a:cubicBezTo>
                    <a:pt x="4042" y="46443"/>
                    <a:pt x="4935" y="47690"/>
                    <a:pt x="5348" y="49327"/>
                  </a:cubicBezTo>
                  <a:cubicBezTo>
                    <a:pt x="5407" y="49533"/>
                    <a:pt x="5450" y="49743"/>
                    <a:pt x="5479" y="49955"/>
                  </a:cubicBezTo>
                  <a:cubicBezTo>
                    <a:pt x="5482" y="49967"/>
                    <a:pt x="5482" y="49975"/>
                    <a:pt x="5486" y="49987"/>
                  </a:cubicBezTo>
                  <a:cubicBezTo>
                    <a:pt x="6017" y="49830"/>
                    <a:pt x="6463" y="49222"/>
                    <a:pt x="6666" y="48745"/>
                  </a:cubicBezTo>
                  <a:cubicBezTo>
                    <a:pt x="7161" y="47607"/>
                    <a:pt x="6817" y="46323"/>
                    <a:pt x="6428" y="45213"/>
                  </a:cubicBezTo>
                  <a:cubicBezTo>
                    <a:pt x="5858" y="43580"/>
                    <a:pt x="4170" y="41204"/>
                    <a:pt x="5666" y="39649"/>
                  </a:cubicBezTo>
                  <a:cubicBezTo>
                    <a:pt x="6399" y="38887"/>
                    <a:pt x="7403" y="38376"/>
                    <a:pt x="8198" y="37671"/>
                  </a:cubicBezTo>
                  <a:cubicBezTo>
                    <a:pt x="9009" y="36952"/>
                    <a:pt x="9774" y="36155"/>
                    <a:pt x="10481" y="35338"/>
                  </a:cubicBezTo>
                  <a:cubicBezTo>
                    <a:pt x="12009" y="33574"/>
                    <a:pt x="13195" y="31447"/>
                    <a:pt x="13903" y="29227"/>
                  </a:cubicBezTo>
                  <a:cubicBezTo>
                    <a:pt x="14621" y="26976"/>
                    <a:pt x="14475" y="24628"/>
                    <a:pt x="15064" y="22373"/>
                  </a:cubicBezTo>
                  <a:cubicBezTo>
                    <a:pt x="15512" y="20645"/>
                    <a:pt x="16646" y="18937"/>
                    <a:pt x="18484" y="18523"/>
                  </a:cubicBezTo>
                  <a:cubicBezTo>
                    <a:pt x="18790" y="18455"/>
                    <a:pt x="19094" y="18424"/>
                    <a:pt x="19395" y="18424"/>
                  </a:cubicBezTo>
                  <a:cubicBezTo>
                    <a:pt x="20845" y="18424"/>
                    <a:pt x="22235" y="19150"/>
                    <a:pt x="23449" y="19958"/>
                  </a:cubicBezTo>
                  <a:cubicBezTo>
                    <a:pt x="26613" y="21214"/>
                    <a:pt x="29833" y="22279"/>
                    <a:pt x="33292" y="22279"/>
                  </a:cubicBezTo>
                  <a:cubicBezTo>
                    <a:pt x="33382" y="22279"/>
                    <a:pt x="33472" y="22279"/>
                    <a:pt x="33562" y="22277"/>
                  </a:cubicBezTo>
                  <a:cubicBezTo>
                    <a:pt x="35989" y="22239"/>
                    <a:pt x="38416" y="21625"/>
                    <a:pt x="40568" y="20496"/>
                  </a:cubicBezTo>
                  <a:cubicBezTo>
                    <a:pt x="42162" y="19661"/>
                    <a:pt x="43561" y="18045"/>
                    <a:pt x="45426" y="18045"/>
                  </a:cubicBezTo>
                  <a:cubicBezTo>
                    <a:pt x="45629" y="18045"/>
                    <a:pt x="45836" y="18064"/>
                    <a:pt x="46050" y="18105"/>
                  </a:cubicBezTo>
                  <a:cubicBezTo>
                    <a:pt x="48168" y="18512"/>
                    <a:pt x="49751" y="20370"/>
                    <a:pt x="50268" y="22373"/>
                  </a:cubicBezTo>
                  <a:cubicBezTo>
                    <a:pt x="50856" y="24628"/>
                    <a:pt x="50711" y="26976"/>
                    <a:pt x="51430" y="29227"/>
                  </a:cubicBezTo>
                  <a:cubicBezTo>
                    <a:pt x="52136" y="31447"/>
                    <a:pt x="53324" y="33574"/>
                    <a:pt x="54851" y="35337"/>
                  </a:cubicBezTo>
                  <a:cubicBezTo>
                    <a:pt x="55557" y="36155"/>
                    <a:pt x="56323" y="36952"/>
                    <a:pt x="57135" y="37671"/>
                  </a:cubicBezTo>
                  <a:cubicBezTo>
                    <a:pt x="57928" y="38376"/>
                    <a:pt x="58932" y="38887"/>
                    <a:pt x="59665" y="39648"/>
                  </a:cubicBezTo>
                  <a:cubicBezTo>
                    <a:pt x="61161" y="41202"/>
                    <a:pt x="59473" y="43580"/>
                    <a:pt x="58903" y="45212"/>
                  </a:cubicBezTo>
                  <a:cubicBezTo>
                    <a:pt x="58514" y="46323"/>
                    <a:pt x="58170" y="47606"/>
                    <a:pt x="58664" y="48744"/>
                  </a:cubicBezTo>
                  <a:cubicBezTo>
                    <a:pt x="58868" y="49221"/>
                    <a:pt x="59314" y="49829"/>
                    <a:pt x="59845" y="49986"/>
                  </a:cubicBezTo>
                  <a:cubicBezTo>
                    <a:pt x="59848" y="49974"/>
                    <a:pt x="59848" y="49965"/>
                    <a:pt x="59852" y="49954"/>
                  </a:cubicBezTo>
                  <a:cubicBezTo>
                    <a:pt x="59881" y="49741"/>
                    <a:pt x="59924" y="49531"/>
                    <a:pt x="59983" y="49325"/>
                  </a:cubicBezTo>
                  <a:cubicBezTo>
                    <a:pt x="60395" y="47688"/>
                    <a:pt x="61289" y="46443"/>
                    <a:pt x="62534" y="45462"/>
                  </a:cubicBezTo>
                  <a:cubicBezTo>
                    <a:pt x="62584" y="45325"/>
                    <a:pt x="62682" y="45198"/>
                    <a:pt x="62851" y="45098"/>
                  </a:cubicBezTo>
                  <a:cubicBezTo>
                    <a:pt x="63399" y="44777"/>
                    <a:pt x="63969" y="44492"/>
                    <a:pt x="64556" y="44246"/>
                  </a:cubicBezTo>
                  <a:cubicBezTo>
                    <a:pt x="64629" y="41570"/>
                    <a:pt x="65220" y="38899"/>
                    <a:pt x="65274" y="36216"/>
                  </a:cubicBezTo>
                  <a:cubicBezTo>
                    <a:pt x="65330" y="33630"/>
                    <a:pt x="65028" y="31078"/>
                    <a:pt x="64225" y="28611"/>
                  </a:cubicBezTo>
                  <a:cubicBezTo>
                    <a:pt x="63535" y="26486"/>
                    <a:pt x="62080" y="24898"/>
                    <a:pt x="62419" y="22566"/>
                  </a:cubicBezTo>
                  <a:cubicBezTo>
                    <a:pt x="62838" y="19694"/>
                    <a:pt x="63169" y="17235"/>
                    <a:pt x="61675" y="14570"/>
                  </a:cubicBezTo>
                  <a:cubicBezTo>
                    <a:pt x="60417" y="12336"/>
                    <a:pt x="58269" y="10748"/>
                    <a:pt x="55776" y="10166"/>
                  </a:cubicBezTo>
                  <a:cubicBezTo>
                    <a:pt x="54757" y="9931"/>
                    <a:pt x="53626" y="10134"/>
                    <a:pt x="52643" y="9823"/>
                  </a:cubicBezTo>
                  <a:cubicBezTo>
                    <a:pt x="51579" y="9484"/>
                    <a:pt x="50978" y="8463"/>
                    <a:pt x="50295" y="7660"/>
                  </a:cubicBezTo>
                  <a:cubicBezTo>
                    <a:pt x="47947" y="4905"/>
                    <a:pt x="45081" y="2731"/>
                    <a:pt x="41799" y="1355"/>
                  </a:cubicBezTo>
                  <a:cubicBezTo>
                    <a:pt x="39018" y="352"/>
                    <a:pt x="35929" y="1"/>
                    <a:pt x="33005" y="1"/>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9"/>
            <p:cNvSpPr/>
            <p:nvPr/>
          </p:nvSpPr>
          <p:spPr>
            <a:xfrm>
              <a:off x="3921575" y="2285625"/>
              <a:ext cx="478775" cy="1022400"/>
            </a:xfrm>
            <a:custGeom>
              <a:avLst/>
              <a:gdLst/>
              <a:ahLst/>
              <a:cxnLst/>
              <a:rect l="l" t="t" r="r" b="b"/>
              <a:pathLst>
                <a:path w="19151" h="40896" extrusionOk="0">
                  <a:moveTo>
                    <a:pt x="10684" y="0"/>
                  </a:moveTo>
                  <a:cubicBezTo>
                    <a:pt x="10311" y="238"/>
                    <a:pt x="9940" y="471"/>
                    <a:pt x="9558" y="687"/>
                  </a:cubicBezTo>
                  <a:cubicBezTo>
                    <a:pt x="7635" y="13204"/>
                    <a:pt x="4878" y="25516"/>
                    <a:pt x="681" y="37457"/>
                  </a:cubicBezTo>
                  <a:cubicBezTo>
                    <a:pt x="529" y="38619"/>
                    <a:pt x="321" y="39785"/>
                    <a:pt x="0" y="40896"/>
                  </a:cubicBezTo>
                  <a:cubicBezTo>
                    <a:pt x="1804" y="40361"/>
                    <a:pt x="3625" y="39797"/>
                    <a:pt x="5465" y="39433"/>
                  </a:cubicBezTo>
                  <a:cubicBezTo>
                    <a:pt x="5481" y="39282"/>
                    <a:pt x="5540" y="39137"/>
                    <a:pt x="5633" y="39014"/>
                  </a:cubicBezTo>
                  <a:cubicBezTo>
                    <a:pt x="7535" y="36425"/>
                    <a:pt x="9442" y="33836"/>
                    <a:pt x="11179" y="31129"/>
                  </a:cubicBezTo>
                  <a:cubicBezTo>
                    <a:pt x="11638" y="30414"/>
                    <a:pt x="12089" y="29696"/>
                    <a:pt x="12548" y="28983"/>
                  </a:cubicBezTo>
                  <a:cubicBezTo>
                    <a:pt x="13075" y="28172"/>
                    <a:pt x="13059" y="28136"/>
                    <a:pt x="12462" y="27356"/>
                  </a:cubicBezTo>
                  <a:cubicBezTo>
                    <a:pt x="11499" y="26094"/>
                    <a:pt x="10401" y="24807"/>
                    <a:pt x="9058" y="23932"/>
                  </a:cubicBezTo>
                  <a:cubicBezTo>
                    <a:pt x="8624" y="23650"/>
                    <a:pt x="8478" y="22827"/>
                    <a:pt x="9058" y="22582"/>
                  </a:cubicBezTo>
                  <a:cubicBezTo>
                    <a:pt x="11402" y="21593"/>
                    <a:pt x="13925" y="20944"/>
                    <a:pt x="16349" y="20171"/>
                  </a:cubicBezTo>
                  <a:cubicBezTo>
                    <a:pt x="17708" y="19736"/>
                    <a:pt x="19150" y="19489"/>
                    <a:pt x="18633" y="17769"/>
                  </a:cubicBezTo>
                  <a:cubicBezTo>
                    <a:pt x="18246" y="16481"/>
                    <a:pt x="17521" y="15220"/>
                    <a:pt x="16969" y="13992"/>
                  </a:cubicBezTo>
                  <a:cubicBezTo>
                    <a:pt x="14871" y="9328"/>
                    <a:pt x="12776" y="4663"/>
                    <a:pt x="10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9"/>
            <p:cNvSpPr/>
            <p:nvPr/>
          </p:nvSpPr>
          <p:spPr>
            <a:xfrm>
              <a:off x="4223575" y="3303175"/>
              <a:ext cx="248925" cy="190450"/>
            </a:xfrm>
            <a:custGeom>
              <a:avLst/>
              <a:gdLst/>
              <a:ahLst/>
              <a:cxnLst/>
              <a:rect l="l" t="t" r="r" b="b"/>
              <a:pathLst>
                <a:path w="9957" h="7618" extrusionOk="0">
                  <a:moveTo>
                    <a:pt x="0" y="0"/>
                  </a:moveTo>
                  <a:cubicBezTo>
                    <a:pt x="1164" y="856"/>
                    <a:pt x="2141" y="2034"/>
                    <a:pt x="2883" y="3448"/>
                  </a:cubicBezTo>
                  <a:cubicBezTo>
                    <a:pt x="3448" y="4527"/>
                    <a:pt x="4243" y="5880"/>
                    <a:pt x="3949" y="7088"/>
                  </a:cubicBezTo>
                  <a:cubicBezTo>
                    <a:pt x="4513" y="7040"/>
                    <a:pt x="5077" y="7014"/>
                    <a:pt x="5639" y="7014"/>
                  </a:cubicBezTo>
                  <a:cubicBezTo>
                    <a:pt x="7117" y="7014"/>
                    <a:pt x="8575" y="7193"/>
                    <a:pt x="9956" y="7617"/>
                  </a:cubicBezTo>
                  <a:cubicBezTo>
                    <a:pt x="7734" y="3867"/>
                    <a:pt x="4231" y="1079"/>
                    <a:pt x="0" y="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9"/>
            <p:cNvSpPr/>
            <p:nvPr/>
          </p:nvSpPr>
          <p:spPr>
            <a:xfrm>
              <a:off x="2301275" y="2374700"/>
              <a:ext cx="1964525" cy="1676525"/>
            </a:xfrm>
            <a:custGeom>
              <a:avLst/>
              <a:gdLst/>
              <a:ahLst/>
              <a:cxnLst/>
              <a:rect l="l" t="t" r="r" b="b"/>
              <a:pathLst>
                <a:path w="78581" h="67061" extrusionOk="0">
                  <a:moveTo>
                    <a:pt x="36988" y="0"/>
                  </a:moveTo>
                  <a:lnTo>
                    <a:pt x="36988" y="0"/>
                  </a:lnTo>
                  <a:cubicBezTo>
                    <a:pt x="30707" y="2959"/>
                    <a:pt x="24387" y="5921"/>
                    <a:pt x="18269" y="9185"/>
                  </a:cubicBezTo>
                  <a:cubicBezTo>
                    <a:pt x="15453" y="10690"/>
                    <a:pt x="13363" y="12461"/>
                    <a:pt x="11880" y="15339"/>
                  </a:cubicBezTo>
                  <a:cubicBezTo>
                    <a:pt x="10370" y="18271"/>
                    <a:pt x="9439" y="21586"/>
                    <a:pt x="8458" y="24726"/>
                  </a:cubicBezTo>
                  <a:cubicBezTo>
                    <a:pt x="6471" y="31102"/>
                    <a:pt x="4894" y="37593"/>
                    <a:pt x="3296" y="44076"/>
                  </a:cubicBezTo>
                  <a:cubicBezTo>
                    <a:pt x="2516" y="47244"/>
                    <a:pt x="1652" y="50410"/>
                    <a:pt x="1076" y="53622"/>
                  </a:cubicBezTo>
                  <a:cubicBezTo>
                    <a:pt x="547" y="56590"/>
                    <a:pt x="0" y="60290"/>
                    <a:pt x="1777" y="62952"/>
                  </a:cubicBezTo>
                  <a:cubicBezTo>
                    <a:pt x="3479" y="65495"/>
                    <a:pt x="6532" y="66429"/>
                    <a:pt x="9400" y="66912"/>
                  </a:cubicBezTo>
                  <a:cubicBezTo>
                    <a:pt x="9601" y="66944"/>
                    <a:pt x="9802" y="66971"/>
                    <a:pt x="10002" y="66996"/>
                  </a:cubicBezTo>
                  <a:cubicBezTo>
                    <a:pt x="10848" y="67041"/>
                    <a:pt x="11694" y="67061"/>
                    <a:pt x="12539" y="67061"/>
                  </a:cubicBezTo>
                  <a:cubicBezTo>
                    <a:pt x="16692" y="67061"/>
                    <a:pt x="20833" y="66576"/>
                    <a:pt x="24984" y="66097"/>
                  </a:cubicBezTo>
                  <a:cubicBezTo>
                    <a:pt x="30186" y="65498"/>
                    <a:pt x="35432" y="64838"/>
                    <a:pt x="40538" y="63642"/>
                  </a:cubicBezTo>
                  <a:cubicBezTo>
                    <a:pt x="45440" y="62493"/>
                    <a:pt x="49863" y="60468"/>
                    <a:pt x="54079" y="57727"/>
                  </a:cubicBezTo>
                  <a:cubicBezTo>
                    <a:pt x="58103" y="55117"/>
                    <a:pt x="61919" y="52208"/>
                    <a:pt x="66084" y="49810"/>
                  </a:cubicBezTo>
                  <a:cubicBezTo>
                    <a:pt x="70037" y="47532"/>
                    <a:pt x="74187" y="45592"/>
                    <a:pt x="78452" y="43968"/>
                  </a:cubicBezTo>
                  <a:cubicBezTo>
                    <a:pt x="78574" y="43723"/>
                    <a:pt x="78580" y="43416"/>
                    <a:pt x="78434" y="42961"/>
                  </a:cubicBezTo>
                  <a:cubicBezTo>
                    <a:pt x="77966" y="41518"/>
                    <a:pt x="77152" y="39839"/>
                    <a:pt x="76110" y="38732"/>
                  </a:cubicBezTo>
                  <a:cubicBezTo>
                    <a:pt x="75381" y="37956"/>
                    <a:pt x="74536" y="37694"/>
                    <a:pt x="73647" y="37694"/>
                  </a:cubicBezTo>
                  <a:cubicBezTo>
                    <a:pt x="72690" y="37694"/>
                    <a:pt x="71682" y="37997"/>
                    <a:pt x="70713" y="38287"/>
                  </a:cubicBezTo>
                  <a:cubicBezTo>
                    <a:pt x="68833" y="38848"/>
                    <a:pt x="66941" y="39363"/>
                    <a:pt x="65024" y="39794"/>
                  </a:cubicBezTo>
                  <a:cubicBezTo>
                    <a:pt x="58050" y="41359"/>
                    <a:pt x="50983" y="42506"/>
                    <a:pt x="43901" y="43471"/>
                  </a:cubicBezTo>
                  <a:cubicBezTo>
                    <a:pt x="43119" y="43894"/>
                    <a:pt x="42071" y="43661"/>
                    <a:pt x="41236" y="43903"/>
                  </a:cubicBezTo>
                  <a:cubicBezTo>
                    <a:pt x="39587" y="44382"/>
                    <a:pt x="39429" y="45650"/>
                    <a:pt x="39246" y="47140"/>
                  </a:cubicBezTo>
                  <a:cubicBezTo>
                    <a:pt x="39031" y="48912"/>
                    <a:pt x="38213" y="50663"/>
                    <a:pt x="36179" y="50704"/>
                  </a:cubicBezTo>
                  <a:cubicBezTo>
                    <a:pt x="36155" y="50705"/>
                    <a:pt x="36130" y="50705"/>
                    <a:pt x="36106" y="50705"/>
                  </a:cubicBezTo>
                  <a:cubicBezTo>
                    <a:pt x="35261" y="50705"/>
                    <a:pt x="34582" y="50403"/>
                    <a:pt x="34076" y="49916"/>
                  </a:cubicBezTo>
                  <a:cubicBezTo>
                    <a:pt x="33531" y="50475"/>
                    <a:pt x="32819" y="50721"/>
                    <a:pt x="32078" y="50721"/>
                  </a:cubicBezTo>
                  <a:cubicBezTo>
                    <a:pt x="31295" y="50721"/>
                    <a:pt x="30479" y="50447"/>
                    <a:pt x="29790" y="49978"/>
                  </a:cubicBezTo>
                  <a:cubicBezTo>
                    <a:pt x="29669" y="49895"/>
                    <a:pt x="29555" y="49801"/>
                    <a:pt x="29452" y="49698"/>
                  </a:cubicBezTo>
                  <a:cubicBezTo>
                    <a:pt x="28874" y="50093"/>
                    <a:pt x="28235" y="50287"/>
                    <a:pt x="27598" y="50287"/>
                  </a:cubicBezTo>
                  <a:cubicBezTo>
                    <a:pt x="26761" y="50287"/>
                    <a:pt x="25927" y="49953"/>
                    <a:pt x="25233" y="49302"/>
                  </a:cubicBezTo>
                  <a:cubicBezTo>
                    <a:pt x="24532" y="48642"/>
                    <a:pt x="24148" y="47786"/>
                    <a:pt x="24001" y="46875"/>
                  </a:cubicBezTo>
                  <a:cubicBezTo>
                    <a:pt x="22342" y="47513"/>
                    <a:pt x="20663" y="48165"/>
                    <a:pt x="19080" y="48970"/>
                  </a:cubicBezTo>
                  <a:cubicBezTo>
                    <a:pt x="18918" y="49053"/>
                    <a:pt x="18741" y="49091"/>
                    <a:pt x="18565" y="49091"/>
                  </a:cubicBezTo>
                  <a:cubicBezTo>
                    <a:pt x="17867" y="49091"/>
                    <a:pt x="17178" y="48497"/>
                    <a:pt x="17447" y="47715"/>
                  </a:cubicBezTo>
                  <a:cubicBezTo>
                    <a:pt x="18792" y="43812"/>
                    <a:pt x="20681" y="40092"/>
                    <a:pt x="22077" y="36196"/>
                  </a:cubicBezTo>
                  <a:cubicBezTo>
                    <a:pt x="23474" y="32299"/>
                    <a:pt x="24640" y="28340"/>
                    <a:pt x="25624" y="24319"/>
                  </a:cubicBezTo>
                  <a:cubicBezTo>
                    <a:pt x="25703" y="23997"/>
                    <a:pt x="25943" y="23858"/>
                    <a:pt x="26193" y="23858"/>
                  </a:cubicBezTo>
                  <a:cubicBezTo>
                    <a:pt x="26571" y="23858"/>
                    <a:pt x="26971" y="24176"/>
                    <a:pt x="26866" y="24662"/>
                  </a:cubicBezTo>
                  <a:cubicBezTo>
                    <a:pt x="26312" y="27207"/>
                    <a:pt x="25696" y="29739"/>
                    <a:pt x="25022" y="32256"/>
                  </a:cubicBezTo>
                  <a:cubicBezTo>
                    <a:pt x="26160" y="30323"/>
                    <a:pt x="27104" y="28287"/>
                    <a:pt x="27852" y="26152"/>
                  </a:cubicBezTo>
                  <a:cubicBezTo>
                    <a:pt x="27924" y="25945"/>
                    <a:pt x="28097" y="25854"/>
                    <a:pt x="28269" y="25854"/>
                  </a:cubicBezTo>
                  <a:cubicBezTo>
                    <a:pt x="28530" y="25854"/>
                    <a:pt x="28788" y="26061"/>
                    <a:pt x="28684" y="26382"/>
                  </a:cubicBezTo>
                  <a:cubicBezTo>
                    <a:pt x="27552" y="29862"/>
                    <a:pt x="25961" y="33160"/>
                    <a:pt x="24006" y="36254"/>
                  </a:cubicBezTo>
                  <a:cubicBezTo>
                    <a:pt x="23960" y="36325"/>
                    <a:pt x="23904" y="36389"/>
                    <a:pt x="23839" y="36442"/>
                  </a:cubicBezTo>
                  <a:cubicBezTo>
                    <a:pt x="23793" y="36606"/>
                    <a:pt x="23750" y="36769"/>
                    <a:pt x="23700" y="36928"/>
                  </a:cubicBezTo>
                  <a:cubicBezTo>
                    <a:pt x="22790" y="39952"/>
                    <a:pt x="21890" y="43125"/>
                    <a:pt x="20645" y="46085"/>
                  </a:cubicBezTo>
                  <a:cubicBezTo>
                    <a:pt x="21635" y="45699"/>
                    <a:pt x="22615" y="45285"/>
                    <a:pt x="23583" y="44872"/>
                  </a:cubicBezTo>
                  <a:cubicBezTo>
                    <a:pt x="23726" y="44810"/>
                    <a:pt x="23877" y="44774"/>
                    <a:pt x="24031" y="44768"/>
                  </a:cubicBezTo>
                  <a:cubicBezTo>
                    <a:pt x="24064" y="44581"/>
                    <a:pt x="24101" y="44398"/>
                    <a:pt x="24148" y="44214"/>
                  </a:cubicBezTo>
                  <a:cubicBezTo>
                    <a:pt x="25001" y="40858"/>
                    <a:pt x="27925" y="38234"/>
                    <a:pt x="31259" y="38234"/>
                  </a:cubicBezTo>
                  <a:cubicBezTo>
                    <a:pt x="31999" y="38234"/>
                    <a:pt x="32760" y="38363"/>
                    <a:pt x="33523" y="38643"/>
                  </a:cubicBezTo>
                  <a:cubicBezTo>
                    <a:pt x="33606" y="38672"/>
                    <a:pt x="33684" y="38714"/>
                    <a:pt x="33756" y="38768"/>
                  </a:cubicBezTo>
                  <a:cubicBezTo>
                    <a:pt x="34679" y="38237"/>
                    <a:pt x="35696" y="37923"/>
                    <a:pt x="36781" y="37923"/>
                  </a:cubicBezTo>
                  <a:cubicBezTo>
                    <a:pt x="37495" y="37923"/>
                    <a:pt x="38237" y="38059"/>
                    <a:pt x="39001" y="38358"/>
                  </a:cubicBezTo>
                  <a:cubicBezTo>
                    <a:pt x="39169" y="38424"/>
                    <a:pt x="39295" y="38526"/>
                    <a:pt x="39379" y="38652"/>
                  </a:cubicBezTo>
                  <a:cubicBezTo>
                    <a:pt x="39907" y="38505"/>
                    <a:pt x="40447" y="38426"/>
                    <a:pt x="40979" y="38426"/>
                  </a:cubicBezTo>
                  <a:cubicBezTo>
                    <a:pt x="42080" y="38426"/>
                    <a:pt x="43152" y="38767"/>
                    <a:pt x="44035" y="39565"/>
                  </a:cubicBezTo>
                  <a:cubicBezTo>
                    <a:pt x="44736" y="40199"/>
                    <a:pt x="45111" y="41206"/>
                    <a:pt x="44937" y="42088"/>
                  </a:cubicBezTo>
                  <a:cubicBezTo>
                    <a:pt x="46383" y="41825"/>
                    <a:pt x="47823" y="41541"/>
                    <a:pt x="49263" y="41244"/>
                  </a:cubicBezTo>
                  <a:cubicBezTo>
                    <a:pt x="45065" y="37956"/>
                    <a:pt x="41041" y="34403"/>
                    <a:pt x="36918" y="31029"/>
                  </a:cubicBezTo>
                  <a:cubicBezTo>
                    <a:pt x="35643" y="29983"/>
                    <a:pt x="34855" y="28645"/>
                    <a:pt x="35451" y="26992"/>
                  </a:cubicBezTo>
                  <a:cubicBezTo>
                    <a:pt x="36086" y="25243"/>
                    <a:pt x="37689" y="24095"/>
                    <a:pt x="39001" y="22884"/>
                  </a:cubicBezTo>
                  <a:cubicBezTo>
                    <a:pt x="39365" y="22547"/>
                    <a:pt x="39725" y="22201"/>
                    <a:pt x="40055" y="21828"/>
                  </a:cubicBezTo>
                  <a:cubicBezTo>
                    <a:pt x="40663" y="21136"/>
                    <a:pt x="40645" y="21019"/>
                    <a:pt x="39802" y="20772"/>
                  </a:cubicBezTo>
                  <a:cubicBezTo>
                    <a:pt x="38640" y="20431"/>
                    <a:pt x="37282" y="20391"/>
                    <a:pt x="36089" y="20208"/>
                  </a:cubicBezTo>
                  <a:cubicBezTo>
                    <a:pt x="34706" y="19998"/>
                    <a:pt x="33327" y="19765"/>
                    <a:pt x="31939" y="19588"/>
                  </a:cubicBezTo>
                  <a:cubicBezTo>
                    <a:pt x="31014" y="19468"/>
                    <a:pt x="29927" y="19514"/>
                    <a:pt x="29053" y="19143"/>
                  </a:cubicBezTo>
                  <a:cubicBezTo>
                    <a:pt x="26962" y="18246"/>
                    <a:pt x="27678" y="16196"/>
                    <a:pt x="28512" y="14653"/>
                  </a:cubicBezTo>
                  <a:cubicBezTo>
                    <a:pt x="29704" y="12460"/>
                    <a:pt x="30922" y="10283"/>
                    <a:pt x="32167" y="8121"/>
                  </a:cubicBezTo>
                  <a:cubicBezTo>
                    <a:pt x="33743" y="5396"/>
                    <a:pt x="35351" y="2689"/>
                    <a:pt x="36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9"/>
            <p:cNvSpPr/>
            <p:nvPr/>
          </p:nvSpPr>
          <p:spPr>
            <a:xfrm>
              <a:off x="3389850" y="2333700"/>
              <a:ext cx="708475" cy="234700"/>
            </a:xfrm>
            <a:custGeom>
              <a:avLst/>
              <a:gdLst/>
              <a:ahLst/>
              <a:cxnLst/>
              <a:rect l="l" t="t" r="r" b="b"/>
              <a:pathLst>
                <a:path w="28339" h="9388" extrusionOk="0">
                  <a:moveTo>
                    <a:pt x="1" y="1"/>
                  </a:moveTo>
                  <a:lnTo>
                    <a:pt x="1" y="1"/>
                  </a:lnTo>
                  <a:cubicBezTo>
                    <a:pt x="1013" y="2192"/>
                    <a:pt x="2288" y="4138"/>
                    <a:pt x="4178" y="5845"/>
                  </a:cubicBezTo>
                  <a:cubicBezTo>
                    <a:pt x="5173" y="6747"/>
                    <a:pt x="6281" y="7513"/>
                    <a:pt x="7475" y="8128"/>
                  </a:cubicBezTo>
                  <a:cubicBezTo>
                    <a:pt x="9776" y="8978"/>
                    <a:pt x="12255" y="9387"/>
                    <a:pt x="14730" y="9387"/>
                  </a:cubicBezTo>
                  <a:cubicBezTo>
                    <a:pt x="16055" y="9387"/>
                    <a:pt x="17378" y="9270"/>
                    <a:pt x="18672" y="9041"/>
                  </a:cubicBezTo>
                  <a:cubicBezTo>
                    <a:pt x="20684" y="8386"/>
                    <a:pt x="22537" y="7312"/>
                    <a:pt x="24162" y="5845"/>
                  </a:cubicBezTo>
                  <a:cubicBezTo>
                    <a:pt x="26052" y="4138"/>
                    <a:pt x="27326" y="2192"/>
                    <a:pt x="28339" y="1"/>
                  </a:cubicBezTo>
                  <a:lnTo>
                    <a:pt x="28339" y="1"/>
                  </a:lnTo>
                  <a:cubicBezTo>
                    <a:pt x="24813" y="1491"/>
                    <a:pt x="20957" y="2124"/>
                    <a:pt x="17087" y="2124"/>
                  </a:cubicBezTo>
                  <a:cubicBezTo>
                    <a:pt x="16211" y="2124"/>
                    <a:pt x="15335" y="2092"/>
                    <a:pt x="14461" y="2029"/>
                  </a:cubicBezTo>
                  <a:cubicBezTo>
                    <a:pt x="14375" y="1965"/>
                    <a:pt x="14272" y="1933"/>
                    <a:pt x="14170" y="1933"/>
                  </a:cubicBezTo>
                  <a:cubicBezTo>
                    <a:pt x="14067" y="1933"/>
                    <a:pt x="13965" y="1965"/>
                    <a:pt x="13879" y="2029"/>
                  </a:cubicBezTo>
                  <a:cubicBezTo>
                    <a:pt x="13005" y="2092"/>
                    <a:pt x="12129" y="2124"/>
                    <a:pt x="11253" y="2124"/>
                  </a:cubicBezTo>
                  <a:cubicBezTo>
                    <a:pt x="7383" y="2124"/>
                    <a:pt x="3527" y="1491"/>
                    <a:pt x="1"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9"/>
            <p:cNvSpPr/>
            <p:nvPr/>
          </p:nvSpPr>
          <p:spPr>
            <a:xfrm>
              <a:off x="3615650" y="2896575"/>
              <a:ext cx="267225" cy="481600"/>
            </a:xfrm>
            <a:custGeom>
              <a:avLst/>
              <a:gdLst/>
              <a:ahLst/>
              <a:cxnLst/>
              <a:rect l="l" t="t" r="r" b="b"/>
              <a:pathLst>
                <a:path w="10689" h="19264" extrusionOk="0">
                  <a:moveTo>
                    <a:pt x="2581" y="0"/>
                  </a:moveTo>
                  <a:cubicBezTo>
                    <a:pt x="1978" y="4856"/>
                    <a:pt x="1176" y="9706"/>
                    <a:pt x="0" y="14457"/>
                  </a:cubicBezTo>
                  <a:cubicBezTo>
                    <a:pt x="699" y="16032"/>
                    <a:pt x="1329" y="17637"/>
                    <a:pt x="1655" y="19237"/>
                  </a:cubicBezTo>
                  <a:cubicBezTo>
                    <a:pt x="1655" y="19246"/>
                    <a:pt x="1656" y="19255"/>
                    <a:pt x="1659" y="19264"/>
                  </a:cubicBezTo>
                  <a:cubicBezTo>
                    <a:pt x="2308" y="19110"/>
                    <a:pt x="2959" y="18956"/>
                    <a:pt x="3608" y="18796"/>
                  </a:cubicBezTo>
                  <a:cubicBezTo>
                    <a:pt x="5665" y="18282"/>
                    <a:pt x="7714" y="17739"/>
                    <a:pt x="9753" y="17169"/>
                  </a:cubicBezTo>
                  <a:cubicBezTo>
                    <a:pt x="9764" y="17131"/>
                    <a:pt x="9771" y="17094"/>
                    <a:pt x="9785" y="17056"/>
                  </a:cubicBezTo>
                  <a:cubicBezTo>
                    <a:pt x="10008" y="16448"/>
                    <a:pt x="10253" y="15848"/>
                    <a:pt x="10501" y="15252"/>
                  </a:cubicBezTo>
                  <a:cubicBezTo>
                    <a:pt x="10503" y="15186"/>
                    <a:pt x="10513" y="15121"/>
                    <a:pt x="10529" y="15057"/>
                  </a:cubicBezTo>
                  <a:cubicBezTo>
                    <a:pt x="10582" y="14852"/>
                    <a:pt x="10637" y="14649"/>
                    <a:pt x="10689" y="14445"/>
                  </a:cubicBezTo>
                  <a:cubicBezTo>
                    <a:pt x="9680" y="12784"/>
                    <a:pt x="9561" y="10533"/>
                    <a:pt x="9226" y="8682"/>
                  </a:cubicBezTo>
                  <a:cubicBezTo>
                    <a:pt x="8735" y="5965"/>
                    <a:pt x="8310" y="3238"/>
                    <a:pt x="7894" y="509"/>
                  </a:cubicBezTo>
                  <a:cubicBezTo>
                    <a:pt x="7779" y="518"/>
                    <a:pt x="7662" y="522"/>
                    <a:pt x="7543" y="522"/>
                  </a:cubicBezTo>
                  <a:cubicBezTo>
                    <a:pt x="6709" y="522"/>
                    <a:pt x="5815" y="324"/>
                    <a:pt x="5130" y="274"/>
                  </a:cubicBezTo>
                  <a:cubicBezTo>
                    <a:pt x="4321" y="213"/>
                    <a:pt x="3393" y="218"/>
                    <a:pt x="2581"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9"/>
            <p:cNvSpPr/>
            <p:nvPr/>
          </p:nvSpPr>
          <p:spPr>
            <a:xfrm>
              <a:off x="3623850" y="2619125"/>
              <a:ext cx="255200" cy="255150"/>
            </a:xfrm>
            <a:custGeom>
              <a:avLst/>
              <a:gdLst/>
              <a:ahLst/>
              <a:cxnLst/>
              <a:rect l="l" t="t" r="r" b="b"/>
              <a:pathLst>
                <a:path w="10208" h="10206" extrusionOk="0">
                  <a:moveTo>
                    <a:pt x="4606" y="1"/>
                  </a:moveTo>
                  <a:cubicBezTo>
                    <a:pt x="2800" y="1"/>
                    <a:pt x="1102" y="2340"/>
                    <a:pt x="0" y="3696"/>
                  </a:cubicBezTo>
                  <a:cubicBezTo>
                    <a:pt x="446" y="5096"/>
                    <a:pt x="888" y="6497"/>
                    <a:pt x="1356" y="7889"/>
                  </a:cubicBezTo>
                  <a:cubicBezTo>
                    <a:pt x="1671" y="8823"/>
                    <a:pt x="1999" y="9471"/>
                    <a:pt x="3027" y="9704"/>
                  </a:cubicBezTo>
                  <a:cubicBezTo>
                    <a:pt x="3777" y="9876"/>
                    <a:pt x="4606" y="9870"/>
                    <a:pt x="5377" y="9940"/>
                  </a:cubicBezTo>
                  <a:cubicBezTo>
                    <a:pt x="5796" y="9978"/>
                    <a:pt x="6670" y="10206"/>
                    <a:pt x="7283" y="10206"/>
                  </a:cubicBezTo>
                  <a:cubicBezTo>
                    <a:pt x="7450" y="10206"/>
                    <a:pt x="7598" y="10189"/>
                    <a:pt x="7711" y="10147"/>
                  </a:cubicBezTo>
                  <a:cubicBezTo>
                    <a:pt x="8270" y="9937"/>
                    <a:pt x="8566" y="8678"/>
                    <a:pt x="8781" y="8185"/>
                  </a:cubicBezTo>
                  <a:cubicBezTo>
                    <a:pt x="9240" y="7135"/>
                    <a:pt x="9712" y="6093"/>
                    <a:pt x="10207" y="5064"/>
                  </a:cubicBezTo>
                  <a:cubicBezTo>
                    <a:pt x="8930" y="3344"/>
                    <a:pt x="7155" y="385"/>
                    <a:pt x="4932" y="27"/>
                  </a:cubicBezTo>
                  <a:cubicBezTo>
                    <a:pt x="4823" y="9"/>
                    <a:pt x="4714" y="1"/>
                    <a:pt x="4606"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9"/>
            <p:cNvSpPr/>
            <p:nvPr/>
          </p:nvSpPr>
          <p:spPr>
            <a:xfrm>
              <a:off x="2525650" y="3886675"/>
              <a:ext cx="1128675" cy="423700"/>
            </a:xfrm>
            <a:custGeom>
              <a:avLst/>
              <a:gdLst/>
              <a:ahLst/>
              <a:cxnLst/>
              <a:rect l="l" t="t" r="r" b="b"/>
              <a:pathLst>
                <a:path w="45147" h="16948" extrusionOk="0">
                  <a:moveTo>
                    <a:pt x="45147" y="1"/>
                  </a:moveTo>
                  <a:lnTo>
                    <a:pt x="45147" y="1"/>
                  </a:lnTo>
                  <a:cubicBezTo>
                    <a:pt x="44405" y="410"/>
                    <a:pt x="43650" y="803"/>
                    <a:pt x="42875" y="1158"/>
                  </a:cubicBezTo>
                  <a:cubicBezTo>
                    <a:pt x="38552" y="3149"/>
                    <a:pt x="33737" y="4065"/>
                    <a:pt x="29113" y="5077"/>
                  </a:cubicBezTo>
                  <a:cubicBezTo>
                    <a:pt x="20961" y="6861"/>
                    <a:pt x="12849" y="9442"/>
                    <a:pt x="4516" y="9442"/>
                  </a:cubicBezTo>
                  <a:cubicBezTo>
                    <a:pt x="4229" y="9457"/>
                    <a:pt x="3935" y="9465"/>
                    <a:pt x="3636" y="9465"/>
                  </a:cubicBezTo>
                  <a:cubicBezTo>
                    <a:pt x="2638" y="9465"/>
                    <a:pt x="1585" y="9378"/>
                    <a:pt x="521" y="9204"/>
                  </a:cubicBezTo>
                  <a:cubicBezTo>
                    <a:pt x="373" y="11783"/>
                    <a:pt x="268" y="14382"/>
                    <a:pt x="1" y="16948"/>
                  </a:cubicBezTo>
                  <a:cubicBezTo>
                    <a:pt x="2631" y="16902"/>
                    <a:pt x="5260" y="16821"/>
                    <a:pt x="7888" y="16721"/>
                  </a:cubicBezTo>
                  <a:cubicBezTo>
                    <a:pt x="13963" y="16487"/>
                    <a:pt x="20044" y="16323"/>
                    <a:pt x="26128" y="16227"/>
                  </a:cubicBezTo>
                  <a:cubicBezTo>
                    <a:pt x="27452" y="16205"/>
                    <a:pt x="28773" y="16195"/>
                    <a:pt x="30094" y="16195"/>
                  </a:cubicBezTo>
                  <a:cubicBezTo>
                    <a:pt x="33729" y="16195"/>
                    <a:pt x="37355" y="16267"/>
                    <a:pt x="40990" y="16355"/>
                  </a:cubicBezTo>
                  <a:cubicBezTo>
                    <a:pt x="42253" y="16332"/>
                    <a:pt x="43518" y="16317"/>
                    <a:pt x="44781" y="16303"/>
                  </a:cubicBezTo>
                  <a:cubicBezTo>
                    <a:pt x="44765" y="16249"/>
                    <a:pt x="44755" y="16195"/>
                    <a:pt x="44749" y="16140"/>
                  </a:cubicBezTo>
                  <a:cubicBezTo>
                    <a:pt x="44452" y="13390"/>
                    <a:pt x="44693" y="10533"/>
                    <a:pt x="44776" y="7775"/>
                  </a:cubicBezTo>
                  <a:cubicBezTo>
                    <a:pt x="44853" y="5183"/>
                    <a:pt x="45029" y="2592"/>
                    <a:pt x="45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9"/>
            <p:cNvSpPr/>
            <p:nvPr/>
          </p:nvSpPr>
          <p:spPr>
            <a:xfrm>
              <a:off x="3054075" y="2294200"/>
              <a:ext cx="549000" cy="1098325"/>
            </a:xfrm>
            <a:custGeom>
              <a:avLst/>
              <a:gdLst/>
              <a:ahLst/>
              <a:cxnLst/>
              <a:rect l="l" t="t" r="r" b="b"/>
              <a:pathLst>
                <a:path w="21960" h="43933" extrusionOk="0">
                  <a:moveTo>
                    <a:pt x="10362" y="1"/>
                  </a:moveTo>
                  <a:cubicBezTo>
                    <a:pt x="7665" y="4901"/>
                    <a:pt x="5087" y="9861"/>
                    <a:pt x="2629" y="14886"/>
                  </a:cubicBezTo>
                  <a:cubicBezTo>
                    <a:pt x="1975" y="16215"/>
                    <a:pt x="1325" y="17548"/>
                    <a:pt x="679" y="18884"/>
                  </a:cubicBezTo>
                  <a:cubicBezTo>
                    <a:pt x="527" y="19201"/>
                    <a:pt x="1" y="19862"/>
                    <a:pt x="240" y="20251"/>
                  </a:cubicBezTo>
                  <a:cubicBezTo>
                    <a:pt x="411" y="20534"/>
                    <a:pt x="1901" y="20737"/>
                    <a:pt x="2230" y="20821"/>
                  </a:cubicBezTo>
                  <a:cubicBezTo>
                    <a:pt x="3714" y="21196"/>
                    <a:pt x="5218" y="21505"/>
                    <a:pt x="6711" y="21849"/>
                  </a:cubicBezTo>
                  <a:cubicBezTo>
                    <a:pt x="8069" y="22161"/>
                    <a:pt x="9637" y="22314"/>
                    <a:pt x="10935" y="22821"/>
                  </a:cubicBezTo>
                  <a:cubicBezTo>
                    <a:pt x="12835" y="23565"/>
                    <a:pt x="11599" y="25605"/>
                    <a:pt x="10691" y="26690"/>
                  </a:cubicBezTo>
                  <a:cubicBezTo>
                    <a:pt x="9536" y="28069"/>
                    <a:pt x="5732" y="30639"/>
                    <a:pt x="7226" y="32652"/>
                  </a:cubicBezTo>
                  <a:cubicBezTo>
                    <a:pt x="7999" y="33690"/>
                    <a:pt x="9321" y="34494"/>
                    <a:pt x="10329" y="35288"/>
                  </a:cubicBezTo>
                  <a:cubicBezTo>
                    <a:pt x="11615" y="36298"/>
                    <a:pt x="12942" y="37254"/>
                    <a:pt x="14261" y="38226"/>
                  </a:cubicBezTo>
                  <a:cubicBezTo>
                    <a:pt x="16606" y="39957"/>
                    <a:pt x="19010" y="41610"/>
                    <a:pt x="21299" y="43417"/>
                  </a:cubicBezTo>
                  <a:cubicBezTo>
                    <a:pt x="21485" y="43562"/>
                    <a:pt x="21584" y="43740"/>
                    <a:pt x="21619" y="43932"/>
                  </a:cubicBezTo>
                  <a:lnTo>
                    <a:pt x="21959" y="43854"/>
                  </a:lnTo>
                  <a:cubicBezTo>
                    <a:pt x="21491" y="42602"/>
                    <a:pt x="21273" y="41214"/>
                    <a:pt x="20941" y="39908"/>
                  </a:cubicBezTo>
                  <a:cubicBezTo>
                    <a:pt x="20835" y="39816"/>
                    <a:pt x="20755" y="39699"/>
                    <a:pt x="20708" y="39568"/>
                  </a:cubicBezTo>
                  <a:cubicBezTo>
                    <a:pt x="16004" y="26865"/>
                    <a:pt x="12998" y="13719"/>
                    <a:pt x="10944" y="344"/>
                  </a:cubicBezTo>
                  <a:cubicBezTo>
                    <a:pt x="10749" y="233"/>
                    <a:pt x="10555" y="118"/>
                    <a:pt x="103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9"/>
            <p:cNvSpPr/>
            <p:nvPr/>
          </p:nvSpPr>
          <p:spPr>
            <a:xfrm>
              <a:off x="3171775" y="3379225"/>
              <a:ext cx="213600" cy="211350"/>
            </a:xfrm>
            <a:custGeom>
              <a:avLst/>
              <a:gdLst/>
              <a:ahLst/>
              <a:cxnLst/>
              <a:rect l="l" t="t" r="r" b="b"/>
              <a:pathLst>
                <a:path w="8544" h="8454" extrusionOk="0">
                  <a:moveTo>
                    <a:pt x="5500" y="1"/>
                  </a:moveTo>
                  <a:cubicBezTo>
                    <a:pt x="5479" y="1"/>
                    <a:pt x="5457" y="1"/>
                    <a:pt x="5436" y="1"/>
                  </a:cubicBezTo>
                  <a:cubicBezTo>
                    <a:pt x="2369" y="292"/>
                    <a:pt x="301" y="3097"/>
                    <a:pt x="61" y="6169"/>
                  </a:cubicBezTo>
                  <a:cubicBezTo>
                    <a:pt x="0" y="6970"/>
                    <a:pt x="0" y="8139"/>
                    <a:pt x="943" y="8407"/>
                  </a:cubicBezTo>
                  <a:cubicBezTo>
                    <a:pt x="1054" y="8439"/>
                    <a:pt x="1161" y="8453"/>
                    <a:pt x="1262" y="8453"/>
                  </a:cubicBezTo>
                  <a:cubicBezTo>
                    <a:pt x="1874" y="8453"/>
                    <a:pt x="2301" y="7913"/>
                    <a:pt x="2518" y="7351"/>
                  </a:cubicBezTo>
                  <a:cubicBezTo>
                    <a:pt x="2907" y="6356"/>
                    <a:pt x="2986" y="5260"/>
                    <a:pt x="3562" y="4334"/>
                  </a:cubicBezTo>
                  <a:cubicBezTo>
                    <a:pt x="4068" y="3526"/>
                    <a:pt x="4834" y="2993"/>
                    <a:pt x="5730" y="2699"/>
                  </a:cubicBezTo>
                  <a:cubicBezTo>
                    <a:pt x="6181" y="2550"/>
                    <a:pt x="6654" y="2471"/>
                    <a:pt x="7126" y="2417"/>
                  </a:cubicBezTo>
                  <a:cubicBezTo>
                    <a:pt x="7239" y="2399"/>
                    <a:pt x="7353" y="2378"/>
                    <a:pt x="7467" y="2361"/>
                  </a:cubicBezTo>
                  <a:cubicBezTo>
                    <a:pt x="7909" y="2254"/>
                    <a:pt x="8543" y="1960"/>
                    <a:pt x="8496" y="1470"/>
                  </a:cubicBezTo>
                  <a:cubicBezTo>
                    <a:pt x="8467" y="1156"/>
                    <a:pt x="7970" y="837"/>
                    <a:pt x="7738" y="676"/>
                  </a:cubicBezTo>
                  <a:cubicBezTo>
                    <a:pt x="7050" y="204"/>
                    <a:pt x="6278" y="1"/>
                    <a:pt x="5500"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9"/>
            <p:cNvSpPr/>
            <p:nvPr/>
          </p:nvSpPr>
          <p:spPr>
            <a:xfrm>
              <a:off x="1035725" y="702950"/>
              <a:ext cx="1494350" cy="1527975"/>
            </a:xfrm>
            <a:custGeom>
              <a:avLst/>
              <a:gdLst/>
              <a:ahLst/>
              <a:cxnLst/>
              <a:rect l="l" t="t" r="r" b="b"/>
              <a:pathLst>
                <a:path w="59774" h="61119" extrusionOk="0">
                  <a:moveTo>
                    <a:pt x="31377" y="0"/>
                  </a:moveTo>
                  <a:cubicBezTo>
                    <a:pt x="29489" y="0"/>
                    <a:pt x="27598" y="196"/>
                    <a:pt x="25722" y="533"/>
                  </a:cubicBezTo>
                  <a:cubicBezTo>
                    <a:pt x="22825" y="1055"/>
                    <a:pt x="20140" y="1827"/>
                    <a:pt x="17553" y="3279"/>
                  </a:cubicBezTo>
                  <a:cubicBezTo>
                    <a:pt x="14732" y="4863"/>
                    <a:pt x="12219" y="6991"/>
                    <a:pt x="10135" y="9464"/>
                  </a:cubicBezTo>
                  <a:cubicBezTo>
                    <a:pt x="5874" y="14523"/>
                    <a:pt x="3351" y="20846"/>
                    <a:pt x="1821" y="27281"/>
                  </a:cubicBezTo>
                  <a:cubicBezTo>
                    <a:pt x="600" y="32411"/>
                    <a:pt x="1" y="37960"/>
                    <a:pt x="1993" y="42843"/>
                  </a:cubicBezTo>
                  <a:cubicBezTo>
                    <a:pt x="3761" y="47179"/>
                    <a:pt x="7379" y="50497"/>
                    <a:pt x="11220" y="53173"/>
                  </a:cubicBezTo>
                  <a:cubicBezTo>
                    <a:pt x="13921" y="55053"/>
                    <a:pt x="17152" y="56610"/>
                    <a:pt x="19666" y="58769"/>
                  </a:cubicBezTo>
                  <a:cubicBezTo>
                    <a:pt x="21883" y="60671"/>
                    <a:pt x="25516" y="61119"/>
                    <a:pt x="28528" y="61119"/>
                  </a:cubicBezTo>
                  <a:cubicBezTo>
                    <a:pt x="28961" y="61119"/>
                    <a:pt x="29381" y="61109"/>
                    <a:pt x="29781" y="61094"/>
                  </a:cubicBezTo>
                  <a:cubicBezTo>
                    <a:pt x="35222" y="60884"/>
                    <a:pt x="40513" y="58778"/>
                    <a:pt x="44851" y="55487"/>
                  </a:cubicBezTo>
                  <a:cubicBezTo>
                    <a:pt x="47595" y="53405"/>
                    <a:pt x="49967" y="50858"/>
                    <a:pt x="51943" y="48042"/>
                  </a:cubicBezTo>
                  <a:cubicBezTo>
                    <a:pt x="52938" y="46622"/>
                    <a:pt x="53770" y="45129"/>
                    <a:pt x="54618" y="43619"/>
                  </a:cubicBezTo>
                  <a:cubicBezTo>
                    <a:pt x="55433" y="42164"/>
                    <a:pt x="56445" y="40821"/>
                    <a:pt x="57205" y="39302"/>
                  </a:cubicBezTo>
                  <a:cubicBezTo>
                    <a:pt x="57983" y="37743"/>
                    <a:pt x="59001" y="35852"/>
                    <a:pt x="59040" y="34078"/>
                  </a:cubicBezTo>
                  <a:cubicBezTo>
                    <a:pt x="59080" y="32289"/>
                    <a:pt x="59480" y="30578"/>
                    <a:pt x="59620" y="28790"/>
                  </a:cubicBezTo>
                  <a:cubicBezTo>
                    <a:pt x="59681" y="28002"/>
                    <a:pt x="59773" y="27151"/>
                    <a:pt x="59693" y="26364"/>
                  </a:cubicBezTo>
                  <a:cubicBezTo>
                    <a:pt x="59629" y="25746"/>
                    <a:pt x="59379" y="25178"/>
                    <a:pt x="59330" y="24550"/>
                  </a:cubicBezTo>
                  <a:cubicBezTo>
                    <a:pt x="59252" y="23548"/>
                    <a:pt x="59383" y="22559"/>
                    <a:pt x="59358" y="21560"/>
                  </a:cubicBezTo>
                  <a:cubicBezTo>
                    <a:pt x="59337" y="20677"/>
                    <a:pt x="59037" y="19896"/>
                    <a:pt x="58725" y="19065"/>
                  </a:cubicBezTo>
                  <a:cubicBezTo>
                    <a:pt x="56915" y="14237"/>
                    <a:pt x="53858" y="10707"/>
                    <a:pt x="50207" y="7193"/>
                  </a:cubicBezTo>
                  <a:cubicBezTo>
                    <a:pt x="49633" y="6640"/>
                    <a:pt x="49203" y="5942"/>
                    <a:pt x="48597" y="5421"/>
                  </a:cubicBezTo>
                  <a:cubicBezTo>
                    <a:pt x="47717" y="4666"/>
                    <a:pt x="46522" y="4264"/>
                    <a:pt x="45479" y="3791"/>
                  </a:cubicBezTo>
                  <a:cubicBezTo>
                    <a:pt x="42937" y="2641"/>
                    <a:pt x="40360" y="1533"/>
                    <a:pt x="37660" y="804"/>
                  </a:cubicBezTo>
                  <a:cubicBezTo>
                    <a:pt x="35586" y="243"/>
                    <a:pt x="33483" y="0"/>
                    <a:pt x="313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9"/>
            <p:cNvSpPr/>
            <p:nvPr/>
          </p:nvSpPr>
          <p:spPr>
            <a:xfrm>
              <a:off x="1835350" y="1579525"/>
              <a:ext cx="1450950" cy="2731850"/>
            </a:xfrm>
            <a:custGeom>
              <a:avLst/>
              <a:gdLst/>
              <a:ahLst/>
              <a:cxnLst/>
              <a:rect l="l" t="t" r="r" b="b"/>
              <a:pathLst>
                <a:path w="58038" h="109274" extrusionOk="0">
                  <a:moveTo>
                    <a:pt x="36761" y="0"/>
                  </a:moveTo>
                  <a:lnTo>
                    <a:pt x="36761" y="0"/>
                  </a:lnTo>
                  <a:cubicBezTo>
                    <a:pt x="34383" y="182"/>
                    <a:pt x="32003" y="256"/>
                    <a:pt x="29616" y="256"/>
                  </a:cubicBezTo>
                  <a:cubicBezTo>
                    <a:pt x="28947" y="256"/>
                    <a:pt x="28278" y="250"/>
                    <a:pt x="27607" y="239"/>
                  </a:cubicBezTo>
                  <a:cubicBezTo>
                    <a:pt x="27273" y="1618"/>
                    <a:pt x="26859" y="2976"/>
                    <a:pt x="26370" y="4307"/>
                  </a:cubicBezTo>
                  <a:cubicBezTo>
                    <a:pt x="23953" y="10865"/>
                    <a:pt x="19804" y="16734"/>
                    <a:pt x="14264" y="21028"/>
                  </a:cubicBezTo>
                  <a:cubicBezTo>
                    <a:pt x="10050" y="24296"/>
                    <a:pt x="5131" y="26084"/>
                    <a:pt x="1" y="26364"/>
                  </a:cubicBezTo>
                  <a:cubicBezTo>
                    <a:pt x="554" y="31482"/>
                    <a:pt x="644" y="36675"/>
                    <a:pt x="839" y="41810"/>
                  </a:cubicBezTo>
                  <a:cubicBezTo>
                    <a:pt x="1046" y="47318"/>
                    <a:pt x="1113" y="52783"/>
                    <a:pt x="961" y="58288"/>
                  </a:cubicBezTo>
                  <a:cubicBezTo>
                    <a:pt x="810" y="63792"/>
                    <a:pt x="1015" y="69266"/>
                    <a:pt x="1174" y="74767"/>
                  </a:cubicBezTo>
                  <a:cubicBezTo>
                    <a:pt x="1331" y="80158"/>
                    <a:pt x="900" y="85582"/>
                    <a:pt x="1325" y="90959"/>
                  </a:cubicBezTo>
                  <a:cubicBezTo>
                    <a:pt x="1338" y="91083"/>
                    <a:pt x="1297" y="91207"/>
                    <a:pt x="1214" y="91300"/>
                  </a:cubicBezTo>
                  <a:cubicBezTo>
                    <a:pt x="1409" y="95542"/>
                    <a:pt x="1674" y="99783"/>
                    <a:pt x="2075" y="104008"/>
                  </a:cubicBezTo>
                  <a:cubicBezTo>
                    <a:pt x="2227" y="105609"/>
                    <a:pt x="2657" y="106720"/>
                    <a:pt x="4162" y="107473"/>
                  </a:cubicBezTo>
                  <a:cubicBezTo>
                    <a:pt x="5459" y="108128"/>
                    <a:pt x="6919" y="108375"/>
                    <a:pt x="8348" y="108544"/>
                  </a:cubicBezTo>
                  <a:cubicBezTo>
                    <a:pt x="11342" y="108899"/>
                    <a:pt x="14377" y="109091"/>
                    <a:pt x="17391" y="109187"/>
                  </a:cubicBezTo>
                  <a:cubicBezTo>
                    <a:pt x="19352" y="109248"/>
                    <a:pt x="21313" y="109274"/>
                    <a:pt x="23274" y="109274"/>
                  </a:cubicBezTo>
                  <a:cubicBezTo>
                    <a:pt x="24030" y="109274"/>
                    <a:pt x="24787" y="109270"/>
                    <a:pt x="25543" y="109263"/>
                  </a:cubicBezTo>
                  <a:cubicBezTo>
                    <a:pt x="25829" y="106569"/>
                    <a:pt x="26291" y="103884"/>
                    <a:pt x="26699" y="101201"/>
                  </a:cubicBezTo>
                  <a:cubicBezTo>
                    <a:pt x="23321" y="100398"/>
                    <a:pt x="20019" y="98703"/>
                    <a:pt x="18188" y="96063"/>
                  </a:cubicBezTo>
                  <a:cubicBezTo>
                    <a:pt x="16242" y="93255"/>
                    <a:pt x="16414" y="89801"/>
                    <a:pt x="16891" y="86575"/>
                  </a:cubicBezTo>
                  <a:cubicBezTo>
                    <a:pt x="17417" y="83014"/>
                    <a:pt x="18540" y="79540"/>
                    <a:pt x="19503" y="76077"/>
                  </a:cubicBezTo>
                  <a:cubicBezTo>
                    <a:pt x="21499" y="68929"/>
                    <a:pt x="23646" y="61821"/>
                    <a:pt x="26132" y="54826"/>
                  </a:cubicBezTo>
                  <a:cubicBezTo>
                    <a:pt x="27281" y="51593"/>
                    <a:pt x="28413" y="48321"/>
                    <a:pt x="29746" y="45158"/>
                  </a:cubicBezTo>
                  <a:cubicBezTo>
                    <a:pt x="31014" y="42146"/>
                    <a:pt x="32954" y="39781"/>
                    <a:pt x="35914" y="38315"/>
                  </a:cubicBezTo>
                  <a:cubicBezTo>
                    <a:pt x="39119" y="36724"/>
                    <a:pt x="42543" y="35495"/>
                    <a:pt x="45855" y="34136"/>
                  </a:cubicBezTo>
                  <a:cubicBezTo>
                    <a:pt x="49471" y="32649"/>
                    <a:pt x="53073" y="31130"/>
                    <a:pt x="56664" y="29580"/>
                  </a:cubicBezTo>
                  <a:cubicBezTo>
                    <a:pt x="56769" y="29532"/>
                    <a:pt x="56884" y="29509"/>
                    <a:pt x="56999" y="29509"/>
                  </a:cubicBezTo>
                  <a:cubicBezTo>
                    <a:pt x="57010" y="29509"/>
                    <a:pt x="57022" y="29509"/>
                    <a:pt x="57033" y="29510"/>
                  </a:cubicBezTo>
                  <a:cubicBezTo>
                    <a:pt x="57368" y="28969"/>
                    <a:pt x="57700" y="28425"/>
                    <a:pt x="58038" y="27887"/>
                  </a:cubicBezTo>
                  <a:cubicBezTo>
                    <a:pt x="57738" y="27681"/>
                    <a:pt x="57441" y="27465"/>
                    <a:pt x="57150" y="27241"/>
                  </a:cubicBezTo>
                  <a:cubicBezTo>
                    <a:pt x="52126" y="23353"/>
                    <a:pt x="49742" y="17334"/>
                    <a:pt x="48326" y="11301"/>
                  </a:cubicBezTo>
                  <a:cubicBezTo>
                    <a:pt x="46809" y="13104"/>
                    <a:pt x="44572" y="13961"/>
                    <a:pt x="42333" y="13961"/>
                  </a:cubicBezTo>
                  <a:cubicBezTo>
                    <a:pt x="38954" y="13961"/>
                    <a:pt x="35570" y="12010"/>
                    <a:pt x="34645" y="8415"/>
                  </a:cubicBezTo>
                  <a:cubicBezTo>
                    <a:pt x="33920" y="5605"/>
                    <a:pt x="34885" y="2233"/>
                    <a:pt x="36761"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9"/>
            <p:cNvSpPr/>
            <p:nvPr/>
          </p:nvSpPr>
          <p:spPr>
            <a:xfrm>
              <a:off x="3046325" y="3365275"/>
              <a:ext cx="184100" cy="234850"/>
            </a:xfrm>
            <a:custGeom>
              <a:avLst/>
              <a:gdLst/>
              <a:ahLst/>
              <a:cxnLst/>
              <a:rect l="l" t="t" r="r" b="b"/>
              <a:pathLst>
                <a:path w="7364" h="9394" extrusionOk="0">
                  <a:moveTo>
                    <a:pt x="7364" y="1"/>
                  </a:moveTo>
                  <a:lnTo>
                    <a:pt x="7364" y="1"/>
                  </a:lnTo>
                  <a:cubicBezTo>
                    <a:pt x="5301" y="68"/>
                    <a:pt x="3450" y="1449"/>
                    <a:pt x="2170" y="3074"/>
                  </a:cubicBezTo>
                  <a:cubicBezTo>
                    <a:pt x="1341" y="4127"/>
                    <a:pt x="597" y="5343"/>
                    <a:pt x="318" y="6666"/>
                  </a:cubicBezTo>
                  <a:cubicBezTo>
                    <a:pt x="145" y="7486"/>
                    <a:pt x="0" y="8555"/>
                    <a:pt x="859" y="9134"/>
                  </a:cubicBezTo>
                  <a:cubicBezTo>
                    <a:pt x="1110" y="9305"/>
                    <a:pt x="1472" y="9394"/>
                    <a:pt x="1840" y="9394"/>
                  </a:cubicBezTo>
                  <a:cubicBezTo>
                    <a:pt x="2336" y="9394"/>
                    <a:pt x="2842" y="9231"/>
                    <a:pt x="3096" y="8887"/>
                  </a:cubicBezTo>
                  <a:cubicBezTo>
                    <a:pt x="3165" y="8793"/>
                    <a:pt x="3250" y="8710"/>
                    <a:pt x="3347" y="8645"/>
                  </a:cubicBezTo>
                  <a:cubicBezTo>
                    <a:pt x="3245" y="8248"/>
                    <a:pt x="3196" y="7841"/>
                    <a:pt x="3198" y="7432"/>
                  </a:cubicBezTo>
                  <a:cubicBezTo>
                    <a:pt x="3232" y="4437"/>
                    <a:pt x="4862" y="1453"/>
                    <a:pt x="7364"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9"/>
            <p:cNvSpPr/>
            <p:nvPr/>
          </p:nvSpPr>
          <p:spPr>
            <a:xfrm>
              <a:off x="2936775" y="3377300"/>
              <a:ext cx="164550" cy="205925"/>
            </a:xfrm>
            <a:custGeom>
              <a:avLst/>
              <a:gdLst/>
              <a:ahLst/>
              <a:cxnLst/>
              <a:rect l="l" t="t" r="r" b="b"/>
              <a:pathLst>
                <a:path w="6582" h="8237" extrusionOk="0">
                  <a:moveTo>
                    <a:pt x="6160" y="0"/>
                  </a:moveTo>
                  <a:cubicBezTo>
                    <a:pt x="4097" y="0"/>
                    <a:pt x="2203" y="1200"/>
                    <a:pt x="1097" y="3020"/>
                  </a:cubicBezTo>
                  <a:cubicBezTo>
                    <a:pt x="498" y="4010"/>
                    <a:pt x="0" y="5298"/>
                    <a:pt x="210" y="6480"/>
                  </a:cubicBezTo>
                  <a:cubicBezTo>
                    <a:pt x="388" y="7492"/>
                    <a:pt x="1185" y="8236"/>
                    <a:pt x="2093" y="8236"/>
                  </a:cubicBezTo>
                  <a:cubicBezTo>
                    <a:pt x="2410" y="8236"/>
                    <a:pt x="2739" y="8146"/>
                    <a:pt x="3061" y="7945"/>
                  </a:cubicBezTo>
                  <a:cubicBezTo>
                    <a:pt x="3124" y="7905"/>
                    <a:pt x="3193" y="7873"/>
                    <a:pt x="3264" y="7853"/>
                  </a:cubicBezTo>
                  <a:cubicBezTo>
                    <a:pt x="3153" y="6779"/>
                    <a:pt x="3451" y="5572"/>
                    <a:pt x="3762" y="4643"/>
                  </a:cubicBezTo>
                  <a:cubicBezTo>
                    <a:pt x="4317" y="2980"/>
                    <a:pt x="5298" y="1298"/>
                    <a:pt x="6582" y="17"/>
                  </a:cubicBezTo>
                  <a:cubicBezTo>
                    <a:pt x="6440" y="6"/>
                    <a:pt x="6299" y="0"/>
                    <a:pt x="6160" y="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9"/>
            <p:cNvSpPr/>
            <p:nvPr/>
          </p:nvSpPr>
          <p:spPr>
            <a:xfrm>
              <a:off x="2532200" y="1372125"/>
              <a:ext cx="373100" cy="183825"/>
            </a:xfrm>
            <a:custGeom>
              <a:avLst/>
              <a:gdLst/>
              <a:ahLst/>
              <a:cxnLst/>
              <a:rect l="l" t="t" r="r" b="b"/>
              <a:pathLst>
                <a:path w="14924" h="7353" extrusionOk="0">
                  <a:moveTo>
                    <a:pt x="13742" y="0"/>
                  </a:moveTo>
                  <a:cubicBezTo>
                    <a:pt x="11624" y="320"/>
                    <a:pt x="9532" y="561"/>
                    <a:pt x="7376" y="602"/>
                  </a:cubicBezTo>
                  <a:cubicBezTo>
                    <a:pt x="6311" y="622"/>
                    <a:pt x="5222" y="663"/>
                    <a:pt x="4133" y="663"/>
                  </a:cubicBezTo>
                  <a:cubicBezTo>
                    <a:pt x="2992" y="663"/>
                    <a:pt x="1849" y="618"/>
                    <a:pt x="733" y="457"/>
                  </a:cubicBezTo>
                  <a:cubicBezTo>
                    <a:pt x="722" y="2769"/>
                    <a:pt x="469" y="5083"/>
                    <a:pt x="1" y="7353"/>
                  </a:cubicBezTo>
                  <a:cubicBezTo>
                    <a:pt x="3707" y="6887"/>
                    <a:pt x="7414" y="6573"/>
                    <a:pt x="11147" y="6555"/>
                  </a:cubicBezTo>
                  <a:cubicBezTo>
                    <a:pt x="11843" y="6260"/>
                    <a:pt x="12570" y="6130"/>
                    <a:pt x="13310" y="6130"/>
                  </a:cubicBezTo>
                  <a:cubicBezTo>
                    <a:pt x="13844" y="6130"/>
                    <a:pt x="14384" y="6197"/>
                    <a:pt x="14924" y="6320"/>
                  </a:cubicBezTo>
                  <a:cubicBezTo>
                    <a:pt x="14274" y="4344"/>
                    <a:pt x="13869" y="2177"/>
                    <a:pt x="13742" y="0"/>
                  </a:cubicBezTo>
                  <a:close/>
                </a:path>
              </a:pathLst>
            </a:custGeom>
            <a:solidFill>
              <a:srgbClr val="777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9"/>
            <p:cNvSpPr/>
            <p:nvPr/>
          </p:nvSpPr>
          <p:spPr>
            <a:xfrm>
              <a:off x="2225525" y="4623425"/>
              <a:ext cx="295400" cy="43975"/>
            </a:xfrm>
            <a:custGeom>
              <a:avLst/>
              <a:gdLst/>
              <a:ahLst/>
              <a:cxnLst/>
              <a:rect l="l" t="t" r="r" b="b"/>
              <a:pathLst>
                <a:path w="11816" h="1759" extrusionOk="0">
                  <a:moveTo>
                    <a:pt x="2546" y="1"/>
                  </a:moveTo>
                  <a:cubicBezTo>
                    <a:pt x="2505" y="89"/>
                    <a:pt x="2434" y="173"/>
                    <a:pt x="2322" y="242"/>
                  </a:cubicBezTo>
                  <a:cubicBezTo>
                    <a:pt x="1564" y="706"/>
                    <a:pt x="786" y="1144"/>
                    <a:pt x="0" y="1569"/>
                  </a:cubicBezTo>
                  <a:cubicBezTo>
                    <a:pt x="3187" y="1633"/>
                    <a:pt x="6373" y="1707"/>
                    <a:pt x="9558" y="1759"/>
                  </a:cubicBezTo>
                  <a:cubicBezTo>
                    <a:pt x="10304" y="1258"/>
                    <a:pt x="11054" y="767"/>
                    <a:pt x="11816" y="297"/>
                  </a:cubicBezTo>
                  <a:cubicBezTo>
                    <a:pt x="8726" y="164"/>
                    <a:pt x="5637" y="53"/>
                    <a:pt x="2546"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9"/>
            <p:cNvSpPr/>
            <p:nvPr/>
          </p:nvSpPr>
          <p:spPr>
            <a:xfrm>
              <a:off x="2088200" y="4686725"/>
              <a:ext cx="343000" cy="56875"/>
            </a:xfrm>
            <a:custGeom>
              <a:avLst/>
              <a:gdLst/>
              <a:ahLst/>
              <a:cxnLst/>
              <a:rect l="l" t="t" r="r" b="b"/>
              <a:pathLst>
                <a:path w="13720" h="2275" extrusionOk="0">
                  <a:moveTo>
                    <a:pt x="3664" y="0"/>
                  </a:moveTo>
                  <a:cubicBezTo>
                    <a:pt x="2444" y="627"/>
                    <a:pt x="1214" y="1237"/>
                    <a:pt x="1" y="1867"/>
                  </a:cubicBezTo>
                  <a:cubicBezTo>
                    <a:pt x="3499" y="2020"/>
                    <a:pt x="6998" y="2156"/>
                    <a:pt x="10499" y="2275"/>
                  </a:cubicBezTo>
                  <a:cubicBezTo>
                    <a:pt x="11584" y="1586"/>
                    <a:pt x="12651" y="859"/>
                    <a:pt x="13719" y="129"/>
                  </a:cubicBezTo>
                  <a:cubicBezTo>
                    <a:pt x="10368" y="82"/>
                    <a:pt x="7016" y="47"/>
                    <a:pt x="3664" y="0"/>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9"/>
            <p:cNvSpPr/>
            <p:nvPr/>
          </p:nvSpPr>
          <p:spPr>
            <a:xfrm>
              <a:off x="1804325" y="999350"/>
              <a:ext cx="475500" cy="918925"/>
            </a:xfrm>
            <a:custGeom>
              <a:avLst/>
              <a:gdLst/>
              <a:ahLst/>
              <a:cxnLst/>
              <a:rect l="l" t="t" r="r" b="b"/>
              <a:pathLst>
                <a:path w="19020" h="36757" extrusionOk="0">
                  <a:moveTo>
                    <a:pt x="7585" y="0"/>
                  </a:moveTo>
                  <a:cubicBezTo>
                    <a:pt x="7296" y="0"/>
                    <a:pt x="7004" y="15"/>
                    <a:pt x="6713" y="41"/>
                  </a:cubicBezTo>
                  <a:cubicBezTo>
                    <a:pt x="4918" y="207"/>
                    <a:pt x="2942" y="681"/>
                    <a:pt x="1761" y="2144"/>
                  </a:cubicBezTo>
                  <a:cubicBezTo>
                    <a:pt x="897" y="3215"/>
                    <a:pt x="466" y="4560"/>
                    <a:pt x="239" y="5929"/>
                  </a:cubicBezTo>
                  <a:cubicBezTo>
                    <a:pt x="292" y="6447"/>
                    <a:pt x="317" y="6966"/>
                    <a:pt x="321" y="7475"/>
                  </a:cubicBezTo>
                  <a:cubicBezTo>
                    <a:pt x="323" y="9459"/>
                    <a:pt x="201" y="11462"/>
                    <a:pt x="0" y="13457"/>
                  </a:cubicBezTo>
                  <a:cubicBezTo>
                    <a:pt x="30" y="14242"/>
                    <a:pt x="73" y="15028"/>
                    <a:pt x="128" y="15813"/>
                  </a:cubicBezTo>
                  <a:cubicBezTo>
                    <a:pt x="187" y="15888"/>
                    <a:pt x="223" y="15980"/>
                    <a:pt x="229" y="16075"/>
                  </a:cubicBezTo>
                  <a:cubicBezTo>
                    <a:pt x="404" y="18258"/>
                    <a:pt x="561" y="20439"/>
                    <a:pt x="701" y="22622"/>
                  </a:cubicBezTo>
                  <a:cubicBezTo>
                    <a:pt x="1714" y="21359"/>
                    <a:pt x="3299" y="20609"/>
                    <a:pt x="5226" y="20559"/>
                  </a:cubicBezTo>
                  <a:cubicBezTo>
                    <a:pt x="5280" y="20558"/>
                    <a:pt x="5334" y="20557"/>
                    <a:pt x="5387" y="20557"/>
                  </a:cubicBezTo>
                  <a:cubicBezTo>
                    <a:pt x="8341" y="20557"/>
                    <a:pt x="11054" y="22672"/>
                    <a:pt x="10994" y="25773"/>
                  </a:cubicBezTo>
                  <a:cubicBezTo>
                    <a:pt x="10989" y="26069"/>
                    <a:pt x="10768" y="26217"/>
                    <a:pt x="10544" y="26217"/>
                  </a:cubicBezTo>
                  <a:cubicBezTo>
                    <a:pt x="10319" y="26217"/>
                    <a:pt x="10090" y="26068"/>
                    <a:pt x="10072" y="25773"/>
                  </a:cubicBezTo>
                  <a:cubicBezTo>
                    <a:pt x="9932" y="23393"/>
                    <a:pt x="7786" y="22330"/>
                    <a:pt x="5670" y="22330"/>
                  </a:cubicBezTo>
                  <a:cubicBezTo>
                    <a:pt x="5408" y="22330"/>
                    <a:pt x="5147" y="22346"/>
                    <a:pt x="4890" y="22378"/>
                  </a:cubicBezTo>
                  <a:cubicBezTo>
                    <a:pt x="2906" y="22622"/>
                    <a:pt x="1486" y="23614"/>
                    <a:pt x="864" y="25346"/>
                  </a:cubicBezTo>
                  <a:cubicBezTo>
                    <a:pt x="893" y="25908"/>
                    <a:pt x="928" y="26469"/>
                    <a:pt x="954" y="27027"/>
                  </a:cubicBezTo>
                  <a:cubicBezTo>
                    <a:pt x="1090" y="29748"/>
                    <a:pt x="622" y="33900"/>
                    <a:pt x="3016" y="35808"/>
                  </a:cubicBezTo>
                  <a:cubicBezTo>
                    <a:pt x="3855" y="36477"/>
                    <a:pt x="4909" y="36756"/>
                    <a:pt x="6015" y="36756"/>
                  </a:cubicBezTo>
                  <a:cubicBezTo>
                    <a:pt x="8150" y="36756"/>
                    <a:pt x="10482" y="35715"/>
                    <a:pt x="11839" y="34415"/>
                  </a:cubicBezTo>
                  <a:cubicBezTo>
                    <a:pt x="12339" y="33934"/>
                    <a:pt x="12770" y="33361"/>
                    <a:pt x="12997" y="32698"/>
                  </a:cubicBezTo>
                  <a:cubicBezTo>
                    <a:pt x="13153" y="32235"/>
                    <a:pt x="13162" y="31746"/>
                    <a:pt x="13232" y="31269"/>
                  </a:cubicBezTo>
                  <a:lnTo>
                    <a:pt x="13232" y="31269"/>
                  </a:lnTo>
                  <a:cubicBezTo>
                    <a:pt x="12479" y="31661"/>
                    <a:pt x="11661" y="31918"/>
                    <a:pt x="10765" y="31970"/>
                  </a:cubicBezTo>
                  <a:cubicBezTo>
                    <a:pt x="10669" y="31976"/>
                    <a:pt x="10573" y="31979"/>
                    <a:pt x="10479" y="31979"/>
                  </a:cubicBezTo>
                  <a:cubicBezTo>
                    <a:pt x="8610" y="31979"/>
                    <a:pt x="7017" y="30904"/>
                    <a:pt x="6381" y="29124"/>
                  </a:cubicBezTo>
                  <a:cubicBezTo>
                    <a:pt x="6194" y="28604"/>
                    <a:pt x="6598" y="28280"/>
                    <a:pt x="7024" y="28280"/>
                  </a:cubicBezTo>
                  <a:cubicBezTo>
                    <a:pt x="7309" y="28280"/>
                    <a:pt x="7604" y="28425"/>
                    <a:pt x="7739" y="28752"/>
                  </a:cubicBezTo>
                  <a:cubicBezTo>
                    <a:pt x="8354" y="30241"/>
                    <a:pt x="9442" y="30788"/>
                    <a:pt x="10659" y="30788"/>
                  </a:cubicBezTo>
                  <a:cubicBezTo>
                    <a:pt x="11771" y="30788"/>
                    <a:pt x="12990" y="30331"/>
                    <a:pt x="14052" y="29720"/>
                  </a:cubicBezTo>
                  <a:cubicBezTo>
                    <a:pt x="14422" y="29397"/>
                    <a:pt x="14864" y="29150"/>
                    <a:pt x="15295" y="28888"/>
                  </a:cubicBezTo>
                  <a:cubicBezTo>
                    <a:pt x="15496" y="28734"/>
                    <a:pt x="15684" y="28577"/>
                    <a:pt x="15853" y="28420"/>
                  </a:cubicBezTo>
                  <a:cubicBezTo>
                    <a:pt x="15917" y="28365"/>
                    <a:pt x="15982" y="28343"/>
                    <a:pt x="16045" y="28343"/>
                  </a:cubicBezTo>
                  <a:cubicBezTo>
                    <a:pt x="16052" y="28343"/>
                    <a:pt x="16059" y="28343"/>
                    <a:pt x="16066" y="28344"/>
                  </a:cubicBezTo>
                  <a:cubicBezTo>
                    <a:pt x="17105" y="27428"/>
                    <a:pt x="17576" y="25988"/>
                    <a:pt x="17309" y="24617"/>
                  </a:cubicBezTo>
                  <a:cubicBezTo>
                    <a:pt x="17099" y="23552"/>
                    <a:pt x="16529" y="22641"/>
                    <a:pt x="16523" y="21603"/>
                  </a:cubicBezTo>
                  <a:cubicBezTo>
                    <a:pt x="15484" y="20434"/>
                    <a:pt x="13962" y="19720"/>
                    <a:pt x="12391" y="19720"/>
                  </a:cubicBezTo>
                  <a:cubicBezTo>
                    <a:pt x="12147" y="19720"/>
                    <a:pt x="11901" y="19737"/>
                    <a:pt x="11656" y="19773"/>
                  </a:cubicBezTo>
                  <a:cubicBezTo>
                    <a:pt x="11629" y="19777"/>
                    <a:pt x="11604" y="19779"/>
                    <a:pt x="11579" y="19779"/>
                  </a:cubicBezTo>
                  <a:cubicBezTo>
                    <a:pt x="11092" y="19779"/>
                    <a:pt x="10890" y="19076"/>
                    <a:pt x="11422" y="18930"/>
                  </a:cubicBezTo>
                  <a:cubicBezTo>
                    <a:pt x="11974" y="18779"/>
                    <a:pt x="12515" y="18706"/>
                    <a:pt x="13037" y="18706"/>
                  </a:cubicBezTo>
                  <a:cubicBezTo>
                    <a:pt x="14528" y="18706"/>
                    <a:pt x="15855" y="19300"/>
                    <a:pt x="16811" y="20354"/>
                  </a:cubicBezTo>
                  <a:cubicBezTo>
                    <a:pt x="17293" y="19321"/>
                    <a:pt x="18208" y="18542"/>
                    <a:pt x="18525" y="17404"/>
                  </a:cubicBezTo>
                  <a:cubicBezTo>
                    <a:pt x="19020" y="15641"/>
                    <a:pt x="18452" y="13806"/>
                    <a:pt x="17544" y="12287"/>
                  </a:cubicBezTo>
                  <a:cubicBezTo>
                    <a:pt x="17024" y="11417"/>
                    <a:pt x="16357" y="10692"/>
                    <a:pt x="15689" y="9968"/>
                  </a:cubicBezTo>
                  <a:cubicBezTo>
                    <a:pt x="14797" y="9514"/>
                    <a:pt x="13793" y="9297"/>
                    <a:pt x="12782" y="9297"/>
                  </a:cubicBezTo>
                  <a:cubicBezTo>
                    <a:pt x="12192" y="9297"/>
                    <a:pt x="11601" y="9371"/>
                    <a:pt x="11027" y="9514"/>
                  </a:cubicBezTo>
                  <a:cubicBezTo>
                    <a:pt x="9775" y="9828"/>
                    <a:pt x="8476" y="10490"/>
                    <a:pt x="7886" y="11699"/>
                  </a:cubicBezTo>
                  <a:cubicBezTo>
                    <a:pt x="7309" y="12884"/>
                    <a:pt x="7470" y="14321"/>
                    <a:pt x="7574" y="15587"/>
                  </a:cubicBezTo>
                  <a:cubicBezTo>
                    <a:pt x="7599" y="15883"/>
                    <a:pt x="7328" y="16055"/>
                    <a:pt x="7070" y="16055"/>
                  </a:cubicBezTo>
                  <a:cubicBezTo>
                    <a:pt x="6867" y="16055"/>
                    <a:pt x="6674" y="15949"/>
                    <a:pt x="6638" y="15715"/>
                  </a:cubicBezTo>
                  <a:cubicBezTo>
                    <a:pt x="6399" y="14187"/>
                    <a:pt x="6152" y="12529"/>
                    <a:pt x="6801" y="11062"/>
                  </a:cubicBezTo>
                  <a:cubicBezTo>
                    <a:pt x="6988" y="10640"/>
                    <a:pt x="7242" y="10252"/>
                    <a:pt x="7554" y="9910"/>
                  </a:cubicBezTo>
                  <a:cubicBezTo>
                    <a:pt x="6925" y="7661"/>
                    <a:pt x="5544" y="5889"/>
                    <a:pt x="3236" y="5133"/>
                  </a:cubicBezTo>
                  <a:cubicBezTo>
                    <a:pt x="2563" y="4913"/>
                    <a:pt x="2799" y="4031"/>
                    <a:pt x="3429" y="4031"/>
                  </a:cubicBezTo>
                  <a:cubicBezTo>
                    <a:pt x="3464" y="4031"/>
                    <a:pt x="3501" y="4034"/>
                    <a:pt x="3538" y="4039"/>
                  </a:cubicBezTo>
                  <a:cubicBezTo>
                    <a:pt x="6021" y="4415"/>
                    <a:pt x="8240" y="6497"/>
                    <a:pt x="8686" y="8982"/>
                  </a:cubicBezTo>
                  <a:cubicBezTo>
                    <a:pt x="9177" y="8680"/>
                    <a:pt x="9715" y="8449"/>
                    <a:pt x="10271" y="8287"/>
                  </a:cubicBezTo>
                  <a:cubicBezTo>
                    <a:pt x="10950" y="8086"/>
                    <a:pt x="11645" y="7987"/>
                    <a:pt x="12333" y="7987"/>
                  </a:cubicBezTo>
                  <a:cubicBezTo>
                    <a:pt x="12992" y="7987"/>
                    <a:pt x="13645" y="8078"/>
                    <a:pt x="14269" y="8257"/>
                  </a:cubicBezTo>
                  <a:cubicBezTo>
                    <a:pt x="13713" y="7369"/>
                    <a:pt x="13489" y="6424"/>
                    <a:pt x="13238" y="5348"/>
                  </a:cubicBezTo>
                  <a:cubicBezTo>
                    <a:pt x="12916" y="3954"/>
                    <a:pt x="12418" y="2557"/>
                    <a:pt x="11432" y="1484"/>
                  </a:cubicBezTo>
                  <a:cubicBezTo>
                    <a:pt x="10402" y="365"/>
                    <a:pt x="9020" y="0"/>
                    <a:pt x="7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9"/>
            <p:cNvSpPr/>
            <p:nvPr/>
          </p:nvSpPr>
          <p:spPr>
            <a:xfrm>
              <a:off x="1999825" y="4622550"/>
              <a:ext cx="234025" cy="38875"/>
            </a:xfrm>
            <a:custGeom>
              <a:avLst/>
              <a:gdLst/>
              <a:ahLst/>
              <a:cxnLst/>
              <a:rect l="l" t="t" r="r" b="b"/>
              <a:pathLst>
                <a:path w="9361" h="1555" extrusionOk="0">
                  <a:moveTo>
                    <a:pt x="7804" y="1"/>
                  </a:moveTo>
                  <a:cubicBezTo>
                    <a:pt x="6647" y="1"/>
                    <a:pt x="5490" y="11"/>
                    <a:pt x="4333" y="31"/>
                  </a:cubicBezTo>
                  <a:cubicBezTo>
                    <a:pt x="3692" y="42"/>
                    <a:pt x="3050" y="56"/>
                    <a:pt x="2410" y="74"/>
                  </a:cubicBezTo>
                  <a:cubicBezTo>
                    <a:pt x="2372" y="219"/>
                    <a:pt x="2273" y="356"/>
                    <a:pt x="2087" y="447"/>
                  </a:cubicBezTo>
                  <a:cubicBezTo>
                    <a:pt x="1394" y="791"/>
                    <a:pt x="699" y="1130"/>
                    <a:pt x="1" y="1462"/>
                  </a:cubicBezTo>
                  <a:cubicBezTo>
                    <a:pt x="2136" y="1482"/>
                    <a:pt x="4268" y="1516"/>
                    <a:pt x="6404" y="1555"/>
                  </a:cubicBezTo>
                  <a:cubicBezTo>
                    <a:pt x="7378" y="1014"/>
                    <a:pt x="8359" y="490"/>
                    <a:pt x="9360" y="7"/>
                  </a:cubicBezTo>
                  <a:cubicBezTo>
                    <a:pt x="8842" y="3"/>
                    <a:pt x="8323" y="1"/>
                    <a:pt x="7804"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9"/>
            <p:cNvSpPr/>
            <p:nvPr/>
          </p:nvSpPr>
          <p:spPr>
            <a:xfrm>
              <a:off x="1885550" y="4758425"/>
              <a:ext cx="424225" cy="89850"/>
            </a:xfrm>
            <a:custGeom>
              <a:avLst/>
              <a:gdLst/>
              <a:ahLst/>
              <a:cxnLst/>
              <a:rect l="l" t="t" r="r" b="b"/>
              <a:pathLst>
                <a:path w="16969" h="3594" extrusionOk="0">
                  <a:moveTo>
                    <a:pt x="6224" y="1"/>
                  </a:moveTo>
                  <a:cubicBezTo>
                    <a:pt x="4135" y="1126"/>
                    <a:pt x="2061" y="2274"/>
                    <a:pt x="0" y="3443"/>
                  </a:cubicBezTo>
                  <a:cubicBezTo>
                    <a:pt x="3853" y="3496"/>
                    <a:pt x="7705" y="3528"/>
                    <a:pt x="11560" y="3594"/>
                  </a:cubicBezTo>
                  <a:cubicBezTo>
                    <a:pt x="13379" y="2565"/>
                    <a:pt x="15183" y="1505"/>
                    <a:pt x="16969" y="418"/>
                  </a:cubicBezTo>
                  <a:cubicBezTo>
                    <a:pt x="13387" y="271"/>
                    <a:pt x="9806" y="144"/>
                    <a:pt x="6224"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9"/>
            <p:cNvSpPr/>
            <p:nvPr/>
          </p:nvSpPr>
          <p:spPr>
            <a:xfrm>
              <a:off x="1858475" y="4682350"/>
              <a:ext cx="258475" cy="48975"/>
            </a:xfrm>
            <a:custGeom>
              <a:avLst/>
              <a:gdLst/>
              <a:ahLst/>
              <a:cxnLst/>
              <a:rect l="l" t="t" r="r" b="b"/>
              <a:pathLst>
                <a:path w="10339" h="1959" extrusionOk="0">
                  <a:moveTo>
                    <a:pt x="3664" y="1"/>
                  </a:moveTo>
                  <a:cubicBezTo>
                    <a:pt x="2448" y="562"/>
                    <a:pt x="1226" y="1109"/>
                    <a:pt x="1" y="1653"/>
                  </a:cubicBezTo>
                  <a:cubicBezTo>
                    <a:pt x="2406" y="1752"/>
                    <a:pt x="4810" y="1854"/>
                    <a:pt x="7214" y="1959"/>
                  </a:cubicBezTo>
                  <a:cubicBezTo>
                    <a:pt x="7313" y="1904"/>
                    <a:pt x="7406" y="1845"/>
                    <a:pt x="7505" y="1791"/>
                  </a:cubicBezTo>
                  <a:cubicBezTo>
                    <a:pt x="8444" y="1246"/>
                    <a:pt x="9391" y="690"/>
                    <a:pt x="10338" y="141"/>
                  </a:cubicBezTo>
                  <a:cubicBezTo>
                    <a:pt x="8115" y="105"/>
                    <a:pt x="5890" y="59"/>
                    <a:pt x="3664"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9"/>
            <p:cNvSpPr/>
            <p:nvPr/>
          </p:nvSpPr>
          <p:spPr>
            <a:xfrm>
              <a:off x="1068075" y="3063275"/>
              <a:ext cx="745500" cy="736400"/>
            </a:xfrm>
            <a:custGeom>
              <a:avLst/>
              <a:gdLst/>
              <a:ahLst/>
              <a:cxnLst/>
              <a:rect l="l" t="t" r="r" b="b"/>
              <a:pathLst>
                <a:path w="29820" h="29456" extrusionOk="0">
                  <a:moveTo>
                    <a:pt x="12123" y="1"/>
                  </a:moveTo>
                  <a:cubicBezTo>
                    <a:pt x="10608" y="1"/>
                    <a:pt x="9104" y="271"/>
                    <a:pt x="7765" y="978"/>
                  </a:cubicBezTo>
                  <a:cubicBezTo>
                    <a:pt x="7260" y="1247"/>
                    <a:pt x="7037" y="1609"/>
                    <a:pt x="6634" y="1977"/>
                  </a:cubicBezTo>
                  <a:cubicBezTo>
                    <a:pt x="6133" y="2432"/>
                    <a:pt x="5506" y="2755"/>
                    <a:pt x="4991" y="3206"/>
                  </a:cubicBezTo>
                  <a:cubicBezTo>
                    <a:pt x="4048" y="4030"/>
                    <a:pt x="3214" y="5067"/>
                    <a:pt x="2520" y="6192"/>
                  </a:cubicBezTo>
                  <a:cubicBezTo>
                    <a:pt x="1882" y="7232"/>
                    <a:pt x="1359" y="8340"/>
                    <a:pt x="965" y="9495"/>
                  </a:cubicBezTo>
                  <a:cubicBezTo>
                    <a:pt x="125" y="11960"/>
                    <a:pt x="1" y="14641"/>
                    <a:pt x="367" y="17207"/>
                  </a:cubicBezTo>
                  <a:cubicBezTo>
                    <a:pt x="869" y="20723"/>
                    <a:pt x="2365" y="24249"/>
                    <a:pt x="5181" y="26412"/>
                  </a:cubicBezTo>
                  <a:cubicBezTo>
                    <a:pt x="6398" y="27347"/>
                    <a:pt x="7817" y="27988"/>
                    <a:pt x="9295" y="28385"/>
                  </a:cubicBezTo>
                  <a:cubicBezTo>
                    <a:pt x="10579" y="28730"/>
                    <a:pt x="12024" y="28551"/>
                    <a:pt x="13265" y="29004"/>
                  </a:cubicBezTo>
                  <a:cubicBezTo>
                    <a:pt x="13640" y="29141"/>
                    <a:pt x="13947" y="29357"/>
                    <a:pt x="14350" y="29417"/>
                  </a:cubicBezTo>
                  <a:cubicBezTo>
                    <a:pt x="14536" y="29445"/>
                    <a:pt x="14728" y="29455"/>
                    <a:pt x="14922" y="29455"/>
                  </a:cubicBezTo>
                  <a:cubicBezTo>
                    <a:pt x="15393" y="29455"/>
                    <a:pt x="15879" y="29392"/>
                    <a:pt x="16327" y="29346"/>
                  </a:cubicBezTo>
                  <a:cubicBezTo>
                    <a:pt x="18475" y="29124"/>
                    <a:pt x="20764" y="28539"/>
                    <a:pt x="22645" y="27448"/>
                  </a:cubicBezTo>
                  <a:cubicBezTo>
                    <a:pt x="23276" y="27080"/>
                    <a:pt x="23654" y="26564"/>
                    <a:pt x="24152" y="26054"/>
                  </a:cubicBezTo>
                  <a:cubicBezTo>
                    <a:pt x="24879" y="25311"/>
                    <a:pt x="25797" y="24793"/>
                    <a:pt x="26526" y="24043"/>
                  </a:cubicBezTo>
                  <a:cubicBezTo>
                    <a:pt x="27310" y="23235"/>
                    <a:pt x="27947" y="22257"/>
                    <a:pt x="28288" y="21179"/>
                  </a:cubicBezTo>
                  <a:cubicBezTo>
                    <a:pt x="28454" y="20648"/>
                    <a:pt x="28542" y="20093"/>
                    <a:pt x="28547" y="19536"/>
                  </a:cubicBezTo>
                  <a:cubicBezTo>
                    <a:pt x="28554" y="18978"/>
                    <a:pt x="28681" y="18531"/>
                    <a:pt x="28803" y="17978"/>
                  </a:cubicBezTo>
                  <a:cubicBezTo>
                    <a:pt x="29819" y="13362"/>
                    <a:pt x="27971" y="8368"/>
                    <a:pt x="24578" y="5076"/>
                  </a:cubicBezTo>
                  <a:cubicBezTo>
                    <a:pt x="22134" y="2703"/>
                    <a:pt x="18970" y="1171"/>
                    <a:pt x="15664" y="425"/>
                  </a:cubicBezTo>
                  <a:cubicBezTo>
                    <a:pt x="14528" y="170"/>
                    <a:pt x="13322" y="1"/>
                    <a:pt x="1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9"/>
            <p:cNvSpPr/>
            <p:nvPr/>
          </p:nvSpPr>
          <p:spPr>
            <a:xfrm>
              <a:off x="1756025" y="4626925"/>
              <a:ext cx="233275" cy="32625"/>
            </a:xfrm>
            <a:custGeom>
              <a:avLst/>
              <a:gdLst/>
              <a:ahLst/>
              <a:cxnLst/>
              <a:rect l="l" t="t" r="r" b="b"/>
              <a:pathLst>
                <a:path w="9331" h="1305" extrusionOk="0">
                  <a:moveTo>
                    <a:pt x="9330" y="1"/>
                  </a:moveTo>
                  <a:cubicBezTo>
                    <a:pt x="8027" y="64"/>
                    <a:pt x="6724" y="150"/>
                    <a:pt x="5427" y="277"/>
                  </a:cubicBezTo>
                  <a:cubicBezTo>
                    <a:pt x="3547" y="460"/>
                    <a:pt x="1772" y="828"/>
                    <a:pt x="0" y="1305"/>
                  </a:cubicBezTo>
                  <a:cubicBezTo>
                    <a:pt x="1795" y="1277"/>
                    <a:pt x="3590" y="1264"/>
                    <a:pt x="5385" y="1264"/>
                  </a:cubicBezTo>
                  <a:cubicBezTo>
                    <a:pt x="5851" y="1264"/>
                    <a:pt x="6316" y="1265"/>
                    <a:pt x="6781" y="1266"/>
                  </a:cubicBezTo>
                  <a:cubicBezTo>
                    <a:pt x="7630" y="839"/>
                    <a:pt x="8478" y="414"/>
                    <a:pt x="9330"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9"/>
            <p:cNvSpPr/>
            <p:nvPr/>
          </p:nvSpPr>
          <p:spPr>
            <a:xfrm>
              <a:off x="1600600" y="4748025"/>
              <a:ext cx="394875" cy="95975"/>
            </a:xfrm>
            <a:custGeom>
              <a:avLst/>
              <a:gdLst/>
              <a:ahLst/>
              <a:cxnLst/>
              <a:rect l="l" t="t" r="r" b="b"/>
              <a:pathLst>
                <a:path w="15795" h="3839" extrusionOk="0">
                  <a:moveTo>
                    <a:pt x="8105" y="1"/>
                  </a:moveTo>
                  <a:cubicBezTo>
                    <a:pt x="5393" y="1194"/>
                    <a:pt x="2681" y="2381"/>
                    <a:pt x="1" y="3635"/>
                  </a:cubicBezTo>
                  <a:cubicBezTo>
                    <a:pt x="2846" y="3684"/>
                    <a:pt x="5689" y="3768"/>
                    <a:pt x="8521" y="3818"/>
                  </a:cubicBezTo>
                  <a:cubicBezTo>
                    <a:pt x="8998" y="3827"/>
                    <a:pt x="9475" y="3829"/>
                    <a:pt x="9949" y="3838"/>
                  </a:cubicBezTo>
                  <a:cubicBezTo>
                    <a:pt x="11888" y="2658"/>
                    <a:pt x="13837" y="1494"/>
                    <a:pt x="15794" y="348"/>
                  </a:cubicBezTo>
                  <a:cubicBezTo>
                    <a:pt x="13231" y="242"/>
                    <a:pt x="10668" y="132"/>
                    <a:pt x="8105"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9"/>
            <p:cNvSpPr/>
            <p:nvPr/>
          </p:nvSpPr>
          <p:spPr>
            <a:xfrm>
              <a:off x="1592500" y="4672975"/>
              <a:ext cx="290300" cy="48550"/>
            </a:xfrm>
            <a:custGeom>
              <a:avLst/>
              <a:gdLst/>
              <a:ahLst/>
              <a:cxnLst/>
              <a:rect l="l" t="t" r="r" b="b"/>
              <a:pathLst>
                <a:path w="11612" h="1942" extrusionOk="0">
                  <a:moveTo>
                    <a:pt x="4675" y="1"/>
                  </a:moveTo>
                  <a:cubicBezTo>
                    <a:pt x="4451" y="71"/>
                    <a:pt x="4227" y="137"/>
                    <a:pt x="4001" y="211"/>
                  </a:cubicBezTo>
                  <a:cubicBezTo>
                    <a:pt x="2649" y="643"/>
                    <a:pt x="1316" y="1124"/>
                    <a:pt x="0" y="1650"/>
                  </a:cubicBezTo>
                  <a:cubicBezTo>
                    <a:pt x="2818" y="1731"/>
                    <a:pt x="5635" y="1827"/>
                    <a:pt x="8452" y="1942"/>
                  </a:cubicBezTo>
                  <a:cubicBezTo>
                    <a:pt x="9505" y="1388"/>
                    <a:pt x="10556" y="838"/>
                    <a:pt x="11611" y="297"/>
                  </a:cubicBezTo>
                  <a:cubicBezTo>
                    <a:pt x="9299" y="218"/>
                    <a:pt x="6986" y="125"/>
                    <a:pt x="4675"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9"/>
            <p:cNvSpPr/>
            <p:nvPr/>
          </p:nvSpPr>
          <p:spPr>
            <a:xfrm>
              <a:off x="1635975" y="2219575"/>
              <a:ext cx="199975" cy="1242125"/>
            </a:xfrm>
            <a:custGeom>
              <a:avLst/>
              <a:gdLst/>
              <a:ahLst/>
              <a:cxnLst/>
              <a:rect l="l" t="t" r="r" b="b"/>
              <a:pathLst>
                <a:path w="7999" h="49685" extrusionOk="0">
                  <a:moveTo>
                    <a:pt x="0" y="0"/>
                  </a:moveTo>
                  <a:lnTo>
                    <a:pt x="0" y="0"/>
                  </a:lnTo>
                  <a:cubicBezTo>
                    <a:pt x="425" y="5741"/>
                    <a:pt x="774" y="11538"/>
                    <a:pt x="468" y="17286"/>
                  </a:cubicBezTo>
                  <a:cubicBezTo>
                    <a:pt x="312" y="20271"/>
                    <a:pt x="77" y="23280"/>
                    <a:pt x="169" y="26271"/>
                  </a:cubicBezTo>
                  <a:cubicBezTo>
                    <a:pt x="262" y="29370"/>
                    <a:pt x="676" y="32442"/>
                    <a:pt x="676" y="35543"/>
                  </a:cubicBezTo>
                  <a:cubicBezTo>
                    <a:pt x="676" y="35627"/>
                    <a:pt x="667" y="35710"/>
                    <a:pt x="652" y="35791"/>
                  </a:cubicBezTo>
                  <a:cubicBezTo>
                    <a:pt x="970" y="36044"/>
                    <a:pt x="1275" y="36306"/>
                    <a:pt x="1569" y="36582"/>
                  </a:cubicBezTo>
                  <a:cubicBezTo>
                    <a:pt x="1490" y="31517"/>
                    <a:pt x="1539" y="26448"/>
                    <a:pt x="1510" y="21383"/>
                  </a:cubicBezTo>
                  <a:cubicBezTo>
                    <a:pt x="1510" y="21207"/>
                    <a:pt x="1644" y="21120"/>
                    <a:pt x="1780" y="21120"/>
                  </a:cubicBezTo>
                  <a:cubicBezTo>
                    <a:pt x="1915" y="21120"/>
                    <a:pt x="2053" y="21208"/>
                    <a:pt x="2057" y="21383"/>
                  </a:cubicBezTo>
                  <a:cubicBezTo>
                    <a:pt x="2194" y="26753"/>
                    <a:pt x="2425" y="32121"/>
                    <a:pt x="2488" y="37496"/>
                  </a:cubicBezTo>
                  <a:cubicBezTo>
                    <a:pt x="5537" y="40769"/>
                    <a:pt x="7295" y="45175"/>
                    <a:pt x="7146" y="49664"/>
                  </a:cubicBezTo>
                  <a:lnTo>
                    <a:pt x="7627" y="49684"/>
                  </a:lnTo>
                  <a:cubicBezTo>
                    <a:pt x="7856" y="44104"/>
                    <a:pt x="7999" y="38559"/>
                    <a:pt x="7673" y="32977"/>
                  </a:cubicBezTo>
                  <a:cubicBezTo>
                    <a:pt x="7347" y="27382"/>
                    <a:pt x="7141" y="21817"/>
                    <a:pt x="7088" y="16210"/>
                  </a:cubicBezTo>
                  <a:cubicBezTo>
                    <a:pt x="7038" y="11088"/>
                    <a:pt x="6884" y="5913"/>
                    <a:pt x="7196" y="795"/>
                  </a:cubicBezTo>
                  <a:lnTo>
                    <a:pt x="7196" y="795"/>
                  </a:lnTo>
                  <a:cubicBezTo>
                    <a:pt x="6985" y="800"/>
                    <a:pt x="6775" y="803"/>
                    <a:pt x="6564" y="803"/>
                  </a:cubicBezTo>
                  <a:cubicBezTo>
                    <a:pt x="4931" y="803"/>
                    <a:pt x="3301" y="654"/>
                    <a:pt x="1695" y="362"/>
                  </a:cubicBezTo>
                  <a:lnTo>
                    <a:pt x="1695" y="362"/>
                  </a:lnTo>
                  <a:cubicBezTo>
                    <a:pt x="1728" y="412"/>
                    <a:pt x="1747" y="472"/>
                    <a:pt x="1747" y="533"/>
                  </a:cubicBezTo>
                  <a:cubicBezTo>
                    <a:pt x="1795" y="6357"/>
                    <a:pt x="1903" y="12174"/>
                    <a:pt x="2072" y="17988"/>
                  </a:cubicBezTo>
                  <a:cubicBezTo>
                    <a:pt x="2077" y="18148"/>
                    <a:pt x="1959" y="18227"/>
                    <a:pt x="1836" y="18227"/>
                  </a:cubicBezTo>
                  <a:cubicBezTo>
                    <a:pt x="1713" y="18227"/>
                    <a:pt x="1585" y="18147"/>
                    <a:pt x="1575" y="17988"/>
                  </a:cubicBezTo>
                  <a:cubicBezTo>
                    <a:pt x="1200" y="12156"/>
                    <a:pt x="1042" y="6376"/>
                    <a:pt x="1087" y="533"/>
                  </a:cubicBezTo>
                  <a:cubicBezTo>
                    <a:pt x="1087" y="409"/>
                    <a:pt x="1144" y="323"/>
                    <a:pt x="1223" y="274"/>
                  </a:cubicBezTo>
                  <a:cubicBezTo>
                    <a:pt x="1176" y="262"/>
                    <a:pt x="1130" y="257"/>
                    <a:pt x="1080" y="245"/>
                  </a:cubicBezTo>
                  <a:cubicBezTo>
                    <a:pt x="719" y="172"/>
                    <a:pt x="362" y="88"/>
                    <a:pt x="0" y="0"/>
                  </a:cubicBezTo>
                  <a:close/>
                </a:path>
              </a:pathLst>
            </a:custGeom>
            <a:solidFill>
              <a:srgbClr val="777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9"/>
            <p:cNvSpPr/>
            <p:nvPr/>
          </p:nvSpPr>
          <p:spPr>
            <a:xfrm>
              <a:off x="1299900" y="999275"/>
              <a:ext cx="475550" cy="918950"/>
            </a:xfrm>
            <a:custGeom>
              <a:avLst/>
              <a:gdLst/>
              <a:ahLst/>
              <a:cxnLst/>
              <a:rect l="l" t="t" r="r" b="b"/>
              <a:pathLst>
                <a:path w="19022" h="36758" extrusionOk="0">
                  <a:moveTo>
                    <a:pt x="11439" y="1"/>
                  </a:moveTo>
                  <a:cubicBezTo>
                    <a:pt x="10002" y="1"/>
                    <a:pt x="8621" y="366"/>
                    <a:pt x="7588" y="1484"/>
                  </a:cubicBezTo>
                  <a:cubicBezTo>
                    <a:pt x="6601" y="2558"/>
                    <a:pt x="6104" y="3955"/>
                    <a:pt x="5783" y="5349"/>
                  </a:cubicBezTo>
                  <a:cubicBezTo>
                    <a:pt x="5533" y="6425"/>
                    <a:pt x="5309" y="7371"/>
                    <a:pt x="4750" y="8258"/>
                  </a:cubicBezTo>
                  <a:cubicBezTo>
                    <a:pt x="5374" y="8079"/>
                    <a:pt x="6026" y="7988"/>
                    <a:pt x="6686" y="7988"/>
                  </a:cubicBezTo>
                  <a:cubicBezTo>
                    <a:pt x="7375" y="7988"/>
                    <a:pt x="8072" y="8087"/>
                    <a:pt x="8751" y="8287"/>
                  </a:cubicBezTo>
                  <a:cubicBezTo>
                    <a:pt x="9303" y="8450"/>
                    <a:pt x="9845" y="8680"/>
                    <a:pt x="10336" y="8983"/>
                  </a:cubicBezTo>
                  <a:cubicBezTo>
                    <a:pt x="10781" y="6499"/>
                    <a:pt x="13002" y="4415"/>
                    <a:pt x="15480" y="4040"/>
                  </a:cubicBezTo>
                  <a:cubicBezTo>
                    <a:pt x="15517" y="4034"/>
                    <a:pt x="15553" y="4031"/>
                    <a:pt x="15588" y="4031"/>
                  </a:cubicBezTo>
                  <a:cubicBezTo>
                    <a:pt x="16221" y="4031"/>
                    <a:pt x="16455" y="4913"/>
                    <a:pt x="15782" y="5134"/>
                  </a:cubicBezTo>
                  <a:cubicBezTo>
                    <a:pt x="13478" y="5891"/>
                    <a:pt x="12094" y="7662"/>
                    <a:pt x="11465" y="9911"/>
                  </a:cubicBezTo>
                  <a:cubicBezTo>
                    <a:pt x="11777" y="10252"/>
                    <a:pt x="12033" y="10642"/>
                    <a:pt x="12221" y="11063"/>
                  </a:cubicBezTo>
                  <a:cubicBezTo>
                    <a:pt x="12870" y="12529"/>
                    <a:pt x="12620" y="14188"/>
                    <a:pt x="12384" y="15716"/>
                  </a:cubicBezTo>
                  <a:cubicBezTo>
                    <a:pt x="12347" y="15950"/>
                    <a:pt x="12152" y="16055"/>
                    <a:pt x="11949" y="16055"/>
                  </a:cubicBezTo>
                  <a:cubicBezTo>
                    <a:pt x="11691" y="16055"/>
                    <a:pt x="11421" y="15884"/>
                    <a:pt x="11447" y="15587"/>
                  </a:cubicBezTo>
                  <a:cubicBezTo>
                    <a:pt x="11552" y="14321"/>
                    <a:pt x="11712" y="12884"/>
                    <a:pt x="11133" y="11700"/>
                  </a:cubicBezTo>
                  <a:cubicBezTo>
                    <a:pt x="10546" y="10490"/>
                    <a:pt x="9244" y="9830"/>
                    <a:pt x="7994" y="9516"/>
                  </a:cubicBezTo>
                  <a:cubicBezTo>
                    <a:pt x="7420" y="9372"/>
                    <a:pt x="6827" y="9298"/>
                    <a:pt x="6237" y="9298"/>
                  </a:cubicBezTo>
                  <a:cubicBezTo>
                    <a:pt x="5226" y="9298"/>
                    <a:pt x="4222" y="9515"/>
                    <a:pt x="3332" y="9969"/>
                  </a:cubicBezTo>
                  <a:cubicBezTo>
                    <a:pt x="2660" y="10694"/>
                    <a:pt x="1994" y="11417"/>
                    <a:pt x="1476" y="12288"/>
                  </a:cubicBezTo>
                  <a:cubicBezTo>
                    <a:pt x="568" y="13806"/>
                    <a:pt x="1" y="15643"/>
                    <a:pt x="493" y="17406"/>
                  </a:cubicBezTo>
                  <a:cubicBezTo>
                    <a:pt x="813" y="18543"/>
                    <a:pt x="1727" y="19323"/>
                    <a:pt x="2206" y="20356"/>
                  </a:cubicBezTo>
                  <a:cubicBezTo>
                    <a:pt x="3164" y="19302"/>
                    <a:pt x="4493" y="18707"/>
                    <a:pt x="5985" y="18707"/>
                  </a:cubicBezTo>
                  <a:cubicBezTo>
                    <a:pt x="6506" y="18707"/>
                    <a:pt x="7047" y="18780"/>
                    <a:pt x="7598" y="18930"/>
                  </a:cubicBezTo>
                  <a:cubicBezTo>
                    <a:pt x="8130" y="19078"/>
                    <a:pt x="7928" y="19780"/>
                    <a:pt x="7441" y="19780"/>
                  </a:cubicBezTo>
                  <a:cubicBezTo>
                    <a:pt x="7417" y="19780"/>
                    <a:pt x="7391" y="19778"/>
                    <a:pt x="7366" y="19775"/>
                  </a:cubicBezTo>
                  <a:cubicBezTo>
                    <a:pt x="7120" y="19739"/>
                    <a:pt x="6874" y="19722"/>
                    <a:pt x="6629" y="19722"/>
                  </a:cubicBezTo>
                  <a:cubicBezTo>
                    <a:pt x="5058" y="19722"/>
                    <a:pt x="3534" y="20436"/>
                    <a:pt x="2495" y="21604"/>
                  </a:cubicBezTo>
                  <a:cubicBezTo>
                    <a:pt x="2491" y="22643"/>
                    <a:pt x="1919" y="23554"/>
                    <a:pt x="1711" y="24618"/>
                  </a:cubicBezTo>
                  <a:cubicBezTo>
                    <a:pt x="1442" y="25988"/>
                    <a:pt x="1912" y="27430"/>
                    <a:pt x="2954" y="28345"/>
                  </a:cubicBezTo>
                  <a:cubicBezTo>
                    <a:pt x="2961" y="28345"/>
                    <a:pt x="2969" y="28345"/>
                    <a:pt x="2976" y="28345"/>
                  </a:cubicBezTo>
                  <a:cubicBezTo>
                    <a:pt x="3046" y="28345"/>
                    <a:pt x="3113" y="28372"/>
                    <a:pt x="3164" y="28422"/>
                  </a:cubicBezTo>
                  <a:cubicBezTo>
                    <a:pt x="3336" y="28578"/>
                    <a:pt x="3524" y="28736"/>
                    <a:pt x="3725" y="28890"/>
                  </a:cubicBezTo>
                  <a:cubicBezTo>
                    <a:pt x="4156" y="29152"/>
                    <a:pt x="4599" y="29399"/>
                    <a:pt x="4965" y="29722"/>
                  </a:cubicBezTo>
                  <a:cubicBezTo>
                    <a:pt x="6029" y="30333"/>
                    <a:pt x="7248" y="30789"/>
                    <a:pt x="8360" y="30789"/>
                  </a:cubicBezTo>
                  <a:cubicBezTo>
                    <a:pt x="9578" y="30789"/>
                    <a:pt x="10668" y="30242"/>
                    <a:pt x="11282" y="28753"/>
                  </a:cubicBezTo>
                  <a:cubicBezTo>
                    <a:pt x="11417" y="28426"/>
                    <a:pt x="11711" y="28281"/>
                    <a:pt x="11996" y="28281"/>
                  </a:cubicBezTo>
                  <a:cubicBezTo>
                    <a:pt x="12423" y="28281"/>
                    <a:pt x="12828" y="28606"/>
                    <a:pt x="12641" y="29125"/>
                  </a:cubicBezTo>
                  <a:cubicBezTo>
                    <a:pt x="12004" y="30906"/>
                    <a:pt x="10408" y="31980"/>
                    <a:pt x="8540" y="31980"/>
                  </a:cubicBezTo>
                  <a:cubicBezTo>
                    <a:pt x="8445" y="31980"/>
                    <a:pt x="8350" y="31978"/>
                    <a:pt x="8253" y="31972"/>
                  </a:cubicBezTo>
                  <a:cubicBezTo>
                    <a:pt x="7360" y="31920"/>
                    <a:pt x="6543" y="31663"/>
                    <a:pt x="5786" y="31270"/>
                  </a:cubicBezTo>
                  <a:lnTo>
                    <a:pt x="5786" y="31270"/>
                  </a:lnTo>
                  <a:cubicBezTo>
                    <a:pt x="5858" y="31748"/>
                    <a:pt x="5865" y="32237"/>
                    <a:pt x="6025" y="32700"/>
                  </a:cubicBezTo>
                  <a:cubicBezTo>
                    <a:pt x="6251" y="33364"/>
                    <a:pt x="6682" y="33936"/>
                    <a:pt x="7182" y="34417"/>
                  </a:cubicBezTo>
                  <a:cubicBezTo>
                    <a:pt x="8537" y="35716"/>
                    <a:pt x="10869" y="36758"/>
                    <a:pt x="13005" y="36758"/>
                  </a:cubicBezTo>
                  <a:cubicBezTo>
                    <a:pt x="14111" y="36758"/>
                    <a:pt x="15165" y="36478"/>
                    <a:pt x="16004" y="35810"/>
                  </a:cubicBezTo>
                  <a:cubicBezTo>
                    <a:pt x="18398" y="33902"/>
                    <a:pt x="17931" y="29750"/>
                    <a:pt x="18064" y="27029"/>
                  </a:cubicBezTo>
                  <a:cubicBezTo>
                    <a:pt x="18095" y="26469"/>
                    <a:pt x="18126" y="25910"/>
                    <a:pt x="18157" y="25347"/>
                  </a:cubicBezTo>
                  <a:cubicBezTo>
                    <a:pt x="17535" y="23616"/>
                    <a:pt x="16116" y="22624"/>
                    <a:pt x="14128" y="22380"/>
                  </a:cubicBezTo>
                  <a:cubicBezTo>
                    <a:pt x="13871" y="22348"/>
                    <a:pt x="13610" y="22331"/>
                    <a:pt x="13349" y="22331"/>
                  </a:cubicBezTo>
                  <a:cubicBezTo>
                    <a:pt x="11236" y="22331"/>
                    <a:pt x="9088" y="23395"/>
                    <a:pt x="8945" y="25775"/>
                  </a:cubicBezTo>
                  <a:cubicBezTo>
                    <a:pt x="8928" y="26070"/>
                    <a:pt x="8701" y="26218"/>
                    <a:pt x="8476" y="26218"/>
                  </a:cubicBezTo>
                  <a:cubicBezTo>
                    <a:pt x="8253" y="26218"/>
                    <a:pt x="8033" y="26071"/>
                    <a:pt x="8027" y="25775"/>
                  </a:cubicBezTo>
                  <a:cubicBezTo>
                    <a:pt x="7965" y="22674"/>
                    <a:pt x="10680" y="20559"/>
                    <a:pt x="13634" y="20559"/>
                  </a:cubicBezTo>
                  <a:cubicBezTo>
                    <a:pt x="13687" y="20559"/>
                    <a:pt x="13740" y="20559"/>
                    <a:pt x="13793" y="20561"/>
                  </a:cubicBezTo>
                  <a:cubicBezTo>
                    <a:pt x="15723" y="20610"/>
                    <a:pt x="17308" y="21361"/>
                    <a:pt x="18320" y="22624"/>
                  </a:cubicBezTo>
                  <a:cubicBezTo>
                    <a:pt x="18458" y="20441"/>
                    <a:pt x="18614" y="18260"/>
                    <a:pt x="18792" y="16078"/>
                  </a:cubicBezTo>
                  <a:cubicBezTo>
                    <a:pt x="18797" y="15981"/>
                    <a:pt x="18833" y="15890"/>
                    <a:pt x="18894" y="15816"/>
                  </a:cubicBezTo>
                  <a:cubicBezTo>
                    <a:pt x="18949" y="15030"/>
                    <a:pt x="18989" y="14245"/>
                    <a:pt x="19021" y="13459"/>
                  </a:cubicBezTo>
                  <a:cubicBezTo>
                    <a:pt x="18821" y="11463"/>
                    <a:pt x="18695" y="9461"/>
                    <a:pt x="18702" y="7475"/>
                  </a:cubicBezTo>
                  <a:cubicBezTo>
                    <a:pt x="18706" y="6967"/>
                    <a:pt x="18731" y="6449"/>
                    <a:pt x="18781" y="5930"/>
                  </a:cubicBezTo>
                  <a:cubicBezTo>
                    <a:pt x="18557" y="4560"/>
                    <a:pt x="18123" y="3215"/>
                    <a:pt x="17259" y="2146"/>
                  </a:cubicBezTo>
                  <a:cubicBezTo>
                    <a:pt x="16079" y="682"/>
                    <a:pt x="14102" y="207"/>
                    <a:pt x="12310" y="42"/>
                  </a:cubicBezTo>
                  <a:cubicBezTo>
                    <a:pt x="12019" y="15"/>
                    <a:pt x="11728" y="1"/>
                    <a:pt x="1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9"/>
            <p:cNvSpPr/>
            <p:nvPr/>
          </p:nvSpPr>
          <p:spPr>
            <a:xfrm>
              <a:off x="1252475" y="3195875"/>
              <a:ext cx="391825" cy="461800"/>
            </a:xfrm>
            <a:custGeom>
              <a:avLst/>
              <a:gdLst/>
              <a:ahLst/>
              <a:cxnLst/>
              <a:rect l="l" t="t" r="r" b="b"/>
              <a:pathLst>
                <a:path w="15673" h="18472" extrusionOk="0">
                  <a:moveTo>
                    <a:pt x="8389" y="1"/>
                  </a:moveTo>
                  <a:cubicBezTo>
                    <a:pt x="7944" y="1"/>
                    <a:pt x="7483" y="51"/>
                    <a:pt x="7204" y="58"/>
                  </a:cubicBezTo>
                  <a:cubicBezTo>
                    <a:pt x="6533" y="78"/>
                    <a:pt x="5866" y="143"/>
                    <a:pt x="5197" y="213"/>
                  </a:cubicBezTo>
                  <a:cubicBezTo>
                    <a:pt x="5181" y="215"/>
                    <a:pt x="5166" y="216"/>
                    <a:pt x="5150" y="216"/>
                  </a:cubicBezTo>
                  <a:cubicBezTo>
                    <a:pt x="5120" y="216"/>
                    <a:pt x="5090" y="212"/>
                    <a:pt x="5061" y="207"/>
                  </a:cubicBezTo>
                  <a:cubicBezTo>
                    <a:pt x="4749" y="358"/>
                    <a:pt x="4531" y="562"/>
                    <a:pt x="4470" y="838"/>
                  </a:cubicBezTo>
                  <a:cubicBezTo>
                    <a:pt x="4311" y="1545"/>
                    <a:pt x="4589" y="2677"/>
                    <a:pt x="4650" y="3416"/>
                  </a:cubicBezTo>
                  <a:cubicBezTo>
                    <a:pt x="4723" y="4309"/>
                    <a:pt x="4819" y="5194"/>
                    <a:pt x="5003" y="6072"/>
                  </a:cubicBezTo>
                  <a:cubicBezTo>
                    <a:pt x="5081" y="6447"/>
                    <a:pt x="4894" y="6948"/>
                    <a:pt x="4464" y="7021"/>
                  </a:cubicBezTo>
                  <a:cubicBezTo>
                    <a:pt x="2966" y="7280"/>
                    <a:pt x="1479" y="7500"/>
                    <a:pt x="1" y="7850"/>
                  </a:cubicBezTo>
                  <a:cubicBezTo>
                    <a:pt x="150" y="9340"/>
                    <a:pt x="257" y="11089"/>
                    <a:pt x="760" y="12432"/>
                  </a:cubicBezTo>
                  <a:cubicBezTo>
                    <a:pt x="866" y="12708"/>
                    <a:pt x="898" y="12859"/>
                    <a:pt x="903" y="12941"/>
                  </a:cubicBezTo>
                  <a:cubicBezTo>
                    <a:pt x="916" y="12936"/>
                    <a:pt x="932" y="12934"/>
                    <a:pt x="953" y="12934"/>
                  </a:cubicBezTo>
                  <a:cubicBezTo>
                    <a:pt x="997" y="12934"/>
                    <a:pt x="1061" y="12946"/>
                    <a:pt x="1153" y="12982"/>
                  </a:cubicBezTo>
                  <a:cubicBezTo>
                    <a:pt x="1218" y="13007"/>
                    <a:pt x="1305" y="13017"/>
                    <a:pt x="1403" y="13017"/>
                  </a:cubicBezTo>
                  <a:cubicBezTo>
                    <a:pt x="1683" y="13017"/>
                    <a:pt x="2053" y="12937"/>
                    <a:pt x="2256" y="12927"/>
                  </a:cubicBezTo>
                  <a:cubicBezTo>
                    <a:pt x="3086" y="12884"/>
                    <a:pt x="3912" y="12843"/>
                    <a:pt x="4741" y="12800"/>
                  </a:cubicBezTo>
                  <a:cubicBezTo>
                    <a:pt x="4752" y="12799"/>
                    <a:pt x="4763" y="12799"/>
                    <a:pt x="4773" y="12799"/>
                  </a:cubicBezTo>
                  <a:cubicBezTo>
                    <a:pt x="5172" y="12799"/>
                    <a:pt x="5432" y="13158"/>
                    <a:pt x="5463" y="13521"/>
                  </a:cubicBezTo>
                  <a:cubicBezTo>
                    <a:pt x="5550" y="14551"/>
                    <a:pt x="5300" y="18075"/>
                    <a:pt x="6577" y="18436"/>
                  </a:cubicBezTo>
                  <a:cubicBezTo>
                    <a:pt x="6663" y="18460"/>
                    <a:pt x="6764" y="18471"/>
                    <a:pt x="6874" y="18471"/>
                  </a:cubicBezTo>
                  <a:cubicBezTo>
                    <a:pt x="7565" y="18471"/>
                    <a:pt x="8657" y="18047"/>
                    <a:pt x="9195" y="17876"/>
                  </a:cubicBezTo>
                  <a:cubicBezTo>
                    <a:pt x="9733" y="17706"/>
                    <a:pt x="10257" y="17501"/>
                    <a:pt x="10779" y="17292"/>
                  </a:cubicBezTo>
                  <a:cubicBezTo>
                    <a:pt x="10551" y="15980"/>
                    <a:pt x="10257" y="14586"/>
                    <a:pt x="10342" y="13294"/>
                  </a:cubicBezTo>
                  <a:cubicBezTo>
                    <a:pt x="10386" y="12622"/>
                    <a:pt x="10546" y="12258"/>
                    <a:pt x="11201" y="11997"/>
                  </a:cubicBezTo>
                  <a:cubicBezTo>
                    <a:pt x="11791" y="11758"/>
                    <a:pt x="12496" y="11645"/>
                    <a:pt x="13118" y="11500"/>
                  </a:cubicBezTo>
                  <a:cubicBezTo>
                    <a:pt x="13758" y="11344"/>
                    <a:pt x="15111" y="11348"/>
                    <a:pt x="15437" y="10693"/>
                  </a:cubicBezTo>
                  <a:cubicBezTo>
                    <a:pt x="15672" y="10225"/>
                    <a:pt x="15428" y="9050"/>
                    <a:pt x="15410" y="8523"/>
                  </a:cubicBezTo>
                  <a:cubicBezTo>
                    <a:pt x="15396" y="8147"/>
                    <a:pt x="15530" y="6614"/>
                    <a:pt x="15200" y="6375"/>
                  </a:cubicBezTo>
                  <a:cubicBezTo>
                    <a:pt x="15142" y="6333"/>
                    <a:pt x="15026" y="6316"/>
                    <a:pt x="14876" y="6316"/>
                  </a:cubicBezTo>
                  <a:cubicBezTo>
                    <a:pt x="14320" y="6316"/>
                    <a:pt x="13296" y="6545"/>
                    <a:pt x="12998" y="6573"/>
                  </a:cubicBezTo>
                  <a:cubicBezTo>
                    <a:pt x="12733" y="6597"/>
                    <a:pt x="12421" y="6649"/>
                    <a:pt x="12119" y="6649"/>
                  </a:cubicBezTo>
                  <a:cubicBezTo>
                    <a:pt x="11902" y="6649"/>
                    <a:pt x="11691" y="6622"/>
                    <a:pt x="11508" y="6537"/>
                  </a:cubicBezTo>
                  <a:cubicBezTo>
                    <a:pt x="10653" y="6146"/>
                    <a:pt x="10499" y="4860"/>
                    <a:pt x="10295" y="4065"/>
                  </a:cubicBezTo>
                  <a:cubicBezTo>
                    <a:pt x="10102" y="3328"/>
                    <a:pt x="9949" y="2581"/>
                    <a:pt x="9839" y="1827"/>
                  </a:cubicBezTo>
                  <a:cubicBezTo>
                    <a:pt x="9764" y="1309"/>
                    <a:pt x="9835" y="523"/>
                    <a:pt x="9446" y="218"/>
                  </a:cubicBezTo>
                  <a:cubicBezTo>
                    <a:pt x="9225" y="46"/>
                    <a:pt x="8814" y="1"/>
                    <a:pt x="8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9"/>
            <p:cNvSpPr/>
            <p:nvPr/>
          </p:nvSpPr>
          <p:spPr>
            <a:xfrm>
              <a:off x="1331125" y="4732250"/>
              <a:ext cx="426575" cy="110450"/>
            </a:xfrm>
            <a:custGeom>
              <a:avLst/>
              <a:gdLst/>
              <a:ahLst/>
              <a:cxnLst/>
              <a:rect l="l" t="t" r="r" b="b"/>
              <a:pathLst>
                <a:path w="17063" h="4418" extrusionOk="0">
                  <a:moveTo>
                    <a:pt x="8718" y="1"/>
                  </a:moveTo>
                  <a:cubicBezTo>
                    <a:pt x="5730" y="1293"/>
                    <a:pt x="2832" y="2797"/>
                    <a:pt x="1" y="4417"/>
                  </a:cubicBezTo>
                  <a:cubicBezTo>
                    <a:pt x="2331" y="4280"/>
                    <a:pt x="4671" y="4231"/>
                    <a:pt x="7014" y="4231"/>
                  </a:cubicBezTo>
                  <a:cubicBezTo>
                    <a:pt x="7946" y="4231"/>
                    <a:pt x="8877" y="4239"/>
                    <a:pt x="9809" y="4252"/>
                  </a:cubicBezTo>
                  <a:lnTo>
                    <a:pt x="9823" y="4236"/>
                  </a:lnTo>
                  <a:cubicBezTo>
                    <a:pt x="12259" y="3050"/>
                    <a:pt x="14662" y="1795"/>
                    <a:pt x="17062" y="536"/>
                  </a:cubicBezTo>
                  <a:cubicBezTo>
                    <a:pt x="14278" y="391"/>
                    <a:pt x="11497" y="213"/>
                    <a:pt x="8718" y="1"/>
                  </a:cubicBezTo>
                  <a:close/>
                </a:path>
              </a:pathLst>
            </a:custGeom>
            <a:solidFill>
              <a:srgbClr val="BC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9"/>
            <p:cNvSpPr/>
            <p:nvPr/>
          </p:nvSpPr>
          <p:spPr>
            <a:xfrm>
              <a:off x="3828950" y="2750500"/>
              <a:ext cx="183075" cy="477725"/>
            </a:xfrm>
            <a:custGeom>
              <a:avLst/>
              <a:gdLst/>
              <a:ahLst/>
              <a:cxnLst/>
              <a:rect l="l" t="t" r="r" b="b"/>
              <a:pathLst>
                <a:path w="7323" h="19109" extrusionOk="0">
                  <a:moveTo>
                    <a:pt x="3201" y="1"/>
                  </a:moveTo>
                  <a:lnTo>
                    <a:pt x="2765" y="535"/>
                  </a:lnTo>
                  <a:cubicBezTo>
                    <a:pt x="2734" y="571"/>
                    <a:pt x="2672" y="671"/>
                    <a:pt x="2584" y="821"/>
                  </a:cubicBezTo>
                  <a:cubicBezTo>
                    <a:pt x="1947" y="1910"/>
                    <a:pt x="1" y="5577"/>
                    <a:pt x="1" y="5577"/>
                  </a:cubicBezTo>
                  <a:cubicBezTo>
                    <a:pt x="1" y="5577"/>
                    <a:pt x="2344" y="19109"/>
                    <a:pt x="2471" y="19109"/>
                  </a:cubicBezTo>
                  <a:cubicBezTo>
                    <a:pt x="2472" y="19109"/>
                    <a:pt x="2473" y="19108"/>
                    <a:pt x="2474" y="19107"/>
                  </a:cubicBezTo>
                  <a:cubicBezTo>
                    <a:pt x="2570" y="18912"/>
                    <a:pt x="7323" y="5093"/>
                    <a:pt x="7323" y="5093"/>
                  </a:cubicBezTo>
                  <a:lnTo>
                    <a:pt x="3201" y="1"/>
                  </a:ln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9"/>
            <p:cNvSpPr/>
            <p:nvPr/>
          </p:nvSpPr>
          <p:spPr>
            <a:xfrm>
              <a:off x="3362225" y="2404925"/>
              <a:ext cx="755250" cy="839025"/>
            </a:xfrm>
            <a:custGeom>
              <a:avLst/>
              <a:gdLst/>
              <a:ahLst/>
              <a:cxnLst/>
              <a:rect l="l" t="t" r="r" b="b"/>
              <a:pathLst>
                <a:path w="30210" h="33561" extrusionOk="0">
                  <a:moveTo>
                    <a:pt x="29389" y="0"/>
                  </a:moveTo>
                  <a:cubicBezTo>
                    <a:pt x="29388" y="0"/>
                    <a:pt x="29386" y="2"/>
                    <a:pt x="29385" y="5"/>
                  </a:cubicBezTo>
                  <a:cubicBezTo>
                    <a:pt x="29337" y="150"/>
                    <a:pt x="24730" y="5776"/>
                    <a:pt x="24730" y="5776"/>
                  </a:cubicBezTo>
                  <a:lnTo>
                    <a:pt x="16970" y="7085"/>
                  </a:lnTo>
                  <a:lnTo>
                    <a:pt x="10668" y="6599"/>
                  </a:lnTo>
                  <a:lnTo>
                    <a:pt x="1115" y="732"/>
                  </a:lnTo>
                  <a:lnTo>
                    <a:pt x="0" y="974"/>
                  </a:lnTo>
                  <a:cubicBezTo>
                    <a:pt x="0" y="1119"/>
                    <a:pt x="6789" y="27160"/>
                    <a:pt x="6789" y="27160"/>
                  </a:cubicBezTo>
                  <a:lnTo>
                    <a:pt x="9457" y="33561"/>
                  </a:lnTo>
                  <a:lnTo>
                    <a:pt x="12657" y="19061"/>
                  </a:lnTo>
                  <a:lnTo>
                    <a:pt x="9795" y="11496"/>
                  </a:lnTo>
                  <a:cubicBezTo>
                    <a:pt x="9795" y="11496"/>
                    <a:pt x="13773" y="7613"/>
                    <a:pt x="13960" y="7613"/>
                  </a:cubicBezTo>
                  <a:cubicBezTo>
                    <a:pt x="13963" y="7613"/>
                    <a:pt x="13965" y="7614"/>
                    <a:pt x="13966" y="7616"/>
                  </a:cubicBezTo>
                  <a:cubicBezTo>
                    <a:pt x="14014" y="7761"/>
                    <a:pt x="17748" y="8684"/>
                    <a:pt x="17748" y="8684"/>
                  </a:cubicBezTo>
                  <a:lnTo>
                    <a:pt x="25312" y="18238"/>
                  </a:lnTo>
                  <a:lnTo>
                    <a:pt x="30210" y="3400"/>
                  </a:lnTo>
                  <a:cubicBezTo>
                    <a:pt x="30210" y="3400"/>
                    <a:pt x="29465" y="0"/>
                    <a:pt x="29389"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9"/>
            <p:cNvSpPr/>
            <p:nvPr/>
          </p:nvSpPr>
          <p:spPr>
            <a:xfrm>
              <a:off x="5786625" y="2913750"/>
              <a:ext cx="651075" cy="267325"/>
            </a:xfrm>
            <a:custGeom>
              <a:avLst/>
              <a:gdLst/>
              <a:ahLst/>
              <a:cxnLst/>
              <a:rect l="l" t="t" r="r" b="b"/>
              <a:pathLst>
                <a:path w="26043" h="10693" extrusionOk="0">
                  <a:moveTo>
                    <a:pt x="6076" y="0"/>
                  </a:moveTo>
                  <a:cubicBezTo>
                    <a:pt x="5683" y="0"/>
                    <a:pt x="5297" y="55"/>
                    <a:pt x="4949" y="230"/>
                  </a:cubicBezTo>
                  <a:cubicBezTo>
                    <a:pt x="4469" y="472"/>
                    <a:pt x="4124" y="910"/>
                    <a:pt x="3796" y="1333"/>
                  </a:cubicBezTo>
                  <a:lnTo>
                    <a:pt x="1" y="6233"/>
                  </a:lnTo>
                  <a:lnTo>
                    <a:pt x="928" y="5980"/>
                  </a:lnTo>
                  <a:cubicBezTo>
                    <a:pt x="2454" y="5933"/>
                    <a:pt x="3889" y="5291"/>
                    <a:pt x="5344" y="4826"/>
                  </a:cubicBezTo>
                  <a:cubicBezTo>
                    <a:pt x="5994" y="4618"/>
                    <a:pt x="6701" y="4399"/>
                    <a:pt x="7390" y="4399"/>
                  </a:cubicBezTo>
                  <a:cubicBezTo>
                    <a:pt x="7514" y="4399"/>
                    <a:pt x="7638" y="4406"/>
                    <a:pt x="7761" y="4422"/>
                  </a:cubicBezTo>
                  <a:cubicBezTo>
                    <a:pt x="8598" y="4530"/>
                    <a:pt x="9319" y="4863"/>
                    <a:pt x="10004" y="5350"/>
                  </a:cubicBezTo>
                  <a:cubicBezTo>
                    <a:pt x="10705" y="5849"/>
                    <a:pt x="11763" y="6368"/>
                    <a:pt x="12052" y="7204"/>
                  </a:cubicBezTo>
                  <a:cubicBezTo>
                    <a:pt x="12446" y="8341"/>
                    <a:pt x="12608" y="9489"/>
                    <a:pt x="12618" y="10693"/>
                  </a:cubicBezTo>
                  <a:lnTo>
                    <a:pt x="24110" y="9828"/>
                  </a:lnTo>
                  <a:cubicBezTo>
                    <a:pt x="24339" y="9810"/>
                    <a:pt x="24575" y="9792"/>
                    <a:pt x="24781" y="9693"/>
                  </a:cubicBezTo>
                  <a:cubicBezTo>
                    <a:pt x="25160" y="9512"/>
                    <a:pt x="25374" y="9103"/>
                    <a:pt x="25497" y="8702"/>
                  </a:cubicBezTo>
                  <a:cubicBezTo>
                    <a:pt x="26043" y="6924"/>
                    <a:pt x="25246" y="4913"/>
                    <a:pt x="23840" y="3695"/>
                  </a:cubicBezTo>
                  <a:cubicBezTo>
                    <a:pt x="22433" y="2478"/>
                    <a:pt x="20523" y="1972"/>
                    <a:pt x="18664" y="1929"/>
                  </a:cubicBezTo>
                  <a:cubicBezTo>
                    <a:pt x="18567" y="1926"/>
                    <a:pt x="18470" y="1925"/>
                    <a:pt x="18373" y="1925"/>
                  </a:cubicBezTo>
                  <a:cubicBezTo>
                    <a:pt x="16612" y="1925"/>
                    <a:pt x="14870" y="2288"/>
                    <a:pt x="13143" y="2641"/>
                  </a:cubicBezTo>
                  <a:cubicBezTo>
                    <a:pt x="12840" y="2703"/>
                    <a:pt x="12525" y="2763"/>
                    <a:pt x="12218" y="2763"/>
                  </a:cubicBezTo>
                  <a:cubicBezTo>
                    <a:pt x="11982" y="2763"/>
                    <a:pt x="11751" y="2727"/>
                    <a:pt x="11535" y="2629"/>
                  </a:cubicBezTo>
                  <a:cubicBezTo>
                    <a:pt x="10923" y="2352"/>
                    <a:pt x="10625" y="1668"/>
                    <a:pt x="10154" y="1188"/>
                  </a:cubicBezTo>
                  <a:cubicBezTo>
                    <a:pt x="9360" y="381"/>
                    <a:pt x="8143" y="204"/>
                    <a:pt x="7018" y="71"/>
                  </a:cubicBezTo>
                  <a:cubicBezTo>
                    <a:pt x="6709" y="35"/>
                    <a:pt x="6390" y="0"/>
                    <a:pt x="6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9"/>
            <p:cNvSpPr/>
            <p:nvPr/>
          </p:nvSpPr>
          <p:spPr>
            <a:xfrm>
              <a:off x="684775" y="371625"/>
              <a:ext cx="6249550" cy="5104850"/>
            </a:xfrm>
            <a:custGeom>
              <a:avLst/>
              <a:gdLst/>
              <a:ahLst/>
              <a:cxnLst/>
              <a:rect l="l" t="t" r="r" b="b"/>
              <a:pathLst>
                <a:path w="249982" h="204194" extrusionOk="0">
                  <a:moveTo>
                    <a:pt x="87639" y="40020"/>
                  </a:moveTo>
                  <a:cubicBezTo>
                    <a:pt x="87768" y="42197"/>
                    <a:pt x="88172" y="44364"/>
                    <a:pt x="88821" y="46340"/>
                  </a:cubicBezTo>
                  <a:cubicBezTo>
                    <a:pt x="88282" y="46218"/>
                    <a:pt x="87742" y="46150"/>
                    <a:pt x="87208" y="46150"/>
                  </a:cubicBezTo>
                  <a:cubicBezTo>
                    <a:pt x="86468" y="46150"/>
                    <a:pt x="85740" y="46280"/>
                    <a:pt x="85043" y="46576"/>
                  </a:cubicBezTo>
                  <a:cubicBezTo>
                    <a:pt x="81311" y="46594"/>
                    <a:pt x="77604" y="46907"/>
                    <a:pt x="73898" y="47373"/>
                  </a:cubicBezTo>
                  <a:cubicBezTo>
                    <a:pt x="74366" y="45103"/>
                    <a:pt x="74619" y="42791"/>
                    <a:pt x="74630" y="40477"/>
                  </a:cubicBezTo>
                  <a:cubicBezTo>
                    <a:pt x="75750" y="40638"/>
                    <a:pt x="76897" y="40683"/>
                    <a:pt x="78043" y="40683"/>
                  </a:cubicBezTo>
                  <a:cubicBezTo>
                    <a:pt x="79128" y="40683"/>
                    <a:pt x="80212" y="40643"/>
                    <a:pt x="81273" y="40623"/>
                  </a:cubicBezTo>
                  <a:cubicBezTo>
                    <a:pt x="83429" y="40582"/>
                    <a:pt x="85521" y="40341"/>
                    <a:pt x="87639" y="40020"/>
                  </a:cubicBezTo>
                  <a:close/>
                  <a:moveTo>
                    <a:pt x="122705" y="2634"/>
                  </a:moveTo>
                  <a:cubicBezTo>
                    <a:pt x="125632" y="2634"/>
                    <a:pt x="128723" y="2984"/>
                    <a:pt x="131507" y="3988"/>
                  </a:cubicBezTo>
                  <a:cubicBezTo>
                    <a:pt x="134789" y="5364"/>
                    <a:pt x="137655" y="7538"/>
                    <a:pt x="140003" y="10293"/>
                  </a:cubicBezTo>
                  <a:cubicBezTo>
                    <a:pt x="140686" y="11097"/>
                    <a:pt x="141285" y="12118"/>
                    <a:pt x="142350" y="12456"/>
                  </a:cubicBezTo>
                  <a:cubicBezTo>
                    <a:pt x="143334" y="12767"/>
                    <a:pt x="144467" y="12564"/>
                    <a:pt x="145484" y="12799"/>
                  </a:cubicBezTo>
                  <a:cubicBezTo>
                    <a:pt x="147977" y="13380"/>
                    <a:pt x="150126" y="14969"/>
                    <a:pt x="151381" y="17203"/>
                  </a:cubicBezTo>
                  <a:cubicBezTo>
                    <a:pt x="152877" y="19869"/>
                    <a:pt x="152545" y="22326"/>
                    <a:pt x="152127" y="25199"/>
                  </a:cubicBezTo>
                  <a:cubicBezTo>
                    <a:pt x="151790" y="27532"/>
                    <a:pt x="153243" y="29120"/>
                    <a:pt x="153933" y="31245"/>
                  </a:cubicBezTo>
                  <a:cubicBezTo>
                    <a:pt x="154737" y="33712"/>
                    <a:pt x="155040" y="36264"/>
                    <a:pt x="154984" y="38850"/>
                  </a:cubicBezTo>
                  <a:cubicBezTo>
                    <a:pt x="154928" y="41533"/>
                    <a:pt x="154337" y="44204"/>
                    <a:pt x="154264" y="46880"/>
                  </a:cubicBezTo>
                  <a:cubicBezTo>
                    <a:pt x="153677" y="47126"/>
                    <a:pt x="153107" y="47411"/>
                    <a:pt x="152559" y="47732"/>
                  </a:cubicBezTo>
                  <a:cubicBezTo>
                    <a:pt x="152390" y="47832"/>
                    <a:pt x="152291" y="47959"/>
                    <a:pt x="152241" y="48096"/>
                  </a:cubicBezTo>
                  <a:cubicBezTo>
                    <a:pt x="150996" y="49076"/>
                    <a:pt x="150103" y="50322"/>
                    <a:pt x="149689" y="51959"/>
                  </a:cubicBezTo>
                  <a:cubicBezTo>
                    <a:pt x="149632" y="52165"/>
                    <a:pt x="149588" y="52375"/>
                    <a:pt x="149558" y="52588"/>
                  </a:cubicBezTo>
                  <a:cubicBezTo>
                    <a:pt x="149556" y="52599"/>
                    <a:pt x="149556" y="52608"/>
                    <a:pt x="149553" y="52620"/>
                  </a:cubicBezTo>
                  <a:cubicBezTo>
                    <a:pt x="149020" y="52463"/>
                    <a:pt x="148575" y="51855"/>
                    <a:pt x="148372" y="51378"/>
                  </a:cubicBezTo>
                  <a:cubicBezTo>
                    <a:pt x="147877" y="50240"/>
                    <a:pt x="148220" y="48956"/>
                    <a:pt x="148611" y="47846"/>
                  </a:cubicBezTo>
                  <a:cubicBezTo>
                    <a:pt x="149181" y="46214"/>
                    <a:pt x="150869" y="43836"/>
                    <a:pt x="149373" y="42282"/>
                  </a:cubicBezTo>
                  <a:cubicBezTo>
                    <a:pt x="148640" y="41520"/>
                    <a:pt x="147636" y="41009"/>
                    <a:pt x="146841" y="40304"/>
                  </a:cubicBezTo>
                  <a:cubicBezTo>
                    <a:pt x="146030" y="39585"/>
                    <a:pt x="145264" y="38788"/>
                    <a:pt x="144557" y="37971"/>
                  </a:cubicBezTo>
                  <a:cubicBezTo>
                    <a:pt x="143030" y="36207"/>
                    <a:pt x="141842" y="34080"/>
                    <a:pt x="141136" y="31860"/>
                  </a:cubicBezTo>
                  <a:cubicBezTo>
                    <a:pt x="140418" y="29609"/>
                    <a:pt x="140564" y="27261"/>
                    <a:pt x="139975" y="25005"/>
                  </a:cubicBezTo>
                  <a:cubicBezTo>
                    <a:pt x="139457" y="23003"/>
                    <a:pt x="137875" y="21145"/>
                    <a:pt x="135756" y="20738"/>
                  </a:cubicBezTo>
                  <a:cubicBezTo>
                    <a:pt x="135542" y="20697"/>
                    <a:pt x="135334" y="20678"/>
                    <a:pt x="135132" y="20678"/>
                  </a:cubicBezTo>
                  <a:cubicBezTo>
                    <a:pt x="133267" y="20678"/>
                    <a:pt x="131869" y="22294"/>
                    <a:pt x="130275" y="23129"/>
                  </a:cubicBezTo>
                  <a:cubicBezTo>
                    <a:pt x="128122" y="24257"/>
                    <a:pt x="125695" y="24872"/>
                    <a:pt x="123268" y="24910"/>
                  </a:cubicBezTo>
                  <a:cubicBezTo>
                    <a:pt x="123177" y="24911"/>
                    <a:pt x="123085" y="24912"/>
                    <a:pt x="122994" y="24912"/>
                  </a:cubicBezTo>
                  <a:cubicBezTo>
                    <a:pt x="119538" y="24912"/>
                    <a:pt x="116318" y="23846"/>
                    <a:pt x="113155" y="22591"/>
                  </a:cubicBezTo>
                  <a:cubicBezTo>
                    <a:pt x="111941" y="21784"/>
                    <a:pt x="110551" y="21056"/>
                    <a:pt x="109101" y="21056"/>
                  </a:cubicBezTo>
                  <a:cubicBezTo>
                    <a:pt x="108800" y="21056"/>
                    <a:pt x="108496" y="21088"/>
                    <a:pt x="108191" y="21156"/>
                  </a:cubicBezTo>
                  <a:cubicBezTo>
                    <a:pt x="106353" y="21570"/>
                    <a:pt x="105218" y="23278"/>
                    <a:pt x="104769" y="25005"/>
                  </a:cubicBezTo>
                  <a:cubicBezTo>
                    <a:pt x="104182" y="27261"/>
                    <a:pt x="104328" y="29609"/>
                    <a:pt x="103609" y="31860"/>
                  </a:cubicBezTo>
                  <a:cubicBezTo>
                    <a:pt x="102902" y="34080"/>
                    <a:pt x="101715" y="36208"/>
                    <a:pt x="100188" y="37971"/>
                  </a:cubicBezTo>
                  <a:cubicBezTo>
                    <a:pt x="99480" y="38788"/>
                    <a:pt x="98716" y="39585"/>
                    <a:pt x="97903" y="40304"/>
                  </a:cubicBezTo>
                  <a:cubicBezTo>
                    <a:pt x="97109" y="41009"/>
                    <a:pt x="96106" y="41520"/>
                    <a:pt x="95372" y="42282"/>
                  </a:cubicBezTo>
                  <a:cubicBezTo>
                    <a:pt x="93877" y="43836"/>
                    <a:pt x="95564" y="46214"/>
                    <a:pt x="96135" y="47846"/>
                  </a:cubicBezTo>
                  <a:cubicBezTo>
                    <a:pt x="96524" y="48957"/>
                    <a:pt x="96868" y="50240"/>
                    <a:pt x="96373" y="51378"/>
                  </a:cubicBezTo>
                  <a:cubicBezTo>
                    <a:pt x="96169" y="51855"/>
                    <a:pt x="95724" y="52463"/>
                    <a:pt x="95191" y="52620"/>
                  </a:cubicBezTo>
                  <a:cubicBezTo>
                    <a:pt x="95189" y="52608"/>
                    <a:pt x="95189" y="52599"/>
                    <a:pt x="95186" y="52588"/>
                  </a:cubicBezTo>
                  <a:cubicBezTo>
                    <a:pt x="95157" y="52375"/>
                    <a:pt x="95114" y="52165"/>
                    <a:pt x="95055" y="51959"/>
                  </a:cubicBezTo>
                  <a:cubicBezTo>
                    <a:pt x="94642" y="50322"/>
                    <a:pt x="93749" y="49077"/>
                    <a:pt x="92503" y="48096"/>
                  </a:cubicBezTo>
                  <a:cubicBezTo>
                    <a:pt x="92454" y="47959"/>
                    <a:pt x="92355" y="47832"/>
                    <a:pt x="92187" y="47732"/>
                  </a:cubicBezTo>
                  <a:cubicBezTo>
                    <a:pt x="91637" y="47411"/>
                    <a:pt x="91069" y="47126"/>
                    <a:pt x="90481" y="46880"/>
                  </a:cubicBezTo>
                  <a:cubicBezTo>
                    <a:pt x="90408" y="44204"/>
                    <a:pt x="89818" y="41533"/>
                    <a:pt x="89762" y="38850"/>
                  </a:cubicBezTo>
                  <a:cubicBezTo>
                    <a:pt x="89707" y="36264"/>
                    <a:pt x="90010" y="33712"/>
                    <a:pt x="90813" y="31245"/>
                  </a:cubicBezTo>
                  <a:cubicBezTo>
                    <a:pt x="91502" y="29120"/>
                    <a:pt x="92957" y="27532"/>
                    <a:pt x="92620" y="25199"/>
                  </a:cubicBezTo>
                  <a:cubicBezTo>
                    <a:pt x="92201" y="22326"/>
                    <a:pt x="91870" y="19869"/>
                    <a:pt x="93365" y="17203"/>
                  </a:cubicBezTo>
                  <a:cubicBezTo>
                    <a:pt x="94621" y="14969"/>
                    <a:pt x="96768" y="13380"/>
                    <a:pt x="99263" y="12799"/>
                  </a:cubicBezTo>
                  <a:cubicBezTo>
                    <a:pt x="100282" y="12564"/>
                    <a:pt x="101413" y="12767"/>
                    <a:pt x="102396" y="12456"/>
                  </a:cubicBezTo>
                  <a:cubicBezTo>
                    <a:pt x="103461" y="12117"/>
                    <a:pt x="104060" y="11096"/>
                    <a:pt x="104744" y="10293"/>
                  </a:cubicBezTo>
                  <a:cubicBezTo>
                    <a:pt x="107511" y="7043"/>
                    <a:pt x="111002" y="4608"/>
                    <a:pt x="115041" y="3330"/>
                  </a:cubicBezTo>
                  <a:cubicBezTo>
                    <a:pt x="117089" y="2912"/>
                    <a:pt x="119198" y="2742"/>
                    <a:pt x="121180" y="2665"/>
                  </a:cubicBezTo>
                  <a:cubicBezTo>
                    <a:pt x="121682" y="2645"/>
                    <a:pt x="122191" y="2634"/>
                    <a:pt x="122705" y="2634"/>
                  </a:cubicBezTo>
                  <a:close/>
                  <a:moveTo>
                    <a:pt x="44378" y="14302"/>
                  </a:moveTo>
                  <a:cubicBezTo>
                    <a:pt x="47661" y="14302"/>
                    <a:pt x="50916" y="14964"/>
                    <a:pt x="54264" y="16258"/>
                  </a:cubicBezTo>
                  <a:cubicBezTo>
                    <a:pt x="60755" y="18766"/>
                    <a:pt x="66713" y="22519"/>
                    <a:pt x="69685" y="29048"/>
                  </a:cubicBezTo>
                  <a:cubicBezTo>
                    <a:pt x="72297" y="34786"/>
                    <a:pt x="72664" y="41559"/>
                    <a:pt x="71384" y="47678"/>
                  </a:cubicBezTo>
                  <a:cubicBezTo>
                    <a:pt x="70065" y="53974"/>
                    <a:pt x="67025" y="59927"/>
                    <a:pt x="62750" y="64734"/>
                  </a:cubicBezTo>
                  <a:cubicBezTo>
                    <a:pt x="58068" y="70002"/>
                    <a:pt x="52077" y="73140"/>
                    <a:pt x="45034" y="73140"/>
                  </a:cubicBezTo>
                  <a:cubicBezTo>
                    <a:pt x="44707" y="73140"/>
                    <a:pt x="44377" y="73133"/>
                    <a:pt x="44045" y="73119"/>
                  </a:cubicBezTo>
                  <a:cubicBezTo>
                    <a:pt x="37006" y="72832"/>
                    <a:pt x="30355" y="69590"/>
                    <a:pt x="25170" y="64929"/>
                  </a:cubicBezTo>
                  <a:cubicBezTo>
                    <a:pt x="22622" y="62633"/>
                    <a:pt x="20212" y="60056"/>
                    <a:pt x="18511" y="57059"/>
                  </a:cubicBezTo>
                  <a:cubicBezTo>
                    <a:pt x="16769" y="53995"/>
                    <a:pt x="16209" y="50460"/>
                    <a:pt x="16229" y="46971"/>
                  </a:cubicBezTo>
                  <a:cubicBezTo>
                    <a:pt x="16276" y="39720"/>
                    <a:pt x="18231" y="31891"/>
                    <a:pt x="22236" y="25795"/>
                  </a:cubicBezTo>
                  <a:cubicBezTo>
                    <a:pt x="25431" y="20928"/>
                    <a:pt x="30517" y="17532"/>
                    <a:pt x="35989" y="15717"/>
                  </a:cubicBezTo>
                  <a:cubicBezTo>
                    <a:pt x="38851" y="14768"/>
                    <a:pt x="41624" y="14302"/>
                    <a:pt x="44378" y="14302"/>
                  </a:cubicBezTo>
                  <a:close/>
                  <a:moveTo>
                    <a:pt x="135239" y="22349"/>
                  </a:moveTo>
                  <a:cubicBezTo>
                    <a:pt x="135319" y="22349"/>
                    <a:pt x="135399" y="22352"/>
                    <a:pt x="135480" y="22360"/>
                  </a:cubicBezTo>
                  <a:cubicBezTo>
                    <a:pt x="137100" y="22505"/>
                    <a:pt x="137670" y="24070"/>
                    <a:pt x="137838" y="25440"/>
                  </a:cubicBezTo>
                  <a:cubicBezTo>
                    <a:pt x="138127" y="27782"/>
                    <a:pt x="138030" y="30006"/>
                    <a:pt x="138758" y="32289"/>
                  </a:cubicBezTo>
                  <a:cubicBezTo>
                    <a:pt x="140035" y="36302"/>
                    <a:pt x="142634" y="39927"/>
                    <a:pt x="146247" y="42136"/>
                  </a:cubicBezTo>
                  <a:cubicBezTo>
                    <a:pt x="147547" y="42929"/>
                    <a:pt x="149253" y="43288"/>
                    <a:pt x="148392" y="45263"/>
                  </a:cubicBezTo>
                  <a:cubicBezTo>
                    <a:pt x="147895" y="46403"/>
                    <a:pt x="147257" y="47492"/>
                    <a:pt x="146929" y="48699"/>
                  </a:cubicBezTo>
                  <a:cubicBezTo>
                    <a:pt x="146489" y="50299"/>
                    <a:pt x="146568" y="52270"/>
                    <a:pt x="147612" y="53633"/>
                  </a:cubicBezTo>
                  <a:cubicBezTo>
                    <a:pt x="148116" y="54291"/>
                    <a:pt x="149018" y="54829"/>
                    <a:pt x="149838" y="54829"/>
                  </a:cubicBezTo>
                  <a:cubicBezTo>
                    <a:pt x="150401" y="54829"/>
                    <a:pt x="150926" y="54576"/>
                    <a:pt x="151258" y="53936"/>
                  </a:cubicBezTo>
                  <a:cubicBezTo>
                    <a:pt x="151648" y="53188"/>
                    <a:pt x="151514" y="52223"/>
                    <a:pt x="151788" y="51423"/>
                  </a:cubicBezTo>
                  <a:cubicBezTo>
                    <a:pt x="152099" y="50519"/>
                    <a:pt x="152592" y="49690"/>
                    <a:pt x="153237" y="48987"/>
                  </a:cubicBezTo>
                  <a:cubicBezTo>
                    <a:pt x="153252" y="48982"/>
                    <a:pt x="153266" y="48977"/>
                    <a:pt x="153280" y="48969"/>
                  </a:cubicBezTo>
                  <a:cubicBezTo>
                    <a:pt x="154490" y="48403"/>
                    <a:pt x="155786" y="47986"/>
                    <a:pt x="157021" y="47986"/>
                  </a:cubicBezTo>
                  <a:cubicBezTo>
                    <a:pt x="158298" y="47986"/>
                    <a:pt x="159510" y="48432"/>
                    <a:pt x="160497" y="49621"/>
                  </a:cubicBezTo>
                  <a:cubicBezTo>
                    <a:pt x="161972" y="51402"/>
                    <a:pt x="163019" y="53884"/>
                    <a:pt x="162646" y="56217"/>
                  </a:cubicBezTo>
                  <a:cubicBezTo>
                    <a:pt x="162228" y="58855"/>
                    <a:pt x="159742" y="60185"/>
                    <a:pt x="157235" y="60185"/>
                  </a:cubicBezTo>
                  <a:cubicBezTo>
                    <a:pt x="155210" y="60185"/>
                    <a:pt x="153171" y="59317"/>
                    <a:pt x="152197" y="57570"/>
                  </a:cubicBezTo>
                  <a:cubicBezTo>
                    <a:pt x="151789" y="56841"/>
                    <a:pt x="151300" y="56545"/>
                    <a:pt x="150831" y="56545"/>
                  </a:cubicBezTo>
                  <a:cubicBezTo>
                    <a:pt x="150231" y="56545"/>
                    <a:pt x="149663" y="57029"/>
                    <a:pt x="149342" y="57710"/>
                  </a:cubicBezTo>
                  <a:cubicBezTo>
                    <a:pt x="148515" y="59473"/>
                    <a:pt x="147930" y="61463"/>
                    <a:pt x="147130" y="63273"/>
                  </a:cubicBezTo>
                  <a:cubicBezTo>
                    <a:pt x="145466" y="67035"/>
                    <a:pt x="143485" y="70754"/>
                    <a:pt x="140438" y="73590"/>
                  </a:cubicBezTo>
                  <a:cubicBezTo>
                    <a:pt x="135819" y="77894"/>
                    <a:pt x="129073" y="79334"/>
                    <a:pt x="122920" y="79334"/>
                  </a:cubicBezTo>
                  <a:cubicBezTo>
                    <a:pt x="122834" y="79334"/>
                    <a:pt x="122748" y="79334"/>
                    <a:pt x="122662" y="79333"/>
                  </a:cubicBezTo>
                  <a:cubicBezTo>
                    <a:pt x="122571" y="79380"/>
                    <a:pt x="122471" y="79403"/>
                    <a:pt x="122371" y="79403"/>
                  </a:cubicBezTo>
                  <a:cubicBezTo>
                    <a:pt x="122272" y="79403"/>
                    <a:pt x="122172" y="79380"/>
                    <a:pt x="122080" y="79333"/>
                  </a:cubicBezTo>
                  <a:cubicBezTo>
                    <a:pt x="121994" y="79334"/>
                    <a:pt x="121908" y="79334"/>
                    <a:pt x="121822" y="79334"/>
                  </a:cubicBezTo>
                  <a:cubicBezTo>
                    <a:pt x="115670" y="79334"/>
                    <a:pt x="108923" y="77894"/>
                    <a:pt x="104303" y="73590"/>
                  </a:cubicBezTo>
                  <a:cubicBezTo>
                    <a:pt x="101256" y="70754"/>
                    <a:pt x="99276" y="67035"/>
                    <a:pt x="97611" y="63273"/>
                  </a:cubicBezTo>
                  <a:cubicBezTo>
                    <a:pt x="96810" y="61463"/>
                    <a:pt x="96227" y="59473"/>
                    <a:pt x="95400" y="57710"/>
                  </a:cubicBezTo>
                  <a:cubicBezTo>
                    <a:pt x="95078" y="57029"/>
                    <a:pt x="94511" y="56545"/>
                    <a:pt x="93911" y="56545"/>
                  </a:cubicBezTo>
                  <a:cubicBezTo>
                    <a:pt x="93442" y="56545"/>
                    <a:pt x="92953" y="56841"/>
                    <a:pt x="92545" y="57570"/>
                  </a:cubicBezTo>
                  <a:cubicBezTo>
                    <a:pt x="91571" y="59317"/>
                    <a:pt x="89533" y="60185"/>
                    <a:pt x="87508" y="60185"/>
                  </a:cubicBezTo>
                  <a:cubicBezTo>
                    <a:pt x="85001" y="60185"/>
                    <a:pt x="82516" y="58855"/>
                    <a:pt x="82097" y="56217"/>
                  </a:cubicBezTo>
                  <a:cubicBezTo>
                    <a:pt x="81726" y="53884"/>
                    <a:pt x="82772" y="51402"/>
                    <a:pt x="84248" y="49621"/>
                  </a:cubicBezTo>
                  <a:cubicBezTo>
                    <a:pt x="85234" y="48432"/>
                    <a:pt x="86446" y="47986"/>
                    <a:pt x="87723" y="47986"/>
                  </a:cubicBezTo>
                  <a:cubicBezTo>
                    <a:pt x="88957" y="47986"/>
                    <a:pt x="90253" y="48404"/>
                    <a:pt x="91463" y="48970"/>
                  </a:cubicBezTo>
                  <a:cubicBezTo>
                    <a:pt x="91477" y="48977"/>
                    <a:pt x="91492" y="48983"/>
                    <a:pt x="91507" y="48987"/>
                  </a:cubicBezTo>
                  <a:cubicBezTo>
                    <a:pt x="92151" y="49691"/>
                    <a:pt x="92645" y="50519"/>
                    <a:pt x="92956" y="51423"/>
                  </a:cubicBezTo>
                  <a:cubicBezTo>
                    <a:pt x="93230" y="52223"/>
                    <a:pt x="93095" y="53188"/>
                    <a:pt x="93485" y="53936"/>
                  </a:cubicBezTo>
                  <a:cubicBezTo>
                    <a:pt x="93818" y="54576"/>
                    <a:pt x="94343" y="54829"/>
                    <a:pt x="94905" y="54829"/>
                  </a:cubicBezTo>
                  <a:cubicBezTo>
                    <a:pt x="95726" y="54829"/>
                    <a:pt x="96627" y="54291"/>
                    <a:pt x="97131" y="53633"/>
                  </a:cubicBezTo>
                  <a:cubicBezTo>
                    <a:pt x="98175" y="52270"/>
                    <a:pt x="98254" y="50299"/>
                    <a:pt x="97815" y="48699"/>
                  </a:cubicBezTo>
                  <a:cubicBezTo>
                    <a:pt x="97487" y="47492"/>
                    <a:pt x="96850" y="46403"/>
                    <a:pt x="96352" y="45263"/>
                  </a:cubicBezTo>
                  <a:cubicBezTo>
                    <a:pt x="95491" y="43288"/>
                    <a:pt x="97196" y="42931"/>
                    <a:pt x="98496" y="42136"/>
                  </a:cubicBezTo>
                  <a:cubicBezTo>
                    <a:pt x="102110" y="39927"/>
                    <a:pt x="104708" y="36302"/>
                    <a:pt x="105985" y="32289"/>
                  </a:cubicBezTo>
                  <a:cubicBezTo>
                    <a:pt x="106713" y="30006"/>
                    <a:pt x="106616" y="27782"/>
                    <a:pt x="106905" y="25440"/>
                  </a:cubicBezTo>
                  <a:cubicBezTo>
                    <a:pt x="107073" y="24070"/>
                    <a:pt x="107644" y="22505"/>
                    <a:pt x="109265" y="22360"/>
                  </a:cubicBezTo>
                  <a:cubicBezTo>
                    <a:pt x="109346" y="22352"/>
                    <a:pt x="109428" y="22349"/>
                    <a:pt x="109509" y="22349"/>
                  </a:cubicBezTo>
                  <a:cubicBezTo>
                    <a:pt x="109955" y="22349"/>
                    <a:pt x="110399" y="22454"/>
                    <a:pt x="110827" y="22622"/>
                  </a:cubicBezTo>
                  <a:cubicBezTo>
                    <a:pt x="110864" y="22705"/>
                    <a:pt x="110921" y="22779"/>
                    <a:pt x="110992" y="22837"/>
                  </a:cubicBezTo>
                  <a:cubicBezTo>
                    <a:pt x="114493" y="25530"/>
                    <a:pt x="119254" y="27295"/>
                    <a:pt x="123813" y="27295"/>
                  </a:cubicBezTo>
                  <a:cubicBezTo>
                    <a:pt x="127902" y="27295"/>
                    <a:pt x="131828" y="25874"/>
                    <a:pt x="134536" y="22429"/>
                  </a:cubicBezTo>
                  <a:cubicBezTo>
                    <a:pt x="134769" y="22379"/>
                    <a:pt x="135003" y="22349"/>
                    <a:pt x="135239" y="22349"/>
                  </a:cubicBezTo>
                  <a:close/>
                  <a:moveTo>
                    <a:pt x="163784" y="39876"/>
                  </a:moveTo>
                  <a:cubicBezTo>
                    <a:pt x="167661" y="39876"/>
                    <a:pt x="171539" y="40057"/>
                    <a:pt x="175406" y="40270"/>
                  </a:cubicBezTo>
                  <a:cubicBezTo>
                    <a:pt x="178731" y="40453"/>
                    <a:pt x="182034" y="40541"/>
                    <a:pt x="185339" y="40541"/>
                  </a:cubicBezTo>
                  <a:cubicBezTo>
                    <a:pt x="188231" y="40541"/>
                    <a:pt x="191125" y="40473"/>
                    <a:pt x="194036" y="40343"/>
                  </a:cubicBezTo>
                  <a:cubicBezTo>
                    <a:pt x="195189" y="40291"/>
                    <a:pt x="196607" y="40204"/>
                    <a:pt x="198094" y="40204"/>
                  </a:cubicBezTo>
                  <a:cubicBezTo>
                    <a:pt x="202556" y="40204"/>
                    <a:pt x="207643" y="40991"/>
                    <a:pt x="208075" y="45888"/>
                  </a:cubicBezTo>
                  <a:cubicBezTo>
                    <a:pt x="208326" y="48742"/>
                    <a:pt x="207772" y="51771"/>
                    <a:pt x="207503" y="54612"/>
                  </a:cubicBezTo>
                  <a:cubicBezTo>
                    <a:pt x="207189" y="57858"/>
                    <a:pt x="206956" y="61114"/>
                    <a:pt x="206769" y="64369"/>
                  </a:cubicBezTo>
                  <a:cubicBezTo>
                    <a:pt x="206358" y="71430"/>
                    <a:pt x="205768" y="78533"/>
                    <a:pt x="205750" y="85608"/>
                  </a:cubicBezTo>
                  <a:cubicBezTo>
                    <a:pt x="205752" y="85658"/>
                    <a:pt x="205756" y="85707"/>
                    <a:pt x="205765" y="85757"/>
                  </a:cubicBezTo>
                  <a:cubicBezTo>
                    <a:pt x="204987" y="86088"/>
                    <a:pt x="204222" y="86449"/>
                    <a:pt x="203472" y="86842"/>
                  </a:cubicBezTo>
                  <a:cubicBezTo>
                    <a:pt x="203033" y="79412"/>
                    <a:pt x="202527" y="71986"/>
                    <a:pt x="202000" y="64561"/>
                  </a:cubicBezTo>
                  <a:cubicBezTo>
                    <a:pt x="201991" y="64435"/>
                    <a:pt x="201889" y="64371"/>
                    <a:pt x="201791" y="64371"/>
                  </a:cubicBezTo>
                  <a:cubicBezTo>
                    <a:pt x="201693" y="64371"/>
                    <a:pt x="201600" y="64434"/>
                    <a:pt x="201604" y="64561"/>
                  </a:cubicBezTo>
                  <a:cubicBezTo>
                    <a:pt x="201860" y="72158"/>
                    <a:pt x="202140" y="79752"/>
                    <a:pt x="202486" y="87343"/>
                  </a:cubicBezTo>
                  <a:cubicBezTo>
                    <a:pt x="202488" y="87356"/>
                    <a:pt x="202491" y="87370"/>
                    <a:pt x="202491" y="87384"/>
                  </a:cubicBezTo>
                  <a:cubicBezTo>
                    <a:pt x="202220" y="87540"/>
                    <a:pt x="201948" y="87698"/>
                    <a:pt x="201679" y="87863"/>
                  </a:cubicBezTo>
                  <a:cubicBezTo>
                    <a:pt x="201298" y="76808"/>
                    <a:pt x="200658" y="65754"/>
                    <a:pt x="200339" y="54696"/>
                  </a:cubicBezTo>
                  <a:cubicBezTo>
                    <a:pt x="200301" y="53380"/>
                    <a:pt x="200307" y="52062"/>
                    <a:pt x="200275" y="50747"/>
                  </a:cubicBezTo>
                  <a:cubicBezTo>
                    <a:pt x="200251" y="49850"/>
                    <a:pt x="200167" y="48880"/>
                    <a:pt x="199550" y="48173"/>
                  </a:cubicBezTo>
                  <a:cubicBezTo>
                    <a:pt x="198780" y="47289"/>
                    <a:pt x="197377" y="47121"/>
                    <a:pt x="196015" y="47121"/>
                  </a:cubicBezTo>
                  <a:cubicBezTo>
                    <a:pt x="195179" y="47121"/>
                    <a:pt x="194358" y="47184"/>
                    <a:pt x="193707" y="47184"/>
                  </a:cubicBezTo>
                  <a:cubicBezTo>
                    <a:pt x="193656" y="47184"/>
                    <a:pt x="193605" y="47184"/>
                    <a:pt x="193556" y="47183"/>
                  </a:cubicBezTo>
                  <a:cubicBezTo>
                    <a:pt x="187655" y="47084"/>
                    <a:pt x="181755" y="47054"/>
                    <a:pt x="175855" y="46997"/>
                  </a:cubicBezTo>
                  <a:cubicBezTo>
                    <a:pt x="170582" y="46941"/>
                    <a:pt x="165310" y="46837"/>
                    <a:pt x="160039" y="46735"/>
                  </a:cubicBezTo>
                  <a:cubicBezTo>
                    <a:pt x="159241" y="46326"/>
                    <a:pt x="158396" y="46149"/>
                    <a:pt x="157536" y="46149"/>
                  </a:cubicBezTo>
                  <a:cubicBezTo>
                    <a:pt x="157002" y="46149"/>
                    <a:pt x="156462" y="46217"/>
                    <a:pt x="155924" y="46340"/>
                  </a:cubicBezTo>
                  <a:cubicBezTo>
                    <a:pt x="156567" y="44385"/>
                    <a:pt x="156972" y="42237"/>
                    <a:pt x="157103" y="40084"/>
                  </a:cubicBezTo>
                  <a:cubicBezTo>
                    <a:pt x="159328" y="39936"/>
                    <a:pt x="161556" y="39876"/>
                    <a:pt x="163784" y="39876"/>
                  </a:cubicBezTo>
                  <a:close/>
                  <a:moveTo>
                    <a:pt x="108203" y="78484"/>
                  </a:moveTo>
                  <a:cubicBezTo>
                    <a:pt x="111728" y="79974"/>
                    <a:pt x="115585" y="80607"/>
                    <a:pt x="119456" y="80607"/>
                  </a:cubicBezTo>
                  <a:cubicBezTo>
                    <a:pt x="120331" y="80607"/>
                    <a:pt x="121208" y="80575"/>
                    <a:pt x="122082" y="80512"/>
                  </a:cubicBezTo>
                  <a:cubicBezTo>
                    <a:pt x="122167" y="80448"/>
                    <a:pt x="122270" y="80416"/>
                    <a:pt x="122372" y="80416"/>
                  </a:cubicBezTo>
                  <a:cubicBezTo>
                    <a:pt x="122474" y="80416"/>
                    <a:pt x="122576" y="80448"/>
                    <a:pt x="122663" y="80512"/>
                  </a:cubicBezTo>
                  <a:cubicBezTo>
                    <a:pt x="123537" y="80575"/>
                    <a:pt x="124413" y="80607"/>
                    <a:pt x="125289" y="80607"/>
                  </a:cubicBezTo>
                  <a:cubicBezTo>
                    <a:pt x="129160" y="80607"/>
                    <a:pt x="133016" y="79974"/>
                    <a:pt x="136542" y="78484"/>
                  </a:cubicBezTo>
                  <a:lnTo>
                    <a:pt x="136542" y="78484"/>
                  </a:lnTo>
                  <a:cubicBezTo>
                    <a:pt x="135529" y="80675"/>
                    <a:pt x="134255" y="82621"/>
                    <a:pt x="132363" y="84328"/>
                  </a:cubicBezTo>
                  <a:lnTo>
                    <a:pt x="132365" y="84328"/>
                  </a:lnTo>
                  <a:cubicBezTo>
                    <a:pt x="130740" y="85795"/>
                    <a:pt x="128887" y="86869"/>
                    <a:pt x="126875" y="87524"/>
                  </a:cubicBezTo>
                  <a:cubicBezTo>
                    <a:pt x="125581" y="87753"/>
                    <a:pt x="124258" y="87870"/>
                    <a:pt x="122933" y="87870"/>
                  </a:cubicBezTo>
                  <a:cubicBezTo>
                    <a:pt x="120458" y="87870"/>
                    <a:pt x="117979" y="87461"/>
                    <a:pt x="115678" y="86611"/>
                  </a:cubicBezTo>
                  <a:cubicBezTo>
                    <a:pt x="114484" y="85997"/>
                    <a:pt x="113376" y="85230"/>
                    <a:pt x="112381" y="84328"/>
                  </a:cubicBezTo>
                  <a:cubicBezTo>
                    <a:pt x="110490" y="82621"/>
                    <a:pt x="109215" y="80675"/>
                    <a:pt x="108203" y="78484"/>
                  </a:cubicBezTo>
                  <a:close/>
                  <a:moveTo>
                    <a:pt x="136164" y="83517"/>
                  </a:moveTo>
                  <a:lnTo>
                    <a:pt x="136164" y="83517"/>
                  </a:lnTo>
                  <a:cubicBezTo>
                    <a:pt x="135003" y="88371"/>
                    <a:pt x="133773" y="93210"/>
                    <a:pt x="132515" y="98042"/>
                  </a:cubicBezTo>
                  <a:cubicBezTo>
                    <a:pt x="131698" y="96621"/>
                    <a:pt x="130616" y="95268"/>
                    <a:pt x="129545" y="94044"/>
                  </a:cubicBezTo>
                  <a:cubicBezTo>
                    <a:pt x="129487" y="93931"/>
                    <a:pt x="129401" y="93834"/>
                    <a:pt x="129294" y="93764"/>
                  </a:cubicBezTo>
                  <a:cubicBezTo>
                    <a:pt x="129038" y="93477"/>
                    <a:pt x="128783" y="93191"/>
                    <a:pt x="128535" y="92921"/>
                  </a:cubicBezTo>
                  <a:cubicBezTo>
                    <a:pt x="127569" y="91865"/>
                    <a:pt x="126428" y="90622"/>
                    <a:pt x="125133" y="89703"/>
                  </a:cubicBezTo>
                  <a:cubicBezTo>
                    <a:pt x="126591" y="89487"/>
                    <a:pt x="128009" y="89055"/>
                    <a:pt x="129341" y="88426"/>
                  </a:cubicBezTo>
                  <a:cubicBezTo>
                    <a:pt x="132033" y="87433"/>
                    <a:pt x="134453" y="85743"/>
                    <a:pt x="136164" y="83517"/>
                  </a:cubicBezTo>
                  <a:close/>
                  <a:moveTo>
                    <a:pt x="108582" y="83517"/>
                  </a:moveTo>
                  <a:cubicBezTo>
                    <a:pt x="110901" y="86532"/>
                    <a:pt x="114521" y="88566"/>
                    <a:pt x="118349" y="89208"/>
                  </a:cubicBezTo>
                  <a:cubicBezTo>
                    <a:pt x="118578" y="89278"/>
                    <a:pt x="118811" y="89339"/>
                    <a:pt x="119044" y="89397"/>
                  </a:cubicBezTo>
                  <a:cubicBezTo>
                    <a:pt x="118178" y="90049"/>
                    <a:pt x="117427" y="90928"/>
                    <a:pt x="116710" y="91737"/>
                  </a:cubicBezTo>
                  <a:cubicBezTo>
                    <a:pt x="114971" y="93701"/>
                    <a:pt x="113409" y="95842"/>
                    <a:pt x="112274" y="98210"/>
                  </a:cubicBezTo>
                  <a:cubicBezTo>
                    <a:pt x="111002" y="93323"/>
                    <a:pt x="109757" y="88428"/>
                    <a:pt x="108582" y="83517"/>
                  </a:cubicBezTo>
                  <a:close/>
                  <a:moveTo>
                    <a:pt x="122168" y="89900"/>
                  </a:moveTo>
                  <a:cubicBezTo>
                    <a:pt x="122276" y="89900"/>
                    <a:pt x="122386" y="89909"/>
                    <a:pt x="122495" y="89927"/>
                  </a:cubicBezTo>
                  <a:cubicBezTo>
                    <a:pt x="124717" y="90284"/>
                    <a:pt x="126493" y="93244"/>
                    <a:pt x="127770" y="94963"/>
                  </a:cubicBezTo>
                  <a:cubicBezTo>
                    <a:pt x="127275" y="95993"/>
                    <a:pt x="126805" y="97035"/>
                    <a:pt x="126344" y="98085"/>
                  </a:cubicBezTo>
                  <a:cubicBezTo>
                    <a:pt x="126129" y="98578"/>
                    <a:pt x="125833" y="99837"/>
                    <a:pt x="125273" y="100046"/>
                  </a:cubicBezTo>
                  <a:cubicBezTo>
                    <a:pt x="125159" y="100088"/>
                    <a:pt x="125011" y="100105"/>
                    <a:pt x="124843" y="100105"/>
                  </a:cubicBezTo>
                  <a:cubicBezTo>
                    <a:pt x="124231" y="100105"/>
                    <a:pt x="123357" y="99878"/>
                    <a:pt x="122940" y="99840"/>
                  </a:cubicBezTo>
                  <a:cubicBezTo>
                    <a:pt x="122169" y="99770"/>
                    <a:pt x="121340" y="99776"/>
                    <a:pt x="120588" y="99604"/>
                  </a:cubicBezTo>
                  <a:cubicBezTo>
                    <a:pt x="119562" y="99371"/>
                    <a:pt x="119234" y="98723"/>
                    <a:pt x="118919" y="97788"/>
                  </a:cubicBezTo>
                  <a:cubicBezTo>
                    <a:pt x="118451" y="96397"/>
                    <a:pt x="118009" y="94994"/>
                    <a:pt x="117563" y="93595"/>
                  </a:cubicBezTo>
                  <a:cubicBezTo>
                    <a:pt x="118664" y="92239"/>
                    <a:pt x="120362" y="89900"/>
                    <a:pt x="122168" y="89900"/>
                  </a:cubicBezTo>
                  <a:close/>
                  <a:moveTo>
                    <a:pt x="128760" y="96368"/>
                  </a:moveTo>
                  <a:cubicBezTo>
                    <a:pt x="129752" y="97870"/>
                    <a:pt x="130650" y="99462"/>
                    <a:pt x="131788" y="100827"/>
                  </a:cubicBezTo>
                  <a:cubicBezTo>
                    <a:pt x="130730" y="104839"/>
                    <a:pt x="129670" y="108850"/>
                    <a:pt x="128608" y="112862"/>
                  </a:cubicBezTo>
                  <a:cubicBezTo>
                    <a:pt x="128233" y="111391"/>
                    <a:pt x="128100" y="109764"/>
                    <a:pt x="127802" y="108419"/>
                  </a:cubicBezTo>
                  <a:cubicBezTo>
                    <a:pt x="127270" y="106023"/>
                    <a:pt x="126696" y="103636"/>
                    <a:pt x="126115" y="101248"/>
                  </a:cubicBezTo>
                  <a:cubicBezTo>
                    <a:pt x="126362" y="101120"/>
                    <a:pt x="126574" y="100933"/>
                    <a:pt x="126731" y="100703"/>
                  </a:cubicBezTo>
                  <a:cubicBezTo>
                    <a:pt x="127325" y="99853"/>
                    <a:pt x="127686" y="98746"/>
                    <a:pt x="128116" y="97806"/>
                  </a:cubicBezTo>
                  <a:cubicBezTo>
                    <a:pt x="128335" y="97329"/>
                    <a:pt x="128547" y="96849"/>
                    <a:pt x="128760" y="96368"/>
                  </a:cubicBezTo>
                  <a:close/>
                  <a:moveTo>
                    <a:pt x="116757" y="94591"/>
                  </a:moveTo>
                  <a:cubicBezTo>
                    <a:pt x="117100" y="96313"/>
                    <a:pt x="117366" y="98239"/>
                    <a:pt x="118128" y="99724"/>
                  </a:cubicBezTo>
                  <a:cubicBezTo>
                    <a:pt x="118366" y="100192"/>
                    <a:pt x="118707" y="100504"/>
                    <a:pt x="119109" y="100721"/>
                  </a:cubicBezTo>
                  <a:cubicBezTo>
                    <a:pt x="118052" y="104821"/>
                    <a:pt x="117046" y="108943"/>
                    <a:pt x="116199" y="113093"/>
                  </a:cubicBezTo>
                  <a:cubicBezTo>
                    <a:pt x="115027" y="108693"/>
                    <a:pt x="113863" y="104288"/>
                    <a:pt x="112708" y="99880"/>
                  </a:cubicBezTo>
                  <a:cubicBezTo>
                    <a:pt x="112792" y="99832"/>
                    <a:pt x="112866" y="99766"/>
                    <a:pt x="112923" y="99686"/>
                  </a:cubicBezTo>
                  <a:cubicBezTo>
                    <a:pt x="114191" y="97977"/>
                    <a:pt x="115425" y="96250"/>
                    <a:pt x="116757" y="94591"/>
                  </a:cubicBezTo>
                  <a:close/>
                  <a:moveTo>
                    <a:pt x="140156" y="76559"/>
                  </a:moveTo>
                  <a:cubicBezTo>
                    <a:pt x="142244" y="81223"/>
                    <a:pt x="144339" y="85888"/>
                    <a:pt x="146441" y="90551"/>
                  </a:cubicBezTo>
                  <a:cubicBezTo>
                    <a:pt x="146993" y="91780"/>
                    <a:pt x="147718" y="93039"/>
                    <a:pt x="148105" y="94329"/>
                  </a:cubicBezTo>
                  <a:cubicBezTo>
                    <a:pt x="148622" y="96049"/>
                    <a:pt x="147180" y="96296"/>
                    <a:pt x="145820" y="96729"/>
                  </a:cubicBezTo>
                  <a:cubicBezTo>
                    <a:pt x="143397" y="97503"/>
                    <a:pt x="140874" y="98153"/>
                    <a:pt x="138530" y="99141"/>
                  </a:cubicBezTo>
                  <a:cubicBezTo>
                    <a:pt x="137950" y="99387"/>
                    <a:pt x="138096" y="100210"/>
                    <a:pt x="138530" y="100492"/>
                  </a:cubicBezTo>
                  <a:cubicBezTo>
                    <a:pt x="139873" y="101367"/>
                    <a:pt x="140971" y="102653"/>
                    <a:pt x="141934" y="103916"/>
                  </a:cubicBezTo>
                  <a:cubicBezTo>
                    <a:pt x="142529" y="104696"/>
                    <a:pt x="142547" y="104730"/>
                    <a:pt x="142020" y="105543"/>
                  </a:cubicBezTo>
                  <a:cubicBezTo>
                    <a:pt x="141561" y="106254"/>
                    <a:pt x="141110" y="106974"/>
                    <a:pt x="140651" y="107689"/>
                  </a:cubicBezTo>
                  <a:cubicBezTo>
                    <a:pt x="138914" y="110395"/>
                    <a:pt x="137007" y="112985"/>
                    <a:pt x="135105" y="115574"/>
                  </a:cubicBezTo>
                  <a:cubicBezTo>
                    <a:pt x="135012" y="115695"/>
                    <a:pt x="134953" y="115840"/>
                    <a:pt x="134937" y="115993"/>
                  </a:cubicBezTo>
                  <a:cubicBezTo>
                    <a:pt x="133097" y="116357"/>
                    <a:pt x="131276" y="116920"/>
                    <a:pt x="129472" y="117456"/>
                  </a:cubicBezTo>
                  <a:cubicBezTo>
                    <a:pt x="129793" y="116344"/>
                    <a:pt x="130001" y="115178"/>
                    <a:pt x="130153" y="114017"/>
                  </a:cubicBezTo>
                  <a:cubicBezTo>
                    <a:pt x="134351" y="102076"/>
                    <a:pt x="137107" y="89763"/>
                    <a:pt x="139030" y="77246"/>
                  </a:cubicBezTo>
                  <a:cubicBezTo>
                    <a:pt x="139412" y="77031"/>
                    <a:pt x="139783" y="76798"/>
                    <a:pt x="140156" y="76559"/>
                  </a:cubicBezTo>
                  <a:close/>
                  <a:moveTo>
                    <a:pt x="119816" y="100997"/>
                  </a:moveTo>
                  <a:cubicBezTo>
                    <a:pt x="120628" y="101216"/>
                    <a:pt x="121556" y="101209"/>
                    <a:pt x="122365" y="101271"/>
                  </a:cubicBezTo>
                  <a:cubicBezTo>
                    <a:pt x="123050" y="101322"/>
                    <a:pt x="123945" y="101520"/>
                    <a:pt x="124778" y="101520"/>
                  </a:cubicBezTo>
                  <a:cubicBezTo>
                    <a:pt x="124897" y="101520"/>
                    <a:pt x="125014" y="101516"/>
                    <a:pt x="125129" y="101507"/>
                  </a:cubicBezTo>
                  <a:cubicBezTo>
                    <a:pt x="125545" y="104236"/>
                    <a:pt x="125970" y="106962"/>
                    <a:pt x="126461" y="109680"/>
                  </a:cubicBezTo>
                  <a:cubicBezTo>
                    <a:pt x="126796" y="111531"/>
                    <a:pt x="126915" y="113782"/>
                    <a:pt x="127924" y="115443"/>
                  </a:cubicBezTo>
                  <a:cubicBezTo>
                    <a:pt x="127872" y="115647"/>
                    <a:pt x="127817" y="115850"/>
                    <a:pt x="127764" y="116054"/>
                  </a:cubicBezTo>
                  <a:lnTo>
                    <a:pt x="127764" y="116055"/>
                  </a:lnTo>
                  <a:cubicBezTo>
                    <a:pt x="127748" y="116119"/>
                    <a:pt x="127738" y="116184"/>
                    <a:pt x="127736" y="116250"/>
                  </a:cubicBezTo>
                  <a:cubicBezTo>
                    <a:pt x="127489" y="116846"/>
                    <a:pt x="127243" y="117446"/>
                    <a:pt x="127020" y="118054"/>
                  </a:cubicBezTo>
                  <a:cubicBezTo>
                    <a:pt x="127006" y="118090"/>
                    <a:pt x="126999" y="118129"/>
                    <a:pt x="126988" y="118167"/>
                  </a:cubicBezTo>
                  <a:cubicBezTo>
                    <a:pt x="124949" y="118739"/>
                    <a:pt x="122900" y="119281"/>
                    <a:pt x="120843" y="119794"/>
                  </a:cubicBezTo>
                  <a:cubicBezTo>
                    <a:pt x="120194" y="119953"/>
                    <a:pt x="119543" y="120108"/>
                    <a:pt x="118894" y="120262"/>
                  </a:cubicBezTo>
                  <a:cubicBezTo>
                    <a:pt x="118891" y="120253"/>
                    <a:pt x="118890" y="120244"/>
                    <a:pt x="118891" y="120235"/>
                  </a:cubicBezTo>
                  <a:cubicBezTo>
                    <a:pt x="118564" y="118635"/>
                    <a:pt x="117934" y="117030"/>
                    <a:pt x="117235" y="115455"/>
                  </a:cubicBezTo>
                  <a:cubicBezTo>
                    <a:pt x="118411" y="110704"/>
                    <a:pt x="119213" y="105854"/>
                    <a:pt x="119816" y="100997"/>
                  </a:cubicBezTo>
                  <a:close/>
                  <a:moveTo>
                    <a:pt x="105134" y="76904"/>
                  </a:moveTo>
                  <a:cubicBezTo>
                    <a:pt x="105327" y="77021"/>
                    <a:pt x="105521" y="77136"/>
                    <a:pt x="105717" y="77247"/>
                  </a:cubicBezTo>
                  <a:cubicBezTo>
                    <a:pt x="107770" y="90622"/>
                    <a:pt x="110776" y="103768"/>
                    <a:pt x="115481" y="116471"/>
                  </a:cubicBezTo>
                  <a:cubicBezTo>
                    <a:pt x="115528" y="116602"/>
                    <a:pt x="115608" y="116719"/>
                    <a:pt x="115714" y="116811"/>
                  </a:cubicBezTo>
                  <a:cubicBezTo>
                    <a:pt x="116045" y="118117"/>
                    <a:pt x="116263" y="119505"/>
                    <a:pt x="116731" y="120757"/>
                  </a:cubicBezTo>
                  <a:lnTo>
                    <a:pt x="116391" y="120835"/>
                  </a:lnTo>
                  <a:cubicBezTo>
                    <a:pt x="116356" y="120643"/>
                    <a:pt x="116257" y="120465"/>
                    <a:pt x="116071" y="120320"/>
                  </a:cubicBezTo>
                  <a:cubicBezTo>
                    <a:pt x="113782" y="118513"/>
                    <a:pt x="111378" y="116860"/>
                    <a:pt x="109033" y="115129"/>
                  </a:cubicBezTo>
                  <a:cubicBezTo>
                    <a:pt x="107714" y="114157"/>
                    <a:pt x="106387" y="113200"/>
                    <a:pt x="105101" y="112191"/>
                  </a:cubicBezTo>
                  <a:cubicBezTo>
                    <a:pt x="104093" y="111396"/>
                    <a:pt x="102771" y="110593"/>
                    <a:pt x="101998" y="109554"/>
                  </a:cubicBezTo>
                  <a:cubicBezTo>
                    <a:pt x="100504" y="107542"/>
                    <a:pt x="104308" y="104972"/>
                    <a:pt x="105463" y="103593"/>
                  </a:cubicBezTo>
                  <a:cubicBezTo>
                    <a:pt x="106371" y="102507"/>
                    <a:pt x="107607" y="100468"/>
                    <a:pt x="105707" y="99724"/>
                  </a:cubicBezTo>
                  <a:cubicBezTo>
                    <a:pt x="104409" y="99217"/>
                    <a:pt x="102841" y="99062"/>
                    <a:pt x="101483" y="98752"/>
                  </a:cubicBezTo>
                  <a:cubicBezTo>
                    <a:pt x="99990" y="98408"/>
                    <a:pt x="98486" y="98099"/>
                    <a:pt x="97002" y="97724"/>
                  </a:cubicBezTo>
                  <a:cubicBezTo>
                    <a:pt x="96673" y="97640"/>
                    <a:pt x="95183" y="97437"/>
                    <a:pt x="95012" y="97154"/>
                  </a:cubicBezTo>
                  <a:cubicBezTo>
                    <a:pt x="94773" y="96765"/>
                    <a:pt x="95299" y="96105"/>
                    <a:pt x="95451" y="95787"/>
                  </a:cubicBezTo>
                  <a:cubicBezTo>
                    <a:pt x="96099" y="94451"/>
                    <a:pt x="96748" y="93118"/>
                    <a:pt x="97401" y="91789"/>
                  </a:cubicBezTo>
                  <a:cubicBezTo>
                    <a:pt x="99866" y="86768"/>
                    <a:pt x="102443" y="81806"/>
                    <a:pt x="105134" y="76904"/>
                  </a:cubicBezTo>
                  <a:close/>
                  <a:moveTo>
                    <a:pt x="141552" y="117262"/>
                  </a:moveTo>
                  <a:lnTo>
                    <a:pt x="141552" y="117262"/>
                  </a:lnTo>
                  <a:cubicBezTo>
                    <a:pt x="145783" y="118341"/>
                    <a:pt x="149286" y="121129"/>
                    <a:pt x="151508" y="124879"/>
                  </a:cubicBezTo>
                  <a:cubicBezTo>
                    <a:pt x="150128" y="124455"/>
                    <a:pt x="148669" y="124276"/>
                    <a:pt x="147192" y="124276"/>
                  </a:cubicBezTo>
                  <a:cubicBezTo>
                    <a:pt x="146630" y="124276"/>
                    <a:pt x="146065" y="124302"/>
                    <a:pt x="145501" y="124350"/>
                  </a:cubicBezTo>
                  <a:cubicBezTo>
                    <a:pt x="145795" y="123142"/>
                    <a:pt x="145001" y="121789"/>
                    <a:pt x="144436" y="120710"/>
                  </a:cubicBezTo>
                  <a:cubicBezTo>
                    <a:pt x="143694" y="119296"/>
                    <a:pt x="142716" y="118117"/>
                    <a:pt x="141552" y="117262"/>
                  </a:cubicBezTo>
                  <a:close/>
                  <a:moveTo>
                    <a:pt x="96240" y="120227"/>
                  </a:moveTo>
                  <a:cubicBezTo>
                    <a:pt x="96379" y="120227"/>
                    <a:pt x="96520" y="120233"/>
                    <a:pt x="96662" y="120244"/>
                  </a:cubicBezTo>
                  <a:cubicBezTo>
                    <a:pt x="95378" y="121525"/>
                    <a:pt x="94397" y="123207"/>
                    <a:pt x="93843" y="124870"/>
                  </a:cubicBezTo>
                  <a:cubicBezTo>
                    <a:pt x="93531" y="125799"/>
                    <a:pt x="93235" y="127006"/>
                    <a:pt x="93344" y="128080"/>
                  </a:cubicBezTo>
                  <a:cubicBezTo>
                    <a:pt x="93273" y="128100"/>
                    <a:pt x="93204" y="128132"/>
                    <a:pt x="93141" y="128172"/>
                  </a:cubicBezTo>
                  <a:cubicBezTo>
                    <a:pt x="92819" y="128373"/>
                    <a:pt x="92490" y="128463"/>
                    <a:pt x="92174" y="128463"/>
                  </a:cubicBezTo>
                  <a:cubicBezTo>
                    <a:pt x="91266" y="128463"/>
                    <a:pt x="90469" y="127719"/>
                    <a:pt x="90290" y="126707"/>
                  </a:cubicBezTo>
                  <a:cubicBezTo>
                    <a:pt x="90080" y="125525"/>
                    <a:pt x="90578" y="124237"/>
                    <a:pt x="91177" y="123247"/>
                  </a:cubicBezTo>
                  <a:cubicBezTo>
                    <a:pt x="92283" y="121427"/>
                    <a:pt x="94177" y="120227"/>
                    <a:pt x="96240" y="120227"/>
                  </a:cubicBezTo>
                  <a:close/>
                  <a:moveTo>
                    <a:pt x="104980" y="120305"/>
                  </a:moveTo>
                  <a:cubicBezTo>
                    <a:pt x="105758" y="120305"/>
                    <a:pt x="106529" y="120508"/>
                    <a:pt x="107217" y="120980"/>
                  </a:cubicBezTo>
                  <a:cubicBezTo>
                    <a:pt x="107450" y="121141"/>
                    <a:pt x="107947" y="121461"/>
                    <a:pt x="107976" y="121775"/>
                  </a:cubicBezTo>
                  <a:cubicBezTo>
                    <a:pt x="108023" y="122264"/>
                    <a:pt x="107389" y="122558"/>
                    <a:pt x="106946" y="122666"/>
                  </a:cubicBezTo>
                  <a:lnTo>
                    <a:pt x="106947" y="122665"/>
                  </a:lnTo>
                  <a:lnTo>
                    <a:pt x="106947" y="122665"/>
                  </a:lnTo>
                  <a:cubicBezTo>
                    <a:pt x="106833" y="122682"/>
                    <a:pt x="106719" y="122703"/>
                    <a:pt x="106605" y="122721"/>
                  </a:cubicBezTo>
                  <a:cubicBezTo>
                    <a:pt x="106134" y="122775"/>
                    <a:pt x="105660" y="122854"/>
                    <a:pt x="105208" y="123003"/>
                  </a:cubicBezTo>
                  <a:cubicBezTo>
                    <a:pt x="104313" y="123297"/>
                    <a:pt x="103547" y="123829"/>
                    <a:pt x="103041" y="124638"/>
                  </a:cubicBezTo>
                  <a:cubicBezTo>
                    <a:pt x="102465" y="125564"/>
                    <a:pt x="102387" y="126660"/>
                    <a:pt x="101996" y="127655"/>
                  </a:cubicBezTo>
                  <a:cubicBezTo>
                    <a:pt x="101779" y="128217"/>
                    <a:pt x="101352" y="128758"/>
                    <a:pt x="100740" y="128758"/>
                  </a:cubicBezTo>
                  <a:cubicBezTo>
                    <a:pt x="100639" y="128758"/>
                    <a:pt x="100534" y="128743"/>
                    <a:pt x="100423" y="128712"/>
                  </a:cubicBezTo>
                  <a:cubicBezTo>
                    <a:pt x="99480" y="128443"/>
                    <a:pt x="99480" y="127274"/>
                    <a:pt x="99541" y="126474"/>
                  </a:cubicBezTo>
                  <a:cubicBezTo>
                    <a:pt x="99779" y="123401"/>
                    <a:pt x="101849" y="120596"/>
                    <a:pt x="104916" y="120305"/>
                  </a:cubicBezTo>
                  <a:cubicBezTo>
                    <a:pt x="104937" y="120305"/>
                    <a:pt x="104959" y="120305"/>
                    <a:pt x="104980" y="120305"/>
                  </a:cubicBezTo>
                  <a:close/>
                  <a:moveTo>
                    <a:pt x="101826" y="119748"/>
                  </a:moveTo>
                  <a:cubicBezTo>
                    <a:pt x="99324" y="121199"/>
                    <a:pt x="97694" y="124183"/>
                    <a:pt x="97659" y="127179"/>
                  </a:cubicBezTo>
                  <a:cubicBezTo>
                    <a:pt x="97656" y="127587"/>
                    <a:pt x="97706" y="127996"/>
                    <a:pt x="97806" y="128391"/>
                  </a:cubicBezTo>
                  <a:cubicBezTo>
                    <a:pt x="97711" y="128457"/>
                    <a:pt x="97626" y="128539"/>
                    <a:pt x="97557" y="128633"/>
                  </a:cubicBezTo>
                  <a:cubicBezTo>
                    <a:pt x="97303" y="128977"/>
                    <a:pt x="96796" y="129140"/>
                    <a:pt x="96299" y="129140"/>
                  </a:cubicBezTo>
                  <a:cubicBezTo>
                    <a:pt x="95932" y="129140"/>
                    <a:pt x="95570" y="129051"/>
                    <a:pt x="95320" y="128881"/>
                  </a:cubicBezTo>
                  <a:cubicBezTo>
                    <a:pt x="94462" y="128301"/>
                    <a:pt x="94607" y="127234"/>
                    <a:pt x="94779" y="126413"/>
                  </a:cubicBezTo>
                  <a:cubicBezTo>
                    <a:pt x="95058" y="125089"/>
                    <a:pt x="95803" y="123873"/>
                    <a:pt x="96632" y="122820"/>
                  </a:cubicBezTo>
                  <a:cubicBezTo>
                    <a:pt x="97912" y="121197"/>
                    <a:pt x="99763" y="119814"/>
                    <a:pt x="101826" y="119748"/>
                  </a:cubicBezTo>
                  <a:close/>
                  <a:moveTo>
                    <a:pt x="29120" y="108212"/>
                  </a:moveTo>
                  <a:cubicBezTo>
                    <a:pt x="30453" y="108212"/>
                    <a:pt x="31788" y="108424"/>
                    <a:pt x="33073" y="108877"/>
                  </a:cubicBezTo>
                  <a:cubicBezTo>
                    <a:pt x="39465" y="111131"/>
                    <a:pt x="44220" y="117181"/>
                    <a:pt x="43915" y="124077"/>
                  </a:cubicBezTo>
                  <a:cubicBezTo>
                    <a:pt x="43614" y="130906"/>
                    <a:pt x="37930" y="136155"/>
                    <a:pt x="31274" y="136155"/>
                  </a:cubicBezTo>
                  <a:cubicBezTo>
                    <a:pt x="30841" y="136155"/>
                    <a:pt x="30403" y="136132"/>
                    <a:pt x="29963" y="136087"/>
                  </a:cubicBezTo>
                  <a:cubicBezTo>
                    <a:pt x="26487" y="135726"/>
                    <a:pt x="22570" y="134463"/>
                    <a:pt x="19890" y="132156"/>
                  </a:cubicBezTo>
                  <a:cubicBezTo>
                    <a:pt x="17440" y="130053"/>
                    <a:pt x="16077" y="126898"/>
                    <a:pt x="15783" y="123715"/>
                  </a:cubicBezTo>
                  <a:cubicBezTo>
                    <a:pt x="15264" y="118112"/>
                    <a:pt x="18033" y="112880"/>
                    <a:pt x="22453" y="109991"/>
                  </a:cubicBezTo>
                  <a:cubicBezTo>
                    <a:pt x="24491" y="108854"/>
                    <a:pt x="26802" y="108212"/>
                    <a:pt x="29120" y="108212"/>
                  </a:cubicBezTo>
                  <a:close/>
                  <a:moveTo>
                    <a:pt x="215464" y="85777"/>
                  </a:moveTo>
                  <a:cubicBezTo>
                    <a:pt x="218309" y="85777"/>
                    <a:pt x="221130" y="86351"/>
                    <a:pt x="224031" y="87474"/>
                  </a:cubicBezTo>
                  <a:cubicBezTo>
                    <a:pt x="229656" y="89647"/>
                    <a:pt x="234823" y="92899"/>
                    <a:pt x="237398" y="98559"/>
                  </a:cubicBezTo>
                  <a:cubicBezTo>
                    <a:pt x="239662" y="103531"/>
                    <a:pt x="239982" y="109405"/>
                    <a:pt x="238871" y="114707"/>
                  </a:cubicBezTo>
                  <a:cubicBezTo>
                    <a:pt x="237727" y="120166"/>
                    <a:pt x="235094" y="125327"/>
                    <a:pt x="231390" y="129492"/>
                  </a:cubicBezTo>
                  <a:cubicBezTo>
                    <a:pt x="227327" y="134058"/>
                    <a:pt x="222135" y="136778"/>
                    <a:pt x="216030" y="136778"/>
                  </a:cubicBezTo>
                  <a:cubicBezTo>
                    <a:pt x="215747" y="136778"/>
                    <a:pt x="215462" y="136772"/>
                    <a:pt x="215176" y="136760"/>
                  </a:cubicBezTo>
                  <a:cubicBezTo>
                    <a:pt x="209074" y="136507"/>
                    <a:pt x="203308" y="133699"/>
                    <a:pt x="198815" y="129658"/>
                  </a:cubicBezTo>
                  <a:cubicBezTo>
                    <a:pt x="196604" y="127667"/>
                    <a:pt x="194518" y="125436"/>
                    <a:pt x="193040" y="122838"/>
                  </a:cubicBezTo>
                  <a:cubicBezTo>
                    <a:pt x="191529" y="120183"/>
                    <a:pt x="191047" y="117119"/>
                    <a:pt x="191063" y="114092"/>
                  </a:cubicBezTo>
                  <a:cubicBezTo>
                    <a:pt x="191105" y="107807"/>
                    <a:pt x="192801" y="101024"/>
                    <a:pt x="196270" y="95740"/>
                  </a:cubicBezTo>
                  <a:cubicBezTo>
                    <a:pt x="199036" y="91520"/>
                    <a:pt x="203448" y="88580"/>
                    <a:pt x="208190" y="87005"/>
                  </a:cubicBezTo>
                  <a:cubicBezTo>
                    <a:pt x="210671" y="86182"/>
                    <a:pt x="213076" y="85777"/>
                    <a:pt x="215464" y="85777"/>
                  </a:cubicBezTo>
                  <a:close/>
                  <a:moveTo>
                    <a:pt x="101648" y="80122"/>
                  </a:moveTo>
                  <a:cubicBezTo>
                    <a:pt x="100006" y="82810"/>
                    <a:pt x="98399" y="85517"/>
                    <a:pt x="96827" y="88243"/>
                  </a:cubicBezTo>
                  <a:cubicBezTo>
                    <a:pt x="95578" y="90402"/>
                    <a:pt x="94360" y="92580"/>
                    <a:pt x="93172" y="94774"/>
                  </a:cubicBezTo>
                  <a:cubicBezTo>
                    <a:pt x="92338" y="96316"/>
                    <a:pt x="91622" y="98368"/>
                    <a:pt x="93713" y="99265"/>
                  </a:cubicBezTo>
                  <a:cubicBezTo>
                    <a:pt x="94587" y="99636"/>
                    <a:pt x="95674" y="99590"/>
                    <a:pt x="96599" y="99710"/>
                  </a:cubicBezTo>
                  <a:cubicBezTo>
                    <a:pt x="97987" y="99887"/>
                    <a:pt x="99367" y="100119"/>
                    <a:pt x="100749" y="100329"/>
                  </a:cubicBezTo>
                  <a:cubicBezTo>
                    <a:pt x="101942" y="100512"/>
                    <a:pt x="103300" y="100553"/>
                    <a:pt x="104462" y="100894"/>
                  </a:cubicBezTo>
                  <a:cubicBezTo>
                    <a:pt x="105305" y="101141"/>
                    <a:pt x="105323" y="101258"/>
                    <a:pt x="104715" y="101950"/>
                  </a:cubicBezTo>
                  <a:cubicBezTo>
                    <a:pt x="104385" y="102322"/>
                    <a:pt x="104025" y="102668"/>
                    <a:pt x="103661" y="103006"/>
                  </a:cubicBezTo>
                  <a:cubicBezTo>
                    <a:pt x="102349" y="104217"/>
                    <a:pt x="100746" y="105365"/>
                    <a:pt x="100111" y="107114"/>
                  </a:cubicBezTo>
                  <a:cubicBezTo>
                    <a:pt x="99515" y="108767"/>
                    <a:pt x="100303" y="110105"/>
                    <a:pt x="101578" y="111150"/>
                  </a:cubicBezTo>
                  <a:cubicBezTo>
                    <a:pt x="105701" y="114525"/>
                    <a:pt x="109725" y="118078"/>
                    <a:pt x="113923" y="121365"/>
                  </a:cubicBezTo>
                  <a:cubicBezTo>
                    <a:pt x="112483" y="121662"/>
                    <a:pt x="111043" y="121947"/>
                    <a:pt x="109597" y="122209"/>
                  </a:cubicBezTo>
                  <a:cubicBezTo>
                    <a:pt x="109771" y="121328"/>
                    <a:pt x="109396" y="120320"/>
                    <a:pt x="108695" y="119687"/>
                  </a:cubicBezTo>
                  <a:cubicBezTo>
                    <a:pt x="107812" y="118888"/>
                    <a:pt x="106739" y="118547"/>
                    <a:pt x="105637" y="118547"/>
                  </a:cubicBezTo>
                  <a:cubicBezTo>
                    <a:pt x="105106" y="118547"/>
                    <a:pt x="104567" y="118626"/>
                    <a:pt x="104039" y="118772"/>
                  </a:cubicBezTo>
                  <a:cubicBezTo>
                    <a:pt x="103955" y="118648"/>
                    <a:pt x="103829" y="118546"/>
                    <a:pt x="103661" y="118478"/>
                  </a:cubicBezTo>
                  <a:cubicBezTo>
                    <a:pt x="102898" y="118180"/>
                    <a:pt x="102156" y="118045"/>
                    <a:pt x="101443" y="118045"/>
                  </a:cubicBezTo>
                  <a:cubicBezTo>
                    <a:pt x="100358" y="118045"/>
                    <a:pt x="99339" y="118359"/>
                    <a:pt x="98416" y="118889"/>
                  </a:cubicBezTo>
                  <a:cubicBezTo>
                    <a:pt x="98344" y="118836"/>
                    <a:pt x="98266" y="118794"/>
                    <a:pt x="98183" y="118765"/>
                  </a:cubicBezTo>
                  <a:cubicBezTo>
                    <a:pt x="97420" y="118485"/>
                    <a:pt x="96659" y="118355"/>
                    <a:pt x="95919" y="118355"/>
                  </a:cubicBezTo>
                  <a:cubicBezTo>
                    <a:pt x="92585" y="118355"/>
                    <a:pt x="89661" y="120980"/>
                    <a:pt x="88808" y="124336"/>
                  </a:cubicBezTo>
                  <a:cubicBezTo>
                    <a:pt x="88761" y="124519"/>
                    <a:pt x="88723" y="124702"/>
                    <a:pt x="88691" y="124888"/>
                  </a:cubicBezTo>
                  <a:cubicBezTo>
                    <a:pt x="88537" y="124896"/>
                    <a:pt x="88386" y="124931"/>
                    <a:pt x="88243" y="124994"/>
                  </a:cubicBezTo>
                  <a:cubicBezTo>
                    <a:pt x="87275" y="125407"/>
                    <a:pt x="86295" y="125819"/>
                    <a:pt x="85305" y="126207"/>
                  </a:cubicBezTo>
                  <a:cubicBezTo>
                    <a:pt x="86550" y="123247"/>
                    <a:pt x="87450" y="120074"/>
                    <a:pt x="88360" y="117050"/>
                  </a:cubicBezTo>
                  <a:cubicBezTo>
                    <a:pt x="88410" y="116891"/>
                    <a:pt x="88453" y="116727"/>
                    <a:pt x="88500" y="116564"/>
                  </a:cubicBezTo>
                  <a:cubicBezTo>
                    <a:pt x="88564" y="116511"/>
                    <a:pt x="88620" y="116447"/>
                    <a:pt x="88666" y="116376"/>
                  </a:cubicBezTo>
                  <a:cubicBezTo>
                    <a:pt x="90621" y="113282"/>
                    <a:pt x="92212" y="109983"/>
                    <a:pt x="93344" y="106504"/>
                  </a:cubicBezTo>
                  <a:cubicBezTo>
                    <a:pt x="93448" y="106183"/>
                    <a:pt x="93190" y="105977"/>
                    <a:pt x="92929" y="105977"/>
                  </a:cubicBezTo>
                  <a:cubicBezTo>
                    <a:pt x="92757" y="105977"/>
                    <a:pt x="92584" y="106067"/>
                    <a:pt x="92512" y="106273"/>
                  </a:cubicBezTo>
                  <a:cubicBezTo>
                    <a:pt x="91768" y="108414"/>
                    <a:pt x="90824" y="110448"/>
                    <a:pt x="89682" y="112378"/>
                  </a:cubicBezTo>
                  <a:cubicBezTo>
                    <a:pt x="90361" y="109858"/>
                    <a:pt x="90976" y="107327"/>
                    <a:pt x="91526" y="104784"/>
                  </a:cubicBezTo>
                  <a:cubicBezTo>
                    <a:pt x="91631" y="104298"/>
                    <a:pt x="91231" y="103980"/>
                    <a:pt x="90853" y="103980"/>
                  </a:cubicBezTo>
                  <a:cubicBezTo>
                    <a:pt x="90603" y="103980"/>
                    <a:pt x="90363" y="104119"/>
                    <a:pt x="90284" y="104440"/>
                  </a:cubicBezTo>
                  <a:cubicBezTo>
                    <a:pt x="89300" y="108461"/>
                    <a:pt x="88134" y="112421"/>
                    <a:pt x="86737" y="116317"/>
                  </a:cubicBezTo>
                  <a:cubicBezTo>
                    <a:pt x="85341" y="120213"/>
                    <a:pt x="83452" y="123934"/>
                    <a:pt x="82108" y="127835"/>
                  </a:cubicBezTo>
                  <a:cubicBezTo>
                    <a:pt x="81838" y="128619"/>
                    <a:pt x="82528" y="129212"/>
                    <a:pt x="83226" y="129212"/>
                  </a:cubicBezTo>
                  <a:cubicBezTo>
                    <a:pt x="83402" y="129212"/>
                    <a:pt x="83579" y="129174"/>
                    <a:pt x="83740" y="129092"/>
                  </a:cubicBezTo>
                  <a:cubicBezTo>
                    <a:pt x="85323" y="128286"/>
                    <a:pt x="87002" y="127634"/>
                    <a:pt x="88661" y="126997"/>
                  </a:cubicBezTo>
                  <a:cubicBezTo>
                    <a:pt x="88808" y="127908"/>
                    <a:pt x="89192" y="128763"/>
                    <a:pt x="89894" y="129424"/>
                  </a:cubicBezTo>
                  <a:cubicBezTo>
                    <a:pt x="90588" y="130075"/>
                    <a:pt x="91422" y="130408"/>
                    <a:pt x="92258" y="130408"/>
                  </a:cubicBezTo>
                  <a:cubicBezTo>
                    <a:pt x="92895" y="130408"/>
                    <a:pt x="93534" y="130215"/>
                    <a:pt x="94112" y="129820"/>
                  </a:cubicBezTo>
                  <a:cubicBezTo>
                    <a:pt x="94215" y="129923"/>
                    <a:pt x="94329" y="130017"/>
                    <a:pt x="94450" y="130098"/>
                  </a:cubicBezTo>
                  <a:cubicBezTo>
                    <a:pt x="95139" y="130568"/>
                    <a:pt x="95955" y="130843"/>
                    <a:pt x="96738" y="130843"/>
                  </a:cubicBezTo>
                  <a:cubicBezTo>
                    <a:pt x="97480" y="130843"/>
                    <a:pt x="98191" y="130597"/>
                    <a:pt x="98736" y="130037"/>
                  </a:cubicBezTo>
                  <a:cubicBezTo>
                    <a:pt x="99242" y="130525"/>
                    <a:pt x="99922" y="130827"/>
                    <a:pt x="100766" y="130827"/>
                  </a:cubicBezTo>
                  <a:cubicBezTo>
                    <a:pt x="100790" y="130827"/>
                    <a:pt x="100815" y="130826"/>
                    <a:pt x="100839" y="130826"/>
                  </a:cubicBezTo>
                  <a:cubicBezTo>
                    <a:pt x="102873" y="130785"/>
                    <a:pt x="103691" y="129034"/>
                    <a:pt x="103906" y="127262"/>
                  </a:cubicBezTo>
                  <a:cubicBezTo>
                    <a:pt x="104089" y="125772"/>
                    <a:pt x="104247" y="124504"/>
                    <a:pt x="105896" y="124023"/>
                  </a:cubicBezTo>
                  <a:cubicBezTo>
                    <a:pt x="106731" y="123783"/>
                    <a:pt x="107779" y="124016"/>
                    <a:pt x="108561" y="123593"/>
                  </a:cubicBezTo>
                  <a:cubicBezTo>
                    <a:pt x="115643" y="122626"/>
                    <a:pt x="122710" y="121480"/>
                    <a:pt x="129684" y="119916"/>
                  </a:cubicBezTo>
                  <a:cubicBezTo>
                    <a:pt x="131601" y="119485"/>
                    <a:pt x="133493" y="118969"/>
                    <a:pt x="135373" y="118408"/>
                  </a:cubicBezTo>
                  <a:cubicBezTo>
                    <a:pt x="136343" y="118119"/>
                    <a:pt x="137351" y="117816"/>
                    <a:pt x="138308" y="117816"/>
                  </a:cubicBezTo>
                  <a:cubicBezTo>
                    <a:pt x="139196" y="117816"/>
                    <a:pt x="140041" y="118077"/>
                    <a:pt x="140770" y="118854"/>
                  </a:cubicBezTo>
                  <a:cubicBezTo>
                    <a:pt x="141812" y="119962"/>
                    <a:pt x="142626" y="121641"/>
                    <a:pt x="143094" y="123084"/>
                  </a:cubicBezTo>
                  <a:cubicBezTo>
                    <a:pt x="143240" y="123539"/>
                    <a:pt x="143234" y="123846"/>
                    <a:pt x="143112" y="124091"/>
                  </a:cubicBezTo>
                  <a:cubicBezTo>
                    <a:pt x="138847" y="125715"/>
                    <a:pt x="134697" y="127655"/>
                    <a:pt x="130744" y="129932"/>
                  </a:cubicBezTo>
                  <a:cubicBezTo>
                    <a:pt x="126581" y="132329"/>
                    <a:pt x="122763" y="135239"/>
                    <a:pt x="118739" y="137849"/>
                  </a:cubicBezTo>
                  <a:cubicBezTo>
                    <a:pt x="114523" y="140589"/>
                    <a:pt x="110100" y="142614"/>
                    <a:pt x="105198" y="143764"/>
                  </a:cubicBezTo>
                  <a:cubicBezTo>
                    <a:pt x="100092" y="144959"/>
                    <a:pt x="94846" y="145620"/>
                    <a:pt x="89644" y="146219"/>
                  </a:cubicBezTo>
                  <a:cubicBezTo>
                    <a:pt x="85492" y="146697"/>
                    <a:pt x="81352" y="147182"/>
                    <a:pt x="77199" y="147182"/>
                  </a:cubicBezTo>
                  <a:cubicBezTo>
                    <a:pt x="76354" y="147182"/>
                    <a:pt x="75508" y="147162"/>
                    <a:pt x="74662" y="147118"/>
                  </a:cubicBezTo>
                  <a:cubicBezTo>
                    <a:pt x="74462" y="147093"/>
                    <a:pt x="74261" y="147066"/>
                    <a:pt x="74060" y="147034"/>
                  </a:cubicBezTo>
                  <a:cubicBezTo>
                    <a:pt x="71192" y="146552"/>
                    <a:pt x="68139" y="145617"/>
                    <a:pt x="66437" y="143074"/>
                  </a:cubicBezTo>
                  <a:cubicBezTo>
                    <a:pt x="64660" y="140412"/>
                    <a:pt x="65207" y="136712"/>
                    <a:pt x="65736" y="133744"/>
                  </a:cubicBezTo>
                  <a:cubicBezTo>
                    <a:pt x="66312" y="130532"/>
                    <a:pt x="67177" y="127366"/>
                    <a:pt x="67956" y="124197"/>
                  </a:cubicBezTo>
                  <a:cubicBezTo>
                    <a:pt x="69554" y="117715"/>
                    <a:pt x="71130" y="111224"/>
                    <a:pt x="73118" y="104847"/>
                  </a:cubicBezTo>
                  <a:cubicBezTo>
                    <a:pt x="74099" y="101708"/>
                    <a:pt x="75028" y="98393"/>
                    <a:pt x="76540" y="95461"/>
                  </a:cubicBezTo>
                  <a:cubicBezTo>
                    <a:pt x="78023" y="92583"/>
                    <a:pt x="80113" y="90812"/>
                    <a:pt x="82929" y="89307"/>
                  </a:cubicBezTo>
                  <a:cubicBezTo>
                    <a:pt x="89047" y="86043"/>
                    <a:pt x="95367" y="83081"/>
                    <a:pt x="101648" y="80122"/>
                  </a:cubicBezTo>
                  <a:close/>
                  <a:moveTo>
                    <a:pt x="143116" y="79109"/>
                  </a:moveTo>
                  <a:cubicBezTo>
                    <a:pt x="146231" y="81206"/>
                    <a:pt x="149406" y="83207"/>
                    <a:pt x="152642" y="85112"/>
                  </a:cubicBezTo>
                  <a:cubicBezTo>
                    <a:pt x="154512" y="86209"/>
                    <a:pt x="156401" y="87276"/>
                    <a:pt x="158306" y="88315"/>
                  </a:cubicBezTo>
                  <a:cubicBezTo>
                    <a:pt x="160151" y="89315"/>
                    <a:pt x="162092" y="90264"/>
                    <a:pt x="163663" y="91685"/>
                  </a:cubicBezTo>
                  <a:cubicBezTo>
                    <a:pt x="166857" y="94571"/>
                    <a:pt x="168190" y="99360"/>
                    <a:pt x="169557" y="103297"/>
                  </a:cubicBezTo>
                  <a:cubicBezTo>
                    <a:pt x="171056" y="107608"/>
                    <a:pt x="172260" y="112015"/>
                    <a:pt x="173266" y="116467"/>
                  </a:cubicBezTo>
                  <a:cubicBezTo>
                    <a:pt x="174290" y="121001"/>
                    <a:pt x="175160" y="125614"/>
                    <a:pt x="175620" y="130242"/>
                  </a:cubicBezTo>
                  <a:cubicBezTo>
                    <a:pt x="176013" y="134189"/>
                    <a:pt x="176682" y="138985"/>
                    <a:pt x="174910" y="142694"/>
                  </a:cubicBezTo>
                  <a:cubicBezTo>
                    <a:pt x="173284" y="146099"/>
                    <a:pt x="169603" y="147720"/>
                    <a:pt x="166048" y="148247"/>
                  </a:cubicBezTo>
                  <a:cubicBezTo>
                    <a:pt x="165189" y="148375"/>
                    <a:pt x="164324" y="148431"/>
                    <a:pt x="163456" y="148431"/>
                  </a:cubicBezTo>
                  <a:cubicBezTo>
                    <a:pt x="159557" y="148431"/>
                    <a:pt x="155587" y="147300"/>
                    <a:pt x="151863" y="146426"/>
                  </a:cubicBezTo>
                  <a:cubicBezTo>
                    <a:pt x="141789" y="144057"/>
                    <a:pt x="131782" y="141390"/>
                    <a:pt x="121759" y="138794"/>
                  </a:cubicBezTo>
                  <a:cubicBezTo>
                    <a:pt x="124217" y="137186"/>
                    <a:pt x="126563" y="135399"/>
                    <a:pt x="128972" y="133708"/>
                  </a:cubicBezTo>
                  <a:cubicBezTo>
                    <a:pt x="132167" y="131464"/>
                    <a:pt x="135522" y="129455"/>
                    <a:pt x="139007" y="127694"/>
                  </a:cubicBezTo>
                  <a:cubicBezTo>
                    <a:pt x="139047" y="127692"/>
                    <a:pt x="139087" y="127688"/>
                    <a:pt x="139127" y="127680"/>
                  </a:cubicBezTo>
                  <a:cubicBezTo>
                    <a:pt x="140633" y="127325"/>
                    <a:pt x="142955" y="126865"/>
                    <a:pt x="144381" y="125841"/>
                  </a:cubicBezTo>
                  <a:cubicBezTo>
                    <a:pt x="144482" y="125839"/>
                    <a:pt x="144582" y="125838"/>
                    <a:pt x="144682" y="125838"/>
                  </a:cubicBezTo>
                  <a:cubicBezTo>
                    <a:pt x="147879" y="125838"/>
                    <a:pt x="150740" y="126683"/>
                    <a:pt x="153583" y="128123"/>
                  </a:cubicBezTo>
                  <a:cubicBezTo>
                    <a:pt x="154107" y="128388"/>
                    <a:pt x="154783" y="128763"/>
                    <a:pt x="155325" y="128763"/>
                  </a:cubicBezTo>
                  <a:cubicBezTo>
                    <a:pt x="155758" y="128763"/>
                    <a:pt x="156105" y="128524"/>
                    <a:pt x="156223" y="127802"/>
                  </a:cubicBezTo>
                  <a:cubicBezTo>
                    <a:pt x="156403" y="126699"/>
                    <a:pt x="154972" y="125571"/>
                    <a:pt x="154421" y="124774"/>
                  </a:cubicBezTo>
                  <a:cubicBezTo>
                    <a:pt x="153246" y="123068"/>
                    <a:pt x="152321" y="121056"/>
                    <a:pt x="151408" y="119198"/>
                  </a:cubicBezTo>
                  <a:cubicBezTo>
                    <a:pt x="149502" y="115324"/>
                    <a:pt x="148012" y="111195"/>
                    <a:pt x="147756" y="106851"/>
                  </a:cubicBezTo>
                  <a:cubicBezTo>
                    <a:pt x="147738" y="106543"/>
                    <a:pt x="147485" y="106392"/>
                    <a:pt x="147244" y="106392"/>
                  </a:cubicBezTo>
                  <a:cubicBezTo>
                    <a:pt x="147000" y="106392"/>
                    <a:pt x="146767" y="106547"/>
                    <a:pt x="146802" y="106851"/>
                  </a:cubicBezTo>
                  <a:cubicBezTo>
                    <a:pt x="147058" y="109123"/>
                    <a:pt x="147360" y="111437"/>
                    <a:pt x="147794" y="113726"/>
                  </a:cubicBezTo>
                  <a:cubicBezTo>
                    <a:pt x="146598" y="112009"/>
                    <a:pt x="145778" y="110121"/>
                    <a:pt x="145310" y="108044"/>
                  </a:cubicBezTo>
                  <a:cubicBezTo>
                    <a:pt x="145262" y="107835"/>
                    <a:pt x="145112" y="107745"/>
                    <a:pt x="144953" y="107745"/>
                  </a:cubicBezTo>
                  <a:cubicBezTo>
                    <a:pt x="144713" y="107745"/>
                    <a:pt x="144454" y="107952"/>
                    <a:pt x="144510" y="108264"/>
                  </a:cubicBezTo>
                  <a:cubicBezTo>
                    <a:pt x="144978" y="110915"/>
                    <a:pt x="146004" y="113409"/>
                    <a:pt x="147546" y="115614"/>
                  </a:cubicBezTo>
                  <a:cubicBezTo>
                    <a:pt x="147703" y="115838"/>
                    <a:pt x="147904" y="115928"/>
                    <a:pt x="148098" y="115928"/>
                  </a:cubicBezTo>
                  <a:cubicBezTo>
                    <a:pt x="148149" y="115928"/>
                    <a:pt x="148199" y="115922"/>
                    <a:pt x="148248" y="115910"/>
                  </a:cubicBezTo>
                  <a:cubicBezTo>
                    <a:pt x="148489" y="116949"/>
                    <a:pt x="148766" y="117980"/>
                    <a:pt x="149089" y="118995"/>
                  </a:cubicBezTo>
                  <a:cubicBezTo>
                    <a:pt x="146567" y="117087"/>
                    <a:pt x="143448" y="115979"/>
                    <a:pt x="140244" y="115979"/>
                  </a:cubicBezTo>
                  <a:cubicBezTo>
                    <a:pt x="140058" y="115979"/>
                    <a:pt x="139872" y="115983"/>
                    <a:pt x="139685" y="115990"/>
                  </a:cubicBezTo>
                  <a:cubicBezTo>
                    <a:pt x="139540" y="115997"/>
                    <a:pt x="139429" y="116051"/>
                    <a:pt x="139359" y="116126"/>
                  </a:cubicBezTo>
                  <a:cubicBezTo>
                    <a:pt x="138693" y="115914"/>
                    <a:pt x="138001" y="115793"/>
                    <a:pt x="137303" y="115766"/>
                  </a:cubicBezTo>
                  <a:cubicBezTo>
                    <a:pt x="139470" y="112578"/>
                    <a:pt x="141739" y="109493"/>
                    <a:pt x="144035" y="106392"/>
                  </a:cubicBezTo>
                  <a:cubicBezTo>
                    <a:pt x="145026" y="105054"/>
                    <a:pt x="144876" y="104204"/>
                    <a:pt x="143753" y="103008"/>
                  </a:cubicBezTo>
                  <a:cubicBezTo>
                    <a:pt x="142801" y="101998"/>
                    <a:pt x="141722" y="101148"/>
                    <a:pt x="140659" y="100273"/>
                  </a:cubicBezTo>
                  <a:cubicBezTo>
                    <a:pt x="141742" y="100025"/>
                    <a:pt x="142818" y="99720"/>
                    <a:pt x="143892" y="99455"/>
                  </a:cubicBezTo>
                  <a:cubicBezTo>
                    <a:pt x="145362" y="99092"/>
                    <a:pt x="146888" y="98813"/>
                    <a:pt x="148330" y="98339"/>
                  </a:cubicBezTo>
                  <a:cubicBezTo>
                    <a:pt x="151061" y="97439"/>
                    <a:pt x="151216" y="95003"/>
                    <a:pt x="150107" y="92688"/>
                  </a:cubicBezTo>
                  <a:cubicBezTo>
                    <a:pt x="147907" y="88105"/>
                    <a:pt x="145498" y="83611"/>
                    <a:pt x="143116" y="79109"/>
                  </a:cubicBezTo>
                  <a:close/>
                  <a:moveTo>
                    <a:pt x="118782" y="140603"/>
                  </a:moveTo>
                  <a:lnTo>
                    <a:pt x="118782" y="140603"/>
                  </a:lnTo>
                  <a:cubicBezTo>
                    <a:pt x="118664" y="143195"/>
                    <a:pt x="118488" y="145785"/>
                    <a:pt x="118411" y="148377"/>
                  </a:cubicBezTo>
                  <a:cubicBezTo>
                    <a:pt x="118329" y="151135"/>
                    <a:pt x="118087" y="153992"/>
                    <a:pt x="118384" y="156742"/>
                  </a:cubicBezTo>
                  <a:cubicBezTo>
                    <a:pt x="118389" y="156797"/>
                    <a:pt x="118400" y="156851"/>
                    <a:pt x="118416" y="156905"/>
                  </a:cubicBezTo>
                  <a:cubicBezTo>
                    <a:pt x="117153" y="156919"/>
                    <a:pt x="115887" y="156934"/>
                    <a:pt x="114624" y="156957"/>
                  </a:cubicBezTo>
                  <a:cubicBezTo>
                    <a:pt x="110990" y="156869"/>
                    <a:pt x="107363" y="156797"/>
                    <a:pt x="103728" y="156797"/>
                  </a:cubicBezTo>
                  <a:cubicBezTo>
                    <a:pt x="102408" y="156797"/>
                    <a:pt x="101086" y="156807"/>
                    <a:pt x="99763" y="156829"/>
                  </a:cubicBezTo>
                  <a:cubicBezTo>
                    <a:pt x="93681" y="156929"/>
                    <a:pt x="87601" y="157094"/>
                    <a:pt x="81522" y="157323"/>
                  </a:cubicBezTo>
                  <a:cubicBezTo>
                    <a:pt x="78895" y="157423"/>
                    <a:pt x="76265" y="157504"/>
                    <a:pt x="73636" y="157550"/>
                  </a:cubicBezTo>
                  <a:cubicBezTo>
                    <a:pt x="73903" y="154984"/>
                    <a:pt x="74007" y="152385"/>
                    <a:pt x="74156" y="149806"/>
                  </a:cubicBezTo>
                  <a:cubicBezTo>
                    <a:pt x="75219" y="149980"/>
                    <a:pt x="76273" y="150067"/>
                    <a:pt x="77271" y="150067"/>
                  </a:cubicBezTo>
                  <a:cubicBezTo>
                    <a:pt x="77569" y="150067"/>
                    <a:pt x="77863" y="150059"/>
                    <a:pt x="78150" y="150044"/>
                  </a:cubicBezTo>
                  <a:cubicBezTo>
                    <a:pt x="86484" y="150044"/>
                    <a:pt x="94596" y="147463"/>
                    <a:pt x="102748" y="145679"/>
                  </a:cubicBezTo>
                  <a:cubicBezTo>
                    <a:pt x="107372" y="144667"/>
                    <a:pt x="112187" y="143751"/>
                    <a:pt x="116510" y="141760"/>
                  </a:cubicBezTo>
                  <a:cubicBezTo>
                    <a:pt x="117284" y="141405"/>
                    <a:pt x="118040" y="141012"/>
                    <a:pt x="118782" y="140603"/>
                  </a:cubicBezTo>
                  <a:close/>
                  <a:moveTo>
                    <a:pt x="82783" y="48318"/>
                  </a:moveTo>
                  <a:lnTo>
                    <a:pt x="82783" y="48318"/>
                  </a:lnTo>
                  <a:cubicBezTo>
                    <a:pt x="80906" y="50550"/>
                    <a:pt x="79943" y="53922"/>
                    <a:pt x="80667" y="56732"/>
                  </a:cubicBezTo>
                  <a:cubicBezTo>
                    <a:pt x="81591" y="60328"/>
                    <a:pt x="84975" y="62279"/>
                    <a:pt x="88354" y="62279"/>
                  </a:cubicBezTo>
                  <a:cubicBezTo>
                    <a:pt x="90593" y="62279"/>
                    <a:pt x="92831" y="61422"/>
                    <a:pt x="94348" y="59618"/>
                  </a:cubicBezTo>
                  <a:cubicBezTo>
                    <a:pt x="95765" y="65650"/>
                    <a:pt x="98149" y="71669"/>
                    <a:pt x="103173" y="75557"/>
                  </a:cubicBezTo>
                  <a:cubicBezTo>
                    <a:pt x="103464" y="75781"/>
                    <a:pt x="103761" y="75995"/>
                    <a:pt x="104061" y="76203"/>
                  </a:cubicBezTo>
                  <a:cubicBezTo>
                    <a:pt x="103723" y="76741"/>
                    <a:pt x="103391" y="77285"/>
                    <a:pt x="103056" y="77827"/>
                  </a:cubicBezTo>
                  <a:cubicBezTo>
                    <a:pt x="103043" y="77827"/>
                    <a:pt x="103029" y="77826"/>
                    <a:pt x="103016" y="77826"/>
                  </a:cubicBezTo>
                  <a:cubicBezTo>
                    <a:pt x="102902" y="77826"/>
                    <a:pt x="102790" y="77850"/>
                    <a:pt x="102686" y="77897"/>
                  </a:cubicBezTo>
                  <a:cubicBezTo>
                    <a:pt x="99100" y="79450"/>
                    <a:pt x="95496" y="80969"/>
                    <a:pt x="91878" y="82454"/>
                  </a:cubicBezTo>
                  <a:cubicBezTo>
                    <a:pt x="88565" y="83812"/>
                    <a:pt x="85142" y="85040"/>
                    <a:pt x="81935" y="86631"/>
                  </a:cubicBezTo>
                  <a:cubicBezTo>
                    <a:pt x="78977" y="88097"/>
                    <a:pt x="77036" y="90463"/>
                    <a:pt x="75767" y="93474"/>
                  </a:cubicBezTo>
                  <a:cubicBezTo>
                    <a:pt x="74434" y="96638"/>
                    <a:pt x="73302" y="99911"/>
                    <a:pt x="72154" y="103143"/>
                  </a:cubicBezTo>
                  <a:cubicBezTo>
                    <a:pt x="69668" y="110138"/>
                    <a:pt x="67521" y="117246"/>
                    <a:pt x="65525" y="124395"/>
                  </a:cubicBezTo>
                  <a:cubicBezTo>
                    <a:pt x="64562" y="127857"/>
                    <a:pt x="63439" y="131330"/>
                    <a:pt x="62912" y="134891"/>
                  </a:cubicBezTo>
                  <a:cubicBezTo>
                    <a:pt x="62435" y="138118"/>
                    <a:pt x="62264" y="141572"/>
                    <a:pt x="64210" y="144379"/>
                  </a:cubicBezTo>
                  <a:cubicBezTo>
                    <a:pt x="66040" y="147019"/>
                    <a:pt x="69342" y="148714"/>
                    <a:pt x="72721" y="149518"/>
                  </a:cubicBezTo>
                  <a:cubicBezTo>
                    <a:pt x="72313" y="152200"/>
                    <a:pt x="71851" y="154885"/>
                    <a:pt x="71566" y="157579"/>
                  </a:cubicBezTo>
                  <a:cubicBezTo>
                    <a:pt x="70803" y="157587"/>
                    <a:pt x="70039" y="157591"/>
                    <a:pt x="69276" y="157591"/>
                  </a:cubicBezTo>
                  <a:cubicBezTo>
                    <a:pt x="67322" y="157591"/>
                    <a:pt x="65368" y="157564"/>
                    <a:pt x="63414" y="157504"/>
                  </a:cubicBezTo>
                  <a:cubicBezTo>
                    <a:pt x="60399" y="157407"/>
                    <a:pt x="57364" y="157215"/>
                    <a:pt x="54371" y="156860"/>
                  </a:cubicBezTo>
                  <a:cubicBezTo>
                    <a:pt x="52942" y="156692"/>
                    <a:pt x="51481" y="156444"/>
                    <a:pt x="50183" y="155791"/>
                  </a:cubicBezTo>
                  <a:cubicBezTo>
                    <a:pt x="48680" y="155036"/>
                    <a:pt x="48249" y="153925"/>
                    <a:pt x="48097" y="152324"/>
                  </a:cubicBezTo>
                  <a:cubicBezTo>
                    <a:pt x="47695" y="148100"/>
                    <a:pt x="47431" y="143858"/>
                    <a:pt x="47236" y="139616"/>
                  </a:cubicBezTo>
                  <a:cubicBezTo>
                    <a:pt x="47319" y="139523"/>
                    <a:pt x="47359" y="139399"/>
                    <a:pt x="47348" y="139276"/>
                  </a:cubicBezTo>
                  <a:cubicBezTo>
                    <a:pt x="46923" y="133899"/>
                    <a:pt x="47353" y="128475"/>
                    <a:pt x="47197" y="123084"/>
                  </a:cubicBezTo>
                  <a:cubicBezTo>
                    <a:pt x="47036" y="117582"/>
                    <a:pt x="46833" y="112109"/>
                    <a:pt x="46984" y="106604"/>
                  </a:cubicBezTo>
                  <a:cubicBezTo>
                    <a:pt x="47136" y="101099"/>
                    <a:pt x="47068" y="95635"/>
                    <a:pt x="46862" y="90128"/>
                  </a:cubicBezTo>
                  <a:cubicBezTo>
                    <a:pt x="46666" y="84992"/>
                    <a:pt x="46576" y="79799"/>
                    <a:pt x="46024" y="74681"/>
                  </a:cubicBezTo>
                  <a:cubicBezTo>
                    <a:pt x="51153" y="74402"/>
                    <a:pt x="56073" y="72612"/>
                    <a:pt x="60286" y="69345"/>
                  </a:cubicBezTo>
                  <a:cubicBezTo>
                    <a:pt x="65825" y="65051"/>
                    <a:pt x="69975" y="59182"/>
                    <a:pt x="72393" y="52623"/>
                  </a:cubicBezTo>
                  <a:cubicBezTo>
                    <a:pt x="72881" y="51293"/>
                    <a:pt x="73295" y="49934"/>
                    <a:pt x="73629" y="48557"/>
                  </a:cubicBezTo>
                  <a:cubicBezTo>
                    <a:pt x="74299" y="48568"/>
                    <a:pt x="74969" y="48573"/>
                    <a:pt x="75637" y="48573"/>
                  </a:cubicBezTo>
                  <a:cubicBezTo>
                    <a:pt x="78025" y="48573"/>
                    <a:pt x="80405" y="48499"/>
                    <a:pt x="82783" y="48318"/>
                  </a:cubicBezTo>
                  <a:close/>
                  <a:moveTo>
                    <a:pt x="161208" y="47538"/>
                  </a:moveTo>
                  <a:lnTo>
                    <a:pt x="161208" y="47538"/>
                  </a:lnTo>
                  <a:cubicBezTo>
                    <a:pt x="170253" y="47888"/>
                    <a:pt x="179294" y="48279"/>
                    <a:pt x="188333" y="48713"/>
                  </a:cubicBezTo>
                  <a:cubicBezTo>
                    <a:pt x="191043" y="48842"/>
                    <a:pt x="193752" y="48949"/>
                    <a:pt x="196460" y="49036"/>
                  </a:cubicBezTo>
                  <a:cubicBezTo>
                    <a:pt x="196958" y="49054"/>
                    <a:pt x="197552" y="49011"/>
                    <a:pt x="198031" y="49179"/>
                  </a:cubicBezTo>
                  <a:cubicBezTo>
                    <a:pt x="198887" y="49482"/>
                    <a:pt x="199137" y="50404"/>
                    <a:pt x="199181" y="51253"/>
                  </a:cubicBezTo>
                  <a:cubicBezTo>
                    <a:pt x="199254" y="52589"/>
                    <a:pt x="199283" y="53930"/>
                    <a:pt x="199303" y="55269"/>
                  </a:cubicBezTo>
                  <a:cubicBezTo>
                    <a:pt x="199385" y="60619"/>
                    <a:pt x="199321" y="65969"/>
                    <a:pt x="199385" y="71321"/>
                  </a:cubicBezTo>
                  <a:cubicBezTo>
                    <a:pt x="199460" y="77299"/>
                    <a:pt x="199553" y="83279"/>
                    <a:pt x="199665" y="89258"/>
                  </a:cubicBezTo>
                  <a:cubicBezTo>
                    <a:pt x="196449" y="91719"/>
                    <a:pt x="193919" y="94949"/>
                    <a:pt x="192853" y="98958"/>
                  </a:cubicBezTo>
                  <a:cubicBezTo>
                    <a:pt x="191101" y="102455"/>
                    <a:pt x="190028" y="106315"/>
                    <a:pt x="189420" y="110148"/>
                  </a:cubicBezTo>
                  <a:cubicBezTo>
                    <a:pt x="188896" y="113464"/>
                    <a:pt x="188724" y="116877"/>
                    <a:pt x="189565" y="120156"/>
                  </a:cubicBezTo>
                  <a:cubicBezTo>
                    <a:pt x="190362" y="123252"/>
                    <a:pt x="192099" y="125935"/>
                    <a:pt x="194333" y="128195"/>
                  </a:cubicBezTo>
                  <a:cubicBezTo>
                    <a:pt x="195088" y="128957"/>
                    <a:pt x="195884" y="129696"/>
                    <a:pt x="196716" y="130404"/>
                  </a:cubicBezTo>
                  <a:cubicBezTo>
                    <a:pt x="196701" y="130452"/>
                    <a:pt x="196691" y="130502"/>
                    <a:pt x="196687" y="130552"/>
                  </a:cubicBezTo>
                  <a:cubicBezTo>
                    <a:pt x="196365" y="134393"/>
                    <a:pt x="196291" y="138260"/>
                    <a:pt x="196058" y="142109"/>
                  </a:cubicBezTo>
                  <a:cubicBezTo>
                    <a:pt x="195861" y="145365"/>
                    <a:pt x="196187" y="149284"/>
                    <a:pt x="194715" y="152286"/>
                  </a:cubicBezTo>
                  <a:cubicBezTo>
                    <a:pt x="193335" y="155095"/>
                    <a:pt x="190400" y="156259"/>
                    <a:pt x="187487" y="156770"/>
                  </a:cubicBezTo>
                  <a:cubicBezTo>
                    <a:pt x="184077" y="157376"/>
                    <a:pt x="180545" y="157477"/>
                    <a:pt x="177091" y="157624"/>
                  </a:cubicBezTo>
                  <a:cubicBezTo>
                    <a:pt x="175477" y="157690"/>
                    <a:pt x="173865" y="157737"/>
                    <a:pt x="172253" y="157771"/>
                  </a:cubicBezTo>
                  <a:cubicBezTo>
                    <a:pt x="172260" y="157660"/>
                    <a:pt x="172255" y="157550"/>
                    <a:pt x="172239" y="157439"/>
                  </a:cubicBezTo>
                  <a:cubicBezTo>
                    <a:pt x="171863" y="154844"/>
                    <a:pt x="171599" y="152234"/>
                    <a:pt x="171258" y="149634"/>
                  </a:cubicBezTo>
                  <a:cubicBezTo>
                    <a:pt x="172738" y="149031"/>
                    <a:pt x="174130" y="148136"/>
                    <a:pt x="175389" y="146857"/>
                  </a:cubicBezTo>
                  <a:cubicBezTo>
                    <a:pt x="178520" y="143683"/>
                    <a:pt x="178634" y="139263"/>
                    <a:pt x="178131" y="135095"/>
                  </a:cubicBezTo>
                  <a:cubicBezTo>
                    <a:pt x="177554" y="130317"/>
                    <a:pt x="176937" y="125534"/>
                    <a:pt x="176027" y="120806"/>
                  </a:cubicBezTo>
                  <a:cubicBezTo>
                    <a:pt x="175095" y="115965"/>
                    <a:pt x="173888" y="111183"/>
                    <a:pt x="172465" y="106468"/>
                  </a:cubicBezTo>
                  <a:cubicBezTo>
                    <a:pt x="171136" y="102063"/>
                    <a:pt x="169992" y="97329"/>
                    <a:pt x="167931" y="93197"/>
                  </a:cubicBezTo>
                  <a:cubicBezTo>
                    <a:pt x="165653" y="88627"/>
                    <a:pt x="160845" y="87020"/>
                    <a:pt x="156558" y="84853"/>
                  </a:cubicBezTo>
                  <a:cubicBezTo>
                    <a:pt x="151553" y="82314"/>
                    <a:pt x="146666" y="79569"/>
                    <a:pt x="141897" y="76619"/>
                  </a:cubicBezTo>
                  <a:cubicBezTo>
                    <a:pt x="141858" y="76596"/>
                    <a:pt x="141816" y="76577"/>
                    <a:pt x="141772" y="76560"/>
                  </a:cubicBezTo>
                  <a:cubicBezTo>
                    <a:pt x="141630" y="76284"/>
                    <a:pt x="141484" y="76008"/>
                    <a:pt x="141339" y="75731"/>
                  </a:cubicBezTo>
                  <a:cubicBezTo>
                    <a:pt x="141418" y="75670"/>
                    <a:pt x="141496" y="75615"/>
                    <a:pt x="141571" y="75557"/>
                  </a:cubicBezTo>
                  <a:cubicBezTo>
                    <a:pt x="146596" y="71669"/>
                    <a:pt x="148980" y="65649"/>
                    <a:pt x="150397" y="59618"/>
                  </a:cubicBezTo>
                  <a:cubicBezTo>
                    <a:pt x="151914" y="61422"/>
                    <a:pt x="154151" y="62279"/>
                    <a:pt x="156390" y="62279"/>
                  </a:cubicBezTo>
                  <a:cubicBezTo>
                    <a:pt x="159769" y="62279"/>
                    <a:pt x="163153" y="60328"/>
                    <a:pt x="164077" y="56732"/>
                  </a:cubicBezTo>
                  <a:cubicBezTo>
                    <a:pt x="164848" y="53735"/>
                    <a:pt x="163705" y="50104"/>
                    <a:pt x="161580" y="47895"/>
                  </a:cubicBezTo>
                  <a:cubicBezTo>
                    <a:pt x="161458" y="47767"/>
                    <a:pt x="161334" y="47651"/>
                    <a:pt x="161208" y="47538"/>
                  </a:cubicBezTo>
                  <a:close/>
                  <a:moveTo>
                    <a:pt x="119772" y="141138"/>
                  </a:moveTo>
                  <a:lnTo>
                    <a:pt x="119772" y="141138"/>
                  </a:lnTo>
                  <a:cubicBezTo>
                    <a:pt x="129952" y="143315"/>
                    <a:pt x="140161" y="145380"/>
                    <a:pt x="150290" y="147783"/>
                  </a:cubicBezTo>
                  <a:cubicBezTo>
                    <a:pt x="154872" y="148868"/>
                    <a:pt x="160314" y="150670"/>
                    <a:pt x="165388" y="150670"/>
                  </a:cubicBezTo>
                  <a:cubicBezTo>
                    <a:pt x="166803" y="150670"/>
                    <a:pt x="168190" y="150530"/>
                    <a:pt x="169522" y="150195"/>
                  </a:cubicBezTo>
                  <a:lnTo>
                    <a:pt x="169522" y="150195"/>
                  </a:lnTo>
                  <a:cubicBezTo>
                    <a:pt x="169413" y="152724"/>
                    <a:pt x="169565" y="155231"/>
                    <a:pt x="169815" y="157766"/>
                  </a:cubicBezTo>
                  <a:cubicBezTo>
                    <a:pt x="169818" y="157783"/>
                    <a:pt x="169822" y="157795"/>
                    <a:pt x="169824" y="157809"/>
                  </a:cubicBezTo>
                  <a:cubicBezTo>
                    <a:pt x="168565" y="157825"/>
                    <a:pt x="167306" y="157832"/>
                    <a:pt x="166047" y="157832"/>
                  </a:cubicBezTo>
                  <a:cubicBezTo>
                    <a:pt x="154654" y="157832"/>
                    <a:pt x="143263" y="157241"/>
                    <a:pt x="131869" y="156991"/>
                  </a:cubicBezTo>
                  <a:cubicBezTo>
                    <a:pt x="128708" y="156924"/>
                    <a:pt x="125548" y="156890"/>
                    <a:pt x="122389" y="156890"/>
                  </a:cubicBezTo>
                  <a:cubicBezTo>
                    <a:pt x="121623" y="156890"/>
                    <a:pt x="120857" y="156892"/>
                    <a:pt x="120091" y="156896"/>
                  </a:cubicBezTo>
                  <a:cubicBezTo>
                    <a:pt x="120104" y="156845"/>
                    <a:pt x="120114" y="156793"/>
                    <a:pt x="120120" y="156742"/>
                  </a:cubicBezTo>
                  <a:cubicBezTo>
                    <a:pt x="120423" y="153994"/>
                    <a:pt x="120184" y="151135"/>
                    <a:pt x="120106" y="148377"/>
                  </a:cubicBezTo>
                  <a:cubicBezTo>
                    <a:pt x="120039" y="145962"/>
                    <a:pt x="119885" y="143550"/>
                    <a:pt x="119772" y="141138"/>
                  </a:cubicBezTo>
                  <a:close/>
                  <a:moveTo>
                    <a:pt x="38047" y="73917"/>
                  </a:moveTo>
                  <a:cubicBezTo>
                    <a:pt x="38408" y="74005"/>
                    <a:pt x="38766" y="74089"/>
                    <a:pt x="39127" y="74161"/>
                  </a:cubicBezTo>
                  <a:cubicBezTo>
                    <a:pt x="39177" y="74174"/>
                    <a:pt x="39224" y="74179"/>
                    <a:pt x="39269" y="74190"/>
                  </a:cubicBezTo>
                  <a:cubicBezTo>
                    <a:pt x="39192" y="74240"/>
                    <a:pt x="39133" y="74325"/>
                    <a:pt x="39133" y="74450"/>
                  </a:cubicBezTo>
                  <a:cubicBezTo>
                    <a:pt x="39090" y="80292"/>
                    <a:pt x="39246" y="86074"/>
                    <a:pt x="39622" y="91905"/>
                  </a:cubicBezTo>
                  <a:cubicBezTo>
                    <a:pt x="39632" y="92064"/>
                    <a:pt x="39759" y="92144"/>
                    <a:pt x="39883" y="92144"/>
                  </a:cubicBezTo>
                  <a:cubicBezTo>
                    <a:pt x="40005" y="92144"/>
                    <a:pt x="40124" y="92065"/>
                    <a:pt x="40119" y="91905"/>
                  </a:cubicBezTo>
                  <a:cubicBezTo>
                    <a:pt x="39946" y="86081"/>
                    <a:pt x="39837" y="80263"/>
                    <a:pt x="39793" y="74450"/>
                  </a:cubicBezTo>
                  <a:cubicBezTo>
                    <a:pt x="39793" y="74389"/>
                    <a:pt x="39776" y="74329"/>
                    <a:pt x="39741" y="74278"/>
                  </a:cubicBezTo>
                  <a:lnTo>
                    <a:pt x="39741" y="74278"/>
                  </a:lnTo>
                  <a:cubicBezTo>
                    <a:pt x="41348" y="74571"/>
                    <a:pt x="42979" y="74719"/>
                    <a:pt x="44611" y="74719"/>
                  </a:cubicBezTo>
                  <a:cubicBezTo>
                    <a:pt x="44822" y="74719"/>
                    <a:pt x="45032" y="74717"/>
                    <a:pt x="45243" y="74712"/>
                  </a:cubicBezTo>
                  <a:lnTo>
                    <a:pt x="45243" y="74712"/>
                  </a:lnTo>
                  <a:cubicBezTo>
                    <a:pt x="44931" y="79829"/>
                    <a:pt x="45086" y="85005"/>
                    <a:pt x="45136" y="90126"/>
                  </a:cubicBezTo>
                  <a:cubicBezTo>
                    <a:pt x="45188" y="95733"/>
                    <a:pt x="45394" y="101299"/>
                    <a:pt x="45720" y="106894"/>
                  </a:cubicBezTo>
                  <a:cubicBezTo>
                    <a:pt x="46045" y="112474"/>
                    <a:pt x="45903" y="118019"/>
                    <a:pt x="45674" y="123601"/>
                  </a:cubicBezTo>
                  <a:cubicBezTo>
                    <a:pt x="45674" y="123621"/>
                    <a:pt x="45670" y="123642"/>
                    <a:pt x="45670" y="123662"/>
                  </a:cubicBezTo>
                  <a:cubicBezTo>
                    <a:pt x="45453" y="128957"/>
                    <a:pt x="45409" y="134171"/>
                    <a:pt x="46276" y="139420"/>
                  </a:cubicBezTo>
                  <a:cubicBezTo>
                    <a:pt x="46279" y="139446"/>
                    <a:pt x="46286" y="139473"/>
                    <a:pt x="46296" y="139499"/>
                  </a:cubicBezTo>
                  <a:cubicBezTo>
                    <a:pt x="46346" y="143387"/>
                    <a:pt x="46381" y="147276"/>
                    <a:pt x="46402" y="151163"/>
                  </a:cubicBezTo>
                  <a:cubicBezTo>
                    <a:pt x="46413" y="153665"/>
                    <a:pt x="46474" y="155847"/>
                    <a:pt x="48818" y="157275"/>
                  </a:cubicBezTo>
                  <a:cubicBezTo>
                    <a:pt x="51158" y="158698"/>
                    <a:pt x="54204" y="158664"/>
                    <a:pt x="56844" y="158754"/>
                  </a:cubicBezTo>
                  <a:cubicBezTo>
                    <a:pt x="58729" y="158819"/>
                    <a:pt x="60614" y="158841"/>
                    <a:pt x="62499" y="158841"/>
                  </a:cubicBezTo>
                  <a:cubicBezTo>
                    <a:pt x="66583" y="158841"/>
                    <a:pt x="70668" y="158737"/>
                    <a:pt x="74749" y="158737"/>
                  </a:cubicBezTo>
                  <a:cubicBezTo>
                    <a:pt x="75269" y="158737"/>
                    <a:pt x="75789" y="158739"/>
                    <a:pt x="76308" y="158743"/>
                  </a:cubicBezTo>
                  <a:cubicBezTo>
                    <a:pt x="82776" y="158789"/>
                    <a:pt x="89242" y="158894"/>
                    <a:pt x="95706" y="158911"/>
                  </a:cubicBezTo>
                  <a:cubicBezTo>
                    <a:pt x="95958" y="158912"/>
                    <a:pt x="96210" y="158912"/>
                    <a:pt x="96462" y="158912"/>
                  </a:cubicBezTo>
                  <a:cubicBezTo>
                    <a:pt x="102558" y="158912"/>
                    <a:pt x="108616" y="158708"/>
                    <a:pt x="114696" y="158440"/>
                  </a:cubicBezTo>
                  <a:cubicBezTo>
                    <a:pt x="127874" y="158748"/>
                    <a:pt x="141037" y="159711"/>
                    <a:pt x="154220" y="159857"/>
                  </a:cubicBezTo>
                  <a:cubicBezTo>
                    <a:pt x="155394" y="159870"/>
                    <a:pt x="156568" y="159877"/>
                    <a:pt x="157741" y="159877"/>
                  </a:cubicBezTo>
                  <a:cubicBezTo>
                    <a:pt x="164583" y="159877"/>
                    <a:pt x="171415" y="159646"/>
                    <a:pt x="178232" y="159010"/>
                  </a:cubicBezTo>
                  <a:cubicBezTo>
                    <a:pt x="183684" y="158505"/>
                    <a:pt x="191531" y="158595"/>
                    <a:pt x="195369" y="153922"/>
                  </a:cubicBezTo>
                  <a:cubicBezTo>
                    <a:pt x="197543" y="151277"/>
                    <a:pt x="197741" y="147690"/>
                    <a:pt x="197839" y="144420"/>
                  </a:cubicBezTo>
                  <a:cubicBezTo>
                    <a:pt x="197974" y="140072"/>
                    <a:pt x="198078" y="135667"/>
                    <a:pt x="197830" y="131321"/>
                  </a:cubicBezTo>
                  <a:lnTo>
                    <a:pt x="197830" y="131321"/>
                  </a:lnTo>
                  <a:cubicBezTo>
                    <a:pt x="200485" y="133416"/>
                    <a:pt x="203455" y="135179"/>
                    <a:pt x="206594" y="136390"/>
                  </a:cubicBezTo>
                  <a:cubicBezTo>
                    <a:pt x="206602" y="141452"/>
                    <a:pt x="206606" y="146518"/>
                    <a:pt x="206606" y="151583"/>
                  </a:cubicBezTo>
                  <a:cubicBezTo>
                    <a:pt x="206603" y="153965"/>
                    <a:pt x="206708" y="156378"/>
                    <a:pt x="206522" y="158754"/>
                  </a:cubicBezTo>
                  <a:cubicBezTo>
                    <a:pt x="206354" y="160931"/>
                    <a:pt x="205595" y="163105"/>
                    <a:pt x="203450" y="163832"/>
                  </a:cubicBezTo>
                  <a:lnTo>
                    <a:pt x="203161" y="163798"/>
                  </a:lnTo>
                  <a:cubicBezTo>
                    <a:pt x="201585" y="163641"/>
                    <a:pt x="199997" y="163590"/>
                    <a:pt x="198406" y="163590"/>
                  </a:cubicBezTo>
                  <a:cubicBezTo>
                    <a:pt x="196197" y="163590"/>
                    <a:pt x="193983" y="163688"/>
                    <a:pt x="191788" y="163737"/>
                  </a:cubicBezTo>
                  <a:lnTo>
                    <a:pt x="179961" y="164007"/>
                  </a:lnTo>
                  <a:cubicBezTo>
                    <a:pt x="170369" y="164228"/>
                    <a:pt x="160778" y="164485"/>
                    <a:pt x="151185" y="164679"/>
                  </a:cubicBezTo>
                  <a:cubicBezTo>
                    <a:pt x="145003" y="164513"/>
                    <a:pt x="138820" y="164451"/>
                    <a:pt x="132637" y="164451"/>
                  </a:cubicBezTo>
                  <a:cubicBezTo>
                    <a:pt x="122674" y="164451"/>
                    <a:pt x="112712" y="164612"/>
                    <a:pt x="102748" y="164758"/>
                  </a:cubicBezTo>
                  <a:cubicBezTo>
                    <a:pt x="91837" y="164551"/>
                    <a:pt x="80932" y="164257"/>
                    <a:pt x="70022" y="164007"/>
                  </a:cubicBezTo>
                  <a:lnTo>
                    <a:pt x="58194" y="163737"/>
                  </a:lnTo>
                  <a:cubicBezTo>
                    <a:pt x="55999" y="163688"/>
                    <a:pt x="53785" y="163590"/>
                    <a:pt x="51576" y="163590"/>
                  </a:cubicBezTo>
                  <a:cubicBezTo>
                    <a:pt x="49985" y="163590"/>
                    <a:pt x="48397" y="163641"/>
                    <a:pt x="46820" y="163798"/>
                  </a:cubicBezTo>
                  <a:cubicBezTo>
                    <a:pt x="45975" y="163884"/>
                    <a:pt x="45136" y="164015"/>
                    <a:pt x="44304" y="164191"/>
                  </a:cubicBezTo>
                  <a:cubicBezTo>
                    <a:pt x="43174" y="163845"/>
                    <a:pt x="41929" y="163472"/>
                    <a:pt x="41118" y="162576"/>
                  </a:cubicBezTo>
                  <a:cubicBezTo>
                    <a:pt x="40379" y="161761"/>
                    <a:pt x="40103" y="160647"/>
                    <a:pt x="39949" y="159588"/>
                  </a:cubicBezTo>
                  <a:cubicBezTo>
                    <a:pt x="39590" y="157106"/>
                    <a:pt x="39632" y="154529"/>
                    <a:pt x="39474" y="152027"/>
                  </a:cubicBezTo>
                  <a:cubicBezTo>
                    <a:pt x="39131" y="146596"/>
                    <a:pt x="38839" y="141165"/>
                    <a:pt x="38450" y="135738"/>
                  </a:cubicBezTo>
                  <a:cubicBezTo>
                    <a:pt x="38787" y="135520"/>
                    <a:pt x="39110" y="135284"/>
                    <a:pt x="39427" y="135040"/>
                  </a:cubicBezTo>
                  <a:lnTo>
                    <a:pt x="39968" y="134993"/>
                  </a:lnTo>
                  <a:cubicBezTo>
                    <a:pt x="39956" y="134872"/>
                    <a:pt x="39947" y="134750"/>
                    <a:pt x="39936" y="134628"/>
                  </a:cubicBezTo>
                  <a:cubicBezTo>
                    <a:pt x="42182" y="132716"/>
                    <a:pt x="43826" y="130138"/>
                    <a:pt x="44623" y="127285"/>
                  </a:cubicBezTo>
                  <a:cubicBezTo>
                    <a:pt x="44962" y="126076"/>
                    <a:pt x="45152" y="124833"/>
                    <a:pt x="45193" y="123580"/>
                  </a:cubicBezTo>
                  <a:cubicBezTo>
                    <a:pt x="45342" y="119090"/>
                    <a:pt x="43584" y="114685"/>
                    <a:pt x="40535" y="111412"/>
                  </a:cubicBezTo>
                  <a:cubicBezTo>
                    <a:pt x="40471" y="106038"/>
                    <a:pt x="40241" y="100670"/>
                    <a:pt x="40104" y="95300"/>
                  </a:cubicBezTo>
                  <a:cubicBezTo>
                    <a:pt x="40100" y="95124"/>
                    <a:pt x="39963" y="95036"/>
                    <a:pt x="39827" y="95036"/>
                  </a:cubicBezTo>
                  <a:cubicBezTo>
                    <a:pt x="39691" y="95036"/>
                    <a:pt x="39557" y="95124"/>
                    <a:pt x="39557" y="95300"/>
                  </a:cubicBezTo>
                  <a:cubicBezTo>
                    <a:pt x="39586" y="100365"/>
                    <a:pt x="39537" y="105434"/>
                    <a:pt x="39615" y="110499"/>
                  </a:cubicBezTo>
                  <a:cubicBezTo>
                    <a:pt x="39322" y="110223"/>
                    <a:pt x="39016" y="109961"/>
                    <a:pt x="38700" y="109708"/>
                  </a:cubicBezTo>
                  <a:cubicBezTo>
                    <a:pt x="38715" y="109626"/>
                    <a:pt x="38722" y="109544"/>
                    <a:pt x="38722" y="109460"/>
                  </a:cubicBezTo>
                  <a:cubicBezTo>
                    <a:pt x="38722" y="106359"/>
                    <a:pt x="38309" y="103287"/>
                    <a:pt x="38216" y="100188"/>
                  </a:cubicBezTo>
                  <a:cubicBezTo>
                    <a:pt x="38123" y="97196"/>
                    <a:pt x="38359" y="94188"/>
                    <a:pt x="38516" y="91202"/>
                  </a:cubicBezTo>
                  <a:cubicBezTo>
                    <a:pt x="38822" y="85454"/>
                    <a:pt x="38472" y="79658"/>
                    <a:pt x="38047" y="73917"/>
                  </a:cubicBezTo>
                  <a:close/>
                  <a:moveTo>
                    <a:pt x="152208" y="166030"/>
                  </a:moveTo>
                  <a:cubicBezTo>
                    <a:pt x="162420" y="166042"/>
                    <a:pt x="172633" y="166116"/>
                    <a:pt x="182848" y="166147"/>
                  </a:cubicBezTo>
                  <a:cubicBezTo>
                    <a:pt x="183063" y="166148"/>
                    <a:pt x="183277" y="166148"/>
                    <a:pt x="183491" y="166148"/>
                  </a:cubicBezTo>
                  <a:cubicBezTo>
                    <a:pt x="186544" y="166148"/>
                    <a:pt x="189622" y="166083"/>
                    <a:pt x="192700" y="166083"/>
                  </a:cubicBezTo>
                  <a:cubicBezTo>
                    <a:pt x="196568" y="166083"/>
                    <a:pt x="200435" y="166186"/>
                    <a:pt x="204250" y="166654"/>
                  </a:cubicBezTo>
                  <a:cubicBezTo>
                    <a:pt x="211616" y="167553"/>
                    <a:pt x="218157" y="170597"/>
                    <a:pt x="224663" y="174015"/>
                  </a:cubicBezTo>
                  <a:cubicBezTo>
                    <a:pt x="230802" y="177239"/>
                    <a:pt x="236785" y="180865"/>
                    <a:pt x="242652" y="184559"/>
                  </a:cubicBezTo>
                  <a:cubicBezTo>
                    <a:pt x="244064" y="185446"/>
                    <a:pt x="245612" y="186215"/>
                    <a:pt x="246386" y="187748"/>
                  </a:cubicBezTo>
                  <a:lnTo>
                    <a:pt x="246627" y="188574"/>
                  </a:lnTo>
                  <a:cubicBezTo>
                    <a:pt x="246657" y="188569"/>
                    <a:pt x="246682" y="188560"/>
                    <a:pt x="246711" y="188551"/>
                  </a:cubicBezTo>
                  <a:cubicBezTo>
                    <a:pt x="247143" y="189820"/>
                    <a:pt x="247235" y="191214"/>
                    <a:pt x="247209" y="192540"/>
                  </a:cubicBezTo>
                  <a:cubicBezTo>
                    <a:pt x="247174" y="194277"/>
                    <a:pt x="246967" y="196276"/>
                    <a:pt x="246196" y="197860"/>
                  </a:cubicBezTo>
                  <a:cubicBezTo>
                    <a:pt x="245257" y="199788"/>
                    <a:pt x="242472" y="199474"/>
                    <a:pt x="240596" y="199617"/>
                  </a:cubicBezTo>
                  <a:cubicBezTo>
                    <a:pt x="233426" y="200168"/>
                    <a:pt x="226218" y="200263"/>
                    <a:pt x="219031" y="200435"/>
                  </a:cubicBezTo>
                  <a:cubicBezTo>
                    <a:pt x="211507" y="200615"/>
                    <a:pt x="203988" y="200857"/>
                    <a:pt x="196467" y="201063"/>
                  </a:cubicBezTo>
                  <a:cubicBezTo>
                    <a:pt x="185932" y="201354"/>
                    <a:pt x="175402" y="201646"/>
                    <a:pt x="164870" y="202015"/>
                  </a:cubicBezTo>
                  <a:cubicBezTo>
                    <a:pt x="157004" y="201680"/>
                    <a:pt x="149133" y="201561"/>
                    <a:pt x="141260" y="201561"/>
                  </a:cubicBezTo>
                  <a:cubicBezTo>
                    <a:pt x="128635" y="201561"/>
                    <a:pt x="116005" y="201867"/>
                    <a:pt x="103385" y="202084"/>
                  </a:cubicBezTo>
                  <a:cubicBezTo>
                    <a:pt x="100409" y="202137"/>
                    <a:pt x="97435" y="202242"/>
                    <a:pt x="94462" y="202367"/>
                  </a:cubicBezTo>
                  <a:cubicBezTo>
                    <a:pt x="80817" y="201814"/>
                    <a:pt x="67167" y="201438"/>
                    <a:pt x="53516" y="201063"/>
                  </a:cubicBezTo>
                  <a:cubicBezTo>
                    <a:pt x="45995" y="200857"/>
                    <a:pt x="38477" y="200615"/>
                    <a:pt x="30953" y="200435"/>
                  </a:cubicBezTo>
                  <a:cubicBezTo>
                    <a:pt x="23766" y="200263"/>
                    <a:pt x="16556" y="200166"/>
                    <a:pt x="9387" y="199617"/>
                  </a:cubicBezTo>
                  <a:cubicBezTo>
                    <a:pt x="7511" y="199474"/>
                    <a:pt x="4726" y="199788"/>
                    <a:pt x="3786" y="197860"/>
                  </a:cubicBezTo>
                  <a:cubicBezTo>
                    <a:pt x="3016" y="196278"/>
                    <a:pt x="2810" y="194278"/>
                    <a:pt x="2774" y="192540"/>
                  </a:cubicBezTo>
                  <a:cubicBezTo>
                    <a:pt x="2748" y="191214"/>
                    <a:pt x="2841" y="189821"/>
                    <a:pt x="3271" y="188551"/>
                  </a:cubicBezTo>
                  <a:cubicBezTo>
                    <a:pt x="3301" y="188560"/>
                    <a:pt x="3327" y="188569"/>
                    <a:pt x="3357" y="188576"/>
                  </a:cubicBezTo>
                  <a:lnTo>
                    <a:pt x="3598" y="187749"/>
                  </a:lnTo>
                  <a:cubicBezTo>
                    <a:pt x="4372" y="186215"/>
                    <a:pt x="5920" y="185448"/>
                    <a:pt x="7332" y="184559"/>
                  </a:cubicBezTo>
                  <a:cubicBezTo>
                    <a:pt x="13201" y="180865"/>
                    <a:pt x="19183" y="177239"/>
                    <a:pt x="25322" y="174015"/>
                  </a:cubicBezTo>
                  <a:cubicBezTo>
                    <a:pt x="31827" y="170597"/>
                    <a:pt x="38368" y="167552"/>
                    <a:pt x="45735" y="166654"/>
                  </a:cubicBezTo>
                  <a:cubicBezTo>
                    <a:pt x="49549" y="166186"/>
                    <a:pt x="53416" y="166083"/>
                    <a:pt x="57285" y="166083"/>
                  </a:cubicBezTo>
                  <a:cubicBezTo>
                    <a:pt x="60362" y="166083"/>
                    <a:pt x="63440" y="166148"/>
                    <a:pt x="66494" y="166148"/>
                  </a:cubicBezTo>
                  <a:cubicBezTo>
                    <a:pt x="66708" y="166148"/>
                    <a:pt x="66923" y="166148"/>
                    <a:pt x="67137" y="166147"/>
                  </a:cubicBezTo>
                  <a:cubicBezTo>
                    <a:pt x="78181" y="166112"/>
                    <a:pt x="89220" y="166031"/>
                    <a:pt x="100261" y="166031"/>
                  </a:cubicBezTo>
                  <a:cubicBezTo>
                    <a:pt x="102486" y="166031"/>
                    <a:pt x="104711" y="166034"/>
                    <a:pt x="106936" y="166042"/>
                  </a:cubicBezTo>
                  <a:cubicBezTo>
                    <a:pt x="115508" y="166167"/>
                    <a:pt x="124079" y="166287"/>
                    <a:pt x="132650" y="166287"/>
                  </a:cubicBezTo>
                  <a:cubicBezTo>
                    <a:pt x="139170" y="166287"/>
                    <a:pt x="145689" y="166218"/>
                    <a:pt x="152208" y="166030"/>
                  </a:cubicBezTo>
                  <a:close/>
                  <a:moveTo>
                    <a:pt x="123593" y="0"/>
                  </a:moveTo>
                  <a:cubicBezTo>
                    <a:pt x="122712" y="0"/>
                    <a:pt x="121830" y="42"/>
                    <a:pt x="120953" y="121"/>
                  </a:cubicBezTo>
                  <a:cubicBezTo>
                    <a:pt x="116501" y="525"/>
                    <a:pt x="111729" y="1521"/>
                    <a:pt x="108040" y="4157"/>
                  </a:cubicBezTo>
                  <a:cubicBezTo>
                    <a:pt x="107265" y="4607"/>
                    <a:pt x="106521" y="5107"/>
                    <a:pt x="105811" y="5655"/>
                  </a:cubicBezTo>
                  <a:cubicBezTo>
                    <a:pt x="105040" y="6252"/>
                    <a:pt x="104301" y="6885"/>
                    <a:pt x="103612" y="7576"/>
                  </a:cubicBezTo>
                  <a:cubicBezTo>
                    <a:pt x="102949" y="8239"/>
                    <a:pt x="102466" y="9073"/>
                    <a:pt x="101808" y="9728"/>
                  </a:cubicBezTo>
                  <a:cubicBezTo>
                    <a:pt x="101096" y="10444"/>
                    <a:pt x="99821" y="10316"/>
                    <a:pt x="98881" y="10578"/>
                  </a:cubicBezTo>
                  <a:cubicBezTo>
                    <a:pt x="98001" y="10827"/>
                    <a:pt x="97154" y="11178"/>
                    <a:pt x="96355" y="11622"/>
                  </a:cubicBezTo>
                  <a:cubicBezTo>
                    <a:pt x="93068" y="13458"/>
                    <a:pt x="90897" y="16791"/>
                    <a:pt x="90586" y="20546"/>
                  </a:cubicBezTo>
                  <a:cubicBezTo>
                    <a:pt x="90508" y="21477"/>
                    <a:pt x="90560" y="22408"/>
                    <a:pt x="90717" y="23330"/>
                  </a:cubicBezTo>
                  <a:cubicBezTo>
                    <a:pt x="90955" y="24719"/>
                    <a:pt x="91767" y="26130"/>
                    <a:pt x="91177" y="27518"/>
                  </a:cubicBezTo>
                  <a:cubicBezTo>
                    <a:pt x="90804" y="28397"/>
                    <a:pt x="90101" y="29132"/>
                    <a:pt x="89611" y="29945"/>
                  </a:cubicBezTo>
                  <a:cubicBezTo>
                    <a:pt x="89064" y="30858"/>
                    <a:pt x="88638" y="31839"/>
                    <a:pt x="88343" y="32863"/>
                  </a:cubicBezTo>
                  <a:cubicBezTo>
                    <a:pt x="87854" y="34556"/>
                    <a:pt x="87619" y="36406"/>
                    <a:pt x="87596" y="38289"/>
                  </a:cubicBezTo>
                  <a:cubicBezTo>
                    <a:pt x="86189" y="38185"/>
                    <a:pt x="84796" y="38117"/>
                    <a:pt x="83395" y="38117"/>
                  </a:cubicBezTo>
                  <a:cubicBezTo>
                    <a:pt x="82596" y="38117"/>
                    <a:pt x="81794" y="38139"/>
                    <a:pt x="80985" y="38190"/>
                  </a:cubicBezTo>
                  <a:cubicBezTo>
                    <a:pt x="78884" y="38321"/>
                    <a:pt x="76673" y="38355"/>
                    <a:pt x="74601" y="38816"/>
                  </a:cubicBezTo>
                  <a:cubicBezTo>
                    <a:pt x="74499" y="36560"/>
                    <a:pt x="74168" y="34318"/>
                    <a:pt x="73580" y="32126"/>
                  </a:cubicBezTo>
                  <a:cubicBezTo>
                    <a:pt x="72596" y="28478"/>
                    <a:pt x="70932" y="25036"/>
                    <a:pt x="68378" y="22225"/>
                  </a:cubicBezTo>
                  <a:cubicBezTo>
                    <a:pt x="65972" y="19578"/>
                    <a:pt x="62897" y="17587"/>
                    <a:pt x="59697" y="16027"/>
                  </a:cubicBezTo>
                  <a:cubicBezTo>
                    <a:pt x="55692" y="14076"/>
                    <a:pt x="51398" y="12429"/>
                    <a:pt x="46950" y="11898"/>
                  </a:cubicBezTo>
                  <a:cubicBezTo>
                    <a:pt x="46110" y="11799"/>
                    <a:pt x="45273" y="11751"/>
                    <a:pt x="44439" y="11751"/>
                  </a:cubicBezTo>
                  <a:cubicBezTo>
                    <a:pt x="40717" y="11751"/>
                    <a:pt x="37064" y="12693"/>
                    <a:pt x="33604" y="14104"/>
                  </a:cubicBezTo>
                  <a:cubicBezTo>
                    <a:pt x="26632" y="16947"/>
                    <a:pt x="20272" y="22059"/>
                    <a:pt x="18296" y="29508"/>
                  </a:cubicBezTo>
                  <a:cubicBezTo>
                    <a:pt x="16274" y="33543"/>
                    <a:pt x="15035" y="37998"/>
                    <a:pt x="14334" y="42421"/>
                  </a:cubicBezTo>
                  <a:cubicBezTo>
                    <a:pt x="13729" y="46243"/>
                    <a:pt x="13530" y="50180"/>
                    <a:pt x="14502" y="53963"/>
                  </a:cubicBezTo>
                  <a:cubicBezTo>
                    <a:pt x="15422" y="57535"/>
                    <a:pt x="17426" y="60631"/>
                    <a:pt x="20003" y="63238"/>
                  </a:cubicBezTo>
                  <a:cubicBezTo>
                    <a:pt x="24560" y="67849"/>
                    <a:pt x="30402" y="71713"/>
                    <a:pt x="36701" y="73556"/>
                  </a:cubicBezTo>
                  <a:cubicBezTo>
                    <a:pt x="36355" y="79421"/>
                    <a:pt x="36079" y="85342"/>
                    <a:pt x="36480" y="91205"/>
                  </a:cubicBezTo>
                  <a:cubicBezTo>
                    <a:pt x="36687" y="94190"/>
                    <a:pt x="36970" y="97195"/>
                    <a:pt x="36923" y="100189"/>
                  </a:cubicBezTo>
                  <a:cubicBezTo>
                    <a:pt x="36882" y="102881"/>
                    <a:pt x="36606" y="105555"/>
                    <a:pt x="36561" y="108244"/>
                  </a:cubicBezTo>
                  <a:cubicBezTo>
                    <a:pt x="36337" y="108115"/>
                    <a:pt x="36108" y="107987"/>
                    <a:pt x="35876" y="107867"/>
                  </a:cubicBezTo>
                  <a:cubicBezTo>
                    <a:pt x="33695" y="106745"/>
                    <a:pt x="31452" y="106164"/>
                    <a:pt x="29220" y="106164"/>
                  </a:cubicBezTo>
                  <a:cubicBezTo>
                    <a:pt x="26888" y="106164"/>
                    <a:pt x="24570" y="106798"/>
                    <a:pt x="22352" y="108113"/>
                  </a:cubicBezTo>
                  <a:cubicBezTo>
                    <a:pt x="19233" y="109960"/>
                    <a:pt x="16681" y="112834"/>
                    <a:pt x="15535" y="116277"/>
                  </a:cubicBezTo>
                  <a:cubicBezTo>
                    <a:pt x="14820" y="117793"/>
                    <a:pt x="14343" y="119410"/>
                    <a:pt x="14120" y="121071"/>
                  </a:cubicBezTo>
                  <a:cubicBezTo>
                    <a:pt x="13626" y="124763"/>
                    <a:pt x="14429" y="128660"/>
                    <a:pt x="16629" y="131702"/>
                  </a:cubicBezTo>
                  <a:cubicBezTo>
                    <a:pt x="19049" y="135054"/>
                    <a:pt x="22846" y="136672"/>
                    <a:pt x="26795" y="137481"/>
                  </a:cubicBezTo>
                  <a:cubicBezTo>
                    <a:pt x="28116" y="137751"/>
                    <a:pt x="29447" y="137902"/>
                    <a:pt x="30763" y="137902"/>
                  </a:cubicBezTo>
                  <a:cubicBezTo>
                    <a:pt x="32996" y="137902"/>
                    <a:pt x="35187" y="137468"/>
                    <a:pt x="37219" y="136446"/>
                  </a:cubicBezTo>
                  <a:lnTo>
                    <a:pt x="37219" y="136446"/>
                  </a:lnTo>
                  <a:cubicBezTo>
                    <a:pt x="37196" y="142591"/>
                    <a:pt x="37269" y="148735"/>
                    <a:pt x="37307" y="154880"/>
                  </a:cubicBezTo>
                  <a:cubicBezTo>
                    <a:pt x="37322" y="157346"/>
                    <a:pt x="37137" y="160157"/>
                    <a:pt x="38276" y="162433"/>
                  </a:cubicBezTo>
                  <a:cubicBezTo>
                    <a:pt x="38936" y="163753"/>
                    <a:pt x="39983" y="164536"/>
                    <a:pt x="41205" y="165034"/>
                  </a:cubicBezTo>
                  <a:cubicBezTo>
                    <a:pt x="39736" y="165523"/>
                    <a:pt x="38301" y="166122"/>
                    <a:pt x="36888" y="166797"/>
                  </a:cubicBezTo>
                  <a:cubicBezTo>
                    <a:pt x="33433" y="168443"/>
                    <a:pt x="30007" y="170136"/>
                    <a:pt x="26550" y="171779"/>
                  </a:cubicBezTo>
                  <a:cubicBezTo>
                    <a:pt x="19838" y="174964"/>
                    <a:pt x="13221" y="178275"/>
                    <a:pt x="6797" y="182013"/>
                  </a:cubicBezTo>
                  <a:cubicBezTo>
                    <a:pt x="3993" y="183649"/>
                    <a:pt x="1124" y="185080"/>
                    <a:pt x="528" y="188569"/>
                  </a:cubicBezTo>
                  <a:cubicBezTo>
                    <a:pt x="1" y="191636"/>
                    <a:pt x="605" y="194906"/>
                    <a:pt x="1913" y="197705"/>
                  </a:cubicBezTo>
                  <a:cubicBezTo>
                    <a:pt x="2488" y="198939"/>
                    <a:pt x="3161" y="199895"/>
                    <a:pt x="4490" y="200324"/>
                  </a:cubicBezTo>
                  <a:cubicBezTo>
                    <a:pt x="6224" y="200882"/>
                    <a:pt x="8151" y="201010"/>
                    <a:pt x="9948" y="201249"/>
                  </a:cubicBezTo>
                  <a:cubicBezTo>
                    <a:pt x="13702" y="201746"/>
                    <a:pt x="17484" y="202107"/>
                    <a:pt x="21260" y="202331"/>
                  </a:cubicBezTo>
                  <a:cubicBezTo>
                    <a:pt x="29111" y="202797"/>
                    <a:pt x="36977" y="203082"/>
                    <a:pt x="44837" y="203301"/>
                  </a:cubicBezTo>
                  <a:cubicBezTo>
                    <a:pt x="56795" y="203632"/>
                    <a:pt x="68746" y="203870"/>
                    <a:pt x="80699" y="203870"/>
                  </a:cubicBezTo>
                  <a:cubicBezTo>
                    <a:pt x="85397" y="203870"/>
                    <a:pt x="90096" y="203833"/>
                    <a:pt x="94796" y="203751"/>
                  </a:cubicBezTo>
                  <a:cubicBezTo>
                    <a:pt x="102776" y="203945"/>
                    <a:pt x="110754" y="204042"/>
                    <a:pt x="118748" y="204088"/>
                  </a:cubicBezTo>
                  <a:cubicBezTo>
                    <a:pt x="126008" y="204130"/>
                    <a:pt x="133276" y="204193"/>
                    <a:pt x="140542" y="204193"/>
                  </a:cubicBezTo>
                  <a:cubicBezTo>
                    <a:pt x="144922" y="204193"/>
                    <a:pt x="149302" y="204170"/>
                    <a:pt x="153679" y="204106"/>
                  </a:cubicBezTo>
                  <a:cubicBezTo>
                    <a:pt x="157889" y="204040"/>
                    <a:pt x="162097" y="203961"/>
                    <a:pt x="166303" y="203868"/>
                  </a:cubicBezTo>
                  <a:cubicBezTo>
                    <a:pt x="167279" y="203871"/>
                    <a:pt x="168255" y="203873"/>
                    <a:pt x="169231" y="203873"/>
                  </a:cubicBezTo>
                  <a:cubicBezTo>
                    <a:pt x="181203" y="203873"/>
                    <a:pt x="193171" y="203633"/>
                    <a:pt x="205146" y="203301"/>
                  </a:cubicBezTo>
                  <a:cubicBezTo>
                    <a:pt x="213004" y="203082"/>
                    <a:pt x="220872" y="202797"/>
                    <a:pt x="228721" y="202331"/>
                  </a:cubicBezTo>
                  <a:cubicBezTo>
                    <a:pt x="232498" y="202107"/>
                    <a:pt x="236281" y="201746"/>
                    <a:pt x="240035" y="201249"/>
                  </a:cubicBezTo>
                  <a:cubicBezTo>
                    <a:pt x="241832" y="201010"/>
                    <a:pt x="243759" y="200882"/>
                    <a:pt x="245493" y="200324"/>
                  </a:cubicBezTo>
                  <a:cubicBezTo>
                    <a:pt x="246822" y="199895"/>
                    <a:pt x="247494" y="198939"/>
                    <a:pt x="248070" y="197705"/>
                  </a:cubicBezTo>
                  <a:cubicBezTo>
                    <a:pt x="249376" y="194906"/>
                    <a:pt x="249982" y="191636"/>
                    <a:pt x="249455" y="188569"/>
                  </a:cubicBezTo>
                  <a:cubicBezTo>
                    <a:pt x="248859" y="185080"/>
                    <a:pt x="245990" y="183649"/>
                    <a:pt x="243187" y="182013"/>
                  </a:cubicBezTo>
                  <a:cubicBezTo>
                    <a:pt x="236762" y="178275"/>
                    <a:pt x="230146" y="174964"/>
                    <a:pt x="223433" y="171777"/>
                  </a:cubicBezTo>
                  <a:cubicBezTo>
                    <a:pt x="219977" y="170136"/>
                    <a:pt x="216549" y="168443"/>
                    <a:pt x="213096" y="166796"/>
                  </a:cubicBezTo>
                  <a:cubicBezTo>
                    <a:pt x="210888" y="165747"/>
                    <a:pt x="208630" y="164873"/>
                    <a:pt x="206276" y="164323"/>
                  </a:cubicBezTo>
                  <a:cubicBezTo>
                    <a:pt x="206876" y="163837"/>
                    <a:pt x="207393" y="163232"/>
                    <a:pt x="207804" y="162549"/>
                  </a:cubicBezTo>
                  <a:cubicBezTo>
                    <a:pt x="209224" y="160183"/>
                    <a:pt x="209090" y="157419"/>
                    <a:pt x="208971" y="154772"/>
                  </a:cubicBezTo>
                  <a:cubicBezTo>
                    <a:pt x="208702" y="148831"/>
                    <a:pt x="208440" y="142888"/>
                    <a:pt x="208185" y="136944"/>
                  </a:cubicBezTo>
                  <a:lnTo>
                    <a:pt x="208185" y="136944"/>
                  </a:lnTo>
                  <a:cubicBezTo>
                    <a:pt x="209081" y="137234"/>
                    <a:pt x="209992" y="137475"/>
                    <a:pt x="210914" y="137667"/>
                  </a:cubicBezTo>
                  <a:cubicBezTo>
                    <a:pt x="212497" y="137989"/>
                    <a:pt x="214080" y="138150"/>
                    <a:pt x="215646" y="138150"/>
                  </a:cubicBezTo>
                  <a:cubicBezTo>
                    <a:pt x="220539" y="138150"/>
                    <a:pt x="225261" y="136583"/>
                    <a:pt x="229253" y="133488"/>
                  </a:cubicBezTo>
                  <a:cubicBezTo>
                    <a:pt x="234052" y="129766"/>
                    <a:pt x="237648" y="124681"/>
                    <a:pt x="239747" y="118994"/>
                  </a:cubicBezTo>
                  <a:cubicBezTo>
                    <a:pt x="241831" y="113343"/>
                    <a:pt x="242345" y="107072"/>
                    <a:pt x="240774" y="101227"/>
                  </a:cubicBezTo>
                  <a:cubicBezTo>
                    <a:pt x="239924" y="98065"/>
                    <a:pt x="238481" y="95082"/>
                    <a:pt x="236267" y="92648"/>
                  </a:cubicBezTo>
                  <a:cubicBezTo>
                    <a:pt x="234178" y="90352"/>
                    <a:pt x="231512" y="88623"/>
                    <a:pt x="228740" y="87273"/>
                  </a:cubicBezTo>
                  <a:cubicBezTo>
                    <a:pt x="225269" y="85580"/>
                    <a:pt x="221545" y="84154"/>
                    <a:pt x="217689" y="83694"/>
                  </a:cubicBezTo>
                  <a:cubicBezTo>
                    <a:pt x="216964" y="83607"/>
                    <a:pt x="216240" y="83567"/>
                    <a:pt x="215519" y="83567"/>
                  </a:cubicBezTo>
                  <a:cubicBezTo>
                    <a:pt x="213138" y="83567"/>
                    <a:pt x="210789" y="84013"/>
                    <a:pt x="208515" y="84738"/>
                  </a:cubicBezTo>
                  <a:cubicBezTo>
                    <a:pt x="208978" y="78260"/>
                    <a:pt x="208981" y="71722"/>
                    <a:pt x="209126" y="65230"/>
                  </a:cubicBezTo>
                  <a:cubicBezTo>
                    <a:pt x="209202" y="61885"/>
                    <a:pt x="209257" y="58532"/>
                    <a:pt x="209205" y="55184"/>
                  </a:cubicBezTo>
                  <a:cubicBezTo>
                    <a:pt x="209155" y="52041"/>
                    <a:pt x="209422" y="48774"/>
                    <a:pt x="209100" y="45651"/>
                  </a:cubicBezTo>
                  <a:cubicBezTo>
                    <a:pt x="208570" y="40476"/>
                    <a:pt x="203464" y="38809"/>
                    <a:pt x="198987" y="38238"/>
                  </a:cubicBezTo>
                  <a:cubicBezTo>
                    <a:pt x="197614" y="38063"/>
                    <a:pt x="196242" y="38000"/>
                    <a:pt x="194870" y="38000"/>
                  </a:cubicBezTo>
                  <a:cubicBezTo>
                    <a:pt x="193030" y="38000"/>
                    <a:pt x="191189" y="38114"/>
                    <a:pt x="189345" y="38227"/>
                  </a:cubicBezTo>
                  <a:cubicBezTo>
                    <a:pt x="186367" y="38410"/>
                    <a:pt x="183393" y="38506"/>
                    <a:pt x="180412" y="38506"/>
                  </a:cubicBezTo>
                  <a:cubicBezTo>
                    <a:pt x="180078" y="38506"/>
                    <a:pt x="179745" y="38505"/>
                    <a:pt x="179411" y="38503"/>
                  </a:cubicBezTo>
                  <a:cubicBezTo>
                    <a:pt x="175084" y="38472"/>
                    <a:pt x="170752" y="38290"/>
                    <a:pt x="166425" y="38290"/>
                  </a:cubicBezTo>
                  <a:cubicBezTo>
                    <a:pt x="163331" y="38290"/>
                    <a:pt x="160240" y="38383"/>
                    <a:pt x="157154" y="38692"/>
                  </a:cubicBezTo>
                  <a:cubicBezTo>
                    <a:pt x="157165" y="36670"/>
                    <a:pt x="156926" y="34678"/>
                    <a:pt x="156402" y="32861"/>
                  </a:cubicBezTo>
                  <a:cubicBezTo>
                    <a:pt x="156107" y="31839"/>
                    <a:pt x="155681" y="30858"/>
                    <a:pt x="155134" y="29943"/>
                  </a:cubicBezTo>
                  <a:cubicBezTo>
                    <a:pt x="154645" y="29132"/>
                    <a:pt x="153941" y="28395"/>
                    <a:pt x="153569" y="27516"/>
                  </a:cubicBezTo>
                  <a:cubicBezTo>
                    <a:pt x="152978" y="26129"/>
                    <a:pt x="153789" y="24718"/>
                    <a:pt x="154028" y="23330"/>
                  </a:cubicBezTo>
                  <a:cubicBezTo>
                    <a:pt x="154185" y="22408"/>
                    <a:pt x="154238" y="21477"/>
                    <a:pt x="154159" y="20546"/>
                  </a:cubicBezTo>
                  <a:cubicBezTo>
                    <a:pt x="153848" y="16789"/>
                    <a:pt x="151678" y="13458"/>
                    <a:pt x="148389" y="11622"/>
                  </a:cubicBezTo>
                  <a:cubicBezTo>
                    <a:pt x="147591" y="11177"/>
                    <a:pt x="146743" y="10827"/>
                    <a:pt x="145865" y="10578"/>
                  </a:cubicBezTo>
                  <a:cubicBezTo>
                    <a:pt x="144924" y="10316"/>
                    <a:pt x="143650" y="10443"/>
                    <a:pt x="142938" y="9728"/>
                  </a:cubicBezTo>
                  <a:cubicBezTo>
                    <a:pt x="142280" y="9073"/>
                    <a:pt x="141797" y="8239"/>
                    <a:pt x="141133" y="7575"/>
                  </a:cubicBezTo>
                  <a:cubicBezTo>
                    <a:pt x="140444" y="6885"/>
                    <a:pt x="139704" y="6251"/>
                    <a:pt x="138933" y="5654"/>
                  </a:cubicBezTo>
                  <a:cubicBezTo>
                    <a:pt x="137392" y="4462"/>
                    <a:pt x="135687" y="3504"/>
                    <a:pt x="133888" y="2781"/>
                  </a:cubicBezTo>
                  <a:cubicBezTo>
                    <a:pt x="132532" y="1811"/>
                    <a:pt x="131037" y="1067"/>
                    <a:pt x="129384" y="665"/>
                  </a:cubicBezTo>
                  <a:cubicBezTo>
                    <a:pt x="127487" y="205"/>
                    <a:pt x="125541" y="0"/>
                    <a:pt x="12359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9"/>
            <p:cNvSpPr/>
            <p:nvPr/>
          </p:nvSpPr>
          <p:spPr>
            <a:xfrm>
              <a:off x="768650" y="5065325"/>
              <a:ext cx="6081825" cy="182000"/>
            </a:xfrm>
            <a:custGeom>
              <a:avLst/>
              <a:gdLst/>
              <a:ahLst/>
              <a:cxnLst/>
              <a:rect l="l" t="t" r="r" b="b"/>
              <a:pathLst>
                <a:path w="243273" h="7280" extrusionOk="0">
                  <a:moveTo>
                    <a:pt x="242" y="1"/>
                  </a:moveTo>
                  <a:lnTo>
                    <a:pt x="0" y="828"/>
                  </a:lnTo>
                  <a:cubicBezTo>
                    <a:pt x="2997" y="1718"/>
                    <a:pt x="6175" y="2198"/>
                    <a:pt x="9253" y="2658"/>
                  </a:cubicBezTo>
                  <a:cubicBezTo>
                    <a:pt x="12709" y="3173"/>
                    <a:pt x="16175" y="3589"/>
                    <a:pt x="19652" y="3906"/>
                  </a:cubicBezTo>
                  <a:cubicBezTo>
                    <a:pt x="26785" y="4557"/>
                    <a:pt x="33949" y="4883"/>
                    <a:pt x="41109" y="5072"/>
                  </a:cubicBezTo>
                  <a:cubicBezTo>
                    <a:pt x="48520" y="5271"/>
                    <a:pt x="55933" y="5140"/>
                    <a:pt x="63344" y="5361"/>
                  </a:cubicBezTo>
                  <a:cubicBezTo>
                    <a:pt x="70667" y="5579"/>
                    <a:pt x="77974" y="5858"/>
                    <a:pt x="85288" y="6313"/>
                  </a:cubicBezTo>
                  <a:cubicBezTo>
                    <a:pt x="92550" y="6761"/>
                    <a:pt x="99809" y="7191"/>
                    <a:pt x="107084" y="7191"/>
                  </a:cubicBezTo>
                  <a:cubicBezTo>
                    <a:pt x="108096" y="7191"/>
                    <a:pt x="109108" y="7183"/>
                    <a:pt x="110120" y="7165"/>
                  </a:cubicBezTo>
                  <a:cubicBezTo>
                    <a:pt x="110294" y="7165"/>
                    <a:pt x="110466" y="7116"/>
                    <a:pt x="110615" y="7025"/>
                  </a:cubicBezTo>
                  <a:cubicBezTo>
                    <a:pt x="114121" y="7170"/>
                    <a:pt x="117633" y="7214"/>
                    <a:pt x="121127" y="7255"/>
                  </a:cubicBezTo>
                  <a:cubicBezTo>
                    <a:pt x="122552" y="7271"/>
                    <a:pt x="123977" y="7279"/>
                    <a:pt x="125400" y="7279"/>
                  </a:cubicBezTo>
                  <a:cubicBezTo>
                    <a:pt x="128151" y="7279"/>
                    <a:pt x="130898" y="7247"/>
                    <a:pt x="133644" y="7170"/>
                  </a:cubicBezTo>
                  <a:cubicBezTo>
                    <a:pt x="134501" y="7183"/>
                    <a:pt x="135359" y="7188"/>
                    <a:pt x="136216" y="7188"/>
                  </a:cubicBezTo>
                  <a:cubicBezTo>
                    <a:pt x="143482" y="7188"/>
                    <a:pt x="150732" y="6760"/>
                    <a:pt x="157985" y="6311"/>
                  </a:cubicBezTo>
                  <a:cubicBezTo>
                    <a:pt x="165299" y="5857"/>
                    <a:pt x="172605" y="5579"/>
                    <a:pt x="179928" y="5360"/>
                  </a:cubicBezTo>
                  <a:cubicBezTo>
                    <a:pt x="187339" y="5138"/>
                    <a:pt x="194753" y="5270"/>
                    <a:pt x="202163" y="5072"/>
                  </a:cubicBezTo>
                  <a:cubicBezTo>
                    <a:pt x="209324" y="4883"/>
                    <a:pt x="216488" y="4557"/>
                    <a:pt x="223621" y="3906"/>
                  </a:cubicBezTo>
                  <a:cubicBezTo>
                    <a:pt x="227103" y="3588"/>
                    <a:pt x="230569" y="3172"/>
                    <a:pt x="234020" y="2657"/>
                  </a:cubicBezTo>
                  <a:cubicBezTo>
                    <a:pt x="237098" y="2198"/>
                    <a:pt x="240276" y="1718"/>
                    <a:pt x="243272" y="828"/>
                  </a:cubicBezTo>
                  <a:lnTo>
                    <a:pt x="243031" y="1"/>
                  </a:lnTo>
                  <a:cubicBezTo>
                    <a:pt x="239245" y="672"/>
                    <a:pt x="235512" y="1467"/>
                    <a:pt x="231673" y="1868"/>
                  </a:cubicBezTo>
                  <a:cubicBezTo>
                    <a:pt x="227797" y="2273"/>
                    <a:pt x="223892" y="2424"/>
                    <a:pt x="220000" y="2528"/>
                  </a:cubicBezTo>
                  <a:cubicBezTo>
                    <a:pt x="212898" y="2715"/>
                    <a:pt x="205795" y="2718"/>
                    <a:pt x="198698" y="3120"/>
                  </a:cubicBezTo>
                  <a:cubicBezTo>
                    <a:pt x="191480" y="3529"/>
                    <a:pt x="184270" y="3943"/>
                    <a:pt x="177042" y="4196"/>
                  </a:cubicBezTo>
                  <a:cubicBezTo>
                    <a:pt x="165029" y="4614"/>
                    <a:pt x="152976" y="4295"/>
                    <a:pt x="140965" y="4833"/>
                  </a:cubicBezTo>
                  <a:cubicBezTo>
                    <a:pt x="139499" y="4818"/>
                    <a:pt x="138034" y="4811"/>
                    <a:pt x="136568" y="4811"/>
                  </a:cubicBezTo>
                  <a:cubicBezTo>
                    <a:pt x="131519" y="4811"/>
                    <a:pt x="126471" y="4890"/>
                    <a:pt x="121416" y="4967"/>
                  </a:cubicBezTo>
                  <a:cubicBezTo>
                    <a:pt x="116924" y="5032"/>
                    <a:pt x="112411" y="5027"/>
                    <a:pt x="107909" y="5154"/>
                  </a:cubicBezTo>
                  <a:cubicBezTo>
                    <a:pt x="94048" y="4176"/>
                    <a:pt x="80112" y="4679"/>
                    <a:pt x="66230" y="4196"/>
                  </a:cubicBezTo>
                  <a:cubicBezTo>
                    <a:pt x="59003" y="3943"/>
                    <a:pt x="51793" y="3529"/>
                    <a:pt x="44574" y="3120"/>
                  </a:cubicBezTo>
                  <a:cubicBezTo>
                    <a:pt x="37479" y="2718"/>
                    <a:pt x="30376" y="2715"/>
                    <a:pt x="23274" y="2528"/>
                  </a:cubicBezTo>
                  <a:cubicBezTo>
                    <a:pt x="19381" y="2425"/>
                    <a:pt x="15477" y="2273"/>
                    <a:pt x="11601" y="1868"/>
                  </a:cubicBezTo>
                  <a:cubicBezTo>
                    <a:pt x="7761" y="1467"/>
                    <a:pt x="4027" y="672"/>
                    <a:pt x="24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9"/>
            <p:cNvSpPr/>
            <p:nvPr/>
          </p:nvSpPr>
          <p:spPr>
            <a:xfrm>
              <a:off x="5579250" y="2652575"/>
              <a:ext cx="973350" cy="932175"/>
            </a:xfrm>
            <a:custGeom>
              <a:avLst/>
              <a:gdLst/>
              <a:ahLst/>
              <a:cxnLst/>
              <a:rect l="l" t="t" r="r" b="b"/>
              <a:pathLst>
                <a:path w="38934" h="37287" extrusionOk="0">
                  <a:moveTo>
                    <a:pt x="23898" y="1649"/>
                  </a:moveTo>
                  <a:cubicBezTo>
                    <a:pt x="25517" y="1649"/>
                    <a:pt x="27145" y="2177"/>
                    <a:pt x="28290" y="3211"/>
                  </a:cubicBezTo>
                  <a:cubicBezTo>
                    <a:pt x="30883" y="5547"/>
                    <a:pt x="27960" y="9573"/>
                    <a:pt x="26480" y="12005"/>
                  </a:cubicBezTo>
                  <a:cubicBezTo>
                    <a:pt x="26181" y="12039"/>
                    <a:pt x="25879" y="12073"/>
                    <a:pt x="25579" y="12112"/>
                  </a:cubicBezTo>
                  <a:cubicBezTo>
                    <a:pt x="23851" y="12351"/>
                    <a:pt x="22136" y="12659"/>
                    <a:pt x="20429" y="13018"/>
                  </a:cubicBezTo>
                  <a:cubicBezTo>
                    <a:pt x="19512" y="10828"/>
                    <a:pt x="16612" y="9989"/>
                    <a:pt x="14325" y="9980"/>
                  </a:cubicBezTo>
                  <a:cubicBezTo>
                    <a:pt x="15154" y="8947"/>
                    <a:pt x="15957" y="7898"/>
                    <a:pt x="16755" y="6841"/>
                  </a:cubicBezTo>
                  <a:cubicBezTo>
                    <a:pt x="17724" y="5555"/>
                    <a:pt x="18599" y="4043"/>
                    <a:pt x="19844" y="3003"/>
                  </a:cubicBezTo>
                  <a:cubicBezTo>
                    <a:pt x="20933" y="2094"/>
                    <a:pt x="22412" y="1649"/>
                    <a:pt x="23898" y="1649"/>
                  </a:cubicBezTo>
                  <a:close/>
                  <a:moveTo>
                    <a:pt x="13722" y="10712"/>
                  </a:moveTo>
                  <a:cubicBezTo>
                    <a:pt x="15866" y="10750"/>
                    <a:pt x="17923" y="11471"/>
                    <a:pt x="18994" y="13332"/>
                  </a:cubicBezTo>
                  <a:lnTo>
                    <a:pt x="18994" y="13332"/>
                  </a:lnTo>
                  <a:cubicBezTo>
                    <a:pt x="17430" y="13691"/>
                    <a:pt x="15875" y="14084"/>
                    <a:pt x="14331" y="14509"/>
                  </a:cubicBezTo>
                  <a:cubicBezTo>
                    <a:pt x="14277" y="14514"/>
                    <a:pt x="14221" y="14518"/>
                    <a:pt x="14165" y="14520"/>
                  </a:cubicBezTo>
                  <a:cubicBezTo>
                    <a:pt x="14092" y="14528"/>
                    <a:pt x="14024" y="14560"/>
                    <a:pt x="13970" y="14611"/>
                  </a:cubicBezTo>
                  <a:cubicBezTo>
                    <a:pt x="12233" y="15090"/>
                    <a:pt x="10508" y="15612"/>
                    <a:pt x="8788" y="16147"/>
                  </a:cubicBezTo>
                  <a:cubicBezTo>
                    <a:pt x="10518" y="14415"/>
                    <a:pt x="12163" y="12603"/>
                    <a:pt x="13722" y="10712"/>
                  </a:cubicBezTo>
                  <a:close/>
                  <a:moveTo>
                    <a:pt x="27421" y="13479"/>
                  </a:moveTo>
                  <a:cubicBezTo>
                    <a:pt x="28201" y="13479"/>
                    <a:pt x="28963" y="13548"/>
                    <a:pt x="29685" y="13723"/>
                  </a:cubicBezTo>
                  <a:cubicBezTo>
                    <a:pt x="32783" y="14476"/>
                    <a:pt x="34180" y="17330"/>
                    <a:pt x="32903" y="20220"/>
                  </a:cubicBezTo>
                  <a:cubicBezTo>
                    <a:pt x="32896" y="20232"/>
                    <a:pt x="32896" y="20240"/>
                    <a:pt x="32890" y="20252"/>
                  </a:cubicBezTo>
                  <a:cubicBezTo>
                    <a:pt x="31753" y="20101"/>
                    <a:pt x="30609" y="20040"/>
                    <a:pt x="29462" y="20040"/>
                  </a:cubicBezTo>
                  <a:cubicBezTo>
                    <a:pt x="27676" y="20040"/>
                    <a:pt x="25885" y="20187"/>
                    <a:pt x="24104" y="20368"/>
                  </a:cubicBezTo>
                  <a:cubicBezTo>
                    <a:pt x="23330" y="20435"/>
                    <a:pt x="22554" y="20519"/>
                    <a:pt x="21779" y="20621"/>
                  </a:cubicBezTo>
                  <a:cubicBezTo>
                    <a:pt x="21770" y="20621"/>
                    <a:pt x="21761" y="20622"/>
                    <a:pt x="21752" y="20623"/>
                  </a:cubicBezTo>
                  <a:cubicBezTo>
                    <a:pt x="21741" y="17811"/>
                    <a:pt x="19935" y="15774"/>
                    <a:pt x="17525" y="14925"/>
                  </a:cubicBezTo>
                  <a:cubicBezTo>
                    <a:pt x="18759" y="14686"/>
                    <a:pt x="19996" y="14464"/>
                    <a:pt x="21238" y="14270"/>
                  </a:cubicBezTo>
                  <a:cubicBezTo>
                    <a:pt x="23148" y="13969"/>
                    <a:pt x="25348" y="13479"/>
                    <a:pt x="27421" y="13479"/>
                  </a:cubicBezTo>
                  <a:close/>
                  <a:moveTo>
                    <a:pt x="15614" y="15318"/>
                  </a:moveTo>
                  <a:cubicBezTo>
                    <a:pt x="18278" y="15824"/>
                    <a:pt x="20871" y="17822"/>
                    <a:pt x="20127" y="20840"/>
                  </a:cubicBezTo>
                  <a:cubicBezTo>
                    <a:pt x="17374" y="21215"/>
                    <a:pt x="14601" y="21689"/>
                    <a:pt x="12001" y="22652"/>
                  </a:cubicBezTo>
                  <a:cubicBezTo>
                    <a:pt x="10843" y="23080"/>
                    <a:pt x="9601" y="23563"/>
                    <a:pt x="8794" y="24546"/>
                  </a:cubicBezTo>
                  <a:cubicBezTo>
                    <a:pt x="8070" y="25432"/>
                    <a:pt x="7919" y="26562"/>
                    <a:pt x="7904" y="27668"/>
                  </a:cubicBezTo>
                  <a:cubicBezTo>
                    <a:pt x="7439" y="27814"/>
                    <a:pt x="6989" y="27882"/>
                    <a:pt x="6559" y="27882"/>
                  </a:cubicBezTo>
                  <a:cubicBezTo>
                    <a:pt x="3825" y="27882"/>
                    <a:pt x="1898" y="25131"/>
                    <a:pt x="1966" y="22313"/>
                  </a:cubicBezTo>
                  <a:cubicBezTo>
                    <a:pt x="2030" y="19524"/>
                    <a:pt x="4613" y="18259"/>
                    <a:pt x="7139" y="17413"/>
                  </a:cubicBezTo>
                  <a:cubicBezTo>
                    <a:pt x="9943" y="16636"/>
                    <a:pt x="12765" y="15926"/>
                    <a:pt x="15614" y="15318"/>
                  </a:cubicBezTo>
                  <a:close/>
                  <a:moveTo>
                    <a:pt x="27391" y="21260"/>
                  </a:moveTo>
                  <a:cubicBezTo>
                    <a:pt x="28400" y="21260"/>
                    <a:pt x="29410" y="21294"/>
                    <a:pt x="30417" y="21380"/>
                  </a:cubicBezTo>
                  <a:cubicBezTo>
                    <a:pt x="28526" y="22327"/>
                    <a:pt x="26720" y="23502"/>
                    <a:pt x="24883" y="24532"/>
                  </a:cubicBezTo>
                  <a:cubicBezTo>
                    <a:pt x="22861" y="25664"/>
                    <a:pt x="20844" y="26795"/>
                    <a:pt x="18866" y="28000"/>
                  </a:cubicBezTo>
                  <a:cubicBezTo>
                    <a:pt x="18761" y="27953"/>
                    <a:pt x="18650" y="27915"/>
                    <a:pt x="18538" y="27889"/>
                  </a:cubicBezTo>
                  <a:cubicBezTo>
                    <a:pt x="17205" y="27575"/>
                    <a:pt x="15770" y="27715"/>
                    <a:pt x="14411" y="27354"/>
                  </a:cubicBezTo>
                  <a:cubicBezTo>
                    <a:pt x="12940" y="26964"/>
                    <a:pt x="11547" y="26344"/>
                    <a:pt x="10246" y="25556"/>
                  </a:cubicBezTo>
                  <a:cubicBezTo>
                    <a:pt x="10269" y="25532"/>
                    <a:pt x="10293" y="25509"/>
                    <a:pt x="10316" y="25489"/>
                  </a:cubicBezTo>
                  <a:cubicBezTo>
                    <a:pt x="11224" y="24662"/>
                    <a:pt x="12614" y="24293"/>
                    <a:pt x="13749" y="23894"/>
                  </a:cubicBezTo>
                  <a:cubicBezTo>
                    <a:pt x="16585" y="22903"/>
                    <a:pt x="19539" y="22291"/>
                    <a:pt x="22491" y="21762"/>
                  </a:cubicBezTo>
                  <a:cubicBezTo>
                    <a:pt x="23546" y="21572"/>
                    <a:pt x="24599" y="21409"/>
                    <a:pt x="25652" y="21290"/>
                  </a:cubicBezTo>
                  <a:cubicBezTo>
                    <a:pt x="26231" y="21271"/>
                    <a:pt x="26811" y="21260"/>
                    <a:pt x="27391" y="21260"/>
                  </a:cubicBezTo>
                  <a:close/>
                  <a:moveTo>
                    <a:pt x="35850" y="22652"/>
                  </a:moveTo>
                  <a:cubicBezTo>
                    <a:pt x="36587" y="23097"/>
                    <a:pt x="37140" y="23711"/>
                    <a:pt x="37319" y="24569"/>
                  </a:cubicBezTo>
                  <a:cubicBezTo>
                    <a:pt x="37349" y="24703"/>
                    <a:pt x="37375" y="24843"/>
                    <a:pt x="37398" y="24985"/>
                  </a:cubicBezTo>
                  <a:cubicBezTo>
                    <a:pt x="35480" y="27284"/>
                    <a:pt x="32489" y="28163"/>
                    <a:pt x="29583" y="28395"/>
                  </a:cubicBezTo>
                  <a:cubicBezTo>
                    <a:pt x="28919" y="28450"/>
                    <a:pt x="28255" y="28461"/>
                    <a:pt x="27591" y="28461"/>
                  </a:cubicBezTo>
                  <a:cubicBezTo>
                    <a:pt x="27160" y="28461"/>
                    <a:pt x="26730" y="28456"/>
                    <a:pt x="26298" y="28456"/>
                  </a:cubicBezTo>
                  <a:cubicBezTo>
                    <a:pt x="29447" y="26510"/>
                    <a:pt x="32584" y="24503"/>
                    <a:pt x="35795" y="22690"/>
                  </a:cubicBezTo>
                  <a:cubicBezTo>
                    <a:pt x="35816" y="22678"/>
                    <a:pt x="35834" y="22664"/>
                    <a:pt x="35850" y="22652"/>
                  </a:cubicBezTo>
                  <a:close/>
                  <a:moveTo>
                    <a:pt x="31875" y="21523"/>
                  </a:moveTo>
                  <a:cubicBezTo>
                    <a:pt x="32797" y="21633"/>
                    <a:pt x="33830" y="21811"/>
                    <a:pt x="34750" y="22140"/>
                  </a:cubicBezTo>
                  <a:cubicBezTo>
                    <a:pt x="31282" y="24235"/>
                    <a:pt x="27820" y="26252"/>
                    <a:pt x="24455" y="28529"/>
                  </a:cubicBezTo>
                  <a:cubicBezTo>
                    <a:pt x="23949" y="28614"/>
                    <a:pt x="23653" y="28829"/>
                    <a:pt x="23431" y="29442"/>
                  </a:cubicBezTo>
                  <a:cubicBezTo>
                    <a:pt x="23158" y="30202"/>
                    <a:pt x="23068" y="30859"/>
                    <a:pt x="22125" y="30959"/>
                  </a:cubicBezTo>
                  <a:cubicBezTo>
                    <a:pt x="21979" y="30974"/>
                    <a:pt x="21837" y="30981"/>
                    <a:pt x="21698" y="30981"/>
                  </a:cubicBezTo>
                  <a:cubicBezTo>
                    <a:pt x="20615" y="30981"/>
                    <a:pt x="19779" y="30503"/>
                    <a:pt x="19564" y="29309"/>
                  </a:cubicBezTo>
                  <a:cubicBezTo>
                    <a:pt x="19507" y="28981"/>
                    <a:pt x="19461" y="28698"/>
                    <a:pt x="19349" y="28468"/>
                  </a:cubicBezTo>
                  <a:cubicBezTo>
                    <a:pt x="21401" y="27516"/>
                    <a:pt x="23400" y="26472"/>
                    <a:pt x="25381" y="25387"/>
                  </a:cubicBezTo>
                  <a:cubicBezTo>
                    <a:pt x="27488" y="24232"/>
                    <a:pt x="29730" y="23159"/>
                    <a:pt x="31689" y="21764"/>
                  </a:cubicBezTo>
                  <a:cubicBezTo>
                    <a:pt x="31773" y="21705"/>
                    <a:pt x="31839" y="21621"/>
                    <a:pt x="31875" y="21523"/>
                  </a:cubicBezTo>
                  <a:close/>
                  <a:moveTo>
                    <a:pt x="9798" y="26149"/>
                  </a:moveTo>
                  <a:cubicBezTo>
                    <a:pt x="10978" y="27048"/>
                    <a:pt x="12239" y="27794"/>
                    <a:pt x="13638" y="28308"/>
                  </a:cubicBezTo>
                  <a:cubicBezTo>
                    <a:pt x="14483" y="28619"/>
                    <a:pt x="15357" y="28847"/>
                    <a:pt x="16244" y="28989"/>
                  </a:cubicBezTo>
                  <a:cubicBezTo>
                    <a:pt x="16752" y="29067"/>
                    <a:pt x="17921" y="28959"/>
                    <a:pt x="18201" y="29309"/>
                  </a:cubicBezTo>
                  <a:cubicBezTo>
                    <a:pt x="18253" y="29376"/>
                    <a:pt x="18198" y="30074"/>
                    <a:pt x="18242" y="30237"/>
                  </a:cubicBezTo>
                  <a:cubicBezTo>
                    <a:pt x="18309" y="30479"/>
                    <a:pt x="18436" y="30717"/>
                    <a:pt x="18574" y="30920"/>
                  </a:cubicBezTo>
                  <a:cubicBezTo>
                    <a:pt x="18861" y="31345"/>
                    <a:pt x="19254" y="31659"/>
                    <a:pt x="19720" y="31872"/>
                  </a:cubicBezTo>
                  <a:cubicBezTo>
                    <a:pt x="20220" y="32098"/>
                    <a:pt x="20841" y="32214"/>
                    <a:pt x="21469" y="32214"/>
                  </a:cubicBezTo>
                  <a:cubicBezTo>
                    <a:pt x="22218" y="32214"/>
                    <a:pt x="22977" y="32048"/>
                    <a:pt x="23551" y="31704"/>
                  </a:cubicBezTo>
                  <a:cubicBezTo>
                    <a:pt x="23921" y="31483"/>
                    <a:pt x="24238" y="31182"/>
                    <a:pt x="24410" y="30782"/>
                  </a:cubicBezTo>
                  <a:cubicBezTo>
                    <a:pt x="24742" y="30011"/>
                    <a:pt x="24226" y="29711"/>
                    <a:pt x="25266" y="29627"/>
                  </a:cubicBezTo>
                  <a:cubicBezTo>
                    <a:pt x="25682" y="29593"/>
                    <a:pt x="26099" y="29581"/>
                    <a:pt x="26516" y="29581"/>
                  </a:cubicBezTo>
                  <a:cubicBezTo>
                    <a:pt x="27486" y="29581"/>
                    <a:pt x="28457" y="29645"/>
                    <a:pt x="29430" y="29645"/>
                  </a:cubicBezTo>
                  <a:cubicBezTo>
                    <a:pt x="29999" y="29645"/>
                    <a:pt x="30569" y="29623"/>
                    <a:pt x="31140" y="29553"/>
                  </a:cubicBezTo>
                  <a:cubicBezTo>
                    <a:pt x="33578" y="29254"/>
                    <a:pt x="35909" y="28323"/>
                    <a:pt x="37535" y="26551"/>
                  </a:cubicBezTo>
                  <a:lnTo>
                    <a:pt x="37535" y="26551"/>
                  </a:lnTo>
                  <a:cubicBezTo>
                    <a:pt x="37572" y="28515"/>
                    <a:pt x="37122" y="30671"/>
                    <a:pt x="35956" y="32021"/>
                  </a:cubicBezTo>
                  <a:cubicBezTo>
                    <a:pt x="34322" y="33908"/>
                    <a:pt x="31631" y="34726"/>
                    <a:pt x="29253" y="35133"/>
                  </a:cubicBezTo>
                  <a:cubicBezTo>
                    <a:pt x="26728" y="35567"/>
                    <a:pt x="24121" y="35599"/>
                    <a:pt x="21564" y="35599"/>
                  </a:cubicBezTo>
                  <a:cubicBezTo>
                    <a:pt x="19006" y="35596"/>
                    <a:pt x="16414" y="35450"/>
                    <a:pt x="13934" y="34772"/>
                  </a:cubicBezTo>
                  <a:cubicBezTo>
                    <a:pt x="12806" y="34464"/>
                    <a:pt x="11482" y="34089"/>
                    <a:pt x="10578" y="33309"/>
                  </a:cubicBezTo>
                  <a:cubicBezTo>
                    <a:pt x="9405" y="32297"/>
                    <a:pt x="9280" y="30507"/>
                    <a:pt x="9283" y="29044"/>
                  </a:cubicBezTo>
                  <a:cubicBezTo>
                    <a:pt x="9283" y="28093"/>
                    <a:pt x="9326" y="27001"/>
                    <a:pt x="9798" y="26149"/>
                  </a:cubicBezTo>
                  <a:close/>
                  <a:moveTo>
                    <a:pt x="23540" y="1"/>
                  </a:moveTo>
                  <a:cubicBezTo>
                    <a:pt x="23309" y="1"/>
                    <a:pt x="23081" y="10"/>
                    <a:pt x="22858" y="28"/>
                  </a:cubicBezTo>
                  <a:cubicBezTo>
                    <a:pt x="18855" y="354"/>
                    <a:pt x="17562" y="3488"/>
                    <a:pt x="15580" y="6461"/>
                  </a:cubicBezTo>
                  <a:cubicBezTo>
                    <a:pt x="13254" y="9946"/>
                    <a:pt x="10597" y="13210"/>
                    <a:pt x="7839" y="16358"/>
                  </a:cubicBezTo>
                  <a:cubicBezTo>
                    <a:pt x="7836" y="16362"/>
                    <a:pt x="7836" y="16367"/>
                    <a:pt x="7833" y="16371"/>
                  </a:cubicBezTo>
                  <a:cubicBezTo>
                    <a:pt x="4024" y="17179"/>
                    <a:pt x="1" y="18462"/>
                    <a:pt x="373" y="23190"/>
                  </a:cubicBezTo>
                  <a:cubicBezTo>
                    <a:pt x="634" y="26472"/>
                    <a:pt x="3228" y="29679"/>
                    <a:pt x="6493" y="29679"/>
                  </a:cubicBezTo>
                  <a:cubicBezTo>
                    <a:pt x="6968" y="29679"/>
                    <a:pt x="7457" y="29612"/>
                    <a:pt x="7955" y="29466"/>
                  </a:cubicBezTo>
                  <a:cubicBezTo>
                    <a:pt x="8098" y="31575"/>
                    <a:pt x="8616" y="33691"/>
                    <a:pt x="10531" y="34861"/>
                  </a:cubicBezTo>
                  <a:cubicBezTo>
                    <a:pt x="13030" y="36388"/>
                    <a:pt x="16129" y="36909"/>
                    <a:pt x="19001" y="37119"/>
                  </a:cubicBezTo>
                  <a:cubicBezTo>
                    <a:pt x="20428" y="37224"/>
                    <a:pt x="21886" y="37287"/>
                    <a:pt x="23345" y="37287"/>
                  </a:cubicBezTo>
                  <a:cubicBezTo>
                    <a:pt x="25154" y="37287"/>
                    <a:pt x="26967" y="37190"/>
                    <a:pt x="28727" y="36959"/>
                  </a:cubicBezTo>
                  <a:cubicBezTo>
                    <a:pt x="31552" y="36586"/>
                    <a:pt x="34520" y="35682"/>
                    <a:pt x="36560" y="33584"/>
                  </a:cubicBezTo>
                  <a:cubicBezTo>
                    <a:pt x="38547" y="31539"/>
                    <a:pt x="38782" y="28762"/>
                    <a:pt x="38884" y="26054"/>
                  </a:cubicBezTo>
                  <a:cubicBezTo>
                    <a:pt x="38933" y="24709"/>
                    <a:pt x="38922" y="23254"/>
                    <a:pt x="37939" y="22213"/>
                  </a:cubicBezTo>
                  <a:cubicBezTo>
                    <a:pt x="37034" y="21256"/>
                    <a:pt x="35728" y="20799"/>
                    <a:pt x="34461" y="20525"/>
                  </a:cubicBezTo>
                  <a:cubicBezTo>
                    <a:pt x="35189" y="18322"/>
                    <a:pt x="34700" y="15734"/>
                    <a:pt x="33172" y="13976"/>
                  </a:cubicBezTo>
                  <a:cubicBezTo>
                    <a:pt x="31825" y="12425"/>
                    <a:pt x="30061" y="11948"/>
                    <a:pt x="28200" y="11921"/>
                  </a:cubicBezTo>
                  <a:cubicBezTo>
                    <a:pt x="29846" y="9618"/>
                    <a:pt x="31502" y="6275"/>
                    <a:pt x="30449" y="3801"/>
                  </a:cubicBezTo>
                  <a:cubicBezTo>
                    <a:pt x="29359" y="1233"/>
                    <a:pt x="26222" y="1"/>
                    <a:pt x="2354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9"/>
            <p:cNvSpPr/>
            <p:nvPr/>
          </p:nvSpPr>
          <p:spPr>
            <a:xfrm>
              <a:off x="1297475" y="4587625"/>
              <a:ext cx="5024125" cy="317525"/>
            </a:xfrm>
            <a:custGeom>
              <a:avLst/>
              <a:gdLst/>
              <a:ahLst/>
              <a:cxnLst/>
              <a:rect l="l" t="t" r="r" b="b"/>
              <a:pathLst>
                <a:path w="200965" h="12701" extrusionOk="0">
                  <a:moveTo>
                    <a:pt x="175631" y="1715"/>
                  </a:moveTo>
                  <a:cubicBezTo>
                    <a:pt x="176154" y="1756"/>
                    <a:pt x="176678" y="1797"/>
                    <a:pt x="177199" y="1849"/>
                  </a:cubicBezTo>
                  <a:cubicBezTo>
                    <a:pt x="178222" y="1951"/>
                    <a:pt x="179238" y="2103"/>
                    <a:pt x="180245" y="2309"/>
                  </a:cubicBezTo>
                  <a:cubicBezTo>
                    <a:pt x="179097" y="2366"/>
                    <a:pt x="177950" y="2422"/>
                    <a:pt x="176803" y="2477"/>
                  </a:cubicBezTo>
                  <a:cubicBezTo>
                    <a:pt x="176413" y="2224"/>
                    <a:pt x="176020" y="1971"/>
                    <a:pt x="175631" y="1715"/>
                  </a:cubicBezTo>
                  <a:close/>
                  <a:moveTo>
                    <a:pt x="27672" y="1573"/>
                  </a:moveTo>
                  <a:cubicBezTo>
                    <a:pt x="26820" y="1986"/>
                    <a:pt x="25970" y="2411"/>
                    <a:pt x="25123" y="2838"/>
                  </a:cubicBezTo>
                  <a:cubicBezTo>
                    <a:pt x="24621" y="2836"/>
                    <a:pt x="24119" y="2835"/>
                    <a:pt x="23616" y="2835"/>
                  </a:cubicBezTo>
                  <a:cubicBezTo>
                    <a:pt x="21858" y="2835"/>
                    <a:pt x="20100" y="2849"/>
                    <a:pt x="18341" y="2877"/>
                  </a:cubicBezTo>
                  <a:cubicBezTo>
                    <a:pt x="20113" y="2400"/>
                    <a:pt x="21889" y="2032"/>
                    <a:pt x="23767" y="1849"/>
                  </a:cubicBezTo>
                  <a:cubicBezTo>
                    <a:pt x="25065" y="1722"/>
                    <a:pt x="26369" y="1636"/>
                    <a:pt x="27672" y="1573"/>
                  </a:cubicBezTo>
                  <a:close/>
                  <a:moveTo>
                    <a:pt x="165115" y="1401"/>
                  </a:moveTo>
                  <a:cubicBezTo>
                    <a:pt x="166256" y="1401"/>
                    <a:pt x="167400" y="1407"/>
                    <a:pt x="168539" y="1428"/>
                  </a:cubicBezTo>
                  <a:cubicBezTo>
                    <a:pt x="170243" y="1460"/>
                    <a:pt x="171947" y="1504"/>
                    <a:pt x="173652" y="1591"/>
                  </a:cubicBezTo>
                  <a:cubicBezTo>
                    <a:pt x="173687" y="1641"/>
                    <a:pt x="173732" y="1685"/>
                    <a:pt x="173783" y="1719"/>
                  </a:cubicBezTo>
                  <a:cubicBezTo>
                    <a:pt x="174199" y="2004"/>
                    <a:pt x="174624" y="2286"/>
                    <a:pt x="175046" y="2565"/>
                  </a:cubicBezTo>
                  <a:cubicBezTo>
                    <a:pt x="172515" y="2693"/>
                    <a:pt x="169983" y="2818"/>
                    <a:pt x="167452" y="2940"/>
                  </a:cubicBezTo>
                  <a:cubicBezTo>
                    <a:pt x="166675" y="2426"/>
                    <a:pt x="165895" y="1914"/>
                    <a:pt x="165115" y="1401"/>
                  </a:cubicBezTo>
                  <a:close/>
                  <a:moveTo>
                    <a:pt x="35960" y="1398"/>
                  </a:moveTo>
                  <a:cubicBezTo>
                    <a:pt x="36458" y="1398"/>
                    <a:pt x="36956" y="1400"/>
                    <a:pt x="37454" y="1404"/>
                  </a:cubicBezTo>
                  <a:cubicBezTo>
                    <a:pt x="36453" y="1887"/>
                    <a:pt x="35472" y="2411"/>
                    <a:pt x="34498" y="2952"/>
                  </a:cubicBezTo>
                  <a:cubicBezTo>
                    <a:pt x="32362" y="2913"/>
                    <a:pt x="30229" y="2879"/>
                    <a:pt x="28095" y="2859"/>
                  </a:cubicBezTo>
                  <a:cubicBezTo>
                    <a:pt x="28793" y="2528"/>
                    <a:pt x="29488" y="2190"/>
                    <a:pt x="30181" y="1844"/>
                  </a:cubicBezTo>
                  <a:cubicBezTo>
                    <a:pt x="30367" y="1753"/>
                    <a:pt x="30466" y="1616"/>
                    <a:pt x="30503" y="1471"/>
                  </a:cubicBezTo>
                  <a:cubicBezTo>
                    <a:pt x="31144" y="1453"/>
                    <a:pt x="31786" y="1439"/>
                    <a:pt x="32426" y="1428"/>
                  </a:cubicBezTo>
                  <a:cubicBezTo>
                    <a:pt x="33604" y="1408"/>
                    <a:pt x="34782" y="1398"/>
                    <a:pt x="35960" y="1398"/>
                  </a:cubicBezTo>
                  <a:close/>
                  <a:moveTo>
                    <a:pt x="39669" y="1433"/>
                  </a:moveTo>
                  <a:cubicBezTo>
                    <a:pt x="42759" y="1485"/>
                    <a:pt x="45848" y="1596"/>
                    <a:pt x="48938" y="1729"/>
                  </a:cubicBezTo>
                  <a:cubicBezTo>
                    <a:pt x="48176" y="2199"/>
                    <a:pt x="47426" y="2690"/>
                    <a:pt x="46680" y="3191"/>
                  </a:cubicBezTo>
                  <a:cubicBezTo>
                    <a:pt x="43495" y="3139"/>
                    <a:pt x="40309" y="3065"/>
                    <a:pt x="37122" y="3001"/>
                  </a:cubicBezTo>
                  <a:cubicBezTo>
                    <a:pt x="37908" y="2576"/>
                    <a:pt x="38684" y="2138"/>
                    <a:pt x="39444" y="1674"/>
                  </a:cubicBezTo>
                  <a:cubicBezTo>
                    <a:pt x="39554" y="1605"/>
                    <a:pt x="39628" y="1521"/>
                    <a:pt x="39669" y="1433"/>
                  </a:cubicBezTo>
                  <a:close/>
                  <a:moveTo>
                    <a:pt x="50865" y="1814"/>
                  </a:moveTo>
                  <a:cubicBezTo>
                    <a:pt x="53085" y="1920"/>
                    <a:pt x="55304" y="2029"/>
                    <a:pt x="57525" y="2140"/>
                  </a:cubicBezTo>
                  <a:cubicBezTo>
                    <a:pt x="57122" y="2525"/>
                    <a:pt x="56716" y="2911"/>
                    <a:pt x="56309" y="3295"/>
                  </a:cubicBezTo>
                  <a:lnTo>
                    <a:pt x="56308" y="3295"/>
                  </a:lnTo>
                  <a:cubicBezTo>
                    <a:pt x="55354" y="3285"/>
                    <a:pt x="54400" y="3277"/>
                    <a:pt x="53446" y="3272"/>
                  </a:cubicBezTo>
                  <a:cubicBezTo>
                    <a:pt x="51965" y="3261"/>
                    <a:pt x="50483" y="3245"/>
                    <a:pt x="49003" y="3225"/>
                  </a:cubicBezTo>
                  <a:cubicBezTo>
                    <a:pt x="49613" y="2800"/>
                    <a:pt x="50210" y="2364"/>
                    <a:pt x="50784" y="1898"/>
                  </a:cubicBezTo>
                  <a:cubicBezTo>
                    <a:pt x="50814" y="1874"/>
                    <a:pt x="50842" y="1845"/>
                    <a:pt x="50865" y="1814"/>
                  </a:cubicBezTo>
                  <a:close/>
                  <a:moveTo>
                    <a:pt x="163585" y="1407"/>
                  </a:moveTo>
                  <a:cubicBezTo>
                    <a:pt x="164339" y="1944"/>
                    <a:pt x="165091" y="2480"/>
                    <a:pt x="165844" y="3015"/>
                  </a:cubicBezTo>
                  <a:lnTo>
                    <a:pt x="165844" y="3015"/>
                  </a:lnTo>
                  <a:cubicBezTo>
                    <a:pt x="163628" y="3122"/>
                    <a:pt x="161411" y="3225"/>
                    <a:pt x="159195" y="3326"/>
                  </a:cubicBezTo>
                  <a:cubicBezTo>
                    <a:pt x="158346" y="2726"/>
                    <a:pt x="157496" y="2135"/>
                    <a:pt x="156655" y="1551"/>
                  </a:cubicBezTo>
                  <a:cubicBezTo>
                    <a:pt x="158965" y="1472"/>
                    <a:pt x="161275" y="1425"/>
                    <a:pt x="163585" y="1407"/>
                  </a:cubicBezTo>
                  <a:close/>
                  <a:moveTo>
                    <a:pt x="59235" y="2224"/>
                  </a:moveTo>
                  <a:cubicBezTo>
                    <a:pt x="61611" y="2341"/>
                    <a:pt x="63986" y="2445"/>
                    <a:pt x="66361" y="2536"/>
                  </a:cubicBezTo>
                  <a:cubicBezTo>
                    <a:pt x="66101" y="2818"/>
                    <a:pt x="65834" y="3097"/>
                    <a:pt x="65575" y="3379"/>
                  </a:cubicBezTo>
                  <a:cubicBezTo>
                    <a:pt x="63071" y="3351"/>
                    <a:pt x="60571" y="3327"/>
                    <a:pt x="58071" y="3306"/>
                  </a:cubicBezTo>
                  <a:cubicBezTo>
                    <a:pt x="58453" y="2961"/>
                    <a:pt x="58833" y="2608"/>
                    <a:pt x="59208" y="2253"/>
                  </a:cubicBezTo>
                  <a:cubicBezTo>
                    <a:pt x="59217" y="2244"/>
                    <a:pt x="59226" y="2233"/>
                    <a:pt x="59235" y="2224"/>
                  </a:cubicBezTo>
                  <a:close/>
                  <a:moveTo>
                    <a:pt x="73524" y="2524"/>
                  </a:moveTo>
                  <a:lnTo>
                    <a:pt x="73524" y="2524"/>
                  </a:lnTo>
                  <a:cubicBezTo>
                    <a:pt x="73314" y="2838"/>
                    <a:pt x="73105" y="3153"/>
                    <a:pt x="72898" y="3467"/>
                  </a:cubicBezTo>
                  <a:cubicBezTo>
                    <a:pt x="70936" y="3441"/>
                    <a:pt x="68974" y="3417"/>
                    <a:pt x="67010" y="3397"/>
                  </a:cubicBezTo>
                  <a:cubicBezTo>
                    <a:pt x="67272" y="3123"/>
                    <a:pt x="67530" y="2852"/>
                    <a:pt x="67787" y="2579"/>
                  </a:cubicBezTo>
                  <a:cubicBezTo>
                    <a:pt x="68411" y="2593"/>
                    <a:pt x="69034" y="2600"/>
                    <a:pt x="69657" y="2600"/>
                  </a:cubicBezTo>
                  <a:cubicBezTo>
                    <a:pt x="70948" y="2600"/>
                    <a:pt x="72237" y="2571"/>
                    <a:pt x="73524" y="2524"/>
                  </a:cubicBezTo>
                  <a:close/>
                  <a:moveTo>
                    <a:pt x="80810" y="2131"/>
                  </a:moveTo>
                  <a:lnTo>
                    <a:pt x="80810" y="2131"/>
                  </a:lnTo>
                  <a:cubicBezTo>
                    <a:pt x="80495" y="2608"/>
                    <a:pt x="80186" y="3085"/>
                    <a:pt x="79879" y="3565"/>
                  </a:cubicBezTo>
                  <a:lnTo>
                    <a:pt x="79879" y="3566"/>
                  </a:lnTo>
                  <a:cubicBezTo>
                    <a:pt x="77848" y="3535"/>
                    <a:pt x="75820" y="3507"/>
                    <a:pt x="73792" y="3481"/>
                  </a:cubicBezTo>
                  <a:cubicBezTo>
                    <a:pt x="73980" y="3149"/>
                    <a:pt x="74172" y="2821"/>
                    <a:pt x="74362" y="2489"/>
                  </a:cubicBezTo>
                  <a:cubicBezTo>
                    <a:pt x="76512" y="2398"/>
                    <a:pt x="78662" y="2262"/>
                    <a:pt x="80810" y="2131"/>
                  </a:cubicBezTo>
                  <a:close/>
                  <a:moveTo>
                    <a:pt x="87509" y="1799"/>
                  </a:moveTo>
                  <a:cubicBezTo>
                    <a:pt x="87202" y="2419"/>
                    <a:pt x="86887" y="3042"/>
                    <a:pt x="86578" y="3666"/>
                  </a:cubicBezTo>
                  <a:lnTo>
                    <a:pt x="80876" y="3580"/>
                  </a:lnTo>
                  <a:cubicBezTo>
                    <a:pt x="81165" y="3076"/>
                    <a:pt x="81449" y="2573"/>
                    <a:pt x="81743" y="2075"/>
                  </a:cubicBezTo>
                  <a:cubicBezTo>
                    <a:pt x="83664" y="1959"/>
                    <a:pt x="85586" y="1860"/>
                    <a:pt x="87509" y="1799"/>
                  </a:cubicBezTo>
                  <a:close/>
                  <a:moveTo>
                    <a:pt x="155715" y="1582"/>
                  </a:moveTo>
                  <a:cubicBezTo>
                    <a:pt x="156449" y="2169"/>
                    <a:pt x="157166" y="2772"/>
                    <a:pt x="157880" y="3383"/>
                  </a:cubicBezTo>
                  <a:cubicBezTo>
                    <a:pt x="155032" y="3507"/>
                    <a:pt x="152183" y="3621"/>
                    <a:pt x="149332" y="3724"/>
                  </a:cubicBezTo>
                  <a:cubicBezTo>
                    <a:pt x="148548" y="3135"/>
                    <a:pt x="147766" y="2548"/>
                    <a:pt x="146984" y="1963"/>
                  </a:cubicBezTo>
                  <a:cubicBezTo>
                    <a:pt x="149896" y="1821"/>
                    <a:pt x="152806" y="1683"/>
                    <a:pt x="155715" y="1582"/>
                  </a:cubicBezTo>
                  <a:close/>
                  <a:moveTo>
                    <a:pt x="90706" y="1740"/>
                  </a:moveTo>
                  <a:cubicBezTo>
                    <a:pt x="90774" y="1740"/>
                    <a:pt x="90843" y="1740"/>
                    <a:pt x="90911" y="1741"/>
                  </a:cubicBezTo>
                  <a:lnTo>
                    <a:pt x="94592" y="1750"/>
                  </a:lnTo>
                  <a:cubicBezTo>
                    <a:pt x="94394" y="2428"/>
                    <a:pt x="94196" y="3108"/>
                    <a:pt x="93998" y="3786"/>
                  </a:cubicBezTo>
                  <a:lnTo>
                    <a:pt x="87525" y="3682"/>
                  </a:lnTo>
                  <a:cubicBezTo>
                    <a:pt x="87775" y="3044"/>
                    <a:pt x="88028" y="2407"/>
                    <a:pt x="88295" y="1776"/>
                  </a:cubicBezTo>
                  <a:cubicBezTo>
                    <a:pt x="89098" y="1754"/>
                    <a:pt x="89902" y="1740"/>
                    <a:pt x="90706" y="1740"/>
                  </a:cubicBezTo>
                  <a:close/>
                  <a:moveTo>
                    <a:pt x="95632" y="1752"/>
                  </a:moveTo>
                  <a:cubicBezTo>
                    <a:pt x="97150" y="1756"/>
                    <a:pt x="98670" y="1761"/>
                    <a:pt x="100191" y="1770"/>
                  </a:cubicBezTo>
                  <a:cubicBezTo>
                    <a:pt x="100277" y="2477"/>
                    <a:pt x="100352" y="3181"/>
                    <a:pt x="100428" y="3888"/>
                  </a:cubicBezTo>
                  <a:cubicBezTo>
                    <a:pt x="98661" y="3861"/>
                    <a:pt x="96896" y="3833"/>
                    <a:pt x="95133" y="3804"/>
                  </a:cubicBezTo>
                  <a:cubicBezTo>
                    <a:pt x="95299" y="3121"/>
                    <a:pt x="95467" y="2436"/>
                    <a:pt x="95632" y="1752"/>
                  </a:cubicBezTo>
                  <a:close/>
                  <a:moveTo>
                    <a:pt x="145870" y="2019"/>
                  </a:moveTo>
                  <a:cubicBezTo>
                    <a:pt x="146549" y="2606"/>
                    <a:pt x="147229" y="3190"/>
                    <a:pt x="147908" y="3775"/>
                  </a:cubicBezTo>
                  <a:lnTo>
                    <a:pt x="147908" y="3775"/>
                  </a:lnTo>
                  <a:cubicBezTo>
                    <a:pt x="145738" y="3852"/>
                    <a:pt x="143564" y="3918"/>
                    <a:pt x="141388" y="3976"/>
                  </a:cubicBezTo>
                  <a:cubicBezTo>
                    <a:pt x="140952" y="3425"/>
                    <a:pt x="140522" y="2866"/>
                    <a:pt x="140105" y="2302"/>
                  </a:cubicBezTo>
                  <a:cubicBezTo>
                    <a:pt x="142028" y="2210"/>
                    <a:pt x="143949" y="2116"/>
                    <a:pt x="145870" y="2019"/>
                  </a:cubicBezTo>
                  <a:close/>
                  <a:moveTo>
                    <a:pt x="100895" y="1775"/>
                  </a:moveTo>
                  <a:lnTo>
                    <a:pt x="100895" y="1775"/>
                  </a:lnTo>
                  <a:cubicBezTo>
                    <a:pt x="102709" y="1786"/>
                    <a:pt x="104525" y="1804"/>
                    <a:pt x="106344" y="1827"/>
                  </a:cubicBezTo>
                  <a:cubicBezTo>
                    <a:pt x="106639" y="2551"/>
                    <a:pt x="106937" y="3273"/>
                    <a:pt x="107237" y="3995"/>
                  </a:cubicBezTo>
                  <a:lnTo>
                    <a:pt x="107236" y="3993"/>
                  </a:lnTo>
                  <a:cubicBezTo>
                    <a:pt x="105250" y="3965"/>
                    <a:pt x="103262" y="3936"/>
                    <a:pt x="101273" y="3904"/>
                  </a:cubicBezTo>
                  <a:cubicBezTo>
                    <a:pt x="101151" y="3195"/>
                    <a:pt x="101022" y="2485"/>
                    <a:pt x="100895" y="1775"/>
                  </a:cubicBezTo>
                  <a:close/>
                  <a:moveTo>
                    <a:pt x="107093" y="1839"/>
                  </a:moveTo>
                  <a:cubicBezTo>
                    <a:pt x="108935" y="1865"/>
                    <a:pt x="110780" y="1909"/>
                    <a:pt x="112619" y="1958"/>
                  </a:cubicBezTo>
                  <a:cubicBezTo>
                    <a:pt x="113078" y="2669"/>
                    <a:pt x="113536" y="3379"/>
                    <a:pt x="113988" y="4093"/>
                  </a:cubicBezTo>
                  <a:lnTo>
                    <a:pt x="113988" y="4093"/>
                  </a:lnTo>
                  <a:cubicBezTo>
                    <a:pt x="112084" y="4067"/>
                    <a:pt x="110180" y="4040"/>
                    <a:pt x="108278" y="4012"/>
                  </a:cubicBezTo>
                  <a:cubicBezTo>
                    <a:pt x="107886" y="3285"/>
                    <a:pt x="107489" y="2564"/>
                    <a:pt x="107093" y="1839"/>
                  </a:cubicBezTo>
                  <a:close/>
                  <a:moveTo>
                    <a:pt x="139169" y="2346"/>
                  </a:moveTo>
                  <a:cubicBezTo>
                    <a:pt x="139523" y="2913"/>
                    <a:pt x="139895" y="3461"/>
                    <a:pt x="140272" y="4005"/>
                  </a:cubicBezTo>
                  <a:lnTo>
                    <a:pt x="140272" y="4005"/>
                  </a:lnTo>
                  <a:cubicBezTo>
                    <a:pt x="137539" y="4076"/>
                    <a:pt x="134804" y="4128"/>
                    <a:pt x="132066" y="4161"/>
                  </a:cubicBezTo>
                  <a:cubicBezTo>
                    <a:pt x="131525" y="3642"/>
                    <a:pt x="130978" y="3128"/>
                    <a:pt x="130425" y="2625"/>
                  </a:cubicBezTo>
                  <a:cubicBezTo>
                    <a:pt x="131633" y="2623"/>
                    <a:pt x="132843" y="2602"/>
                    <a:pt x="134056" y="2559"/>
                  </a:cubicBezTo>
                  <a:cubicBezTo>
                    <a:pt x="135760" y="2495"/>
                    <a:pt x="137464" y="2424"/>
                    <a:pt x="139169" y="2346"/>
                  </a:cubicBezTo>
                  <a:close/>
                  <a:moveTo>
                    <a:pt x="113487" y="1984"/>
                  </a:moveTo>
                  <a:lnTo>
                    <a:pt x="113487" y="1984"/>
                  </a:lnTo>
                  <a:cubicBezTo>
                    <a:pt x="115599" y="2043"/>
                    <a:pt x="117708" y="2126"/>
                    <a:pt x="119811" y="2232"/>
                  </a:cubicBezTo>
                  <a:cubicBezTo>
                    <a:pt x="120240" y="2883"/>
                    <a:pt x="120672" y="3535"/>
                    <a:pt x="121112" y="4180"/>
                  </a:cubicBezTo>
                  <a:cubicBezTo>
                    <a:pt x="120568" y="4178"/>
                    <a:pt x="120027" y="4175"/>
                    <a:pt x="119483" y="4169"/>
                  </a:cubicBezTo>
                  <a:lnTo>
                    <a:pt x="115028" y="4108"/>
                  </a:lnTo>
                  <a:cubicBezTo>
                    <a:pt x="114512" y="3399"/>
                    <a:pt x="113998" y="2691"/>
                    <a:pt x="113487" y="1984"/>
                  </a:cubicBezTo>
                  <a:close/>
                  <a:moveTo>
                    <a:pt x="120631" y="2272"/>
                  </a:moveTo>
                  <a:lnTo>
                    <a:pt x="120631" y="2272"/>
                  </a:lnTo>
                  <a:cubicBezTo>
                    <a:pt x="121379" y="2311"/>
                    <a:pt x="122125" y="2354"/>
                    <a:pt x="122873" y="2400"/>
                  </a:cubicBezTo>
                  <a:cubicBezTo>
                    <a:pt x="124986" y="2531"/>
                    <a:pt x="127102" y="2604"/>
                    <a:pt x="129224" y="2621"/>
                  </a:cubicBezTo>
                  <a:cubicBezTo>
                    <a:pt x="129727" y="3131"/>
                    <a:pt x="130215" y="3648"/>
                    <a:pt x="130695" y="4174"/>
                  </a:cubicBezTo>
                  <a:lnTo>
                    <a:pt x="130695" y="4174"/>
                  </a:lnTo>
                  <a:cubicBezTo>
                    <a:pt x="128929" y="4192"/>
                    <a:pt x="127163" y="4201"/>
                    <a:pt x="125396" y="4201"/>
                  </a:cubicBezTo>
                  <a:cubicBezTo>
                    <a:pt x="124302" y="4201"/>
                    <a:pt x="123208" y="4198"/>
                    <a:pt x="122113" y="4191"/>
                  </a:cubicBezTo>
                  <a:cubicBezTo>
                    <a:pt x="121608" y="3558"/>
                    <a:pt x="121115" y="2919"/>
                    <a:pt x="120631" y="2272"/>
                  </a:cubicBezTo>
                  <a:close/>
                  <a:moveTo>
                    <a:pt x="16476" y="3415"/>
                  </a:moveTo>
                  <a:cubicBezTo>
                    <a:pt x="18786" y="3539"/>
                    <a:pt x="21100" y="3632"/>
                    <a:pt x="23412" y="3711"/>
                  </a:cubicBezTo>
                  <a:cubicBezTo>
                    <a:pt x="22357" y="4253"/>
                    <a:pt x="21306" y="4802"/>
                    <a:pt x="20253" y="5356"/>
                  </a:cubicBezTo>
                  <a:cubicBezTo>
                    <a:pt x="17438" y="5240"/>
                    <a:pt x="14620" y="5143"/>
                    <a:pt x="11800" y="5064"/>
                  </a:cubicBezTo>
                  <a:cubicBezTo>
                    <a:pt x="13114" y="4534"/>
                    <a:pt x="14448" y="4054"/>
                    <a:pt x="15802" y="3625"/>
                  </a:cubicBezTo>
                  <a:cubicBezTo>
                    <a:pt x="16028" y="3551"/>
                    <a:pt x="16252" y="3485"/>
                    <a:pt x="16476" y="3415"/>
                  </a:cubicBezTo>
                  <a:close/>
                  <a:moveTo>
                    <a:pt x="26104" y="3790"/>
                  </a:moveTo>
                  <a:cubicBezTo>
                    <a:pt x="28327" y="3848"/>
                    <a:pt x="30552" y="3894"/>
                    <a:pt x="32778" y="3930"/>
                  </a:cubicBezTo>
                  <a:cubicBezTo>
                    <a:pt x="31829" y="4479"/>
                    <a:pt x="30884" y="5035"/>
                    <a:pt x="29944" y="5580"/>
                  </a:cubicBezTo>
                  <a:lnTo>
                    <a:pt x="29945" y="5580"/>
                  </a:lnTo>
                  <a:cubicBezTo>
                    <a:pt x="29846" y="5634"/>
                    <a:pt x="29753" y="5693"/>
                    <a:pt x="29654" y="5748"/>
                  </a:cubicBezTo>
                  <a:cubicBezTo>
                    <a:pt x="27249" y="5643"/>
                    <a:pt x="24843" y="5541"/>
                    <a:pt x="22441" y="5442"/>
                  </a:cubicBezTo>
                  <a:cubicBezTo>
                    <a:pt x="23666" y="4898"/>
                    <a:pt x="24888" y="4351"/>
                    <a:pt x="26104" y="3790"/>
                  </a:cubicBezTo>
                  <a:close/>
                  <a:moveTo>
                    <a:pt x="35292" y="3965"/>
                  </a:moveTo>
                  <a:cubicBezTo>
                    <a:pt x="38644" y="4011"/>
                    <a:pt x="41995" y="4047"/>
                    <a:pt x="45347" y="4093"/>
                  </a:cubicBezTo>
                  <a:cubicBezTo>
                    <a:pt x="44280" y="4823"/>
                    <a:pt x="43213" y="5550"/>
                    <a:pt x="42126" y="6240"/>
                  </a:cubicBezTo>
                  <a:lnTo>
                    <a:pt x="42126" y="6240"/>
                  </a:lnTo>
                  <a:cubicBezTo>
                    <a:pt x="38625" y="6116"/>
                    <a:pt x="35126" y="5982"/>
                    <a:pt x="31630" y="5834"/>
                  </a:cubicBezTo>
                  <a:cubicBezTo>
                    <a:pt x="32842" y="5202"/>
                    <a:pt x="34073" y="4594"/>
                    <a:pt x="35292" y="3965"/>
                  </a:cubicBezTo>
                  <a:close/>
                  <a:moveTo>
                    <a:pt x="184258" y="3342"/>
                  </a:moveTo>
                  <a:cubicBezTo>
                    <a:pt x="184557" y="3435"/>
                    <a:pt x="184859" y="3529"/>
                    <a:pt x="185165" y="3625"/>
                  </a:cubicBezTo>
                  <a:cubicBezTo>
                    <a:pt x="187339" y="4316"/>
                    <a:pt x="189457" y="5139"/>
                    <a:pt x="191534" y="6062"/>
                  </a:cubicBezTo>
                  <a:cubicBezTo>
                    <a:pt x="188625" y="6120"/>
                    <a:pt x="185718" y="6240"/>
                    <a:pt x="182809" y="6371"/>
                  </a:cubicBezTo>
                  <a:cubicBezTo>
                    <a:pt x="182549" y="6211"/>
                    <a:pt x="182294" y="6053"/>
                    <a:pt x="182046" y="5890"/>
                  </a:cubicBezTo>
                  <a:cubicBezTo>
                    <a:pt x="180907" y="5151"/>
                    <a:pt x="179768" y="4409"/>
                    <a:pt x="178630" y="3668"/>
                  </a:cubicBezTo>
                  <a:cubicBezTo>
                    <a:pt x="180505" y="3563"/>
                    <a:pt x="182382" y="3455"/>
                    <a:pt x="184258" y="3342"/>
                  </a:cubicBezTo>
                  <a:close/>
                  <a:moveTo>
                    <a:pt x="47644" y="4129"/>
                  </a:moveTo>
                  <a:cubicBezTo>
                    <a:pt x="48223" y="4141"/>
                    <a:pt x="48799" y="4146"/>
                    <a:pt x="49376" y="4157"/>
                  </a:cubicBezTo>
                  <a:cubicBezTo>
                    <a:pt x="51324" y="4198"/>
                    <a:pt x="53274" y="4247"/>
                    <a:pt x="55223" y="4301"/>
                  </a:cubicBezTo>
                  <a:cubicBezTo>
                    <a:pt x="54404" y="5056"/>
                    <a:pt x="53573" y="5797"/>
                    <a:pt x="52732" y="6527"/>
                  </a:cubicBezTo>
                  <a:cubicBezTo>
                    <a:pt x="51521" y="6495"/>
                    <a:pt x="50309" y="6466"/>
                    <a:pt x="49096" y="6439"/>
                  </a:cubicBezTo>
                  <a:cubicBezTo>
                    <a:pt x="47403" y="6400"/>
                    <a:pt x="45710" y="6354"/>
                    <a:pt x="44017" y="6302"/>
                  </a:cubicBezTo>
                  <a:cubicBezTo>
                    <a:pt x="45229" y="5601"/>
                    <a:pt x="46458" y="4889"/>
                    <a:pt x="47644" y="4129"/>
                  </a:cubicBezTo>
                  <a:close/>
                  <a:moveTo>
                    <a:pt x="176865" y="3767"/>
                  </a:moveTo>
                  <a:cubicBezTo>
                    <a:pt x="178228" y="4657"/>
                    <a:pt x="179602" y="5548"/>
                    <a:pt x="180961" y="6452"/>
                  </a:cubicBezTo>
                  <a:cubicBezTo>
                    <a:pt x="178940" y="6543"/>
                    <a:pt x="176914" y="6633"/>
                    <a:pt x="174889" y="6696"/>
                  </a:cubicBezTo>
                  <a:cubicBezTo>
                    <a:pt x="174336" y="6717"/>
                    <a:pt x="173787" y="6728"/>
                    <a:pt x="173233" y="6743"/>
                  </a:cubicBezTo>
                  <a:cubicBezTo>
                    <a:pt x="171919" y="5880"/>
                    <a:pt x="170607" y="5015"/>
                    <a:pt x="169294" y="4151"/>
                  </a:cubicBezTo>
                  <a:cubicBezTo>
                    <a:pt x="171817" y="4032"/>
                    <a:pt x="174341" y="3904"/>
                    <a:pt x="176865" y="3767"/>
                  </a:cubicBezTo>
                  <a:close/>
                  <a:moveTo>
                    <a:pt x="56900" y="4348"/>
                  </a:moveTo>
                  <a:cubicBezTo>
                    <a:pt x="59419" y="4423"/>
                    <a:pt x="61942" y="4500"/>
                    <a:pt x="64464" y="4575"/>
                  </a:cubicBezTo>
                  <a:cubicBezTo>
                    <a:pt x="63752" y="5329"/>
                    <a:pt x="63027" y="6071"/>
                    <a:pt x="62299" y="6810"/>
                  </a:cubicBezTo>
                  <a:cubicBezTo>
                    <a:pt x="59610" y="6722"/>
                    <a:pt x="56922" y="6640"/>
                    <a:pt x="54235" y="6568"/>
                  </a:cubicBezTo>
                  <a:cubicBezTo>
                    <a:pt x="55137" y="5843"/>
                    <a:pt x="56027" y="5108"/>
                    <a:pt x="56900" y="4348"/>
                  </a:cubicBezTo>
                  <a:close/>
                  <a:moveTo>
                    <a:pt x="167554" y="4233"/>
                  </a:moveTo>
                  <a:cubicBezTo>
                    <a:pt x="168755" y="5089"/>
                    <a:pt x="169957" y="5945"/>
                    <a:pt x="171157" y="6801"/>
                  </a:cubicBezTo>
                  <a:lnTo>
                    <a:pt x="171157" y="6801"/>
                  </a:lnTo>
                  <a:cubicBezTo>
                    <a:pt x="168789" y="6855"/>
                    <a:pt x="166421" y="6897"/>
                    <a:pt x="164053" y="6927"/>
                  </a:cubicBezTo>
                  <a:cubicBezTo>
                    <a:pt x="163013" y="6097"/>
                    <a:pt x="161942" y="5295"/>
                    <a:pt x="160862" y="4512"/>
                  </a:cubicBezTo>
                  <a:cubicBezTo>
                    <a:pt x="163091" y="4427"/>
                    <a:pt x="165323" y="4334"/>
                    <a:pt x="167554" y="4233"/>
                  </a:cubicBezTo>
                  <a:close/>
                  <a:moveTo>
                    <a:pt x="159259" y="4570"/>
                  </a:moveTo>
                  <a:cubicBezTo>
                    <a:pt x="160163" y="5362"/>
                    <a:pt x="161065" y="6158"/>
                    <a:pt x="161967" y="6953"/>
                  </a:cubicBezTo>
                  <a:cubicBezTo>
                    <a:pt x="160287" y="6969"/>
                    <a:pt x="158604" y="6983"/>
                    <a:pt x="156922" y="6994"/>
                  </a:cubicBezTo>
                  <a:lnTo>
                    <a:pt x="156922" y="6993"/>
                  </a:lnTo>
                  <a:cubicBezTo>
                    <a:pt x="155843" y="7002"/>
                    <a:pt x="154764" y="7013"/>
                    <a:pt x="153685" y="7028"/>
                  </a:cubicBezTo>
                  <a:cubicBezTo>
                    <a:pt x="152723" y="6292"/>
                    <a:pt x="151760" y="5559"/>
                    <a:pt x="150797" y="4829"/>
                  </a:cubicBezTo>
                  <a:cubicBezTo>
                    <a:pt x="153619" y="4758"/>
                    <a:pt x="156439" y="4671"/>
                    <a:pt x="159259" y="4570"/>
                  </a:cubicBezTo>
                  <a:close/>
                  <a:moveTo>
                    <a:pt x="65825" y="4617"/>
                  </a:moveTo>
                  <a:cubicBezTo>
                    <a:pt x="65863" y="4617"/>
                    <a:pt x="65900" y="4619"/>
                    <a:pt x="65938" y="4619"/>
                  </a:cubicBezTo>
                  <a:cubicBezTo>
                    <a:pt x="67981" y="4678"/>
                    <a:pt x="70024" y="4703"/>
                    <a:pt x="72070" y="4715"/>
                  </a:cubicBezTo>
                  <a:cubicBezTo>
                    <a:pt x="71543" y="5501"/>
                    <a:pt x="71013" y="6283"/>
                    <a:pt x="70477" y="7063"/>
                  </a:cubicBezTo>
                  <a:cubicBezTo>
                    <a:pt x="68170" y="6994"/>
                    <a:pt x="65860" y="6923"/>
                    <a:pt x="63550" y="6852"/>
                  </a:cubicBezTo>
                  <a:cubicBezTo>
                    <a:pt x="64318" y="6115"/>
                    <a:pt x="65080" y="5374"/>
                    <a:pt x="65825" y="4617"/>
                  </a:cubicBezTo>
                  <a:close/>
                  <a:moveTo>
                    <a:pt x="149186" y="4871"/>
                  </a:moveTo>
                  <a:cubicBezTo>
                    <a:pt x="150038" y="5601"/>
                    <a:pt x="150893" y="6324"/>
                    <a:pt x="151747" y="7051"/>
                  </a:cubicBezTo>
                  <a:lnTo>
                    <a:pt x="151747" y="7051"/>
                  </a:lnTo>
                  <a:cubicBezTo>
                    <a:pt x="149217" y="7086"/>
                    <a:pt x="146687" y="7128"/>
                    <a:pt x="144156" y="7175"/>
                  </a:cubicBezTo>
                  <a:cubicBezTo>
                    <a:pt x="143493" y="6474"/>
                    <a:pt x="142852" y="5753"/>
                    <a:pt x="142233" y="5010"/>
                  </a:cubicBezTo>
                  <a:cubicBezTo>
                    <a:pt x="144263" y="4973"/>
                    <a:pt x="146294" y="4937"/>
                    <a:pt x="148325" y="4894"/>
                  </a:cubicBezTo>
                  <a:cubicBezTo>
                    <a:pt x="148613" y="4885"/>
                    <a:pt x="148901" y="4876"/>
                    <a:pt x="149186" y="4871"/>
                  </a:cubicBezTo>
                  <a:close/>
                  <a:moveTo>
                    <a:pt x="73078" y="4720"/>
                  </a:moveTo>
                  <a:cubicBezTo>
                    <a:pt x="75094" y="4729"/>
                    <a:pt x="77108" y="4729"/>
                    <a:pt x="79124" y="4744"/>
                  </a:cubicBezTo>
                  <a:cubicBezTo>
                    <a:pt x="78598" y="5573"/>
                    <a:pt x="78080" y="6408"/>
                    <a:pt x="77571" y="7248"/>
                  </a:cubicBezTo>
                  <a:lnTo>
                    <a:pt x="77571" y="7250"/>
                  </a:lnTo>
                  <a:cubicBezTo>
                    <a:pt x="75610" y="7205"/>
                    <a:pt x="73649" y="7156"/>
                    <a:pt x="71688" y="7100"/>
                  </a:cubicBezTo>
                  <a:cubicBezTo>
                    <a:pt x="72155" y="6307"/>
                    <a:pt x="72619" y="5515"/>
                    <a:pt x="73078" y="4720"/>
                  </a:cubicBezTo>
                  <a:close/>
                  <a:moveTo>
                    <a:pt x="141010" y="5034"/>
                  </a:moveTo>
                  <a:cubicBezTo>
                    <a:pt x="141557" y="5775"/>
                    <a:pt x="142129" y="6493"/>
                    <a:pt x="142714" y="7200"/>
                  </a:cubicBezTo>
                  <a:lnTo>
                    <a:pt x="142714" y="7200"/>
                  </a:lnTo>
                  <a:cubicBezTo>
                    <a:pt x="140205" y="7248"/>
                    <a:pt x="137693" y="7293"/>
                    <a:pt x="135180" y="7335"/>
                  </a:cubicBezTo>
                  <a:cubicBezTo>
                    <a:pt x="134493" y="6596"/>
                    <a:pt x="133797" y="5866"/>
                    <a:pt x="133082" y="5153"/>
                  </a:cubicBezTo>
                  <a:cubicBezTo>
                    <a:pt x="135723" y="5120"/>
                    <a:pt x="138366" y="5081"/>
                    <a:pt x="141010" y="5034"/>
                  </a:cubicBezTo>
                  <a:close/>
                  <a:moveTo>
                    <a:pt x="80213" y="4749"/>
                  </a:moveTo>
                  <a:cubicBezTo>
                    <a:pt x="80975" y="4755"/>
                    <a:pt x="81737" y="4764"/>
                    <a:pt x="82500" y="4776"/>
                  </a:cubicBezTo>
                  <a:lnTo>
                    <a:pt x="86003" y="4837"/>
                  </a:lnTo>
                  <a:cubicBezTo>
                    <a:pt x="85595" y="5675"/>
                    <a:pt x="85194" y="6520"/>
                    <a:pt x="84813" y="7368"/>
                  </a:cubicBezTo>
                  <a:cubicBezTo>
                    <a:pt x="82819" y="7350"/>
                    <a:pt x="80830" y="7316"/>
                    <a:pt x="78837" y="7275"/>
                  </a:cubicBezTo>
                  <a:cubicBezTo>
                    <a:pt x="79288" y="6428"/>
                    <a:pt x="79748" y="5586"/>
                    <a:pt x="80213" y="4749"/>
                  </a:cubicBezTo>
                  <a:close/>
                  <a:moveTo>
                    <a:pt x="87079" y="4857"/>
                  </a:moveTo>
                  <a:cubicBezTo>
                    <a:pt x="89270" y="4899"/>
                    <a:pt x="91462" y="4941"/>
                    <a:pt x="93652" y="4982"/>
                  </a:cubicBezTo>
                  <a:cubicBezTo>
                    <a:pt x="93417" y="5793"/>
                    <a:pt x="93184" y="6606"/>
                    <a:pt x="92954" y="7418"/>
                  </a:cubicBezTo>
                  <a:cubicBezTo>
                    <a:pt x="90687" y="7413"/>
                    <a:pt x="88420" y="7400"/>
                    <a:pt x="86155" y="7380"/>
                  </a:cubicBezTo>
                  <a:cubicBezTo>
                    <a:pt x="86459" y="6539"/>
                    <a:pt x="86765" y="5695"/>
                    <a:pt x="87079" y="4857"/>
                  </a:cubicBezTo>
                  <a:close/>
                  <a:moveTo>
                    <a:pt x="108930" y="5227"/>
                  </a:moveTo>
                  <a:cubicBezTo>
                    <a:pt x="110864" y="5248"/>
                    <a:pt x="112800" y="5259"/>
                    <a:pt x="114737" y="5263"/>
                  </a:cubicBezTo>
                  <a:cubicBezTo>
                    <a:pt x="115196" y="5985"/>
                    <a:pt x="115656" y="6706"/>
                    <a:pt x="116119" y="7424"/>
                  </a:cubicBezTo>
                  <a:lnTo>
                    <a:pt x="116119" y="7424"/>
                  </a:lnTo>
                  <a:cubicBezTo>
                    <a:pt x="114105" y="7421"/>
                    <a:pt x="112092" y="7421"/>
                    <a:pt x="110079" y="7421"/>
                  </a:cubicBezTo>
                  <a:cubicBezTo>
                    <a:pt x="109701" y="6688"/>
                    <a:pt x="109317" y="5955"/>
                    <a:pt x="108930" y="5227"/>
                  </a:cubicBezTo>
                  <a:close/>
                  <a:moveTo>
                    <a:pt x="94836" y="5005"/>
                  </a:moveTo>
                  <a:cubicBezTo>
                    <a:pt x="96740" y="5043"/>
                    <a:pt x="98645" y="5078"/>
                    <a:pt x="100550" y="5110"/>
                  </a:cubicBezTo>
                  <a:cubicBezTo>
                    <a:pt x="100626" y="5881"/>
                    <a:pt x="100693" y="6654"/>
                    <a:pt x="100763" y="7427"/>
                  </a:cubicBezTo>
                  <a:cubicBezTo>
                    <a:pt x="100273" y="7427"/>
                    <a:pt x="99784" y="7427"/>
                    <a:pt x="99295" y="7427"/>
                  </a:cubicBezTo>
                  <a:cubicBezTo>
                    <a:pt x="97607" y="7427"/>
                    <a:pt x="95921" y="7425"/>
                    <a:pt x="94237" y="7420"/>
                  </a:cubicBezTo>
                  <a:cubicBezTo>
                    <a:pt x="94438" y="6616"/>
                    <a:pt x="94638" y="5811"/>
                    <a:pt x="94836" y="5005"/>
                  </a:cubicBezTo>
                  <a:close/>
                  <a:moveTo>
                    <a:pt x="101479" y="5129"/>
                  </a:moveTo>
                  <a:lnTo>
                    <a:pt x="101479" y="5129"/>
                  </a:lnTo>
                  <a:cubicBezTo>
                    <a:pt x="103569" y="5164"/>
                    <a:pt x="105660" y="5193"/>
                    <a:pt x="107752" y="5217"/>
                  </a:cubicBezTo>
                  <a:cubicBezTo>
                    <a:pt x="108060" y="5956"/>
                    <a:pt x="108378" y="6689"/>
                    <a:pt x="108695" y="7421"/>
                  </a:cubicBezTo>
                  <a:cubicBezTo>
                    <a:pt x="106413" y="7423"/>
                    <a:pt x="104130" y="7425"/>
                    <a:pt x="101846" y="7428"/>
                  </a:cubicBezTo>
                  <a:lnTo>
                    <a:pt x="101845" y="7427"/>
                  </a:lnTo>
                  <a:cubicBezTo>
                    <a:pt x="101729" y="6660"/>
                    <a:pt x="101607" y="5894"/>
                    <a:pt x="101479" y="5129"/>
                  </a:cubicBezTo>
                  <a:close/>
                  <a:moveTo>
                    <a:pt x="131592" y="5173"/>
                  </a:moveTo>
                  <a:cubicBezTo>
                    <a:pt x="132220" y="5895"/>
                    <a:pt x="132842" y="6624"/>
                    <a:pt x="133456" y="7359"/>
                  </a:cubicBezTo>
                  <a:lnTo>
                    <a:pt x="133456" y="7359"/>
                  </a:lnTo>
                  <a:cubicBezTo>
                    <a:pt x="130575" y="7405"/>
                    <a:pt x="127696" y="7433"/>
                    <a:pt x="124815" y="7442"/>
                  </a:cubicBezTo>
                  <a:cubicBezTo>
                    <a:pt x="124189" y="6718"/>
                    <a:pt x="123570" y="5988"/>
                    <a:pt x="122966" y="5245"/>
                  </a:cubicBezTo>
                  <a:cubicBezTo>
                    <a:pt x="125839" y="5232"/>
                    <a:pt x="128715" y="5208"/>
                    <a:pt x="131592" y="5173"/>
                  </a:cubicBezTo>
                  <a:close/>
                  <a:moveTo>
                    <a:pt x="121840" y="5248"/>
                  </a:moveTo>
                  <a:cubicBezTo>
                    <a:pt x="122349" y="5988"/>
                    <a:pt x="122869" y="6716"/>
                    <a:pt x="123396" y="7442"/>
                  </a:cubicBezTo>
                  <a:cubicBezTo>
                    <a:pt x="122956" y="7442"/>
                    <a:pt x="122517" y="7443"/>
                    <a:pt x="122077" y="7443"/>
                  </a:cubicBezTo>
                  <a:cubicBezTo>
                    <a:pt x="121711" y="7443"/>
                    <a:pt x="121345" y="7442"/>
                    <a:pt x="120979" y="7439"/>
                  </a:cubicBezTo>
                  <a:lnTo>
                    <a:pt x="120979" y="7438"/>
                  </a:lnTo>
                  <a:cubicBezTo>
                    <a:pt x="119800" y="7433"/>
                    <a:pt x="118622" y="7430"/>
                    <a:pt x="117443" y="7428"/>
                  </a:cubicBezTo>
                  <a:cubicBezTo>
                    <a:pt x="116920" y="6705"/>
                    <a:pt x="116398" y="5984"/>
                    <a:pt x="115872" y="5265"/>
                  </a:cubicBezTo>
                  <a:cubicBezTo>
                    <a:pt x="117864" y="5263"/>
                    <a:pt x="119852" y="5257"/>
                    <a:pt x="121840" y="5248"/>
                  </a:cubicBezTo>
                  <a:close/>
                  <a:moveTo>
                    <a:pt x="10064" y="5786"/>
                  </a:moveTo>
                  <a:cubicBezTo>
                    <a:pt x="12842" y="5994"/>
                    <a:pt x="15624" y="6172"/>
                    <a:pt x="18408" y="6321"/>
                  </a:cubicBezTo>
                  <a:cubicBezTo>
                    <a:pt x="16008" y="7580"/>
                    <a:pt x="13605" y="8835"/>
                    <a:pt x="11169" y="10021"/>
                  </a:cubicBezTo>
                  <a:lnTo>
                    <a:pt x="11155" y="10037"/>
                  </a:lnTo>
                  <a:cubicBezTo>
                    <a:pt x="10223" y="10024"/>
                    <a:pt x="9291" y="10016"/>
                    <a:pt x="8360" y="10016"/>
                  </a:cubicBezTo>
                  <a:cubicBezTo>
                    <a:pt x="6016" y="10016"/>
                    <a:pt x="3677" y="10065"/>
                    <a:pt x="1347" y="10202"/>
                  </a:cubicBezTo>
                  <a:cubicBezTo>
                    <a:pt x="4178" y="8582"/>
                    <a:pt x="7076" y="7078"/>
                    <a:pt x="10064" y="5786"/>
                  </a:cubicBezTo>
                  <a:close/>
                  <a:moveTo>
                    <a:pt x="193364" y="6906"/>
                  </a:moveTo>
                  <a:cubicBezTo>
                    <a:pt x="195491" y="7919"/>
                    <a:pt x="197575" y="9029"/>
                    <a:pt x="199620" y="10202"/>
                  </a:cubicBezTo>
                  <a:cubicBezTo>
                    <a:pt x="197286" y="10064"/>
                    <a:pt x="194942" y="10016"/>
                    <a:pt x="192595" y="10016"/>
                  </a:cubicBezTo>
                  <a:cubicBezTo>
                    <a:pt x="191185" y="10016"/>
                    <a:pt x="189773" y="10034"/>
                    <a:pt x="188363" y="10058"/>
                  </a:cubicBezTo>
                  <a:cubicBezTo>
                    <a:pt x="187353" y="9108"/>
                    <a:pt x="186116" y="8320"/>
                    <a:pt x="184866" y="7580"/>
                  </a:cubicBezTo>
                  <a:cubicBezTo>
                    <a:pt x="187531" y="7507"/>
                    <a:pt x="190193" y="7405"/>
                    <a:pt x="192852" y="7240"/>
                  </a:cubicBezTo>
                  <a:cubicBezTo>
                    <a:pt x="193109" y="7226"/>
                    <a:pt x="193278" y="7083"/>
                    <a:pt x="193364" y="6906"/>
                  </a:cubicBezTo>
                  <a:close/>
                  <a:moveTo>
                    <a:pt x="20230" y="6417"/>
                  </a:moveTo>
                  <a:cubicBezTo>
                    <a:pt x="22793" y="6548"/>
                    <a:pt x="25356" y="6658"/>
                    <a:pt x="27919" y="6764"/>
                  </a:cubicBezTo>
                  <a:cubicBezTo>
                    <a:pt x="25960" y="7907"/>
                    <a:pt x="24012" y="9070"/>
                    <a:pt x="22074" y="10254"/>
                  </a:cubicBezTo>
                  <a:cubicBezTo>
                    <a:pt x="21600" y="10245"/>
                    <a:pt x="21123" y="10243"/>
                    <a:pt x="20646" y="10234"/>
                  </a:cubicBezTo>
                  <a:cubicBezTo>
                    <a:pt x="17814" y="10184"/>
                    <a:pt x="14973" y="10100"/>
                    <a:pt x="12127" y="10051"/>
                  </a:cubicBezTo>
                  <a:cubicBezTo>
                    <a:pt x="14806" y="8797"/>
                    <a:pt x="17518" y="7610"/>
                    <a:pt x="20230" y="6417"/>
                  </a:cubicBezTo>
                  <a:close/>
                  <a:moveTo>
                    <a:pt x="182719" y="7633"/>
                  </a:moveTo>
                  <a:cubicBezTo>
                    <a:pt x="183885" y="8433"/>
                    <a:pt x="185034" y="9254"/>
                    <a:pt x="186152" y="10107"/>
                  </a:cubicBezTo>
                  <a:cubicBezTo>
                    <a:pt x="184206" y="10150"/>
                    <a:pt x="182258" y="10200"/>
                    <a:pt x="180321" y="10234"/>
                  </a:cubicBezTo>
                  <a:cubicBezTo>
                    <a:pt x="179600" y="10245"/>
                    <a:pt x="178875" y="10254"/>
                    <a:pt x="178153" y="10263"/>
                  </a:cubicBezTo>
                  <a:cubicBezTo>
                    <a:pt x="178127" y="10077"/>
                    <a:pt x="178027" y="9899"/>
                    <a:pt x="177830" y="9768"/>
                  </a:cubicBezTo>
                  <a:cubicBezTo>
                    <a:pt x="176828" y="9108"/>
                    <a:pt x="175823" y="8448"/>
                    <a:pt x="174816" y="7788"/>
                  </a:cubicBezTo>
                  <a:cubicBezTo>
                    <a:pt x="177449" y="7732"/>
                    <a:pt x="180086" y="7695"/>
                    <a:pt x="182719" y="7633"/>
                  </a:cubicBezTo>
                  <a:close/>
                  <a:moveTo>
                    <a:pt x="172614" y="7835"/>
                  </a:moveTo>
                  <a:cubicBezTo>
                    <a:pt x="173763" y="8652"/>
                    <a:pt x="174914" y="9472"/>
                    <a:pt x="176066" y="10292"/>
                  </a:cubicBezTo>
                  <a:lnTo>
                    <a:pt x="176066" y="10292"/>
                  </a:lnTo>
                  <a:cubicBezTo>
                    <a:pt x="173310" y="10324"/>
                    <a:pt x="170553" y="10360"/>
                    <a:pt x="167795" y="10398"/>
                  </a:cubicBezTo>
                  <a:cubicBezTo>
                    <a:pt x="167786" y="10258"/>
                    <a:pt x="167723" y="10116"/>
                    <a:pt x="167585" y="9982"/>
                  </a:cubicBezTo>
                  <a:cubicBezTo>
                    <a:pt x="166893" y="9322"/>
                    <a:pt x="166172" y="8681"/>
                    <a:pt x="165433" y="8056"/>
                  </a:cubicBezTo>
                  <a:cubicBezTo>
                    <a:pt x="167809" y="7971"/>
                    <a:pt x="170189" y="7893"/>
                    <a:pt x="172569" y="7835"/>
                  </a:cubicBezTo>
                  <a:close/>
                  <a:moveTo>
                    <a:pt x="29747" y="6833"/>
                  </a:moveTo>
                  <a:cubicBezTo>
                    <a:pt x="33328" y="6976"/>
                    <a:pt x="36910" y="7103"/>
                    <a:pt x="40492" y="7250"/>
                  </a:cubicBezTo>
                  <a:cubicBezTo>
                    <a:pt x="38707" y="8340"/>
                    <a:pt x="36903" y="9399"/>
                    <a:pt x="35083" y="10426"/>
                  </a:cubicBezTo>
                  <a:cubicBezTo>
                    <a:pt x="31228" y="10360"/>
                    <a:pt x="27376" y="10328"/>
                    <a:pt x="23523" y="10275"/>
                  </a:cubicBezTo>
                  <a:cubicBezTo>
                    <a:pt x="25586" y="9107"/>
                    <a:pt x="27661" y="7960"/>
                    <a:pt x="29747" y="6833"/>
                  </a:cubicBezTo>
                  <a:close/>
                  <a:moveTo>
                    <a:pt x="163320" y="8131"/>
                  </a:moveTo>
                  <a:cubicBezTo>
                    <a:pt x="164213" y="8908"/>
                    <a:pt x="165110" y="9679"/>
                    <a:pt x="166023" y="10427"/>
                  </a:cubicBezTo>
                  <a:cubicBezTo>
                    <a:pt x="164801" y="10448"/>
                    <a:pt x="163580" y="10468"/>
                    <a:pt x="162357" y="10497"/>
                  </a:cubicBezTo>
                  <a:lnTo>
                    <a:pt x="162357" y="10496"/>
                  </a:lnTo>
                  <a:cubicBezTo>
                    <a:pt x="161013" y="10528"/>
                    <a:pt x="159666" y="10581"/>
                    <a:pt x="158321" y="10642"/>
                  </a:cubicBezTo>
                  <a:cubicBezTo>
                    <a:pt x="157372" y="9889"/>
                    <a:pt x="156418" y="9141"/>
                    <a:pt x="155462" y="8400"/>
                  </a:cubicBezTo>
                  <a:cubicBezTo>
                    <a:pt x="158083" y="8323"/>
                    <a:pt x="160701" y="8227"/>
                    <a:pt x="163320" y="8131"/>
                  </a:cubicBezTo>
                  <a:close/>
                  <a:moveTo>
                    <a:pt x="42264" y="7322"/>
                  </a:moveTo>
                  <a:cubicBezTo>
                    <a:pt x="42995" y="7354"/>
                    <a:pt x="43727" y="7386"/>
                    <a:pt x="44460" y="7418"/>
                  </a:cubicBezTo>
                  <a:cubicBezTo>
                    <a:pt x="46764" y="7519"/>
                    <a:pt x="49069" y="7610"/>
                    <a:pt x="51373" y="7691"/>
                  </a:cubicBezTo>
                  <a:cubicBezTo>
                    <a:pt x="50064" y="8789"/>
                    <a:pt x="48726" y="9854"/>
                    <a:pt x="47349" y="10871"/>
                  </a:cubicBezTo>
                  <a:cubicBezTo>
                    <a:pt x="44438" y="10726"/>
                    <a:pt x="41525" y="10566"/>
                    <a:pt x="38609" y="10497"/>
                  </a:cubicBezTo>
                  <a:cubicBezTo>
                    <a:pt x="37949" y="10483"/>
                    <a:pt x="37290" y="10471"/>
                    <a:pt x="36634" y="10459"/>
                  </a:cubicBezTo>
                  <a:cubicBezTo>
                    <a:pt x="38530" y="9453"/>
                    <a:pt x="40407" y="8409"/>
                    <a:pt x="42264" y="7322"/>
                  </a:cubicBezTo>
                  <a:close/>
                  <a:moveTo>
                    <a:pt x="78308" y="8272"/>
                  </a:moveTo>
                  <a:lnTo>
                    <a:pt x="80394" y="8299"/>
                  </a:lnTo>
                  <a:cubicBezTo>
                    <a:pt x="81722" y="8317"/>
                    <a:pt x="83050" y="8337"/>
                    <a:pt x="84376" y="8360"/>
                  </a:cubicBezTo>
                  <a:cubicBezTo>
                    <a:pt x="84013" y="9207"/>
                    <a:pt x="83667" y="10066"/>
                    <a:pt x="83355" y="10930"/>
                  </a:cubicBezTo>
                  <a:cubicBezTo>
                    <a:pt x="82605" y="10928"/>
                    <a:pt x="81856" y="10926"/>
                    <a:pt x="81109" y="10926"/>
                  </a:cubicBezTo>
                  <a:cubicBezTo>
                    <a:pt x="80220" y="10926"/>
                    <a:pt x="79333" y="10929"/>
                    <a:pt x="78450" y="10935"/>
                  </a:cubicBezTo>
                  <a:cubicBezTo>
                    <a:pt x="77944" y="10937"/>
                    <a:pt x="77438" y="10944"/>
                    <a:pt x="76931" y="10946"/>
                  </a:cubicBezTo>
                  <a:cubicBezTo>
                    <a:pt x="77383" y="10051"/>
                    <a:pt x="77842" y="9160"/>
                    <a:pt x="78308" y="8272"/>
                  </a:cubicBezTo>
                  <a:close/>
                  <a:moveTo>
                    <a:pt x="124358" y="8739"/>
                  </a:moveTo>
                  <a:cubicBezTo>
                    <a:pt x="124927" y="9491"/>
                    <a:pt x="125499" y="10234"/>
                    <a:pt x="126092" y="10964"/>
                  </a:cubicBezTo>
                  <a:lnTo>
                    <a:pt x="126092" y="10964"/>
                  </a:lnTo>
                  <a:cubicBezTo>
                    <a:pt x="124040" y="10942"/>
                    <a:pt x="121987" y="10930"/>
                    <a:pt x="119937" y="10927"/>
                  </a:cubicBezTo>
                  <a:cubicBezTo>
                    <a:pt x="119433" y="10206"/>
                    <a:pt x="118921" y="9490"/>
                    <a:pt x="118409" y="8775"/>
                  </a:cubicBezTo>
                  <a:lnTo>
                    <a:pt x="124358" y="8739"/>
                  </a:lnTo>
                  <a:close/>
                  <a:moveTo>
                    <a:pt x="85791" y="8383"/>
                  </a:moveTo>
                  <a:cubicBezTo>
                    <a:pt x="88074" y="8425"/>
                    <a:pt x="90359" y="8471"/>
                    <a:pt x="92642" y="8521"/>
                  </a:cubicBezTo>
                  <a:cubicBezTo>
                    <a:pt x="92413" y="9341"/>
                    <a:pt x="92183" y="10164"/>
                    <a:pt x="91961" y="10987"/>
                  </a:cubicBezTo>
                  <a:lnTo>
                    <a:pt x="91961" y="10988"/>
                  </a:lnTo>
                  <a:cubicBezTo>
                    <a:pt x="89578" y="10964"/>
                    <a:pt x="87204" y="10948"/>
                    <a:pt x="84842" y="10935"/>
                  </a:cubicBezTo>
                  <a:cubicBezTo>
                    <a:pt x="85168" y="10088"/>
                    <a:pt x="85479" y="9235"/>
                    <a:pt x="85791" y="8383"/>
                  </a:cubicBezTo>
                  <a:close/>
                  <a:moveTo>
                    <a:pt x="116999" y="8786"/>
                  </a:moveTo>
                  <a:cubicBezTo>
                    <a:pt x="117460" y="9502"/>
                    <a:pt x="117925" y="10220"/>
                    <a:pt x="118397" y="10930"/>
                  </a:cubicBezTo>
                  <a:lnTo>
                    <a:pt x="118397" y="10930"/>
                  </a:lnTo>
                  <a:cubicBezTo>
                    <a:pt x="116366" y="10936"/>
                    <a:pt x="114336" y="10950"/>
                    <a:pt x="112305" y="10989"/>
                  </a:cubicBezTo>
                  <a:cubicBezTo>
                    <a:pt x="112153" y="10992"/>
                    <a:pt x="112006" y="10992"/>
                    <a:pt x="111855" y="10995"/>
                  </a:cubicBezTo>
                  <a:cubicBezTo>
                    <a:pt x="111509" y="10259"/>
                    <a:pt x="111147" y="9525"/>
                    <a:pt x="110781" y="8798"/>
                  </a:cubicBezTo>
                  <a:lnTo>
                    <a:pt x="110781" y="8798"/>
                  </a:lnTo>
                  <a:cubicBezTo>
                    <a:pt x="111580" y="8801"/>
                    <a:pt x="112378" y="8803"/>
                    <a:pt x="113177" y="8803"/>
                  </a:cubicBezTo>
                  <a:cubicBezTo>
                    <a:pt x="114232" y="8803"/>
                    <a:pt x="115286" y="8799"/>
                    <a:pt x="116341" y="8789"/>
                  </a:cubicBezTo>
                  <a:cubicBezTo>
                    <a:pt x="116558" y="8789"/>
                    <a:pt x="116777" y="8786"/>
                    <a:pt x="116999" y="8786"/>
                  </a:cubicBezTo>
                  <a:close/>
                  <a:moveTo>
                    <a:pt x="71062" y="8171"/>
                  </a:moveTo>
                  <a:cubicBezTo>
                    <a:pt x="73029" y="8201"/>
                    <a:pt x="74997" y="8229"/>
                    <a:pt x="76966" y="8255"/>
                  </a:cubicBezTo>
                  <a:cubicBezTo>
                    <a:pt x="76434" y="9151"/>
                    <a:pt x="75910" y="10051"/>
                    <a:pt x="75401" y="10962"/>
                  </a:cubicBezTo>
                  <a:cubicBezTo>
                    <a:pt x="73395" y="10981"/>
                    <a:pt x="71388" y="11002"/>
                    <a:pt x="69381" y="11028"/>
                  </a:cubicBezTo>
                  <a:cubicBezTo>
                    <a:pt x="69940" y="10075"/>
                    <a:pt x="70500" y="9122"/>
                    <a:pt x="71062" y="8171"/>
                  </a:cubicBezTo>
                  <a:close/>
                  <a:moveTo>
                    <a:pt x="93952" y="8546"/>
                  </a:moveTo>
                  <a:cubicBezTo>
                    <a:pt x="96258" y="8594"/>
                    <a:pt x="98566" y="8639"/>
                    <a:pt x="100873" y="8680"/>
                  </a:cubicBezTo>
                  <a:cubicBezTo>
                    <a:pt x="100939" y="9469"/>
                    <a:pt x="101004" y="10259"/>
                    <a:pt x="101068" y="11052"/>
                  </a:cubicBezTo>
                  <a:cubicBezTo>
                    <a:pt x="98482" y="11040"/>
                    <a:pt x="95898" y="11023"/>
                    <a:pt x="93317" y="10998"/>
                  </a:cubicBezTo>
                  <a:cubicBezTo>
                    <a:pt x="93532" y="10182"/>
                    <a:pt x="93742" y="9364"/>
                    <a:pt x="93952" y="8546"/>
                  </a:cubicBezTo>
                  <a:close/>
                  <a:moveTo>
                    <a:pt x="102035" y="8702"/>
                  </a:moveTo>
                  <a:lnTo>
                    <a:pt x="102035" y="8702"/>
                  </a:lnTo>
                  <a:cubicBezTo>
                    <a:pt x="104455" y="8744"/>
                    <a:pt x="106876" y="8772"/>
                    <a:pt x="109297" y="8786"/>
                  </a:cubicBezTo>
                  <a:cubicBezTo>
                    <a:pt x="109631" y="9534"/>
                    <a:pt x="109968" y="10279"/>
                    <a:pt x="110320" y="11017"/>
                  </a:cubicBezTo>
                  <a:lnTo>
                    <a:pt x="110320" y="11017"/>
                  </a:lnTo>
                  <a:cubicBezTo>
                    <a:pt x="108048" y="11044"/>
                    <a:pt x="105772" y="11057"/>
                    <a:pt x="103492" y="11057"/>
                  </a:cubicBezTo>
                  <a:cubicBezTo>
                    <a:pt x="103112" y="11057"/>
                    <a:pt x="102732" y="11056"/>
                    <a:pt x="102351" y="11056"/>
                  </a:cubicBezTo>
                  <a:cubicBezTo>
                    <a:pt x="102256" y="10271"/>
                    <a:pt x="102148" y="9487"/>
                    <a:pt x="102035" y="8702"/>
                  </a:cubicBezTo>
                  <a:close/>
                  <a:moveTo>
                    <a:pt x="153410" y="8452"/>
                  </a:moveTo>
                  <a:cubicBezTo>
                    <a:pt x="154324" y="9220"/>
                    <a:pt x="155237" y="9988"/>
                    <a:pt x="156159" y="10744"/>
                  </a:cubicBezTo>
                  <a:lnTo>
                    <a:pt x="156159" y="10744"/>
                  </a:lnTo>
                  <a:cubicBezTo>
                    <a:pt x="153506" y="10875"/>
                    <a:pt x="150855" y="11014"/>
                    <a:pt x="148200" y="11094"/>
                  </a:cubicBezTo>
                  <a:cubicBezTo>
                    <a:pt x="148171" y="10981"/>
                    <a:pt x="148103" y="10869"/>
                    <a:pt x="147987" y="10773"/>
                  </a:cubicBezTo>
                  <a:cubicBezTo>
                    <a:pt x="147147" y="10084"/>
                    <a:pt x="146335" y="9355"/>
                    <a:pt x="145549" y="8592"/>
                  </a:cubicBezTo>
                  <a:cubicBezTo>
                    <a:pt x="147793" y="8565"/>
                    <a:pt x="150038" y="8528"/>
                    <a:pt x="152284" y="8481"/>
                  </a:cubicBezTo>
                  <a:cubicBezTo>
                    <a:pt x="152660" y="8472"/>
                    <a:pt x="153035" y="8461"/>
                    <a:pt x="153410" y="8452"/>
                  </a:cubicBezTo>
                  <a:close/>
                  <a:moveTo>
                    <a:pt x="134569" y="8691"/>
                  </a:moveTo>
                  <a:cubicBezTo>
                    <a:pt x="135237" y="9497"/>
                    <a:pt x="135906" y="10298"/>
                    <a:pt x="136588" y="11095"/>
                  </a:cubicBezTo>
                  <a:lnTo>
                    <a:pt x="136588" y="11095"/>
                  </a:lnTo>
                  <a:cubicBezTo>
                    <a:pt x="133706" y="11057"/>
                    <a:pt x="130823" y="11020"/>
                    <a:pt x="127938" y="10987"/>
                  </a:cubicBezTo>
                  <a:cubicBezTo>
                    <a:pt x="127909" y="10935"/>
                    <a:pt x="127873" y="10885"/>
                    <a:pt x="127832" y="10842"/>
                  </a:cubicBezTo>
                  <a:cubicBezTo>
                    <a:pt x="127196" y="10144"/>
                    <a:pt x="126567" y="9441"/>
                    <a:pt x="125945" y="8735"/>
                  </a:cubicBezTo>
                  <a:cubicBezTo>
                    <a:pt x="128819" y="8723"/>
                    <a:pt x="131694" y="8709"/>
                    <a:pt x="134569" y="8691"/>
                  </a:cubicBezTo>
                  <a:close/>
                  <a:moveTo>
                    <a:pt x="62334" y="8005"/>
                  </a:moveTo>
                  <a:cubicBezTo>
                    <a:pt x="64799" y="8059"/>
                    <a:pt x="67265" y="8107"/>
                    <a:pt x="69733" y="8148"/>
                  </a:cubicBezTo>
                  <a:cubicBezTo>
                    <a:pt x="69080" y="9090"/>
                    <a:pt x="68420" y="10030"/>
                    <a:pt x="67749" y="10959"/>
                  </a:cubicBezTo>
                  <a:cubicBezTo>
                    <a:pt x="67726" y="10988"/>
                    <a:pt x="67713" y="11020"/>
                    <a:pt x="67696" y="11048"/>
                  </a:cubicBezTo>
                  <a:cubicBezTo>
                    <a:pt x="64731" y="11086"/>
                    <a:pt x="61764" y="11124"/>
                    <a:pt x="58796" y="11138"/>
                  </a:cubicBezTo>
                  <a:cubicBezTo>
                    <a:pt x="59999" y="10119"/>
                    <a:pt x="61179" y="9075"/>
                    <a:pt x="62334" y="8005"/>
                  </a:cubicBezTo>
                  <a:close/>
                  <a:moveTo>
                    <a:pt x="52741" y="7737"/>
                  </a:moveTo>
                  <a:cubicBezTo>
                    <a:pt x="55542" y="7830"/>
                    <a:pt x="58343" y="7910"/>
                    <a:pt x="61144" y="7976"/>
                  </a:cubicBezTo>
                  <a:cubicBezTo>
                    <a:pt x="60106" y="9008"/>
                    <a:pt x="59056" y="10024"/>
                    <a:pt x="57991" y="11025"/>
                  </a:cubicBezTo>
                  <a:lnTo>
                    <a:pt x="57990" y="11025"/>
                  </a:lnTo>
                  <a:cubicBezTo>
                    <a:pt x="57954" y="11058"/>
                    <a:pt x="57926" y="11099"/>
                    <a:pt x="57910" y="11145"/>
                  </a:cubicBezTo>
                  <a:cubicBezTo>
                    <a:pt x="57464" y="11147"/>
                    <a:pt x="57019" y="11154"/>
                    <a:pt x="56574" y="11154"/>
                  </a:cubicBezTo>
                  <a:cubicBezTo>
                    <a:pt x="56542" y="11154"/>
                    <a:pt x="56511" y="11154"/>
                    <a:pt x="56479" y="11154"/>
                  </a:cubicBezTo>
                  <a:cubicBezTo>
                    <a:pt x="53776" y="11154"/>
                    <a:pt x="51078" y="11047"/>
                    <a:pt x="48377" y="10921"/>
                  </a:cubicBezTo>
                  <a:cubicBezTo>
                    <a:pt x="49855" y="9890"/>
                    <a:pt x="51313" y="8835"/>
                    <a:pt x="52741" y="7737"/>
                  </a:cubicBezTo>
                  <a:close/>
                  <a:moveTo>
                    <a:pt x="143920" y="8612"/>
                  </a:moveTo>
                  <a:cubicBezTo>
                    <a:pt x="144682" y="9475"/>
                    <a:pt x="145465" y="10315"/>
                    <a:pt x="146283" y="11138"/>
                  </a:cubicBezTo>
                  <a:cubicBezTo>
                    <a:pt x="145652" y="11150"/>
                    <a:pt x="145022" y="11156"/>
                    <a:pt x="144394" y="11156"/>
                  </a:cubicBezTo>
                  <a:lnTo>
                    <a:pt x="144394" y="11154"/>
                  </a:lnTo>
                  <a:cubicBezTo>
                    <a:pt x="142378" y="11151"/>
                    <a:pt x="140362" y="11133"/>
                    <a:pt x="138346" y="11115"/>
                  </a:cubicBezTo>
                  <a:cubicBezTo>
                    <a:pt x="138321" y="10993"/>
                    <a:pt x="138268" y="10879"/>
                    <a:pt x="138188" y="10783"/>
                  </a:cubicBezTo>
                  <a:cubicBezTo>
                    <a:pt x="137612" y="10074"/>
                    <a:pt x="137010" y="9373"/>
                    <a:pt x="136396" y="8680"/>
                  </a:cubicBezTo>
                  <a:cubicBezTo>
                    <a:pt x="138907" y="8664"/>
                    <a:pt x="141415" y="8641"/>
                    <a:pt x="143920" y="8612"/>
                  </a:cubicBezTo>
                  <a:close/>
                  <a:moveTo>
                    <a:pt x="174180" y="0"/>
                  </a:moveTo>
                  <a:cubicBezTo>
                    <a:pt x="172033" y="0"/>
                    <a:pt x="169868" y="114"/>
                    <a:pt x="167683" y="181"/>
                  </a:cubicBezTo>
                  <a:cubicBezTo>
                    <a:pt x="161791" y="352"/>
                    <a:pt x="155899" y="549"/>
                    <a:pt x="150009" y="769"/>
                  </a:cubicBezTo>
                  <a:cubicBezTo>
                    <a:pt x="146369" y="906"/>
                    <a:pt x="142735" y="963"/>
                    <a:pt x="139106" y="963"/>
                  </a:cubicBezTo>
                  <a:cubicBezTo>
                    <a:pt x="128685" y="963"/>
                    <a:pt x="118299" y="499"/>
                    <a:pt x="107885" y="165"/>
                  </a:cubicBezTo>
                  <a:cubicBezTo>
                    <a:pt x="105721" y="97"/>
                    <a:pt x="103557" y="54"/>
                    <a:pt x="101393" y="34"/>
                  </a:cubicBezTo>
                  <a:cubicBezTo>
                    <a:pt x="100390" y="25"/>
                    <a:pt x="99386" y="21"/>
                    <a:pt x="98383" y="21"/>
                  </a:cubicBezTo>
                  <a:cubicBezTo>
                    <a:pt x="95176" y="21"/>
                    <a:pt x="91969" y="63"/>
                    <a:pt x="88762" y="144"/>
                  </a:cubicBezTo>
                  <a:cubicBezTo>
                    <a:pt x="80732" y="352"/>
                    <a:pt x="72714" y="1059"/>
                    <a:pt x="64682" y="1059"/>
                  </a:cubicBezTo>
                  <a:cubicBezTo>
                    <a:pt x="64508" y="1059"/>
                    <a:pt x="64334" y="1058"/>
                    <a:pt x="64160" y="1058"/>
                  </a:cubicBezTo>
                  <a:cubicBezTo>
                    <a:pt x="59758" y="1041"/>
                    <a:pt x="55355" y="935"/>
                    <a:pt x="50957" y="770"/>
                  </a:cubicBezTo>
                  <a:cubicBezTo>
                    <a:pt x="45065" y="558"/>
                    <a:pt x="39173" y="362"/>
                    <a:pt x="33281" y="182"/>
                  </a:cubicBezTo>
                  <a:cubicBezTo>
                    <a:pt x="31095" y="115"/>
                    <a:pt x="28930" y="1"/>
                    <a:pt x="26782" y="1"/>
                  </a:cubicBezTo>
                  <a:cubicBezTo>
                    <a:pt x="23420" y="1"/>
                    <a:pt x="20102" y="281"/>
                    <a:pt x="16825" y="1462"/>
                  </a:cubicBezTo>
                  <a:cubicBezTo>
                    <a:pt x="12894" y="2877"/>
                    <a:pt x="9201" y="4782"/>
                    <a:pt x="5532" y="6728"/>
                  </a:cubicBezTo>
                  <a:cubicBezTo>
                    <a:pt x="3734" y="7682"/>
                    <a:pt x="1976" y="8715"/>
                    <a:pt x="254" y="9804"/>
                  </a:cubicBezTo>
                  <a:cubicBezTo>
                    <a:pt x="5" y="9960"/>
                    <a:pt x="1" y="10240"/>
                    <a:pt x="123" y="10432"/>
                  </a:cubicBezTo>
                  <a:cubicBezTo>
                    <a:pt x="30" y="10595"/>
                    <a:pt x="57" y="10825"/>
                    <a:pt x="290" y="10860"/>
                  </a:cubicBezTo>
                  <a:cubicBezTo>
                    <a:pt x="6047" y="11698"/>
                    <a:pt x="11936" y="11852"/>
                    <a:pt x="17747" y="12035"/>
                  </a:cubicBezTo>
                  <a:cubicBezTo>
                    <a:pt x="23830" y="12225"/>
                    <a:pt x="29914" y="12399"/>
                    <a:pt x="35998" y="12487"/>
                  </a:cubicBezTo>
                  <a:cubicBezTo>
                    <a:pt x="36661" y="12496"/>
                    <a:pt x="37325" y="12501"/>
                    <a:pt x="37988" y="12501"/>
                  </a:cubicBezTo>
                  <a:cubicBezTo>
                    <a:pt x="43317" y="12501"/>
                    <a:pt x="48637" y="12223"/>
                    <a:pt x="53965" y="12166"/>
                  </a:cubicBezTo>
                  <a:cubicBezTo>
                    <a:pt x="54888" y="12157"/>
                    <a:pt x="55812" y="12152"/>
                    <a:pt x="56737" y="12152"/>
                  </a:cubicBezTo>
                  <a:cubicBezTo>
                    <a:pt x="61800" y="12152"/>
                    <a:pt x="66873" y="12279"/>
                    <a:pt x="71931" y="12367"/>
                  </a:cubicBezTo>
                  <a:cubicBezTo>
                    <a:pt x="83994" y="12578"/>
                    <a:pt x="96082" y="12700"/>
                    <a:pt x="108157" y="12700"/>
                  </a:cubicBezTo>
                  <a:cubicBezTo>
                    <a:pt x="111737" y="12700"/>
                    <a:pt x="115315" y="12690"/>
                    <a:pt x="118891" y="12667"/>
                  </a:cubicBezTo>
                  <a:cubicBezTo>
                    <a:pt x="122272" y="12643"/>
                    <a:pt x="125653" y="12428"/>
                    <a:pt x="129033" y="12367"/>
                  </a:cubicBezTo>
                  <a:cubicBezTo>
                    <a:pt x="134087" y="12278"/>
                    <a:pt x="139155" y="12152"/>
                    <a:pt x="144213" y="12152"/>
                  </a:cubicBezTo>
                  <a:cubicBezTo>
                    <a:pt x="145143" y="12152"/>
                    <a:pt x="146072" y="12157"/>
                    <a:pt x="147000" y="12166"/>
                  </a:cubicBezTo>
                  <a:cubicBezTo>
                    <a:pt x="152328" y="12223"/>
                    <a:pt x="157648" y="12501"/>
                    <a:pt x="162977" y="12501"/>
                  </a:cubicBezTo>
                  <a:cubicBezTo>
                    <a:pt x="163640" y="12501"/>
                    <a:pt x="164304" y="12496"/>
                    <a:pt x="164968" y="12487"/>
                  </a:cubicBezTo>
                  <a:cubicBezTo>
                    <a:pt x="171052" y="12399"/>
                    <a:pt x="177135" y="12225"/>
                    <a:pt x="183219" y="12035"/>
                  </a:cubicBezTo>
                  <a:cubicBezTo>
                    <a:pt x="189029" y="11852"/>
                    <a:pt x="194919" y="11698"/>
                    <a:pt x="200676" y="10860"/>
                  </a:cubicBezTo>
                  <a:cubicBezTo>
                    <a:pt x="200909" y="10825"/>
                    <a:pt x="200935" y="10595"/>
                    <a:pt x="200842" y="10432"/>
                  </a:cubicBezTo>
                  <a:cubicBezTo>
                    <a:pt x="200965" y="10240"/>
                    <a:pt x="200961" y="9960"/>
                    <a:pt x="200711" y="9804"/>
                  </a:cubicBezTo>
                  <a:cubicBezTo>
                    <a:pt x="197997" y="8091"/>
                    <a:pt x="195206" y="6527"/>
                    <a:pt x="192311" y="5136"/>
                  </a:cubicBezTo>
                  <a:cubicBezTo>
                    <a:pt x="189633" y="3850"/>
                    <a:pt x="186937" y="2468"/>
                    <a:pt x="184141" y="1462"/>
                  </a:cubicBezTo>
                  <a:cubicBezTo>
                    <a:pt x="180862" y="280"/>
                    <a:pt x="177543" y="0"/>
                    <a:pt x="17418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9"/>
            <p:cNvSpPr/>
            <p:nvPr/>
          </p:nvSpPr>
          <p:spPr>
            <a:xfrm>
              <a:off x="6233275" y="5321400"/>
              <a:ext cx="13250" cy="18650"/>
            </a:xfrm>
            <a:custGeom>
              <a:avLst/>
              <a:gdLst/>
              <a:ahLst/>
              <a:cxnLst/>
              <a:rect l="l" t="t" r="r" b="b"/>
              <a:pathLst>
                <a:path w="530" h="746" extrusionOk="0">
                  <a:moveTo>
                    <a:pt x="90" y="0"/>
                  </a:moveTo>
                  <a:cubicBezTo>
                    <a:pt x="57" y="0"/>
                    <a:pt x="23" y="22"/>
                    <a:pt x="20" y="66"/>
                  </a:cubicBezTo>
                  <a:cubicBezTo>
                    <a:pt x="0" y="317"/>
                    <a:pt x="113" y="561"/>
                    <a:pt x="303" y="718"/>
                  </a:cubicBezTo>
                  <a:cubicBezTo>
                    <a:pt x="327" y="737"/>
                    <a:pt x="351" y="746"/>
                    <a:pt x="374" y="746"/>
                  </a:cubicBezTo>
                  <a:cubicBezTo>
                    <a:pt x="464" y="746"/>
                    <a:pt x="529" y="613"/>
                    <a:pt x="428" y="559"/>
                  </a:cubicBezTo>
                  <a:cubicBezTo>
                    <a:pt x="242" y="455"/>
                    <a:pt x="148" y="279"/>
                    <a:pt x="154" y="66"/>
                  </a:cubicBezTo>
                  <a:cubicBezTo>
                    <a:pt x="155" y="22"/>
                    <a:pt x="123" y="0"/>
                    <a:pt x="9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9"/>
            <p:cNvSpPr/>
            <p:nvPr/>
          </p:nvSpPr>
          <p:spPr>
            <a:xfrm>
              <a:off x="6136600" y="5298375"/>
              <a:ext cx="36975" cy="55150"/>
            </a:xfrm>
            <a:custGeom>
              <a:avLst/>
              <a:gdLst/>
              <a:ahLst/>
              <a:cxnLst/>
              <a:rect l="l" t="t" r="r" b="b"/>
              <a:pathLst>
                <a:path w="1479" h="2206" extrusionOk="0">
                  <a:moveTo>
                    <a:pt x="585" y="0"/>
                  </a:moveTo>
                  <a:cubicBezTo>
                    <a:pt x="561" y="0"/>
                    <a:pt x="537" y="2"/>
                    <a:pt x="513" y="5"/>
                  </a:cubicBezTo>
                  <a:cubicBezTo>
                    <a:pt x="262" y="43"/>
                    <a:pt x="0" y="274"/>
                    <a:pt x="29" y="552"/>
                  </a:cubicBezTo>
                  <a:cubicBezTo>
                    <a:pt x="64" y="893"/>
                    <a:pt x="96" y="1228"/>
                    <a:pt x="104" y="1569"/>
                  </a:cubicBezTo>
                  <a:cubicBezTo>
                    <a:pt x="113" y="1925"/>
                    <a:pt x="396" y="2205"/>
                    <a:pt x="744" y="2205"/>
                  </a:cubicBezTo>
                  <a:cubicBezTo>
                    <a:pt x="773" y="2205"/>
                    <a:pt x="802" y="2203"/>
                    <a:pt x="832" y="2199"/>
                  </a:cubicBezTo>
                  <a:cubicBezTo>
                    <a:pt x="1205" y="2150"/>
                    <a:pt x="1478" y="1772"/>
                    <a:pt x="1365" y="1399"/>
                  </a:cubicBezTo>
                  <a:cubicBezTo>
                    <a:pt x="1268" y="1071"/>
                    <a:pt x="1196" y="739"/>
                    <a:pt x="1123" y="405"/>
                  </a:cubicBezTo>
                  <a:cubicBezTo>
                    <a:pt x="1070" y="161"/>
                    <a:pt x="823" y="0"/>
                    <a:pt x="58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9"/>
            <p:cNvSpPr/>
            <p:nvPr/>
          </p:nvSpPr>
          <p:spPr>
            <a:xfrm>
              <a:off x="6087425" y="5307325"/>
              <a:ext cx="34950" cy="39250"/>
            </a:xfrm>
            <a:custGeom>
              <a:avLst/>
              <a:gdLst/>
              <a:ahLst/>
              <a:cxnLst/>
              <a:rect l="l" t="t" r="r" b="b"/>
              <a:pathLst>
                <a:path w="1398" h="1570" extrusionOk="0">
                  <a:moveTo>
                    <a:pt x="547" y="0"/>
                  </a:moveTo>
                  <a:cubicBezTo>
                    <a:pt x="542" y="0"/>
                    <a:pt x="536" y="1"/>
                    <a:pt x="530" y="1"/>
                  </a:cubicBezTo>
                  <a:cubicBezTo>
                    <a:pt x="245" y="12"/>
                    <a:pt x="78" y="213"/>
                    <a:pt x="46" y="483"/>
                  </a:cubicBezTo>
                  <a:cubicBezTo>
                    <a:pt x="1" y="894"/>
                    <a:pt x="236" y="1281"/>
                    <a:pt x="573" y="1499"/>
                  </a:cubicBezTo>
                  <a:cubicBezTo>
                    <a:pt x="646" y="1547"/>
                    <a:pt x="733" y="1570"/>
                    <a:pt x="820" y="1570"/>
                  </a:cubicBezTo>
                  <a:cubicBezTo>
                    <a:pt x="1001" y="1570"/>
                    <a:pt x="1187" y="1475"/>
                    <a:pt x="1271" y="1316"/>
                  </a:cubicBezTo>
                  <a:cubicBezTo>
                    <a:pt x="1397" y="1077"/>
                    <a:pt x="1339" y="754"/>
                    <a:pt x="1088" y="618"/>
                  </a:cubicBezTo>
                  <a:cubicBezTo>
                    <a:pt x="1075" y="609"/>
                    <a:pt x="1061" y="600"/>
                    <a:pt x="1048" y="594"/>
                  </a:cubicBezTo>
                  <a:cubicBezTo>
                    <a:pt x="1042" y="589"/>
                    <a:pt x="1039" y="582"/>
                    <a:pt x="1036" y="580"/>
                  </a:cubicBezTo>
                  <a:cubicBezTo>
                    <a:pt x="1034" y="573"/>
                    <a:pt x="1027" y="571"/>
                    <a:pt x="1025" y="564"/>
                  </a:cubicBezTo>
                  <a:cubicBezTo>
                    <a:pt x="1022" y="559"/>
                    <a:pt x="1025" y="562"/>
                    <a:pt x="1022" y="559"/>
                  </a:cubicBezTo>
                  <a:cubicBezTo>
                    <a:pt x="1018" y="550"/>
                    <a:pt x="1016" y="541"/>
                    <a:pt x="1016" y="533"/>
                  </a:cubicBezTo>
                  <a:cubicBezTo>
                    <a:pt x="1013" y="516"/>
                    <a:pt x="1012" y="500"/>
                    <a:pt x="1013" y="483"/>
                  </a:cubicBezTo>
                  <a:cubicBezTo>
                    <a:pt x="1021" y="236"/>
                    <a:pt x="796" y="0"/>
                    <a:pt x="54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9"/>
            <p:cNvSpPr/>
            <p:nvPr/>
          </p:nvSpPr>
          <p:spPr>
            <a:xfrm>
              <a:off x="6029150" y="5310450"/>
              <a:ext cx="36000" cy="43900"/>
            </a:xfrm>
            <a:custGeom>
              <a:avLst/>
              <a:gdLst/>
              <a:ahLst/>
              <a:cxnLst/>
              <a:rect l="l" t="t" r="r" b="b"/>
              <a:pathLst>
                <a:path w="1440" h="1756" extrusionOk="0">
                  <a:moveTo>
                    <a:pt x="569" y="0"/>
                  </a:moveTo>
                  <a:cubicBezTo>
                    <a:pt x="500" y="0"/>
                    <a:pt x="432" y="13"/>
                    <a:pt x="373" y="37"/>
                  </a:cubicBezTo>
                  <a:cubicBezTo>
                    <a:pt x="155" y="129"/>
                    <a:pt x="0" y="391"/>
                    <a:pt x="81" y="626"/>
                  </a:cubicBezTo>
                  <a:cubicBezTo>
                    <a:pt x="167" y="873"/>
                    <a:pt x="251" y="1117"/>
                    <a:pt x="336" y="1365"/>
                  </a:cubicBezTo>
                  <a:cubicBezTo>
                    <a:pt x="413" y="1599"/>
                    <a:pt x="616" y="1755"/>
                    <a:pt x="846" y="1755"/>
                  </a:cubicBezTo>
                  <a:cubicBezTo>
                    <a:pt x="915" y="1755"/>
                    <a:pt x="986" y="1742"/>
                    <a:pt x="1057" y="1711"/>
                  </a:cubicBezTo>
                  <a:cubicBezTo>
                    <a:pt x="1374" y="1578"/>
                    <a:pt x="1440" y="1246"/>
                    <a:pt x="1313" y="955"/>
                  </a:cubicBezTo>
                  <a:cubicBezTo>
                    <a:pt x="1206" y="717"/>
                    <a:pt x="1100" y="478"/>
                    <a:pt x="996" y="241"/>
                  </a:cubicBezTo>
                  <a:cubicBezTo>
                    <a:pt x="925" y="79"/>
                    <a:pt x="743" y="0"/>
                    <a:pt x="56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9"/>
            <p:cNvSpPr/>
            <p:nvPr/>
          </p:nvSpPr>
          <p:spPr>
            <a:xfrm>
              <a:off x="5981225" y="5311550"/>
              <a:ext cx="39375" cy="53100"/>
            </a:xfrm>
            <a:custGeom>
              <a:avLst/>
              <a:gdLst/>
              <a:ahLst/>
              <a:cxnLst/>
              <a:rect l="l" t="t" r="r" b="b"/>
              <a:pathLst>
                <a:path w="1575" h="2124" extrusionOk="0">
                  <a:moveTo>
                    <a:pt x="732" y="0"/>
                  </a:moveTo>
                  <a:cubicBezTo>
                    <a:pt x="459" y="0"/>
                    <a:pt x="207" y="166"/>
                    <a:pt x="131" y="445"/>
                  </a:cubicBezTo>
                  <a:cubicBezTo>
                    <a:pt x="0" y="911"/>
                    <a:pt x="65" y="1388"/>
                    <a:pt x="291" y="1810"/>
                  </a:cubicBezTo>
                  <a:cubicBezTo>
                    <a:pt x="397" y="2007"/>
                    <a:pt x="626" y="2123"/>
                    <a:pt x="850" y="2123"/>
                  </a:cubicBezTo>
                  <a:cubicBezTo>
                    <a:pt x="960" y="2123"/>
                    <a:pt x="1069" y="2096"/>
                    <a:pt x="1161" y="2036"/>
                  </a:cubicBezTo>
                  <a:cubicBezTo>
                    <a:pt x="1449" y="1853"/>
                    <a:pt x="1575" y="1473"/>
                    <a:pt x="1392" y="1167"/>
                  </a:cubicBezTo>
                  <a:cubicBezTo>
                    <a:pt x="1376" y="1147"/>
                    <a:pt x="1347" y="1082"/>
                    <a:pt x="1338" y="1077"/>
                  </a:cubicBezTo>
                  <a:cubicBezTo>
                    <a:pt x="1327" y="1033"/>
                    <a:pt x="1315" y="987"/>
                    <a:pt x="1304" y="940"/>
                  </a:cubicBezTo>
                  <a:cubicBezTo>
                    <a:pt x="1301" y="913"/>
                    <a:pt x="1300" y="888"/>
                    <a:pt x="1301" y="861"/>
                  </a:cubicBezTo>
                  <a:cubicBezTo>
                    <a:pt x="1301" y="847"/>
                    <a:pt x="1304" y="829"/>
                    <a:pt x="1304" y="815"/>
                  </a:cubicBezTo>
                  <a:cubicBezTo>
                    <a:pt x="1308" y="800"/>
                    <a:pt x="1310" y="786"/>
                    <a:pt x="1313" y="771"/>
                  </a:cubicBezTo>
                  <a:cubicBezTo>
                    <a:pt x="1385" y="460"/>
                    <a:pt x="1219" y="94"/>
                    <a:pt x="885" y="18"/>
                  </a:cubicBezTo>
                  <a:cubicBezTo>
                    <a:pt x="834" y="6"/>
                    <a:pt x="783" y="0"/>
                    <a:pt x="73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9"/>
            <p:cNvSpPr/>
            <p:nvPr/>
          </p:nvSpPr>
          <p:spPr>
            <a:xfrm>
              <a:off x="4772150" y="238125"/>
              <a:ext cx="1049800" cy="1001175"/>
            </a:xfrm>
            <a:custGeom>
              <a:avLst/>
              <a:gdLst/>
              <a:ahLst/>
              <a:cxnLst/>
              <a:rect l="l" t="t" r="r" b="b"/>
              <a:pathLst>
                <a:path w="41992" h="40047" extrusionOk="0">
                  <a:moveTo>
                    <a:pt x="19751" y="2566"/>
                  </a:moveTo>
                  <a:cubicBezTo>
                    <a:pt x="21750" y="2566"/>
                    <a:pt x="23748" y="2937"/>
                    <a:pt x="25631" y="3731"/>
                  </a:cubicBezTo>
                  <a:cubicBezTo>
                    <a:pt x="33489" y="7048"/>
                    <a:pt x="38997" y="15005"/>
                    <a:pt x="38093" y="23644"/>
                  </a:cubicBezTo>
                  <a:cubicBezTo>
                    <a:pt x="37228" y="31866"/>
                    <a:pt x="30228" y="37879"/>
                    <a:pt x="22264" y="37879"/>
                  </a:cubicBezTo>
                  <a:cubicBezTo>
                    <a:pt x="21405" y="37879"/>
                    <a:pt x="20534" y="37809"/>
                    <a:pt x="19659" y="37665"/>
                  </a:cubicBezTo>
                  <a:cubicBezTo>
                    <a:pt x="15317" y="36950"/>
                    <a:pt x="10495" y="35063"/>
                    <a:pt x="7304" y="31965"/>
                  </a:cubicBezTo>
                  <a:cubicBezTo>
                    <a:pt x="4388" y="29134"/>
                    <a:pt x="2913" y="25069"/>
                    <a:pt x="2788" y="21048"/>
                  </a:cubicBezTo>
                  <a:cubicBezTo>
                    <a:pt x="2564" y="13976"/>
                    <a:pt x="6440" y="7616"/>
                    <a:pt x="12212" y="4321"/>
                  </a:cubicBezTo>
                  <a:cubicBezTo>
                    <a:pt x="14563" y="3189"/>
                    <a:pt x="17158" y="2566"/>
                    <a:pt x="19751" y="2566"/>
                  </a:cubicBezTo>
                  <a:close/>
                  <a:moveTo>
                    <a:pt x="20029" y="0"/>
                  </a:moveTo>
                  <a:cubicBezTo>
                    <a:pt x="17418" y="0"/>
                    <a:pt x="14791" y="637"/>
                    <a:pt x="12224" y="1956"/>
                  </a:cubicBezTo>
                  <a:cubicBezTo>
                    <a:pt x="8169" y="4036"/>
                    <a:pt x="4744" y="7451"/>
                    <a:pt x="3045" y="11689"/>
                  </a:cubicBezTo>
                  <a:cubicBezTo>
                    <a:pt x="2031" y="13537"/>
                    <a:pt x="1309" y="15531"/>
                    <a:pt x="903" y="17601"/>
                  </a:cubicBezTo>
                  <a:cubicBezTo>
                    <a:pt x="1" y="22201"/>
                    <a:pt x="711" y="27155"/>
                    <a:pt x="3242" y="31144"/>
                  </a:cubicBezTo>
                  <a:cubicBezTo>
                    <a:pt x="6029" y="35538"/>
                    <a:pt x="10673" y="37859"/>
                    <a:pt x="15573" y="39174"/>
                  </a:cubicBezTo>
                  <a:cubicBezTo>
                    <a:pt x="17635" y="39728"/>
                    <a:pt x="19732" y="40047"/>
                    <a:pt x="21807" y="40047"/>
                  </a:cubicBezTo>
                  <a:cubicBezTo>
                    <a:pt x="24691" y="40047"/>
                    <a:pt x="27533" y="39430"/>
                    <a:pt x="30182" y="37970"/>
                  </a:cubicBezTo>
                  <a:cubicBezTo>
                    <a:pt x="34192" y="35755"/>
                    <a:pt x="37244" y="32049"/>
                    <a:pt x="38739" y="27725"/>
                  </a:cubicBezTo>
                  <a:cubicBezTo>
                    <a:pt x="41992" y="18327"/>
                    <a:pt x="37677" y="7696"/>
                    <a:pt x="29231" y="2674"/>
                  </a:cubicBezTo>
                  <a:cubicBezTo>
                    <a:pt x="26273" y="917"/>
                    <a:pt x="23162" y="0"/>
                    <a:pt x="2002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9"/>
            <p:cNvSpPr/>
            <p:nvPr/>
          </p:nvSpPr>
          <p:spPr>
            <a:xfrm>
              <a:off x="5518225" y="1509725"/>
              <a:ext cx="219425" cy="357675"/>
            </a:xfrm>
            <a:custGeom>
              <a:avLst/>
              <a:gdLst/>
              <a:ahLst/>
              <a:cxnLst/>
              <a:rect l="l" t="t" r="r" b="b"/>
              <a:pathLst>
                <a:path w="8777" h="14307" extrusionOk="0">
                  <a:moveTo>
                    <a:pt x="2246" y="0"/>
                  </a:moveTo>
                  <a:cubicBezTo>
                    <a:pt x="1529" y="0"/>
                    <a:pt x="820" y="48"/>
                    <a:pt x="161" y="106"/>
                  </a:cubicBezTo>
                  <a:cubicBezTo>
                    <a:pt x="8" y="120"/>
                    <a:pt x="1" y="350"/>
                    <a:pt x="158" y="350"/>
                  </a:cubicBezTo>
                  <a:cubicBezTo>
                    <a:pt x="159" y="350"/>
                    <a:pt x="160" y="350"/>
                    <a:pt x="161" y="350"/>
                  </a:cubicBezTo>
                  <a:cubicBezTo>
                    <a:pt x="293" y="348"/>
                    <a:pt x="426" y="347"/>
                    <a:pt x="560" y="347"/>
                  </a:cubicBezTo>
                  <a:cubicBezTo>
                    <a:pt x="3835" y="347"/>
                    <a:pt x="7365" y="958"/>
                    <a:pt x="7665" y="4891"/>
                  </a:cubicBezTo>
                  <a:cubicBezTo>
                    <a:pt x="7897" y="7929"/>
                    <a:pt x="7688" y="11043"/>
                    <a:pt x="7676" y="14085"/>
                  </a:cubicBezTo>
                  <a:cubicBezTo>
                    <a:pt x="7675" y="14234"/>
                    <a:pt x="7779" y="14306"/>
                    <a:pt x="7888" y="14306"/>
                  </a:cubicBezTo>
                  <a:cubicBezTo>
                    <a:pt x="8000" y="14306"/>
                    <a:pt x="8117" y="14231"/>
                    <a:pt x="8133" y="14085"/>
                  </a:cubicBezTo>
                  <a:cubicBezTo>
                    <a:pt x="8360" y="11976"/>
                    <a:pt x="8569" y="9864"/>
                    <a:pt x="8619" y="7741"/>
                  </a:cubicBezTo>
                  <a:cubicBezTo>
                    <a:pt x="8654" y="6187"/>
                    <a:pt x="8776" y="4358"/>
                    <a:pt x="8133" y="2895"/>
                  </a:cubicBezTo>
                  <a:cubicBezTo>
                    <a:pt x="7086" y="520"/>
                    <a:pt x="4620" y="0"/>
                    <a:pt x="224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9"/>
            <p:cNvSpPr/>
            <p:nvPr/>
          </p:nvSpPr>
          <p:spPr>
            <a:xfrm>
              <a:off x="5479025" y="3952275"/>
              <a:ext cx="189275" cy="371000"/>
            </a:xfrm>
            <a:custGeom>
              <a:avLst/>
              <a:gdLst/>
              <a:ahLst/>
              <a:cxnLst/>
              <a:rect l="l" t="t" r="r" b="b"/>
              <a:pathLst>
                <a:path w="7571" h="14840" extrusionOk="0">
                  <a:moveTo>
                    <a:pt x="7398" y="1"/>
                  </a:moveTo>
                  <a:cubicBezTo>
                    <a:pt x="7309" y="1"/>
                    <a:pt x="7218" y="58"/>
                    <a:pt x="7210" y="173"/>
                  </a:cubicBezTo>
                  <a:cubicBezTo>
                    <a:pt x="7051" y="3161"/>
                    <a:pt x="6570" y="6103"/>
                    <a:pt x="5867" y="9008"/>
                  </a:cubicBezTo>
                  <a:cubicBezTo>
                    <a:pt x="5512" y="10472"/>
                    <a:pt x="5021" y="11715"/>
                    <a:pt x="3749" y="12613"/>
                  </a:cubicBezTo>
                  <a:cubicBezTo>
                    <a:pt x="2750" y="13318"/>
                    <a:pt x="1564" y="13713"/>
                    <a:pt x="418" y="14100"/>
                  </a:cubicBezTo>
                  <a:cubicBezTo>
                    <a:pt x="0" y="14241"/>
                    <a:pt x="121" y="14840"/>
                    <a:pt x="508" y="14840"/>
                  </a:cubicBezTo>
                  <a:cubicBezTo>
                    <a:pt x="543" y="14840"/>
                    <a:pt x="579" y="14835"/>
                    <a:pt x="617" y="14825"/>
                  </a:cubicBezTo>
                  <a:cubicBezTo>
                    <a:pt x="2990" y="14188"/>
                    <a:pt x="5578" y="13297"/>
                    <a:pt x="6396" y="10732"/>
                  </a:cubicBezTo>
                  <a:cubicBezTo>
                    <a:pt x="7447" y="7452"/>
                    <a:pt x="7449" y="3579"/>
                    <a:pt x="7566" y="173"/>
                  </a:cubicBezTo>
                  <a:cubicBezTo>
                    <a:pt x="7570" y="58"/>
                    <a:pt x="7485" y="1"/>
                    <a:pt x="739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9"/>
            <p:cNvSpPr/>
            <p:nvPr/>
          </p:nvSpPr>
          <p:spPr>
            <a:xfrm>
              <a:off x="4878275" y="484650"/>
              <a:ext cx="761900" cy="604600"/>
            </a:xfrm>
            <a:custGeom>
              <a:avLst/>
              <a:gdLst/>
              <a:ahLst/>
              <a:cxnLst/>
              <a:rect l="l" t="t" r="r" b="b"/>
              <a:pathLst>
                <a:path w="30476" h="24184" extrusionOk="0">
                  <a:moveTo>
                    <a:pt x="23392" y="1618"/>
                  </a:moveTo>
                  <a:cubicBezTo>
                    <a:pt x="25606" y="1618"/>
                    <a:pt x="27219" y="3548"/>
                    <a:pt x="27644" y="5761"/>
                  </a:cubicBezTo>
                  <a:cubicBezTo>
                    <a:pt x="28110" y="8186"/>
                    <a:pt x="27615" y="10730"/>
                    <a:pt x="26593" y="13061"/>
                  </a:cubicBezTo>
                  <a:cubicBezTo>
                    <a:pt x="26591" y="13062"/>
                    <a:pt x="26588" y="13062"/>
                    <a:pt x="26585" y="13062"/>
                  </a:cubicBezTo>
                  <a:cubicBezTo>
                    <a:pt x="26582" y="13062"/>
                    <a:pt x="26579" y="13062"/>
                    <a:pt x="26576" y="13063"/>
                  </a:cubicBezTo>
                  <a:cubicBezTo>
                    <a:pt x="24950" y="13358"/>
                    <a:pt x="23323" y="13654"/>
                    <a:pt x="21697" y="13947"/>
                  </a:cubicBezTo>
                  <a:cubicBezTo>
                    <a:pt x="21380" y="14005"/>
                    <a:pt x="21169" y="14050"/>
                    <a:pt x="21011" y="14050"/>
                  </a:cubicBezTo>
                  <a:cubicBezTo>
                    <a:pt x="20714" y="14050"/>
                    <a:pt x="20606" y="13890"/>
                    <a:pt x="20338" y="13348"/>
                  </a:cubicBezTo>
                  <a:cubicBezTo>
                    <a:pt x="19998" y="12650"/>
                    <a:pt x="19678" y="11945"/>
                    <a:pt x="19358" y="11239"/>
                  </a:cubicBezTo>
                  <a:cubicBezTo>
                    <a:pt x="19249" y="10999"/>
                    <a:pt x="19013" y="10884"/>
                    <a:pt x="18776" y="10884"/>
                  </a:cubicBezTo>
                  <a:cubicBezTo>
                    <a:pt x="18502" y="10884"/>
                    <a:pt x="18225" y="11037"/>
                    <a:pt x="18136" y="11326"/>
                  </a:cubicBezTo>
                  <a:cubicBezTo>
                    <a:pt x="17730" y="12619"/>
                    <a:pt x="17329" y="13921"/>
                    <a:pt x="16952" y="15227"/>
                  </a:cubicBezTo>
                  <a:cubicBezTo>
                    <a:pt x="16082" y="13383"/>
                    <a:pt x="15229" y="11527"/>
                    <a:pt x="14493" y="9624"/>
                  </a:cubicBezTo>
                  <a:cubicBezTo>
                    <a:pt x="14413" y="9419"/>
                    <a:pt x="14205" y="9318"/>
                    <a:pt x="13996" y="9318"/>
                  </a:cubicBezTo>
                  <a:cubicBezTo>
                    <a:pt x="13807" y="9318"/>
                    <a:pt x="13619" y="9400"/>
                    <a:pt x="13524" y="9563"/>
                  </a:cubicBezTo>
                  <a:cubicBezTo>
                    <a:pt x="12716" y="10944"/>
                    <a:pt x="12204" y="12426"/>
                    <a:pt x="12092" y="14029"/>
                  </a:cubicBezTo>
                  <a:cubicBezTo>
                    <a:pt x="12044" y="14786"/>
                    <a:pt x="12224" y="15618"/>
                    <a:pt x="11683" y="16196"/>
                  </a:cubicBezTo>
                  <a:cubicBezTo>
                    <a:pt x="11290" y="16621"/>
                    <a:pt x="10192" y="16672"/>
                    <a:pt x="9246" y="16672"/>
                  </a:cubicBezTo>
                  <a:cubicBezTo>
                    <a:pt x="9049" y="16672"/>
                    <a:pt x="8859" y="16670"/>
                    <a:pt x="8683" y="16668"/>
                  </a:cubicBezTo>
                  <a:cubicBezTo>
                    <a:pt x="6193" y="14653"/>
                    <a:pt x="3969" y="12029"/>
                    <a:pt x="3522" y="9036"/>
                  </a:cubicBezTo>
                  <a:cubicBezTo>
                    <a:pt x="3106" y="6268"/>
                    <a:pt x="5291" y="3973"/>
                    <a:pt x="7913" y="3458"/>
                  </a:cubicBezTo>
                  <a:cubicBezTo>
                    <a:pt x="8336" y="3375"/>
                    <a:pt x="8758" y="3336"/>
                    <a:pt x="9176" y="3336"/>
                  </a:cubicBezTo>
                  <a:cubicBezTo>
                    <a:pt x="11643" y="3336"/>
                    <a:pt x="13984" y="4694"/>
                    <a:pt x="15747" y="6356"/>
                  </a:cubicBezTo>
                  <a:cubicBezTo>
                    <a:pt x="15774" y="6381"/>
                    <a:pt x="15802" y="6403"/>
                    <a:pt x="15832" y="6423"/>
                  </a:cubicBezTo>
                  <a:cubicBezTo>
                    <a:pt x="15877" y="6803"/>
                    <a:pt x="16245" y="7102"/>
                    <a:pt x="16608" y="7102"/>
                  </a:cubicBezTo>
                  <a:cubicBezTo>
                    <a:pt x="16814" y="7102"/>
                    <a:pt x="17018" y="7006"/>
                    <a:pt x="17161" y="6773"/>
                  </a:cubicBezTo>
                  <a:cubicBezTo>
                    <a:pt x="18404" y="4762"/>
                    <a:pt x="19881" y="2420"/>
                    <a:pt x="22314" y="1765"/>
                  </a:cubicBezTo>
                  <a:cubicBezTo>
                    <a:pt x="22687" y="1665"/>
                    <a:pt x="23047" y="1618"/>
                    <a:pt x="23392" y="1618"/>
                  </a:cubicBezTo>
                  <a:close/>
                  <a:moveTo>
                    <a:pt x="14008" y="11238"/>
                  </a:moveTo>
                  <a:cubicBezTo>
                    <a:pt x="14924" y="13219"/>
                    <a:pt x="15739" y="15250"/>
                    <a:pt x="16551" y="17278"/>
                  </a:cubicBezTo>
                  <a:cubicBezTo>
                    <a:pt x="16643" y="17508"/>
                    <a:pt x="16851" y="17611"/>
                    <a:pt x="17067" y="17611"/>
                  </a:cubicBezTo>
                  <a:cubicBezTo>
                    <a:pt x="17330" y="17611"/>
                    <a:pt x="17604" y="17459"/>
                    <a:pt x="17694" y="17199"/>
                  </a:cubicBezTo>
                  <a:cubicBezTo>
                    <a:pt x="18102" y="16003"/>
                    <a:pt x="18479" y="14796"/>
                    <a:pt x="18846" y="13585"/>
                  </a:cubicBezTo>
                  <a:cubicBezTo>
                    <a:pt x="19218" y="14501"/>
                    <a:pt x="19711" y="15373"/>
                    <a:pt x="20527" y="15525"/>
                  </a:cubicBezTo>
                  <a:cubicBezTo>
                    <a:pt x="20650" y="15547"/>
                    <a:pt x="20779" y="15557"/>
                    <a:pt x="20913" y="15557"/>
                  </a:cubicBezTo>
                  <a:cubicBezTo>
                    <a:pt x="21640" y="15557"/>
                    <a:pt x="22500" y="15268"/>
                    <a:pt x="23146" y="15161"/>
                  </a:cubicBezTo>
                  <a:cubicBezTo>
                    <a:pt x="24019" y="15012"/>
                    <a:pt x="24892" y="14865"/>
                    <a:pt x="25765" y="14720"/>
                  </a:cubicBezTo>
                  <a:lnTo>
                    <a:pt x="25765" y="14720"/>
                  </a:lnTo>
                  <a:cubicBezTo>
                    <a:pt x="25040" y="15995"/>
                    <a:pt x="24175" y="17186"/>
                    <a:pt x="23187" y="18270"/>
                  </a:cubicBezTo>
                  <a:cubicBezTo>
                    <a:pt x="22074" y="19489"/>
                    <a:pt x="20016" y="21721"/>
                    <a:pt x="18205" y="21721"/>
                  </a:cubicBezTo>
                  <a:cubicBezTo>
                    <a:pt x="18056" y="21721"/>
                    <a:pt x="17910" y="21707"/>
                    <a:pt x="17766" y="21675"/>
                  </a:cubicBezTo>
                  <a:cubicBezTo>
                    <a:pt x="15788" y="21241"/>
                    <a:pt x="13670" y="19951"/>
                    <a:pt x="11944" y="18927"/>
                  </a:cubicBezTo>
                  <a:cubicBezTo>
                    <a:pt x="11362" y="18584"/>
                    <a:pt x="10759" y="18197"/>
                    <a:pt x="10155" y="17776"/>
                  </a:cubicBezTo>
                  <a:lnTo>
                    <a:pt x="10155" y="17776"/>
                  </a:lnTo>
                  <a:cubicBezTo>
                    <a:pt x="10207" y="17777"/>
                    <a:pt x="10260" y="17777"/>
                    <a:pt x="10312" y="17777"/>
                  </a:cubicBezTo>
                  <a:cubicBezTo>
                    <a:pt x="11416" y="17777"/>
                    <a:pt x="12501" y="17598"/>
                    <a:pt x="13012" y="16739"/>
                  </a:cubicBezTo>
                  <a:cubicBezTo>
                    <a:pt x="13387" y="16114"/>
                    <a:pt x="13339" y="15358"/>
                    <a:pt x="13362" y="14660"/>
                  </a:cubicBezTo>
                  <a:cubicBezTo>
                    <a:pt x="13399" y="13458"/>
                    <a:pt x="13604" y="12332"/>
                    <a:pt x="14008" y="11238"/>
                  </a:cubicBezTo>
                  <a:close/>
                  <a:moveTo>
                    <a:pt x="23522" y="1"/>
                  </a:moveTo>
                  <a:cubicBezTo>
                    <a:pt x="23385" y="1"/>
                    <a:pt x="23246" y="6"/>
                    <a:pt x="23106" y="18"/>
                  </a:cubicBezTo>
                  <a:cubicBezTo>
                    <a:pt x="19957" y="273"/>
                    <a:pt x="17991" y="2827"/>
                    <a:pt x="16386" y="5286"/>
                  </a:cubicBezTo>
                  <a:cubicBezTo>
                    <a:pt x="14353" y="3406"/>
                    <a:pt x="11485" y="2032"/>
                    <a:pt x="8784" y="2032"/>
                  </a:cubicBezTo>
                  <a:cubicBezTo>
                    <a:pt x="6595" y="2032"/>
                    <a:pt x="4515" y="2933"/>
                    <a:pt x="3076" y="5196"/>
                  </a:cubicBezTo>
                  <a:cubicBezTo>
                    <a:pt x="1" y="10035"/>
                    <a:pt x="5259" y="15999"/>
                    <a:pt x="8806" y="18908"/>
                  </a:cubicBezTo>
                  <a:cubicBezTo>
                    <a:pt x="11107" y="20797"/>
                    <a:pt x="13694" y="22266"/>
                    <a:pt x="16375" y="23535"/>
                  </a:cubicBezTo>
                  <a:cubicBezTo>
                    <a:pt x="17161" y="23908"/>
                    <a:pt x="17826" y="24183"/>
                    <a:pt x="18511" y="24183"/>
                  </a:cubicBezTo>
                  <a:cubicBezTo>
                    <a:pt x="18995" y="24183"/>
                    <a:pt x="19489" y="24045"/>
                    <a:pt x="20043" y="23706"/>
                  </a:cubicBezTo>
                  <a:cubicBezTo>
                    <a:pt x="21326" y="22921"/>
                    <a:pt x="22445" y="21812"/>
                    <a:pt x="23472" y="20727"/>
                  </a:cubicBezTo>
                  <a:cubicBezTo>
                    <a:pt x="27232" y="16756"/>
                    <a:pt x="30476" y="10541"/>
                    <a:pt x="29068" y="4905"/>
                  </a:cubicBezTo>
                  <a:cubicBezTo>
                    <a:pt x="28413" y="2290"/>
                    <a:pt x="26307" y="1"/>
                    <a:pt x="2352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9"/>
            <p:cNvSpPr/>
            <p:nvPr/>
          </p:nvSpPr>
          <p:spPr>
            <a:xfrm>
              <a:off x="4746050" y="1506025"/>
              <a:ext cx="432600" cy="30900"/>
            </a:xfrm>
            <a:custGeom>
              <a:avLst/>
              <a:gdLst/>
              <a:ahLst/>
              <a:cxnLst/>
              <a:rect l="l" t="t" r="r" b="b"/>
              <a:pathLst>
                <a:path w="17304" h="1236" extrusionOk="0">
                  <a:moveTo>
                    <a:pt x="251" y="0"/>
                  </a:moveTo>
                  <a:cubicBezTo>
                    <a:pt x="1" y="0"/>
                    <a:pt x="9" y="393"/>
                    <a:pt x="265" y="410"/>
                  </a:cubicBezTo>
                  <a:cubicBezTo>
                    <a:pt x="5678" y="763"/>
                    <a:pt x="11044" y="1235"/>
                    <a:pt x="16470" y="1235"/>
                  </a:cubicBezTo>
                  <a:cubicBezTo>
                    <a:pt x="16596" y="1235"/>
                    <a:pt x="16723" y="1235"/>
                    <a:pt x="16850" y="1235"/>
                  </a:cubicBezTo>
                  <a:cubicBezTo>
                    <a:pt x="17304" y="1231"/>
                    <a:pt x="17301" y="553"/>
                    <a:pt x="16850" y="532"/>
                  </a:cubicBezTo>
                  <a:cubicBezTo>
                    <a:pt x="11324" y="277"/>
                    <a:pt x="5788" y="309"/>
                    <a:pt x="265" y="1"/>
                  </a:cubicBezTo>
                  <a:cubicBezTo>
                    <a:pt x="260" y="0"/>
                    <a:pt x="256" y="0"/>
                    <a:pt x="25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9"/>
            <p:cNvSpPr/>
            <p:nvPr/>
          </p:nvSpPr>
          <p:spPr>
            <a:xfrm>
              <a:off x="2882925" y="4929825"/>
              <a:ext cx="1954425" cy="234450"/>
            </a:xfrm>
            <a:custGeom>
              <a:avLst/>
              <a:gdLst/>
              <a:ahLst/>
              <a:cxnLst/>
              <a:rect l="l" t="t" r="r" b="b"/>
              <a:pathLst>
                <a:path w="78177" h="9378" extrusionOk="0">
                  <a:moveTo>
                    <a:pt x="66019" y="0"/>
                  </a:moveTo>
                  <a:cubicBezTo>
                    <a:pt x="65988" y="0"/>
                    <a:pt x="65956" y="0"/>
                    <a:pt x="65924" y="1"/>
                  </a:cubicBezTo>
                  <a:cubicBezTo>
                    <a:pt x="61115" y="59"/>
                    <a:pt x="56262" y="644"/>
                    <a:pt x="51423" y="705"/>
                  </a:cubicBezTo>
                  <a:cubicBezTo>
                    <a:pt x="45927" y="775"/>
                    <a:pt x="40428" y="842"/>
                    <a:pt x="34929" y="877"/>
                  </a:cubicBezTo>
                  <a:cubicBezTo>
                    <a:pt x="27043" y="929"/>
                    <a:pt x="19161" y="1104"/>
                    <a:pt x="11275" y="1104"/>
                  </a:cubicBezTo>
                  <a:cubicBezTo>
                    <a:pt x="9912" y="1104"/>
                    <a:pt x="8549" y="1099"/>
                    <a:pt x="7186" y="1087"/>
                  </a:cubicBezTo>
                  <a:lnTo>
                    <a:pt x="7184" y="1745"/>
                  </a:lnTo>
                  <a:cubicBezTo>
                    <a:pt x="14123" y="1977"/>
                    <a:pt x="21064" y="2161"/>
                    <a:pt x="28004" y="2161"/>
                  </a:cubicBezTo>
                  <a:cubicBezTo>
                    <a:pt x="30313" y="2161"/>
                    <a:pt x="32622" y="2140"/>
                    <a:pt x="34930" y="2094"/>
                  </a:cubicBezTo>
                  <a:cubicBezTo>
                    <a:pt x="40334" y="1980"/>
                    <a:pt x="45736" y="1830"/>
                    <a:pt x="51136" y="1640"/>
                  </a:cubicBezTo>
                  <a:cubicBezTo>
                    <a:pt x="54092" y="1539"/>
                    <a:pt x="57051" y="1512"/>
                    <a:pt x="60009" y="1494"/>
                  </a:cubicBezTo>
                  <a:cubicBezTo>
                    <a:pt x="61428" y="1487"/>
                    <a:pt x="62847" y="1471"/>
                    <a:pt x="64269" y="1471"/>
                  </a:cubicBezTo>
                  <a:cubicBezTo>
                    <a:pt x="64369" y="1471"/>
                    <a:pt x="64469" y="1471"/>
                    <a:pt x="64570" y="1471"/>
                  </a:cubicBezTo>
                  <a:cubicBezTo>
                    <a:pt x="65270" y="1471"/>
                    <a:pt x="65994" y="1399"/>
                    <a:pt x="66710" y="1399"/>
                  </a:cubicBezTo>
                  <a:cubicBezTo>
                    <a:pt x="67284" y="1399"/>
                    <a:pt x="67852" y="1445"/>
                    <a:pt x="68401" y="1611"/>
                  </a:cubicBezTo>
                  <a:cubicBezTo>
                    <a:pt x="70266" y="2170"/>
                    <a:pt x="71877" y="3944"/>
                    <a:pt x="73149" y="5341"/>
                  </a:cubicBezTo>
                  <a:cubicBezTo>
                    <a:pt x="73633" y="5871"/>
                    <a:pt x="74374" y="6479"/>
                    <a:pt x="74680" y="7124"/>
                  </a:cubicBezTo>
                  <a:cubicBezTo>
                    <a:pt x="74875" y="7532"/>
                    <a:pt x="74936" y="7366"/>
                    <a:pt x="74214" y="7485"/>
                  </a:cubicBezTo>
                  <a:cubicBezTo>
                    <a:pt x="72876" y="7708"/>
                    <a:pt x="71492" y="7745"/>
                    <a:pt x="70098" y="7745"/>
                  </a:cubicBezTo>
                  <a:cubicBezTo>
                    <a:pt x="69378" y="7745"/>
                    <a:pt x="68655" y="7735"/>
                    <a:pt x="67934" y="7735"/>
                  </a:cubicBezTo>
                  <a:cubicBezTo>
                    <a:pt x="67273" y="7735"/>
                    <a:pt x="66613" y="7744"/>
                    <a:pt x="65960" y="7777"/>
                  </a:cubicBezTo>
                  <a:cubicBezTo>
                    <a:pt x="63170" y="7913"/>
                    <a:pt x="60364" y="7913"/>
                    <a:pt x="57566" y="7922"/>
                  </a:cubicBezTo>
                  <a:cubicBezTo>
                    <a:pt x="56818" y="7924"/>
                    <a:pt x="56070" y="7925"/>
                    <a:pt x="55322" y="7925"/>
                  </a:cubicBezTo>
                  <a:cubicBezTo>
                    <a:pt x="50046" y="7925"/>
                    <a:pt x="44769" y="7869"/>
                    <a:pt x="39496" y="7847"/>
                  </a:cubicBezTo>
                  <a:cubicBezTo>
                    <a:pt x="36766" y="7835"/>
                    <a:pt x="34037" y="7831"/>
                    <a:pt x="31308" y="7831"/>
                  </a:cubicBezTo>
                  <a:cubicBezTo>
                    <a:pt x="27548" y="7831"/>
                    <a:pt x="23789" y="7838"/>
                    <a:pt x="20029" y="7838"/>
                  </a:cubicBezTo>
                  <a:cubicBezTo>
                    <a:pt x="16309" y="7838"/>
                    <a:pt x="12589" y="7831"/>
                    <a:pt x="8869" y="7806"/>
                  </a:cubicBezTo>
                  <a:cubicBezTo>
                    <a:pt x="8202" y="7801"/>
                    <a:pt x="7534" y="7800"/>
                    <a:pt x="6866" y="7800"/>
                  </a:cubicBezTo>
                  <a:cubicBezTo>
                    <a:pt x="5673" y="7800"/>
                    <a:pt x="4479" y="7804"/>
                    <a:pt x="3284" y="7804"/>
                  </a:cubicBezTo>
                  <a:cubicBezTo>
                    <a:pt x="2192" y="7804"/>
                    <a:pt x="1099" y="7801"/>
                    <a:pt x="7" y="7785"/>
                  </a:cubicBezTo>
                  <a:lnTo>
                    <a:pt x="1" y="8396"/>
                  </a:lnTo>
                  <a:cubicBezTo>
                    <a:pt x="2285" y="8423"/>
                    <a:pt x="4572" y="8493"/>
                    <a:pt x="6847" y="8527"/>
                  </a:cubicBezTo>
                  <a:cubicBezTo>
                    <a:pt x="11950" y="8608"/>
                    <a:pt x="17056" y="8717"/>
                    <a:pt x="22160" y="8821"/>
                  </a:cubicBezTo>
                  <a:cubicBezTo>
                    <a:pt x="32323" y="9031"/>
                    <a:pt x="42483" y="9363"/>
                    <a:pt x="52649" y="9377"/>
                  </a:cubicBezTo>
                  <a:cubicBezTo>
                    <a:pt x="52900" y="9377"/>
                    <a:pt x="53151" y="9377"/>
                    <a:pt x="53401" y="9377"/>
                  </a:cubicBezTo>
                  <a:cubicBezTo>
                    <a:pt x="58371" y="9377"/>
                    <a:pt x="63350" y="9288"/>
                    <a:pt x="68302" y="8883"/>
                  </a:cubicBezTo>
                  <a:cubicBezTo>
                    <a:pt x="68427" y="8873"/>
                    <a:pt x="68584" y="8869"/>
                    <a:pt x="68767" y="8869"/>
                  </a:cubicBezTo>
                  <a:cubicBezTo>
                    <a:pt x="69502" y="8869"/>
                    <a:pt x="70656" y="8934"/>
                    <a:pt x="71850" y="8934"/>
                  </a:cubicBezTo>
                  <a:cubicBezTo>
                    <a:pt x="74886" y="8934"/>
                    <a:pt x="78176" y="8511"/>
                    <a:pt x="75471" y="5511"/>
                  </a:cubicBezTo>
                  <a:cubicBezTo>
                    <a:pt x="73058" y="2839"/>
                    <a:pt x="69890" y="0"/>
                    <a:pt x="6601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9"/>
            <p:cNvSpPr/>
            <p:nvPr/>
          </p:nvSpPr>
          <p:spPr>
            <a:xfrm>
              <a:off x="4491850" y="1633175"/>
              <a:ext cx="182625" cy="185150"/>
            </a:xfrm>
            <a:custGeom>
              <a:avLst/>
              <a:gdLst/>
              <a:ahLst/>
              <a:cxnLst/>
              <a:rect l="l" t="t" r="r" b="b"/>
              <a:pathLst>
                <a:path w="7305" h="7406" extrusionOk="0">
                  <a:moveTo>
                    <a:pt x="3496" y="0"/>
                  </a:moveTo>
                  <a:cubicBezTo>
                    <a:pt x="3493" y="0"/>
                    <a:pt x="3491" y="0"/>
                    <a:pt x="3488" y="0"/>
                  </a:cubicBezTo>
                  <a:cubicBezTo>
                    <a:pt x="1967" y="3"/>
                    <a:pt x="826" y="1295"/>
                    <a:pt x="1443" y="2785"/>
                  </a:cubicBezTo>
                  <a:cubicBezTo>
                    <a:pt x="1487" y="2875"/>
                    <a:pt x="1535" y="2959"/>
                    <a:pt x="1583" y="3049"/>
                  </a:cubicBezTo>
                  <a:cubicBezTo>
                    <a:pt x="1294" y="3113"/>
                    <a:pt x="898" y="3404"/>
                    <a:pt x="721" y="3570"/>
                  </a:cubicBezTo>
                  <a:cubicBezTo>
                    <a:pt x="177" y="4080"/>
                    <a:pt x="0" y="4882"/>
                    <a:pt x="183" y="5592"/>
                  </a:cubicBezTo>
                  <a:cubicBezTo>
                    <a:pt x="549" y="7004"/>
                    <a:pt x="1734" y="7406"/>
                    <a:pt x="2973" y="7406"/>
                  </a:cubicBezTo>
                  <a:cubicBezTo>
                    <a:pt x="3398" y="7406"/>
                    <a:pt x="3829" y="7359"/>
                    <a:pt x="4236" y="7289"/>
                  </a:cubicBezTo>
                  <a:cubicBezTo>
                    <a:pt x="5370" y="7093"/>
                    <a:pt x="5127" y="5236"/>
                    <a:pt x="4036" y="5236"/>
                  </a:cubicBezTo>
                  <a:cubicBezTo>
                    <a:pt x="4010" y="5236"/>
                    <a:pt x="3983" y="5238"/>
                    <a:pt x="3956" y="5240"/>
                  </a:cubicBezTo>
                  <a:cubicBezTo>
                    <a:pt x="3781" y="5254"/>
                    <a:pt x="3621" y="5262"/>
                    <a:pt x="3469" y="5262"/>
                  </a:cubicBezTo>
                  <a:cubicBezTo>
                    <a:pt x="3144" y="5262"/>
                    <a:pt x="2849" y="5226"/>
                    <a:pt x="2491" y="5142"/>
                  </a:cubicBezTo>
                  <a:cubicBezTo>
                    <a:pt x="2595" y="5097"/>
                    <a:pt x="2703" y="5057"/>
                    <a:pt x="2807" y="5011"/>
                  </a:cubicBezTo>
                  <a:cubicBezTo>
                    <a:pt x="3401" y="4711"/>
                    <a:pt x="3823" y="4277"/>
                    <a:pt x="3892" y="3585"/>
                  </a:cubicBezTo>
                  <a:cubicBezTo>
                    <a:pt x="3933" y="3215"/>
                    <a:pt x="3847" y="2860"/>
                    <a:pt x="3664" y="2534"/>
                  </a:cubicBezTo>
                  <a:cubicBezTo>
                    <a:pt x="3576" y="2378"/>
                    <a:pt x="3137" y="1964"/>
                    <a:pt x="3110" y="1810"/>
                  </a:cubicBezTo>
                  <a:cubicBezTo>
                    <a:pt x="3025" y="1345"/>
                    <a:pt x="3491" y="1224"/>
                    <a:pt x="3985" y="1224"/>
                  </a:cubicBezTo>
                  <a:cubicBezTo>
                    <a:pt x="4405" y="1224"/>
                    <a:pt x="4845" y="1311"/>
                    <a:pt x="4984" y="1350"/>
                  </a:cubicBezTo>
                  <a:cubicBezTo>
                    <a:pt x="5578" y="1519"/>
                    <a:pt x="6037" y="1815"/>
                    <a:pt x="6395" y="2324"/>
                  </a:cubicBezTo>
                  <a:cubicBezTo>
                    <a:pt x="6487" y="2456"/>
                    <a:pt x="6616" y="2512"/>
                    <a:pt x="6742" y="2512"/>
                  </a:cubicBezTo>
                  <a:cubicBezTo>
                    <a:pt x="7029" y="2512"/>
                    <a:pt x="7304" y="2228"/>
                    <a:pt x="7108" y="1908"/>
                  </a:cubicBezTo>
                  <a:cubicBezTo>
                    <a:pt x="6370" y="694"/>
                    <a:pt x="4905" y="0"/>
                    <a:pt x="349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9"/>
            <p:cNvSpPr/>
            <p:nvPr/>
          </p:nvSpPr>
          <p:spPr>
            <a:xfrm>
              <a:off x="3973775" y="1463550"/>
              <a:ext cx="184475" cy="180800"/>
            </a:xfrm>
            <a:custGeom>
              <a:avLst/>
              <a:gdLst/>
              <a:ahLst/>
              <a:cxnLst/>
              <a:rect l="l" t="t" r="r" b="b"/>
              <a:pathLst>
                <a:path w="7379" h="7232" extrusionOk="0">
                  <a:moveTo>
                    <a:pt x="3480" y="0"/>
                  </a:moveTo>
                  <a:cubicBezTo>
                    <a:pt x="3428" y="0"/>
                    <a:pt x="3376" y="2"/>
                    <a:pt x="3323" y="4"/>
                  </a:cubicBezTo>
                  <a:cubicBezTo>
                    <a:pt x="3239" y="7"/>
                    <a:pt x="3155" y="24"/>
                    <a:pt x="3076" y="52"/>
                  </a:cubicBezTo>
                  <a:cubicBezTo>
                    <a:pt x="3068" y="52"/>
                    <a:pt x="3060" y="52"/>
                    <a:pt x="3052" y="52"/>
                  </a:cubicBezTo>
                  <a:cubicBezTo>
                    <a:pt x="2946" y="52"/>
                    <a:pt x="2841" y="60"/>
                    <a:pt x="2736" y="77"/>
                  </a:cubicBezTo>
                  <a:cubicBezTo>
                    <a:pt x="1752" y="233"/>
                    <a:pt x="984" y="1008"/>
                    <a:pt x="525" y="1941"/>
                  </a:cubicBezTo>
                  <a:cubicBezTo>
                    <a:pt x="404" y="2144"/>
                    <a:pt x="311" y="2362"/>
                    <a:pt x="249" y="2590"/>
                  </a:cubicBezTo>
                  <a:cubicBezTo>
                    <a:pt x="240" y="2624"/>
                    <a:pt x="237" y="2658"/>
                    <a:pt x="228" y="2692"/>
                  </a:cubicBezTo>
                  <a:cubicBezTo>
                    <a:pt x="62" y="3245"/>
                    <a:pt x="1" y="3809"/>
                    <a:pt x="57" y="4312"/>
                  </a:cubicBezTo>
                  <a:cubicBezTo>
                    <a:pt x="238" y="5885"/>
                    <a:pt x="1550" y="7232"/>
                    <a:pt x="3148" y="7232"/>
                  </a:cubicBezTo>
                  <a:cubicBezTo>
                    <a:pt x="3224" y="7232"/>
                    <a:pt x="3300" y="7229"/>
                    <a:pt x="3377" y="7223"/>
                  </a:cubicBezTo>
                  <a:cubicBezTo>
                    <a:pt x="7328" y="6909"/>
                    <a:pt x="7379" y="0"/>
                    <a:pt x="348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9"/>
            <p:cNvSpPr/>
            <p:nvPr/>
          </p:nvSpPr>
          <p:spPr>
            <a:xfrm>
              <a:off x="3510050" y="2011225"/>
              <a:ext cx="493450" cy="111550"/>
            </a:xfrm>
            <a:custGeom>
              <a:avLst/>
              <a:gdLst/>
              <a:ahLst/>
              <a:cxnLst/>
              <a:rect l="l" t="t" r="r" b="b"/>
              <a:pathLst>
                <a:path w="19738" h="4462" extrusionOk="0">
                  <a:moveTo>
                    <a:pt x="1249" y="1"/>
                  </a:moveTo>
                  <a:cubicBezTo>
                    <a:pt x="605" y="1"/>
                    <a:pt x="0" y="755"/>
                    <a:pt x="631" y="1280"/>
                  </a:cubicBezTo>
                  <a:cubicBezTo>
                    <a:pt x="3220" y="3435"/>
                    <a:pt x="6590" y="4461"/>
                    <a:pt x="9978" y="4461"/>
                  </a:cubicBezTo>
                  <a:cubicBezTo>
                    <a:pt x="13188" y="4461"/>
                    <a:pt x="16414" y="3541"/>
                    <a:pt x="19010" y="1788"/>
                  </a:cubicBezTo>
                  <a:cubicBezTo>
                    <a:pt x="19738" y="1295"/>
                    <a:pt x="19307" y="339"/>
                    <a:pt x="18592" y="339"/>
                  </a:cubicBezTo>
                  <a:cubicBezTo>
                    <a:pt x="18472" y="339"/>
                    <a:pt x="18344" y="366"/>
                    <a:pt x="18213" y="426"/>
                  </a:cubicBezTo>
                  <a:cubicBezTo>
                    <a:pt x="15693" y="1586"/>
                    <a:pt x="13133" y="2114"/>
                    <a:pt x="10575" y="2114"/>
                  </a:cubicBezTo>
                  <a:cubicBezTo>
                    <a:pt x="7543" y="2114"/>
                    <a:pt x="4515" y="1373"/>
                    <a:pt x="1564" y="66"/>
                  </a:cubicBezTo>
                  <a:cubicBezTo>
                    <a:pt x="1462" y="21"/>
                    <a:pt x="1355" y="1"/>
                    <a:pt x="124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9"/>
            <p:cNvSpPr/>
            <p:nvPr/>
          </p:nvSpPr>
          <p:spPr>
            <a:xfrm>
              <a:off x="3596300" y="1732425"/>
              <a:ext cx="326675" cy="173025"/>
            </a:xfrm>
            <a:custGeom>
              <a:avLst/>
              <a:gdLst/>
              <a:ahLst/>
              <a:cxnLst/>
              <a:rect l="l" t="t" r="r" b="b"/>
              <a:pathLst>
                <a:path w="13067" h="6921" extrusionOk="0">
                  <a:moveTo>
                    <a:pt x="10226" y="0"/>
                  </a:moveTo>
                  <a:cubicBezTo>
                    <a:pt x="9933" y="0"/>
                    <a:pt x="9753" y="369"/>
                    <a:pt x="9966" y="639"/>
                  </a:cubicBezTo>
                  <a:cubicBezTo>
                    <a:pt x="10463" y="1267"/>
                    <a:pt x="11015" y="2038"/>
                    <a:pt x="11135" y="2858"/>
                  </a:cubicBezTo>
                  <a:cubicBezTo>
                    <a:pt x="11022" y="2907"/>
                    <a:pt x="10917" y="2974"/>
                    <a:pt x="10827" y="3059"/>
                  </a:cubicBezTo>
                  <a:cubicBezTo>
                    <a:pt x="9500" y="4297"/>
                    <a:pt x="7787" y="4967"/>
                    <a:pt x="6092" y="4967"/>
                  </a:cubicBezTo>
                  <a:cubicBezTo>
                    <a:pt x="5248" y="4967"/>
                    <a:pt x="4409" y="4801"/>
                    <a:pt x="3624" y="4456"/>
                  </a:cubicBezTo>
                  <a:cubicBezTo>
                    <a:pt x="3194" y="4175"/>
                    <a:pt x="2790" y="3856"/>
                    <a:pt x="2419" y="3502"/>
                  </a:cubicBezTo>
                  <a:cubicBezTo>
                    <a:pt x="2003" y="3103"/>
                    <a:pt x="1769" y="2806"/>
                    <a:pt x="1859" y="2196"/>
                  </a:cubicBezTo>
                  <a:cubicBezTo>
                    <a:pt x="1920" y="1756"/>
                    <a:pt x="2089" y="1195"/>
                    <a:pt x="2279" y="802"/>
                  </a:cubicBezTo>
                  <a:cubicBezTo>
                    <a:pt x="2394" y="560"/>
                    <a:pt x="2212" y="325"/>
                    <a:pt x="1997" y="325"/>
                  </a:cubicBezTo>
                  <a:cubicBezTo>
                    <a:pt x="1925" y="325"/>
                    <a:pt x="1848" y="352"/>
                    <a:pt x="1778" y="415"/>
                  </a:cubicBezTo>
                  <a:cubicBezTo>
                    <a:pt x="844" y="1256"/>
                    <a:pt x="1" y="2201"/>
                    <a:pt x="693" y="3531"/>
                  </a:cubicBezTo>
                  <a:cubicBezTo>
                    <a:pt x="1004" y="4128"/>
                    <a:pt x="1508" y="4625"/>
                    <a:pt x="2078" y="5039"/>
                  </a:cubicBezTo>
                  <a:cubicBezTo>
                    <a:pt x="3093" y="6050"/>
                    <a:pt x="4345" y="6716"/>
                    <a:pt x="5927" y="6883"/>
                  </a:cubicBezTo>
                  <a:cubicBezTo>
                    <a:pt x="6162" y="6908"/>
                    <a:pt x="6398" y="6921"/>
                    <a:pt x="6636" y="6921"/>
                  </a:cubicBezTo>
                  <a:cubicBezTo>
                    <a:pt x="8706" y="6921"/>
                    <a:pt x="10830" y="5979"/>
                    <a:pt x="12110" y="4343"/>
                  </a:cubicBezTo>
                  <a:cubicBezTo>
                    <a:pt x="12244" y="4179"/>
                    <a:pt x="12320" y="3975"/>
                    <a:pt x="12328" y="3764"/>
                  </a:cubicBezTo>
                  <a:cubicBezTo>
                    <a:pt x="12432" y="3679"/>
                    <a:pt x="12510" y="3564"/>
                    <a:pt x="12549" y="3435"/>
                  </a:cubicBezTo>
                  <a:cubicBezTo>
                    <a:pt x="13067" y="1814"/>
                    <a:pt x="11684" y="718"/>
                    <a:pt x="10419" y="51"/>
                  </a:cubicBezTo>
                  <a:cubicBezTo>
                    <a:pt x="10351" y="16"/>
                    <a:pt x="10286" y="0"/>
                    <a:pt x="1022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9"/>
            <p:cNvSpPr/>
            <p:nvPr/>
          </p:nvSpPr>
          <p:spPr>
            <a:xfrm>
              <a:off x="3329925" y="1463525"/>
              <a:ext cx="184500" cy="180800"/>
            </a:xfrm>
            <a:custGeom>
              <a:avLst/>
              <a:gdLst/>
              <a:ahLst/>
              <a:cxnLst/>
              <a:rect l="l" t="t" r="r" b="b"/>
              <a:pathLst>
                <a:path w="7380" h="7232" extrusionOk="0">
                  <a:moveTo>
                    <a:pt x="3901" y="0"/>
                  </a:moveTo>
                  <a:cubicBezTo>
                    <a:pt x="1" y="0"/>
                    <a:pt x="52" y="6910"/>
                    <a:pt x="4003" y="7223"/>
                  </a:cubicBezTo>
                  <a:cubicBezTo>
                    <a:pt x="4081" y="7229"/>
                    <a:pt x="4157" y="7232"/>
                    <a:pt x="4234" y="7232"/>
                  </a:cubicBezTo>
                  <a:cubicBezTo>
                    <a:pt x="5830" y="7232"/>
                    <a:pt x="7142" y="5884"/>
                    <a:pt x="7323" y="4313"/>
                  </a:cubicBezTo>
                  <a:cubicBezTo>
                    <a:pt x="7379" y="3810"/>
                    <a:pt x="7318" y="3245"/>
                    <a:pt x="7151" y="2693"/>
                  </a:cubicBezTo>
                  <a:cubicBezTo>
                    <a:pt x="7143" y="2657"/>
                    <a:pt x="7140" y="2625"/>
                    <a:pt x="7131" y="2591"/>
                  </a:cubicBezTo>
                  <a:cubicBezTo>
                    <a:pt x="7069" y="2363"/>
                    <a:pt x="6976" y="2145"/>
                    <a:pt x="6855" y="1942"/>
                  </a:cubicBezTo>
                  <a:cubicBezTo>
                    <a:pt x="6396" y="1007"/>
                    <a:pt x="5628" y="234"/>
                    <a:pt x="4644" y="76"/>
                  </a:cubicBezTo>
                  <a:cubicBezTo>
                    <a:pt x="4545" y="61"/>
                    <a:pt x="4445" y="53"/>
                    <a:pt x="4346" y="53"/>
                  </a:cubicBezTo>
                  <a:cubicBezTo>
                    <a:pt x="4332" y="53"/>
                    <a:pt x="4318" y="53"/>
                    <a:pt x="4303" y="53"/>
                  </a:cubicBezTo>
                  <a:cubicBezTo>
                    <a:pt x="4223" y="24"/>
                    <a:pt x="4141" y="8"/>
                    <a:pt x="4057" y="4"/>
                  </a:cubicBezTo>
                  <a:cubicBezTo>
                    <a:pt x="4004" y="1"/>
                    <a:pt x="3952" y="0"/>
                    <a:pt x="390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9"/>
            <p:cNvSpPr/>
            <p:nvPr/>
          </p:nvSpPr>
          <p:spPr>
            <a:xfrm>
              <a:off x="3424625" y="308975"/>
              <a:ext cx="6125" cy="4825"/>
            </a:xfrm>
            <a:custGeom>
              <a:avLst/>
              <a:gdLst/>
              <a:ahLst/>
              <a:cxnLst/>
              <a:rect l="l" t="t" r="r" b="b"/>
              <a:pathLst>
                <a:path w="245" h="193" extrusionOk="0">
                  <a:moveTo>
                    <a:pt x="122" y="0"/>
                  </a:moveTo>
                  <a:cubicBezTo>
                    <a:pt x="0" y="0"/>
                    <a:pt x="0" y="192"/>
                    <a:pt x="122" y="192"/>
                  </a:cubicBezTo>
                  <a:cubicBezTo>
                    <a:pt x="244" y="192"/>
                    <a:pt x="244" y="0"/>
                    <a:pt x="12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9"/>
            <p:cNvSpPr/>
            <p:nvPr/>
          </p:nvSpPr>
          <p:spPr>
            <a:xfrm>
              <a:off x="2651600" y="4947750"/>
              <a:ext cx="411025" cy="198325"/>
            </a:xfrm>
            <a:custGeom>
              <a:avLst/>
              <a:gdLst/>
              <a:ahLst/>
              <a:cxnLst/>
              <a:rect l="l" t="t" r="r" b="b"/>
              <a:pathLst>
                <a:path w="16441" h="7933" extrusionOk="0">
                  <a:moveTo>
                    <a:pt x="12615" y="0"/>
                  </a:moveTo>
                  <a:cubicBezTo>
                    <a:pt x="7607" y="0"/>
                    <a:pt x="2738" y="2375"/>
                    <a:pt x="217" y="6937"/>
                  </a:cubicBezTo>
                  <a:cubicBezTo>
                    <a:pt x="0" y="7328"/>
                    <a:pt x="248" y="7932"/>
                    <a:pt x="733" y="7932"/>
                  </a:cubicBezTo>
                  <a:cubicBezTo>
                    <a:pt x="751" y="7932"/>
                    <a:pt x="769" y="7931"/>
                    <a:pt x="787" y="7930"/>
                  </a:cubicBezTo>
                  <a:cubicBezTo>
                    <a:pt x="3064" y="7732"/>
                    <a:pt x="5355" y="7672"/>
                    <a:pt x="7650" y="7672"/>
                  </a:cubicBezTo>
                  <a:cubicBezTo>
                    <a:pt x="8184" y="7672"/>
                    <a:pt x="8719" y="7675"/>
                    <a:pt x="9254" y="7680"/>
                  </a:cubicBezTo>
                  <a:lnTo>
                    <a:pt x="9260" y="7068"/>
                  </a:lnTo>
                  <a:cubicBezTo>
                    <a:pt x="6830" y="7037"/>
                    <a:pt x="4407" y="6950"/>
                    <a:pt x="1998" y="6731"/>
                  </a:cubicBezTo>
                  <a:cubicBezTo>
                    <a:pt x="4532" y="3531"/>
                    <a:pt x="8381" y="1267"/>
                    <a:pt x="12431" y="889"/>
                  </a:cubicBezTo>
                  <a:lnTo>
                    <a:pt x="15652" y="1002"/>
                  </a:lnTo>
                  <a:cubicBezTo>
                    <a:pt x="15819" y="1029"/>
                    <a:pt x="15984" y="1061"/>
                    <a:pt x="16149" y="1095"/>
                  </a:cubicBezTo>
                  <a:cubicBezTo>
                    <a:pt x="16174" y="1101"/>
                    <a:pt x="16200" y="1104"/>
                    <a:pt x="16225" y="1104"/>
                  </a:cubicBezTo>
                  <a:cubicBezTo>
                    <a:pt x="16302" y="1104"/>
                    <a:pt x="16377" y="1078"/>
                    <a:pt x="16438" y="1029"/>
                  </a:cubicBezTo>
                  <a:lnTo>
                    <a:pt x="16441" y="371"/>
                  </a:lnTo>
                  <a:cubicBezTo>
                    <a:pt x="16301" y="371"/>
                    <a:pt x="16158" y="369"/>
                    <a:pt x="16018" y="369"/>
                  </a:cubicBezTo>
                  <a:cubicBezTo>
                    <a:pt x="14894" y="122"/>
                    <a:pt x="13751" y="0"/>
                    <a:pt x="1261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9"/>
            <p:cNvSpPr/>
            <p:nvPr/>
          </p:nvSpPr>
          <p:spPr>
            <a:xfrm>
              <a:off x="2813725" y="1633175"/>
              <a:ext cx="182625" cy="185125"/>
            </a:xfrm>
            <a:custGeom>
              <a:avLst/>
              <a:gdLst/>
              <a:ahLst/>
              <a:cxnLst/>
              <a:rect l="l" t="t" r="r" b="b"/>
              <a:pathLst>
                <a:path w="7305" h="7405" extrusionOk="0">
                  <a:moveTo>
                    <a:pt x="3805" y="0"/>
                  </a:moveTo>
                  <a:cubicBezTo>
                    <a:pt x="2397" y="0"/>
                    <a:pt x="934" y="696"/>
                    <a:pt x="197" y="1908"/>
                  </a:cubicBezTo>
                  <a:cubicBezTo>
                    <a:pt x="1" y="2227"/>
                    <a:pt x="276" y="2511"/>
                    <a:pt x="563" y="2511"/>
                  </a:cubicBezTo>
                  <a:cubicBezTo>
                    <a:pt x="690" y="2511"/>
                    <a:pt x="818" y="2456"/>
                    <a:pt x="910" y="2324"/>
                  </a:cubicBezTo>
                  <a:cubicBezTo>
                    <a:pt x="1268" y="1815"/>
                    <a:pt x="1727" y="1519"/>
                    <a:pt x="2321" y="1350"/>
                  </a:cubicBezTo>
                  <a:cubicBezTo>
                    <a:pt x="2460" y="1311"/>
                    <a:pt x="2902" y="1223"/>
                    <a:pt x="3322" y="1223"/>
                  </a:cubicBezTo>
                  <a:cubicBezTo>
                    <a:pt x="3815" y="1223"/>
                    <a:pt x="4280" y="1344"/>
                    <a:pt x="4195" y="1809"/>
                  </a:cubicBezTo>
                  <a:cubicBezTo>
                    <a:pt x="4168" y="1963"/>
                    <a:pt x="3729" y="2376"/>
                    <a:pt x="3643" y="2534"/>
                  </a:cubicBezTo>
                  <a:cubicBezTo>
                    <a:pt x="3458" y="2860"/>
                    <a:pt x="3372" y="3215"/>
                    <a:pt x="3412" y="3585"/>
                  </a:cubicBezTo>
                  <a:cubicBezTo>
                    <a:pt x="3482" y="4277"/>
                    <a:pt x="3903" y="4711"/>
                    <a:pt x="4497" y="5009"/>
                  </a:cubicBezTo>
                  <a:cubicBezTo>
                    <a:pt x="4602" y="5057"/>
                    <a:pt x="4710" y="5097"/>
                    <a:pt x="4814" y="5140"/>
                  </a:cubicBezTo>
                  <a:cubicBezTo>
                    <a:pt x="4456" y="5226"/>
                    <a:pt x="4159" y="5261"/>
                    <a:pt x="3834" y="5261"/>
                  </a:cubicBezTo>
                  <a:cubicBezTo>
                    <a:pt x="3681" y="5261"/>
                    <a:pt x="3522" y="5254"/>
                    <a:pt x="3347" y="5240"/>
                  </a:cubicBezTo>
                  <a:cubicBezTo>
                    <a:pt x="3320" y="5238"/>
                    <a:pt x="3294" y="5236"/>
                    <a:pt x="3268" y="5236"/>
                  </a:cubicBezTo>
                  <a:cubicBezTo>
                    <a:pt x="2177" y="5236"/>
                    <a:pt x="1935" y="7093"/>
                    <a:pt x="3069" y="7288"/>
                  </a:cubicBezTo>
                  <a:cubicBezTo>
                    <a:pt x="3476" y="7358"/>
                    <a:pt x="3908" y="7405"/>
                    <a:pt x="4334" y="7405"/>
                  </a:cubicBezTo>
                  <a:cubicBezTo>
                    <a:pt x="5572" y="7405"/>
                    <a:pt x="6756" y="7004"/>
                    <a:pt x="7121" y="5592"/>
                  </a:cubicBezTo>
                  <a:cubicBezTo>
                    <a:pt x="7305" y="4882"/>
                    <a:pt x="7128" y="4078"/>
                    <a:pt x="6583" y="3570"/>
                  </a:cubicBezTo>
                  <a:cubicBezTo>
                    <a:pt x="6405" y="3404"/>
                    <a:pt x="6010" y="3113"/>
                    <a:pt x="5722" y="3049"/>
                  </a:cubicBezTo>
                  <a:cubicBezTo>
                    <a:pt x="5769" y="2960"/>
                    <a:pt x="5818" y="2875"/>
                    <a:pt x="5862" y="2785"/>
                  </a:cubicBezTo>
                  <a:cubicBezTo>
                    <a:pt x="6479" y="1295"/>
                    <a:pt x="5338" y="3"/>
                    <a:pt x="3817" y="0"/>
                  </a:cubicBezTo>
                  <a:cubicBezTo>
                    <a:pt x="3813" y="0"/>
                    <a:pt x="3809" y="0"/>
                    <a:pt x="380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9"/>
            <p:cNvSpPr/>
            <p:nvPr/>
          </p:nvSpPr>
          <p:spPr>
            <a:xfrm>
              <a:off x="1248600" y="957875"/>
              <a:ext cx="1082575" cy="992850"/>
            </a:xfrm>
            <a:custGeom>
              <a:avLst/>
              <a:gdLst/>
              <a:ahLst/>
              <a:cxnLst/>
              <a:rect l="l" t="t" r="r" b="b"/>
              <a:pathLst>
                <a:path w="43303" h="39714" extrusionOk="0">
                  <a:moveTo>
                    <a:pt x="29811" y="1658"/>
                  </a:moveTo>
                  <a:cubicBezTo>
                    <a:pt x="31247" y="1658"/>
                    <a:pt x="32630" y="2023"/>
                    <a:pt x="33660" y="3142"/>
                  </a:cubicBezTo>
                  <a:cubicBezTo>
                    <a:pt x="34645" y="4215"/>
                    <a:pt x="35143" y="5612"/>
                    <a:pt x="35466" y="7006"/>
                  </a:cubicBezTo>
                  <a:cubicBezTo>
                    <a:pt x="35718" y="8082"/>
                    <a:pt x="35940" y="9028"/>
                    <a:pt x="36496" y="9915"/>
                  </a:cubicBezTo>
                  <a:cubicBezTo>
                    <a:pt x="35873" y="9736"/>
                    <a:pt x="35221" y="9645"/>
                    <a:pt x="34562" y="9645"/>
                  </a:cubicBezTo>
                  <a:cubicBezTo>
                    <a:pt x="33874" y="9645"/>
                    <a:pt x="33178" y="9744"/>
                    <a:pt x="32498" y="9944"/>
                  </a:cubicBezTo>
                  <a:cubicBezTo>
                    <a:pt x="31942" y="10107"/>
                    <a:pt x="31404" y="10337"/>
                    <a:pt x="30913" y="10640"/>
                  </a:cubicBezTo>
                  <a:cubicBezTo>
                    <a:pt x="30468" y="8156"/>
                    <a:pt x="28249" y="6072"/>
                    <a:pt x="25766" y="5697"/>
                  </a:cubicBezTo>
                  <a:cubicBezTo>
                    <a:pt x="25728" y="5691"/>
                    <a:pt x="25692" y="5689"/>
                    <a:pt x="25657" y="5689"/>
                  </a:cubicBezTo>
                  <a:cubicBezTo>
                    <a:pt x="25028" y="5689"/>
                    <a:pt x="24792" y="6570"/>
                    <a:pt x="25464" y="6791"/>
                  </a:cubicBezTo>
                  <a:cubicBezTo>
                    <a:pt x="27772" y="7548"/>
                    <a:pt x="29153" y="9320"/>
                    <a:pt x="29781" y="11569"/>
                  </a:cubicBezTo>
                  <a:cubicBezTo>
                    <a:pt x="29470" y="11910"/>
                    <a:pt x="29215" y="12299"/>
                    <a:pt x="29028" y="12721"/>
                  </a:cubicBezTo>
                  <a:cubicBezTo>
                    <a:pt x="28380" y="14186"/>
                    <a:pt x="28626" y="15845"/>
                    <a:pt x="28865" y="17373"/>
                  </a:cubicBezTo>
                  <a:cubicBezTo>
                    <a:pt x="28901" y="17607"/>
                    <a:pt x="29095" y="17713"/>
                    <a:pt x="29298" y="17713"/>
                  </a:cubicBezTo>
                  <a:cubicBezTo>
                    <a:pt x="29555" y="17713"/>
                    <a:pt x="29827" y="17541"/>
                    <a:pt x="29802" y="17244"/>
                  </a:cubicBezTo>
                  <a:cubicBezTo>
                    <a:pt x="29697" y="15979"/>
                    <a:pt x="29537" y="14541"/>
                    <a:pt x="30113" y="13357"/>
                  </a:cubicBezTo>
                  <a:cubicBezTo>
                    <a:pt x="30704" y="12147"/>
                    <a:pt x="32002" y="11487"/>
                    <a:pt x="33255" y="11173"/>
                  </a:cubicBezTo>
                  <a:cubicBezTo>
                    <a:pt x="33828" y="11029"/>
                    <a:pt x="34420" y="10956"/>
                    <a:pt x="35009" y="10956"/>
                  </a:cubicBezTo>
                  <a:cubicBezTo>
                    <a:pt x="36020" y="10956"/>
                    <a:pt x="37025" y="11173"/>
                    <a:pt x="37917" y="11627"/>
                  </a:cubicBezTo>
                  <a:cubicBezTo>
                    <a:pt x="38586" y="12351"/>
                    <a:pt x="39253" y="13076"/>
                    <a:pt x="39773" y="13946"/>
                  </a:cubicBezTo>
                  <a:cubicBezTo>
                    <a:pt x="40681" y="15465"/>
                    <a:pt x="41249" y="17300"/>
                    <a:pt x="40754" y="19063"/>
                  </a:cubicBezTo>
                  <a:cubicBezTo>
                    <a:pt x="40437" y="20201"/>
                    <a:pt x="39522" y="20980"/>
                    <a:pt x="39039" y="22012"/>
                  </a:cubicBezTo>
                  <a:cubicBezTo>
                    <a:pt x="38083" y="20958"/>
                    <a:pt x="36755" y="20363"/>
                    <a:pt x="35262" y="20363"/>
                  </a:cubicBezTo>
                  <a:cubicBezTo>
                    <a:pt x="34742" y="20363"/>
                    <a:pt x="34201" y="20436"/>
                    <a:pt x="33649" y="20586"/>
                  </a:cubicBezTo>
                  <a:cubicBezTo>
                    <a:pt x="33118" y="20733"/>
                    <a:pt x="33321" y="21436"/>
                    <a:pt x="33808" y="21436"/>
                  </a:cubicBezTo>
                  <a:cubicBezTo>
                    <a:pt x="33832" y="21436"/>
                    <a:pt x="33858" y="21434"/>
                    <a:pt x="33884" y="21431"/>
                  </a:cubicBezTo>
                  <a:cubicBezTo>
                    <a:pt x="34130" y="21395"/>
                    <a:pt x="34376" y="21377"/>
                    <a:pt x="34621" y="21377"/>
                  </a:cubicBezTo>
                  <a:cubicBezTo>
                    <a:pt x="36191" y="21377"/>
                    <a:pt x="37712" y="22093"/>
                    <a:pt x="38750" y="23260"/>
                  </a:cubicBezTo>
                  <a:cubicBezTo>
                    <a:pt x="38757" y="24299"/>
                    <a:pt x="39327" y="25209"/>
                    <a:pt x="39536" y="26274"/>
                  </a:cubicBezTo>
                  <a:cubicBezTo>
                    <a:pt x="39805" y="27644"/>
                    <a:pt x="39333" y="29086"/>
                    <a:pt x="38294" y="30001"/>
                  </a:cubicBezTo>
                  <a:cubicBezTo>
                    <a:pt x="38286" y="30001"/>
                    <a:pt x="38278" y="30000"/>
                    <a:pt x="38270" y="30000"/>
                  </a:cubicBezTo>
                  <a:cubicBezTo>
                    <a:pt x="38208" y="30000"/>
                    <a:pt x="38143" y="30023"/>
                    <a:pt x="38081" y="30078"/>
                  </a:cubicBezTo>
                  <a:cubicBezTo>
                    <a:pt x="37912" y="30234"/>
                    <a:pt x="37724" y="30392"/>
                    <a:pt x="37523" y="30546"/>
                  </a:cubicBezTo>
                  <a:cubicBezTo>
                    <a:pt x="37092" y="30808"/>
                    <a:pt x="36650" y="31055"/>
                    <a:pt x="36280" y="31378"/>
                  </a:cubicBezTo>
                  <a:cubicBezTo>
                    <a:pt x="35218" y="31989"/>
                    <a:pt x="33999" y="32445"/>
                    <a:pt x="32887" y="32445"/>
                  </a:cubicBezTo>
                  <a:cubicBezTo>
                    <a:pt x="31670" y="32445"/>
                    <a:pt x="30581" y="31898"/>
                    <a:pt x="29967" y="30409"/>
                  </a:cubicBezTo>
                  <a:cubicBezTo>
                    <a:pt x="29832" y="30082"/>
                    <a:pt x="29537" y="29937"/>
                    <a:pt x="29252" y="29937"/>
                  </a:cubicBezTo>
                  <a:cubicBezTo>
                    <a:pt x="28826" y="29937"/>
                    <a:pt x="28422" y="30261"/>
                    <a:pt x="28608" y="30781"/>
                  </a:cubicBezTo>
                  <a:cubicBezTo>
                    <a:pt x="29245" y="32562"/>
                    <a:pt x="30838" y="33636"/>
                    <a:pt x="32706" y="33636"/>
                  </a:cubicBezTo>
                  <a:cubicBezTo>
                    <a:pt x="32801" y="33636"/>
                    <a:pt x="32897" y="33634"/>
                    <a:pt x="32993" y="33628"/>
                  </a:cubicBezTo>
                  <a:cubicBezTo>
                    <a:pt x="33889" y="33575"/>
                    <a:pt x="34707" y="33319"/>
                    <a:pt x="35460" y="32926"/>
                  </a:cubicBezTo>
                  <a:lnTo>
                    <a:pt x="35460" y="32926"/>
                  </a:lnTo>
                  <a:cubicBezTo>
                    <a:pt x="35390" y="33403"/>
                    <a:pt x="35381" y="33893"/>
                    <a:pt x="35224" y="34354"/>
                  </a:cubicBezTo>
                  <a:cubicBezTo>
                    <a:pt x="34998" y="35018"/>
                    <a:pt x="34567" y="35592"/>
                    <a:pt x="34067" y="36072"/>
                  </a:cubicBezTo>
                  <a:cubicBezTo>
                    <a:pt x="32709" y="37371"/>
                    <a:pt x="30377" y="38413"/>
                    <a:pt x="28242" y="38413"/>
                  </a:cubicBezTo>
                  <a:cubicBezTo>
                    <a:pt x="27136" y="38413"/>
                    <a:pt x="26082" y="38134"/>
                    <a:pt x="25244" y="37466"/>
                  </a:cubicBezTo>
                  <a:cubicBezTo>
                    <a:pt x="22850" y="35558"/>
                    <a:pt x="23318" y="31406"/>
                    <a:pt x="23182" y="28685"/>
                  </a:cubicBezTo>
                  <a:cubicBezTo>
                    <a:pt x="23155" y="28127"/>
                    <a:pt x="23121" y="27564"/>
                    <a:pt x="23092" y="27003"/>
                  </a:cubicBezTo>
                  <a:cubicBezTo>
                    <a:pt x="23714" y="25272"/>
                    <a:pt x="25133" y="24280"/>
                    <a:pt x="27118" y="24036"/>
                  </a:cubicBezTo>
                  <a:cubicBezTo>
                    <a:pt x="27375" y="24004"/>
                    <a:pt x="27636" y="23987"/>
                    <a:pt x="27897" y="23987"/>
                  </a:cubicBezTo>
                  <a:cubicBezTo>
                    <a:pt x="30014" y="23987"/>
                    <a:pt x="32161" y="25051"/>
                    <a:pt x="32300" y="27431"/>
                  </a:cubicBezTo>
                  <a:cubicBezTo>
                    <a:pt x="32317" y="27726"/>
                    <a:pt x="32546" y="27874"/>
                    <a:pt x="32771" y="27874"/>
                  </a:cubicBezTo>
                  <a:cubicBezTo>
                    <a:pt x="32995" y="27874"/>
                    <a:pt x="33216" y="27727"/>
                    <a:pt x="33222" y="27431"/>
                  </a:cubicBezTo>
                  <a:cubicBezTo>
                    <a:pt x="33282" y="24330"/>
                    <a:pt x="30569" y="22215"/>
                    <a:pt x="27614" y="22215"/>
                  </a:cubicBezTo>
                  <a:cubicBezTo>
                    <a:pt x="27560" y="22215"/>
                    <a:pt x="27506" y="22215"/>
                    <a:pt x="27452" y="22217"/>
                  </a:cubicBezTo>
                  <a:cubicBezTo>
                    <a:pt x="25526" y="22266"/>
                    <a:pt x="23941" y="23017"/>
                    <a:pt x="22929" y="24280"/>
                  </a:cubicBezTo>
                  <a:cubicBezTo>
                    <a:pt x="22789" y="22097"/>
                    <a:pt x="22631" y="19916"/>
                    <a:pt x="22457" y="17733"/>
                  </a:cubicBezTo>
                  <a:cubicBezTo>
                    <a:pt x="22451" y="17637"/>
                    <a:pt x="22415" y="17546"/>
                    <a:pt x="22355" y="17472"/>
                  </a:cubicBezTo>
                  <a:cubicBezTo>
                    <a:pt x="22299" y="16686"/>
                    <a:pt x="22257" y="15900"/>
                    <a:pt x="22228" y="15115"/>
                  </a:cubicBezTo>
                  <a:cubicBezTo>
                    <a:pt x="22429" y="13119"/>
                    <a:pt x="22551" y="11117"/>
                    <a:pt x="22549" y="9133"/>
                  </a:cubicBezTo>
                  <a:cubicBezTo>
                    <a:pt x="22545" y="8624"/>
                    <a:pt x="22519" y="8106"/>
                    <a:pt x="22466" y="7587"/>
                  </a:cubicBezTo>
                  <a:cubicBezTo>
                    <a:pt x="22694" y="6217"/>
                    <a:pt x="23124" y="4874"/>
                    <a:pt x="23989" y="3803"/>
                  </a:cubicBezTo>
                  <a:cubicBezTo>
                    <a:pt x="25169" y="2339"/>
                    <a:pt x="27146" y="1864"/>
                    <a:pt x="28940" y="1699"/>
                  </a:cubicBezTo>
                  <a:cubicBezTo>
                    <a:pt x="29231" y="1673"/>
                    <a:pt x="29522" y="1658"/>
                    <a:pt x="29811" y="1658"/>
                  </a:cubicBezTo>
                  <a:close/>
                  <a:moveTo>
                    <a:pt x="13493" y="1658"/>
                  </a:moveTo>
                  <a:cubicBezTo>
                    <a:pt x="13781" y="1658"/>
                    <a:pt x="14071" y="1673"/>
                    <a:pt x="14361" y="1699"/>
                  </a:cubicBezTo>
                  <a:cubicBezTo>
                    <a:pt x="16153" y="1866"/>
                    <a:pt x="18128" y="2340"/>
                    <a:pt x="19310" y="3803"/>
                  </a:cubicBezTo>
                  <a:cubicBezTo>
                    <a:pt x="20174" y="4874"/>
                    <a:pt x="20607" y="6217"/>
                    <a:pt x="20833" y="7588"/>
                  </a:cubicBezTo>
                  <a:cubicBezTo>
                    <a:pt x="20783" y="8106"/>
                    <a:pt x="20756" y="8624"/>
                    <a:pt x="20754" y="9133"/>
                  </a:cubicBezTo>
                  <a:cubicBezTo>
                    <a:pt x="20747" y="11117"/>
                    <a:pt x="20872" y="13119"/>
                    <a:pt x="21073" y="15115"/>
                  </a:cubicBezTo>
                  <a:cubicBezTo>
                    <a:pt x="21041" y="15901"/>
                    <a:pt x="21001" y="16686"/>
                    <a:pt x="20946" y="17472"/>
                  </a:cubicBezTo>
                  <a:cubicBezTo>
                    <a:pt x="20885" y="17547"/>
                    <a:pt x="20849" y="17639"/>
                    <a:pt x="20844" y="17734"/>
                  </a:cubicBezTo>
                  <a:cubicBezTo>
                    <a:pt x="20666" y="19917"/>
                    <a:pt x="20510" y="22098"/>
                    <a:pt x="20372" y="24281"/>
                  </a:cubicBezTo>
                  <a:cubicBezTo>
                    <a:pt x="19358" y="23018"/>
                    <a:pt x="17775" y="22268"/>
                    <a:pt x="15845" y="22218"/>
                  </a:cubicBezTo>
                  <a:cubicBezTo>
                    <a:pt x="15791" y="22217"/>
                    <a:pt x="15737" y="22216"/>
                    <a:pt x="15683" y="22216"/>
                  </a:cubicBezTo>
                  <a:cubicBezTo>
                    <a:pt x="12731" y="22216"/>
                    <a:pt x="10015" y="24331"/>
                    <a:pt x="10078" y="27432"/>
                  </a:cubicBezTo>
                  <a:cubicBezTo>
                    <a:pt x="10084" y="27728"/>
                    <a:pt x="10304" y="27875"/>
                    <a:pt x="10528" y="27875"/>
                  </a:cubicBezTo>
                  <a:cubicBezTo>
                    <a:pt x="10753" y="27875"/>
                    <a:pt x="10980" y="27726"/>
                    <a:pt x="10997" y="27432"/>
                  </a:cubicBezTo>
                  <a:cubicBezTo>
                    <a:pt x="11140" y="25051"/>
                    <a:pt x="13289" y="23988"/>
                    <a:pt x="15404" y="23988"/>
                  </a:cubicBezTo>
                  <a:cubicBezTo>
                    <a:pt x="15664" y="23988"/>
                    <a:pt x="15924" y="24004"/>
                    <a:pt x="16180" y="24036"/>
                  </a:cubicBezTo>
                  <a:cubicBezTo>
                    <a:pt x="18166" y="24281"/>
                    <a:pt x="19587" y="25273"/>
                    <a:pt x="20209" y="27005"/>
                  </a:cubicBezTo>
                  <a:cubicBezTo>
                    <a:pt x="20176" y="27566"/>
                    <a:pt x="20144" y="28127"/>
                    <a:pt x="20115" y="28686"/>
                  </a:cubicBezTo>
                  <a:cubicBezTo>
                    <a:pt x="19982" y="31407"/>
                    <a:pt x="20450" y="35559"/>
                    <a:pt x="18056" y="37467"/>
                  </a:cubicBezTo>
                  <a:cubicBezTo>
                    <a:pt x="17217" y="38136"/>
                    <a:pt x="16162" y="38415"/>
                    <a:pt x="15055" y="38415"/>
                  </a:cubicBezTo>
                  <a:cubicBezTo>
                    <a:pt x="12919" y="38415"/>
                    <a:pt x="10589" y="37374"/>
                    <a:pt x="9233" y="36074"/>
                  </a:cubicBezTo>
                  <a:cubicBezTo>
                    <a:pt x="8733" y="35593"/>
                    <a:pt x="8303" y="35020"/>
                    <a:pt x="8076" y="34357"/>
                  </a:cubicBezTo>
                  <a:cubicBezTo>
                    <a:pt x="7915" y="33894"/>
                    <a:pt x="7910" y="33405"/>
                    <a:pt x="7838" y="32928"/>
                  </a:cubicBezTo>
                  <a:lnTo>
                    <a:pt x="7838" y="32928"/>
                  </a:lnTo>
                  <a:cubicBezTo>
                    <a:pt x="8593" y="33321"/>
                    <a:pt x="9411" y="33577"/>
                    <a:pt x="10304" y="33629"/>
                  </a:cubicBezTo>
                  <a:cubicBezTo>
                    <a:pt x="10400" y="33635"/>
                    <a:pt x="10496" y="33638"/>
                    <a:pt x="10591" y="33638"/>
                  </a:cubicBezTo>
                  <a:cubicBezTo>
                    <a:pt x="12459" y="33638"/>
                    <a:pt x="14055" y="32563"/>
                    <a:pt x="14693" y="30783"/>
                  </a:cubicBezTo>
                  <a:cubicBezTo>
                    <a:pt x="14879" y="30263"/>
                    <a:pt x="14474" y="29939"/>
                    <a:pt x="14048" y="29939"/>
                  </a:cubicBezTo>
                  <a:cubicBezTo>
                    <a:pt x="13763" y="29939"/>
                    <a:pt x="13468" y="30084"/>
                    <a:pt x="13333" y="30411"/>
                  </a:cubicBezTo>
                  <a:cubicBezTo>
                    <a:pt x="12718" y="31900"/>
                    <a:pt x="11630" y="32447"/>
                    <a:pt x="10412" y="32447"/>
                  </a:cubicBezTo>
                  <a:cubicBezTo>
                    <a:pt x="9300" y="32447"/>
                    <a:pt x="8081" y="31990"/>
                    <a:pt x="7017" y="31379"/>
                  </a:cubicBezTo>
                  <a:cubicBezTo>
                    <a:pt x="6650" y="31056"/>
                    <a:pt x="6207" y="30809"/>
                    <a:pt x="5777" y="30547"/>
                  </a:cubicBezTo>
                  <a:cubicBezTo>
                    <a:pt x="5576" y="30393"/>
                    <a:pt x="5387" y="30236"/>
                    <a:pt x="5215" y="30079"/>
                  </a:cubicBezTo>
                  <a:cubicBezTo>
                    <a:pt x="5164" y="30030"/>
                    <a:pt x="5097" y="30002"/>
                    <a:pt x="5027" y="30002"/>
                  </a:cubicBezTo>
                  <a:cubicBezTo>
                    <a:pt x="5019" y="30002"/>
                    <a:pt x="5012" y="30002"/>
                    <a:pt x="5005" y="30003"/>
                  </a:cubicBezTo>
                  <a:cubicBezTo>
                    <a:pt x="3963" y="29087"/>
                    <a:pt x="3492" y="27647"/>
                    <a:pt x="3763" y="26276"/>
                  </a:cubicBezTo>
                  <a:cubicBezTo>
                    <a:pt x="3969" y="25211"/>
                    <a:pt x="4543" y="24300"/>
                    <a:pt x="4546" y="23262"/>
                  </a:cubicBezTo>
                  <a:cubicBezTo>
                    <a:pt x="5586" y="22093"/>
                    <a:pt x="7109" y="21379"/>
                    <a:pt x="8680" y="21379"/>
                  </a:cubicBezTo>
                  <a:cubicBezTo>
                    <a:pt x="8925" y="21379"/>
                    <a:pt x="9171" y="21396"/>
                    <a:pt x="9416" y="21432"/>
                  </a:cubicBezTo>
                  <a:cubicBezTo>
                    <a:pt x="9443" y="21436"/>
                    <a:pt x="9468" y="21438"/>
                    <a:pt x="9493" y="21438"/>
                  </a:cubicBezTo>
                  <a:cubicBezTo>
                    <a:pt x="9979" y="21438"/>
                    <a:pt x="10180" y="20735"/>
                    <a:pt x="9649" y="20589"/>
                  </a:cubicBezTo>
                  <a:cubicBezTo>
                    <a:pt x="9097" y="20438"/>
                    <a:pt x="8556" y="20365"/>
                    <a:pt x="8035" y="20365"/>
                  </a:cubicBezTo>
                  <a:cubicBezTo>
                    <a:pt x="6543" y="20365"/>
                    <a:pt x="5215" y="20959"/>
                    <a:pt x="4257" y="22013"/>
                  </a:cubicBezTo>
                  <a:cubicBezTo>
                    <a:pt x="3777" y="20980"/>
                    <a:pt x="2864" y="20201"/>
                    <a:pt x="2544" y="19063"/>
                  </a:cubicBezTo>
                  <a:cubicBezTo>
                    <a:pt x="2053" y="17300"/>
                    <a:pt x="2620" y="15465"/>
                    <a:pt x="3527" y="13946"/>
                  </a:cubicBezTo>
                  <a:cubicBezTo>
                    <a:pt x="4046" y="13076"/>
                    <a:pt x="4711" y="12351"/>
                    <a:pt x="5384" y="11627"/>
                  </a:cubicBezTo>
                  <a:cubicBezTo>
                    <a:pt x="6274" y="11173"/>
                    <a:pt x="7278" y="10956"/>
                    <a:pt x="8290" y="10956"/>
                  </a:cubicBezTo>
                  <a:cubicBezTo>
                    <a:pt x="8880" y="10956"/>
                    <a:pt x="9472" y="11029"/>
                    <a:pt x="10045" y="11173"/>
                  </a:cubicBezTo>
                  <a:cubicBezTo>
                    <a:pt x="11296" y="11487"/>
                    <a:pt x="12596" y="12147"/>
                    <a:pt x="13184" y="13358"/>
                  </a:cubicBezTo>
                  <a:cubicBezTo>
                    <a:pt x="13763" y="14543"/>
                    <a:pt x="13602" y="15980"/>
                    <a:pt x="13498" y="17246"/>
                  </a:cubicBezTo>
                  <a:cubicBezTo>
                    <a:pt x="13472" y="17542"/>
                    <a:pt x="13742" y="17713"/>
                    <a:pt x="14000" y="17713"/>
                  </a:cubicBezTo>
                  <a:cubicBezTo>
                    <a:pt x="14203" y="17713"/>
                    <a:pt x="14398" y="17607"/>
                    <a:pt x="14436" y="17373"/>
                  </a:cubicBezTo>
                  <a:cubicBezTo>
                    <a:pt x="14671" y="15845"/>
                    <a:pt x="14922" y="14186"/>
                    <a:pt x="14273" y="12721"/>
                  </a:cubicBezTo>
                  <a:cubicBezTo>
                    <a:pt x="14083" y="12299"/>
                    <a:pt x="13829" y="11910"/>
                    <a:pt x="13516" y="11569"/>
                  </a:cubicBezTo>
                  <a:cubicBezTo>
                    <a:pt x="14144" y="9320"/>
                    <a:pt x="15530" y="7548"/>
                    <a:pt x="17833" y="6791"/>
                  </a:cubicBezTo>
                  <a:cubicBezTo>
                    <a:pt x="18507" y="6570"/>
                    <a:pt x="18273" y="5689"/>
                    <a:pt x="17640" y="5689"/>
                  </a:cubicBezTo>
                  <a:cubicBezTo>
                    <a:pt x="17605" y="5689"/>
                    <a:pt x="17569" y="5691"/>
                    <a:pt x="17532" y="5697"/>
                  </a:cubicBezTo>
                  <a:cubicBezTo>
                    <a:pt x="15053" y="6072"/>
                    <a:pt x="12833" y="8156"/>
                    <a:pt x="12388" y="10640"/>
                  </a:cubicBezTo>
                  <a:cubicBezTo>
                    <a:pt x="11895" y="10337"/>
                    <a:pt x="11355" y="10108"/>
                    <a:pt x="10802" y="9946"/>
                  </a:cubicBezTo>
                  <a:cubicBezTo>
                    <a:pt x="10123" y="9745"/>
                    <a:pt x="9427" y="9646"/>
                    <a:pt x="8738" y="9646"/>
                  </a:cubicBezTo>
                  <a:cubicBezTo>
                    <a:pt x="8078" y="9646"/>
                    <a:pt x="7425" y="9737"/>
                    <a:pt x="6801" y="9916"/>
                  </a:cubicBezTo>
                  <a:cubicBezTo>
                    <a:pt x="7361" y="9028"/>
                    <a:pt x="7585" y="8083"/>
                    <a:pt x="7835" y="7006"/>
                  </a:cubicBezTo>
                  <a:cubicBezTo>
                    <a:pt x="8154" y="5613"/>
                    <a:pt x="8653" y="4216"/>
                    <a:pt x="9639" y="3143"/>
                  </a:cubicBezTo>
                  <a:cubicBezTo>
                    <a:pt x="10672" y="2023"/>
                    <a:pt x="12056" y="1658"/>
                    <a:pt x="13493" y="1658"/>
                  </a:cubicBezTo>
                  <a:close/>
                  <a:moveTo>
                    <a:pt x="14347" y="1"/>
                  </a:moveTo>
                  <a:cubicBezTo>
                    <a:pt x="12290" y="1"/>
                    <a:pt x="10229" y="610"/>
                    <a:pt x="8869" y="2081"/>
                  </a:cubicBezTo>
                  <a:cubicBezTo>
                    <a:pt x="7839" y="3191"/>
                    <a:pt x="7281" y="4646"/>
                    <a:pt x="6826" y="6070"/>
                  </a:cubicBezTo>
                  <a:cubicBezTo>
                    <a:pt x="6594" y="6809"/>
                    <a:pt x="6478" y="7666"/>
                    <a:pt x="6042" y="8324"/>
                  </a:cubicBezTo>
                  <a:cubicBezTo>
                    <a:pt x="5456" y="9203"/>
                    <a:pt x="4462" y="9846"/>
                    <a:pt x="3752" y="10622"/>
                  </a:cubicBezTo>
                  <a:cubicBezTo>
                    <a:pt x="1515" y="13063"/>
                    <a:pt x="1" y="16602"/>
                    <a:pt x="1415" y="19846"/>
                  </a:cubicBezTo>
                  <a:cubicBezTo>
                    <a:pt x="1735" y="20580"/>
                    <a:pt x="2220" y="21143"/>
                    <a:pt x="2643" y="21807"/>
                  </a:cubicBezTo>
                  <a:cubicBezTo>
                    <a:pt x="3411" y="23014"/>
                    <a:pt x="2882" y="23794"/>
                    <a:pt x="2413" y="24996"/>
                  </a:cubicBezTo>
                  <a:cubicBezTo>
                    <a:pt x="1874" y="26369"/>
                    <a:pt x="1886" y="27810"/>
                    <a:pt x="2500" y="29166"/>
                  </a:cubicBezTo>
                  <a:cubicBezTo>
                    <a:pt x="3160" y="30617"/>
                    <a:pt x="4234" y="31257"/>
                    <a:pt x="5538" y="32046"/>
                  </a:cubicBezTo>
                  <a:cubicBezTo>
                    <a:pt x="6472" y="32607"/>
                    <a:pt x="6436" y="33311"/>
                    <a:pt x="6628" y="34333"/>
                  </a:cubicBezTo>
                  <a:cubicBezTo>
                    <a:pt x="6777" y="35133"/>
                    <a:pt x="7150" y="35840"/>
                    <a:pt x="7665" y="36468"/>
                  </a:cubicBezTo>
                  <a:cubicBezTo>
                    <a:pt x="9364" y="38533"/>
                    <a:pt x="12448" y="39713"/>
                    <a:pt x="15184" y="39713"/>
                  </a:cubicBezTo>
                  <a:cubicBezTo>
                    <a:pt x="15552" y="39713"/>
                    <a:pt x="15914" y="39692"/>
                    <a:pt x="16265" y="39648"/>
                  </a:cubicBezTo>
                  <a:cubicBezTo>
                    <a:pt x="19823" y="39208"/>
                    <a:pt x="21275" y="36281"/>
                    <a:pt x="21651" y="33081"/>
                  </a:cubicBezTo>
                  <a:cubicBezTo>
                    <a:pt x="22026" y="36281"/>
                    <a:pt x="23481" y="39208"/>
                    <a:pt x="27039" y="39648"/>
                  </a:cubicBezTo>
                  <a:cubicBezTo>
                    <a:pt x="27390" y="39692"/>
                    <a:pt x="27751" y="39713"/>
                    <a:pt x="28119" y="39713"/>
                  </a:cubicBezTo>
                  <a:cubicBezTo>
                    <a:pt x="30855" y="39713"/>
                    <a:pt x="33939" y="38533"/>
                    <a:pt x="35639" y="36468"/>
                  </a:cubicBezTo>
                  <a:cubicBezTo>
                    <a:pt x="36154" y="35840"/>
                    <a:pt x="36524" y="35133"/>
                    <a:pt x="36676" y="34333"/>
                  </a:cubicBezTo>
                  <a:cubicBezTo>
                    <a:pt x="36864" y="33311"/>
                    <a:pt x="36830" y="32607"/>
                    <a:pt x="37763" y="32046"/>
                  </a:cubicBezTo>
                  <a:cubicBezTo>
                    <a:pt x="39066" y="31257"/>
                    <a:pt x="40143" y="30617"/>
                    <a:pt x="40800" y="29166"/>
                  </a:cubicBezTo>
                  <a:cubicBezTo>
                    <a:pt x="41416" y="27810"/>
                    <a:pt x="41429" y="26369"/>
                    <a:pt x="40890" y="24996"/>
                  </a:cubicBezTo>
                  <a:cubicBezTo>
                    <a:pt x="40419" y="23794"/>
                    <a:pt x="39893" y="23014"/>
                    <a:pt x="40657" y="21807"/>
                  </a:cubicBezTo>
                  <a:cubicBezTo>
                    <a:pt x="41079" y="21143"/>
                    <a:pt x="41568" y="20580"/>
                    <a:pt x="41888" y="19846"/>
                  </a:cubicBezTo>
                  <a:cubicBezTo>
                    <a:pt x="43303" y="16601"/>
                    <a:pt x="41789" y="13063"/>
                    <a:pt x="39552" y="10622"/>
                  </a:cubicBezTo>
                  <a:cubicBezTo>
                    <a:pt x="38842" y="9846"/>
                    <a:pt x="37845" y="9203"/>
                    <a:pt x="37263" y="8324"/>
                  </a:cubicBezTo>
                  <a:cubicBezTo>
                    <a:pt x="36827" y="7666"/>
                    <a:pt x="36711" y="6809"/>
                    <a:pt x="36475" y="6070"/>
                  </a:cubicBezTo>
                  <a:cubicBezTo>
                    <a:pt x="36024" y="4646"/>
                    <a:pt x="35466" y="3191"/>
                    <a:pt x="34436" y="2081"/>
                  </a:cubicBezTo>
                  <a:cubicBezTo>
                    <a:pt x="33074" y="610"/>
                    <a:pt x="31014" y="1"/>
                    <a:pt x="28957" y="1"/>
                  </a:cubicBezTo>
                  <a:cubicBezTo>
                    <a:pt x="27660" y="1"/>
                    <a:pt x="26365" y="243"/>
                    <a:pt x="25247" y="664"/>
                  </a:cubicBezTo>
                  <a:cubicBezTo>
                    <a:pt x="23461" y="1335"/>
                    <a:pt x="22331" y="2651"/>
                    <a:pt x="21651" y="4228"/>
                  </a:cubicBezTo>
                  <a:cubicBezTo>
                    <a:pt x="20970" y="2651"/>
                    <a:pt x="19840" y="1335"/>
                    <a:pt x="18057" y="664"/>
                  </a:cubicBezTo>
                  <a:cubicBezTo>
                    <a:pt x="16939" y="243"/>
                    <a:pt x="15644" y="1"/>
                    <a:pt x="1434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9"/>
            <p:cNvSpPr/>
            <p:nvPr/>
          </p:nvSpPr>
          <p:spPr>
            <a:xfrm>
              <a:off x="1670475" y="3746500"/>
              <a:ext cx="37075" cy="522600"/>
            </a:xfrm>
            <a:custGeom>
              <a:avLst/>
              <a:gdLst/>
              <a:ahLst/>
              <a:cxnLst/>
              <a:rect l="l" t="t" r="r" b="b"/>
              <a:pathLst>
                <a:path w="1483" h="20904" extrusionOk="0">
                  <a:moveTo>
                    <a:pt x="541" y="1"/>
                  </a:moveTo>
                  <a:lnTo>
                    <a:pt x="0" y="48"/>
                  </a:lnTo>
                  <a:cubicBezTo>
                    <a:pt x="44" y="3303"/>
                    <a:pt x="78" y="6568"/>
                    <a:pt x="285" y="9814"/>
                  </a:cubicBezTo>
                  <a:cubicBezTo>
                    <a:pt x="518" y="13455"/>
                    <a:pt x="884" y="17083"/>
                    <a:pt x="1103" y="20722"/>
                  </a:cubicBezTo>
                  <a:cubicBezTo>
                    <a:pt x="1110" y="20842"/>
                    <a:pt x="1208" y="20904"/>
                    <a:pt x="1301" y="20904"/>
                  </a:cubicBezTo>
                  <a:cubicBezTo>
                    <a:pt x="1394" y="20904"/>
                    <a:pt x="1483" y="20844"/>
                    <a:pt x="1478" y="20722"/>
                  </a:cubicBezTo>
                  <a:cubicBezTo>
                    <a:pt x="1339" y="17085"/>
                    <a:pt x="1347" y="13452"/>
                    <a:pt x="1222" y="9814"/>
                  </a:cubicBezTo>
                  <a:cubicBezTo>
                    <a:pt x="1105" y="6541"/>
                    <a:pt x="817" y="3265"/>
                    <a:pt x="54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9"/>
            <p:cNvSpPr/>
            <p:nvPr/>
          </p:nvSpPr>
          <p:spPr>
            <a:xfrm>
              <a:off x="1215450" y="3157825"/>
              <a:ext cx="467100" cy="531575"/>
            </a:xfrm>
            <a:custGeom>
              <a:avLst/>
              <a:gdLst/>
              <a:ahLst/>
              <a:cxnLst/>
              <a:rect l="l" t="t" r="r" b="b"/>
              <a:pathLst>
                <a:path w="18684" h="21263" extrusionOk="0">
                  <a:moveTo>
                    <a:pt x="9873" y="1524"/>
                  </a:moveTo>
                  <a:cubicBezTo>
                    <a:pt x="10298" y="1524"/>
                    <a:pt x="10707" y="1569"/>
                    <a:pt x="10927" y="1741"/>
                  </a:cubicBezTo>
                  <a:cubicBezTo>
                    <a:pt x="11317" y="2047"/>
                    <a:pt x="11245" y="2833"/>
                    <a:pt x="11320" y="3350"/>
                  </a:cubicBezTo>
                  <a:cubicBezTo>
                    <a:pt x="11432" y="4103"/>
                    <a:pt x="11584" y="4850"/>
                    <a:pt x="11776" y="5588"/>
                  </a:cubicBezTo>
                  <a:cubicBezTo>
                    <a:pt x="11980" y="6382"/>
                    <a:pt x="12135" y="7668"/>
                    <a:pt x="12990" y="8061"/>
                  </a:cubicBezTo>
                  <a:cubicBezTo>
                    <a:pt x="13173" y="8145"/>
                    <a:pt x="13384" y="8172"/>
                    <a:pt x="13601" y="8172"/>
                  </a:cubicBezTo>
                  <a:cubicBezTo>
                    <a:pt x="13902" y="8172"/>
                    <a:pt x="14214" y="8120"/>
                    <a:pt x="14479" y="8096"/>
                  </a:cubicBezTo>
                  <a:cubicBezTo>
                    <a:pt x="14778" y="8068"/>
                    <a:pt x="15801" y="7839"/>
                    <a:pt x="16357" y="7839"/>
                  </a:cubicBezTo>
                  <a:cubicBezTo>
                    <a:pt x="16508" y="7839"/>
                    <a:pt x="16624" y="7856"/>
                    <a:pt x="16683" y="7898"/>
                  </a:cubicBezTo>
                  <a:cubicBezTo>
                    <a:pt x="17011" y="8137"/>
                    <a:pt x="16877" y="9669"/>
                    <a:pt x="16891" y="10045"/>
                  </a:cubicBezTo>
                  <a:cubicBezTo>
                    <a:pt x="16909" y="10572"/>
                    <a:pt x="17153" y="11747"/>
                    <a:pt x="16918" y="12215"/>
                  </a:cubicBezTo>
                  <a:cubicBezTo>
                    <a:pt x="16592" y="12870"/>
                    <a:pt x="15239" y="12866"/>
                    <a:pt x="14600" y="13022"/>
                  </a:cubicBezTo>
                  <a:cubicBezTo>
                    <a:pt x="13977" y="13168"/>
                    <a:pt x="13274" y="13281"/>
                    <a:pt x="12682" y="13519"/>
                  </a:cubicBezTo>
                  <a:cubicBezTo>
                    <a:pt x="12027" y="13781"/>
                    <a:pt x="11868" y="14145"/>
                    <a:pt x="11823" y="14816"/>
                  </a:cubicBezTo>
                  <a:cubicBezTo>
                    <a:pt x="11740" y="16109"/>
                    <a:pt x="12033" y="17503"/>
                    <a:pt x="12260" y="18814"/>
                  </a:cubicBezTo>
                  <a:cubicBezTo>
                    <a:pt x="11740" y="19024"/>
                    <a:pt x="11215" y="19228"/>
                    <a:pt x="10677" y="19400"/>
                  </a:cubicBezTo>
                  <a:cubicBezTo>
                    <a:pt x="10138" y="19570"/>
                    <a:pt x="9049" y="19994"/>
                    <a:pt x="8357" y="19994"/>
                  </a:cubicBezTo>
                  <a:cubicBezTo>
                    <a:pt x="8246" y="19994"/>
                    <a:pt x="8145" y="19983"/>
                    <a:pt x="8058" y="19958"/>
                  </a:cubicBezTo>
                  <a:cubicBezTo>
                    <a:pt x="6781" y="19598"/>
                    <a:pt x="7032" y="16074"/>
                    <a:pt x="6944" y="15044"/>
                  </a:cubicBezTo>
                  <a:cubicBezTo>
                    <a:pt x="6913" y="14683"/>
                    <a:pt x="6653" y="14322"/>
                    <a:pt x="6255" y="14322"/>
                  </a:cubicBezTo>
                  <a:cubicBezTo>
                    <a:pt x="6245" y="14322"/>
                    <a:pt x="6234" y="14322"/>
                    <a:pt x="6223" y="14323"/>
                  </a:cubicBezTo>
                  <a:cubicBezTo>
                    <a:pt x="5393" y="14365"/>
                    <a:pt x="4568" y="14406"/>
                    <a:pt x="3739" y="14450"/>
                  </a:cubicBezTo>
                  <a:cubicBezTo>
                    <a:pt x="3536" y="14460"/>
                    <a:pt x="3165" y="14540"/>
                    <a:pt x="2885" y="14540"/>
                  </a:cubicBezTo>
                  <a:cubicBezTo>
                    <a:pt x="2787" y="14540"/>
                    <a:pt x="2700" y="14530"/>
                    <a:pt x="2636" y="14505"/>
                  </a:cubicBezTo>
                  <a:cubicBezTo>
                    <a:pt x="2542" y="14469"/>
                    <a:pt x="2479" y="14457"/>
                    <a:pt x="2435" y="14457"/>
                  </a:cubicBezTo>
                  <a:cubicBezTo>
                    <a:pt x="2414" y="14457"/>
                    <a:pt x="2398" y="14460"/>
                    <a:pt x="2385" y="14464"/>
                  </a:cubicBezTo>
                  <a:cubicBezTo>
                    <a:pt x="2379" y="14384"/>
                    <a:pt x="2347" y="14231"/>
                    <a:pt x="2243" y="13955"/>
                  </a:cubicBezTo>
                  <a:cubicBezTo>
                    <a:pt x="1739" y="12612"/>
                    <a:pt x="1631" y="10863"/>
                    <a:pt x="1483" y="9373"/>
                  </a:cubicBezTo>
                  <a:cubicBezTo>
                    <a:pt x="2961" y="9024"/>
                    <a:pt x="4448" y="8802"/>
                    <a:pt x="5945" y="8544"/>
                  </a:cubicBezTo>
                  <a:cubicBezTo>
                    <a:pt x="6377" y="8472"/>
                    <a:pt x="6562" y="7970"/>
                    <a:pt x="6485" y="7595"/>
                  </a:cubicBezTo>
                  <a:cubicBezTo>
                    <a:pt x="6300" y="6716"/>
                    <a:pt x="6205" y="5832"/>
                    <a:pt x="6132" y="4939"/>
                  </a:cubicBezTo>
                  <a:cubicBezTo>
                    <a:pt x="6071" y="4200"/>
                    <a:pt x="5792" y="3068"/>
                    <a:pt x="5952" y="2361"/>
                  </a:cubicBezTo>
                  <a:cubicBezTo>
                    <a:pt x="6013" y="2085"/>
                    <a:pt x="6232" y="1881"/>
                    <a:pt x="6542" y="1730"/>
                  </a:cubicBezTo>
                  <a:cubicBezTo>
                    <a:pt x="6571" y="1735"/>
                    <a:pt x="6599" y="1739"/>
                    <a:pt x="6628" y="1739"/>
                  </a:cubicBezTo>
                  <a:cubicBezTo>
                    <a:pt x="6645" y="1739"/>
                    <a:pt x="6662" y="1737"/>
                    <a:pt x="6679" y="1735"/>
                  </a:cubicBezTo>
                  <a:cubicBezTo>
                    <a:pt x="7349" y="1666"/>
                    <a:pt x="8015" y="1601"/>
                    <a:pt x="8687" y="1581"/>
                  </a:cubicBezTo>
                  <a:cubicBezTo>
                    <a:pt x="8965" y="1574"/>
                    <a:pt x="9428" y="1524"/>
                    <a:pt x="9873" y="1524"/>
                  </a:cubicBezTo>
                  <a:close/>
                  <a:moveTo>
                    <a:pt x="10190" y="0"/>
                  </a:moveTo>
                  <a:cubicBezTo>
                    <a:pt x="9202" y="0"/>
                    <a:pt x="8101" y="258"/>
                    <a:pt x="7201" y="496"/>
                  </a:cubicBezTo>
                  <a:cubicBezTo>
                    <a:pt x="7025" y="516"/>
                    <a:pt x="6851" y="537"/>
                    <a:pt x="6674" y="560"/>
                  </a:cubicBezTo>
                  <a:cubicBezTo>
                    <a:pt x="6075" y="641"/>
                    <a:pt x="5321" y="664"/>
                    <a:pt x="4946" y="1229"/>
                  </a:cubicBezTo>
                  <a:cubicBezTo>
                    <a:pt x="4536" y="1848"/>
                    <a:pt x="4812" y="2829"/>
                    <a:pt x="4862" y="3507"/>
                  </a:cubicBezTo>
                  <a:cubicBezTo>
                    <a:pt x="4943" y="4700"/>
                    <a:pt x="5030" y="5887"/>
                    <a:pt x="5000" y="7077"/>
                  </a:cubicBezTo>
                  <a:cubicBezTo>
                    <a:pt x="3477" y="7222"/>
                    <a:pt x="1990" y="7638"/>
                    <a:pt x="559" y="8185"/>
                  </a:cubicBezTo>
                  <a:cubicBezTo>
                    <a:pt x="188" y="8325"/>
                    <a:pt x="0" y="8637"/>
                    <a:pt x="75" y="9033"/>
                  </a:cubicBezTo>
                  <a:cubicBezTo>
                    <a:pt x="338" y="10377"/>
                    <a:pt x="527" y="11729"/>
                    <a:pt x="704" y="13085"/>
                  </a:cubicBezTo>
                  <a:cubicBezTo>
                    <a:pt x="799" y="13804"/>
                    <a:pt x="738" y="14814"/>
                    <a:pt x="1136" y="15436"/>
                  </a:cubicBezTo>
                  <a:cubicBezTo>
                    <a:pt x="1439" y="15908"/>
                    <a:pt x="1834" y="15985"/>
                    <a:pt x="2358" y="16015"/>
                  </a:cubicBezTo>
                  <a:cubicBezTo>
                    <a:pt x="2521" y="16024"/>
                    <a:pt x="2686" y="16029"/>
                    <a:pt x="2853" y="16029"/>
                  </a:cubicBezTo>
                  <a:cubicBezTo>
                    <a:pt x="3742" y="16029"/>
                    <a:pt x="4672" y="15906"/>
                    <a:pt x="5564" y="15820"/>
                  </a:cubicBezTo>
                  <a:cubicBezTo>
                    <a:pt x="5654" y="16943"/>
                    <a:pt x="5731" y="18075"/>
                    <a:pt x="5884" y="19186"/>
                  </a:cubicBezTo>
                  <a:cubicBezTo>
                    <a:pt x="5984" y="19902"/>
                    <a:pt x="6085" y="20539"/>
                    <a:pt x="6734" y="20958"/>
                  </a:cubicBezTo>
                  <a:cubicBezTo>
                    <a:pt x="7094" y="21189"/>
                    <a:pt x="7502" y="21262"/>
                    <a:pt x="7919" y="21262"/>
                  </a:cubicBezTo>
                  <a:cubicBezTo>
                    <a:pt x="8346" y="21262"/>
                    <a:pt x="8784" y="21186"/>
                    <a:pt x="9193" y="21124"/>
                  </a:cubicBezTo>
                  <a:cubicBezTo>
                    <a:pt x="10615" y="20906"/>
                    <a:pt x="12041" y="20614"/>
                    <a:pt x="13397" y="20123"/>
                  </a:cubicBezTo>
                  <a:cubicBezTo>
                    <a:pt x="13856" y="19954"/>
                    <a:pt x="14039" y="19581"/>
                    <a:pt x="13973" y="19108"/>
                  </a:cubicBezTo>
                  <a:cubicBezTo>
                    <a:pt x="13842" y="18168"/>
                    <a:pt x="13723" y="17226"/>
                    <a:pt x="13562" y="16288"/>
                  </a:cubicBezTo>
                  <a:cubicBezTo>
                    <a:pt x="13496" y="15910"/>
                    <a:pt x="13193" y="15237"/>
                    <a:pt x="13277" y="14900"/>
                  </a:cubicBezTo>
                  <a:cubicBezTo>
                    <a:pt x="13135" y="14689"/>
                    <a:pt x="13161" y="14583"/>
                    <a:pt x="13358" y="14583"/>
                  </a:cubicBezTo>
                  <a:cubicBezTo>
                    <a:pt x="13377" y="14583"/>
                    <a:pt x="13398" y="14584"/>
                    <a:pt x="13421" y="14586"/>
                  </a:cubicBezTo>
                  <a:cubicBezTo>
                    <a:pt x="13668" y="14543"/>
                    <a:pt x="13912" y="14482"/>
                    <a:pt x="14151" y="14403"/>
                  </a:cubicBezTo>
                  <a:cubicBezTo>
                    <a:pt x="15210" y="14141"/>
                    <a:pt x="17037" y="14198"/>
                    <a:pt x="17858" y="13420"/>
                  </a:cubicBezTo>
                  <a:cubicBezTo>
                    <a:pt x="18683" y="12643"/>
                    <a:pt x="18399" y="11054"/>
                    <a:pt x="18355" y="10045"/>
                  </a:cubicBezTo>
                  <a:cubicBezTo>
                    <a:pt x="18317" y="9123"/>
                    <a:pt x="18500" y="7257"/>
                    <a:pt x="17573" y="6659"/>
                  </a:cubicBezTo>
                  <a:cubicBezTo>
                    <a:pt x="17303" y="6485"/>
                    <a:pt x="17004" y="6425"/>
                    <a:pt x="16691" y="6425"/>
                  </a:cubicBezTo>
                  <a:cubicBezTo>
                    <a:pt x="16001" y="6425"/>
                    <a:pt x="15241" y="6715"/>
                    <a:pt x="14571" y="6715"/>
                  </a:cubicBezTo>
                  <a:cubicBezTo>
                    <a:pt x="14367" y="6715"/>
                    <a:pt x="14171" y="6688"/>
                    <a:pt x="13988" y="6618"/>
                  </a:cubicBezTo>
                  <a:cubicBezTo>
                    <a:pt x="13075" y="6268"/>
                    <a:pt x="12944" y="2887"/>
                    <a:pt x="12781" y="1870"/>
                  </a:cubicBezTo>
                  <a:cubicBezTo>
                    <a:pt x="12547" y="426"/>
                    <a:pt x="11462" y="0"/>
                    <a:pt x="1019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9"/>
            <p:cNvSpPr/>
            <p:nvPr/>
          </p:nvSpPr>
          <p:spPr>
            <a:xfrm>
              <a:off x="1277100" y="5292075"/>
              <a:ext cx="51150" cy="63600"/>
            </a:xfrm>
            <a:custGeom>
              <a:avLst/>
              <a:gdLst/>
              <a:ahLst/>
              <a:cxnLst/>
              <a:rect l="l" t="t" r="r" b="b"/>
              <a:pathLst>
                <a:path w="2046" h="2544" extrusionOk="0">
                  <a:moveTo>
                    <a:pt x="785" y="0"/>
                  </a:moveTo>
                  <a:cubicBezTo>
                    <a:pt x="499" y="0"/>
                    <a:pt x="198" y="179"/>
                    <a:pt x="137" y="482"/>
                  </a:cubicBezTo>
                  <a:cubicBezTo>
                    <a:pt x="1" y="1158"/>
                    <a:pt x="188" y="1856"/>
                    <a:pt x="696" y="2336"/>
                  </a:cubicBezTo>
                  <a:cubicBezTo>
                    <a:pt x="840" y="2469"/>
                    <a:pt x="1037" y="2543"/>
                    <a:pt x="1232" y="2543"/>
                  </a:cubicBezTo>
                  <a:cubicBezTo>
                    <a:pt x="1414" y="2543"/>
                    <a:pt x="1595" y="2478"/>
                    <a:pt x="1725" y="2336"/>
                  </a:cubicBezTo>
                  <a:cubicBezTo>
                    <a:pt x="1965" y="2074"/>
                    <a:pt x="2046" y="1553"/>
                    <a:pt x="1725" y="1305"/>
                  </a:cubicBezTo>
                  <a:cubicBezTo>
                    <a:pt x="1661" y="1257"/>
                    <a:pt x="1601" y="1202"/>
                    <a:pt x="1545" y="1144"/>
                  </a:cubicBezTo>
                  <a:cubicBezTo>
                    <a:pt x="1545" y="1131"/>
                    <a:pt x="1499" y="1059"/>
                    <a:pt x="1472" y="1013"/>
                  </a:cubicBezTo>
                  <a:cubicBezTo>
                    <a:pt x="1476" y="1002"/>
                    <a:pt x="1444" y="889"/>
                    <a:pt x="1438" y="889"/>
                  </a:cubicBezTo>
                  <a:cubicBezTo>
                    <a:pt x="1438" y="889"/>
                    <a:pt x="1438" y="889"/>
                    <a:pt x="1438" y="889"/>
                  </a:cubicBezTo>
                  <a:cubicBezTo>
                    <a:pt x="1432" y="812"/>
                    <a:pt x="1434" y="734"/>
                    <a:pt x="1443" y="658"/>
                  </a:cubicBezTo>
                  <a:cubicBezTo>
                    <a:pt x="1479" y="334"/>
                    <a:pt x="1164" y="40"/>
                    <a:pt x="867" y="5"/>
                  </a:cubicBezTo>
                  <a:cubicBezTo>
                    <a:pt x="840" y="2"/>
                    <a:pt x="813" y="0"/>
                    <a:pt x="78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9"/>
            <p:cNvSpPr/>
            <p:nvPr/>
          </p:nvSpPr>
          <p:spPr>
            <a:xfrm>
              <a:off x="1209975" y="5286500"/>
              <a:ext cx="47775" cy="64775"/>
            </a:xfrm>
            <a:custGeom>
              <a:avLst/>
              <a:gdLst/>
              <a:ahLst/>
              <a:cxnLst/>
              <a:rect l="l" t="t" r="r" b="b"/>
              <a:pathLst>
                <a:path w="1911" h="2591" extrusionOk="0">
                  <a:moveTo>
                    <a:pt x="714" y="1"/>
                  </a:moveTo>
                  <a:cubicBezTo>
                    <a:pt x="355" y="1"/>
                    <a:pt x="0" y="289"/>
                    <a:pt x="122" y="746"/>
                  </a:cubicBezTo>
                  <a:cubicBezTo>
                    <a:pt x="238" y="1194"/>
                    <a:pt x="350" y="1637"/>
                    <a:pt x="446" y="2087"/>
                  </a:cubicBezTo>
                  <a:cubicBezTo>
                    <a:pt x="508" y="2392"/>
                    <a:pt x="819" y="2590"/>
                    <a:pt x="1120" y="2590"/>
                  </a:cubicBezTo>
                  <a:cubicBezTo>
                    <a:pt x="1178" y="2590"/>
                    <a:pt x="1236" y="2583"/>
                    <a:pt x="1291" y="2568"/>
                  </a:cubicBezTo>
                  <a:cubicBezTo>
                    <a:pt x="1617" y="2477"/>
                    <a:pt x="1911" y="2070"/>
                    <a:pt x="1772" y="1724"/>
                  </a:cubicBezTo>
                  <a:cubicBezTo>
                    <a:pt x="1597" y="1293"/>
                    <a:pt x="1443" y="863"/>
                    <a:pt x="1295" y="423"/>
                  </a:cubicBezTo>
                  <a:cubicBezTo>
                    <a:pt x="1194" y="130"/>
                    <a:pt x="953" y="1"/>
                    <a:pt x="71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9"/>
            <p:cNvSpPr/>
            <p:nvPr/>
          </p:nvSpPr>
          <p:spPr>
            <a:xfrm>
              <a:off x="1152775" y="5286800"/>
              <a:ext cx="49275" cy="59875"/>
            </a:xfrm>
            <a:custGeom>
              <a:avLst/>
              <a:gdLst/>
              <a:ahLst/>
              <a:cxnLst/>
              <a:rect l="l" t="t" r="r" b="b"/>
              <a:pathLst>
                <a:path w="1971" h="2395" extrusionOk="0">
                  <a:moveTo>
                    <a:pt x="687" y="0"/>
                  </a:moveTo>
                  <a:cubicBezTo>
                    <a:pt x="346" y="0"/>
                    <a:pt x="1" y="285"/>
                    <a:pt x="95" y="732"/>
                  </a:cubicBezTo>
                  <a:cubicBezTo>
                    <a:pt x="193" y="1206"/>
                    <a:pt x="374" y="1688"/>
                    <a:pt x="668" y="2079"/>
                  </a:cubicBezTo>
                  <a:cubicBezTo>
                    <a:pt x="809" y="2268"/>
                    <a:pt x="1016" y="2394"/>
                    <a:pt x="1237" y="2394"/>
                  </a:cubicBezTo>
                  <a:cubicBezTo>
                    <a:pt x="1338" y="2394"/>
                    <a:pt x="1443" y="2367"/>
                    <a:pt x="1545" y="2308"/>
                  </a:cubicBezTo>
                  <a:cubicBezTo>
                    <a:pt x="1828" y="2142"/>
                    <a:pt x="1970" y="1717"/>
                    <a:pt x="1776" y="1430"/>
                  </a:cubicBezTo>
                  <a:cubicBezTo>
                    <a:pt x="1554" y="1109"/>
                    <a:pt x="1353" y="790"/>
                    <a:pt x="1235" y="417"/>
                  </a:cubicBezTo>
                  <a:cubicBezTo>
                    <a:pt x="1142" y="127"/>
                    <a:pt x="915" y="0"/>
                    <a:pt x="68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9"/>
            <p:cNvSpPr/>
            <p:nvPr/>
          </p:nvSpPr>
          <p:spPr>
            <a:xfrm>
              <a:off x="1098475" y="5283925"/>
              <a:ext cx="51575" cy="63400"/>
            </a:xfrm>
            <a:custGeom>
              <a:avLst/>
              <a:gdLst/>
              <a:ahLst/>
              <a:cxnLst/>
              <a:rect l="l" t="t" r="r" b="b"/>
              <a:pathLst>
                <a:path w="2063" h="2536" extrusionOk="0">
                  <a:moveTo>
                    <a:pt x="517" y="1"/>
                  </a:moveTo>
                  <a:cubicBezTo>
                    <a:pt x="254" y="1"/>
                    <a:pt x="0" y="287"/>
                    <a:pt x="148" y="607"/>
                  </a:cubicBezTo>
                  <a:cubicBezTo>
                    <a:pt x="404" y="1161"/>
                    <a:pt x="654" y="1715"/>
                    <a:pt x="908" y="2272"/>
                  </a:cubicBezTo>
                  <a:cubicBezTo>
                    <a:pt x="991" y="2459"/>
                    <a:pt x="1143" y="2535"/>
                    <a:pt x="1303" y="2535"/>
                  </a:cubicBezTo>
                  <a:cubicBezTo>
                    <a:pt x="1663" y="2535"/>
                    <a:pt x="2062" y="2148"/>
                    <a:pt x="1809" y="1746"/>
                  </a:cubicBezTo>
                  <a:cubicBezTo>
                    <a:pt x="1488" y="1231"/>
                    <a:pt x="1163" y="718"/>
                    <a:pt x="843" y="200"/>
                  </a:cubicBezTo>
                  <a:cubicBezTo>
                    <a:pt x="757" y="60"/>
                    <a:pt x="636" y="1"/>
                    <a:pt x="51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9"/>
            <p:cNvSpPr/>
            <p:nvPr/>
          </p:nvSpPr>
          <p:spPr>
            <a:xfrm>
              <a:off x="1041650" y="5296325"/>
              <a:ext cx="39675" cy="42550"/>
            </a:xfrm>
            <a:custGeom>
              <a:avLst/>
              <a:gdLst/>
              <a:ahLst/>
              <a:cxnLst/>
              <a:rect l="l" t="t" r="r" b="b"/>
              <a:pathLst>
                <a:path w="1587" h="1702" extrusionOk="0">
                  <a:moveTo>
                    <a:pt x="726" y="1"/>
                  </a:moveTo>
                  <a:cubicBezTo>
                    <a:pt x="671" y="1"/>
                    <a:pt x="615" y="9"/>
                    <a:pt x="559" y="27"/>
                  </a:cubicBezTo>
                  <a:cubicBezTo>
                    <a:pt x="250" y="127"/>
                    <a:pt x="1" y="470"/>
                    <a:pt x="116" y="803"/>
                  </a:cubicBezTo>
                  <a:cubicBezTo>
                    <a:pt x="168" y="950"/>
                    <a:pt x="218" y="1092"/>
                    <a:pt x="270" y="1237"/>
                  </a:cubicBezTo>
                  <a:cubicBezTo>
                    <a:pt x="360" y="1493"/>
                    <a:pt x="597" y="1701"/>
                    <a:pt x="868" y="1701"/>
                  </a:cubicBezTo>
                  <a:cubicBezTo>
                    <a:pt x="923" y="1701"/>
                    <a:pt x="981" y="1693"/>
                    <a:pt x="1038" y="1673"/>
                  </a:cubicBezTo>
                  <a:cubicBezTo>
                    <a:pt x="1350" y="1576"/>
                    <a:pt x="1587" y="1237"/>
                    <a:pt x="1475" y="906"/>
                  </a:cubicBezTo>
                  <a:cubicBezTo>
                    <a:pt x="1429" y="760"/>
                    <a:pt x="1382" y="615"/>
                    <a:pt x="1332" y="469"/>
                  </a:cubicBezTo>
                  <a:cubicBezTo>
                    <a:pt x="1248" y="208"/>
                    <a:pt x="999" y="1"/>
                    <a:pt x="72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7" name="Google Shape;1537;p49"/>
          <p:cNvSpPr txBox="1">
            <a:spLocks noGrp="1"/>
          </p:cNvSpPr>
          <p:nvPr>
            <p:ph type="ctrTitle" idx="4294967295"/>
          </p:nvPr>
        </p:nvSpPr>
        <p:spPr>
          <a:xfrm>
            <a:off x="853225" y="1593375"/>
            <a:ext cx="1363800" cy="486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600"/>
              <a:t>Jupiter</a:t>
            </a:r>
            <a:endParaRPr sz="1600"/>
          </a:p>
        </p:txBody>
      </p:sp>
      <p:sp>
        <p:nvSpPr>
          <p:cNvPr id="1538" name="Google Shape;1538;p49"/>
          <p:cNvSpPr txBox="1">
            <a:spLocks noGrp="1"/>
          </p:cNvSpPr>
          <p:nvPr>
            <p:ph type="subTitle" idx="4294967295"/>
          </p:nvPr>
        </p:nvSpPr>
        <p:spPr>
          <a:xfrm>
            <a:off x="913676" y="1935769"/>
            <a:ext cx="1303200" cy="921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100"/>
              <a:t>Jupiter is the biggest planet in our Solar System</a:t>
            </a:r>
            <a:endParaRPr sz="1100"/>
          </a:p>
        </p:txBody>
      </p:sp>
      <p:sp>
        <p:nvSpPr>
          <p:cNvPr id="1539" name="Google Shape;1539;p49"/>
          <p:cNvSpPr txBox="1">
            <a:spLocks noGrp="1"/>
          </p:cNvSpPr>
          <p:nvPr>
            <p:ph type="ctrTitle" idx="4294967295"/>
          </p:nvPr>
        </p:nvSpPr>
        <p:spPr>
          <a:xfrm>
            <a:off x="6987550" y="1593375"/>
            <a:ext cx="1303200" cy="48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a:t>Neptune</a:t>
            </a:r>
            <a:endParaRPr sz="1600"/>
          </a:p>
        </p:txBody>
      </p:sp>
      <p:sp>
        <p:nvSpPr>
          <p:cNvPr id="1540" name="Google Shape;1540;p49"/>
          <p:cNvSpPr txBox="1">
            <a:spLocks noGrp="1"/>
          </p:cNvSpPr>
          <p:nvPr>
            <p:ph type="subTitle" idx="4294967295"/>
          </p:nvPr>
        </p:nvSpPr>
        <p:spPr>
          <a:xfrm>
            <a:off x="6987550" y="1935769"/>
            <a:ext cx="1245300" cy="921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a:t>Neptune is the farthest planet from the Sun</a:t>
            </a:r>
            <a:endParaRPr sz="1100"/>
          </a:p>
        </p:txBody>
      </p:sp>
      <p:sp>
        <p:nvSpPr>
          <p:cNvPr id="1541" name="Google Shape;1541;p49"/>
          <p:cNvSpPr txBox="1">
            <a:spLocks noGrp="1"/>
          </p:cNvSpPr>
          <p:nvPr>
            <p:ph type="ctrTitle" idx="4294967295"/>
          </p:nvPr>
        </p:nvSpPr>
        <p:spPr>
          <a:xfrm>
            <a:off x="853225" y="3242704"/>
            <a:ext cx="1363800" cy="486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600"/>
              <a:t>Mars</a:t>
            </a:r>
            <a:endParaRPr sz="1600"/>
          </a:p>
        </p:txBody>
      </p:sp>
      <p:sp>
        <p:nvSpPr>
          <p:cNvPr id="1542" name="Google Shape;1542;p49"/>
          <p:cNvSpPr txBox="1">
            <a:spLocks noGrp="1"/>
          </p:cNvSpPr>
          <p:nvPr>
            <p:ph type="subTitle" idx="4294967295"/>
          </p:nvPr>
        </p:nvSpPr>
        <p:spPr>
          <a:xfrm>
            <a:off x="913676" y="3585098"/>
            <a:ext cx="1303200" cy="921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100"/>
              <a:t>Despite being red, Mars is actually a cold place</a:t>
            </a:r>
            <a:endParaRPr sz="1100"/>
          </a:p>
        </p:txBody>
      </p:sp>
      <p:sp>
        <p:nvSpPr>
          <p:cNvPr id="1543" name="Google Shape;1543;p49"/>
          <p:cNvSpPr txBox="1">
            <a:spLocks noGrp="1"/>
          </p:cNvSpPr>
          <p:nvPr>
            <p:ph type="ctrTitle" idx="4294967295"/>
          </p:nvPr>
        </p:nvSpPr>
        <p:spPr>
          <a:xfrm>
            <a:off x="6987550" y="3242704"/>
            <a:ext cx="1303200" cy="48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a:t>Venus</a:t>
            </a:r>
            <a:endParaRPr sz="1600"/>
          </a:p>
        </p:txBody>
      </p:sp>
      <p:sp>
        <p:nvSpPr>
          <p:cNvPr id="1544" name="Google Shape;1544;p49"/>
          <p:cNvSpPr txBox="1">
            <a:spLocks noGrp="1"/>
          </p:cNvSpPr>
          <p:nvPr>
            <p:ph type="subTitle" idx="4294967295"/>
          </p:nvPr>
        </p:nvSpPr>
        <p:spPr>
          <a:xfrm>
            <a:off x="6987550" y="3585098"/>
            <a:ext cx="1245300" cy="921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a:t>Venus has a beautiful name, but it’s terribly hot</a:t>
            </a:r>
            <a:endParaRPr sz="1100"/>
          </a:p>
        </p:txBody>
      </p:sp>
      <p:sp>
        <p:nvSpPr>
          <p:cNvPr id="1545" name="Google Shape;1545;p49"/>
          <p:cNvSpPr/>
          <p:nvPr/>
        </p:nvSpPr>
        <p:spPr>
          <a:xfrm>
            <a:off x="2292150" y="1686036"/>
            <a:ext cx="940000" cy="359200"/>
          </a:xfrm>
          <a:custGeom>
            <a:avLst/>
            <a:gdLst/>
            <a:ahLst/>
            <a:cxnLst/>
            <a:rect l="l" t="t" r="r" b="b"/>
            <a:pathLst>
              <a:path w="37600" h="14368" extrusionOk="0">
                <a:moveTo>
                  <a:pt x="0" y="4796"/>
                </a:moveTo>
                <a:cubicBezTo>
                  <a:pt x="3751" y="1047"/>
                  <a:pt x="11882" y="-1911"/>
                  <a:pt x="15632" y="1839"/>
                </a:cubicBezTo>
                <a:cubicBezTo>
                  <a:pt x="19240" y="5447"/>
                  <a:pt x="20973" y="11042"/>
                  <a:pt x="25348" y="13668"/>
                </a:cubicBezTo>
                <a:cubicBezTo>
                  <a:pt x="28852" y="15771"/>
                  <a:pt x="33946" y="12262"/>
                  <a:pt x="37600" y="14091"/>
                </a:cubicBezTo>
              </a:path>
            </a:pathLst>
          </a:custGeom>
          <a:noFill/>
          <a:ln w="19050" cap="flat" cmpd="sng">
            <a:solidFill>
              <a:srgbClr val="322824"/>
            </a:solidFill>
            <a:prstDash val="dash"/>
            <a:round/>
            <a:headEnd type="none" w="med" len="med"/>
            <a:tailEnd type="none" w="med" len="med"/>
          </a:ln>
        </p:spPr>
      </p:sp>
      <p:sp>
        <p:nvSpPr>
          <p:cNvPr id="1546" name="Google Shape;1546;p49"/>
          <p:cNvSpPr/>
          <p:nvPr/>
        </p:nvSpPr>
        <p:spPr>
          <a:xfrm>
            <a:off x="2239350" y="3148331"/>
            <a:ext cx="929425" cy="407075"/>
          </a:xfrm>
          <a:custGeom>
            <a:avLst/>
            <a:gdLst/>
            <a:ahLst/>
            <a:cxnLst/>
            <a:rect l="l" t="t" r="r" b="b"/>
            <a:pathLst>
              <a:path w="37177" h="16283" extrusionOk="0">
                <a:moveTo>
                  <a:pt x="0" y="12209"/>
                </a:moveTo>
                <a:cubicBezTo>
                  <a:pt x="3009" y="9197"/>
                  <a:pt x="6362" y="5726"/>
                  <a:pt x="10562" y="5027"/>
                </a:cubicBezTo>
                <a:cubicBezTo>
                  <a:pt x="15618" y="4185"/>
                  <a:pt x="21724" y="6516"/>
                  <a:pt x="24925" y="10519"/>
                </a:cubicBezTo>
                <a:cubicBezTo>
                  <a:pt x="26068" y="11949"/>
                  <a:pt x="26562" y="15192"/>
                  <a:pt x="24925" y="16011"/>
                </a:cubicBezTo>
                <a:cubicBezTo>
                  <a:pt x="21534" y="17708"/>
                  <a:pt x="17315" y="9685"/>
                  <a:pt x="19011" y="6294"/>
                </a:cubicBezTo>
                <a:cubicBezTo>
                  <a:pt x="21840" y="636"/>
                  <a:pt x="31175" y="-1197"/>
                  <a:pt x="37177" y="802"/>
                </a:cubicBezTo>
              </a:path>
            </a:pathLst>
          </a:custGeom>
          <a:noFill/>
          <a:ln w="19050" cap="flat" cmpd="sng">
            <a:solidFill>
              <a:srgbClr val="322824"/>
            </a:solidFill>
            <a:prstDash val="dash"/>
            <a:round/>
            <a:headEnd type="none" w="med" len="med"/>
            <a:tailEnd type="none" w="med" len="med"/>
          </a:ln>
        </p:spPr>
      </p:sp>
      <p:sp>
        <p:nvSpPr>
          <p:cNvPr id="1547" name="Google Shape;1547;p49"/>
          <p:cNvSpPr/>
          <p:nvPr/>
        </p:nvSpPr>
        <p:spPr>
          <a:xfrm>
            <a:off x="5576825" y="1588863"/>
            <a:ext cx="1436375" cy="380425"/>
          </a:xfrm>
          <a:custGeom>
            <a:avLst/>
            <a:gdLst/>
            <a:ahLst/>
            <a:cxnLst/>
            <a:rect l="l" t="t" r="r" b="b"/>
            <a:pathLst>
              <a:path w="57455" h="15217" extrusionOk="0">
                <a:moveTo>
                  <a:pt x="57455" y="9105"/>
                </a:moveTo>
                <a:cubicBezTo>
                  <a:pt x="49897" y="12884"/>
                  <a:pt x="39665" y="13306"/>
                  <a:pt x="32107" y="9527"/>
                </a:cubicBezTo>
                <a:cubicBezTo>
                  <a:pt x="30136" y="8541"/>
                  <a:pt x="28453" y="5704"/>
                  <a:pt x="29150" y="3613"/>
                </a:cubicBezTo>
                <a:cubicBezTo>
                  <a:pt x="29969" y="1157"/>
                  <a:pt x="34502" y="-1175"/>
                  <a:pt x="36332" y="656"/>
                </a:cubicBezTo>
                <a:cubicBezTo>
                  <a:pt x="39419" y="3746"/>
                  <a:pt x="35828" y="11526"/>
                  <a:pt x="31685" y="12907"/>
                </a:cubicBezTo>
                <a:cubicBezTo>
                  <a:pt x="21651" y="16252"/>
                  <a:pt x="9458" y="15952"/>
                  <a:pt x="0" y="11217"/>
                </a:cubicBezTo>
              </a:path>
            </a:pathLst>
          </a:custGeom>
          <a:noFill/>
          <a:ln w="19050" cap="flat" cmpd="sng">
            <a:solidFill>
              <a:srgbClr val="322824"/>
            </a:solidFill>
            <a:prstDash val="dash"/>
            <a:round/>
            <a:headEnd type="none" w="med" len="med"/>
            <a:tailEnd type="none" w="med" len="med"/>
          </a:ln>
        </p:spPr>
      </p:sp>
      <p:sp>
        <p:nvSpPr>
          <p:cNvPr id="1548" name="Google Shape;1548;p49"/>
          <p:cNvSpPr/>
          <p:nvPr/>
        </p:nvSpPr>
        <p:spPr>
          <a:xfrm>
            <a:off x="5872550" y="2764036"/>
            <a:ext cx="1140650" cy="789525"/>
          </a:xfrm>
          <a:custGeom>
            <a:avLst/>
            <a:gdLst/>
            <a:ahLst/>
            <a:cxnLst/>
            <a:rect l="l" t="t" r="r" b="b"/>
            <a:pathLst>
              <a:path w="45626" h="31581" extrusionOk="0">
                <a:moveTo>
                  <a:pt x="0" y="1388"/>
                </a:moveTo>
                <a:cubicBezTo>
                  <a:pt x="5683" y="-1454"/>
                  <a:pt x="14775" y="530"/>
                  <a:pt x="18588" y="5613"/>
                </a:cubicBezTo>
                <a:cubicBezTo>
                  <a:pt x="23438" y="12077"/>
                  <a:pt x="22168" y="22289"/>
                  <a:pt x="27882" y="28003"/>
                </a:cubicBezTo>
                <a:cubicBezTo>
                  <a:pt x="30027" y="30148"/>
                  <a:pt x="33389" y="32118"/>
                  <a:pt x="36332" y="31383"/>
                </a:cubicBezTo>
                <a:cubicBezTo>
                  <a:pt x="39486" y="30595"/>
                  <a:pt x="42719" y="26971"/>
                  <a:pt x="45626" y="28426"/>
                </a:cubicBezTo>
              </a:path>
            </a:pathLst>
          </a:custGeom>
          <a:noFill/>
          <a:ln w="19050" cap="flat" cmpd="sng">
            <a:solidFill>
              <a:srgbClr val="322824"/>
            </a:solidFill>
            <a:prstDash val="dash"/>
            <a:round/>
            <a:headEnd type="none" w="med" len="med"/>
            <a:tailEnd type="none" w="med" len="med"/>
          </a:ln>
        </p:spPr>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BAE0DF"/>
        </a:solidFill>
        <a:effectLst/>
      </p:bgPr>
    </p:bg>
    <p:spTree>
      <p:nvGrpSpPr>
        <p:cNvPr id="1" name="Shape 1552"/>
        <p:cNvGrpSpPr/>
        <p:nvPr/>
      </p:nvGrpSpPr>
      <p:grpSpPr>
        <a:xfrm>
          <a:off x="0" y="0"/>
          <a:ext cx="0" cy="0"/>
          <a:chOff x="0" y="0"/>
          <a:chExt cx="0" cy="0"/>
        </a:xfrm>
      </p:grpSpPr>
      <p:sp>
        <p:nvSpPr>
          <p:cNvPr id="1553" name="Google Shape;1553;p50"/>
          <p:cNvSpPr/>
          <p:nvPr/>
        </p:nvSpPr>
        <p:spPr>
          <a:xfrm>
            <a:off x="1174615" y="1496665"/>
            <a:ext cx="1765800" cy="1765800"/>
          </a:xfrm>
          <a:prstGeom prst="ellipse">
            <a:avLst/>
          </a:prstGeom>
          <a:noFill/>
          <a:ln w="28575" cap="flat" cmpd="sng">
            <a:solidFill>
              <a:srgbClr val="32282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0"/>
          <p:cNvSpPr/>
          <p:nvPr/>
        </p:nvSpPr>
        <p:spPr>
          <a:xfrm>
            <a:off x="3689090" y="3028090"/>
            <a:ext cx="1765800" cy="1765800"/>
          </a:xfrm>
          <a:prstGeom prst="ellipse">
            <a:avLst/>
          </a:prstGeom>
          <a:noFill/>
          <a:ln w="28575" cap="flat" cmpd="sng">
            <a:solidFill>
              <a:srgbClr val="32282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0"/>
          <p:cNvSpPr/>
          <p:nvPr/>
        </p:nvSpPr>
        <p:spPr>
          <a:xfrm>
            <a:off x="6203565" y="1496665"/>
            <a:ext cx="1765800" cy="1765800"/>
          </a:xfrm>
          <a:prstGeom prst="ellipse">
            <a:avLst/>
          </a:prstGeom>
          <a:noFill/>
          <a:ln w="28575" cap="flat" cmpd="sng">
            <a:solidFill>
              <a:srgbClr val="32282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0"/>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Quality Improvement Measures</a:t>
            </a:r>
            <a:endParaRPr/>
          </a:p>
        </p:txBody>
      </p:sp>
      <p:sp>
        <p:nvSpPr>
          <p:cNvPr id="1557" name="Google Shape;1557;p50"/>
          <p:cNvSpPr txBox="1">
            <a:spLocks noGrp="1"/>
          </p:cNvSpPr>
          <p:nvPr>
            <p:ph type="ctrTitle" idx="2"/>
          </p:nvPr>
        </p:nvSpPr>
        <p:spPr>
          <a:xfrm>
            <a:off x="1124400" y="3480859"/>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4"/>
                </a:solidFill>
              </a:rPr>
              <a:t>Saturn</a:t>
            </a:r>
            <a:endParaRPr>
              <a:solidFill>
                <a:schemeClr val="accent4"/>
              </a:solidFill>
            </a:endParaRPr>
          </a:p>
        </p:txBody>
      </p:sp>
      <p:sp>
        <p:nvSpPr>
          <p:cNvPr id="1558" name="Google Shape;1558;p50"/>
          <p:cNvSpPr txBox="1">
            <a:spLocks noGrp="1"/>
          </p:cNvSpPr>
          <p:nvPr>
            <p:ph type="subTitle" idx="1"/>
          </p:nvPr>
        </p:nvSpPr>
        <p:spPr>
          <a:xfrm>
            <a:off x="1165350" y="3823252"/>
            <a:ext cx="17658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Yes, this is the ringed one. It’s a gas giant</a:t>
            </a:r>
            <a:endParaRPr/>
          </a:p>
        </p:txBody>
      </p:sp>
      <p:sp>
        <p:nvSpPr>
          <p:cNvPr id="1559" name="Google Shape;1559;p50"/>
          <p:cNvSpPr txBox="1">
            <a:spLocks noGrp="1"/>
          </p:cNvSpPr>
          <p:nvPr>
            <p:ph type="ctrTitle" idx="3"/>
          </p:nvPr>
        </p:nvSpPr>
        <p:spPr>
          <a:xfrm>
            <a:off x="3648150" y="3480859"/>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5"/>
                </a:solidFill>
              </a:rPr>
              <a:t>Jupiter</a:t>
            </a:r>
            <a:endParaRPr>
              <a:solidFill>
                <a:schemeClr val="accent5"/>
              </a:solidFill>
            </a:endParaRPr>
          </a:p>
        </p:txBody>
      </p:sp>
      <p:sp>
        <p:nvSpPr>
          <p:cNvPr id="1560" name="Google Shape;1560;p50"/>
          <p:cNvSpPr txBox="1">
            <a:spLocks noGrp="1"/>
          </p:cNvSpPr>
          <p:nvPr>
            <p:ph type="subTitle" idx="4"/>
          </p:nvPr>
        </p:nvSpPr>
        <p:spPr>
          <a:xfrm>
            <a:off x="3689100" y="3823252"/>
            <a:ext cx="17658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our Solar System</a:t>
            </a:r>
            <a:endParaRPr/>
          </a:p>
        </p:txBody>
      </p:sp>
      <p:sp>
        <p:nvSpPr>
          <p:cNvPr id="1561" name="Google Shape;1561;p50"/>
          <p:cNvSpPr txBox="1">
            <a:spLocks noGrp="1"/>
          </p:cNvSpPr>
          <p:nvPr>
            <p:ph type="ctrTitle" idx="5"/>
          </p:nvPr>
        </p:nvSpPr>
        <p:spPr>
          <a:xfrm>
            <a:off x="6171900" y="3480859"/>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6"/>
                </a:solidFill>
              </a:rPr>
              <a:t>Neptune</a:t>
            </a:r>
            <a:endParaRPr>
              <a:solidFill>
                <a:schemeClr val="accent6"/>
              </a:solidFill>
            </a:endParaRPr>
          </a:p>
        </p:txBody>
      </p:sp>
      <p:sp>
        <p:nvSpPr>
          <p:cNvPr id="1562" name="Google Shape;1562;p50"/>
          <p:cNvSpPr txBox="1">
            <a:spLocks noGrp="1"/>
          </p:cNvSpPr>
          <p:nvPr>
            <p:ph type="subTitle" idx="6"/>
          </p:nvPr>
        </p:nvSpPr>
        <p:spPr>
          <a:xfrm>
            <a:off x="6212850" y="3823252"/>
            <a:ext cx="17658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sp>
        <p:nvSpPr>
          <p:cNvPr id="1563" name="Google Shape;1563;p50"/>
          <p:cNvSpPr txBox="1">
            <a:spLocks noGrp="1"/>
          </p:cNvSpPr>
          <p:nvPr>
            <p:ph type="ctrTitle" idx="7"/>
          </p:nvPr>
        </p:nvSpPr>
        <p:spPr>
          <a:xfrm>
            <a:off x="1124400" y="1940059"/>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rPr>
              <a:t>Mercury</a:t>
            </a:r>
            <a:endParaRPr>
              <a:solidFill>
                <a:schemeClr val="accent1"/>
              </a:solidFill>
            </a:endParaRPr>
          </a:p>
        </p:txBody>
      </p:sp>
      <p:sp>
        <p:nvSpPr>
          <p:cNvPr id="1564" name="Google Shape;1564;p50"/>
          <p:cNvSpPr txBox="1">
            <a:spLocks noGrp="1"/>
          </p:cNvSpPr>
          <p:nvPr>
            <p:ph type="subTitle" idx="8"/>
          </p:nvPr>
        </p:nvSpPr>
        <p:spPr>
          <a:xfrm>
            <a:off x="1165350" y="2282452"/>
            <a:ext cx="17658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565" name="Google Shape;1565;p50"/>
          <p:cNvSpPr txBox="1">
            <a:spLocks noGrp="1"/>
          </p:cNvSpPr>
          <p:nvPr>
            <p:ph type="ctrTitle" idx="9"/>
          </p:nvPr>
        </p:nvSpPr>
        <p:spPr>
          <a:xfrm>
            <a:off x="3648150" y="1940059"/>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Venus</a:t>
            </a:r>
            <a:endParaRPr>
              <a:solidFill>
                <a:schemeClr val="accent3"/>
              </a:solidFill>
            </a:endParaRPr>
          </a:p>
        </p:txBody>
      </p:sp>
      <p:sp>
        <p:nvSpPr>
          <p:cNvPr id="1566" name="Google Shape;1566;p50"/>
          <p:cNvSpPr txBox="1">
            <a:spLocks noGrp="1"/>
          </p:cNvSpPr>
          <p:nvPr>
            <p:ph type="subTitle" idx="13"/>
          </p:nvPr>
        </p:nvSpPr>
        <p:spPr>
          <a:xfrm>
            <a:off x="3689100" y="2282452"/>
            <a:ext cx="17658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very hot</a:t>
            </a:r>
            <a:endParaRPr/>
          </a:p>
        </p:txBody>
      </p:sp>
      <p:sp>
        <p:nvSpPr>
          <p:cNvPr id="1567" name="Google Shape;1567;p50"/>
          <p:cNvSpPr txBox="1">
            <a:spLocks noGrp="1"/>
          </p:cNvSpPr>
          <p:nvPr>
            <p:ph type="ctrTitle" idx="14"/>
          </p:nvPr>
        </p:nvSpPr>
        <p:spPr>
          <a:xfrm>
            <a:off x="6171900" y="1940059"/>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4"/>
                </a:solidFill>
              </a:rPr>
              <a:t>Mars</a:t>
            </a:r>
            <a:endParaRPr>
              <a:solidFill>
                <a:schemeClr val="accent4"/>
              </a:solidFill>
            </a:endParaRPr>
          </a:p>
        </p:txBody>
      </p:sp>
      <p:sp>
        <p:nvSpPr>
          <p:cNvPr id="1568" name="Google Shape;1568;p50"/>
          <p:cNvSpPr txBox="1">
            <a:spLocks noGrp="1"/>
          </p:cNvSpPr>
          <p:nvPr>
            <p:ph type="subTitle" idx="15"/>
          </p:nvPr>
        </p:nvSpPr>
        <p:spPr>
          <a:xfrm>
            <a:off x="6212850" y="2282452"/>
            <a:ext cx="17658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a:t>
            </a:r>
            <a:endParaRPr/>
          </a:p>
          <a:p>
            <a:pPr marL="0" lvl="0" indent="0" algn="ctr" rtl="0">
              <a:spcBef>
                <a:spcPts val="0"/>
              </a:spcBef>
              <a:spcAft>
                <a:spcPts val="0"/>
              </a:spcAft>
              <a:buNone/>
            </a:pPr>
            <a:r>
              <a:rPr lang="en"/>
              <a:t>is a cold place</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295"/>
        <p:cNvGrpSpPr/>
        <p:nvPr/>
      </p:nvGrpSpPr>
      <p:grpSpPr>
        <a:xfrm>
          <a:off x="0" y="0"/>
          <a:ext cx="0" cy="0"/>
          <a:chOff x="0" y="0"/>
          <a:chExt cx="0" cy="0"/>
        </a:xfrm>
      </p:grpSpPr>
      <p:sp>
        <p:nvSpPr>
          <p:cNvPr id="296" name="Google Shape;296;p33"/>
          <p:cNvSpPr txBox="1">
            <a:spLocks noGrp="1"/>
          </p:cNvSpPr>
          <p:nvPr>
            <p:ph type="ctrTitle" idx="2"/>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297" name="Google Shape;297;p33"/>
          <p:cNvSpPr/>
          <p:nvPr/>
        </p:nvSpPr>
        <p:spPr>
          <a:xfrm>
            <a:off x="-514825" y="1253575"/>
            <a:ext cx="2843225" cy="2486025"/>
          </a:xfrm>
          <a:custGeom>
            <a:avLst/>
            <a:gdLst/>
            <a:ahLst/>
            <a:cxnLst/>
            <a:rect l="l" t="t" r="r" b="b"/>
            <a:pathLst>
              <a:path w="113729" h="99441" extrusionOk="0">
                <a:moveTo>
                  <a:pt x="0" y="99441"/>
                </a:moveTo>
                <a:cubicBezTo>
                  <a:pt x="12853" y="99441"/>
                  <a:pt x="27128" y="98722"/>
                  <a:pt x="37719" y="91440"/>
                </a:cubicBezTo>
                <a:cubicBezTo>
                  <a:pt x="48741" y="83862"/>
                  <a:pt x="57095" y="71611"/>
                  <a:pt x="61151" y="58865"/>
                </a:cubicBezTo>
                <a:cubicBezTo>
                  <a:pt x="65374" y="45593"/>
                  <a:pt x="67263" y="30537"/>
                  <a:pt x="63437" y="17145"/>
                </a:cubicBezTo>
                <a:cubicBezTo>
                  <a:pt x="61876" y="11681"/>
                  <a:pt x="58091" y="5379"/>
                  <a:pt x="52578" y="4001"/>
                </a:cubicBezTo>
                <a:cubicBezTo>
                  <a:pt x="49351" y="3194"/>
                  <a:pt x="45631" y="4442"/>
                  <a:pt x="42863" y="6287"/>
                </a:cubicBezTo>
                <a:cubicBezTo>
                  <a:pt x="35300" y="11327"/>
                  <a:pt x="48810" y="27365"/>
                  <a:pt x="57722" y="29147"/>
                </a:cubicBezTo>
                <a:cubicBezTo>
                  <a:pt x="69822" y="31567"/>
                  <a:pt x="83465" y="29341"/>
                  <a:pt x="94298" y="23432"/>
                </a:cubicBezTo>
                <a:cubicBezTo>
                  <a:pt x="103206" y="18573"/>
                  <a:pt x="109188" y="9074"/>
                  <a:pt x="113729" y="0"/>
                </a:cubicBezTo>
              </a:path>
            </a:pathLst>
          </a:custGeom>
          <a:noFill/>
          <a:ln w="28575" cap="flat" cmpd="sng">
            <a:solidFill>
              <a:srgbClr val="322824"/>
            </a:solidFill>
            <a:prstDash val="dash"/>
            <a:round/>
            <a:headEnd type="none" w="med" len="med"/>
            <a:tailEnd type="none" w="med" len="med"/>
          </a:ln>
        </p:spPr>
      </p:sp>
      <p:sp>
        <p:nvSpPr>
          <p:cNvPr id="298" name="Google Shape;298;p33"/>
          <p:cNvSpPr/>
          <p:nvPr/>
        </p:nvSpPr>
        <p:spPr>
          <a:xfrm>
            <a:off x="5890450" y="-409925"/>
            <a:ext cx="3362384" cy="1853232"/>
          </a:xfrm>
          <a:custGeom>
            <a:avLst/>
            <a:gdLst/>
            <a:ahLst/>
            <a:cxnLst/>
            <a:rect l="l" t="t" r="r" b="b"/>
            <a:pathLst>
              <a:path w="124016" h="124587" extrusionOk="0">
                <a:moveTo>
                  <a:pt x="0" y="0"/>
                </a:moveTo>
                <a:cubicBezTo>
                  <a:pt x="7956" y="39736"/>
                  <a:pt x="35316" y="76448"/>
                  <a:pt x="67437" y="101155"/>
                </a:cubicBezTo>
                <a:cubicBezTo>
                  <a:pt x="83617" y="113601"/>
                  <a:pt x="103603" y="124587"/>
                  <a:pt x="124016" y="124587"/>
                </a:cubicBezTo>
              </a:path>
            </a:pathLst>
          </a:custGeom>
          <a:noFill/>
          <a:ln w="28575" cap="flat" cmpd="sng">
            <a:solidFill>
              <a:srgbClr val="322824"/>
            </a:solidFill>
            <a:prstDash val="dash"/>
            <a:round/>
            <a:headEnd type="none" w="med" len="med"/>
            <a:tailEnd type="none" w="med" len="med"/>
          </a:ln>
        </p:spPr>
      </p:sp>
      <p:grpSp>
        <p:nvGrpSpPr>
          <p:cNvPr id="299" name="Google Shape;299;p33"/>
          <p:cNvGrpSpPr/>
          <p:nvPr/>
        </p:nvGrpSpPr>
        <p:grpSpPr>
          <a:xfrm rot="1369625">
            <a:off x="6945767" y="1245210"/>
            <a:ext cx="2029079" cy="2247382"/>
            <a:chOff x="4286800" y="3139300"/>
            <a:chExt cx="639000" cy="748950"/>
          </a:xfrm>
        </p:grpSpPr>
        <p:sp>
          <p:nvSpPr>
            <p:cNvPr id="300" name="Google Shape;300;p33"/>
            <p:cNvSpPr/>
            <p:nvPr/>
          </p:nvSpPr>
          <p:spPr>
            <a:xfrm>
              <a:off x="4677900" y="3208625"/>
              <a:ext cx="84550" cy="80650"/>
            </a:xfrm>
            <a:custGeom>
              <a:avLst/>
              <a:gdLst/>
              <a:ahLst/>
              <a:cxnLst/>
              <a:rect l="l" t="t" r="r" b="b"/>
              <a:pathLst>
                <a:path w="3382" h="3226" extrusionOk="0">
                  <a:moveTo>
                    <a:pt x="1464" y="1"/>
                  </a:moveTo>
                  <a:cubicBezTo>
                    <a:pt x="1419" y="1"/>
                    <a:pt x="1373" y="2"/>
                    <a:pt x="1327" y="4"/>
                  </a:cubicBezTo>
                  <a:cubicBezTo>
                    <a:pt x="466" y="37"/>
                    <a:pt x="1" y="1058"/>
                    <a:pt x="1" y="1058"/>
                  </a:cubicBezTo>
                  <a:cubicBezTo>
                    <a:pt x="74" y="1603"/>
                    <a:pt x="1559" y="3226"/>
                    <a:pt x="1559" y="3226"/>
                  </a:cubicBezTo>
                  <a:cubicBezTo>
                    <a:pt x="2620" y="3200"/>
                    <a:pt x="3382" y="2223"/>
                    <a:pt x="3117" y="1230"/>
                  </a:cubicBezTo>
                  <a:cubicBezTo>
                    <a:pt x="2866" y="289"/>
                    <a:pt x="2259" y="1"/>
                    <a:pt x="1464" y="1"/>
                  </a:cubicBezTo>
                  <a:close/>
                </a:path>
              </a:pathLst>
            </a:custGeom>
            <a:solidFill>
              <a:srgbClr val="FFD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3"/>
            <p:cNvSpPr/>
            <p:nvPr/>
          </p:nvSpPr>
          <p:spPr>
            <a:xfrm>
              <a:off x="4455200" y="3147775"/>
              <a:ext cx="354525" cy="543575"/>
            </a:xfrm>
            <a:custGeom>
              <a:avLst/>
              <a:gdLst/>
              <a:ahLst/>
              <a:cxnLst/>
              <a:rect l="l" t="t" r="r" b="b"/>
              <a:pathLst>
                <a:path w="14181" h="21743" extrusionOk="0">
                  <a:moveTo>
                    <a:pt x="5038" y="0"/>
                  </a:moveTo>
                  <a:cubicBezTo>
                    <a:pt x="4187" y="0"/>
                    <a:pt x="3175" y="263"/>
                    <a:pt x="1983" y="940"/>
                  </a:cubicBezTo>
                  <a:cubicBezTo>
                    <a:pt x="447" y="1812"/>
                    <a:pt x="0" y="3453"/>
                    <a:pt x="15" y="4924"/>
                  </a:cubicBezTo>
                  <a:cubicBezTo>
                    <a:pt x="31" y="6393"/>
                    <a:pt x="992" y="10027"/>
                    <a:pt x="3973" y="10292"/>
                  </a:cubicBezTo>
                  <a:cubicBezTo>
                    <a:pt x="3973" y="10292"/>
                    <a:pt x="4140" y="11883"/>
                    <a:pt x="3410" y="13607"/>
                  </a:cubicBezTo>
                  <a:cubicBezTo>
                    <a:pt x="2679" y="15330"/>
                    <a:pt x="2592" y="19704"/>
                    <a:pt x="4955" y="20831"/>
                  </a:cubicBezTo>
                  <a:cubicBezTo>
                    <a:pt x="6260" y="21453"/>
                    <a:pt x="7219" y="21742"/>
                    <a:pt x="8163" y="21742"/>
                  </a:cubicBezTo>
                  <a:cubicBezTo>
                    <a:pt x="8928" y="21742"/>
                    <a:pt x="9682" y="21552"/>
                    <a:pt x="10602" y="21196"/>
                  </a:cubicBezTo>
                  <a:cubicBezTo>
                    <a:pt x="12656" y="20401"/>
                    <a:pt x="14180" y="18611"/>
                    <a:pt x="13716" y="16291"/>
                  </a:cubicBezTo>
                  <a:cubicBezTo>
                    <a:pt x="13252" y="13971"/>
                    <a:pt x="9087" y="8896"/>
                    <a:pt x="9087" y="8896"/>
                  </a:cubicBezTo>
                  <a:cubicBezTo>
                    <a:pt x="9087" y="8896"/>
                    <a:pt x="10835" y="8076"/>
                    <a:pt x="10602" y="6085"/>
                  </a:cubicBezTo>
                  <a:cubicBezTo>
                    <a:pt x="10368" y="4094"/>
                    <a:pt x="8951" y="3744"/>
                    <a:pt x="8877" y="3120"/>
                  </a:cubicBezTo>
                  <a:cubicBezTo>
                    <a:pt x="8820" y="2644"/>
                    <a:pt x="7738" y="0"/>
                    <a:pt x="5038" y="0"/>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3"/>
            <p:cNvSpPr/>
            <p:nvPr/>
          </p:nvSpPr>
          <p:spPr>
            <a:xfrm>
              <a:off x="4469125" y="3191150"/>
              <a:ext cx="238650" cy="203800"/>
            </a:xfrm>
            <a:custGeom>
              <a:avLst/>
              <a:gdLst/>
              <a:ahLst/>
              <a:cxnLst/>
              <a:rect l="l" t="t" r="r" b="b"/>
              <a:pathLst>
                <a:path w="9546" h="8152" extrusionOk="0">
                  <a:moveTo>
                    <a:pt x="5497" y="0"/>
                  </a:moveTo>
                  <a:cubicBezTo>
                    <a:pt x="4520" y="0"/>
                    <a:pt x="3895" y="1050"/>
                    <a:pt x="3895" y="1050"/>
                  </a:cubicBezTo>
                  <a:cubicBezTo>
                    <a:pt x="3895" y="1050"/>
                    <a:pt x="3563" y="718"/>
                    <a:pt x="2900" y="718"/>
                  </a:cubicBezTo>
                  <a:cubicBezTo>
                    <a:pt x="2547" y="718"/>
                    <a:pt x="2099" y="812"/>
                    <a:pt x="1558" y="1101"/>
                  </a:cubicBezTo>
                  <a:cubicBezTo>
                    <a:pt x="0" y="1929"/>
                    <a:pt x="697" y="5024"/>
                    <a:pt x="895" y="5697"/>
                  </a:cubicBezTo>
                  <a:cubicBezTo>
                    <a:pt x="1089" y="6349"/>
                    <a:pt x="1886" y="8152"/>
                    <a:pt x="3845" y="8152"/>
                  </a:cubicBezTo>
                  <a:cubicBezTo>
                    <a:pt x="3907" y="8152"/>
                    <a:pt x="3969" y="8150"/>
                    <a:pt x="4033" y="8147"/>
                  </a:cubicBezTo>
                  <a:cubicBezTo>
                    <a:pt x="6131" y="8026"/>
                    <a:pt x="8315" y="6863"/>
                    <a:pt x="8814" y="5871"/>
                  </a:cubicBezTo>
                  <a:cubicBezTo>
                    <a:pt x="9313" y="4878"/>
                    <a:pt x="9545" y="3719"/>
                    <a:pt x="8219" y="3022"/>
                  </a:cubicBezTo>
                  <a:cubicBezTo>
                    <a:pt x="8219" y="3022"/>
                    <a:pt x="8138" y="771"/>
                    <a:pt x="5932" y="69"/>
                  </a:cubicBezTo>
                  <a:cubicBezTo>
                    <a:pt x="5781" y="21"/>
                    <a:pt x="5635" y="0"/>
                    <a:pt x="5497" y="0"/>
                  </a:cubicBezTo>
                  <a:close/>
                </a:path>
              </a:pathLst>
            </a:custGeom>
            <a:solidFill>
              <a:srgbClr val="FFD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3"/>
            <p:cNvSpPr/>
            <p:nvPr/>
          </p:nvSpPr>
          <p:spPr>
            <a:xfrm>
              <a:off x="4567250" y="3422700"/>
              <a:ext cx="182275" cy="211925"/>
            </a:xfrm>
            <a:custGeom>
              <a:avLst/>
              <a:gdLst/>
              <a:ahLst/>
              <a:cxnLst/>
              <a:rect l="l" t="t" r="r" b="b"/>
              <a:pathLst>
                <a:path w="7291" h="8477" extrusionOk="0">
                  <a:moveTo>
                    <a:pt x="3591" y="0"/>
                  </a:moveTo>
                  <a:cubicBezTo>
                    <a:pt x="3036" y="0"/>
                    <a:pt x="2397" y="148"/>
                    <a:pt x="1660" y="471"/>
                  </a:cubicBezTo>
                  <a:cubicBezTo>
                    <a:pt x="1104" y="716"/>
                    <a:pt x="0" y="2676"/>
                    <a:pt x="109" y="4498"/>
                  </a:cubicBezTo>
                  <a:cubicBezTo>
                    <a:pt x="218" y="6321"/>
                    <a:pt x="1723" y="8442"/>
                    <a:pt x="3389" y="8476"/>
                  </a:cubicBezTo>
                  <a:cubicBezTo>
                    <a:pt x="3420" y="8476"/>
                    <a:pt x="3452" y="8476"/>
                    <a:pt x="3483" y="8476"/>
                  </a:cubicBezTo>
                  <a:cubicBezTo>
                    <a:pt x="5139" y="8476"/>
                    <a:pt x="7291" y="7604"/>
                    <a:pt x="6857" y="4473"/>
                  </a:cubicBezTo>
                  <a:cubicBezTo>
                    <a:pt x="6511" y="1969"/>
                    <a:pt x="5619" y="0"/>
                    <a:pt x="3591" y="0"/>
                  </a:cubicBezTo>
                  <a:close/>
                </a:path>
              </a:pathLst>
            </a:custGeom>
            <a:solidFill>
              <a:srgbClr val="FFD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3"/>
            <p:cNvSpPr/>
            <p:nvPr/>
          </p:nvSpPr>
          <p:spPr>
            <a:xfrm>
              <a:off x="4393725" y="3307225"/>
              <a:ext cx="82725" cy="73250"/>
            </a:xfrm>
            <a:custGeom>
              <a:avLst/>
              <a:gdLst/>
              <a:ahLst/>
              <a:cxnLst/>
              <a:rect l="l" t="t" r="r" b="b"/>
              <a:pathLst>
                <a:path w="3309" h="2930" extrusionOk="0">
                  <a:moveTo>
                    <a:pt x="1631" y="1"/>
                  </a:moveTo>
                  <a:cubicBezTo>
                    <a:pt x="1374" y="1"/>
                    <a:pt x="1090" y="80"/>
                    <a:pt x="818" y="318"/>
                  </a:cubicBezTo>
                  <a:cubicBezTo>
                    <a:pt x="0" y="1030"/>
                    <a:pt x="379" y="2703"/>
                    <a:pt x="1458" y="2887"/>
                  </a:cubicBezTo>
                  <a:cubicBezTo>
                    <a:pt x="1629" y="2916"/>
                    <a:pt x="1791" y="2929"/>
                    <a:pt x="1942" y="2929"/>
                  </a:cubicBezTo>
                  <a:cubicBezTo>
                    <a:pt x="2743" y="2929"/>
                    <a:pt x="3244" y="2553"/>
                    <a:pt x="3308" y="2189"/>
                  </a:cubicBezTo>
                  <a:lnTo>
                    <a:pt x="2554" y="318"/>
                  </a:lnTo>
                  <a:cubicBezTo>
                    <a:pt x="2554" y="318"/>
                    <a:pt x="2146" y="1"/>
                    <a:pt x="1631" y="1"/>
                  </a:cubicBezTo>
                  <a:close/>
                </a:path>
              </a:pathLst>
            </a:custGeom>
            <a:solidFill>
              <a:srgbClr val="FFD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3"/>
            <p:cNvSpPr/>
            <p:nvPr/>
          </p:nvSpPr>
          <p:spPr>
            <a:xfrm>
              <a:off x="4448250" y="3139300"/>
              <a:ext cx="276000" cy="274175"/>
            </a:xfrm>
            <a:custGeom>
              <a:avLst/>
              <a:gdLst/>
              <a:ahLst/>
              <a:cxnLst/>
              <a:rect l="l" t="t" r="r" b="b"/>
              <a:pathLst>
                <a:path w="11040" h="10967" extrusionOk="0">
                  <a:moveTo>
                    <a:pt x="5018" y="259"/>
                  </a:moveTo>
                  <a:cubicBezTo>
                    <a:pt x="5364" y="259"/>
                    <a:pt x="5710" y="298"/>
                    <a:pt x="6050" y="375"/>
                  </a:cubicBezTo>
                  <a:cubicBezTo>
                    <a:pt x="6391" y="457"/>
                    <a:pt x="6721" y="577"/>
                    <a:pt x="7035" y="735"/>
                  </a:cubicBezTo>
                  <a:cubicBezTo>
                    <a:pt x="7249" y="847"/>
                    <a:pt x="7361" y="914"/>
                    <a:pt x="7361" y="914"/>
                  </a:cubicBezTo>
                  <a:lnTo>
                    <a:pt x="7360" y="913"/>
                  </a:lnTo>
                  <a:lnTo>
                    <a:pt x="7669" y="1132"/>
                  </a:lnTo>
                  <a:cubicBezTo>
                    <a:pt x="7763" y="1208"/>
                    <a:pt x="7876" y="1303"/>
                    <a:pt x="8005" y="1421"/>
                  </a:cubicBezTo>
                  <a:cubicBezTo>
                    <a:pt x="8066" y="1485"/>
                    <a:pt x="8131" y="1552"/>
                    <a:pt x="8200" y="1626"/>
                  </a:cubicBezTo>
                  <a:cubicBezTo>
                    <a:pt x="8267" y="1700"/>
                    <a:pt x="8330" y="1788"/>
                    <a:pt x="8400" y="1876"/>
                  </a:cubicBezTo>
                  <a:cubicBezTo>
                    <a:pt x="8537" y="2057"/>
                    <a:pt x="8670" y="2269"/>
                    <a:pt x="8800" y="2509"/>
                  </a:cubicBezTo>
                  <a:cubicBezTo>
                    <a:pt x="8923" y="2753"/>
                    <a:pt x="9043" y="3021"/>
                    <a:pt x="9158" y="3318"/>
                  </a:cubicBezTo>
                  <a:cubicBezTo>
                    <a:pt x="9273" y="3616"/>
                    <a:pt x="9371" y="3938"/>
                    <a:pt x="9515" y="4281"/>
                  </a:cubicBezTo>
                  <a:cubicBezTo>
                    <a:pt x="9555" y="4367"/>
                    <a:pt x="9591" y="4454"/>
                    <a:pt x="9647" y="4541"/>
                  </a:cubicBezTo>
                  <a:cubicBezTo>
                    <a:pt x="9691" y="4626"/>
                    <a:pt x="9786" y="4727"/>
                    <a:pt x="9848" y="4781"/>
                  </a:cubicBezTo>
                  <a:cubicBezTo>
                    <a:pt x="9991" y="4912"/>
                    <a:pt x="10134" y="5035"/>
                    <a:pt x="10262" y="5173"/>
                  </a:cubicBezTo>
                  <a:cubicBezTo>
                    <a:pt x="10518" y="5446"/>
                    <a:pt x="10700" y="5801"/>
                    <a:pt x="10772" y="6208"/>
                  </a:cubicBezTo>
                  <a:cubicBezTo>
                    <a:pt x="10814" y="6409"/>
                    <a:pt x="10830" y="6621"/>
                    <a:pt x="10837" y="6835"/>
                  </a:cubicBezTo>
                  <a:lnTo>
                    <a:pt x="10837" y="6999"/>
                  </a:lnTo>
                  <a:cubicBezTo>
                    <a:pt x="10836" y="7023"/>
                    <a:pt x="10837" y="7059"/>
                    <a:pt x="10835" y="7074"/>
                  </a:cubicBezTo>
                  <a:lnTo>
                    <a:pt x="10827" y="7157"/>
                  </a:lnTo>
                  <a:cubicBezTo>
                    <a:pt x="10821" y="7274"/>
                    <a:pt x="10795" y="7363"/>
                    <a:pt x="10767" y="7468"/>
                  </a:cubicBezTo>
                  <a:cubicBezTo>
                    <a:pt x="10644" y="7880"/>
                    <a:pt x="10371" y="8259"/>
                    <a:pt x="10037" y="8577"/>
                  </a:cubicBezTo>
                  <a:cubicBezTo>
                    <a:pt x="9700" y="8897"/>
                    <a:pt x="9297" y="9156"/>
                    <a:pt x="8881" y="9399"/>
                  </a:cubicBezTo>
                  <a:cubicBezTo>
                    <a:pt x="8043" y="9869"/>
                    <a:pt x="7125" y="10300"/>
                    <a:pt x="6126" y="10508"/>
                  </a:cubicBezTo>
                  <a:cubicBezTo>
                    <a:pt x="5681" y="10601"/>
                    <a:pt x="5224" y="10656"/>
                    <a:pt x="4768" y="10656"/>
                  </a:cubicBezTo>
                  <a:cubicBezTo>
                    <a:pt x="4205" y="10656"/>
                    <a:pt x="3643" y="10572"/>
                    <a:pt x="3107" y="10368"/>
                  </a:cubicBezTo>
                  <a:cubicBezTo>
                    <a:pt x="2635" y="10195"/>
                    <a:pt x="2174" y="9935"/>
                    <a:pt x="1809" y="9578"/>
                  </a:cubicBezTo>
                  <a:cubicBezTo>
                    <a:pt x="1721" y="9485"/>
                    <a:pt x="1631" y="9393"/>
                    <a:pt x="1550" y="9297"/>
                  </a:cubicBezTo>
                  <a:cubicBezTo>
                    <a:pt x="1467" y="9199"/>
                    <a:pt x="1399" y="9090"/>
                    <a:pt x="1323" y="8988"/>
                  </a:cubicBezTo>
                  <a:cubicBezTo>
                    <a:pt x="1190" y="8771"/>
                    <a:pt x="1070" y="8548"/>
                    <a:pt x="978" y="8312"/>
                  </a:cubicBezTo>
                  <a:cubicBezTo>
                    <a:pt x="782" y="7852"/>
                    <a:pt x="626" y="7374"/>
                    <a:pt x="511" y="6887"/>
                  </a:cubicBezTo>
                  <a:cubicBezTo>
                    <a:pt x="401" y="6401"/>
                    <a:pt x="337" y="5908"/>
                    <a:pt x="303" y="5421"/>
                  </a:cubicBezTo>
                  <a:cubicBezTo>
                    <a:pt x="298" y="5301"/>
                    <a:pt x="287" y="5175"/>
                    <a:pt x="285" y="5062"/>
                  </a:cubicBezTo>
                  <a:cubicBezTo>
                    <a:pt x="285" y="4940"/>
                    <a:pt x="281" y="4816"/>
                    <a:pt x="284" y="4697"/>
                  </a:cubicBezTo>
                  <a:cubicBezTo>
                    <a:pt x="291" y="4580"/>
                    <a:pt x="299" y="4464"/>
                    <a:pt x="306" y="4348"/>
                  </a:cubicBezTo>
                  <a:cubicBezTo>
                    <a:pt x="323" y="4232"/>
                    <a:pt x="340" y="4117"/>
                    <a:pt x="356" y="4002"/>
                  </a:cubicBezTo>
                  <a:cubicBezTo>
                    <a:pt x="432" y="3555"/>
                    <a:pt x="574" y="3122"/>
                    <a:pt x="778" y="2717"/>
                  </a:cubicBezTo>
                  <a:cubicBezTo>
                    <a:pt x="1184" y="1925"/>
                    <a:pt x="1841" y="1370"/>
                    <a:pt x="2483" y="976"/>
                  </a:cubicBezTo>
                  <a:cubicBezTo>
                    <a:pt x="3132" y="574"/>
                    <a:pt x="3821" y="380"/>
                    <a:pt x="4437" y="296"/>
                  </a:cubicBezTo>
                  <a:cubicBezTo>
                    <a:pt x="4630" y="271"/>
                    <a:pt x="4824" y="259"/>
                    <a:pt x="5018" y="259"/>
                  </a:cubicBezTo>
                  <a:close/>
                  <a:moveTo>
                    <a:pt x="4729" y="0"/>
                  </a:moveTo>
                  <a:cubicBezTo>
                    <a:pt x="4622" y="0"/>
                    <a:pt x="4516" y="4"/>
                    <a:pt x="4409" y="10"/>
                  </a:cubicBezTo>
                  <a:cubicBezTo>
                    <a:pt x="3751" y="56"/>
                    <a:pt x="3004" y="244"/>
                    <a:pt x="2297" y="666"/>
                  </a:cubicBezTo>
                  <a:cubicBezTo>
                    <a:pt x="1585" y="1082"/>
                    <a:pt x="975" y="1777"/>
                    <a:pt x="558" y="2605"/>
                  </a:cubicBezTo>
                  <a:cubicBezTo>
                    <a:pt x="340" y="3031"/>
                    <a:pt x="184" y="3485"/>
                    <a:pt x="98" y="3955"/>
                  </a:cubicBezTo>
                  <a:cubicBezTo>
                    <a:pt x="80" y="4076"/>
                    <a:pt x="62" y="4197"/>
                    <a:pt x="42" y="4318"/>
                  </a:cubicBezTo>
                  <a:cubicBezTo>
                    <a:pt x="32" y="4443"/>
                    <a:pt x="22" y="4567"/>
                    <a:pt x="11" y="4693"/>
                  </a:cubicBezTo>
                  <a:cubicBezTo>
                    <a:pt x="5" y="4816"/>
                    <a:pt x="5" y="4936"/>
                    <a:pt x="2" y="5060"/>
                  </a:cubicBezTo>
                  <a:cubicBezTo>
                    <a:pt x="0" y="5192"/>
                    <a:pt x="9" y="5310"/>
                    <a:pt x="11" y="5437"/>
                  </a:cubicBezTo>
                  <a:cubicBezTo>
                    <a:pt x="63" y="6429"/>
                    <a:pt x="190" y="7495"/>
                    <a:pt x="696" y="8447"/>
                  </a:cubicBezTo>
                  <a:cubicBezTo>
                    <a:pt x="956" y="8917"/>
                    <a:pt x="1282" y="9349"/>
                    <a:pt x="1661" y="9729"/>
                  </a:cubicBezTo>
                  <a:cubicBezTo>
                    <a:pt x="2053" y="10108"/>
                    <a:pt x="2513" y="10408"/>
                    <a:pt x="3016" y="10613"/>
                  </a:cubicBezTo>
                  <a:cubicBezTo>
                    <a:pt x="3277" y="10732"/>
                    <a:pt x="3518" y="10785"/>
                    <a:pt x="3788" y="10863"/>
                  </a:cubicBezTo>
                  <a:cubicBezTo>
                    <a:pt x="4054" y="10918"/>
                    <a:pt x="4323" y="10951"/>
                    <a:pt x="4595" y="10963"/>
                  </a:cubicBezTo>
                  <a:cubicBezTo>
                    <a:pt x="4669" y="10965"/>
                    <a:pt x="4743" y="10967"/>
                    <a:pt x="4817" y="10967"/>
                  </a:cubicBezTo>
                  <a:cubicBezTo>
                    <a:pt x="5278" y="10967"/>
                    <a:pt x="5738" y="10920"/>
                    <a:pt x="6190" y="10829"/>
                  </a:cubicBezTo>
                  <a:cubicBezTo>
                    <a:pt x="7225" y="10620"/>
                    <a:pt x="8232" y="10280"/>
                    <a:pt x="9076" y="9714"/>
                  </a:cubicBezTo>
                  <a:cubicBezTo>
                    <a:pt x="9493" y="9439"/>
                    <a:pt x="9873" y="9114"/>
                    <a:pt x="10207" y="8744"/>
                  </a:cubicBezTo>
                  <a:cubicBezTo>
                    <a:pt x="10375" y="8568"/>
                    <a:pt x="10524" y="8376"/>
                    <a:pt x="10654" y="8171"/>
                  </a:cubicBezTo>
                  <a:cubicBezTo>
                    <a:pt x="10785" y="7971"/>
                    <a:pt x="10898" y="7756"/>
                    <a:pt x="10963" y="7525"/>
                  </a:cubicBezTo>
                  <a:cubicBezTo>
                    <a:pt x="10995" y="7413"/>
                    <a:pt x="11025" y="7282"/>
                    <a:pt x="11029" y="7176"/>
                  </a:cubicBezTo>
                  <a:lnTo>
                    <a:pt x="11037" y="7092"/>
                  </a:lnTo>
                  <a:cubicBezTo>
                    <a:pt x="11040" y="7052"/>
                    <a:pt x="11038" y="7032"/>
                    <a:pt x="11039" y="7001"/>
                  </a:cubicBezTo>
                  <a:lnTo>
                    <a:pt x="11040" y="6832"/>
                  </a:lnTo>
                  <a:cubicBezTo>
                    <a:pt x="11037" y="6608"/>
                    <a:pt x="11024" y="6385"/>
                    <a:pt x="10983" y="6168"/>
                  </a:cubicBezTo>
                  <a:cubicBezTo>
                    <a:pt x="10915" y="5732"/>
                    <a:pt x="10721" y="5318"/>
                    <a:pt x="10441" y="5009"/>
                  </a:cubicBezTo>
                  <a:cubicBezTo>
                    <a:pt x="10305" y="4853"/>
                    <a:pt x="10154" y="4723"/>
                    <a:pt x="10018" y="4597"/>
                  </a:cubicBezTo>
                  <a:cubicBezTo>
                    <a:pt x="9983" y="4564"/>
                    <a:pt x="9947" y="4533"/>
                    <a:pt x="9928" y="4504"/>
                  </a:cubicBezTo>
                  <a:cubicBezTo>
                    <a:pt x="9902" y="4476"/>
                    <a:pt x="9879" y="4444"/>
                    <a:pt x="9861" y="4410"/>
                  </a:cubicBezTo>
                  <a:cubicBezTo>
                    <a:pt x="9818" y="4341"/>
                    <a:pt x="9783" y="4259"/>
                    <a:pt x="9748" y="4181"/>
                  </a:cubicBezTo>
                  <a:cubicBezTo>
                    <a:pt x="9618" y="3857"/>
                    <a:pt x="9507" y="3528"/>
                    <a:pt x="9382" y="3228"/>
                  </a:cubicBezTo>
                  <a:cubicBezTo>
                    <a:pt x="9139" y="2624"/>
                    <a:pt x="8836" y="2130"/>
                    <a:pt x="8537" y="1768"/>
                  </a:cubicBezTo>
                  <a:cubicBezTo>
                    <a:pt x="8243" y="1401"/>
                    <a:pt x="7952" y="1165"/>
                    <a:pt x="7755" y="1007"/>
                  </a:cubicBezTo>
                  <a:lnTo>
                    <a:pt x="7443" y="791"/>
                  </a:lnTo>
                  <a:lnTo>
                    <a:pt x="7440" y="788"/>
                  </a:lnTo>
                  <a:cubicBezTo>
                    <a:pt x="7440" y="788"/>
                    <a:pt x="7328" y="716"/>
                    <a:pt x="7109" y="593"/>
                  </a:cubicBezTo>
                  <a:cubicBezTo>
                    <a:pt x="6375" y="203"/>
                    <a:pt x="5557" y="0"/>
                    <a:pt x="472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3"/>
            <p:cNvSpPr/>
            <p:nvPr/>
          </p:nvSpPr>
          <p:spPr>
            <a:xfrm>
              <a:off x="4394650" y="3301050"/>
              <a:ext cx="87025" cy="89250"/>
            </a:xfrm>
            <a:custGeom>
              <a:avLst/>
              <a:gdLst/>
              <a:ahLst/>
              <a:cxnLst/>
              <a:rect l="l" t="t" r="r" b="b"/>
              <a:pathLst>
                <a:path w="3481" h="3570" extrusionOk="0">
                  <a:moveTo>
                    <a:pt x="1514" y="0"/>
                  </a:moveTo>
                  <a:cubicBezTo>
                    <a:pt x="1503" y="0"/>
                    <a:pt x="1492" y="0"/>
                    <a:pt x="1481" y="1"/>
                  </a:cubicBezTo>
                  <a:cubicBezTo>
                    <a:pt x="1433" y="3"/>
                    <a:pt x="1391" y="2"/>
                    <a:pt x="1334" y="8"/>
                  </a:cubicBezTo>
                  <a:cubicBezTo>
                    <a:pt x="1279" y="16"/>
                    <a:pt x="1219" y="20"/>
                    <a:pt x="1165" y="34"/>
                  </a:cubicBezTo>
                  <a:cubicBezTo>
                    <a:pt x="1049" y="60"/>
                    <a:pt x="937" y="99"/>
                    <a:pt x="831" y="151"/>
                  </a:cubicBezTo>
                  <a:cubicBezTo>
                    <a:pt x="603" y="268"/>
                    <a:pt x="408" y="443"/>
                    <a:pt x="269" y="658"/>
                  </a:cubicBezTo>
                  <a:cubicBezTo>
                    <a:pt x="122" y="877"/>
                    <a:pt x="42" y="1141"/>
                    <a:pt x="20" y="1407"/>
                  </a:cubicBezTo>
                  <a:cubicBezTo>
                    <a:pt x="1" y="1675"/>
                    <a:pt x="40" y="1945"/>
                    <a:pt x="135" y="2197"/>
                  </a:cubicBezTo>
                  <a:cubicBezTo>
                    <a:pt x="228" y="2443"/>
                    <a:pt x="370" y="2669"/>
                    <a:pt x="552" y="2860"/>
                  </a:cubicBezTo>
                  <a:cubicBezTo>
                    <a:pt x="637" y="2953"/>
                    <a:pt x="738" y="3040"/>
                    <a:pt x="829" y="3114"/>
                  </a:cubicBezTo>
                  <a:cubicBezTo>
                    <a:pt x="926" y="3194"/>
                    <a:pt x="1030" y="3263"/>
                    <a:pt x="1140" y="3324"/>
                  </a:cubicBezTo>
                  <a:cubicBezTo>
                    <a:pt x="1354" y="3442"/>
                    <a:pt x="1583" y="3528"/>
                    <a:pt x="1814" y="3556"/>
                  </a:cubicBezTo>
                  <a:cubicBezTo>
                    <a:pt x="1879" y="3565"/>
                    <a:pt x="1945" y="3570"/>
                    <a:pt x="2011" y="3570"/>
                  </a:cubicBezTo>
                  <a:cubicBezTo>
                    <a:pt x="2163" y="3570"/>
                    <a:pt x="2314" y="3546"/>
                    <a:pt x="2459" y="3499"/>
                  </a:cubicBezTo>
                  <a:cubicBezTo>
                    <a:pt x="2767" y="3400"/>
                    <a:pt x="3043" y="3222"/>
                    <a:pt x="3260" y="2982"/>
                  </a:cubicBezTo>
                  <a:cubicBezTo>
                    <a:pt x="3323" y="2914"/>
                    <a:pt x="3376" y="2837"/>
                    <a:pt x="3420" y="2756"/>
                  </a:cubicBezTo>
                  <a:cubicBezTo>
                    <a:pt x="3437" y="2724"/>
                    <a:pt x="3450" y="2690"/>
                    <a:pt x="3461" y="2656"/>
                  </a:cubicBezTo>
                  <a:cubicBezTo>
                    <a:pt x="3480" y="2583"/>
                    <a:pt x="3422" y="2532"/>
                    <a:pt x="3363" y="2532"/>
                  </a:cubicBezTo>
                  <a:cubicBezTo>
                    <a:pt x="3331" y="2532"/>
                    <a:pt x="3299" y="2547"/>
                    <a:pt x="3279" y="2583"/>
                  </a:cubicBezTo>
                  <a:lnTo>
                    <a:pt x="3279" y="2584"/>
                  </a:lnTo>
                  <a:cubicBezTo>
                    <a:pt x="3267" y="2605"/>
                    <a:pt x="3253" y="2624"/>
                    <a:pt x="3238" y="2642"/>
                  </a:cubicBezTo>
                  <a:cubicBezTo>
                    <a:pt x="3191" y="2700"/>
                    <a:pt x="3138" y="2754"/>
                    <a:pt x="3080" y="2801"/>
                  </a:cubicBezTo>
                  <a:cubicBezTo>
                    <a:pt x="2990" y="2880"/>
                    <a:pt x="2891" y="2950"/>
                    <a:pt x="2787" y="3010"/>
                  </a:cubicBezTo>
                  <a:cubicBezTo>
                    <a:pt x="2654" y="3090"/>
                    <a:pt x="2512" y="3153"/>
                    <a:pt x="2364" y="3200"/>
                  </a:cubicBezTo>
                  <a:cubicBezTo>
                    <a:pt x="2203" y="3251"/>
                    <a:pt x="2025" y="3291"/>
                    <a:pt x="1832" y="3292"/>
                  </a:cubicBezTo>
                  <a:cubicBezTo>
                    <a:pt x="1824" y="3293"/>
                    <a:pt x="1816" y="3293"/>
                    <a:pt x="1808" y="3293"/>
                  </a:cubicBezTo>
                  <a:cubicBezTo>
                    <a:pt x="1609" y="3293"/>
                    <a:pt x="1413" y="3241"/>
                    <a:pt x="1240" y="3144"/>
                  </a:cubicBezTo>
                  <a:cubicBezTo>
                    <a:pt x="1146" y="3089"/>
                    <a:pt x="1055" y="3024"/>
                    <a:pt x="972" y="2953"/>
                  </a:cubicBezTo>
                  <a:cubicBezTo>
                    <a:pt x="715" y="2723"/>
                    <a:pt x="525" y="2427"/>
                    <a:pt x="422" y="2096"/>
                  </a:cubicBezTo>
                  <a:cubicBezTo>
                    <a:pt x="280" y="1667"/>
                    <a:pt x="323" y="1180"/>
                    <a:pt x="554" y="850"/>
                  </a:cubicBezTo>
                  <a:cubicBezTo>
                    <a:pt x="665" y="694"/>
                    <a:pt x="817" y="574"/>
                    <a:pt x="994" y="503"/>
                  </a:cubicBezTo>
                  <a:cubicBezTo>
                    <a:pt x="1078" y="471"/>
                    <a:pt x="1162" y="443"/>
                    <a:pt x="1248" y="430"/>
                  </a:cubicBezTo>
                  <a:cubicBezTo>
                    <a:pt x="1290" y="420"/>
                    <a:pt x="1330" y="417"/>
                    <a:pt x="1367" y="410"/>
                  </a:cubicBezTo>
                  <a:cubicBezTo>
                    <a:pt x="1404" y="404"/>
                    <a:pt x="1459" y="403"/>
                    <a:pt x="1503" y="400"/>
                  </a:cubicBezTo>
                  <a:cubicBezTo>
                    <a:pt x="1527" y="399"/>
                    <a:pt x="1552" y="398"/>
                    <a:pt x="1576" y="398"/>
                  </a:cubicBezTo>
                  <a:cubicBezTo>
                    <a:pt x="1705" y="398"/>
                    <a:pt x="1832" y="412"/>
                    <a:pt x="1935" y="437"/>
                  </a:cubicBezTo>
                  <a:cubicBezTo>
                    <a:pt x="2045" y="463"/>
                    <a:pt x="2151" y="504"/>
                    <a:pt x="2249" y="560"/>
                  </a:cubicBezTo>
                  <a:cubicBezTo>
                    <a:pt x="2313" y="596"/>
                    <a:pt x="2373" y="638"/>
                    <a:pt x="2429" y="687"/>
                  </a:cubicBezTo>
                  <a:cubicBezTo>
                    <a:pt x="2447" y="703"/>
                    <a:pt x="2465" y="721"/>
                    <a:pt x="2482" y="739"/>
                  </a:cubicBezTo>
                  <a:cubicBezTo>
                    <a:pt x="2500" y="770"/>
                    <a:pt x="2533" y="787"/>
                    <a:pt x="2567" y="787"/>
                  </a:cubicBezTo>
                  <a:cubicBezTo>
                    <a:pt x="2584" y="787"/>
                    <a:pt x="2601" y="782"/>
                    <a:pt x="2617" y="773"/>
                  </a:cubicBezTo>
                  <a:cubicBezTo>
                    <a:pt x="2663" y="746"/>
                    <a:pt x="2679" y="686"/>
                    <a:pt x="2651" y="640"/>
                  </a:cubicBezTo>
                  <a:cubicBezTo>
                    <a:pt x="2638" y="607"/>
                    <a:pt x="2622" y="576"/>
                    <a:pt x="2603" y="546"/>
                  </a:cubicBezTo>
                  <a:cubicBezTo>
                    <a:pt x="2552" y="465"/>
                    <a:pt x="2491" y="392"/>
                    <a:pt x="2421" y="328"/>
                  </a:cubicBezTo>
                  <a:cubicBezTo>
                    <a:pt x="2311" y="228"/>
                    <a:pt x="2183" y="150"/>
                    <a:pt x="2045" y="97"/>
                  </a:cubicBezTo>
                  <a:cubicBezTo>
                    <a:pt x="1875" y="33"/>
                    <a:pt x="1695" y="0"/>
                    <a:pt x="151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3"/>
            <p:cNvSpPr/>
            <p:nvPr/>
          </p:nvSpPr>
          <p:spPr>
            <a:xfrm>
              <a:off x="4419600" y="3328625"/>
              <a:ext cx="38825" cy="15725"/>
            </a:xfrm>
            <a:custGeom>
              <a:avLst/>
              <a:gdLst/>
              <a:ahLst/>
              <a:cxnLst/>
              <a:rect l="l" t="t" r="r" b="b"/>
              <a:pathLst>
                <a:path w="1553" h="629" extrusionOk="0">
                  <a:moveTo>
                    <a:pt x="792" y="1"/>
                  </a:moveTo>
                  <a:cubicBezTo>
                    <a:pt x="775" y="1"/>
                    <a:pt x="757" y="2"/>
                    <a:pt x="740" y="4"/>
                  </a:cubicBezTo>
                  <a:cubicBezTo>
                    <a:pt x="627" y="11"/>
                    <a:pt x="516" y="41"/>
                    <a:pt x="415" y="93"/>
                  </a:cubicBezTo>
                  <a:cubicBezTo>
                    <a:pt x="369" y="115"/>
                    <a:pt x="326" y="141"/>
                    <a:pt x="286" y="172"/>
                  </a:cubicBezTo>
                  <a:cubicBezTo>
                    <a:pt x="245" y="198"/>
                    <a:pt x="215" y="232"/>
                    <a:pt x="185" y="259"/>
                  </a:cubicBezTo>
                  <a:cubicBezTo>
                    <a:pt x="139" y="305"/>
                    <a:pt x="98" y="358"/>
                    <a:pt x="64" y="415"/>
                  </a:cubicBezTo>
                  <a:cubicBezTo>
                    <a:pt x="52" y="433"/>
                    <a:pt x="42" y="451"/>
                    <a:pt x="33" y="472"/>
                  </a:cubicBezTo>
                  <a:lnTo>
                    <a:pt x="27" y="488"/>
                  </a:lnTo>
                  <a:lnTo>
                    <a:pt x="26" y="488"/>
                  </a:lnTo>
                  <a:cubicBezTo>
                    <a:pt x="0" y="563"/>
                    <a:pt x="59" y="628"/>
                    <a:pt x="125" y="628"/>
                  </a:cubicBezTo>
                  <a:cubicBezTo>
                    <a:pt x="146" y="628"/>
                    <a:pt x="168" y="622"/>
                    <a:pt x="188" y="607"/>
                  </a:cubicBezTo>
                  <a:lnTo>
                    <a:pt x="192" y="604"/>
                  </a:lnTo>
                  <a:lnTo>
                    <a:pt x="207" y="593"/>
                  </a:lnTo>
                  <a:cubicBezTo>
                    <a:pt x="215" y="588"/>
                    <a:pt x="223" y="588"/>
                    <a:pt x="238" y="579"/>
                  </a:cubicBezTo>
                  <a:cubicBezTo>
                    <a:pt x="270" y="561"/>
                    <a:pt x="317" y="536"/>
                    <a:pt x="371" y="509"/>
                  </a:cubicBezTo>
                  <a:cubicBezTo>
                    <a:pt x="399" y="497"/>
                    <a:pt x="428" y="482"/>
                    <a:pt x="460" y="471"/>
                  </a:cubicBezTo>
                  <a:cubicBezTo>
                    <a:pt x="490" y="457"/>
                    <a:pt x="524" y="448"/>
                    <a:pt x="557" y="436"/>
                  </a:cubicBezTo>
                  <a:cubicBezTo>
                    <a:pt x="591" y="425"/>
                    <a:pt x="625" y="418"/>
                    <a:pt x="659" y="412"/>
                  </a:cubicBezTo>
                  <a:cubicBezTo>
                    <a:pt x="694" y="404"/>
                    <a:pt x="729" y="400"/>
                    <a:pt x="765" y="400"/>
                  </a:cubicBezTo>
                  <a:cubicBezTo>
                    <a:pt x="782" y="398"/>
                    <a:pt x="799" y="397"/>
                    <a:pt x="817" y="397"/>
                  </a:cubicBezTo>
                  <a:cubicBezTo>
                    <a:pt x="834" y="397"/>
                    <a:pt x="852" y="398"/>
                    <a:pt x="870" y="400"/>
                  </a:cubicBezTo>
                  <a:cubicBezTo>
                    <a:pt x="904" y="400"/>
                    <a:pt x="938" y="409"/>
                    <a:pt x="973" y="412"/>
                  </a:cubicBezTo>
                  <a:cubicBezTo>
                    <a:pt x="1007" y="418"/>
                    <a:pt x="1040" y="430"/>
                    <a:pt x="1074" y="435"/>
                  </a:cubicBezTo>
                  <a:cubicBezTo>
                    <a:pt x="1108" y="441"/>
                    <a:pt x="1137" y="457"/>
                    <a:pt x="1168" y="463"/>
                  </a:cubicBezTo>
                  <a:cubicBezTo>
                    <a:pt x="1228" y="479"/>
                    <a:pt x="1277" y="503"/>
                    <a:pt x="1315" y="516"/>
                  </a:cubicBezTo>
                  <a:cubicBezTo>
                    <a:pt x="1352" y="528"/>
                    <a:pt x="1376" y="534"/>
                    <a:pt x="1376" y="534"/>
                  </a:cubicBezTo>
                  <a:lnTo>
                    <a:pt x="1391" y="538"/>
                  </a:lnTo>
                  <a:cubicBezTo>
                    <a:pt x="1401" y="541"/>
                    <a:pt x="1410" y="542"/>
                    <a:pt x="1419" y="542"/>
                  </a:cubicBezTo>
                  <a:cubicBezTo>
                    <a:pt x="1498" y="542"/>
                    <a:pt x="1553" y="450"/>
                    <a:pt x="1504" y="377"/>
                  </a:cubicBezTo>
                  <a:cubicBezTo>
                    <a:pt x="1504" y="377"/>
                    <a:pt x="1489" y="355"/>
                    <a:pt x="1460" y="320"/>
                  </a:cubicBezTo>
                  <a:cubicBezTo>
                    <a:pt x="1430" y="287"/>
                    <a:pt x="1390" y="233"/>
                    <a:pt x="1322" y="186"/>
                  </a:cubicBezTo>
                  <a:cubicBezTo>
                    <a:pt x="1290" y="163"/>
                    <a:pt x="1256" y="134"/>
                    <a:pt x="1214" y="112"/>
                  </a:cubicBezTo>
                  <a:cubicBezTo>
                    <a:pt x="1171" y="92"/>
                    <a:pt x="1127" y="65"/>
                    <a:pt x="1076" y="50"/>
                  </a:cubicBezTo>
                  <a:cubicBezTo>
                    <a:pt x="1024" y="36"/>
                    <a:pt x="973" y="13"/>
                    <a:pt x="915" y="10"/>
                  </a:cubicBezTo>
                  <a:cubicBezTo>
                    <a:pt x="875" y="6"/>
                    <a:pt x="834" y="1"/>
                    <a:pt x="79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3"/>
            <p:cNvSpPr/>
            <p:nvPr/>
          </p:nvSpPr>
          <p:spPr>
            <a:xfrm>
              <a:off x="4679650" y="3195875"/>
              <a:ext cx="83800" cy="97950"/>
            </a:xfrm>
            <a:custGeom>
              <a:avLst/>
              <a:gdLst/>
              <a:ahLst/>
              <a:cxnLst/>
              <a:rect l="l" t="t" r="r" b="b"/>
              <a:pathLst>
                <a:path w="3352" h="3918" extrusionOk="0">
                  <a:moveTo>
                    <a:pt x="1380" y="0"/>
                  </a:moveTo>
                  <a:cubicBezTo>
                    <a:pt x="1352" y="0"/>
                    <a:pt x="1324" y="1"/>
                    <a:pt x="1296" y="4"/>
                  </a:cubicBezTo>
                  <a:cubicBezTo>
                    <a:pt x="1081" y="15"/>
                    <a:pt x="872" y="71"/>
                    <a:pt x="682" y="172"/>
                  </a:cubicBezTo>
                  <a:cubicBezTo>
                    <a:pt x="522" y="262"/>
                    <a:pt x="383" y="385"/>
                    <a:pt x="271" y="532"/>
                  </a:cubicBezTo>
                  <a:cubicBezTo>
                    <a:pt x="137" y="712"/>
                    <a:pt x="51" y="923"/>
                    <a:pt x="20" y="1147"/>
                  </a:cubicBezTo>
                  <a:cubicBezTo>
                    <a:pt x="16" y="1178"/>
                    <a:pt x="12" y="1209"/>
                    <a:pt x="12" y="1241"/>
                  </a:cubicBezTo>
                  <a:lnTo>
                    <a:pt x="12" y="1240"/>
                  </a:lnTo>
                  <a:lnTo>
                    <a:pt x="12" y="1240"/>
                  </a:lnTo>
                  <a:cubicBezTo>
                    <a:pt x="1" y="1294"/>
                    <a:pt x="36" y="1346"/>
                    <a:pt x="90" y="1356"/>
                  </a:cubicBezTo>
                  <a:cubicBezTo>
                    <a:pt x="96" y="1357"/>
                    <a:pt x="102" y="1358"/>
                    <a:pt x="109" y="1358"/>
                  </a:cubicBezTo>
                  <a:cubicBezTo>
                    <a:pt x="155" y="1358"/>
                    <a:pt x="196" y="1324"/>
                    <a:pt x="205" y="1276"/>
                  </a:cubicBezTo>
                  <a:cubicBezTo>
                    <a:pt x="205" y="1274"/>
                    <a:pt x="214" y="1252"/>
                    <a:pt x="237" y="1208"/>
                  </a:cubicBezTo>
                  <a:cubicBezTo>
                    <a:pt x="268" y="1142"/>
                    <a:pt x="303" y="1079"/>
                    <a:pt x="343" y="1018"/>
                  </a:cubicBezTo>
                  <a:cubicBezTo>
                    <a:pt x="402" y="927"/>
                    <a:pt x="470" y="842"/>
                    <a:pt x="545" y="764"/>
                  </a:cubicBezTo>
                  <a:cubicBezTo>
                    <a:pt x="641" y="669"/>
                    <a:pt x="751" y="590"/>
                    <a:pt x="870" y="525"/>
                  </a:cubicBezTo>
                  <a:cubicBezTo>
                    <a:pt x="1004" y="466"/>
                    <a:pt x="1155" y="408"/>
                    <a:pt x="1332" y="387"/>
                  </a:cubicBezTo>
                  <a:cubicBezTo>
                    <a:pt x="1420" y="372"/>
                    <a:pt x="1515" y="373"/>
                    <a:pt x="1610" y="370"/>
                  </a:cubicBezTo>
                  <a:cubicBezTo>
                    <a:pt x="1703" y="380"/>
                    <a:pt x="1815" y="380"/>
                    <a:pt x="1901" y="400"/>
                  </a:cubicBezTo>
                  <a:lnTo>
                    <a:pt x="1981" y="418"/>
                  </a:lnTo>
                  <a:lnTo>
                    <a:pt x="2044" y="439"/>
                  </a:lnTo>
                  <a:cubicBezTo>
                    <a:pt x="2088" y="454"/>
                    <a:pt x="2130" y="474"/>
                    <a:pt x="2172" y="495"/>
                  </a:cubicBezTo>
                  <a:cubicBezTo>
                    <a:pt x="2261" y="541"/>
                    <a:pt x="2345" y="598"/>
                    <a:pt x="2422" y="664"/>
                  </a:cubicBezTo>
                  <a:cubicBezTo>
                    <a:pt x="2580" y="797"/>
                    <a:pt x="2712" y="970"/>
                    <a:pt x="2822" y="1156"/>
                  </a:cubicBezTo>
                  <a:cubicBezTo>
                    <a:pt x="2934" y="1344"/>
                    <a:pt x="3019" y="1547"/>
                    <a:pt x="3074" y="1758"/>
                  </a:cubicBezTo>
                  <a:cubicBezTo>
                    <a:pt x="3127" y="1965"/>
                    <a:pt x="3141" y="2180"/>
                    <a:pt x="3118" y="2391"/>
                  </a:cubicBezTo>
                  <a:cubicBezTo>
                    <a:pt x="3092" y="2585"/>
                    <a:pt x="3023" y="2772"/>
                    <a:pt x="2915" y="2935"/>
                  </a:cubicBezTo>
                  <a:cubicBezTo>
                    <a:pt x="2742" y="3199"/>
                    <a:pt x="2496" y="3406"/>
                    <a:pt x="2208" y="3531"/>
                  </a:cubicBezTo>
                  <a:cubicBezTo>
                    <a:pt x="2104" y="3579"/>
                    <a:pt x="1996" y="3619"/>
                    <a:pt x="1886" y="3646"/>
                  </a:cubicBezTo>
                  <a:cubicBezTo>
                    <a:pt x="1814" y="3670"/>
                    <a:pt x="1741" y="3688"/>
                    <a:pt x="1666" y="3702"/>
                  </a:cubicBezTo>
                  <a:lnTo>
                    <a:pt x="1588" y="3723"/>
                  </a:lnTo>
                  <a:lnTo>
                    <a:pt x="1579" y="3725"/>
                  </a:lnTo>
                  <a:cubicBezTo>
                    <a:pt x="1466" y="3751"/>
                    <a:pt x="1487" y="3918"/>
                    <a:pt x="1603" y="3918"/>
                  </a:cubicBezTo>
                  <a:cubicBezTo>
                    <a:pt x="1603" y="3918"/>
                    <a:pt x="1604" y="3918"/>
                    <a:pt x="1605" y="3918"/>
                  </a:cubicBezTo>
                  <a:lnTo>
                    <a:pt x="1692" y="3916"/>
                  </a:lnTo>
                  <a:cubicBezTo>
                    <a:pt x="1747" y="3913"/>
                    <a:pt x="1832" y="3915"/>
                    <a:pt x="1938" y="3896"/>
                  </a:cubicBezTo>
                  <a:cubicBezTo>
                    <a:pt x="2148" y="3865"/>
                    <a:pt x="2464" y="3791"/>
                    <a:pt x="2773" y="3552"/>
                  </a:cubicBezTo>
                  <a:cubicBezTo>
                    <a:pt x="2934" y="3421"/>
                    <a:pt x="3064" y="3254"/>
                    <a:pt x="3151" y="3065"/>
                  </a:cubicBezTo>
                  <a:cubicBezTo>
                    <a:pt x="3245" y="2868"/>
                    <a:pt x="3294" y="2644"/>
                    <a:pt x="3322" y="2416"/>
                  </a:cubicBezTo>
                  <a:cubicBezTo>
                    <a:pt x="3351" y="2188"/>
                    <a:pt x="3343" y="1950"/>
                    <a:pt x="3309" y="1711"/>
                  </a:cubicBezTo>
                  <a:cubicBezTo>
                    <a:pt x="3272" y="1468"/>
                    <a:pt x="3198" y="1232"/>
                    <a:pt x="3089" y="1012"/>
                  </a:cubicBezTo>
                  <a:cubicBezTo>
                    <a:pt x="2975" y="788"/>
                    <a:pt x="2822" y="586"/>
                    <a:pt x="2638" y="417"/>
                  </a:cubicBezTo>
                  <a:cubicBezTo>
                    <a:pt x="2544" y="332"/>
                    <a:pt x="2441" y="259"/>
                    <a:pt x="2329" y="198"/>
                  </a:cubicBezTo>
                  <a:cubicBezTo>
                    <a:pt x="2273" y="167"/>
                    <a:pt x="2214" y="140"/>
                    <a:pt x="2153" y="118"/>
                  </a:cubicBezTo>
                  <a:cubicBezTo>
                    <a:pt x="2122" y="107"/>
                    <a:pt x="2089" y="94"/>
                    <a:pt x="2059" y="85"/>
                  </a:cubicBezTo>
                  <a:lnTo>
                    <a:pt x="1979" y="65"/>
                  </a:lnTo>
                  <a:cubicBezTo>
                    <a:pt x="1853" y="37"/>
                    <a:pt x="1747" y="29"/>
                    <a:pt x="1633" y="10"/>
                  </a:cubicBezTo>
                  <a:cubicBezTo>
                    <a:pt x="1548" y="9"/>
                    <a:pt x="1464" y="0"/>
                    <a:pt x="138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3"/>
            <p:cNvSpPr/>
            <p:nvPr/>
          </p:nvSpPr>
          <p:spPr>
            <a:xfrm>
              <a:off x="4701425" y="3221100"/>
              <a:ext cx="37050" cy="25300"/>
            </a:xfrm>
            <a:custGeom>
              <a:avLst/>
              <a:gdLst/>
              <a:ahLst/>
              <a:cxnLst/>
              <a:rect l="l" t="t" r="r" b="b"/>
              <a:pathLst>
                <a:path w="1482" h="1012" extrusionOk="0">
                  <a:moveTo>
                    <a:pt x="772" y="0"/>
                  </a:moveTo>
                  <a:cubicBezTo>
                    <a:pt x="732" y="0"/>
                    <a:pt x="692" y="3"/>
                    <a:pt x="652" y="8"/>
                  </a:cubicBezTo>
                  <a:cubicBezTo>
                    <a:pt x="590" y="12"/>
                    <a:pt x="523" y="36"/>
                    <a:pt x="459" y="53"/>
                  </a:cubicBezTo>
                  <a:cubicBezTo>
                    <a:pt x="396" y="84"/>
                    <a:pt x="329" y="109"/>
                    <a:pt x="276" y="157"/>
                  </a:cubicBezTo>
                  <a:cubicBezTo>
                    <a:pt x="249" y="179"/>
                    <a:pt x="220" y="202"/>
                    <a:pt x="195" y="226"/>
                  </a:cubicBezTo>
                  <a:lnTo>
                    <a:pt x="133" y="308"/>
                  </a:lnTo>
                  <a:cubicBezTo>
                    <a:pt x="89" y="361"/>
                    <a:pt x="72" y="422"/>
                    <a:pt x="50" y="476"/>
                  </a:cubicBezTo>
                  <a:cubicBezTo>
                    <a:pt x="26" y="530"/>
                    <a:pt x="23" y="583"/>
                    <a:pt x="18" y="630"/>
                  </a:cubicBezTo>
                  <a:cubicBezTo>
                    <a:pt x="1" y="726"/>
                    <a:pt x="16" y="800"/>
                    <a:pt x="23" y="852"/>
                  </a:cubicBezTo>
                  <a:cubicBezTo>
                    <a:pt x="32" y="904"/>
                    <a:pt x="38" y="933"/>
                    <a:pt x="38" y="933"/>
                  </a:cubicBezTo>
                  <a:cubicBezTo>
                    <a:pt x="51" y="984"/>
                    <a:pt x="95" y="1012"/>
                    <a:pt x="139" y="1012"/>
                  </a:cubicBezTo>
                  <a:cubicBezTo>
                    <a:pt x="177" y="1012"/>
                    <a:pt x="215" y="991"/>
                    <a:pt x="233" y="950"/>
                  </a:cubicBezTo>
                  <a:lnTo>
                    <a:pt x="240" y="933"/>
                  </a:lnTo>
                  <a:cubicBezTo>
                    <a:pt x="240" y="933"/>
                    <a:pt x="251" y="908"/>
                    <a:pt x="265" y="866"/>
                  </a:cubicBezTo>
                  <a:cubicBezTo>
                    <a:pt x="272" y="846"/>
                    <a:pt x="283" y="822"/>
                    <a:pt x="288" y="793"/>
                  </a:cubicBezTo>
                  <a:cubicBezTo>
                    <a:pt x="295" y="764"/>
                    <a:pt x="312" y="737"/>
                    <a:pt x="325" y="707"/>
                  </a:cubicBezTo>
                  <a:cubicBezTo>
                    <a:pt x="340" y="678"/>
                    <a:pt x="351" y="644"/>
                    <a:pt x="371" y="617"/>
                  </a:cubicBezTo>
                  <a:cubicBezTo>
                    <a:pt x="393" y="590"/>
                    <a:pt x="405" y="557"/>
                    <a:pt x="432" y="537"/>
                  </a:cubicBezTo>
                  <a:lnTo>
                    <a:pt x="467" y="500"/>
                  </a:lnTo>
                  <a:cubicBezTo>
                    <a:pt x="481" y="493"/>
                    <a:pt x="494" y="483"/>
                    <a:pt x="507" y="473"/>
                  </a:cubicBezTo>
                  <a:cubicBezTo>
                    <a:pt x="530" y="449"/>
                    <a:pt x="571" y="443"/>
                    <a:pt x="600" y="423"/>
                  </a:cubicBezTo>
                  <a:cubicBezTo>
                    <a:pt x="638" y="414"/>
                    <a:pt x="671" y="396"/>
                    <a:pt x="714" y="393"/>
                  </a:cubicBezTo>
                  <a:cubicBezTo>
                    <a:pt x="755" y="383"/>
                    <a:pt x="796" y="377"/>
                    <a:pt x="838" y="374"/>
                  </a:cubicBezTo>
                  <a:cubicBezTo>
                    <a:pt x="906" y="367"/>
                    <a:pt x="974" y="365"/>
                    <a:pt x="1042" y="365"/>
                  </a:cubicBezTo>
                  <a:cubicBezTo>
                    <a:pt x="1055" y="365"/>
                    <a:pt x="1068" y="365"/>
                    <a:pt x="1080" y="365"/>
                  </a:cubicBezTo>
                  <a:lnTo>
                    <a:pt x="1331" y="374"/>
                  </a:lnTo>
                  <a:lnTo>
                    <a:pt x="1333" y="374"/>
                  </a:lnTo>
                  <a:cubicBezTo>
                    <a:pt x="1335" y="374"/>
                    <a:pt x="1336" y="374"/>
                    <a:pt x="1337" y="374"/>
                  </a:cubicBezTo>
                  <a:cubicBezTo>
                    <a:pt x="1439" y="374"/>
                    <a:pt x="1482" y="244"/>
                    <a:pt x="1399" y="184"/>
                  </a:cubicBezTo>
                  <a:cubicBezTo>
                    <a:pt x="1376" y="168"/>
                    <a:pt x="1353" y="154"/>
                    <a:pt x="1329" y="142"/>
                  </a:cubicBezTo>
                  <a:cubicBezTo>
                    <a:pt x="1267" y="109"/>
                    <a:pt x="1202" y="81"/>
                    <a:pt x="1135" y="59"/>
                  </a:cubicBezTo>
                  <a:cubicBezTo>
                    <a:pt x="1090" y="44"/>
                    <a:pt x="1044" y="32"/>
                    <a:pt x="998" y="23"/>
                  </a:cubicBezTo>
                  <a:cubicBezTo>
                    <a:pt x="946" y="15"/>
                    <a:pt x="894" y="2"/>
                    <a:pt x="835" y="2"/>
                  </a:cubicBezTo>
                  <a:cubicBezTo>
                    <a:pt x="814" y="1"/>
                    <a:pt x="793" y="0"/>
                    <a:pt x="77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3"/>
            <p:cNvSpPr/>
            <p:nvPr/>
          </p:nvSpPr>
          <p:spPr>
            <a:xfrm>
              <a:off x="4478550" y="3185925"/>
              <a:ext cx="228875" cy="211325"/>
            </a:xfrm>
            <a:custGeom>
              <a:avLst/>
              <a:gdLst/>
              <a:ahLst/>
              <a:cxnLst/>
              <a:rect l="l" t="t" r="r" b="b"/>
              <a:pathLst>
                <a:path w="9155" h="8453" extrusionOk="0">
                  <a:moveTo>
                    <a:pt x="8755" y="5256"/>
                  </a:moveTo>
                  <a:lnTo>
                    <a:pt x="8755" y="5256"/>
                  </a:lnTo>
                  <a:cubicBezTo>
                    <a:pt x="8755" y="5256"/>
                    <a:pt x="8755" y="5256"/>
                    <a:pt x="8755" y="5256"/>
                  </a:cubicBezTo>
                  <a:cubicBezTo>
                    <a:pt x="8755" y="5256"/>
                    <a:pt x="8755" y="5256"/>
                    <a:pt x="8755" y="5256"/>
                  </a:cubicBezTo>
                  <a:close/>
                  <a:moveTo>
                    <a:pt x="5038" y="216"/>
                  </a:moveTo>
                  <a:cubicBezTo>
                    <a:pt x="5152" y="216"/>
                    <a:pt x="5270" y="223"/>
                    <a:pt x="5381" y="246"/>
                  </a:cubicBezTo>
                  <a:cubicBezTo>
                    <a:pt x="5449" y="255"/>
                    <a:pt x="5500" y="274"/>
                    <a:pt x="5558" y="290"/>
                  </a:cubicBezTo>
                  <a:cubicBezTo>
                    <a:pt x="5616" y="310"/>
                    <a:pt x="5672" y="332"/>
                    <a:pt x="5727" y="357"/>
                  </a:cubicBezTo>
                  <a:cubicBezTo>
                    <a:pt x="5840" y="409"/>
                    <a:pt x="5946" y="473"/>
                    <a:pt x="6046" y="546"/>
                  </a:cubicBezTo>
                  <a:cubicBezTo>
                    <a:pt x="6450" y="841"/>
                    <a:pt x="6757" y="1267"/>
                    <a:pt x="7016" y="1711"/>
                  </a:cubicBezTo>
                  <a:cubicBezTo>
                    <a:pt x="7143" y="1936"/>
                    <a:pt x="7259" y="2169"/>
                    <a:pt x="7360" y="2407"/>
                  </a:cubicBezTo>
                  <a:cubicBezTo>
                    <a:pt x="7464" y="2644"/>
                    <a:pt x="7552" y="2888"/>
                    <a:pt x="7625" y="3137"/>
                  </a:cubicBezTo>
                  <a:cubicBezTo>
                    <a:pt x="7635" y="3170"/>
                    <a:pt x="7662" y="3195"/>
                    <a:pt x="7696" y="3202"/>
                  </a:cubicBezTo>
                  <a:lnTo>
                    <a:pt x="7700" y="3203"/>
                  </a:lnTo>
                  <a:cubicBezTo>
                    <a:pt x="8099" y="3283"/>
                    <a:pt x="8481" y="3558"/>
                    <a:pt x="8649" y="3939"/>
                  </a:cubicBezTo>
                  <a:cubicBezTo>
                    <a:pt x="8819" y="4321"/>
                    <a:pt x="8818" y="4754"/>
                    <a:pt x="8764" y="5172"/>
                  </a:cubicBezTo>
                  <a:lnTo>
                    <a:pt x="8755" y="5250"/>
                  </a:lnTo>
                  <a:lnTo>
                    <a:pt x="8754" y="5254"/>
                  </a:lnTo>
                  <a:lnTo>
                    <a:pt x="8749" y="5273"/>
                  </a:lnTo>
                  <a:lnTo>
                    <a:pt x="8739" y="5314"/>
                  </a:lnTo>
                  <a:lnTo>
                    <a:pt x="8699" y="5476"/>
                  </a:lnTo>
                  <a:cubicBezTo>
                    <a:pt x="8663" y="5570"/>
                    <a:pt x="8624" y="5649"/>
                    <a:pt x="8584" y="5738"/>
                  </a:cubicBezTo>
                  <a:cubicBezTo>
                    <a:pt x="8530" y="5826"/>
                    <a:pt x="8482" y="5918"/>
                    <a:pt x="8423" y="6005"/>
                  </a:cubicBezTo>
                  <a:cubicBezTo>
                    <a:pt x="8359" y="6088"/>
                    <a:pt x="8299" y="6175"/>
                    <a:pt x="8232" y="6258"/>
                  </a:cubicBezTo>
                  <a:cubicBezTo>
                    <a:pt x="7960" y="6588"/>
                    <a:pt x="7616" y="6862"/>
                    <a:pt x="7257" y="7106"/>
                  </a:cubicBezTo>
                  <a:cubicBezTo>
                    <a:pt x="6898" y="7351"/>
                    <a:pt x="6508" y="7552"/>
                    <a:pt x="6106" y="7723"/>
                  </a:cubicBezTo>
                  <a:cubicBezTo>
                    <a:pt x="5706" y="7902"/>
                    <a:pt x="5285" y="8024"/>
                    <a:pt x="4860" y="8132"/>
                  </a:cubicBezTo>
                  <a:cubicBezTo>
                    <a:pt x="4645" y="8168"/>
                    <a:pt x="4431" y="8224"/>
                    <a:pt x="4211" y="8232"/>
                  </a:cubicBezTo>
                  <a:cubicBezTo>
                    <a:pt x="4103" y="8240"/>
                    <a:pt x="3993" y="8255"/>
                    <a:pt x="3884" y="8257"/>
                  </a:cubicBezTo>
                  <a:cubicBezTo>
                    <a:pt x="3774" y="8257"/>
                    <a:pt x="3665" y="8254"/>
                    <a:pt x="3556" y="8249"/>
                  </a:cubicBezTo>
                  <a:cubicBezTo>
                    <a:pt x="3504" y="8246"/>
                    <a:pt x="3442" y="8249"/>
                    <a:pt x="3397" y="8239"/>
                  </a:cubicBezTo>
                  <a:lnTo>
                    <a:pt x="3231" y="8213"/>
                  </a:lnTo>
                  <a:cubicBezTo>
                    <a:pt x="3123" y="8194"/>
                    <a:pt x="3007" y="8184"/>
                    <a:pt x="2904" y="8156"/>
                  </a:cubicBezTo>
                  <a:cubicBezTo>
                    <a:pt x="2801" y="8129"/>
                    <a:pt x="2698" y="8103"/>
                    <a:pt x="2595" y="8080"/>
                  </a:cubicBezTo>
                  <a:cubicBezTo>
                    <a:pt x="2492" y="8054"/>
                    <a:pt x="2392" y="8014"/>
                    <a:pt x="2289" y="7985"/>
                  </a:cubicBezTo>
                  <a:cubicBezTo>
                    <a:pt x="1889" y="7847"/>
                    <a:pt x="1509" y="7645"/>
                    <a:pt x="1209" y="7348"/>
                  </a:cubicBezTo>
                  <a:cubicBezTo>
                    <a:pt x="906" y="7054"/>
                    <a:pt x="685" y="6680"/>
                    <a:pt x="536" y="6275"/>
                  </a:cubicBezTo>
                  <a:cubicBezTo>
                    <a:pt x="386" y="5870"/>
                    <a:pt x="306" y="5436"/>
                    <a:pt x="269" y="4999"/>
                  </a:cubicBezTo>
                  <a:cubicBezTo>
                    <a:pt x="250" y="4782"/>
                    <a:pt x="242" y="4562"/>
                    <a:pt x="246" y="4343"/>
                  </a:cubicBezTo>
                  <a:cubicBezTo>
                    <a:pt x="249" y="4117"/>
                    <a:pt x="266" y="3900"/>
                    <a:pt x="288" y="3684"/>
                  </a:cubicBezTo>
                  <a:cubicBezTo>
                    <a:pt x="337" y="3249"/>
                    <a:pt x="418" y="2825"/>
                    <a:pt x="552" y="2422"/>
                  </a:cubicBezTo>
                  <a:cubicBezTo>
                    <a:pt x="691" y="2022"/>
                    <a:pt x="916" y="1656"/>
                    <a:pt x="1243" y="1402"/>
                  </a:cubicBezTo>
                  <a:cubicBezTo>
                    <a:pt x="1566" y="1152"/>
                    <a:pt x="1985" y="975"/>
                    <a:pt x="2395" y="969"/>
                  </a:cubicBezTo>
                  <a:cubicBezTo>
                    <a:pt x="2409" y="969"/>
                    <a:pt x="2423" y="969"/>
                    <a:pt x="2438" y="969"/>
                  </a:cubicBezTo>
                  <a:cubicBezTo>
                    <a:pt x="2839" y="969"/>
                    <a:pt x="3252" y="1113"/>
                    <a:pt x="3579" y="1358"/>
                  </a:cubicBezTo>
                  <a:lnTo>
                    <a:pt x="3588" y="1366"/>
                  </a:lnTo>
                  <a:cubicBezTo>
                    <a:pt x="3598" y="1374"/>
                    <a:pt x="3610" y="1378"/>
                    <a:pt x="3623" y="1378"/>
                  </a:cubicBezTo>
                  <a:cubicBezTo>
                    <a:pt x="3633" y="1378"/>
                    <a:pt x="3643" y="1376"/>
                    <a:pt x="3652" y="1371"/>
                  </a:cubicBezTo>
                  <a:cubicBezTo>
                    <a:pt x="3664" y="1365"/>
                    <a:pt x="3675" y="1359"/>
                    <a:pt x="3684" y="1351"/>
                  </a:cubicBezTo>
                  <a:cubicBezTo>
                    <a:pt x="3696" y="1342"/>
                    <a:pt x="3707" y="1330"/>
                    <a:pt x="3715" y="1317"/>
                  </a:cubicBezTo>
                  <a:cubicBezTo>
                    <a:pt x="3727" y="1301"/>
                    <a:pt x="3738" y="1284"/>
                    <a:pt x="3747" y="1266"/>
                  </a:cubicBezTo>
                  <a:cubicBezTo>
                    <a:pt x="3764" y="1233"/>
                    <a:pt x="3777" y="1202"/>
                    <a:pt x="3790" y="1171"/>
                  </a:cubicBezTo>
                  <a:lnTo>
                    <a:pt x="3870" y="993"/>
                  </a:lnTo>
                  <a:cubicBezTo>
                    <a:pt x="3921" y="879"/>
                    <a:pt x="3986" y="771"/>
                    <a:pt x="4062" y="671"/>
                  </a:cubicBezTo>
                  <a:cubicBezTo>
                    <a:pt x="4206" y="474"/>
                    <a:pt x="4412" y="331"/>
                    <a:pt x="4648" y="266"/>
                  </a:cubicBezTo>
                  <a:cubicBezTo>
                    <a:pt x="4766" y="234"/>
                    <a:pt x="4887" y="217"/>
                    <a:pt x="5009" y="216"/>
                  </a:cubicBezTo>
                  <a:cubicBezTo>
                    <a:pt x="5019" y="216"/>
                    <a:pt x="5028" y="216"/>
                    <a:pt x="5038" y="216"/>
                  </a:cubicBezTo>
                  <a:close/>
                  <a:moveTo>
                    <a:pt x="5079" y="0"/>
                  </a:moveTo>
                  <a:cubicBezTo>
                    <a:pt x="5054" y="0"/>
                    <a:pt x="5029" y="1"/>
                    <a:pt x="5004" y="2"/>
                  </a:cubicBezTo>
                  <a:cubicBezTo>
                    <a:pt x="4863" y="5"/>
                    <a:pt x="4724" y="27"/>
                    <a:pt x="4590" y="69"/>
                  </a:cubicBezTo>
                  <a:cubicBezTo>
                    <a:pt x="4316" y="155"/>
                    <a:pt x="4080" y="330"/>
                    <a:pt x="3919" y="566"/>
                  </a:cubicBezTo>
                  <a:cubicBezTo>
                    <a:pt x="3842" y="680"/>
                    <a:pt x="3778" y="802"/>
                    <a:pt x="3727" y="930"/>
                  </a:cubicBezTo>
                  <a:lnTo>
                    <a:pt x="3656" y="1116"/>
                  </a:lnTo>
                  <a:cubicBezTo>
                    <a:pt x="3646" y="1146"/>
                    <a:pt x="3634" y="1177"/>
                    <a:pt x="3622" y="1203"/>
                  </a:cubicBezTo>
                  <a:cubicBezTo>
                    <a:pt x="3620" y="1208"/>
                    <a:pt x="3617" y="1213"/>
                    <a:pt x="3615" y="1218"/>
                  </a:cubicBezTo>
                  <a:cubicBezTo>
                    <a:pt x="3275" y="932"/>
                    <a:pt x="2848" y="755"/>
                    <a:pt x="2396" y="741"/>
                  </a:cubicBezTo>
                  <a:cubicBezTo>
                    <a:pt x="2380" y="741"/>
                    <a:pt x="2365" y="740"/>
                    <a:pt x="2350" y="740"/>
                  </a:cubicBezTo>
                  <a:cubicBezTo>
                    <a:pt x="1883" y="740"/>
                    <a:pt x="1444" y="900"/>
                    <a:pt x="1068" y="1173"/>
                  </a:cubicBezTo>
                  <a:cubicBezTo>
                    <a:pt x="682" y="1458"/>
                    <a:pt x="412" y="1876"/>
                    <a:pt x="250" y="2312"/>
                  </a:cubicBezTo>
                  <a:cubicBezTo>
                    <a:pt x="85" y="2751"/>
                    <a:pt x="23" y="3212"/>
                    <a:pt x="8" y="3665"/>
                  </a:cubicBezTo>
                  <a:cubicBezTo>
                    <a:pt x="1" y="3894"/>
                    <a:pt x="6" y="4121"/>
                    <a:pt x="12" y="4342"/>
                  </a:cubicBezTo>
                  <a:cubicBezTo>
                    <a:pt x="20" y="4570"/>
                    <a:pt x="29" y="4793"/>
                    <a:pt x="48" y="5019"/>
                  </a:cubicBezTo>
                  <a:cubicBezTo>
                    <a:pt x="88" y="5469"/>
                    <a:pt x="163" y="5922"/>
                    <a:pt x="309" y="6356"/>
                  </a:cubicBezTo>
                  <a:cubicBezTo>
                    <a:pt x="455" y="6790"/>
                    <a:pt x="683" y="7208"/>
                    <a:pt x="1011" y="7545"/>
                  </a:cubicBezTo>
                  <a:cubicBezTo>
                    <a:pt x="1339" y="7883"/>
                    <a:pt x="1743" y="8136"/>
                    <a:pt x="2191" y="8282"/>
                  </a:cubicBezTo>
                  <a:cubicBezTo>
                    <a:pt x="2302" y="8314"/>
                    <a:pt x="2412" y="8352"/>
                    <a:pt x="2527" y="8374"/>
                  </a:cubicBezTo>
                  <a:cubicBezTo>
                    <a:pt x="2641" y="8393"/>
                    <a:pt x="2757" y="8408"/>
                    <a:pt x="2872" y="8425"/>
                  </a:cubicBezTo>
                  <a:cubicBezTo>
                    <a:pt x="2988" y="8441"/>
                    <a:pt x="3096" y="8437"/>
                    <a:pt x="3209" y="8445"/>
                  </a:cubicBezTo>
                  <a:lnTo>
                    <a:pt x="3376" y="8451"/>
                  </a:lnTo>
                  <a:cubicBezTo>
                    <a:pt x="3395" y="8452"/>
                    <a:pt x="3412" y="8453"/>
                    <a:pt x="3429" y="8453"/>
                  </a:cubicBezTo>
                  <a:cubicBezTo>
                    <a:pt x="3471" y="8453"/>
                    <a:pt x="3509" y="8450"/>
                    <a:pt x="3550" y="8450"/>
                  </a:cubicBezTo>
                  <a:cubicBezTo>
                    <a:pt x="3586" y="8451"/>
                    <a:pt x="3622" y="8451"/>
                    <a:pt x="3657" y="8451"/>
                  </a:cubicBezTo>
                  <a:cubicBezTo>
                    <a:pt x="4075" y="8451"/>
                    <a:pt x="4490" y="8406"/>
                    <a:pt x="4903" y="8343"/>
                  </a:cubicBezTo>
                  <a:cubicBezTo>
                    <a:pt x="5346" y="8256"/>
                    <a:pt x="5792" y="8152"/>
                    <a:pt x="6210" y="7975"/>
                  </a:cubicBezTo>
                  <a:cubicBezTo>
                    <a:pt x="6629" y="7803"/>
                    <a:pt x="7038" y="7599"/>
                    <a:pt x="7418" y="7347"/>
                  </a:cubicBezTo>
                  <a:cubicBezTo>
                    <a:pt x="7797" y="7095"/>
                    <a:pt x="8159" y="6814"/>
                    <a:pt x="8476" y="6474"/>
                  </a:cubicBezTo>
                  <a:cubicBezTo>
                    <a:pt x="8554" y="6387"/>
                    <a:pt x="8627" y="6294"/>
                    <a:pt x="8702" y="6205"/>
                  </a:cubicBezTo>
                  <a:cubicBezTo>
                    <a:pt x="8774" y="6111"/>
                    <a:pt x="8834" y="6007"/>
                    <a:pt x="8900" y="5907"/>
                  </a:cubicBezTo>
                  <a:cubicBezTo>
                    <a:pt x="8957" y="5794"/>
                    <a:pt x="9007" y="5677"/>
                    <a:pt x="9049" y="5557"/>
                  </a:cubicBezTo>
                  <a:lnTo>
                    <a:pt x="9088" y="5394"/>
                  </a:lnTo>
                  <a:lnTo>
                    <a:pt x="9097" y="5355"/>
                  </a:lnTo>
                  <a:lnTo>
                    <a:pt x="9102" y="5334"/>
                  </a:lnTo>
                  <a:lnTo>
                    <a:pt x="9104" y="5323"/>
                  </a:lnTo>
                  <a:lnTo>
                    <a:pt x="9107" y="5301"/>
                  </a:lnTo>
                  <a:lnTo>
                    <a:pt x="9107" y="5296"/>
                  </a:lnTo>
                  <a:lnTo>
                    <a:pt x="9112" y="5208"/>
                  </a:lnTo>
                  <a:cubicBezTo>
                    <a:pt x="9154" y="4746"/>
                    <a:pt x="9084" y="4252"/>
                    <a:pt x="8846" y="3835"/>
                  </a:cubicBezTo>
                  <a:cubicBezTo>
                    <a:pt x="8614" y="3439"/>
                    <a:pt x="8236" y="3140"/>
                    <a:pt x="7786" y="3035"/>
                  </a:cubicBezTo>
                  <a:lnTo>
                    <a:pt x="7786" y="3035"/>
                  </a:lnTo>
                  <a:cubicBezTo>
                    <a:pt x="7713" y="2796"/>
                    <a:pt x="7629" y="2564"/>
                    <a:pt x="7537" y="2333"/>
                  </a:cubicBezTo>
                  <a:cubicBezTo>
                    <a:pt x="7437" y="2086"/>
                    <a:pt x="7325" y="1844"/>
                    <a:pt x="7199" y="1609"/>
                  </a:cubicBezTo>
                  <a:cubicBezTo>
                    <a:pt x="6946" y="1141"/>
                    <a:pt x="6627" y="689"/>
                    <a:pt x="6182" y="359"/>
                  </a:cubicBezTo>
                  <a:cubicBezTo>
                    <a:pt x="6069" y="276"/>
                    <a:pt x="5948" y="207"/>
                    <a:pt x="5822" y="150"/>
                  </a:cubicBezTo>
                  <a:cubicBezTo>
                    <a:pt x="5757" y="122"/>
                    <a:pt x="5691" y="97"/>
                    <a:pt x="5624" y="77"/>
                  </a:cubicBezTo>
                  <a:cubicBezTo>
                    <a:pt x="5553" y="59"/>
                    <a:pt x="5480" y="36"/>
                    <a:pt x="5418" y="28"/>
                  </a:cubicBezTo>
                  <a:cubicBezTo>
                    <a:pt x="5306" y="10"/>
                    <a:pt x="5192" y="0"/>
                    <a:pt x="507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3"/>
            <p:cNvSpPr/>
            <p:nvPr/>
          </p:nvSpPr>
          <p:spPr>
            <a:xfrm>
              <a:off x="4614700" y="3248250"/>
              <a:ext cx="19650" cy="17400"/>
            </a:xfrm>
            <a:custGeom>
              <a:avLst/>
              <a:gdLst/>
              <a:ahLst/>
              <a:cxnLst/>
              <a:rect l="l" t="t" r="r" b="b"/>
              <a:pathLst>
                <a:path w="786" h="696" extrusionOk="0">
                  <a:moveTo>
                    <a:pt x="428" y="1"/>
                  </a:moveTo>
                  <a:cubicBezTo>
                    <a:pt x="186" y="1"/>
                    <a:pt x="1" y="261"/>
                    <a:pt x="119" y="502"/>
                  </a:cubicBezTo>
                  <a:cubicBezTo>
                    <a:pt x="180" y="625"/>
                    <a:pt x="302" y="696"/>
                    <a:pt x="430" y="696"/>
                  </a:cubicBezTo>
                  <a:cubicBezTo>
                    <a:pt x="482" y="696"/>
                    <a:pt x="534" y="684"/>
                    <a:pt x="584" y="660"/>
                  </a:cubicBezTo>
                  <a:cubicBezTo>
                    <a:pt x="709" y="598"/>
                    <a:pt x="785" y="467"/>
                    <a:pt x="776" y="326"/>
                  </a:cubicBezTo>
                  <a:cubicBezTo>
                    <a:pt x="767" y="187"/>
                    <a:pt x="675" y="67"/>
                    <a:pt x="542" y="20"/>
                  </a:cubicBezTo>
                  <a:cubicBezTo>
                    <a:pt x="503" y="7"/>
                    <a:pt x="465" y="1"/>
                    <a:pt x="42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3"/>
            <p:cNvSpPr/>
            <p:nvPr/>
          </p:nvSpPr>
          <p:spPr>
            <a:xfrm>
              <a:off x="4524500" y="3278375"/>
              <a:ext cx="19625" cy="17375"/>
            </a:xfrm>
            <a:custGeom>
              <a:avLst/>
              <a:gdLst/>
              <a:ahLst/>
              <a:cxnLst/>
              <a:rect l="l" t="t" r="r" b="b"/>
              <a:pathLst>
                <a:path w="785" h="695" extrusionOk="0">
                  <a:moveTo>
                    <a:pt x="427" y="1"/>
                  </a:moveTo>
                  <a:cubicBezTo>
                    <a:pt x="185" y="1"/>
                    <a:pt x="1" y="261"/>
                    <a:pt x="119" y="501"/>
                  </a:cubicBezTo>
                  <a:cubicBezTo>
                    <a:pt x="179" y="624"/>
                    <a:pt x="302" y="695"/>
                    <a:pt x="430" y="695"/>
                  </a:cubicBezTo>
                  <a:cubicBezTo>
                    <a:pt x="482" y="695"/>
                    <a:pt x="533" y="684"/>
                    <a:pt x="582" y="660"/>
                  </a:cubicBezTo>
                  <a:cubicBezTo>
                    <a:pt x="708" y="598"/>
                    <a:pt x="784" y="467"/>
                    <a:pt x="775" y="326"/>
                  </a:cubicBezTo>
                  <a:cubicBezTo>
                    <a:pt x="767" y="187"/>
                    <a:pt x="674" y="65"/>
                    <a:pt x="542" y="20"/>
                  </a:cubicBezTo>
                  <a:cubicBezTo>
                    <a:pt x="503" y="7"/>
                    <a:pt x="464" y="1"/>
                    <a:pt x="42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3"/>
            <p:cNvSpPr/>
            <p:nvPr/>
          </p:nvSpPr>
          <p:spPr>
            <a:xfrm>
              <a:off x="4640750" y="3274675"/>
              <a:ext cx="56150" cy="53375"/>
            </a:xfrm>
            <a:custGeom>
              <a:avLst/>
              <a:gdLst/>
              <a:ahLst/>
              <a:cxnLst/>
              <a:rect l="l" t="t" r="r" b="b"/>
              <a:pathLst>
                <a:path w="2246" h="2135" extrusionOk="0">
                  <a:moveTo>
                    <a:pt x="1097" y="0"/>
                  </a:moveTo>
                  <a:cubicBezTo>
                    <a:pt x="933" y="0"/>
                    <a:pt x="769" y="38"/>
                    <a:pt x="617" y="115"/>
                  </a:cubicBezTo>
                  <a:cubicBezTo>
                    <a:pt x="232" y="309"/>
                    <a:pt x="1" y="717"/>
                    <a:pt x="33" y="1147"/>
                  </a:cubicBezTo>
                  <a:cubicBezTo>
                    <a:pt x="75" y="1707"/>
                    <a:pt x="544" y="2135"/>
                    <a:pt x="1097" y="2135"/>
                  </a:cubicBezTo>
                  <a:cubicBezTo>
                    <a:pt x="1123" y="2135"/>
                    <a:pt x="1149" y="2134"/>
                    <a:pt x="1176" y="2132"/>
                  </a:cubicBezTo>
                  <a:cubicBezTo>
                    <a:pt x="1606" y="2100"/>
                    <a:pt x="1975" y="1811"/>
                    <a:pt x="2110" y="1401"/>
                  </a:cubicBezTo>
                  <a:cubicBezTo>
                    <a:pt x="2246" y="992"/>
                    <a:pt x="2120" y="541"/>
                    <a:pt x="1794" y="260"/>
                  </a:cubicBezTo>
                  <a:cubicBezTo>
                    <a:pt x="1596" y="89"/>
                    <a:pt x="1347" y="0"/>
                    <a:pt x="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3"/>
            <p:cNvSpPr/>
            <p:nvPr/>
          </p:nvSpPr>
          <p:spPr>
            <a:xfrm>
              <a:off x="4498900" y="3316875"/>
              <a:ext cx="56100" cy="53350"/>
            </a:xfrm>
            <a:custGeom>
              <a:avLst/>
              <a:gdLst/>
              <a:ahLst/>
              <a:cxnLst/>
              <a:rect l="l" t="t" r="r" b="b"/>
              <a:pathLst>
                <a:path w="2244" h="2134" extrusionOk="0">
                  <a:moveTo>
                    <a:pt x="1096" y="0"/>
                  </a:moveTo>
                  <a:cubicBezTo>
                    <a:pt x="933" y="0"/>
                    <a:pt x="768" y="38"/>
                    <a:pt x="616" y="114"/>
                  </a:cubicBezTo>
                  <a:cubicBezTo>
                    <a:pt x="230" y="309"/>
                    <a:pt x="0" y="715"/>
                    <a:pt x="32" y="1145"/>
                  </a:cubicBezTo>
                  <a:cubicBezTo>
                    <a:pt x="73" y="1706"/>
                    <a:pt x="541" y="2133"/>
                    <a:pt x="1094" y="2133"/>
                  </a:cubicBezTo>
                  <a:cubicBezTo>
                    <a:pt x="1121" y="2133"/>
                    <a:pt x="1148" y="2132"/>
                    <a:pt x="1175" y="2130"/>
                  </a:cubicBezTo>
                  <a:cubicBezTo>
                    <a:pt x="1605" y="2098"/>
                    <a:pt x="1973" y="1811"/>
                    <a:pt x="2108" y="1401"/>
                  </a:cubicBezTo>
                  <a:cubicBezTo>
                    <a:pt x="2244" y="991"/>
                    <a:pt x="2119" y="540"/>
                    <a:pt x="1792" y="258"/>
                  </a:cubicBezTo>
                  <a:cubicBezTo>
                    <a:pt x="1595" y="88"/>
                    <a:pt x="1347"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3"/>
            <p:cNvSpPr/>
            <p:nvPr/>
          </p:nvSpPr>
          <p:spPr>
            <a:xfrm>
              <a:off x="4590125" y="3288100"/>
              <a:ext cx="11325" cy="24625"/>
            </a:xfrm>
            <a:custGeom>
              <a:avLst/>
              <a:gdLst/>
              <a:ahLst/>
              <a:cxnLst/>
              <a:rect l="l" t="t" r="r" b="b"/>
              <a:pathLst>
                <a:path w="453" h="985" extrusionOk="0">
                  <a:moveTo>
                    <a:pt x="64" y="0"/>
                  </a:moveTo>
                  <a:cubicBezTo>
                    <a:pt x="28" y="1"/>
                    <a:pt x="0" y="30"/>
                    <a:pt x="1" y="66"/>
                  </a:cubicBezTo>
                  <a:cubicBezTo>
                    <a:pt x="3" y="113"/>
                    <a:pt x="10" y="160"/>
                    <a:pt x="21" y="207"/>
                  </a:cubicBezTo>
                  <a:cubicBezTo>
                    <a:pt x="33" y="292"/>
                    <a:pt x="76" y="396"/>
                    <a:pt x="112" y="503"/>
                  </a:cubicBezTo>
                  <a:cubicBezTo>
                    <a:pt x="147" y="609"/>
                    <a:pt x="169" y="719"/>
                    <a:pt x="200" y="799"/>
                  </a:cubicBezTo>
                  <a:cubicBezTo>
                    <a:pt x="227" y="878"/>
                    <a:pt x="250" y="928"/>
                    <a:pt x="250" y="928"/>
                  </a:cubicBezTo>
                  <a:cubicBezTo>
                    <a:pt x="270" y="968"/>
                    <a:pt x="304" y="985"/>
                    <a:pt x="338" y="985"/>
                  </a:cubicBezTo>
                  <a:cubicBezTo>
                    <a:pt x="395" y="985"/>
                    <a:pt x="452" y="937"/>
                    <a:pt x="438" y="866"/>
                  </a:cubicBezTo>
                  <a:cubicBezTo>
                    <a:pt x="438" y="866"/>
                    <a:pt x="426" y="810"/>
                    <a:pt x="399" y="731"/>
                  </a:cubicBezTo>
                  <a:cubicBezTo>
                    <a:pt x="377" y="650"/>
                    <a:pt x="325" y="549"/>
                    <a:pt x="291" y="441"/>
                  </a:cubicBezTo>
                  <a:cubicBezTo>
                    <a:pt x="257" y="335"/>
                    <a:pt x="227" y="227"/>
                    <a:pt x="187" y="152"/>
                  </a:cubicBezTo>
                  <a:cubicBezTo>
                    <a:pt x="167" y="109"/>
                    <a:pt x="144" y="67"/>
                    <a:pt x="117" y="27"/>
                  </a:cubicBezTo>
                  <a:cubicBezTo>
                    <a:pt x="104" y="10"/>
                    <a:pt x="85" y="0"/>
                    <a:pt x="6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3"/>
            <p:cNvSpPr/>
            <p:nvPr/>
          </p:nvSpPr>
          <p:spPr>
            <a:xfrm>
              <a:off x="4552750" y="3276225"/>
              <a:ext cx="77800" cy="42150"/>
            </a:xfrm>
            <a:custGeom>
              <a:avLst/>
              <a:gdLst/>
              <a:ahLst/>
              <a:cxnLst/>
              <a:rect l="l" t="t" r="r" b="b"/>
              <a:pathLst>
                <a:path w="3112" h="1686" extrusionOk="0">
                  <a:moveTo>
                    <a:pt x="3051" y="1"/>
                  </a:moveTo>
                  <a:cubicBezTo>
                    <a:pt x="3027" y="1"/>
                    <a:pt x="3003" y="15"/>
                    <a:pt x="2995" y="45"/>
                  </a:cubicBezTo>
                  <a:cubicBezTo>
                    <a:pt x="2982" y="95"/>
                    <a:pt x="2966" y="144"/>
                    <a:pt x="2948" y="192"/>
                  </a:cubicBezTo>
                  <a:cubicBezTo>
                    <a:pt x="2931" y="239"/>
                    <a:pt x="2908" y="295"/>
                    <a:pt x="2878" y="357"/>
                  </a:cubicBezTo>
                  <a:cubicBezTo>
                    <a:pt x="2848" y="420"/>
                    <a:pt x="2808" y="486"/>
                    <a:pt x="2766" y="559"/>
                  </a:cubicBezTo>
                  <a:cubicBezTo>
                    <a:pt x="2717" y="634"/>
                    <a:pt x="2664" y="707"/>
                    <a:pt x="2605" y="775"/>
                  </a:cubicBezTo>
                  <a:cubicBezTo>
                    <a:pt x="2538" y="849"/>
                    <a:pt x="2466" y="917"/>
                    <a:pt x="2389" y="981"/>
                  </a:cubicBezTo>
                  <a:cubicBezTo>
                    <a:pt x="2306" y="1047"/>
                    <a:pt x="2217" y="1106"/>
                    <a:pt x="2125" y="1158"/>
                  </a:cubicBezTo>
                  <a:lnTo>
                    <a:pt x="1979" y="1231"/>
                  </a:lnTo>
                  <a:lnTo>
                    <a:pt x="1824" y="1291"/>
                  </a:lnTo>
                  <a:cubicBezTo>
                    <a:pt x="1727" y="1321"/>
                    <a:pt x="1596" y="1365"/>
                    <a:pt x="1500" y="1381"/>
                  </a:cubicBezTo>
                  <a:cubicBezTo>
                    <a:pt x="1447" y="1394"/>
                    <a:pt x="1394" y="1402"/>
                    <a:pt x="1342" y="1408"/>
                  </a:cubicBezTo>
                  <a:cubicBezTo>
                    <a:pt x="1289" y="1416"/>
                    <a:pt x="1237" y="1422"/>
                    <a:pt x="1184" y="1424"/>
                  </a:cubicBezTo>
                  <a:cubicBezTo>
                    <a:pt x="1143" y="1427"/>
                    <a:pt x="1101" y="1428"/>
                    <a:pt x="1059" y="1428"/>
                  </a:cubicBezTo>
                  <a:cubicBezTo>
                    <a:pt x="1001" y="1428"/>
                    <a:pt x="943" y="1425"/>
                    <a:pt x="885" y="1420"/>
                  </a:cubicBezTo>
                  <a:cubicBezTo>
                    <a:pt x="796" y="1412"/>
                    <a:pt x="707" y="1397"/>
                    <a:pt x="620" y="1376"/>
                  </a:cubicBezTo>
                  <a:cubicBezTo>
                    <a:pt x="546" y="1357"/>
                    <a:pt x="472" y="1335"/>
                    <a:pt x="401" y="1307"/>
                  </a:cubicBezTo>
                  <a:cubicBezTo>
                    <a:pt x="345" y="1287"/>
                    <a:pt x="290" y="1262"/>
                    <a:pt x="239" y="1234"/>
                  </a:cubicBezTo>
                  <a:cubicBezTo>
                    <a:pt x="195" y="1210"/>
                    <a:pt x="162" y="1190"/>
                    <a:pt x="139" y="1177"/>
                  </a:cubicBezTo>
                  <a:lnTo>
                    <a:pt x="107" y="1156"/>
                  </a:lnTo>
                  <a:lnTo>
                    <a:pt x="100" y="1151"/>
                  </a:lnTo>
                  <a:cubicBezTo>
                    <a:pt x="91" y="1145"/>
                    <a:pt x="81" y="1143"/>
                    <a:pt x="72" y="1143"/>
                  </a:cubicBezTo>
                  <a:cubicBezTo>
                    <a:pt x="32" y="1143"/>
                    <a:pt x="1" y="1194"/>
                    <a:pt x="34" y="1231"/>
                  </a:cubicBezTo>
                  <a:lnTo>
                    <a:pt x="66" y="1266"/>
                  </a:lnTo>
                  <a:cubicBezTo>
                    <a:pt x="96" y="1296"/>
                    <a:pt x="127" y="1325"/>
                    <a:pt x="162" y="1351"/>
                  </a:cubicBezTo>
                  <a:cubicBezTo>
                    <a:pt x="281" y="1445"/>
                    <a:pt x="415" y="1520"/>
                    <a:pt x="556" y="1574"/>
                  </a:cubicBezTo>
                  <a:cubicBezTo>
                    <a:pt x="652" y="1612"/>
                    <a:pt x="751" y="1640"/>
                    <a:pt x="851" y="1657"/>
                  </a:cubicBezTo>
                  <a:cubicBezTo>
                    <a:pt x="954" y="1676"/>
                    <a:pt x="1058" y="1686"/>
                    <a:pt x="1162" y="1686"/>
                  </a:cubicBezTo>
                  <a:cubicBezTo>
                    <a:pt x="1172" y="1686"/>
                    <a:pt x="1182" y="1686"/>
                    <a:pt x="1193" y="1686"/>
                  </a:cubicBezTo>
                  <a:cubicBezTo>
                    <a:pt x="1315" y="1686"/>
                    <a:pt x="1438" y="1674"/>
                    <a:pt x="1559" y="1648"/>
                  </a:cubicBezTo>
                  <a:cubicBezTo>
                    <a:pt x="1692" y="1626"/>
                    <a:pt x="1787" y="1596"/>
                    <a:pt x="1917" y="1552"/>
                  </a:cubicBezTo>
                  <a:lnTo>
                    <a:pt x="2093" y="1481"/>
                  </a:lnTo>
                  <a:lnTo>
                    <a:pt x="2260" y="1394"/>
                  </a:lnTo>
                  <a:cubicBezTo>
                    <a:pt x="2365" y="1329"/>
                    <a:pt x="2464" y="1257"/>
                    <a:pt x="2556" y="1175"/>
                  </a:cubicBezTo>
                  <a:cubicBezTo>
                    <a:pt x="2716" y="1027"/>
                    <a:pt x="2848" y="852"/>
                    <a:pt x="2946" y="659"/>
                  </a:cubicBezTo>
                  <a:cubicBezTo>
                    <a:pt x="3111" y="317"/>
                    <a:pt x="3111" y="59"/>
                    <a:pt x="3111" y="59"/>
                  </a:cubicBezTo>
                  <a:lnTo>
                    <a:pt x="3110" y="58"/>
                  </a:lnTo>
                  <a:cubicBezTo>
                    <a:pt x="3109" y="21"/>
                    <a:pt x="3080" y="1"/>
                    <a:pt x="305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3"/>
            <p:cNvSpPr/>
            <p:nvPr/>
          </p:nvSpPr>
          <p:spPr>
            <a:xfrm>
              <a:off x="4523700" y="3372375"/>
              <a:ext cx="271675" cy="316525"/>
            </a:xfrm>
            <a:custGeom>
              <a:avLst/>
              <a:gdLst/>
              <a:ahLst/>
              <a:cxnLst/>
              <a:rect l="l" t="t" r="r" b="b"/>
              <a:pathLst>
                <a:path w="10867" h="12661" extrusionOk="0">
                  <a:moveTo>
                    <a:pt x="6209" y="0"/>
                  </a:moveTo>
                  <a:cubicBezTo>
                    <a:pt x="6186" y="0"/>
                    <a:pt x="6163" y="11"/>
                    <a:pt x="6149" y="31"/>
                  </a:cubicBezTo>
                  <a:cubicBezTo>
                    <a:pt x="6124" y="64"/>
                    <a:pt x="6130" y="110"/>
                    <a:pt x="6164" y="135"/>
                  </a:cubicBezTo>
                  <a:cubicBezTo>
                    <a:pt x="6164" y="135"/>
                    <a:pt x="6260" y="207"/>
                    <a:pt x="6433" y="355"/>
                  </a:cubicBezTo>
                  <a:cubicBezTo>
                    <a:pt x="6606" y="504"/>
                    <a:pt x="6851" y="733"/>
                    <a:pt x="7150" y="1037"/>
                  </a:cubicBezTo>
                  <a:cubicBezTo>
                    <a:pt x="7506" y="1406"/>
                    <a:pt x="7842" y="1793"/>
                    <a:pt x="8154" y="2200"/>
                  </a:cubicBezTo>
                  <a:cubicBezTo>
                    <a:pt x="8513" y="2672"/>
                    <a:pt x="8905" y="3217"/>
                    <a:pt x="9268" y="3852"/>
                  </a:cubicBezTo>
                  <a:cubicBezTo>
                    <a:pt x="9632" y="4484"/>
                    <a:pt x="9996" y="5193"/>
                    <a:pt x="10280" y="5982"/>
                  </a:cubicBezTo>
                  <a:cubicBezTo>
                    <a:pt x="10347" y="6171"/>
                    <a:pt x="10405" y="6386"/>
                    <a:pt x="10467" y="6591"/>
                  </a:cubicBezTo>
                  <a:cubicBezTo>
                    <a:pt x="10484" y="6695"/>
                    <a:pt x="10500" y="6799"/>
                    <a:pt x="10518" y="6904"/>
                  </a:cubicBezTo>
                  <a:cubicBezTo>
                    <a:pt x="10531" y="7009"/>
                    <a:pt x="10559" y="7112"/>
                    <a:pt x="10557" y="7221"/>
                  </a:cubicBezTo>
                  <a:cubicBezTo>
                    <a:pt x="10558" y="7438"/>
                    <a:pt x="10579" y="7656"/>
                    <a:pt x="10545" y="7875"/>
                  </a:cubicBezTo>
                  <a:cubicBezTo>
                    <a:pt x="10533" y="7983"/>
                    <a:pt x="10524" y="8093"/>
                    <a:pt x="10510" y="8201"/>
                  </a:cubicBezTo>
                  <a:cubicBezTo>
                    <a:pt x="10484" y="8308"/>
                    <a:pt x="10464" y="8417"/>
                    <a:pt x="10441" y="8525"/>
                  </a:cubicBezTo>
                  <a:cubicBezTo>
                    <a:pt x="10262" y="9386"/>
                    <a:pt x="9827" y="10226"/>
                    <a:pt x="9142" y="10867"/>
                  </a:cubicBezTo>
                  <a:cubicBezTo>
                    <a:pt x="8458" y="11511"/>
                    <a:pt x="7556" y="11911"/>
                    <a:pt x="6631" y="12173"/>
                  </a:cubicBezTo>
                  <a:cubicBezTo>
                    <a:pt x="6397" y="12233"/>
                    <a:pt x="6166" y="12303"/>
                    <a:pt x="5924" y="12333"/>
                  </a:cubicBezTo>
                  <a:lnTo>
                    <a:pt x="5565" y="12391"/>
                  </a:lnTo>
                  <a:cubicBezTo>
                    <a:pt x="5508" y="12398"/>
                    <a:pt x="5440" y="12411"/>
                    <a:pt x="5390" y="12414"/>
                  </a:cubicBezTo>
                  <a:lnTo>
                    <a:pt x="5207" y="12424"/>
                  </a:lnTo>
                  <a:cubicBezTo>
                    <a:pt x="5066" y="12432"/>
                    <a:pt x="4923" y="12441"/>
                    <a:pt x="4783" y="12441"/>
                  </a:cubicBezTo>
                  <a:cubicBezTo>
                    <a:pt x="4681" y="12441"/>
                    <a:pt x="4580" y="12436"/>
                    <a:pt x="4482" y="12422"/>
                  </a:cubicBezTo>
                  <a:lnTo>
                    <a:pt x="4131" y="12381"/>
                  </a:lnTo>
                  <a:cubicBezTo>
                    <a:pt x="4016" y="12360"/>
                    <a:pt x="3902" y="12328"/>
                    <a:pt x="3788" y="12301"/>
                  </a:cubicBezTo>
                  <a:cubicBezTo>
                    <a:pt x="3329" y="12203"/>
                    <a:pt x="2899" y="12034"/>
                    <a:pt x="2497" y="11822"/>
                  </a:cubicBezTo>
                  <a:cubicBezTo>
                    <a:pt x="2096" y="11607"/>
                    <a:pt x="1757" y="11302"/>
                    <a:pt x="1456" y="10976"/>
                  </a:cubicBezTo>
                  <a:cubicBezTo>
                    <a:pt x="882" y="10292"/>
                    <a:pt x="540" y="9460"/>
                    <a:pt x="393" y="8646"/>
                  </a:cubicBezTo>
                  <a:cubicBezTo>
                    <a:pt x="353" y="8444"/>
                    <a:pt x="341" y="8239"/>
                    <a:pt x="321" y="8039"/>
                  </a:cubicBezTo>
                  <a:cubicBezTo>
                    <a:pt x="313" y="7839"/>
                    <a:pt x="315" y="7639"/>
                    <a:pt x="321" y="7449"/>
                  </a:cubicBezTo>
                  <a:cubicBezTo>
                    <a:pt x="336" y="7253"/>
                    <a:pt x="339" y="7052"/>
                    <a:pt x="363" y="6868"/>
                  </a:cubicBezTo>
                  <a:cubicBezTo>
                    <a:pt x="379" y="6682"/>
                    <a:pt x="392" y="6498"/>
                    <a:pt x="419" y="6318"/>
                  </a:cubicBezTo>
                  <a:cubicBezTo>
                    <a:pt x="498" y="5597"/>
                    <a:pt x="629" y="4939"/>
                    <a:pt x="769" y="4361"/>
                  </a:cubicBezTo>
                  <a:cubicBezTo>
                    <a:pt x="909" y="3778"/>
                    <a:pt x="1032" y="3271"/>
                    <a:pt x="1133" y="2852"/>
                  </a:cubicBezTo>
                  <a:cubicBezTo>
                    <a:pt x="1229" y="2431"/>
                    <a:pt x="1276" y="2086"/>
                    <a:pt x="1284" y="1848"/>
                  </a:cubicBezTo>
                  <a:cubicBezTo>
                    <a:pt x="1289" y="1757"/>
                    <a:pt x="1286" y="1666"/>
                    <a:pt x="1275" y="1575"/>
                  </a:cubicBezTo>
                  <a:cubicBezTo>
                    <a:pt x="1270" y="1512"/>
                    <a:pt x="1268" y="1481"/>
                    <a:pt x="1268" y="1481"/>
                  </a:cubicBezTo>
                  <a:cubicBezTo>
                    <a:pt x="1263" y="1437"/>
                    <a:pt x="1228" y="1415"/>
                    <a:pt x="1194" y="1415"/>
                  </a:cubicBezTo>
                  <a:cubicBezTo>
                    <a:pt x="1158" y="1415"/>
                    <a:pt x="1121" y="1440"/>
                    <a:pt x="1120" y="1487"/>
                  </a:cubicBezTo>
                  <a:lnTo>
                    <a:pt x="1120" y="1498"/>
                  </a:lnTo>
                  <a:lnTo>
                    <a:pt x="1120" y="1584"/>
                  </a:lnTo>
                  <a:cubicBezTo>
                    <a:pt x="1122" y="1669"/>
                    <a:pt x="1118" y="1753"/>
                    <a:pt x="1106" y="1836"/>
                  </a:cubicBezTo>
                  <a:cubicBezTo>
                    <a:pt x="1084" y="2057"/>
                    <a:pt x="1012" y="2381"/>
                    <a:pt x="894" y="2792"/>
                  </a:cubicBezTo>
                  <a:cubicBezTo>
                    <a:pt x="781" y="3204"/>
                    <a:pt x="619" y="3701"/>
                    <a:pt x="462" y="4284"/>
                  </a:cubicBezTo>
                  <a:cubicBezTo>
                    <a:pt x="309" y="4866"/>
                    <a:pt x="150" y="5533"/>
                    <a:pt x="61" y="6276"/>
                  </a:cubicBezTo>
                  <a:cubicBezTo>
                    <a:pt x="14" y="6647"/>
                    <a:pt x="1" y="7049"/>
                    <a:pt x="10" y="7440"/>
                  </a:cubicBezTo>
                  <a:cubicBezTo>
                    <a:pt x="30" y="7851"/>
                    <a:pt x="63" y="8269"/>
                    <a:pt x="152" y="8691"/>
                  </a:cubicBezTo>
                  <a:cubicBezTo>
                    <a:pt x="296" y="9539"/>
                    <a:pt x="644" y="10409"/>
                    <a:pt x="1233" y="11162"/>
                  </a:cubicBezTo>
                  <a:cubicBezTo>
                    <a:pt x="1398" y="11334"/>
                    <a:pt x="1545" y="11528"/>
                    <a:pt x="1739" y="11676"/>
                  </a:cubicBezTo>
                  <a:cubicBezTo>
                    <a:pt x="1833" y="11752"/>
                    <a:pt x="1920" y="11842"/>
                    <a:pt x="2022" y="11908"/>
                  </a:cubicBezTo>
                  <a:lnTo>
                    <a:pt x="2331" y="12111"/>
                  </a:lnTo>
                  <a:cubicBezTo>
                    <a:pt x="2431" y="12186"/>
                    <a:pt x="2549" y="12227"/>
                    <a:pt x="2659" y="12284"/>
                  </a:cubicBezTo>
                  <a:cubicBezTo>
                    <a:pt x="2773" y="12334"/>
                    <a:pt x="2880" y="12403"/>
                    <a:pt x="3003" y="12432"/>
                  </a:cubicBezTo>
                  <a:cubicBezTo>
                    <a:pt x="3241" y="12507"/>
                    <a:pt x="3479" y="12584"/>
                    <a:pt x="3729" y="12608"/>
                  </a:cubicBezTo>
                  <a:cubicBezTo>
                    <a:pt x="3854" y="12622"/>
                    <a:pt x="3977" y="12642"/>
                    <a:pt x="4101" y="12651"/>
                  </a:cubicBezTo>
                  <a:lnTo>
                    <a:pt x="4479" y="12655"/>
                  </a:lnTo>
                  <a:cubicBezTo>
                    <a:pt x="4536" y="12659"/>
                    <a:pt x="4593" y="12661"/>
                    <a:pt x="4649" y="12661"/>
                  </a:cubicBezTo>
                  <a:cubicBezTo>
                    <a:pt x="4841" y="12661"/>
                    <a:pt x="5028" y="12641"/>
                    <a:pt x="5218" y="12637"/>
                  </a:cubicBezTo>
                  <a:lnTo>
                    <a:pt x="5402" y="12629"/>
                  </a:lnTo>
                  <a:cubicBezTo>
                    <a:pt x="5474" y="12625"/>
                    <a:pt x="5527" y="12613"/>
                    <a:pt x="5592" y="12605"/>
                  </a:cubicBezTo>
                  <a:lnTo>
                    <a:pt x="5961" y="12560"/>
                  </a:lnTo>
                  <a:cubicBezTo>
                    <a:pt x="6210" y="12540"/>
                    <a:pt x="6452" y="12480"/>
                    <a:pt x="6697" y="12428"/>
                  </a:cubicBezTo>
                  <a:cubicBezTo>
                    <a:pt x="6944" y="12387"/>
                    <a:pt x="7181" y="12303"/>
                    <a:pt x="7420" y="12228"/>
                  </a:cubicBezTo>
                  <a:cubicBezTo>
                    <a:pt x="7664" y="12161"/>
                    <a:pt x="7886" y="12040"/>
                    <a:pt x="8115" y="11940"/>
                  </a:cubicBezTo>
                  <a:cubicBezTo>
                    <a:pt x="8232" y="11893"/>
                    <a:pt x="8341" y="11830"/>
                    <a:pt x="8448" y="11763"/>
                  </a:cubicBezTo>
                  <a:lnTo>
                    <a:pt x="8771" y="11570"/>
                  </a:lnTo>
                  <a:cubicBezTo>
                    <a:pt x="8877" y="11504"/>
                    <a:pt x="8973" y="11421"/>
                    <a:pt x="9073" y="11347"/>
                  </a:cubicBezTo>
                  <a:cubicBezTo>
                    <a:pt x="9170" y="11266"/>
                    <a:pt x="9278" y="11202"/>
                    <a:pt x="9364" y="11110"/>
                  </a:cubicBezTo>
                  <a:cubicBezTo>
                    <a:pt x="9540" y="10933"/>
                    <a:pt x="9732" y="10771"/>
                    <a:pt x="9882" y="10570"/>
                  </a:cubicBezTo>
                  <a:cubicBezTo>
                    <a:pt x="9960" y="10472"/>
                    <a:pt x="10044" y="10380"/>
                    <a:pt x="10115" y="10279"/>
                  </a:cubicBezTo>
                  <a:lnTo>
                    <a:pt x="10315" y="9965"/>
                  </a:lnTo>
                  <a:cubicBezTo>
                    <a:pt x="10346" y="9911"/>
                    <a:pt x="10383" y="9862"/>
                    <a:pt x="10410" y="9806"/>
                  </a:cubicBezTo>
                  <a:lnTo>
                    <a:pt x="10489" y="9638"/>
                  </a:lnTo>
                  <a:cubicBezTo>
                    <a:pt x="10540" y="9526"/>
                    <a:pt x="10590" y="9413"/>
                    <a:pt x="10636" y="9301"/>
                  </a:cubicBezTo>
                  <a:cubicBezTo>
                    <a:pt x="10670" y="9183"/>
                    <a:pt x="10707" y="9067"/>
                    <a:pt x="10739" y="8949"/>
                  </a:cubicBezTo>
                  <a:lnTo>
                    <a:pt x="10784" y="8773"/>
                  </a:lnTo>
                  <a:lnTo>
                    <a:pt x="10809" y="8594"/>
                  </a:lnTo>
                  <a:cubicBezTo>
                    <a:pt x="10825" y="8476"/>
                    <a:pt x="10843" y="8357"/>
                    <a:pt x="10856" y="8239"/>
                  </a:cubicBezTo>
                  <a:cubicBezTo>
                    <a:pt x="10858" y="8121"/>
                    <a:pt x="10856" y="8001"/>
                    <a:pt x="10856" y="7885"/>
                  </a:cubicBezTo>
                  <a:cubicBezTo>
                    <a:pt x="10866" y="7651"/>
                    <a:pt x="10819" y="7422"/>
                    <a:pt x="10798" y="7196"/>
                  </a:cubicBezTo>
                  <a:cubicBezTo>
                    <a:pt x="10773" y="6969"/>
                    <a:pt x="10709" y="6749"/>
                    <a:pt x="10668" y="6530"/>
                  </a:cubicBezTo>
                  <a:cubicBezTo>
                    <a:pt x="10602" y="6321"/>
                    <a:pt x="10549" y="6123"/>
                    <a:pt x="10475" y="5912"/>
                  </a:cubicBezTo>
                  <a:cubicBezTo>
                    <a:pt x="10177" y="5115"/>
                    <a:pt x="9841" y="4382"/>
                    <a:pt x="9481" y="3731"/>
                  </a:cubicBezTo>
                  <a:cubicBezTo>
                    <a:pt x="9153" y="3139"/>
                    <a:pt x="8774" y="2576"/>
                    <a:pt x="8350" y="2047"/>
                  </a:cubicBezTo>
                  <a:cubicBezTo>
                    <a:pt x="7974" y="1573"/>
                    <a:pt x="7616" y="1185"/>
                    <a:pt x="7301" y="887"/>
                  </a:cubicBezTo>
                  <a:cubicBezTo>
                    <a:pt x="7059" y="653"/>
                    <a:pt x="6806" y="432"/>
                    <a:pt x="6541" y="226"/>
                  </a:cubicBezTo>
                  <a:cubicBezTo>
                    <a:pt x="6357" y="83"/>
                    <a:pt x="6252" y="13"/>
                    <a:pt x="6252" y="13"/>
                  </a:cubicBezTo>
                  <a:cubicBezTo>
                    <a:pt x="6239" y="5"/>
                    <a:pt x="6224" y="0"/>
                    <a:pt x="620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3"/>
            <p:cNvSpPr/>
            <p:nvPr/>
          </p:nvSpPr>
          <p:spPr>
            <a:xfrm>
              <a:off x="4561825" y="3421725"/>
              <a:ext cx="182925" cy="217750"/>
            </a:xfrm>
            <a:custGeom>
              <a:avLst/>
              <a:gdLst/>
              <a:ahLst/>
              <a:cxnLst/>
              <a:rect l="l" t="t" r="r" b="b"/>
              <a:pathLst>
                <a:path w="7317" h="8710" extrusionOk="0">
                  <a:moveTo>
                    <a:pt x="3287" y="227"/>
                  </a:moveTo>
                  <a:cubicBezTo>
                    <a:pt x="3602" y="227"/>
                    <a:pt x="3929" y="269"/>
                    <a:pt x="4239" y="385"/>
                  </a:cubicBezTo>
                  <a:cubicBezTo>
                    <a:pt x="4886" y="613"/>
                    <a:pt x="5473" y="1069"/>
                    <a:pt x="5907" y="1648"/>
                  </a:cubicBezTo>
                  <a:cubicBezTo>
                    <a:pt x="6129" y="1937"/>
                    <a:pt x="6313" y="2254"/>
                    <a:pt x="6458" y="2589"/>
                  </a:cubicBezTo>
                  <a:cubicBezTo>
                    <a:pt x="6538" y="2755"/>
                    <a:pt x="6592" y="2928"/>
                    <a:pt x="6650" y="3098"/>
                  </a:cubicBezTo>
                  <a:cubicBezTo>
                    <a:pt x="6704" y="3270"/>
                    <a:pt x="6752" y="3469"/>
                    <a:pt x="6789" y="3637"/>
                  </a:cubicBezTo>
                  <a:cubicBezTo>
                    <a:pt x="6860" y="4001"/>
                    <a:pt x="6913" y="4368"/>
                    <a:pt x="6929" y="4734"/>
                  </a:cubicBezTo>
                  <a:cubicBezTo>
                    <a:pt x="6938" y="5098"/>
                    <a:pt x="6925" y="5463"/>
                    <a:pt x="6849" y="5811"/>
                  </a:cubicBezTo>
                  <a:cubicBezTo>
                    <a:pt x="6774" y="6158"/>
                    <a:pt x="6651" y="6490"/>
                    <a:pt x="6479" y="6788"/>
                  </a:cubicBezTo>
                  <a:cubicBezTo>
                    <a:pt x="6299" y="7083"/>
                    <a:pt x="6068" y="7336"/>
                    <a:pt x="5810" y="7551"/>
                  </a:cubicBezTo>
                  <a:cubicBezTo>
                    <a:pt x="5674" y="7650"/>
                    <a:pt x="5544" y="7754"/>
                    <a:pt x="5394" y="7829"/>
                  </a:cubicBezTo>
                  <a:cubicBezTo>
                    <a:pt x="5252" y="7918"/>
                    <a:pt x="5103" y="7980"/>
                    <a:pt x="4957" y="8046"/>
                  </a:cubicBezTo>
                  <a:cubicBezTo>
                    <a:pt x="4815" y="8113"/>
                    <a:pt x="4641" y="8158"/>
                    <a:pt x="4487" y="8215"/>
                  </a:cubicBezTo>
                  <a:cubicBezTo>
                    <a:pt x="4424" y="8238"/>
                    <a:pt x="4340" y="8248"/>
                    <a:pt x="4268" y="8267"/>
                  </a:cubicBezTo>
                  <a:cubicBezTo>
                    <a:pt x="4195" y="8284"/>
                    <a:pt x="4121" y="8301"/>
                    <a:pt x="4046" y="8301"/>
                  </a:cubicBezTo>
                  <a:lnTo>
                    <a:pt x="3824" y="8318"/>
                  </a:lnTo>
                  <a:lnTo>
                    <a:pt x="3604" y="8305"/>
                  </a:lnTo>
                  <a:cubicBezTo>
                    <a:pt x="3532" y="8303"/>
                    <a:pt x="3460" y="8292"/>
                    <a:pt x="3390" y="8275"/>
                  </a:cubicBezTo>
                  <a:cubicBezTo>
                    <a:pt x="3320" y="8260"/>
                    <a:pt x="3249" y="8251"/>
                    <a:pt x="3180" y="8232"/>
                  </a:cubicBezTo>
                  <a:cubicBezTo>
                    <a:pt x="3047" y="8183"/>
                    <a:pt x="2909" y="8156"/>
                    <a:pt x="2786" y="8092"/>
                  </a:cubicBezTo>
                  <a:lnTo>
                    <a:pt x="2598" y="8009"/>
                  </a:lnTo>
                  <a:lnTo>
                    <a:pt x="2423" y="7907"/>
                  </a:lnTo>
                  <a:cubicBezTo>
                    <a:pt x="1964" y="7634"/>
                    <a:pt x="1599" y="7286"/>
                    <a:pt x="1314" y="6947"/>
                  </a:cubicBezTo>
                  <a:cubicBezTo>
                    <a:pt x="1031" y="6604"/>
                    <a:pt x="820" y="6270"/>
                    <a:pt x="684" y="5977"/>
                  </a:cubicBezTo>
                  <a:cubicBezTo>
                    <a:pt x="606" y="5833"/>
                    <a:pt x="560" y="5698"/>
                    <a:pt x="514" y="5582"/>
                  </a:cubicBezTo>
                  <a:cubicBezTo>
                    <a:pt x="473" y="5483"/>
                    <a:pt x="439" y="5382"/>
                    <a:pt x="413" y="5277"/>
                  </a:cubicBezTo>
                  <a:cubicBezTo>
                    <a:pt x="365" y="5107"/>
                    <a:pt x="340" y="5017"/>
                    <a:pt x="340" y="5017"/>
                  </a:cubicBezTo>
                  <a:lnTo>
                    <a:pt x="340" y="5020"/>
                  </a:lnTo>
                  <a:cubicBezTo>
                    <a:pt x="340" y="5020"/>
                    <a:pt x="323" y="4929"/>
                    <a:pt x="293" y="4757"/>
                  </a:cubicBezTo>
                  <a:cubicBezTo>
                    <a:pt x="271" y="4653"/>
                    <a:pt x="256" y="4547"/>
                    <a:pt x="249" y="4441"/>
                  </a:cubicBezTo>
                  <a:cubicBezTo>
                    <a:pt x="238" y="4315"/>
                    <a:pt x="222" y="4171"/>
                    <a:pt x="227" y="4009"/>
                  </a:cubicBezTo>
                  <a:cubicBezTo>
                    <a:pt x="221" y="3685"/>
                    <a:pt x="264" y="3291"/>
                    <a:pt x="375" y="2858"/>
                  </a:cubicBezTo>
                  <a:cubicBezTo>
                    <a:pt x="490" y="2428"/>
                    <a:pt x="677" y="1954"/>
                    <a:pt x="994" y="1511"/>
                  </a:cubicBezTo>
                  <a:cubicBezTo>
                    <a:pt x="1146" y="1287"/>
                    <a:pt x="1338" y="1080"/>
                    <a:pt x="1557" y="888"/>
                  </a:cubicBezTo>
                  <a:cubicBezTo>
                    <a:pt x="1782" y="708"/>
                    <a:pt x="2039" y="537"/>
                    <a:pt x="2316" y="425"/>
                  </a:cubicBezTo>
                  <a:cubicBezTo>
                    <a:pt x="2381" y="390"/>
                    <a:pt x="2468" y="373"/>
                    <a:pt x="2543" y="346"/>
                  </a:cubicBezTo>
                  <a:lnTo>
                    <a:pt x="2662" y="310"/>
                  </a:lnTo>
                  <a:lnTo>
                    <a:pt x="2691" y="300"/>
                  </a:lnTo>
                  <a:lnTo>
                    <a:pt x="2713" y="296"/>
                  </a:lnTo>
                  <a:lnTo>
                    <a:pt x="2772" y="285"/>
                  </a:lnTo>
                  <a:lnTo>
                    <a:pt x="3009" y="242"/>
                  </a:lnTo>
                  <a:lnTo>
                    <a:pt x="3251" y="227"/>
                  </a:lnTo>
                  <a:cubicBezTo>
                    <a:pt x="3263" y="227"/>
                    <a:pt x="3275" y="227"/>
                    <a:pt x="3287" y="227"/>
                  </a:cubicBezTo>
                  <a:close/>
                  <a:moveTo>
                    <a:pt x="3235" y="0"/>
                  </a:moveTo>
                  <a:cubicBezTo>
                    <a:pt x="2885" y="0"/>
                    <a:pt x="2542" y="59"/>
                    <a:pt x="2233" y="169"/>
                  </a:cubicBezTo>
                  <a:cubicBezTo>
                    <a:pt x="2071" y="233"/>
                    <a:pt x="1910" y="296"/>
                    <a:pt x="1770" y="383"/>
                  </a:cubicBezTo>
                  <a:cubicBezTo>
                    <a:pt x="1619" y="456"/>
                    <a:pt x="1495" y="562"/>
                    <a:pt x="1365" y="656"/>
                  </a:cubicBezTo>
                  <a:cubicBezTo>
                    <a:pt x="1121" y="863"/>
                    <a:pt x="903" y="1087"/>
                    <a:pt x="740" y="1333"/>
                  </a:cubicBezTo>
                  <a:cubicBezTo>
                    <a:pt x="436" y="1774"/>
                    <a:pt x="226" y="2273"/>
                    <a:pt x="119" y="2799"/>
                  </a:cubicBezTo>
                  <a:cubicBezTo>
                    <a:pt x="26" y="3263"/>
                    <a:pt x="0" y="3677"/>
                    <a:pt x="21" y="4014"/>
                  </a:cubicBezTo>
                  <a:cubicBezTo>
                    <a:pt x="21" y="4182"/>
                    <a:pt x="40" y="4332"/>
                    <a:pt x="54" y="4462"/>
                  </a:cubicBezTo>
                  <a:cubicBezTo>
                    <a:pt x="63" y="4573"/>
                    <a:pt x="78" y="4682"/>
                    <a:pt x="100" y="4790"/>
                  </a:cubicBezTo>
                  <a:cubicBezTo>
                    <a:pt x="132" y="4968"/>
                    <a:pt x="149" y="5063"/>
                    <a:pt x="149" y="5063"/>
                  </a:cubicBezTo>
                  <a:lnTo>
                    <a:pt x="150" y="5067"/>
                  </a:lnTo>
                  <a:lnTo>
                    <a:pt x="217" y="5330"/>
                  </a:lnTo>
                  <a:cubicBezTo>
                    <a:pt x="243" y="5437"/>
                    <a:pt x="274" y="5544"/>
                    <a:pt x="311" y="5648"/>
                  </a:cubicBezTo>
                  <a:cubicBezTo>
                    <a:pt x="355" y="5792"/>
                    <a:pt x="407" y="5934"/>
                    <a:pt x="466" y="6074"/>
                  </a:cubicBezTo>
                  <a:cubicBezTo>
                    <a:pt x="584" y="6391"/>
                    <a:pt x="778" y="6758"/>
                    <a:pt x="1050" y="7150"/>
                  </a:cubicBezTo>
                  <a:cubicBezTo>
                    <a:pt x="1323" y="7539"/>
                    <a:pt x="1703" y="7943"/>
                    <a:pt x="2219" y="8252"/>
                  </a:cubicBezTo>
                  <a:lnTo>
                    <a:pt x="2414" y="8366"/>
                  </a:lnTo>
                  <a:lnTo>
                    <a:pt x="2627" y="8463"/>
                  </a:lnTo>
                  <a:cubicBezTo>
                    <a:pt x="2766" y="8535"/>
                    <a:pt x="2925" y="8571"/>
                    <a:pt x="3080" y="8622"/>
                  </a:cubicBezTo>
                  <a:cubicBezTo>
                    <a:pt x="3159" y="8642"/>
                    <a:pt x="3242" y="8653"/>
                    <a:pt x="3323" y="8669"/>
                  </a:cubicBezTo>
                  <a:cubicBezTo>
                    <a:pt x="3406" y="8686"/>
                    <a:pt x="3489" y="8697"/>
                    <a:pt x="3574" y="8698"/>
                  </a:cubicBezTo>
                  <a:lnTo>
                    <a:pt x="3831" y="8710"/>
                  </a:lnTo>
                  <a:lnTo>
                    <a:pt x="4090" y="8685"/>
                  </a:lnTo>
                  <a:cubicBezTo>
                    <a:pt x="4178" y="8681"/>
                    <a:pt x="4263" y="8662"/>
                    <a:pt x="4350" y="8638"/>
                  </a:cubicBezTo>
                  <a:cubicBezTo>
                    <a:pt x="4438" y="8614"/>
                    <a:pt x="4519" y="8603"/>
                    <a:pt x="4613" y="8568"/>
                  </a:cubicBezTo>
                  <a:cubicBezTo>
                    <a:pt x="4771" y="8506"/>
                    <a:pt x="4925" y="8463"/>
                    <a:pt x="5090" y="8383"/>
                  </a:cubicBezTo>
                  <a:cubicBezTo>
                    <a:pt x="5254" y="8307"/>
                    <a:pt x="5421" y="8231"/>
                    <a:pt x="5573" y="8131"/>
                  </a:cubicBezTo>
                  <a:cubicBezTo>
                    <a:pt x="5733" y="8046"/>
                    <a:pt x="5877" y="7928"/>
                    <a:pt x="6027" y="7817"/>
                  </a:cubicBezTo>
                  <a:cubicBezTo>
                    <a:pt x="6311" y="7577"/>
                    <a:pt x="6570" y="7291"/>
                    <a:pt x="6767" y="6960"/>
                  </a:cubicBezTo>
                  <a:cubicBezTo>
                    <a:pt x="6958" y="6622"/>
                    <a:pt x="7093" y="6257"/>
                    <a:pt x="7171" y="5876"/>
                  </a:cubicBezTo>
                  <a:cubicBezTo>
                    <a:pt x="7317" y="5112"/>
                    <a:pt x="7251" y="4324"/>
                    <a:pt x="7082" y="3574"/>
                  </a:cubicBezTo>
                  <a:cubicBezTo>
                    <a:pt x="7033" y="3375"/>
                    <a:pt x="6987" y="3207"/>
                    <a:pt x="6924" y="3019"/>
                  </a:cubicBezTo>
                  <a:cubicBezTo>
                    <a:pt x="6856" y="2834"/>
                    <a:pt x="6791" y="2649"/>
                    <a:pt x="6703" y="2477"/>
                  </a:cubicBezTo>
                  <a:cubicBezTo>
                    <a:pt x="6541" y="2128"/>
                    <a:pt x="6337" y="1800"/>
                    <a:pt x="6096" y="1501"/>
                  </a:cubicBezTo>
                  <a:cubicBezTo>
                    <a:pt x="5618" y="907"/>
                    <a:pt x="4999" y="433"/>
                    <a:pt x="4308" y="191"/>
                  </a:cubicBezTo>
                  <a:cubicBezTo>
                    <a:pt x="3961" y="62"/>
                    <a:pt x="3594" y="0"/>
                    <a:pt x="323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3"/>
            <p:cNvSpPr/>
            <p:nvPr/>
          </p:nvSpPr>
          <p:spPr>
            <a:xfrm>
              <a:off x="4685700" y="3364225"/>
              <a:ext cx="240100" cy="168775"/>
            </a:xfrm>
            <a:custGeom>
              <a:avLst/>
              <a:gdLst/>
              <a:ahLst/>
              <a:cxnLst/>
              <a:rect l="l" t="t" r="r" b="b"/>
              <a:pathLst>
                <a:path w="9604" h="6751" extrusionOk="0">
                  <a:moveTo>
                    <a:pt x="2631" y="0"/>
                  </a:moveTo>
                  <a:cubicBezTo>
                    <a:pt x="2591" y="0"/>
                    <a:pt x="2552" y="1"/>
                    <a:pt x="2513" y="3"/>
                  </a:cubicBezTo>
                  <a:cubicBezTo>
                    <a:pt x="2354" y="4"/>
                    <a:pt x="2194" y="15"/>
                    <a:pt x="2037" y="36"/>
                  </a:cubicBezTo>
                  <a:cubicBezTo>
                    <a:pt x="1732" y="66"/>
                    <a:pt x="1458" y="128"/>
                    <a:pt x="1219" y="189"/>
                  </a:cubicBezTo>
                  <a:cubicBezTo>
                    <a:pt x="1012" y="244"/>
                    <a:pt x="809" y="310"/>
                    <a:pt x="611" y="389"/>
                  </a:cubicBezTo>
                  <a:cubicBezTo>
                    <a:pt x="446" y="454"/>
                    <a:pt x="321" y="516"/>
                    <a:pt x="235" y="557"/>
                  </a:cubicBezTo>
                  <a:cubicBezTo>
                    <a:pt x="148" y="603"/>
                    <a:pt x="106" y="629"/>
                    <a:pt x="106" y="629"/>
                  </a:cubicBezTo>
                  <a:lnTo>
                    <a:pt x="107" y="628"/>
                  </a:lnTo>
                  <a:lnTo>
                    <a:pt x="107" y="628"/>
                  </a:lnTo>
                  <a:cubicBezTo>
                    <a:pt x="0" y="694"/>
                    <a:pt x="55" y="849"/>
                    <a:pt x="167" y="849"/>
                  </a:cubicBezTo>
                  <a:cubicBezTo>
                    <a:pt x="177" y="849"/>
                    <a:pt x="188" y="848"/>
                    <a:pt x="200" y="845"/>
                  </a:cubicBezTo>
                  <a:lnTo>
                    <a:pt x="333" y="809"/>
                  </a:lnTo>
                  <a:cubicBezTo>
                    <a:pt x="420" y="787"/>
                    <a:pt x="549" y="758"/>
                    <a:pt x="715" y="721"/>
                  </a:cubicBezTo>
                  <a:cubicBezTo>
                    <a:pt x="1167" y="624"/>
                    <a:pt x="1626" y="554"/>
                    <a:pt x="2086" y="513"/>
                  </a:cubicBezTo>
                  <a:lnTo>
                    <a:pt x="2304" y="493"/>
                  </a:lnTo>
                  <a:cubicBezTo>
                    <a:pt x="2378" y="491"/>
                    <a:pt x="2453" y="491"/>
                    <a:pt x="2530" y="485"/>
                  </a:cubicBezTo>
                  <a:cubicBezTo>
                    <a:pt x="2616" y="477"/>
                    <a:pt x="2704" y="476"/>
                    <a:pt x="2794" y="476"/>
                  </a:cubicBezTo>
                  <a:cubicBezTo>
                    <a:pt x="2863" y="476"/>
                    <a:pt x="2933" y="477"/>
                    <a:pt x="3004" y="477"/>
                  </a:cubicBezTo>
                  <a:cubicBezTo>
                    <a:pt x="3021" y="476"/>
                    <a:pt x="3038" y="476"/>
                    <a:pt x="3055" y="476"/>
                  </a:cubicBezTo>
                  <a:cubicBezTo>
                    <a:pt x="3203" y="476"/>
                    <a:pt x="3351" y="495"/>
                    <a:pt x="3505" y="506"/>
                  </a:cubicBezTo>
                  <a:cubicBezTo>
                    <a:pt x="3675" y="523"/>
                    <a:pt x="3845" y="559"/>
                    <a:pt x="4021" y="589"/>
                  </a:cubicBezTo>
                  <a:cubicBezTo>
                    <a:pt x="4190" y="641"/>
                    <a:pt x="4367" y="681"/>
                    <a:pt x="4539" y="743"/>
                  </a:cubicBezTo>
                  <a:lnTo>
                    <a:pt x="4795" y="845"/>
                  </a:lnTo>
                  <a:lnTo>
                    <a:pt x="4924" y="895"/>
                  </a:lnTo>
                  <a:lnTo>
                    <a:pt x="5047" y="959"/>
                  </a:lnTo>
                  <a:lnTo>
                    <a:pt x="5296" y="1088"/>
                  </a:lnTo>
                  <a:lnTo>
                    <a:pt x="5358" y="1121"/>
                  </a:lnTo>
                  <a:lnTo>
                    <a:pt x="5374" y="1129"/>
                  </a:lnTo>
                  <a:cubicBezTo>
                    <a:pt x="5374" y="1129"/>
                    <a:pt x="5374" y="1129"/>
                    <a:pt x="5374" y="1129"/>
                  </a:cubicBezTo>
                  <a:lnTo>
                    <a:pt x="5374" y="1129"/>
                  </a:lnTo>
                  <a:cubicBezTo>
                    <a:pt x="5375" y="1129"/>
                    <a:pt x="5379" y="1132"/>
                    <a:pt x="5380" y="1132"/>
                  </a:cubicBezTo>
                  <a:lnTo>
                    <a:pt x="5380" y="1132"/>
                  </a:lnTo>
                  <a:lnTo>
                    <a:pt x="5382" y="1133"/>
                  </a:lnTo>
                  <a:lnTo>
                    <a:pt x="5413" y="1154"/>
                  </a:lnTo>
                  <a:lnTo>
                    <a:pt x="5535" y="1234"/>
                  </a:lnTo>
                  <a:cubicBezTo>
                    <a:pt x="5694" y="1344"/>
                    <a:pt x="5873" y="1446"/>
                    <a:pt x="6018" y="1564"/>
                  </a:cubicBezTo>
                  <a:cubicBezTo>
                    <a:pt x="6167" y="1682"/>
                    <a:pt x="6322" y="1790"/>
                    <a:pt x="6467" y="1916"/>
                  </a:cubicBezTo>
                  <a:cubicBezTo>
                    <a:pt x="6608" y="2044"/>
                    <a:pt x="6756" y="2169"/>
                    <a:pt x="6894" y="2301"/>
                  </a:cubicBezTo>
                  <a:cubicBezTo>
                    <a:pt x="7024" y="2440"/>
                    <a:pt x="7159" y="2574"/>
                    <a:pt x="7283" y="2714"/>
                  </a:cubicBezTo>
                  <a:lnTo>
                    <a:pt x="7629" y="3148"/>
                  </a:lnTo>
                  <a:cubicBezTo>
                    <a:pt x="7735" y="3298"/>
                    <a:pt x="7831" y="3449"/>
                    <a:pt x="7926" y="3597"/>
                  </a:cubicBezTo>
                  <a:cubicBezTo>
                    <a:pt x="8015" y="3747"/>
                    <a:pt x="8094" y="3901"/>
                    <a:pt x="8176" y="4046"/>
                  </a:cubicBezTo>
                  <a:cubicBezTo>
                    <a:pt x="8326" y="4345"/>
                    <a:pt x="8468" y="4627"/>
                    <a:pt x="8599" y="4887"/>
                  </a:cubicBezTo>
                  <a:cubicBezTo>
                    <a:pt x="8729" y="5146"/>
                    <a:pt x="8842" y="5389"/>
                    <a:pt x="8933" y="5608"/>
                  </a:cubicBezTo>
                  <a:cubicBezTo>
                    <a:pt x="9032" y="5822"/>
                    <a:pt x="9110" y="6014"/>
                    <a:pt x="9172" y="6172"/>
                  </a:cubicBezTo>
                  <a:cubicBezTo>
                    <a:pt x="9237" y="6330"/>
                    <a:pt x="9284" y="6454"/>
                    <a:pt x="9316" y="6539"/>
                  </a:cubicBezTo>
                  <a:lnTo>
                    <a:pt x="9365" y="6669"/>
                  </a:lnTo>
                  <a:lnTo>
                    <a:pt x="9367" y="6674"/>
                  </a:lnTo>
                  <a:cubicBezTo>
                    <a:pt x="9384" y="6722"/>
                    <a:pt x="9429" y="6750"/>
                    <a:pt x="9477" y="6750"/>
                  </a:cubicBezTo>
                  <a:cubicBezTo>
                    <a:pt x="9488" y="6750"/>
                    <a:pt x="9499" y="6749"/>
                    <a:pt x="9510" y="6746"/>
                  </a:cubicBezTo>
                  <a:cubicBezTo>
                    <a:pt x="9567" y="6729"/>
                    <a:pt x="9604" y="6670"/>
                    <a:pt x="9592" y="6610"/>
                  </a:cubicBezTo>
                  <a:lnTo>
                    <a:pt x="9563" y="6467"/>
                  </a:lnTo>
                  <a:cubicBezTo>
                    <a:pt x="9542" y="6375"/>
                    <a:pt x="9510" y="6241"/>
                    <a:pt x="9461" y="6072"/>
                  </a:cubicBezTo>
                  <a:cubicBezTo>
                    <a:pt x="9410" y="5905"/>
                    <a:pt x="9345" y="5702"/>
                    <a:pt x="9260" y="5473"/>
                  </a:cubicBezTo>
                  <a:cubicBezTo>
                    <a:pt x="9172" y="5246"/>
                    <a:pt x="9063" y="4994"/>
                    <a:pt x="8935" y="4722"/>
                  </a:cubicBezTo>
                  <a:cubicBezTo>
                    <a:pt x="8795" y="4431"/>
                    <a:pt x="8634" y="4149"/>
                    <a:pt x="8455" y="3881"/>
                  </a:cubicBezTo>
                  <a:cubicBezTo>
                    <a:pt x="8356" y="3740"/>
                    <a:pt x="8261" y="3592"/>
                    <a:pt x="8153" y="3447"/>
                  </a:cubicBezTo>
                  <a:cubicBezTo>
                    <a:pt x="8044" y="3303"/>
                    <a:pt x="7938" y="3153"/>
                    <a:pt x="7828" y="3001"/>
                  </a:cubicBezTo>
                  <a:lnTo>
                    <a:pt x="7480" y="2550"/>
                  </a:lnTo>
                  <a:cubicBezTo>
                    <a:pt x="7352" y="2405"/>
                    <a:pt x="7228" y="2254"/>
                    <a:pt x="7101" y="2103"/>
                  </a:cubicBezTo>
                  <a:cubicBezTo>
                    <a:pt x="6967" y="1959"/>
                    <a:pt x="6826" y="1817"/>
                    <a:pt x="6687" y="1672"/>
                  </a:cubicBezTo>
                  <a:cubicBezTo>
                    <a:pt x="6545" y="1530"/>
                    <a:pt x="6382" y="1404"/>
                    <a:pt x="6228" y="1269"/>
                  </a:cubicBezTo>
                  <a:cubicBezTo>
                    <a:pt x="6153" y="1202"/>
                    <a:pt x="6074" y="1141"/>
                    <a:pt x="5989" y="1086"/>
                  </a:cubicBezTo>
                  <a:lnTo>
                    <a:pt x="5747" y="919"/>
                  </a:lnTo>
                  <a:lnTo>
                    <a:pt x="5627" y="835"/>
                  </a:lnTo>
                  <a:lnTo>
                    <a:pt x="5595" y="815"/>
                  </a:lnTo>
                  <a:lnTo>
                    <a:pt x="5588" y="809"/>
                  </a:lnTo>
                  <a:lnTo>
                    <a:pt x="5573" y="800"/>
                  </a:lnTo>
                  <a:lnTo>
                    <a:pt x="5556" y="791"/>
                  </a:lnTo>
                  <a:lnTo>
                    <a:pt x="5489" y="754"/>
                  </a:lnTo>
                  <a:lnTo>
                    <a:pt x="5222" y="608"/>
                  </a:lnTo>
                  <a:lnTo>
                    <a:pt x="5089" y="536"/>
                  </a:lnTo>
                  <a:lnTo>
                    <a:pt x="4951" y="478"/>
                  </a:lnTo>
                  <a:lnTo>
                    <a:pt x="4675" y="364"/>
                  </a:lnTo>
                  <a:cubicBezTo>
                    <a:pt x="4489" y="294"/>
                    <a:pt x="4299" y="247"/>
                    <a:pt x="4116" y="190"/>
                  </a:cubicBezTo>
                  <a:cubicBezTo>
                    <a:pt x="3928" y="155"/>
                    <a:pt x="3745" y="104"/>
                    <a:pt x="3562" y="79"/>
                  </a:cubicBezTo>
                  <a:cubicBezTo>
                    <a:pt x="3379" y="59"/>
                    <a:pt x="3201" y="20"/>
                    <a:pt x="3025" y="16"/>
                  </a:cubicBezTo>
                  <a:cubicBezTo>
                    <a:pt x="2890" y="7"/>
                    <a:pt x="2759" y="0"/>
                    <a:pt x="263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3"/>
            <p:cNvSpPr/>
            <p:nvPr/>
          </p:nvSpPr>
          <p:spPr>
            <a:xfrm>
              <a:off x="4319400" y="3181800"/>
              <a:ext cx="237175" cy="279200"/>
            </a:xfrm>
            <a:custGeom>
              <a:avLst/>
              <a:gdLst/>
              <a:ahLst/>
              <a:cxnLst/>
              <a:rect l="l" t="t" r="r" b="b"/>
              <a:pathLst>
                <a:path w="9487" h="11168" extrusionOk="0">
                  <a:moveTo>
                    <a:pt x="1264" y="0"/>
                  </a:moveTo>
                  <a:cubicBezTo>
                    <a:pt x="1258" y="0"/>
                    <a:pt x="1252" y="1"/>
                    <a:pt x="1246" y="1"/>
                  </a:cubicBezTo>
                  <a:cubicBezTo>
                    <a:pt x="1223" y="9"/>
                    <a:pt x="1203" y="20"/>
                    <a:pt x="1185" y="36"/>
                  </a:cubicBezTo>
                  <a:cubicBezTo>
                    <a:pt x="1134" y="86"/>
                    <a:pt x="1145" y="88"/>
                    <a:pt x="1131" y="107"/>
                  </a:cubicBezTo>
                  <a:cubicBezTo>
                    <a:pt x="1110" y="144"/>
                    <a:pt x="1087" y="189"/>
                    <a:pt x="1056" y="252"/>
                  </a:cubicBezTo>
                  <a:cubicBezTo>
                    <a:pt x="997" y="378"/>
                    <a:pt x="917" y="561"/>
                    <a:pt x="825" y="799"/>
                  </a:cubicBezTo>
                  <a:cubicBezTo>
                    <a:pt x="735" y="1037"/>
                    <a:pt x="633" y="1329"/>
                    <a:pt x="529" y="1668"/>
                  </a:cubicBezTo>
                  <a:cubicBezTo>
                    <a:pt x="429" y="2008"/>
                    <a:pt x="328" y="2394"/>
                    <a:pt x="236" y="2821"/>
                  </a:cubicBezTo>
                  <a:cubicBezTo>
                    <a:pt x="151" y="3248"/>
                    <a:pt x="77" y="3717"/>
                    <a:pt x="44" y="4217"/>
                  </a:cubicBezTo>
                  <a:cubicBezTo>
                    <a:pt x="8" y="4741"/>
                    <a:pt x="0" y="5266"/>
                    <a:pt x="23" y="5791"/>
                  </a:cubicBezTo>
                  <a:cubicBezTo>
                    <a:pt x="44" y="6336"/>
                    <a:pt x="104" y="6901"/>
                    <a:pt x="247" y="7465"/>
                  </a:cubicBezTo>
                  <a:cubicBezTo>
                    <a:pt x="389" y="8028"/>
                    <a:pt x="610" y="8582"/>
                    <a:pt x="957" y="9086"/>
                  </a:cubicBezTo>
                  <a:cubicBezTo>
                    <a:pt x="1040" y="9220"/>
                    <a:pt x="1134" y="9318"/>
                    <a:pt x="1223" y="9434"/>
                  </a:cubicBezTo>
                  <a:cubicBezTo>
                    <a:pt x="1328" y="9557"/>
                    <a:pt x="1429" y="9652"/>
                    <a:pt x="1532" y="9763"/>
                  </a:cubicBezTo>
                  <a:cubicBezTo>
                    <a:pt x="1638" y="9867"/>
                    <a:pt x="1753" y="9962"/>
                    <a:pt x="1863" y="10061"/>
                  </a:cubicBezTo>
                  <a:cubicBezTo>
                    <a:pt x="1979" y="10155"/>
                    <a:pt x="2099" y="10240"/>
                    <a:pt x="2216" y="10330"/>
                  </a:cubicBezTo>
                  <a:cubicBezTo>
                    <a:pt x="2696" y="10655"/>
                    <a:pt x="3233" y="10889"/>
                    <a:pt x="3798" y="11020"/>
                  </a:cubicBezTo>
                  <a:cubicBezTo>
                    <a:pt x="4227" y="11124"/>
                    <a:pt x="4657" y="11167"/>
                    <a:pt x="5068" y="11167"/>
                  </a:cubicBezTo>
                  <a:cubicBezTo>
                    <a:pt x="5182" y="11167"/>
                    <a:pt x="5294" y="11164"/>
                    <a:pt x="5404" y="11158"/>
                  </a:cubicBezTo>
                  <a:cubicBezTo>
                    <a:pt x="5884" y="11131"/>
                    <a:pt x="6359" y="11051"/>
                    <a:pt x="6821" y="10916"/>
                  </a:cubicBezTo>
                  <a:cubicBezTo>
                    <a:pt x="7677" y="10673"/>
                    <a:pt x="8329" y="10322"/>
                    <a:pt x="8768" y="10059"/>
                  </a:cubicBezTo>
                  <a:cubicBezTo>
                    <a:pt x="9205" y="9792"/>
                    <a:pt x="9432" y="9600"/>
                    <a:pt x="9432" y="9600"/>
                  </a:cubicBezTo>
                  <a:lnTo>
                    <a:pt x="9432" y="9599"/>
                  </a:lnTo>
                  <a:cubicBezTo>
                    <a:pt x="9478" y="9560"/>
                    <a:pt x="9487" y="9493"/>
                    <a:pt x="9454" y="9442"/>
                  </a:cubicBezTo>
                  <a:cubicBezTo>
                    <a:pt x="9431" y="9409"/>
                    <a:pt x="9394" y="9391"/>
                    <a:pt x="9356" y="9391"/>
                  </a:cubicBezTo>
                  <a:cubicBezTo>
                    <a:pt x="9337" y="9391"/>
                    <a:pt x="9318" y="9395"/>
                    <a:pt x="9300" y="9405"/>
                  </a:cubicBezTo>
                  <a:lnTo>
                    <a:pt x="9299" y="9405"/>
                  </a:lnTo>
                  <a:lnTo>
                    <a:pt x="9121" y="9499"/>
                  </a:lnTo>
                  <a:cubicBezTo>
                    <a:pt x="9004" y="9561"/>
                    <a:pt x="8827" y="9644"/>
                    <a:pt x="8604" y="9751"/>
                  </a:cubicBezTo>
                  <a:cubicBezTo>
                    <a:pt x="8381" y="9857"/>
                    <a:pt x="8103" y="9973"/>
                    <a:pt x="7783" y="10098"/>
                  </a:cubicBezTo>
                  <a:cubicBezTo>
                    <a:pt x="7426" y="10234"/>
                    <a:pt x="7062" y="10352"/>
                    <a:pt x="6693" y="10453"/>
                  </a:cubicBezTo>
                  <a:cubicBezTo>
                    <a:pt x="6289" y="10558"/>
                    <a:pt x="5845" y="10651"/>
                    <a:pt x="5371" y="10696"/>
                  </a:cubicBezTo>
                  <a:cubicBezTo>
                    <a:pt x="5205" y="10713"/>
                    <a:pt x="5034" y="10723"/>
                    <a:pt x="4862" y="10723"/>
                  </a:cubicBezTo>
                  <a:cubicBezTo>
                    <a:pt x="4543" y="10723"/>
                    <a:pt x="4216" y="10691"/>
                    <a:pt x="3889" y="10618"/>
                  </a:cubicBezTo>
                  <a:cubicBezTo>
                    <a:pt x="3371" y="10503"/>
                    <a:pt x="2879" y="10294"/>
                    <a:pt x="2436" y="10002"/>
                  </a:cubicBezTo>
                  <a:cubicBezTo>
                    <a:pt x="2326" y="9923"/>
                    <a:pt x="2215" y="9845"/>
                    <a:pt x="2106" y="9761"/>
                  </a:cubicBezTo>
                  <a:cubicBezTo>
                    <a:pt x="2004" y="9670"/>
                    <a:pt x="1896" y="9585"/>
                    <a:pt x="1796" y="9489"/>
                  </a:cubicBezTo>
                  <a:cubicBezTo>
                    <a:pt x="1703" y="9392"/>
                    <a:pt x="1594" y="9290"/>
                    <a:pt x="1512" y="9196"/>
                  </a:cubicBezTo>
                  <a:lnTo>
                    <a:pt x="1373" y="9031"/>
                  </a:lnTo>
                  <a:cubicBezTo>
                    <a:pt x="1326" y="8980"/>
                    <a:pt x="1283" y="8924"/>
                    <a:pt x="1245" y="8866"/>
                  </a:cubicBezTo>
                  <a:cubicBezTo>
                    <a:pt x="927" y="8431"/>
                    <a:pt x="680" y="7915"/>
                    <a:pt x="523" y="7389"/>
                  </a:cubicBezTo>
                  <a:cubicBezTo>
                    <a:pt x="361" y="6860"/>
                    <a:pt x="293" y="6311"/>
                    <a:pt x="270" y="5780"/>
                  </a:cubicBezTo>
                  <a:cubicBezTo>
                    <a:pt x="253" y="5249"/>
                    <a:pt x="294" y="4733"/>
                    <a:pt x="365" y="4250"/>
                  </a:cubicBezTo>
                  <a:cubicBezTo>
                    <a:pt x="437" y="3767"/>
                    <a:pt x="516" y="3313"/>
                    <a:pt x="604" y="2896"/>
                  </a:cubicBezTo>
                  <a:cubicBezTo>
                    <a:pt x="686" y="2478"/>
                    <a:pt x="778" y="2097"/>
                    <a:pt x="869" y="1762"/>
                  </a:cubicBezTo>
                  <a:cubicBezTo>
                    <a:pt x="955" y="1426"/>
                    <a:pt x="1039" y="1136"/>
                    <a:pt x="1114" y="898"/>
                  </a:cubicBezTo>
                  <a:cubicBezTo>
                    <a:pt x="1187" y="660"/>
                    <a:pt x="1248" y="475"/>
                    <a:pt x="1294" y="352"/>
                  </a:cubicBezTo>
                  <a:cubicBezTo>
                    <a:pt x="1316" y="292"/>
                    <a:pt x="1334" y="243"/>
                    <a:pt x="1344" y="218"/>
                  </a:cubicBezTo>
                  <a:cubicBezTo>
                    <a:pt x="1346" y="211"/>
                    <a:pt x="1354" y="200"/>
                    <a:pt x="1352" y="200"/>
                  </a:cubicBezTo>
                  <a:lnTo>
                    <a:pt x="1352" y="200"/>
                  </a:lnTo>
                  <a:cubicBezTo>
                    <a:pt x="1352" y="200"/>
                    <a:pt x="1346" y="206"/>
                    <a:pt x="1331" y="221"/>
                  </a:cubicBezTo>
                  <a:cubicBezTo>
                    <a:pt x="1319" y="229"/>
                    <a:pt x="1305" y="233"/>
                    <a:pt x="1290" y="233"/>
                  </a:cubicBezTo>
                  <a:cubicBezTo>
                    <a:pt x="1289" y="233"/>
                    <a:pt x="1287" y="233"/>
                    <a:pt x="1285" y="233"/>
                  </a:cubicBezTo>
                  <a:cubicBezTo>
                    <a:pt x="1349" y="221"/>
                    <a:pt x="1392" y="161"/>
                    <a:pt x="1380" y="98"/>
                  </a:cubicBezTo>
                  <a:cubicBezTo>
                    <a:pt x="1370" y="41"/>
                    <a:pt x="1320" y="0"/>
                    <a:pt x="126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3"/>
            <p:cNvSpPr/>
            <p:nvPr/>
          </p:nvSpPr>
          <p:spPr>
            <a:xfrm>
              <a:off x="4326375" y="3150300"/>
              <a:ext cx="55500" cy="42625"/>
            </a:xfrm>
            <a:custGeom>
              <a:avLst/>
              <a:gdLst/>
              <a:ahLst/>
              <a:cxnLst/>
              <a:rect l="l" t="t" r="r" b="b"/>
              <a:pathLst>
                <a:path w="2220" h="1705" extrusionOk="0">
                  <a:moveTo>
                    <a:pt x="1046" y="0"/>
                  </a:moveTo>
                  <a:cubicBezTo>
                    <a:pt x="391" y="0"/>
                    <a:pt x="65" y="571"/>
                    <a:pt x="33" y="951"/>
                  </a:cubicBezTo>
                  <a:cubicBezTo>
                    <a:pt x="0" y="1352"/>
                    <a:pt x="853" y="1584"/>
                    <a:pt x="853" y="1584"/>
                  </a:cubicBezTo>
                  <a:cubicBezTo>
                    <a:pt x="1175" y="1669"/>
                    <a:pt x="1425" y="1704"/>
                    <a:pt x="1619" y="1704"/>
                  </a:cubicBezTo>
                  <a:cubicBezTo>
                    <a:pt x="2084" y="1704"/>
                    <a:pt x="2220" y="1501"/>
                    <a:pt x="2215" y="1284"/>
                  </a:cubicBezTo>
                  <a:cubicBezTo>
                    <a:pt x="2208" y="978"/>
                    <a:pt x="1820" y="1031"/>
                    <a:pt x="1812" y="1011"/>
                  </a:cubicBezTo>
                  <a:cubicBezTo>
                    <a:pt x="1806" y="991"/>
                    <a:pt x="2186" y="985"/>
                    <a:pt x="2146" y="665"/>
                  </a:cubicBezTo>
                  <a:cubicBezTo>
                    <a:pt x="2106" y="345"/>
                    <a:pt x="1880" y="72"/>
                    <a:pt x="1153" y="5"/>
                  </a:cubicBezTo>
                  <a:cubicBezTo>
                    <a:pt x="1117" y="2"/>
                    <a:pt x="1081" y="0"/>
                    <a:pt x="104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3"/>
            <p:cNvSpPr/>
            <p:nvPr/>
          </p:nvSpPr>
          <p:spPr>
            <a:xfrm>
              <a:off x="4732400" y="3641300"/>
              <a:ext cx="41425" cy="246950"/>
            </a:xfrm>
            <a:custGeom>
              <a:avLst/>
              <a:gdLst/>
              <a:ahLst/>
              <a:cxnLst/>
              <a:rect l="l" t="t" r="r" b="b"/>
              <a:pathLst>
                <a:path w="1657" h="9878" extrusionOk="0">
                  <a:moveTo>
                    <a:pt x="1057" y="1"/>
                  </a:moveTo>
                  <a:cubicBezTo>
                    <a:pt x="993" y="1"/>
                    <a:pt x="930" y="50"/>
                    <a:pt x="936" y="130"/>
                  </a:cubicBezTo>
                  <a:cubicBezTo>
                    <a:pt x="936" y="130"/>
                    <a:pt x="949" y="282"/>
                    <a:pt x="971" y="550"/>
                  </a:cubicBezTo>
                  <a:cubicBezTo>
                    <a:pt x="998" y="816"/>
                    <a:pt x="1035" y="1197"/>
                    <a:pt x="1081" y="1653"/>
                  </a:cubicBezTo>
                  <a:cubicBezTo>
                    <a:pt x="1106" y="1880"/>
                    <a:pt x="1135" y="2126"/>
                    <a:pt x="1166" y="2386"/>
                  </a:cubicBezTo>
                  <a:cubicBezTo>
                    <a:pt x="1205" y="2647"/>
                    <a:pt x="1218" y="2924"/>
                    <a:pt x="1239" y="3209"/>
                  </a:cubicBezTo>
                  <a:cubicBezTo>
                    <a:pt x="1247" y="3495"/>
                    <a:pt x="1256" y="3792"/>
                    <a:pt x="1253" y="4092"/>
                  </a:cubicBezTo>
                  <a:cubicBezTo>
                    <a:pt x="1245" y="4393"/>
                    <a:pt x="1246" y="4699"/>
                    <a:pt x="1221" y="5004"/>
                  </a:cubicBezTo>
                  <a:cubicBezTo>
                    <a:pt x="1206" y="5310"/>
                    <a:pt x="1194" y="5616"/>
                    <a:pt x="1158" y="5915"/>
                  </a:cubicBezTo>
                  <a:cubicBezTo>
                    <a:pt x="1141" y="6065"/>
                    <a:pt x="1131" y="6215"/>
                    <a:pt x="1108" y="6361"/>
                  </a:cubicBezTo>
                  <a:cubicBezTo>
                    <a:pt x="1079" y="6506"/>
                    <a:pt x="1052" y="6649"/>
                    <a:pt x="1024" y="6790"/>
                  </a:cubicBezTo>
                  <a:cubicBezTo>
                    <a:pt x="994" y="6930"/>
                    <a:pt x="962" y="7068"/>
                    <a:pt x="924" y="7201"/>
                  </a:cubicBezTo>
                  <a:lnTo>
                    <a:pt x="791" y="7583"/>
                  </a:lnTo>
                  <a:cubicBezTo>
                    <a:pt x="704" y="7832"/>
                    <a:pt x="630" y="8067"/>
                    <a:pt x="547" y="8281"/>
                  </a:cubicBezTo>
                  <a:lnTo>
                    <a:pt x="343" y="8870"/>
                  </a:lnTo>
                  <a:cubicBezTo>
                    <a:pt x="275" y="9041"/>
                    <a:pt x="215" y="9192"/>
                    <a:pt x="165" y="9316"/>
                  </a:cubicBezTo>
                  <a:cubicBezTo>
                    <a:pt x="71" y="9566"/>
                    <a:pt x="22" y="9713"/>
                    <a:pt x="22" y="9713"/>
                  </a:cubicBezTo>
                  <a:lnTo>
                    <a:pt x="18" y="9723"/>
                  </a:lnTo>
                  <a:cubicBezTo>
                    <a:pt x="0" y="9780"/>
                    <a:pt x="27" y="9842"/>
                    <a:pt x="82" y="9868"/>
                  </a:cubicBezTo>
                  <a:cubicBezTo>
                    <a:pt x="97" y="9875"/>
                    <a:pt x="113" y="9878"/>
                    <a:pt x="130" y="9878"/>
                  </a:cubicBezTo>
                  <a:cubicBezTo>
                    <a:pt x="170" y="9878"/>
                    <a:pt x="209" y="9857"/>
                    <a:pt x="231" y="9820"/>
                  </a:cubicBezTo>
                  <a:cubicBezTo>
                    <a:pt x="231" y="9820"/>
                    <a:pt x="311" y="9686"/>
                    <a:pt x="442" y="9445"/>
                  </a:cubicBezTo>
                  <a:cubicBezTo>
                    <a:pt x="505" y="9323"/>
                    <a:pt x="583" y="9174"/>
                    <a:pt x="671" y="9004"/>
                  </a:cubicBezTo>
                  <a:cubicBezTo>
                    <a:pt x="744" y="8827"/>
                    <a:pt x="820" y="8625"/>
                    <a:pt x="901" y="8404"/>
                  </a:cubicBezTo>
                  <a:cubicBezTo>
                    <a:pt x="939" y="8293"/>
                    <a:pt x="988" y="8179"/>
                    <a:pt x="1017" y="8055"/>
                  </a:cubicBezTo>
                  <a:cubicBezTo>
                    <a:pt x="1049" y="7932"/>
                    <a:pt x="1073" y="7802"/>
                    <a:pt x="1103" y="7671"/>
                  </a:cubicBezTo>
                  <a:cubicBezTo>
                    <a:pt x="1131" y="7539"/>
                    <a:pt x="1160" y="7404"/>
                    <a:pt x="1190" y="7266"/>
                  </a:cubicBezTo>
                  <a:cubicBezTo>
                    <a:pt x="1214" y="7126"/>
                    <a:pt x="1235" y="6984"/>
                    <a:pt x="1266" y="6841"/>
                  </a:cubicBezTo>
                  <a:cubicBezTo>
                    <a:pt x="1297" y="6698"/>
                    <a:pt x="1329" y="6553"/>
                    <a:pt x="1361" y="6405"/>
                  </a:cubicBezTo>
                  <a:cubicBezTo>
                    <a:pt x="1384" y="6257"/>
                    <a:pt x="1415" y="6107"/>
                    <a:pt x="1441" y="5956"/>
                  </a:cubicBezTo>
                  <a:cubicBezTo>
                    <a:pt x="1468" y="5804"/>
                    <a:pt x="1502" y="5652"/>
                    <a:pt x="1525" y="5499"/>
                  </a:cubicBezTo>
                  <a:cubicBezTo>
                    <a:pt x="1544" y="5343"/>
                    <a:pt x="1563" y="5188"/>
                    <a:pt x="1582" y="5033"/>
                  </a:cubicBezTo>
                  <a:cubicBezTo>
                    <a:pt x="1626" y="4722"/>
                    <a:pt x="1627" y="4408"/>
                    <a:pt x="1646" y="4101"/>
                  </a:cubicBezTo>
                  <a:cubicBezTo>
                    <a:pt x="1657" y="3793"/>
                    <a:pt x="1652" y="3490"/>
                    <a:pt x="1651" y="3196"/>
                  </a:cubicBezTo>
                  <a:cubicBezTo>
                    <a:pt x="1638" y="2903"/>
                    <a:pt x="1643" y="2619"/>
                    <a:pt x="1626" y="2350"/>
                  </a:cubicBezTo>
                  <a:cubicBezTo>
                    <a:pt x="1618" y="2215"/>
                    <a:pt x="1611" y="2084"/>
                    <a:pt x="1603" y="1958"/>
                  </a:cubicBezTo>
                  <a:cubicBezTo>
                    <a:pt x="1590" y="1831"/>
                    <a:pt x="1575" y="1710"/>
                    <a:pt x="1559" y="1593"/>
                  </a:cubicBezTo>
                  <a:cubicBezTo>
                    <a:pt x="1529" y="1360"/>
                    <a:pt x="1481" y="1149"/>
                    <a:pt x="1442" y="961"/>
                  </a:cubicBezTo>
                  <a:cubicBezTo>
                    <a:pt x="1397" y="776"/>
                    <a:pt x="1356" y="613"/>
                    <a:pt x="1312" y="483"/>
                  </a:cubicBezTo>
                  <a:cubicBezTo>
                    <a:pt x="1273" y="351"/>
                    <a:pt x="1234" y="249"/>
                    <a:pt x="1207" y="178"/>
                  </a:cubicBezTo>
                  <a:cubicBezTo>
                    <a:pt x="1180" y="107"/>
                    <a:pt x="1164" y="73"/>
                    <a:pt x="1164" y="73"/>
                  </a:cubicBezTo>
                  <a:lnTo>
                    <a:pt x="1162" y="67"/>
                  </a:lnTo>
                  <a:cubicBezTo>
                    <a:pt x="1139" y="21"/>
                    <a:pt x="1098" y="1"/>
                    <a:pt x="105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3"/>
            <p:cNvSpPr/>
            <p:nvPr/>
          </p:nvSpPr>
          <p:spPr>
            <a:xfrm>
              <a:off x="4518675" y="3683750"/>
              <a:ext cx="103600" cy="192575"/>
            </a:xfrm>
            <a:custGeom>
              <a:avLst/>
              <a:gdLst/>
              <a:ahLst/>
              <a:cxnLst/>
              <a:rect l="l" t="t" r="r" b="b"/>
              <a:pathLst>
                <a:path w="4144" h="7703" extrusionOk="0">
                  <a:moveTo>
                    <a:pt x="3946" y="0"/>
                  </a:moveTo>
                  <a:cubicBezTo>
                    <a:pt x="3892" y="0"/>
                    <a:pt x="3838" y="35"/>
                    <a:pt x="3828" y="102"/>
                  </a:cubicBezTo>
                  <a:lnTo>
                    <a:pt x="3622" y="1436"/>
                  </a:lnTo>
                  <a:cubicBezTo>
                    <a:pt x="3559" y="1833"/>
                    <a:pt x="3514" y="2303"/>
                    <a:pt x="3388" y="2793"/>
                  </a:cubicBezTo>
                  <a:cubicBezTo>
                    <a:pt x="3257" y="3303"/>
                    <a:pt x="3086" y="3802"/>
                    <a:pt x="2875" y="4284"/>
                  </a:cubicBezTo>
                  <a:cubicBezTo>
                    <a:pt x="2771" y="4532"/>
                    <a:pt x="2657" y="4777"/>
                    <a:pt x="2534" y="5013"/>
                  </a:cubicBezTo>
                  <a:cubicBezTo>
                    <a:pt x="2471" y="5129"/>
                    <a:pt x="2407" y="5245"/>
                    <a:pt x="2337" y="5355"/>
                  </a:cubicBezTo>
                  <a:cubicBezTo>
                    <a:pt x="2263" y="5463"/>
                    <a:pt x="2193" y="5570"/>
                    <a:pt x="2118" y="5672"/>
                  </a:cubicBezTo>
                  <a:cubicBezTo>
                    <a:pt x="2037" y="5770"/>
                    <a:pt x="1960" y="5867"/>
                    <a:pt x="1876" y="5956"/>
                  </a:cubicBezTo>
                  <a:lnTo>
                    <a:pt x="1623" y="6207"/>
                  </a:lnTo>
                  <a:lnTo>
                    <a:pt x="1140" y="6641"/>
                  </a:lnTo>
                  <a:cubicBezTo>
                    <a:pt x="1070" y="6711"/>
                    <a:pt x="993" y="6770"/>
                    <a:pt x="924" y="6829"/>
                  </a:cubicBezTo>
                  <a:cubicBezTo>
                    <a:pt x="854" y="6888"/>
                    <a:pt x="791" y="6947"/>
                    <a:pt x="726" y="6997"/>
                  </a:cubicBezTo>
                  <a:cubicBezTo>
                    <a:pt x="598" y="7098"/>
                    <a:pt x="489" y="7191"/>
                    <a:pt x="394" y="7260"/>
                  </a:cubicBezTo>
                  <a:cubicBezTo>
                    <a:pt x="205" y="7400"/>
                    <a:pt x="99" y="7487"/>
                    <a:pt x="99" y="7487"/>
                  </a:cubicBezTo>
                  <a:lnTo>
                    <a:pt x="92" y="7491"/>
                  </a:lnTo>
                  <a:cubicBezTo>
                    <a:pt x="0" y="7567"/>
                    <a:pt x="65" y="7702"/>
                    <a:pt x="165" y="7702"/>
                  </a:cubicBezTo>
                  <a:cubicBezTo>
                    <a:pt x="182" y="7702"/>
                    <a:pt x="200" y="7698"/>
                    <a:pt x="218" y="7690"/>
                  </a:cubicBezTo>
                  <a:cubicBezTo>
                    <a:pt x="218" y="7690"/>
                    <a:pt x="344" y="7630"/>
                    <a:pt x="562" y="7515"/>
                  </a:cubicBezTo>
                  <a:cubicBezTo>
                    <a:pt x="669" y="7455"/>
                    <a:pt x="793" y="7370"/>
                    <a:pt x="939" y="7279"/>
                  </a:cubicBezTo>
                  <a:cubicBezTo>
                    <a:pt x="1076" y="7177"/>
                    <a:pt x="1235" y="7063"/>
                    <a:pt x="1390" y="6921"/>
                  </a:cubicBezTo>
                  <a:cubicBezTo>
                    <a:pt x="1469" y="6849"/>
                    <a:pt x="1551" y="6777"/>
                    <a:pt x="1630" y="6693"/>
                  </a:cubicBezTo>
                  <a:cubicBezTo>
                    <a:pt x="1707" y="6610"/>
                    <a:pt x="1782" y="6517"/>
                    <a:pt x="1860" y="6426"/>
                  </a:cubicBezTo>
                  <a:lnTo>
                    <a:pt x="2086" y="6131"/>
                  </a:lnTo>
                  <a:cubicBezTo>
                    <a:pt x="2160" y="6029"/>
                    <a:pt x="2235" y="5924"/>
                    <a:pt x="2315" y="5821"/>
                  </a:cubicBezTo>
                  <a:lnTo>
                    <a:pt x="2549" y="5499"/>
                  </a:lnTo>
                  <a:cubicBezTo>
                    <a:pt x="2621" y="5384"/>
                    <a:pt x="2705" y="5276"/>
                    <a:pt x="2780" y="5160"/>
                  </a:cubicBezTo>
                  <a:cubicBezTo>
                    <a:pt x="2929" y="4929"/>
                    <a:pt x="3078" y="4690"/>
                    <a:pt x="3202" y="4439"/>
                  </a:cubicBezTo>
                  <a:cubicBezTo>
                    <a:pt x="3331" y="4190"/>
                    <a:pt x="3434" y="3928"/>
                    <a:pt x="3535" y="3671"/>
                  </a:cubicBezTo>
                  <a:cubicBezTo>
                    <a:pt x="3631" y="3412"/>
                    <a:pt x="3715" y="3154"/>
                    <a:pt x="3785" y="2900"/>
                  </a:cubicBezTo>
                  <a:cubicBezTo>
                    <a:pt x="3929" y="2396"/>
                    <a:pt x="4058" y="1919"/>
                    <a:pt x="4100" y="1499"/>
                  </a:cubicBezTo>
                  <a:cubicBezTo>
                    <a:pt x="4137" y="1161"/>
                    <a:pt x="4144" y="820"/>
                    <a:pt x="4117" y="482"/>
                  </a:cubicBezTo>
                  <a:cubicBezTo>
                    <a:pt x="4106" y="351"/>
                    <a:pt x="4088" y="222"/>
                    <a:pt x="4062" y="95"/>
                  </a:cubicBezTo>
                  <a:lnTo>
                    <a:pt x="4063" y="94"/>
                  </a:lnTo>
                  <a:cubicBezTo>
                    <a:pt x="4049" y="31"/>
                    <a:pt x="3997" y="0"/>
                    <a:pt x="394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3"/>
            <p:cNvSpPr/>
            <p:nvPr/>
          </p:nvSpPr>
          <p:spPr>
            <a:xfrm>
              <a:off x="4286800" y="3472475"/>
              <a:ext cx="258825" cy="203475"/>
            </a:xfrm>
            <a:custGeom>
              <a:avLst/>
              <a:gdLst/>
              <a:ahLst/>
              <a:cxnLst/>
              <a:rect l="l" t="t" r="r" b="b"/>
              <a:pathLst>
                <a:path w="10353" h="8139" extrusionOk="0">
                  <a:moveTo>
                    <a:pt x="2608" y="1"/>
                  </a:moveTo>
                  <a:cubicBezTo>
                    <a:pt x="2395" y="1"/>
                    <a:pt x="2182" y="24"/>
                    <a:pt x="1974" y="65"/>
                  </a:cubicBezTo>
                  <a:cubicBezTo>
                    <a:pt x="1682" y="130"/>
                    <a:pt x="1439" y="284"/>
                    <a:pt x="1240" y="460"/>
                  </a:cubicBezTo>
                  <a:cubicBezTo>
                    <a:pt x="1047" y="636"/>
                    <a:pt x="878" y="836"/>
                    <a:pt x="737" y="1054"/>
                  </a:cubicBezTo>
                  <a:cubicBezTo>
                    <a:pt x="456" y="1483"/>
                    <a:pt x="273" y="1956"/>
                    <a:pt x="158" y="2440"/>
                  </a:cubicBezTo>
                  <a:cubicBezTo>
                    <a:pt x="42" y="2923"/>
                    <a:pt x="0" y="3422"/>
                    <a:pt x="33" y="3919"/>
                  </a:cubicBezTo>
                  <a:cubicBezTo>
                    <a:pt x="67" y="4414"/>
                    <a:pt x="182" y="4905"/>
                    <a:pt x="385" y="5357"/>
                  </a:cubicBezTo>
                  <a:cubicBezTo>
                    <a:pt x="584" y="5804"/>
                    <a:pt x="866" y="6210"/>
                    <a:pt x="1216" y="6553"/>
                  </a:cubicBezTo>
                  <a:cubicBezTo>
                    <a:pt x="1553" y="6879"/>
                    <a:pt x="1937" y="7153"/>
                    <a:pt x="2356" y="7365"/>
                  </a:cubicBezTo>
                  <a:cubicBezTo>
                    <a:pt x="2557" y="7466"/>
                    <a:pt x="2764" y="7556"/>
                    <a:pt x="2977" y="7636"/>
                  </a:cubicBezTo>
                  <a:lnTo>
                    <a:pt x="3122" y="7687"/>
                  </a:lnTo>
                  <a:lnTo>
                    <a:pt x="3202" y="7714"/>
                  </a:lnTo>
                  <a:lnTo>
                    <a:pt x="3278" y="7738"/>
                  </a:lnTo>
                  <a:lnTo>
                    <a:pt x="3581" y="7832"/>
                  </a:lnTo>
                  <a:cubicBezTo>
                    <a:pt x="3976" y="7943"/>
                    <a:pt x="4377" y="8026"/>
                    <a:pt x="4783" y="8082"/>
                  </a:cubicBezTo>
                  <a:cubicBezTo>
                    <a:pt x="5096" y="8124"/>
                    <a:pt x="5405" y="8139"/>
                    <a:pt x="5705" y="8139"/>
                  </a:cubicBezTo>
                  <a:cubicBezTo>
                    <a:pt x="5783" y="8139"/>
                    <a:pt x="5860" y="8138"/>
                    <a:pt x="5937" y="8136"/>
                  </a:cubicBezTo>
                  <a:cubicBezTo>
                    <a:pt x="6681" y="8109"/>
                    <a:pt x="7358" y="7961"/>
                    <a:pt x="7923" y="7748"/>
                  </a:cubicBezTo>
                  <a:cubicBezTo>
                    <a:pt x="8493" y="7542"/>
                    <a:pt x="8946" y="7267"/>
                    <a:pt x="9300" y="7025"/>
                  </a:cubicBezTo>
                  <a:cubicBezTo>
                    <a:pt x="9572" y="6833"/>
                    <a:pt x="9826" y="6615"/>
                    <a:pt x="10057" y="6375"/>
                  </a:cubicBezTo>
                  <a:cubicBezTo>
                    <a:pt x="10141" y="6288"/>
                    <a:pt x="10220" y="6196"/>
                    <a:pt x="10292" y="6100"/>
                  </a:cubicBezTo>
                  <a:lnTo>
                    <a:pt x="10293" y="6098"/>
                  </a:lnTo>
                  <a:cubicBezTo>
                    <a:pt x="10352" y="6017"/>
                    <a:pt x="10339" y="5902"/>
                    <a:pt x="10263" y="5835"/>
                  </a:cubicBezTo>
                  <a:cubicBezTo>
                    <a:pt x="10226" y="5803"/>
                    <a:pt x="10180" y="5787"/>
                    <a:pt x="10134" y="5787"/>
                  </a:cubicBezTo>
                  <a:cubicBezTo>
                    <a:pt x="10085" y="5787"/>
                    <a:pt x="10036" y="5805"/>
                    <a:pt x="9998" y="5841"/>
                  </a:cubicBezTo>
                  <a:cubicBezTo>
                    <a:pt x="9998" y="5841"/>
                    <a:pt x="9923" y="5911"/>
                    <a:pt x="9755" y="6039"/>
                  </a:cubicBezTo>
                  <a:cubicBezTo>
                    <a:pt x="9590" y="6169"/>
                    <a:pt x="9333" y="6342"/>
                    <a:pt x="8992" y="6533"/>
                  </a:cubicBezTo>
                  <a:cubicBezTo>
                    <a:pt x="8650" y="6724"/>
                    <a:pt x="8214" y="6914"/>
                    <a:pt x="7697" y="7065"/>
                  </a:cubicBezTo>
                  <a:cubicBezTo>
                    <a:pt x="7422" y="7145"/>
                    <a:pt x="7143" y="7208"/>
                    <a:pt x="6860" y="7252"/>
                  </a:cubicBezTo>
                  <a:cubicBezTo>
                    <a:pt x="6546" y="7298"/>
                    <a:pt x="6231" y="7326"/>
                    <a:pt x="5914" y="7335"/>
                  </a:cubicBezTo>
                  <a:cubicBezTo>
                    <a:pt x="5888" y="7336"/>
                    <a:pt x="5862" y="7336"/>
                    <a:pt x="5836" y="7336"/>
                  </a:cubicBezTo>
                  <a:cubicBezTo>
                    <a:pt x="5143" y="7336"/>
                    <a:pt x="4451" y="7253"/>
                    <a:pt x="3777" y="7090"/>
                  </a:cubicBezTo>
                  <a:lnTo>
                    <a:pt x="3494" y="7016"/>
                  </a:lnTo>
                  <a:lnTo>
                    <a:pt x="3423" y="6997"/>
                  </a:lnTo>
                  <a:lnTo>
                    <a:pt x="3393" y="6990"/>
                  </a:lnTo>
                  <a:lnTo>
                    <a:pt x="3357" y="6978"/>
                  </a:lnTo>
                  <a:lnTo>
                    <a:pt x="3209" y="6933"/>
                  </a:lnTo>
                  <a:cubicBezTo>
                    <a:pt x="3026" y="6873"/>
                    <a:pt x="2847" y="6802"/>
                    <a:pt x="2672" y="6722"/>
                  </a:cubicBezTo>
                  <a:cubicBezTo>
                    <a:pt x="2320" y="6553"/>
                    <a:pt x="1981" y="6340"/>
                    <a:pt x="1695" y="6061"/>
                  </a:cubicBezTo>
                  <a:cubicBezTo>
                    <a:pt x="1113" y="5512"/>
                    <a:pt x="752" y="4722"/>
                    <a:pt x="684" y="3869"/>
                  </a:cubicBezTo>
                  <a:cubicBezTo>
                    <a:pt x="613" y="3020"/>
                    <a:pt x="807" y="2111"/>
                    <a:pt x="1243" y="1372"/>
                  </a:cubicBezTo>
                  <a:cubicBezTo>
                    <a:pt x="1459" y="1010"/>
                    <a:pt x="1765" y="682"/>
                    <a:pt x="2099" y="589"/>
                  </a:cubicBezTo>
                  <a:cubicBezTo>
                    <a:pt x="2310" y="536"/>
                    <a:pt x="2530" y="505"/>
                    <a:pt x="2746" y="505"/>
                  </a:cubicBezTo>
                  <a:cubicBezTo>
                    <a:pt x="2948" y="505"/>
                    <a:pt x="3148" y="532"/>
                    <a:pt x="3335" y="592"/>
                  </a:cubicBezTo>
                  <a:cubicBezTo>
                    <a:pt x="3725" y="712"/>
                    <a:pt x="4057" y="981"/>
                    <a:pt x="4283" y="1329"/>
                  </a:cubicBezTo>
                  <a:cubicBezTo>
                    <a:pt x="4508" y="1678"/>
                    <a:pt x="4651" y="2083"/>
                    <a:pt x="4707" y="2495"/>
                  </a:cubicBezTo>
                  <a:cubicBezTo>
                    <a:pt x="4773" y="2911"/>
                    <a:pt x="4744" y="3310"/>
                    <a:pt x="4590" y="3651"/>
                  </a:cubicBezTo>
                  <a:cubicBezTo>
                    <a:pt x="4442" y="3990"/>
                    <a:pt x="4175" y="4240"/>
                    <a:pt x="3869" y="4326"/>
                  </a:cubicBezTo>
                  <a:cubicBezTo>
                    <a:pt x="3770" y="4355"/>
                    <a:pt x="3667" y="4368"/>
                    <a:pt x="3563" y="4368"/>
                  </a:cubicBezTo>
                  <a:cubicBezTo>
                    <a:pt x="3350" y="4368"/>
                    <a:pt x="3133" y="4312"/>
                    <a:pt x="2932" y="4224"/>
                  </a:cubicBezTo>
                  <a:cubicBezTo>
                    <a:pt x="2780" y="4159"/>
                    <a:pt x="2638" y="4078"/>
                    <a:pt x="2505" y="3982"/>
                  </a:cubicBezTo>
                  <a:cubicBezTo>
                    <a:pt x="2388" y="3896"/>
                    <a:pt x="2272" y="3793"/>
                    <a:pt x="2191" y="3682"/>
                  </a:cubicBezTo>
                  <a:cubicBezTo>
                    <a:pt x="2022" y="3462"/>
                    <a:pt x="1961" y="3202"/>
                    <a:pt x="2004" y="2970"/>
                  </a:cubicBezTo>
                  <a:cubicBezTo>
                    <a:pt x="2042" y="2735"/>
                    <a:pt x="2186" y="2543"/>
                    <a:pt x="2350" y="2443"/>
                  </a:cubicBezTo>
                  <a:cubicBezTo>
                    <a:pt x="2446" y="2384"/>
                    <a:pt x="2548" y="2358"/>
                    <a:pt x="2654" y="2358"/>
                  </a:cubicBezTo>
                  <a:cubicBezTo>
                    <a:pt x="2734" y="2358"/>
                    <a:pt x="2817" y="2373"/>
                    <a:pt x="2901" y="2398"/>
                  </a:cubicBezTo>
                  <a:cubicBezTo>
                    <a:pt x="3083" y="2451"/>
                    <a:pt x="3216" y="2562"/>
                    <a:pt x="3292" y="2680"/>
                  </a:cubicBezTo>
                  <a:cubicBezTo>
                    <a:pt x="3372" y="2799"/>
                    <a:pt x="3382" y="2923"/>
                    <a:pt x="3360" y="3008"/>
                  </a:cubicBezTo>
                  <a:cubicBezTo>
                    <a:pt x="3338" y="3084"/>
                    <a:pt x="3287" y="3148"/>
                    <a:pt x="3217" y="3184"/>
                  </a:cubicBezTo>
                  <a:cubicBezTo>
                    <a:pt x="3087" y="3256"/>
                    <a:pt x="2974" y="3252"/>
                    <a:pt x="2979" y="3255"/>
                  </a:cubicBezTo>
                  <a:cubicBezTo>
                    <a:pt x="2871" y="3259"/>
                    <a:pt x="2786" y="3349"/>
                    <a:pt x="2789" y="3458"/>
                  </a:cubicBezTo>
                  <a:cubicBezTo>
                    <a:pt x="2793" y="3564"/>
                    <a:pt x="2879" y="3647"/>
                    <a:pt x="2984" y="3647"/>
                  </a:cubicBezTo>
                  <a:cubicBezTo>
                    <a:pt x="2987" y="3647"/>
                    <a:pt x="2989" y="3647"/>
                    <a:pt x="2992" y="3647"/>
                  </a:cubicBezTo>
                  <a:cubicBezTo>
                    <a:pt x="2992" y="3646"/>
                    <a:pt x="2994" y="3645"/>
                    <a:pt x="2998" y="3645"/>
                  </a:cubicBezTo>
                  <a:cubicBezTo>
                    <a:pt x="3006" y="3645"/>
                    <a:pt x="3021" y="3646"/>
                    <a:pt x="3043" y="3646"/>
                  </a:cubicBezTo>
                  <a:cubicBezTo>
                    <a:pt x="3106" y="3646"/>
                    <a:pt x="3227" y="3637"/>
                    <a:pt x="3405" y="3566"/>
                  </a:cubicBezTo>
                  <a:cubicBezTo>
                    <a:pt x="3583" y="3487"/>
                    <a:pt x="3721" y="3340"/>
                    <a:pt x="3790" y="3158"/>
                  </a:cubicBezTo>
                  <a:cubicBezTo>
                    <a:pt x="3873" y="2943"/>
                    <a:pt x="3853" y="2668"/>
                    <a:pt x="3724" y="2433"/>
                  </a:cubicBezTo>
                  <a:cubicBezTo>
                    <a:pt x="3598" y="2194"/>
                    <a:pt x="3359" y="1995"/>
                    <a:pt x="3071" y="1893"/>
                  </a:cubicBezTo>
                  <a:cubicBezTo>
                    <a:pt x="3034" y="1879"/>
                    <a:pt x="2996" y="1868"/>
                    <a:pt x="2957" y="1858"/>
                  </a:cubicBezTo>
                  <a:lnTo>
                    <a:pt x="2896" y="1842"/>
                  </a:lnTo>
                  <a:lnTo>
                    <a:pt x="2849" y="1832"/>
                  </a:lnTo>
                  <a:cubicBezTo>
                    <a:pt x="2767" y="1815"/>
                    <a:pt x="2683" y="1808"/>
                    <a:pt x="2599" y="1808"/>
                  </a:cubicBezTo>
                  <a:cubicBezTo>
                    <a:pt x="2416" y="1809"/>
                    <a:pt x="2234" y="1854"/>
                    <a:pt x="2072" y="1940"/>
                  </a:cubicBezTo>
                  <a:cubicBezTo>
                    <a:pt x="1734" y="2113"/>
                    <a:pt x="1488" y="2462"/>
                    <a:pt x="1411" y="2859"/>
                  </a:cubicBezTo>
                  <a:cubicBezTo>
                    <a:pt x="1329" y="3256"/>
                    <a:pt x="1436" y="3708"/>
                    <a:pt x="1690" y="4050"/>
                  </a:cubicBezTo>
                  <a:cubicBezTo>
                    <a:pt x="1817" y="4223"/>
                    <a:pt x="1970" y="4374"/>
                    <a:pt x="2145" y="4496"/>
                  </a:cubicBezTo>
                  <a:cubicBezTo>
                    <a:pt x="2317" y="4617"/>
                    <a:pt x="2500" y="4716"/>
                    <a:pt x="2694" y="4795"/>
                  </a:cubicBezTo>
                  <a:cubicBezTo>
                    <a:pt x="2902" y="4878"/>
                    <a:pt x="3121" y="4931"/>
                    <a:pt x="3343" y="4949"/>
                  </a:cubicBezTo>
                  <a:cubicBezTo>
                    <a:pt x="3383" y="4952"/>
                    <a:pt x="3424" y="4954"/>
                    <a:pt x="3465" y="4954"/>
                  </a:cubicBezTo>
                  <a:cubicBezTo>
                    <a:pt x="3663" y="4954"/>
                    <a:pt x="3861" y="4919"/>
                    <a:pt x="4048" y="4850"/>
                  </a:cubicBezTo>
                  <a:cubicBezTo>
                    <a:pt x="4514" y="4683"/>
                    <a:pt x="4868" y="4274"/>
                    <a:pt x="5025" y="3826"/>
                  </a:cubicBezTo>
                  <a:cubicBezTo>
                    <a:pt x="5109" y="3602"/>
                    <a:pt x="5147" y="3366"/>
                    <a:pt x="5162" y="3131"/>
                  </a:cubicBezTo>
                  <a:cubicBezTo>
                    <a:pt x="5174" y="2892"/>
                    <a:pt x="5152" y="2661"/>
                    <a:pt x="5116" y="2433"/>
                  </a:cubicBezTo>
                  <a:cubicBezTo>
                    <a:pt x="5039" y="1979"/>
                    <a:pt x="4903" y="1515"/>
                    <a:pt x="4639" y="1099"/>
                  </a:cubicBezTo>
                  <a:cubicBezTo>
                    <a:pt x="4376" y="687"/>
                    <a:pt x="3978" y="326"/>
                    <a:pt x="3489" y="149"/>
                  </a:cubicBezTo>
                  <a:cubicBezTo>
                    <a:pt x="3203" y="46"/>
                    <a:pt x="2905" y="1"/>
                    <a:pt x="260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3"/>
            <p:cNvSpPr/>
            <p:nvPr/>
          </p:nvSpPr>
          <p:spPr>
            <a:xfrm>
              <a:off x="4571175" y="3267450"/>
              <a:ext cx="31175" cy="21275"/>
            </a:xfrm>
            <a:custGeom>
              <a:avLst/>
              <a:gdLst/>
              <a:ahLst/>
              <a:cxnLst/>
              <a:rect l="l" t="t" r="r" b="b"/>
              <a:pathLst>
                <a:path w="1247" h="851" extrusionOk="0">
                  <a:moveTo>
                    <a:pt x="754" y="0"/>
                  </a:moveTo>
                  <a:cubicBezTo>
                    <a:pt x="670" y="0"/>
                    <a:pt x="581" y="15"/>
                    <a:pt x="491" y="46"/>
                  </a:cubicBezTo>
                  <a:cubicBezTo>
                    <a:pt x="187" y="152"/>
                    <a:pt x="1" y="408"/>
                    <a:pt x="74" y="617"/>
                  </a:cubicBezTo>
                  <a:cubicBezTo>
                    <a:pt x="125" y="765"/>
                    <a:pt x="292" y="850"/>
                    <a:pt x="494" y="850"/>
                  </a:cubicBezTo>
                  <a:cubicBezTo>
                    <a:pt x="577" y="850"/>
                    <a:pt x="666" y="836"/>
                    <a:pt x="755" y="805"/>
                  </a:cubicBezTo>
                  <a:cubicBezTo>
                    <a:pt x="1060" y="699"/>
                    <a:pt x="1246" y="443"/>
                    <a:pt x="1173" y="234"/>
                  </a:cubicBezTo>
                  <a:cubicBezTo>
                    <a:pt x="1122" y="86"/>
                    <a:pt x="955" y="0"/>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3"/>
            <p:cNvSpPr/>
            <p:nvPr/>
          </p:nvSpPr>
          <p:spPr>
            <a:xfrm>
              <a:off x="4586450" y="3158150"/>
              <a:ext cx="14725" cy="6650"/>
            </a:xfrm>
            <a:custGeom>
              <a:avLst/>
              <a:gdLst/>
              <a:ahLst/>
              <a:cxnLst/>
              <a:rect l="l" t="t" r="r" b="b"/>
              <a:pathLst>
                <a:path w="589" h="266" extrusionOk="0">
                  <a:moveTo>
                    <a:pt x="46" y="1"/>
                  </a:moveTo>
                  <a:cubicBezTo>
                    <a:pt x="17" y="1"/>
                    <a:pt x="0" y="48"/>
                    <a:pt x="30" y="62"/>
                  </a:cubicBezTo>
                  <a:cubicBezTo>
                    <a:pt x="197" y="142"/>
                    <a:pt x="359" y="211"/>
                    <a:pt x="536" y="264"/>
                  </a:cubicBezTo>
                  <a:cubicBezTo>
                    <a:pt x="539" y="265"/>
                    <a:pt x="542" y="265"/>
                    <a:pt x="545" y="265"/>
                  </a:cubicBezTo>
                  <a:cubicBezTo>
                    <a:pt x="575" y="265"/>
                    <a:pt x="588" y="222"/>
                    <a:pt x="560" y="205"/>
                  </a:cubicBezTo>
                  <a:cubicBezTo>
                    <a:pt x="403" y="104"/>
                    <a:pt x="230" y="65"/>
                    <a:pt x="56" y="2"/>
                  </a:cubicBezTo>
                  <a:cubicBezTo>
                    <a:pt x="53" y="1"/>
                    <a:pt x="49" y="1"/>
                    <a:pt x="4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3"/>
            <p:cNvSpPr/>
            <p:nvPr/>
          </p:nvSpPr>
          <p:spPr>
            <a:xfrm>
              <a:off x="4585300" y="3165825"/>
              <a:ext cx="13250" cy="8600"/>
            </a:xfrm>
            <a:custGeom>
              <a:avLst/>
              <a:gdLst/>
              <a:ahLst/>
              <a:cxnLst/>
              <a:rect l="l" t="t" r="r" b="b"/>
              <a:pathLst>
                <a:path w="530" h="344" extrusionOk="0">
                  <a:moveTo>
                    <a:pt x="94" y="0"/>
                  </a:moveTo>
                  <a:cubicBezTo>
                    <a:pt x="49" y="0"/>
                    <a:pt x="1" y="48"/>
                    <a:pt x="20" y="94"/>
                  </a:cubicBezTo>
                  <a:cubicBezTo>
                    <a:pt x="93" y="266"/>
                    <a:pt x="269" y="325"/>
                    <a:pt x="441" y="343"/>
                  </a:cubicBezTo>
                  <a:cubicBezTo>
                    <a:pt x="444" y="344"/>
                    <a:pt x="447" y="344"/>
                    <a:pt x="449" y="344"/>
                  </a:cubicBezTo>
                  <a:cubicBezTo>
                    <a:pt x="514" y="344"/>
                    <a:pt x="529" y="245"/>
                    <a:pt x="476" y="213"/>
                  </a:cubicBezTo>
                  <a:cubicBezTo>
                    <a:pt x="356" y="143"/>
                    <a:pt x="248" y="45"/>
                    <a:pt x="113" y="3"/>
                  </a:cubicBezTo>
                  <a:cubicBezTo>
                    <a:pt x="107" y="1"/>
                    <a:pt x="101" y="0"/>
                    <a:pt x="9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3"/>
            <p:cNvSpPr/>
            <p:nvPr/>
          </p:nvSpPr>
          <p:spPr>
            <a:xfrm>
              <a:off x="4542475" y="3569725"/>
              <a:ext cx="7475" cy="30650"/>
            </a:xfrm>
            <a:custGeom>
              <a:avLst/>
              <a:gdLst/>
              <a:ahLst/>
              <a:cxnLst/>
              <a:rect l="l" t="t" r="r" b="b"/>
              <a:pathLst>
                <a:path w="299" h="1226" extrusionOk="0">
                  <a:moveTo>
                    <a:pt x="215" y="1"/>
                  </a:moveTo>
                  <a:cubicBezTo>
                    <a:pt x="207" y="1"/>
                    <a:pt x="199" y="5"/>
                    <a:pt x="194" y="13"/>
                  </a:cubicBezTo>
                  <a:cubicBezTo>
                    <a:pt x="152" y="80"/>
                    <a:pt x="108" y="99"/>
                    <a:pt x="80" y="180"/>
                  </a:cubicBezTo>
                  <a:cubicBezTo>
                    <a:pt x="49" y="278"/>
                    <a:pt x="30" y="380"/>
                    <a:pt x="21" y="482"/>
                  </a:cubicBezTo>
                  <a:cubicBezTo>
                    <a:pt x="1" y="708"/>
                    <a:pt x="29" y="925"/>
                    <a:pt x="63" y="1148"/>
                  </a:cubicBezTo>
                  <a:cubicBezTo>
                    <a:pt x="71" y="1203"/>
                    <a:pt x="107" y="1226"/>
                    <a:pt x="146" y="1226"/>
                  </a:cubicBezTo>
                  <a:cubicBezTo>
                    <a:pt x="202" y="1226"/>
                    <a:pt x="265" y="1182"/>
                    <a:pt x="273" y="1119"/>
                  </a:cubicBezTo>
                  <a:cubicBezTo>
                    <a:pt x="299" y="915"/>
                    <a:pt x="289" y="721"/>
                    <a:pt x="276" y="516"/>
                  </a:cubicBezTo>
                  <a:cubicBezTo>
                    <a:pt x="269" y="422"/>
                    <a:pt x="260" y="328"/>
                    <a:pt x="258" y="233"/>
                  </a:cubicBezTo>
                  <a:cubicBezTo>
                    <a:pt x="256" y="176"/>
                    <a:pt x="231" y="87"/>
                    <a:pt x="240" y="32"/>
                  </a:cubicBezTo>
                  <a:cubicBezTo>
                    <a:pt x="244" y="14"/>
                    <a:pt x="230" y="1"/>
                    <a:pt x="21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3"/>
            <p:cNvSpPr/>
            <p:nvPr/>
          </p:nvSpPr>
          <p:spPr>
            <a:xfrm>
              <a:off x="4551800" y="3586900"/>
              <a:ext cx="10125" cy="25450"/>
            </a:xfrm>
            <a:custGeom>
              <a:avLst/>
              <a:gdLst/>
              <a:ahLst/>
              <a:cxnLst/>
              <a:rect l="l" t="t" r="r" b="b"/>
              <a:pathLst>
                <a:path w="405" h="1018" extrusionOk="0">
                  <a:moveTo>
                    <a:pt x="240" y="0"/>
                  </a:moveTo>
                  <a:cubicBezTo>
                    <a:pt x="228" y="0"/>
                    <a:pt x="216" y="6"/>
                    <a:pt x="209" y="17"/>
                  </a:cubicBezTo>
                  <a:cubicBezTo>
                    <a:pt x="20" y="283"/>
                    <a:pt x="0" y="748"/>
                    <a:pt x="226" y="992"/>
                  </a:cubicBezTo>
                  <a:cubicBezTo>
                    <a:pt x="242" y="1010"/>
                    <a:pt x="266" y="1018"/>
                    <a:pt x="289" y="1018"/>
                  </a:cubicBezTo>
                  <a:cubicBezTo>
                    <a:pt x="328" y="1018"/>
                    <a:pt x="368" y="995"/>
                    <a:pt x="374" y="954"/>
                  </a:cubicBezTo>
                  <a:cubicBezTo>
                    <a:pt x="401" y="790"/>
                    <a:pt x="404" y="623"/>
                    <a:pt x="382" y="458"/>
                  </a:cubicBezTo>
                  <a:cubicBezTo>
                    <a:pt x="363" y="301"/>
                    <a:pt x="364" y="152"/>
                    <a:pt x="270" y="17"/>
                  </a:cubicBezTo>
                  <a:cubicBezTo>
                    <a:pt x="263" y="6"/>
                    <a:pt x="252" y="0"/>
                    <a:pt x="24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3"/>
            <p:cNvSpPr/>
            <p:nvPr/>
          </p:nvSpPr>
          <p:spPr>
            <a:xfrm>
              <a:off x="4569300" y="3601800"/>
              <a:ext cx="7125" cy="21850"/>
            </a:xfrm>
            <a:custGeom>
              <a:avLst/>
              <a:gdLst/>
              <a:ahLst/>
              <a:cxnLst/>
              <a:rect l="l" t="t" r="r" b="b"/>
              <a:pathLst>
                <a:path w="285" h="874" extrusionOk="0">
                  <a:moveTo>
                    <a:pt x="136" y="1"/>
                  </a:moveTo>
                  <a:cubicBezTo>
                    <a:pt x="125" y="1"/>
                    <a:pt x="113" y="6"/>
                    <a:pt x="106" y="18"/>
                  </a:cubicBezTo>
                  <a:cubicBezTo>
                    <a:pt x="34" y="128"/>
                    <a:pt x="21" y="284"/>
                    <a:pt x="11" y="413"/>
                  </a:cubicBezTo>
                  <a:cubicBezTo>
                    <a:pt x="1" y="563"/>
                    <a:pt x="29" y="700"/>
                    <a:pt x="106" y="829"/>
                  </a:cubicBezTo>
                  <a:cubicBezTo>
                    <a:pt x="124" y="860"/>
                    <a:pt x="153" y="874"/>
                    <a:pt x="182" y="874"/>
                  </a:cubicBezTo>
                  <a:cubicBezTo>
                    <a:pt x="229" y="874"/>
                    <a:pt x="276" y="838"/>
                    <a:pt x="280" y="782"/>
                  </a:cubicBezTo>
                  <a:cubicBezTo>
                    <a:pt x="285" y="647"/>
                    <a:pt x="277" y="513"/>
                    <a:pt x="257" y="380"/>
                  </a:cubicBezTo>
                  <a:cubicBezTo>
                    <a:pt x="240" y="259"/>
                    <a:pt x="236" y="124"/>
                    <a:pt x="167" y="18"/>
                  </a:cubicBezTo>
                  <a:cubicBezTo>
                    <a:pt x="160" y="6"/>
                    <a:pt x="148" y="1"/>
                    <a:pt x="13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3"/>
            <p:cNvSpPr/>
            <p:nvPr/>
          </p:nvSpPr>
          <p:spPr>
            <a:xfrm>
              <a:off x="4756150" y="3541125"/>
              <a:ext cx="20700" cy="27850"/>
            </a:xfrm>
            <a:custGeom>
              <a:avLst/>
              <a:gdLst/>
              <a:ahLst/>
              <a:cxnLst/>
              <a:rect l="l" t="t" r="r" b="b"/>
              <a:pathLst>
                <a:path w="828" h="1114" extrusionOk="0">
                  <a:moveTo>
                    <a:pt x="318" y="1"/>
                  </a:moveTo>
                  <a:cubicBezTo>
                    <a:pt x="311" y="1"/>
                    <a:pt x="304" y="3"/>
                    <a:pt x="299" y="8"/>
                  </a:cubicBezTo>
                  <a:cubicBezTo>
                    <a:pt x="1" y="312"/>
                    <a:pt x="422" y="877"/>
                    <a:pt x="648" y="1088"/>
                  </a:cubicBezTo>
                  <a:cubicBezTo>
                    <a:pt x="667" y="1106"/>
                    <a:pt x="690" y="1114"/>
                    <a:pt x="713" y="1114"/>
                  </a:cubicBezTo>
                  <a:cubicBezTo>
                    <a:pt x="772" y="1114"/>
                    <a:pt x="828" y="1063"/>
                    <a:pt x="808" y="996"/>
                  </a:cubicBezTo>
                  <a:cubicBezTo>
                    <a:pt x="752" y="813"/>
                    <a:pt x="682" y="633"/>
                    <a:pt x="598" y="461"/>
                  </a:cubicBezTo>
                  <a:cubicBezTo>
                    <a:pt x="526" y="309"/>
                    <a:pt x="467" y="120"/>
                    <a:pt x="337" y="8"/>
                  </a:cubicBezTo>
                  <a:cubicBezTo>
                    <a:pt x="332" y="3"/>
                    <a:pt x="325" y="1"/>
                    <a:pt x="31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3"/>
            <p:cNvSpPr/>
            <p:nvPr/>
          </p:nvSpPr>
          <p:spPr>
            <a:xfrm>
              <a:off x="4755100" y="3564525"/>
              <a:ext cx="15425" cy="21950"/>
            </a:xfrm>
            <a:custGeom>
              <a:avLst/>
              <a:gdLst/>
              <a:ahLst/>
              <a:cxnLst/>
              <a:rect l="l" t="t" r="r" b="b"/>
              <a:pathLst>
                <a:path w="617" h="878" extrusionOk="0">
                  <a:moveTo>
                    <a:pt x="210" y="0"/>
                  </a:moveTo>
                  <a:cubicBezTo>
                    <a:pt x="180" y="0"/>
                    <a:pt x="150" y="14"/>
                    <a:pt x="137" y="42"/>
                  </a:cubicBezTo>
                  <a:cubicBezTo>
                    <a:pt x="1" y="332"/>
                    <a:pt x="302" y="596"/>
                    <a:pt x="427" y="829"/>
                  </a:cubicBezTo>
                  <a:cubicBezTo>
                    <a:pt x="445" y="864"/>
                    <a:pt x="473" y="878"/>
                    <a:pt x="502" y="878"/>
                  </a:cubicBezTo>
                  <a:cubicBezTo>
                    <a:pt x="558" y="878"/>
                    <a:pt x="617" y="823"/>
                    <a:pt x="603" y="755"/>
                  </a:cubicBezTo>
                  <a:cubicBezTo>
                    <a:pt x="571" y="620"/>
                    <a:pt x="526" y="489"/>
                    <a:pt x="465" y="365"/>
                  </a:cubicBezTo>
                  <a:cubicBezTo>
                    <a:pt x="413" y="249"/>
                    <a:pt x="359" y="118"/>
                    <a:pt x="271" y="25"/>
                  </a:cubicBezTo>
                  <a:cubicBezTo>
                    <a:pt x="256" y="8"/>
                    <a:pt x="233" y="0"/>
                    <a:pt x="21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3"/>
            <p:cNvSpPr/>
            <p:nvPr/>
          </p:nvSpPr>
          <p:spPr>
            <a:xfrm>
              <a:off x="4674600" y="3400775"/>
              <a:ext cx="16725" cy="15375"/>
            </a:xfrm>
            <a:custGeom>
              <a:avLst/>
              <a:gdLst/>
              <a:ahLst/>
              <a:cxnLst/>
              <a:rect l="l" t="t" r="r" b="b"/>
              <a:pathLst>
                <a:path w="669" h="615" extrusionOk="0">
                  <a:moveTo>
                    <a:pt x="141" y="0"/>
                  </a:moveTo>
                  <a:cubicBezTo>
                    <a:pt x="59" y="0"/>
                    <a:pt x="0" y="88"/>
                    <a:pt x="40" y="175"/>
                  </a:cubicBezTo>
                  <a:cubicBezTo>
                    <a:pt x="132" y="375"/>
                    <a:pt x="325" y="486"/>
                    <a:pt x="501" y="601"/>
                  </a:cubicBezTo>
                  <a:cubicBezTo>
                    <a:pt x="516" y="610"/>
                    <a:pt x="531" y="615"/>
                    <a:pt x="547" y="615"/>
                  </a:cubicBezTo>
                  <a:cubicBezTo>
                    <a:pt x="611" y="615"/>
                    <a:pt x="669" y="536"/>
                    <a:pt x="629" y="473"/>
                  </a:cubicBezTo>
                  <a:cubicBezTo>
                    <a:pt x="516" y="294"/>
                    <a:pt x="395" y="112"/>
                    <a:pt x="199" y="15"/>
                  </a:cubicBezTo>
                  <a:cubicBezTo>
                    <a:pt x="180" y="5"/>
                    <a:pt x="160" y="0"/>
                    <a:pt x="14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 name="Google Shape;334;p33"/>
          <p:cNvGrpSpPr/>
          <p:nvPr/>
        </p:nvGrpSpPr>
        <p:grpSpPr>
          <a:xfrm rot="-2072590">
            <a:off x="1348859" y="999707"/>
            <a:ext cx="795599" cy="734093"/>
            <a:chOff x="2859625" y="238100"/>
            <a:chExt cx="1049375" cy="968250"/>
          </a:xfrm>
        </p:grpSpPr>
        <p:sp>
          <p:nvSpPr>
            <p:cNvPr id="335" name="Google Shape;335;p33"/>
            <p:cNvSpPr/>
            <p:nvPr/>
          </p:nvSpPr>
          <p:spPr>
            <a:xfrm>
              <a:off x="3207875" y="793575"/>
              <a:ext cx="284625" cy="282475"/>
            </a:xfrm>
            <a:custGeom>
              <a:avLst/>
              <a:gdLst/>
              <a:ahLst/>
              <a:cxnLst/>
              <a:rect l="l" t="t" r="r" b="b"/>
              <a:pathLst>
                <a:path w="11385" h="11299" extrusionOk="0">
                  <a:moveTo>
                    <a:pt x="9240" y="2087"/>
                  </a:moveTo>
                  <a:cubicBezTo>
                    <a:pt x="9419" y="2087"/>
                    <a:pt x="9615" y="2123"/>
                    <a:pt x="9615" y="2340"/>
                  </a:cubicBezTo>
                  <a:cubicBezTo>
                    <a:pt x="9615" y="2560"/>
                    <a:pt x="9419" y="2597"/>
                    <a:pt x="9235" y="2597"/>
                  </a:cubicBezTo>
                  <a:cubicBezTo>
                    <a:pt x="9166" y="2597"/>
                    <a:pt x="9098" y="2592"/>
                    <a:pt x="9044" y="2589"/>
                  </a:cubicBezTo>
                  <a:cubicBezTo>
                    <a:pt x="8785" y="2572"/>
                    <a:pt x="8525" y="2561"/>
                    <a:pt x="8271" y="2535"/>
                  </a:cubicBezTo>
                  <a:cubicBezTo>
                    <a:pt x="8022" y="2508"/>
                    <a:pt x="8022" y="2173"/>
                    <a:pt x="8271" y="2146"/>
                  </a:cubicBezTo>
                  <a:cubicBezTo>
                    <a:pt x="8544" y="2116"/>
                    <a:pt x="8815" y="2109"/>
                    <a:pt x="9091" y="2093"/>
                  </a:cubicBezTo>
                  <a:cubicBezTo>
                    <a:pt x="9135" y="2090"/>
                    <a:pt x="9187" y="2087"/>
                    <a:pt x="9240" y="2087"/>
                  </a:cubicBezTo>
                  <a:close/>
                  <a:moveTo>
                    <a:pt x="3543" y="0"/>
                  </a:moveTo>
                  <a:cubicBezTo>
                    <a:pt x="3077" y="0"/>
                    <a:pt x="2612" y="8"/>
                    <a:pt x="2148" y="26"/>
                  </a:cubicBezTo>
                  <a:cubicBezTo>
                    <a:pt x="1433" y="54"/>
                    <a:pt x="715" y="91"/>
                    <a:pt x="1" y="128"/>
                  </a:cubicBezTo>
                  <a:cubicBezTo>
                    <a:pt x="24" y="3848"/>
                    <a:pt x="191" y="7568"/>
                    <a:pt x="184" y="11298"/>
                  </a:cubicBezTo>
                  <a:cubicBezTo>
                    <a:pt x="3918" y="11267"/>
                    <a:pt x="7655" y="11073"/>
                    <a:pt x="11385" y="10819"/>
                  </a:cubicBezTo>
                  <a:cubicBezTo>
                    <a:pt x="11276" y="7660"/>
                    <a:pt x="11378" y="4478"/>
                    <a:pt x="11259" y="1313"/>
                  </a:cubicBezTo>
                  <a:cubicBezTo>
                    <a:pt x="11248" y="986"/>
                    <a:pt x="11236" y="659"/>
                    <a:pt x="11225" y="333"/>
                  </a:cubicBezTo>
                  <a:cubicBezTo>
                    <a:pt x="8669" y="235"/>
                    <a:pt x="6096" y="0"/>
                    <a:pt x="3543"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3"/>
            <p:cNvSpPr/>
            <p:nvPr/>
          </p:nvSpPr>
          <p:spPr>
            <a:xfrm>
              <a:off x="2896375" y="509350"/>
              <a:ext cx="963375" cy="566725"/>
            </a:xfrm>
            <a:custGeom>
              <a:avLst/>
              <a:gdLst/>
              <a:ahLst/>
              <a:cxnLst/>
              <a:rect l="l" t="t" r="r" b="b"/>
              <a:pathLst>
                <a:path w="38535" h="22669" extrusionOk="0">
                  <a:moveTo>
                    <a:pt x="8018" y="13009"/>
                  </a:moveTo>
                  <a:cubicBezTo>
                    <a:pt x="8041" y="13009"/>
                    <a:pt x="8065" y="13012"/>
                    <a:pt x="8091" y="13018"/>
                  </a:cubicBezTo>
                  <a:cubicBezTo>
                    <a:pt x="8497" y="13125"/>
                    <a:pt x="8916" y="13182"/>
                    <a:pt x="9335" y="13189"/>
                  </a:cubicBezTo>
                  <a:cubicBezTo>
                    <a:pt x="9346" y="13189"/>
                    <a:pt x="9356" y="13189"/>
                    <a:pt x="9367" y="13189"/>
                  </a:cubicBezTo>
                  <a:cubicBezTo>
                    <a:pt x="9471" y="13189"/>
                    <a:pt x="9573" y="13184"/>
                    <a:pt x="9673" y="13184"/>
                  </a:cubicBezTo>
                  <a:cubicBezTo>
                    <a:pt x="9848" y="13184"/>
                    <a:pt x="10017" y="13200"/>
                    <a:pt x="10180" y="13288"/>
                  </a:cubicBezTo>
                  <a:cubicBezTo>
                    <a:pt x="10327" y="13369"/>
                    <a:pt x="10327" y="13598"/>
                    <a:pt x="10180" y="13679"/>
                  </a:cubicBezTo>
                  <a:cubicBezTo>
                    <a:pt x="10025" y="13762"/>
                    <a:pt x="9845" y="13788"/>
                    <a:pt x="9660" y="13788"/>
                  </a:cubicBezTo>
                  <a:cubicBezTo>
                    <a:pt x="9452" y="13788"/>
                    <a:pt x="9238" y="13755"/>
                    <a:pt x="9047" y="13733"/>
                  </a:cubicBezTo>
                  <a:cubicBezTo>
                    <a:pt x="8672" y="13689"/>
                    <a:pt x="8315" y="13625"/>
                    <a:pt x="7958" y="13495"/>
                  </a:cubicBezTo>
                  <a:cubicBezTo>
                    <a:pt x="7686" y="13395"/>
                    <a:pt x="7761" y="13009"/>
                    <a:pt x="8018" y="13009"/>
                  </a:cubicBezTo>
                  <a:close/>
                  <a:moveTo>
                    <a:pt x="21900" y="0"/>
                  </a:moveTo>
                  <a:cubicBezTo>
                    <a:pt x="20494" y="0"/>
                    <a:pt x="19089" y="22"/>
                    <a:pt x="17687" y="90"/>
                  </a:cubicBezTo>
                  <a:cubicBezTo>
                    <a:pt x="12035" y="361"/>
                    <a:pt x="5258" y="1277"/>
                    <a:pt x="2287" y="6790"/>
                  </a:cubicBezTo>
                  <a:cubicBezTo>
                    <a:pt x="1348" y="8533"/>
                    <a:pt x="681" y="10504"/>
                    <a:pt x="310" y="12545"/>
                  </a:cubicBezTo>
                  <a:cubicBezTo>
                    <a:pt x="1733" y="12998"/>
                    <a:pt x="2757" y="14176"/>
                    <a:pt x="1804" y="15643"/>
                  </a:cubicBezTo>
                  <a:cubicBezTo>
                    <a:pt x="1638" y="15899"/>
                    <a:pt x="681" y="17131"/>
                    <a:pt x="81" y="17131"/>
                  </a:cubicBezTo>
                  <a:cubicBezTo>
                    <a:pt x="53" y="17131"/>
                    <a:pt x="27" y="17129"/>
                    <a:pt x="1" y="17124"/>
                  </a:cubicBezTo>
                  <a:lnTo>
                    <a:pt x="1" y="17124"/>
                  </a:lnTo>
                  <a:cubicBezTo>
                    <a:pt x="78" y="18866"/>
                    <a:pt x="385" y="20577"/>
                    <a:pt x="946" y="22166"/>
                  </a:cubicBezTo>
                  <a:cubicBezTo>
                    <a:pt x="954" y="22166"/>
                    <a:pt x="961" y="22166"/>
                    <a:pt x="969" y="22166"/>
                  </a:cubicBezTo>
                  <a:cubicBezTo>
                    <a:pt x="976" y="22166"/>
                    <a:pt x="984" y="22166"/>
                    <a:pt x="991" y="22166"/>
                  </a:cubicBezTo>
                  <a:cubicBezTo>
                    <a:pt x="4461" y="22527"/>
                    <a:pt x="7940" y="22669"/>
                    <a:pt x="11417" y="22669"/>
                  </a:cubicBezTo>
                  <a:cubicBezTo>
                    <a:pt x="11619" y="22669"/>
                    <a:pt x="11822" y="22668"/>
                    <a:pt x="12024" y="22667"/>
                  </a:cubicBezTo>
                  <a:cubicBezTo>
                    <a:pt x="11983" y="18981"/>
                    <a:pt x="11722" y="15248"/>
                    <a:pt x="11728" y="11531"/>
                  </a:cubicBezTo>
                  <a:lnTo>
                    <a:pt x="11728" y="11531"/>
                  </a:lnTo>
                  <a:cubicBezTo>
                    <a:pt x="10750" y="11576"/>
                    <a:pt x="9773" y="11612"/>
                    <a:pt x="8796" y="11612"/>
                  </a:cubicBezTo>
                  <a:cubicBezTo>
                    <a:pt x="8287" y="11612"/>
                    <a:pt x="7778" y="11602"/>
                    <a:pt x="7270" y="11579"/>
                  </a:cubicBezTo>
                  <a:cubicBezTo>
                    <a:pt x="5943" y="11517"/>
                    <a:pt x="3907" y="11555"/>
                    <a:pt x="2900" y="10479"/>
                  </a:cubicBezTo>
                  <a:cubicBezTo>
                    <a:pt x="2867" y="10456"/>
                    <a:pt x="2840" y="10425"/>
                    <a:pt x="2825" y="10388"/>
                  </a:cubicBezTo>
                  <a:cubicBezTo>
                    <a:pt x="2792" y="10347"/>
                    <a:pt x="2754" y="10306"/>
                    <a:pt x="2720" y="10261"/>
                  </a:cubicBezTo>
                  <a:cubicBezTo>
                    <a:pt x="2610" y="10105"/>
                    <a:pt x="2676" y="9932"/>
                    <a:pt x="2798" y="9822"/>
                  </a:cubicBezTo>
                  <a:cubicBezTo>
                    <a:pt x="2792" y="2086"/>
                    <a:pt x="14189" y="3407"/>
                    <a:pt x="19356" y="2743"/>
                  </a:cubicBezTo>
                  <a:cubicBezTo>
                    <a:pt x="21193" y="2507"/>
                    <a:pt x="23331" y="2284"/>
                    <a:pt x="25456" y="2284"/>
                  </a:cubicBezTo>
                  <a:cubicBezTo>
                    <a:pt x="30983" y="2284"/>
                    <a:pt x="36423" y="3796"/>
                    <a:pt x="36274" y="10534"/>
                  </a:cubicBezTo>
                  <a:cubicBezTo>
                    <a:pt x="36270" y="10676"/>
                    <a:pt x="36172" y="10830"/>
                    <a:pt x="36021" y="10861"/>
                  </a:cubicBezTo>
                  <a:cubicBezTo>
                    <a:pt x="32846" y="11537"/>
                    <a:pt x="29594" y="11750"/>
                    <a:pt x="26349" y="11750"/>
                  </a:cubicBezTo>
                  <a:cubicBezTo>
                    <a:pt x="25903" y="11750"/>
                    <a:pt x="25458" y="11746"/>
                    <a:pt x="25012" y="11738"/>
                  </a:cubicBezTo>
                  <a:cubicBezTo>
                    <a:pt x="24780" y="11735"/>
                    <a:pt x="24545" y="11729"/>
                    <a:pt x="24315" y="11721"/>
                  </a:cubicBezTo>
                  <a:lnTo>
                    <a:pt x="24315" y="11721"/>
                  </a:lnTo>
                  <a:cubicBezTo>
                    <a:pt x="24335" y="12236"/>
                    <a:pt x="24355" y="12750"/>
                    <a:pt x="24379" y="13264"/>
                  </a:cubicBezTo>
                  <a:cubicBezTo>
                    <a:pt x="24512" y="16146"/>
                    <a:pt x="24910" y="19261"/>
                    <a:pt x="24481" y="22143"/>
                  </a:cubicBezTo>
                  <a:cubicBezTo>
                    <a:pt x="29080" y="21820"/>
                    <a:pt x="33674" y="21401"/>
                    <a:pt x="38254" y="21050"/>
                  </a:cubicBezTo>
                  <a:cubicBezTo>
                    <a:pt x="38279" y="17685"/>
                    <a:pt x="38534" y="14286"/>
                    <a:pt x="38166" y="10933"/>
                  </a:cubicBezTo>
                  <a:cubicBezTo>
                    <a:pt x="37802" y="7573"/>
                    <a:pt x="36941" y="3513"/>
                    <a:pt x="33745" y="1699"/>
                  </a:cubicBezTo>
                  <a:cubicBezTo>
                    <a:pt x="31274" y="300"/>
                    <a:pt x="28395" y="72"/>
                    <a:pt x="25608" y="35"/>
                  </a:cubicBezTo>
                  <a:cubicBezTo>
                    <a:pt x="24373" y="17"/>
                    <a:pt x="23136" y="0"/>
                    <a:pt x="21900"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3"/>
            <p:cNvSpPr/>
            <p:nvPr/>
          </p:nvSpPr>
          <p:spPr>
            <a:xfrm>
              <a:off x="3619725" y="1060550"/>
              <a:ext cx="172300" cy="106250"/>
            </a:xfrm>
            <a:custGeom>
              <a:avLst/>
              <a:gdLst/>
              <a:ahLst/>
              <a:cxnLst/>
              <a:rect l="l" t="t" r="r" b="b"/>
              <a:pathLst>
                <a:path w="6892" h="4250" extrusionOk="0">
                  <a:moveTo>
                    <a:pt x="6891" y="0"/>
                  </a:moveTo>
                  <a:lnTo>
                    <a:pt x="5764" y="92"/>
                  </a:lnTo>
                  <a:cubicBezTo>
                    <a:pt x="5894" y="1347"/>
                    <a:pt x="5353" y="2865"/>
                    <a:pt x="3936" y="2865"/>
                  </a:cubicBezTo>
                  <a:cubicBezTo>
                    <a:pt x="3858" y="2865"/>
                    <a:pt x="3778" y="2861"/>
                    <a:pt x="3695" y="2851"/>
                  </a:cubicBezTo>
                  <a:cubicBezTo>
                    <a:pt x="2443" y="2712"/>
                    <a:pt x="1802" y="1548"/>
                    <a:pt x="1949" y="405"/>
                  </a:cubicBezTo>
                  <a:lnTo>
                    <a:pt x="1949" y="405"/>
                  </a:lnTo>
                  <a:lnTo>
                    <a:pt x="224" y="548"/>
                  </a:lnTo>
                  <a:cubicBezTo>
                    <a:pt x="1" y="2557"/>
                    <a:pt x="1075" y="4249"/>
                    <a:pt x="3100" y="4249"/>
                  </a:cubicBezTo>
                  <a:cubicBezTo>
                    <a:pt x="3267" y="4249"/>
                    <a:pt x="3440" y="4238"/>
                    <a:pt x="3620" y="4214"/>
                  </a:cubicBezTo>
                  <a:cubicBezTo>
                    <a:pt x="4542" y="4090"/>
                    <a:pt x="5482" y="3679"/>
                    <a:pt x="6087" y="2948"/>
                  </a:cubicBezTo>
                  <a:cubicBezTo>
                    <a:pt x="6840" y="2035"/>
                    <a:pt x="6854" y="1100"/>
                    <a:pt x="6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3"/>
            <p:cNvSpPr/>
            <p:nvPr/>
          </p:nvSpPr>
          <p:spPr>
            <a:xfrm>
              <a:off x="3004775" y="1090900"/>
              <a:ext cx="170200" cy="97175"/>
            </a:xfrm>
            <a:custGeom>
              <a:avLst/>
              <a:gdLst/>
              <a:ahLst/>
              <a:cxnLst/>
              <a:rect l="l" t="t" r="r" b="b"/>
              <a:pathLst>
                <a:path w="6808" h="3887" extrusionOk="0">
                  <a:moveTo>
                    <a:pt x="290" y="1"/>
                  </a:moveTo>
                  <a:lnTo>
                    <a:pt x="290" y="1"/>
                  </a:lnTo>
                  <a:cubicBezTo>
                    <a:pt x="1" y="1886"/>
                    <a:pt x="814" y="3738"/>
                    <a:pt x="2999" y="3877"/>
                  </a:cubicBezTo>
                  <a:cubicBezTo>
                    <a:pt x="3096" y="3884"/>
                    <a:pt x="3192" y="3887"/>
                    <a:pt x="3286" y="3887"/>
                  </a:cubicBezTo>
                  <a:cubicBezTo>
                    <a:pt x="5290" y="3887"/>
                    <a:pt x="6674" y="2488"/>
                    <a:pt x="6732" y="433"/>
                  </a:cubicBezTo>
                  <a:cubicBezTo>
                    <a:pt x="6732" y="344"/>
                    <a:pt x="6768" y="280"/>
                    <a:pt x="6807" y="225"/>
                  </a:cubicBezTo>
                  <a:cubicBezTo>
                    <a:pt x="6379" y="225"/>
                    <a:pt x="5950" y="219"/>
                    <a:pt x="5524" y="215"/>
                  </a:cubicBezTo>
                  <a:cubicBezTo>
                    <a:pt x="5204" y="1053"/>
                    <a:pt x="4506" y="1973"/>
                    <a:pt x="3539" y="1973"/>
                  </a:cubicBezTo>
                  <a:cubicBezTo>
                    <a:pt x="3477" y="1973"/>
                    <a:pt x="3413" y="1969"/>
                    <a:pt x="3349" y="1961"/>
                  </a:cubicBezTo>
                  <a:cubicBezTo>
                    <a:pt x="2318" y="1836"/>
                    <a:pt x="1828" y="1015"/>
                    <a:pt x="1679" y="87"/>
                  </a:cubicBezTo>
                  <a:cubicBezTo>
                    <a:pt x="1440" y="76"/>
                    <a:pt x="1206" y="65"/>
                    <a:pt x="971" y="49"/>
                  </a:cubicBezTo>
                  <a:lnTo>
                    <a:pt x="967" y="52"/>
                  </a:lnTo>
                  <a:lnTo>
                    <a:pt x="1049" y="123"/>
                  </a:lnTo>
                  <a:cubicBezTo>
                    <a:pt x="1130" y="194"/>
                    <a:pt x="1055" y="325"/>
                    <a:pt x="965" y="325"/>
                  </a:cubicBezTo>
                  <a:cubicBezTo>
                    <a:pt x="946" y="325"/>
                    <a:pt x="926" y="319"/>
                    <a:pt x="906" y="305"/>
                  </a:cubicBezTo>
                  <a:cubicBezTo>
                    <a:pt x="858" y="263"/>
                    <a:pt x="807" y="225"/>
                    <a:pt x="756" y="189"/>
                  </a:cubicBezTo>
                  <a:cubicBezTo>
                    <a:pt x="729" y="195"/>
                    <a:pt x="702" y="201"/>
                    <a:pt x="675" y="201"/>
                  </a:cubicBezTo>
                  <a:cubicBezTo>
                    <a:pt x="651" y="201"/>
                    <a:pt x="627" y="197"/>
                    <a:pt x="603" y="185"/>
                  </a:cubicBezTo>
                  <a:cubicBezTo>
                    <a:pt x="528" y="148"/>
                    <a:pt x="491" y="86"/>
                    <a:pt x="467" y="15"/>
                  </a:cubicBezTo>
                  <a:cubicBezTo>
                    <a:pt x="409" y="12"/>
                    <a:pt x="348" y="8"/>
                    <a:pt x="2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3"/>
            <p:cNvSpPr/>
            <p:nvPr/>
          </p:nvSpPr>
          <p:spPr>
            <a:xfrm>
              <a:off x="3186025" y="463400"/>
              <a:ext cx="164475" cy="44025"/>
            </a:xfrm>
            <a:custGeom>
              <a:avLst/>
              <a:gdLst/>
              <a:ahLst/>
              <a:cxnLst/>
              <a:rect l="l" t="t" r="r" b="b"/>
              <a:pathLst>
                <a:path w="6579" h="1761" extrusionOk="0">
                  <a:moveTo>
                    <a:pt x="6545" y="1"/>
                  </a:moveTo>
                  <a:lnTo>
                    <a:pt x="6545" y="1"/>
                  </a:lnTo>
                  <a:cubicBezTo>
                    <a:pt x="5456" y="79"/>
                    <a:pt x="4364" y="86"/>
                    <a:pt x="3275" y="174"/>
                  </a:cubicBezTo>
                  <a:cubicBezTo>
                    <a:pt x="2559" y="230"/>
                    <a:pt x="1831" y="284"/>
                    <a:pt x="1137" y="467"/>
                  </a:cubicBezTo>
                  <a:cubicBezTo>
                    <a:pt x="292" y="692"/>
                    <a:pt x="0" y="981"/>
                    <a:pt x="588" y="1760"/>
                  </a:cubicBezTo>
                  <a:cubicBezTo>
                    <a:pt x="2417" y="1428"/>
                    <a:pt x="4291" y="1274"/>
                    <a:pt x="6102" y="1199"/>
                  </a:cubicBezTo>
                  <a:cubicBezTo>
                    <a:pt x="6259" y="1193"/>
                    <a:pt x="6419" y="1185"/>
                    <a:pt x="6579" y="1179"/>
                  </a:cubicBezTo>
                  <a:cubicBezTo>
                    <a:pt x="6467" y="842"/>
                    <a:pt x="6511" y="383"/>
                    <a:pt x="65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3"/>
            <p:cNvSpPr/>
            <p:nvPr/>
          </p:nvSpPr>
          <p:spPr>
            <a:xfrm>
              <a:off x="2895250" y="838800"/>
              <a:ext cx="49650" cy="90150"/>
            </a:xfrm>
            <a:custGeom>
              <a:avLst/>
              <a:gdLst/>
              <a:ahLst/>
              <a:cxnLst/>
              <a:rect l="l" t="t" r="r" b="b"/>
              <a:pathLst>
                <a:path w="1986" h="3606" extrusionOk="0">
                  <a:moveTo>
                    <a:pt x="254" y="0"/>
                  </a:moveTo>
                  <a:cubicBezTo>
                    <a:pt x="74" y="1193"/>
                    <a:pt x="1" y="2399"/>
                    <a:pt x="36" y="3605"/>
                  </a:cubicBezTo>
                  <a:cubicBezTo>
                    <a:pt x="274" y="3435"/>
                    <a:pt x="1278" y="2298"/>
                    <a:pt x="1346" y="2172"/>
                  </a:cubicBezTo>
                  <a:cubicBezTo>
                    <a:pt x="1986" y="1025"/>
                    <a:pt x="1295" y="382"/>
                    <a:pt x="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3"/>
            <p:cNvSpPr/>
            <p:nvPr/>
          </p:nvSpPr>
          <p:spPr>
            <a:xfrm>
              <a:off x="2859625" y="351750"/>
              <a:ext cx="1049375" cy="854600"/>
            </a:xfrm>
            <a:custGeom>
              <a:avLst/>
              <a:gdLst/>
              <a:ahLst/>
              <a:cxnLst/>
              <a:rect l="l" t="t" r="r" b="b"/>
              <a:pathLst>
                <a:path w="41975" h="34184" extrusionOk="0">
                  <a:moveTo>
                    <a:pt x="15898" y="656"/>
                  </a:moveTo>
                  <a:cubicBezTo>
                    <a:pt x="15943" y="656"/>
                    <a:pt x="15989" y="657"/>
                    <a:pt x="16035" y="659"/>
                  </a:cubicBezTo>
                  <a:cubicBezTo>
                    <a:pt x="16823" y="686"/>
                    <a:pt x="17596" y="1043"/>
                    <a:pt x="18155" y="1591"/>
                  </a:cubicBezTo>
                  <a:cubicBezTo>
                    <a:pt x="18856" y="2278"/>
                    <a:pt x="18699" y="3023"/>
                    <a:pt x="18740" y="3898"/>
                  </a:cubicBezTo>
                  <a:lnTo>
                    <a:pt x="18740" y="3899"/>
                  </a:lnTo>
                  <a:cubicBezTo>
                    <a:pt x="17068" y="3981"/>
                    <a:pt x="15377" y="3987"/>
                    <a:pt x="13771" y="4426"/>
                  </a:cubicBezTo>
                  <a:cubicBezTo>
                    <a:pt x="13311" y="2596"/>
                    <a:pt x="13727" y="656"/>
                    <a:pt x="15898" y="656"/>
                  </a:cubicBezTo>
                  <a:close/>
                  <a:moveTo>
                    <a:pt x="19601" y="4467"/>
                  </a:moveTo>
                  <a:lnTo>
                    <a:pt x="19601" y="4467"/>
                  </a:lnTo>
                  <a:cubicBezTo>
                    <a:pt x="19567" y="4847"/>
                    <a:pt x="19523" y="5307"/>
                    <a:pt x="19635" y="5645"/>
                  </a:cubicBezTo>
                  <a:cubicBezTo>
                    <a:pt x="19475" y="5651"/>
                    <a:pt x="19315" y="5658"/>
                    <a:pt x="19158" y="5665"/>
                  </a:cubicBezTo>
                  <a:cubicBezTo>
                    <a:pt x="17348" y="5740"/>
                    <a:pt x="15473" y="5894"/>
                    <a:pt x="13645" y="6226"/>
                  </a:cubicBezTo>
                  <a:cubicBezTo>
                    <a:pt x="13056" y="5447"/>
                    <a:pt x="13349" y="5158"/>
                    <a:pt x="14193" y="4933"/>
                  </a:cubicBezTo>
                  <a:cubicBezTo>
                    <a:pt x="14888" y="4749"/>
                    <a:pt x="15615" y="4695"/>
                    <a:pt x="16330" y="4640"/>
                  </a:cubicBezTo>
                  <a:cubicBezTo>
                    <a:pt x="17420" y="4551"/>
                    <a:pt x="18512" y="4545"/>
                    <a:pt x="19601" y="4467"/>
                  </a:cubicBezTo>
                  <a:close/>
                  <a:moveTo>
                    <a:pt x="13787" y="10131"/>
                  </a:moveTo>
                  <a:cubicBezTo>
                    <a:pt x="13389" y="12417"/>
                    <a:pt x="13237" y="14728"/>
                    <a:pt x="13206" y="17049"/>
                  </a:cubicBezTo>
                  <a:cubicBezTo>
                    <a:pt x="13042" y="17056"/>
                    <a:pt x="12883" y="17060"/>
                    <a:pt x="12722" y="17066"/>
                  </a:cubicBezTo>
                  <a:cubicBezTo>
                    <a:pt x="11854" y="17103"/>
                    <a:pt x="10985" y="17127"/>
                    <a:pt x="10116" y="17127"/>
                  </a:cubicBezTo>
                  <a:cubicBezTo>
                    <a:pt x="9530" y="17127"/>
                    <a:pt x="8944" y="17116"/>
                    <a:pt x="8359" y="17090"/>
                  </a:cubicBezTo>
                  <a:cubicBezTo>
                    <a:pt x="7304" y="17042"/>
                    <a:pt x="5500" y="17046"/>
                    <a:pt x="4758" y="16131"/>
                  </a:cubicBezTo>
                  <a:cubicBezTo>
                    <a:pt x="4755" y="16124"/>
                    <a:pt x="4752" y="16124"/>
                    <a:pt x="4748" y="16120"/>
                  </a:cubicBezTo>
                  <a:cubicBezTo>
                    <a:pt x="5028" y="11611"/>
                    <a:pt x="9598" y="10491"/>
                    <a:pt x="13787" y="10131"/>
                  </a:cubicBezTo>
                  <a:close/>
                  <a:moveTo>
                    <a:pt x="25373" y="9266"/>
                  </a:moveTo>
                  <a:lnTo>
                    <a:pt x="25373" y="9266"/>
                  </a:lnTo>
                  <a:cubicBezTo>
                    <a:pt x="25359" y="9293"/>
                    <a:pt x="25350" y="9322"/>
                    <a:pt x="25346" y="9351"/>
                  </a:cubicBezTo>
                  <a:cubicBezTo>
                    <a:pt x="25026" y="11969"/>
                    <a:pt x="25050" y="14609"/>
                    <a:pt x="25131" y="17243"/>
                  </a:cubicBezTo>
                  <a:cubicBezTo>
                    <a:pt x="24200" y="17213"/>
                    <a:pt x="23273" y="17179"/>
                    <a:pt x="22350" y="17141"/>
                  </a:cubicBezTo>
                  <a:cubicBezTo>
                    <a:pt x="20303" y="17058"/>
                    <a:pt x="18287" y="16996"/>
                    <a:pt x="16265" y="16996"/>
                  </a:cubicBezTo>
                  <a:cubicBezTo>
                    <a:pt x="15487" y="16996"/>
                    <a:pt x="14709" y="17005"/>
                    <a:pt x="13928" y="17025"/>
                  </a:cubicBezTo>
                  <a:cubicBezTo>
                    <a:pt x="13924" y="14719"/>
                    <a:pt x="13992" y="12407"/>
                    <a:pt x="14200" y="10096"/>
                  </a:cubicBezTo>
                  <a:cubicBezTo>
                    <a:pt x="15435" y="10005"/>
                    <a:pt x="16626" y="9968"/>
                    <a:pt x="17647" y="9922"/>
                  </a:cubicBezTo>
                  <a:cubicBezTo>
                    <a:pt x="20166" y="9810"/>
                    <a:pt x="22779" y="9415"/>
                    <a:pt x="25373" y="9266"/>
                  </a:cubicBezTo>
                  <a:close/>
                  <a:moveTo>
                    <a:pt x="27265" y="9209"/>
                  </a:moveTo>
                  <a:cubicBezTo>
                    <a:pt x="29197" y="9209"/>
                    <a:pt x="31106" y="9415"/>
                    <a:pt x="32945" y="10052"/>
                  </a:cubicBezTo>
                  <a:cubicBezTo>
                    <a:pt x="34224" y="10499"/>
                    <a:pt x="35334" y="11312"/>
                    <a:pt x="36100" y="12431"/>
                  </a:cubicBezTo>
                  <a:cubicBezTo>
                    <a:pt x="36521" y="13058"/>
                    <a:pt x="36750" y="13782"/>
                    <a:pt x="36921" y="14510"/>
                  </a:cubicBezTo>
                  <a:cubicBezTo>
                    <a:pt x="37159" y="15532"/>
                    <a:pt x="37427" y="16502"/>
                    <a:pt x="36236" y="16709"/>
                  </a:cubicBezTo>
                  <a:cubicBezTo>
                    <a:pt x="33648" y="17162"/>
                    <a:pt x="31008" y="17300"/>
                    <a:pt x="28366" y="17300"/>
                  </a:cubicBezTo>
                  <a:cubicBezTo>
                    <a:pt x="27496" y="17300"/>
                    <a:pt x="26626" y="17285"/>
                    <a:pt x="25757" y="17261"/>
                  </a:cubicBezTo>
                  <a:cubicBezTo>
                    <a:pt x="25666" y="14623"/>
                    <a:pt x="25648" y="11989"/>
                    <a:pt x="25863" y="9352"/>
                  </a:cubicBezTo>
                  <a:cubicBezTo>
                    <a:pt x="25865" y="9315"/>
                    <a:pt x="25861" y="9278"/>
                    <a:pt x="25849" y="9242"/>
                  </a:cubicBezTo>
                  <a:cubicBezTo>
                    <a:pt x="26322" y="9221"/>
                    <a:pt x="26794" y="9209"/>
                    <a:pt x="27265" y="9209"/>
                  </a:cubicBezTo>
                  <a:close/>
                  <a:moveTo>
                    <a:pt x="1679" y="19482"/>
                  </a:moveTo>
                  <a:cubicBezTo>
                    <a:pt x="2721" y="19864"/>
                    <a:pt x="3411" y="20507"/>
                    <a:pt x="2771" y="21654"/>
                  </a:cubicBezTo>
                  <a:cubicBezTo>
                    <a:pt x="2703" y="21780"/>
                    <a:pt x="1699" y="22917"/>
                    <a:pt x="1461" y="23086"/>
                  </a:cubicBezTo>
                  <a:cubicBezTo>
                    <a:pt x="1427" y="21881"/>
                    <a:pt x="1499" y="20675"/>
                    <a:pt x="1679" y="19482"/>
                  </a:cubicBezTo>
                  <a:close/>
                  <a:moveTo>
                    <a:pt x="17474" y="17673"/>
                  </a:moveTo>
                  <a:cubicBezTo>
                    <a:pt x="20027" y="17673"/>
                    <a:pt x="22600" y="17908"/>
                    <a:pt x="25155" y="18006"/>
                  </a:cubicBezTo>
                  <a:cubicBezTo>
                    <a:pt x="25166" y="18332"/>
                    <a:pt x="25179" y="18659"/>
                    <a:pt x="25189" y="18986"/>
                  </a:cubicBezTo>
                  <a:cubicBezTo>
                    <a:pt x="25308" y="22151"/>
                    <a:pt x="25206" y="25333"/>
                    <a:pt x="25316" y="28492"/>
                  </a:cubicBezTo>
                  <a:lnTo>
                    <a:pt x="25315" y="28492"/>
                  </a:lnTo>
                  <a:cubicBezTo>
                    <a:pt x="21585" y="28747"/>
                    <a:pt x="17848" y="28940"/>
                    <a:pt x="14114" y="28971"/>
                  </a:cubicBezTo>
                  <a:cubicBezTo>
                    <a:pt x="14122" y="25241"/>
                    <a:pt x="13954" y="21521"/>
                    <a:pt x="13931" y="17801"/>
                  </a:cubicBezTo>
                  <a:cubicBezTo>
                    <a:pt x="14645" y="17764"/>
                    <a:pt x="15364" y="17726"/>
                    <a:pt x="16079" y="17699"/>
                  </a:cubicBezTo>
                  <a:cubicBezTo>
                    <a:pt x="16543" y="17681"/>
                    <a:pt x="17008" y="17673"/>
                    <a:pt x="17474" y="17673"/>
                  </a:cubicBezTo>
                  <a:close/>
                  <a:moveTo>
                    <a:pt x="23371" y="6304"/>
                  </a:moveTo>
                  <a:cubicBezTo>
                    <a:pt x="24607" y="6304"/>
                    <a:pt x="25843" y="6321"/>
                    <a:pt x="27078" y="6339"/>
                  </a:cubicBezTo>
                  <a:cubicBezTo>
                    <a:pt x="29865" y="6376"/>
                    <a:pt x="32745" y="6605"/>
                    <a:pt x="35215" y="8003"/>
                  </a:cubicBezTo>
                  <a:cubicBezTo>
                    <a:pt x="38411" y="9817"/>
                    <a:pt x="39272" y="13877"/>
                    <a:pt x="39636" y="17237"/>
                  </a:cubicBezTo>
                  <a:cubicBezTo>
                    <a:pt x="40004" y="20589"/>
                    <a:pt x="39749" y="23989"/>
                    <a:pt x="39724" y="27354"/>
                  </a:cubicBezTo>
                  <a:cubicBezTo>
                    <a:pt x="35144" y="27705"/>
                    <a:pt x="30550" y="28124"/>
                    <a:pt x="25952" y="28447"/>
                  </a:cubicBezTo>
                  <a:cubicBezTo>
                    <a:pt x="26380" y="25565"/>
                    <a:pt x="25982" y="22450"/>
                    <a:pt x="25849" y="19568"/>
                  </a:cubicBezTo>
                  <a:cubicBezTo>
                    <a:pt x="25825" y="19053"/>
                    <a:pt x="25805" y="18539"/>
                    <a:pt x="25785" y="18025"/>
                  </a:cubicBezTo>
                  <a:lnTo>
                    <a:pt x="25785" y="18025"/>
                  </a:lnTo>
                  <a:cubicBezTo>
                    <a:pt x="26016" y="18033"/>
                    <a:pt x="26250" y="18039"/>
                    <a:pt x="26482" y="18042"/>
                  </a:cubicBezTo>
                  <a:cubicBezTo>
                    <a:pt x="26928" y="18050"/>
                    <a:pt x="27373" y="18054"/>
                    <a:pt x="27819" y="18054"/>
                  </a:cubicBezTo>
                  <a:cubicBezTo>
                    <a:pt x="31064" y="18054"/>
                    <a:pt x="34318" y="17841"/>
                    <a:pt x="37492" y="17165"/>
                  </a:cubicBezTo>
                  <a:cubicBezTo>
                    <a:pt x="37642" y="17134"/>
                    <a:pt x="37740" y="16980"/>
                    <a:pt x="37744" y="16838"/>
                  </a:cubicBezTo>
                  <a:cubicBezTo>
                    <a:pt x="37894" y="10101"/>
                    <a:pt x="32456" y="8588"/>
                    <a:pt x="26929" y="8588"/>
                  </a:cubicBezTo>
                  <a:cubicBezTo>
                    <a:pt x="24803" y="8588"/>
                    <a:pt x="22664" y="8812"/>
                    <a:pt x="20826" y="9048"/>
                  </a:cubicBezTo>
                  <a:cubicBezTo>
                    <a:pt x="15659" y="9711"/>
                    <a:pt x="4262" y="8390"/>
                    <a:pt x="4269" y="16126"/>
                  </a:cubicBezTo>
                  <a:cubicBezTo>
                    <a:pt x="4146" y="16236"/>
                    <a:pt x="4081" y="16409"/>
                    <a:pt x="4191" y="16565"/>
                  </a:cubicBezTo>
                  <a:cubicBezTo>
                    <a:pt x="4224" y="16610"/>
                    <a:pt x="4262" y="16651"/>
                    <a:pt x="4296" y="16692"/>
                  </a:cubicBezTo>
                  <a:cubicBezTo>
                    <a:pt x="4311" y="16729"/>
                    <a:pt x="4337" y="16761"/>
                    <a:pt x="4371" y="16783"/>
                  </a:cubicBezTo>
                  <a:cubicBezTo>
                    <a:pt x="5377" y="17859"/>
                    <a:pt x="7413" y="17821"/>
                    <a:pt x="8741" y="17883"/>
                  </a:cubicBezTo>
                  <a:cubicBezTo>
                    <a:pt x="9249" y="17906"/>
                    <a:pt x="9758" y="17916"/>
                    <a:pt x="10267" y="17916"/>
                  </a:cubicBezTo>
                  <a:cubicBezTo>
                    <a:pt x="11244" y="17916"/>
                    <a:pt x="12221" y="17880"/>
                    <a:pt x="13199" y="17835"/>
                  </a:cubicBezTo>
                  <a:lnTo>
                    <a:pt x="13199" y="17835"/>
                  </a:lnTo>
                  <a:cubicBezTo>
                    <a:pt x="13193" y="21552"/>
                    <a:pt x="13454" y="25285"/>
                    <a:pt x="13495" y="28971"/>
                  </a:cubicBezTo>
                  <a:cubicBezTo>
                    <a:pt x="13293" y="28972"/>
                    <a:pt x="13090" y="28973"/>
                    <a:pt x="12888" y="28973"/>
                  </a:cubicBezTo>
                  <a:cubicBezTo>
                    <a:pt x="9411" y="28973"/>
                    <a:pt x="5932" y="28831"/>
                    <a:pt x="2461" y="28470"/>
                  </a:cubicBezTo>
                  <a:cubicBezTo>
                    <a:pt x="2454" y="28470"/>
                    <a:pt x="2446" y="28470"/>
                    <a:pt x="2439" y="28470"/>
                  </a:cubicBezTo>
                  <a:cubicBezTo>
                    <a:pt x="2432" y="28470"/>
                    <a:pt x="2425" y="28470"/>
                    <a:pt x="2417" y="28470"/>
                  </a:cubicBezTo>
                  <a:cubicBezTo>
                    <a:pt x="1855" y="26881"/>
                    <a:pt x="1549" y="25170"/>
                    <a:pt x="1471" y="23428"/>
                  </a:cubicBezTo>
                  <a:lnTo>
                    <a:pt x="1471" y="23428"/>
                  </a:lnTo>
                  <a:cubicBezTo>
                    <a:pt x="1497" y="23433"/>
                    <a:pt x="1523" y="23435"/>
                    <a:pt x="1551" y="23435"/>
                  </a:cubicBezTo>
                  <a:cubicBezTo>
                    <a:pt x="2152" y="23435"/>
                    <a:pt x="3108" y="22203"/>
                    <a:pt x="3274" y="21947"/>
                  </a:cubicBezTo>
                  <a:cubicBezTo>
                    <a:pt x="4227" y="20480"/>
                    <a:pt x="3204" y="19302"/>
                    <a:pt x="1781" y="18849"/>
                  </a:cubicBezTo>
                  <a:cubicBezTo>
                    <a:pt x="2151" y="16808"/>
                    <a:pt x="2820" y="14838"/>
                    <a:pt x="3758" y="13094"/>
                  </a:cubicBezTo>
                  <a:cubicBezTo>
                    <a:pt x="6729" y="7581"/>
                    <a:pt x="13505" y="6665"/>
                    <a:pt x="19158" y="6394"/>
                  </a:cubicBezTo>
                  <a:cubicBezTo>
                    <a:pt x="20560" y="6326"/>
                    <a:pt x="21965" y="6304"/>
                    <a:pt x="23371" y="6304"/>
                  </a:cubicBezTo>
                  <a:close/>
                  <a:moveTo>
                    <a:pt x="35471" y="28501"/>
                  </a:moveTo>
                  <a:cubicBezTo>
                    <a:pt x="35541" y="29416"/>
                    <a:pt x="35325" y="30544"/>
                    <a:pt x="34215" y="30544"/>
                  </a:cubicBezTo>
                  <a:cubicBezTo>
                    <a:pt x="34205" y="30544"/>
                    <a:pt x="34195" y="30543"/>
                    <a:pt x="34185" y="30543"/>
                  </a:cubicBezTo>
                  <a:lnTo>
                    <a:pt x="34184" y="30543"/>
                  </a:lnTo>
                  <a:cubicBezTo>
                    <a:pt x="33190" y="30530"/>
                    <a:pt x="32823" y="29567"/>
                    <a:pt x="32826" y="28719"/>
                  </a:cubicBezTo>
                  <a:cubicBezTo>
                    <a:pt x="33707" y="28647"/>
                    <a:pt x="34589" y="28573"/>
                    <a:pt x="35471" y="28501"/>
                  </a:cubicBezTo>
                  <a:close/>
                  <a:moveTo>
                    <a:pt x="8002" y="29680"/>
                  </a:moveTo>
                  <a:lnTo>
                    <a:pt x="8002" y="29680"/>
                  </a:lnTo>
                  <a:cubicBezTo>
                    <a:pt x="8889" y="29720"/>
                    <a:pt x="9774" y="29747"/>
                    <a:pt x="10663" y="29768"/>
                  </a:cubicBezTo>
                  <a:cubicBezTo>
                    <a:pt x="10401" y="30353"/>
                    <a:pt x="9956" y="30874"/>
                    <a:pt x="9268" y="30905"/>
                  </a:cubicBezTo>
                  <a:cubicBezTo>
                    <a:pt x="9252" y="30906"/>
                    <a:pt x="9236" y="30906"/>
                    <a:pt x="9220" y="30906"/>
                  </a:cubicBezTo>
                  <a:cubicBezTo>
                    <a:pt x="8543" y="30906"/>
                    <a:pt x="8178" y="30281"/>
                    <a:pt x="8002" y="29680"/>
                  </a:cubicBezTo>
                  <a:close/>
                  <a:moveTo>
                    <a:pt x="37295" y="28351"/>
                  </a:moveTo>
                  <a:lnTo>
                    <a:pt x="37295" y="28351"/>
                  </a:lnTo>
                  <a:cubicBezTo>
                    <a:pt x="37258" y="29451"/>
                    <a:pt x="37244" y="30387"/>
                    <a:pt x="36491" y="31300"/>
                  </a:cubicBezTo>
                  <a:cubicBezTo>
                    <a:pt x="35885" y="32031"/>
                    <a:pt x="34946" y="32442"/>
                    <a:pt x="34024" y="32566"/>
                  </a:cubicBezTo>
                  <a:cubicBezTo>
                    <a:pt x="33844" y="32590"/>
                    <a:pt x="33671" y="32601"/>
                    <a:pt x="33504" y="32601"/>
                  </a:cubicBezTo>
                  <a:cubicBezTo>
                    <a:pt x="31479" y="32601"/>
                    <a:pt x="30405" y="30909"/>
                    <a:pt x="30628" y="28900"/>
                  </a:cubicBezTo>
                  <a:lnTo>
                    <a:pt x="32353" y="28757"/>
                  </a:lnTo>
                  <a:lnTo>
                    <a:pt x="32353" y="28757"/>
                  </a:lnTo>
                  <a:cubicBezTo>
                    <a:pt x="32206" y="29901"/>
                    <a:pt x="32847" y="31065"/>
                    <a:pt x="34099" y="31204"/>
                  </a:cubicBezTo>
                  <a:cubicBezTo>
                    <a:pt x="34181" y="31214"/>
                    <a:pt x="34261" y="31218"/>
                    <a:pt x="34339" y="31218"/>
                  </a:cubicBezTo>
                  <a:cubicBezTo>
                    <a:pt x="35756" y="31218"/>
                    <a:pt x="36297" y="29699"/>
                    <a:pt x="36168" y="28444"/>
                  </a:cubicBezTo>
                  <a:lnTo>
                    <a:pt x="37295" y="28351"/>
                  </a:lnTo>
                  <a:close/>
                  <a:moveTo>
                    <a:pt x="6096" y="29567"/>
                  </a:moveTo>
                  <a:lnTo>
                    <a:pt x="6096" y="29567"/>
                  </a:lnTo>
                  <a:cubicBezTo>
                    <a:pt x="6154" y="29573"/>
                    <a:pt x="6215" y="29577"/>
                    <a:pt x="6273" y="29581"/>
                  </a:cubicBezTo>
                  <a:cubicBezTo>
                    <a:pt x="6297" y="29652"/>
                    <a:pt x="6334" y="29713"/>
                    <a:pt x="6410" y="29750"/>
                  </a:cubicBezTo>
                  <a:cubicBezTo>
                    <a:pt x="6434" y="29762"/>
                    <a:pt x="6458" y="29766"/>
                    <a:pt x="6483" y="29766"/>
                  </a:cubicBezTo>
                  <a:cubicBezTo>
                    <a:pt x="6509" y="29766"/>
                    <a:pt x="6536" y="29761"/>
                    <a:pt x="6562" y="29754"/>
                  </a:cubicBezTo>
                  <a:cubicBezTo>
                    <a:pt x="6613" y="29791"/>
                    <a:pt x="6665" y="29829"/>
                    <a:pt x="6712" y="29869"/>
                  </a:cubicBezTo>
                  <a:cubicBezTo>
                    <a:pt x="6732" y="29884"/>
                    <a:pt x="6752" y="29890"/>
                    <a:pt x="6771" y="29890"/>
                  </a:cubicBezTo>
                  <a:cubicBezTo>
                    <a:pt x="6861" y="29890"/>
                    <a:pt x="6936" y="29759"/>
                    <a:pt x="6855" y="29689"/>
                  </a:cubicBezTo>
                  <a:lnTo>
                    <a:pt x="6773" y="29617"/>
                  </a:lnTo>
                  <a:lnTo>
                    <a:pt x="6777" y="29614"/>
                  </a:lnTo>
                  <a:cubicBezTo>
                    <a:pt x="7012" y="29631"/>
                    <a:pt x="7246" y="29642"/>
                    <a:pt x="7485" y="29652"/>
                  </a:cubicBezTo>
                  <a:cubicBezTo>
                    <a:pt x="7635" y="30581"/>
                    <a:pt x="8124" y="31402"/>
                    <a:pt x="9155" y="31527"/>
                  </a:cubicBezTo>
                  <a:cubicBezTo>
                    <a:pt x="9219" y="31535"/>
                    <a:pt x="9283" y="31539"/>
                    <a:pt x="9345" y="31539"/>
                  </a:cubicBezTo>
                  <a:cubicBezTo>
                    <a:pt x="10312" y="31539"/>
                    <a:pt x="11010" y="30619"/>
                    <a:pt x="11330" y="29781"/>
                  </a:cubicBezTo>
                  <a:cubicBezTo>
                    <a:pt x="11756" y="29785"/>
                    <a:pt x="12184" y="29791"/>
                    <a:pt x="12613" y="29791"/>
                  </a:cubicBezTo>
                  <a:cubicBezTo>
                    <a:pt x="12573" y="29846"/>
                    <a:pt x="12538" y="29910"/>
                    <a:pt x="12538" y="29999"/>
                  </a:cubicBezTo>
                  <a:cubicBezTo>
                    <a:pt x="12480" y="32053"/>
                    <a:pt x="11096" y="33453"/>
                    <a:pt x="9092" y="33453"/>
                  </a:cubicBezTo>
                  <a:cubicBezTo>
                    <a:pt x="8998" y="33453"/>
                    <a:pt x="8902" y="33450"/>
                    <a:pt x="8805" y="33443"/>
                  </a:cubicBezTo>
                  <a:cubicBezTo>
                    <a:pt x="6620" y="33304"/>
                    <a:pt x="5807" y="31452"/>
                    <a:pt x="6096" y="29567"/>
                  </a:cubicBezTo>
                  <a:close/>
                  <a:moveTo>
                    <a:pt x="15821" y="0"/>
                  </a:moveTo>
                  <a:cubicBezTo>
                    <a:pt x="14959" y="0"/>
                    <a:pt x="14034" y="342"/>
                    <a:pt x="13519" y="1046"/>
                  </a:cubicBezTo>
                  <a:cubicBezTo>
                    <a:pt x="12753" y="2087"/>
                    <a:pt x="12933" y="3408"/>
                    <a:pt x="13335" y="4558"/>
                  </a:cubicBezTo>
                  <a:cubicBezTo>
                    <a:pt x="13162" y="4617"/>
                    <a:pt x="12988" y="4675"/>
                    <a:pt x="12818" y="4746"/>
                  </a:cubicBezTo>
                  <a:cubicBezTo>
                    <a:pt x="12699" y="4794"/>
                    <a:pt x="12580" y="4896"/>
                    <a:pt x="12593" y="5038"/>
                  </a:cubicBezTo>
                  <a:cubicBezTo>
                    <a:pt x="12644" y="5552"/>
                    <a:pt x="12743" y="6040"/>
                    <a:pt x="13097" y="6332"/>
                  </a:cubicBezTo>
                  <a:cubicBezTo>
                    <a:pt x="9193" y="7129"/>
                    <a:pt x="5562" y="8803"/>
                    <a:pt x="3353" y="12376"/>
                  </a:cubicBezTo>
                  <a:cubicBezTo>
                    <a:pt x="494" y="16999"/>
                    <a:pt x="1" y="23675"/>
                    <a:pt x="2016" y="28696"/>
                  </a:cubicBezTo>
                  <a:cubicBezTo>
                    <a:pt x="2032" y="28732"/>
                    <a:pt x="2057" y="28765"/>
                    <a:pt x="2087" y="28791"/>
                  </a:cubicBezTo>
                  <a:cubicBezTo>
                    <a:pt x="2074" y="28995"/>
                    <a:pt x="2199" y="29227"/>
                    <a:pt x="2461" y="29257"/>
                  </a:cubicBezTo>
                  <a:cubicBezTo>
                    <a:pt x="3445" y="29366"/>
                    <a:pt x="4429" y="29445"/>
                    <a:pt x="5412" y="29519"/>
                  </a:cubicBezTo>
                  <a:cubicBezTo>
                    <a:pt x="4915" y="31728"/>
                    <a:pt x="6178" y="33876"/>
                    <a:pt x="8597" y="34152"/>
                  </a:cubicBezTo>
                  <a:cubicBezTo>
                    <a:pt x="8785" y="34173"/>
                    <a:pt x="8970" y="34183"/>
                    <a:pt x="9151" y="34183"/>
                  </a:cubicBezTo>
                  <a:cubicBezTo>
                    <a:pt x="11504" y="34183"/>
                    <a:pt x="13194" y="32417"/>
                    <a:pt x="13260" y="29999"/>
                  </a:cubicBezTo>
                  <a:cubicBezTo>
                    <a:pt x="13260" y="29926"/>
                    <a:pt x="13238" y="29854"/>
                    <a:pt x="13196" y="29794"/>
                  </a:cubicBezTo>
                  <a:cubicBezTo>
                    <a:pt x="18832" y="29791"/>
                    <a:pt x="24464" y="29400"/>
                    <a:pt x="30094" y="28944"/>
                  </a:cubicBezTo>
                  <a:lnTo>
                    <a:pt x="30094" y="28944"/>
                  </a:lnTo>
                  <a:cubicBezTo>
                    <a:pt x="29647" y="31398"/>
                    <a:pt x="31121" y="33330"/>
                    <a:pt x="33649" y="33330"/>
                  </a:cubicBezTo>
                  <a:cubicBezTo>
                    <a:pt x="33701" y="33330"/>
                    <a:pt x="33753" y="33329"/>
                    <a:pt x="33806" y="33328"/>
                  </a:cubicBezTo>
                  <a:cubicBezTo>
                    <a:pt x="36308" y="33249"/>
                    <a:pt x="38594" y="30847"/>
                    <a:pt x="37992" y="28298"/>
                  </a:cubicBezTo>
                  <a:cubicBezTo>
                    <a:pt x="38704" y="28240"/>
                    <a:pt x="39415" y="28185"/>
                    <a:pt x="40127" y="28135"/>
                  </a:cubicBezTo>
                  <a:cubicBezTo>
                    <a:pt x="40348" y="28117"/>
                    <a:pt x="40528" y="27961"/>
                    <a:pt x="40531" y="27729"/>
                  </a:cubicBezTo>
                  <a:cubicBezTo>
                    <a:pt x="40569" y="21541"/>
                    <a:pt x="41974" y="12216"/>
                    <a:pt x="36390" y="7829"/>
                  </a:cubicBezTo>
                  <a:cubicBezTo>
                    <a:pt x="34282" y="6176"/>
                    <a:pt x="31441" y="5784"/>
                    <a:pt x="28851" y="5628"/>
                  </a:cubicBezTo>
                  <a:cubicBezTo>
                    <a:pt x="27557" y="5547"/>
                    <a:pt x="26251" y="5516"/>
                    <a:pt x="24943" y="5516"/>
                  </a:cubicBezTo>
                  <a:cubicBezTo>
                    <a:pt x="23373" y="5516"/>
                    <a:pt x="21799" y="5561"/>
                    <a:pt x="20238" y="5620"/>
                  </a:cubicBezTo>
                  <a:cubicBezTo>
                    <a:pt x="20370" y="5175"/>
                    <a:pt x="20247" y="4525"/>
                    <a:pt x="20244" y="4133"/>
                  </a:cubicBezTo>
                  <a:cubicBezTo>
                    <a:pt x="20244" y="3980"/>
                    <a:pt x="20117" y="3819"/>
                    <a:pt x="19954" y="3819"/>
                  </a:cubicBezTo>
                  <a:cubicBezTo>
                    <a:pt x="19946" y="3819"/>
                    <a:pt x="19938" y="3819"/>
                    <a:pt x="19931" y="3820"/>
                  </a:cubicBezTo>
                  <a:cubicBezTo>
                    <a:pt x="19744" y="3834"/>
                    <a:pt x="19554" y="3850"/>
                    <a:pt x="19366" y="3860"/>
                  </a:cubicBezTo>
                  <a:cubicBezTo>
                    <a:pt x="20271" y="1859"/>
                    <a:pt x="17756" y="127"/>
                    <a:pt x="16034" y="7"/>
                  </a:cubicBezTo>
                  <a:cubicBezTo>
                    <a:pt x="15963" y="3"/>
                    <a:pt x="15892" y="0"/>
                    <a:pt x="1582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3"/>
            <p:cNvSpPr/>
            <p:nvPr/>
          </p:nvSpPr>
          <p:spPr>
            <a:xfrm>
              <a:off x="3500825" y="581950"/>
              <a:ext cx="294500" cy="202300"/>
            </a:xfrm>
            <a:custGeom>
              <a:avLst/>
              <a:gdLst/>
              <a:ahLst/>
              <a:cxnLst/>
              <a:rect l="l" t="t" r="r" b="b"/>
              <a:pathLst>
                <a:path w="11780" h="8092" extrusionOk="0">
                  <a:moveTo>
                    <a:pt x="1621" y="0"/>
                  </a:moveTo>
                  <a:cubicBezTo>
                    <a:pt x="1149" y="0"/>
                    <a:pt x="675" y="13"/>
                    <a:pt x="201" y="34"/>
                  </a:cubicBezTo>
                  <a:cubicBezTo>
                    <a:pt x="213" y="69"/>
                    <a:pt x="218" y="106"/>
                    <a:pt x="215" y="143"/>
                  </a:cubicBezTo>
                  <a:cubicBezTo>
                    <a:pt x="0" y="2781"/>
                    <a:pt x="18" y="5415"/>
                    <a:pt x="110" y="8052"/>
                  </a:cubicBezTo>
                  <a:cubicBezTo>
                    <a:pt x="983" y="8076"/>
                    <a:pt x="1857" y="8091"/>
                    <a:pt x="2732" y="8091"/>
                  </a:cubicBezTo>
                  <a:cubicBezTo>
                    <a:pt x="5369" y="8091"/>
                    <a:pt x="8004" y="7954"/>
                    <a:pt x="10588" y="7501"/>
                  </a:cubicBezTo>
                  <a:cubicBezTo>
                    <a:pt x="11779" y="7294"/>
                    <a:pt x="11511" y="6324"/>
                    <a:pt x="11273" y="5302"/>
                  </a:cubicBezTo>
                  <a:cubicBezTo>
                    <a:pt x="11102" y="4574"/>
                    <a:pt x="10875" y="3850"/>
                    <a:pt x="10452" y="3223"/>
                  </a:cubicBezTo>
                  <a:cubicBezTo>
                    <a:pt x="9687" y="2103"/>
                    <a:pt x="8577" y="1290"/>
                    <a:pt x="7297" y="844"/>
                  </a:cubicBezTo>
                  <a:cubicBezTo>
                    <a:pt x="5460" y="207"/>
                    <a:pt x="3552" y="0"/>
                    <a:pt x="16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3"/>
            <p:cNvSpPr/>
            <p:nvPr/>
          </p:nvSpPr>
          <p:spPr>
            <a:xfrm>
              <a:off x="3401850" y="377325"/>
              <a:ext cx="112125" cy="27850"/>
            </a:xfrm>
            <a:custGeom>
              <a:avLst/>
              <a:gdLst/>
              <a:ahLst/>
              <a:cxnLst/>
              <a:rect l="l" t="t" r="r" b="b"/>
              <a:pathLst>
                <a:path w="4485" h="1114" extrusionOk="0">
                  <a:moveTo>
                    <a:pt x="3945" y="1"/>
                  </a:moveTo>
                  <a:cubicBezTo>
                    <a:pt x="3206" y="1"/>
                    <a:pt x="2423" y="189"/>
                    <a:pt x="1699" y="296"/>
                  </a:cubicBezTo>
                  <a:cubicBezTo>
                    <a:pt x="1332" y="350"/>
                    <a:pt x="961" y="404"/>
                    <a:pt x="593" y="469"/>
                  </a:cubicBezTo>
                  <a:cubicBezTo>
                    <a:pt x="491" y="490"/>
                    <a:pt x="368" y="534"/>
                    <a:pt x="293" y="609"/>
                  </a:cubicBezTo>
                  <a:lnTo>
                    <a:pt x="273" y="629"/>
                  </a:lnTo>
                  <a:cubicBezTo>
                    <a:pt x="258" y="630"/>
                    <a:pt x="244" y="633"/>
                    <a:pt x="229" y="636"/>
                  </a:cubicBezTo>
                  <a:cubicBezTo>
                    <a:pt x="1" y="690"/>
                    <a:pt x="47" y="1052"/>
                    <a:pt x="272" y="1052"/>
                  </a:cubicBezTo>
                  <a:cubicBezTo>
                    <a:pt x="276" y="1052"/>
                    <a:pt x="280" y="1052"/>
                    <a:pt x="283" y="1052"/>
                  </a:cubicBezTo>
                  <a:cubicBezTo>
                    <a:pt x="297" y="1051"/>
                    <a:pt x="308" y="1050"/>
                    <a:pt x="316" y="1050"/>
                  </a:cubicBezTo>
                  <a:cubicBezTo>
                    <a:pt x="336" y="1050"/>
                    <a:pt x="345" y="1053"/>
                    <a:pt x="345" y="1055"/>
                  </a:cubicBezTo>
                  <a:cubicBezTo>
                    <a:pt x="412" y="1096"/>
                    <a:pt x="514" y="1113"/>
                    <a:pt x="583" y="1113"/>
                  </a:cubicBezTo>
                  <a:cubicBezTo>
                    <a:pt x="934" y="1102"/>
                    <a:pt x="1283" y="1045"/>
                    <a:pt x="1634" y="1004"/>
                  </a:cubicBezTo>
                  <a:cubicBezTo>
                    <a:pt x="2444" y="916"/>
                    <a:pt x="3261" y="867"/>
                    <a:pt x="4071" y="772"/>
                  </a:cubicBezTo>
                  <a:cubicBezTo>
                    <a:pt x="4259" y="748"/>
                    <a:pt x="4370" y="667"/>
                    <a:pt x="4442" y="490"/>
                  </a:cubicBezTo>
                  <a:cubicBezTo>
                    <a:pt x="4484" y="385"/>
                    <a:pt x="4446" y="292"/>
                    <a:pt x="4401" y="194"/>
                  </a:cubicBezTo>
                  <a:cubicBezTo>
                    <a:pt x="4348" y="71"/>
                    <a:pt x="4194" y="7"/>
                    <a:pt x="4071" y="3"/>
                  </a:cubicBezTo>
                  <a:cubicBezTo>
                    <a:pt x="4029" y="1"/>
                    <a:pt x="3987" y="1"/>
                    <a:pt x="394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3"/>
            <p:cNvSpPr/>
            <p:nvPr/>
          </p:nvSpPr>
          <p:spPr>
            <a:xfrm>
              <a:off x="3207725" y="583375"/>
              <a:ext cx="286225" cy="199475"/>
            </a:xfrm>
            <a:custGeom>
              <a:avLst/>
              <a:gdLst/>
              <a:ahLst/>
              <a:cxnLst/>
              <a:rect l="l" t="t" r="r" b="b"/>
              <a:pathLst>
                <a:path w="11449" h="7979" extrusionOk="0">
                  <a:moveTo>
                    <a:pt x="11449" y="1"/>
                  </a:moveTo>
                  <a:lnTo>
                    <a:pt x="11449" y="1"/>
                  </a:lnTo>
                  <a:cubicBezTo>
                    <a:pt x="8855" y="151"/>
                    <a:pt x="6243" y="545"/>
                    <a:pt x="3723" y="657"/>
                  </a:cubicBezTo>
                  <a:cubicBezTo>
                    <a:pt x="2703" y="701"/>
                    <a:pt x="1512" y="739"/>
                    <a:pt x="276" y="831"/>
                  </a:cubicBezTo>
                  <a:cubicBezTo>
                    <a:pt x="69" y="3142"/>
                    <a:pt x="0" y="5454"/>
                    <a:pt x="4" y="7760"/>
                  </a:cubicBezTo>
                  <a:cubicBezTo>
                    <a:pt x="787" y="7739"/>
                    <a:pt x="1566" y="7730"/>
                    <a:pt x="2345" y="7730"/>
                  </a:cubicBezTo>
                  <a:cubicBezTo>
                    <a:pt x="4366" y="7730"/>
                    <a:pt x="6380" y="7793"/>
                    <a:pt x="8426" y="7876"/>
                  </a:cubicBezTo>
                  <a:cubicBezTo>
                    <a:pt x="9348" y="7914"/>
                    <a:pt x="10275" y="7948"/>
                    <a:pt x="11207" y="7978"/>
                  </a:cubicBezTo>
                  <a:cubicBezTo>
                    <a:pt x="11126" y="5344"/>
                    <a:pt x="11102" y="2703"/>
                    <a:pt x="11422" y="86"/>
                  </a:cubicBezTo>
                  <a:cubicBezTo>
                    <a:pt x="11426" y="57"/>
                    <a:pt x="11435" y="28"/>
                    <a:pt x="114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3"/>
            <p:cNvSpPr/>
            <p:nvPr/>
          </p:nvSpPr>
          <p:spPr>
            <a:xfrm>
              <a:off x="3364900" y="305475"/>
              <a:ext cx="83200" cy="49325"/>
            </a:xfrm>
            <a:custGeom>
              <a:avLst/>
              <a:gdLst/>
              <a:ahLst/>
              <a:cxnLst/>
              <a:rect l="l" t="t" r="r" b="b"/>
              <a:pathLst>
                <a:path w="3328" h="1973" extrusionOk="0">
                  <a:moveTo>
                    <a:pt x="2855" y="1"/>
                  </a:moveTo>
                  <a:cubicBezTo>
                    <a:pt x="2443" y="1"/>
                    <a:pt x="1964" y="359"/>
                    <a:pt x="1622" y="553"/>
                  </a:cubicBezTo>
                  <a:cubicBezTo>
                    <a:pt x="1153" y="819"/>
                    <a:pt x="700" y="1115"/>
                    <a:pt x="254" y="1421"/>
                  </a:cubicBezTo>
                  <a:cubicBezTo>
                    <a:pt x="1" y="1598"/>
                    <a:pt x="153" y="1972"/>
                    <a:pt x="396" y="1972"/>
                  </a:cubicBezTo>
                  <a:cubicBezTo>
                    <a:pt x="444" y="1972"/>
                    <a:pt x="495" y="1958"/>
                    <a:pt x="547" y="1925"/>
                  </a:cubicBezTo>
                  <a:cubicBezTo>
                    <a:pt x="962" y="1662"/>
                    <a:pt x="1384" y="1417"/>
                    <a:pt x="1813" y="1183"/>
                  </a:cubicBezTo>
                  <a:cubicBezTo>
                    <a:pt x="2214" y="965"/>
                    <a:pt x="2786" y="836"/>
                    <a:pt x="3117" y="529"/>
                  </a:cubicBezTo>
                  <a:cubicBezTo>
                    <a:pt x="3328" y="335"/>
                    <a:pt x="3150" y="18"/>
                    <a:pt x="2899" y="2"/>
                  </a:cubicBezTo>
                  <a:cubicBezTo>
                    <a:pt x="2884" y="1"/>
                    <a:pt x="2870" y="1"/>
                    <a:pt x="285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3"/>
            <p:cNvSpPr/>
            <p:nvPr/>
          </p:nvSpPr>
          <p:spPr>
            <a:xfrm>
              <a:off x="3408425" y="845750"/>
              <a:ext cx="39850" cy="12775"/>
            </a:xfrm>
            <a:custGeom>
              <a:avLst/>
              <a:gdLst/>
              <a:ahLst/>
              <a:cxnLst/>
              <a:rect l="l" t="t" r="r" b="b"/>
              <a:pathLst>
                <a:path w="1594" h="511" extrusionOk="0">
                  <a:moveTo>
                    <a:pt x="1218" y="0"/>
                  </a:moveTo>
                  <a:cubicBezTo>
                    <a:pt x="1165" y="0"/>
                    <a:pt x="1113" y="3"/>
                    <a:pt x="1069" y="6"/>
                  </a:cubicBezTo>
                  <a:cubicBezTo>
                    <a:pt x="793" y="22"/>
                    <a:pt x="522" y="29"/>
                    <a:pt x="249" y="59"/>
                  </a:cubicBezTo>
                  <a:cubicBezTo>
                    <a:pt x="0" y="87"/>
                    <a:pt x="0" y="421"/>
                    <a:pt x="249" y="448"/>
                  </a:cubicBezTo>
                  <a:cubicBezTo>
                    <a:pt x="504" y="476"/>
                    <a:pt x="763" y="485"/>
                    <a:pt x="1022" y="502"/>
                  </a:cubicBezTo>
                  <a:cubicBezTo>
                    <a:pt x="1076" y="505"/>
                    <a:pt x="1144" y="510"/>
                    <a:pt x="1213" y="510"/>
                  </a:cubicBezTo>
                  <a:cubicBezTo>
                    <a:pt x="1397" y="510"/>
                    <a:pt x="1593" y="473"/>
                    <a:pt x="1593" y="253"/>
                  </a:cubicBezTo>
                  <a:cubicBezTo>
                    <a:pt x="1593" y="36"/>
                    <a:pt x="1397" y="0"/>
                    <a:pt x="121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3"/>
            <p:cNvSpPr/>
            <p:nvPr/>
          </p:nvSpPr>
          <p:spPr>
            <a:xfrm>
              <a:off x="3323000" y="248100"/>
              <a:ext cx="60350" cy="64950"/>
            </a:xfrm>
            <a:custGeom>
              <a:avLst/>
              <a:gdLst/>
              <a:ahLst/>
              <a:cxnLst/>
              <a:rect l="l" t="t" r="r" b="b"/>
              <a:pathLst>
                <a:path w="2414" h="2598" extrusionOk="0">
                  <a:moveTo>
                    <a:pt x="1863" y="0"/>
                  </a:moveTo>
                  <a:cubicBezTo>
                    <a:pt x="1419" y="0"/>
                    <a:pt x="1010" y="510"/>
                    <a:pt x="756" y="842"/>
                  </a:cubicBezTo>
                  <a:cubicBezTo>
                    <a:pt x="440" y="1258"/>
                    <a:pt x="1" y="1895"/>
                    <a:pt x="38" y="2378"/>
                  </a:cubicBezTo>
                  <a:cubicBezTo>
                    <a:pt x="50" y="2516"/>
                    <a:pt x="167" y="2598"/>
                    <a:pt x="279" y="2598"/>
                  </a:cubicBezTo>
                  <a:cubicBezTo>
                    <a:pt x="366" y="2598"/>
                    <a:pt x="450" y="2549"/>
                    <a:pt x="480" y="2439"/>
                  </a:cubicBezTo>
                  <a:lnTo>
                    <a:pt x="480" y="2429"/>
                  </a:lnTo>
                  <a:cubicBezTo>
                    <a:pt x="497" y="2419"/>
                    <a:pt x="511" y="2405"/>
                    <a:pt x="521" y="2388"/>
                  </a:cubicBezTo>
                  <a:cubicBezTo>
                    <a:pt x="586" y="2309"/>
                    <a:pt x="643" y="2224"/>
                    <a:pt x="691" y="2134"/>
                  </a:cubicBezTo>
                  <a:cubicBezTo>
                    <a:pt x="822" y="1900"/>
                    <a:pt x="967" y="1676"/>
                    <a:pt x="1123" y="1459"/>
                  </a:cubicBezTo>
                  <a:cubicBezTo>
                    <a:pt x="1358" y="1129"/>
                    <a:pt x="1719" y="666"/>
                    <a:pt x="2148" y="588"/>
                  </a:cubicBezTo>
                  <a:cubicBezTo>
                    <a:pt x="2331" y="557"/>
                    <a:pt x="2414" y="272"/>
                    <a:pt x="2264" y="152"/>
                  </a:cubicBezTo>
                  <a:cubicBezTo>
                    <a:pt x="2129" y="45"/>
                    <a:pt x="1994" y="0"/>
                    <a:pt x="186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3"/>
            <p:cNvSpPr/>
            <p:nvPr/>
          </p:nvSpPr>
          <p:spPr>
            <a:xfrm>
              <a:off x="3192400" y="368150"/>
              <a:ext cx="138625" cy="94250"/>
            </a:xfrm>
            <a:custGeom>
              <a:avLst/>
              <a:gdLst/>
              <a:ahLst/>
              <a:cxnLst/>
              <a:rect l="l" t="t" r="r" b="b"/>
              <a:pathLst>
                <a:path w="5545" h="3770" extrusionOk="0">
                  <a:moveTo>
                    <a:pt x="2588" y="0"/>
                  </a:moveTo>
                  <a:cubicBezTo>
                    <a:pt x="416" y="0"/>
                    <a:pt x="0" y="1939"/>
                    <a:pt x="460" y="3770"/>
                  </a:cubicBezTo>
                  <a:cubicBezTo>
                    <a:pt x="2066" y="3331"/>
                    <a:pt x="3758" y="3325"/>
                    <a:pt x="5429" y="3243"/>
                  </a:cubicBezTo>
                  <a:cubicBezTo>
                    <a:pt x="5388" y="2369"/>
                    <a:pt x="5545" y="1623"/>
                    <a:pt x="4844" y="935"/>
                  </a:cubicBezTo>
                  <a:cubicBezTo>
                    <a:pt x="4285" y="387"/>
                    <a:pt x="3512" y="30"/>
                    <a:pt x="2723" y="3"/>
                  </a:cubicBezTo>
                  <a:cubicBezTo>
                    <a:pt x="2677" y="1"/>
                    <a:pt x="2632" y="0"/>
                    <a:pt x="25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3"/>
            <p:cNvSpPr/>
            <p:nvPr/>
          </p:nvSpPr>
          <p:spPr>
            <a:xfrm>
              <a:off x="3236950" y="238100"/>
              <a:ext cx="23625" cy="70100"/>
            </a:xfrm>
            <a:custGeom>
              <a:avLst/>
              <a:gdLst/>
              <a:ahLst/>
              <a:cxnLst/>
              <a:rect l="l" t="t" r="r" b="b"/>
              <a:pathLst>
                <a:path w="945" h="2804" extrusionOk="0">
                  <a:moveTo>
                    <a:pt x="528" y="0"/>
                  </a:moveTo>
                  <a:cubicBezTo>
                    <a:pt x="415" y="0"/>
                    <a:pt x="303" y="69"/>
                    <a:pt x="250" y="205"/>
                  </a:cubicBezTo>
                  <a:cubicBezTo>
                    <a:pt x="124" y="521"/>
                    <a:pt x="209" y="933"/>
                    <a:pt x="203" y="1267"/>
                  </a:cubicBezTo>
                  <a:cubicBezTo>
                    <a:pt x="196" y="1677"/>
                    <a:pt x="145" y="2084"/>
                    <a:pt x="49" y="2482"/>
                  </a:cubicBezTo>
                  <a:cubicBezTo>
                    <a:pt x="1" y="2681"/>
                    <a:pt x="148" y="2803"/>
                    <a:pt x="300" y="2803"/>
                  </a:cubicBezTo>
                  <a:cubicBezTo>
                    <a:pt x="402" y="2803"/>
                    <a:pt x="507" y="2747"/>
                    <a:pt x="553" y="2621"/>
                  </a:cubicBezTo>
                  <a:cubicBezTo>
                    <a:pt x="699" y="2234"/>
                    <a:pt x="757" y="1828"/>
                    <a:pt x="801" y="1417"/>
                  </a:cubicBezTo>
                  <a:cubicBezTo>
                    <a:pt x="842" y="1052"/>
                    <a:pt x="944" y="552"/>
                    <a:pt x="809" y="205"/>
                  </a:cubicBezTo>
                  <a:cubicBezTo>
                    <a:pt x="754" y="69"/>
                    <a:pt x="641" y="0"/>
                    <a:pt x="52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3"/>
            <p:cNvSpPr/>
            <p:nvPr/>
          </p:nvSpPr>
          <p:spPr>
            <a:xfrm>
              <a:off x="2978325" y="605000"/>
              <a:ext cx="226025" cy="174950"/>
            </a:xfrm>
            <a:custGeom>
              <a:avLst/>
              <a:gdLst/>
              <a:ahLst/>
              <a:cxnLst/>
              <a:rect l="l" t="t" r="r" b="b"/>
              <a:pathLst>
                <a:path w="9041" h="6998" extrusionOk="0">
                  <a:moveTo>
                    <a:pt x="9040" y="1"/>
                  </a:moveTo>
                  <a:cubicBezTo>
                    <a:pt x="4850" y="361"/>
                    <a:pt x="280" y="1480"/>
                    <a:pt x="1" y="5990"/>
                  </a:cubicBezTo>
                  <a:cubicBezTo>
                    <a:pt x="4" y="5994"/>
                    <a:pt x="7" y="5994"/>
                    <a:pt x="11" y="6001"/>
                  </a:cubicBezTo>
                  <a:cubicBezTo>
                    <a:pt x="753" y="6916"/>
                    <a:pt x="2556" y="6912"/>
                    <a:pt x="3612" y="6960"/>
                  </a:cubicBezTo>
                  <a:cubicBezTo>
                    <a:pt x="4197" y="6986"/>
                    <a:pt x="4783" y="6997"/>
                    <a:pt x="5369" y="6997"/>
                  </a:cubicBezTo>
                  <a:cubicBezTo>
                    <a:pt x="6238" y="6997"/>
                    <a:pt x="7107" y="6973"/>
                    <a:pt x="7975" y="6936"/>
                  </a:cubicBezTo>
                  <a:cubicBezTo>
                    <a:pt x="8135" y="6930"/>
                    <a:pt x="8294" y="6926"/>
                    <a:pt x="8458" y="6919"/>
                  </a:cubicBezTo>
                  <a:cubicBezTo>
                    <a:pt x="8489" y="4598"/>
                    <a:pt x="8641" y="2287"/>
                    <a:pt x="9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3"/>
            <p:cNvSpPr/>
            <p:nvPr/>
          </p:nvSpPr>
          <p:spPr>
            <a:xfrm>
              <a:off x="3126875" y="278300"/>
              <a:ext cx="58575" cy="47600"/>
            </a:xfrm>
            <a:custGeom>
              <a:avLst/>
              <a:gdLst/>
              <a:ahLst/>
              <a:cxnLst/>
              <a:rect l="l" t="t" r="r" b="b"/>
              <a:pathLst>
                <a:path w="2343" h="1904" extrusionOk="0">
                  <a:moveTo>
                    <a:pt x="392" y="1"/>
                  </a:moveTo>
                  <a:cubicBezTo>
                    <a:pt x="276" y="1"/>
                    <a:pt x="183" y="77"/>
                    <a:pt x="140" y="193"/>
                  </a:cubicBezTo>
                  <a:cubicBezTo>
                    <a:pt x="1" y="568"/>
                    <a:pt x="439" y="932"/>
                    <a:pt x="678" y="1157"/>
                  </a:cubicBezTo>
                  <a:cubicBezTo>
                    <a:pt x="1032" y="1486"/>
                    <a:pt x="1450" y="1745"/>
                    <a:pt x="1910" y="1889"/>
                  </a:cubicBezTo>
                  <a:cubicBezTo>
                    <a:pt x="1943" y="1899"/>
                    <a:pt x="1974" y="1904"/>
                    <a:pt x="2002" y="1904"/>
                  </a:cubicBezTo>
                  <a:cubicBezTo>
                    <a:pt x="2272" y="1904"/>
                    <a:pt x="2342" y="1478"/>
                    <a:pt x="2053" y="1361"/>
                  </a:cubicBezTo>
                  <a:cubicBezTo>
                    <a:pt x="1702" y="1215"/>
                    <a:pt x="1403" y="966"/>
                    <a:pt x="1141" y="698"/>
                  </a:cubicBezTo>
                  <a:cubicBezTo>
                    <a:pt x="927" y="479"/>
                    <a:pt x="780" y="85"/>
                    <a:pt x="463" y="10"/>
                  </a:cubicBezTo>
                  <a:cubicBezTo>
                    <a:pt x="438" y="4"/>
                    <a:pt x="415" y="1"/>
                    <a:pt x="39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3"/>
            <p:cNvSpPr/>
            <p:nvPr/>
          </p:nvSpPr>
          <p:spPr>
            <a:xfrm>
              <a:off x="3088500" y="834550"/>
              <a:ext cx="66050" cy="19525"/>
            </a:xfrm>
            <a:custGeom>
              <a:avLst/>
              <a:gdLst/>
              <a:ahLst/>
              <a:cxnLst/>
              <a:rect l="l" t="t" r="r" b="b"/>
              <a:pathLst>
                <a:path w="2642" h="781" extrusionOk="0">
                  <a:moveTo>
                    <a:pt x="333" y="1"/>
                  </a:moveTo>
                  <a:cubicBezTo>
                    <a:pt x="76" y="1"/>
                    <a:pt x="1" y="387"/>
                    <a:pt x="273" y="487"/>
                  </a:cubicBezTo>
                  <a:cubicBezTo>
                    <a:pt x="630" y="617"/>
                    <a:pt x="987" y="681"/>
                    <a:pt x="1362" y="725"/>
                  </a:cubicBezTo>
                  <a:cubicBezTo>
                    <a:pt x="1554" y="747"/>
                    <a:pt x="1768" y="780"/>
                    <a:pt x="1977" y="780"/>
                  </a:cubicBezTo>
                  <a:cubicBezTo>
                    <a:pt x="2161" y="780"/>
                    <a:pt x="2340" y="754"/>
                    <a:pt x="2495" y="671"/>
                  </a:cubicBezTo>
                  <a:cubicBezTo>
                    <a:pt x="2642" y="590"/>
                    <a:pt x="2642" y="361"/>
                    <a:pt x="2495" y="280"/>
                  </a:cubicBezTo>
                  <a:cubicBezTo>
                    <a:pt x="2332" y="192"/>
                    <a:pt x="2163" y="176"/>
                    <a:pt x="1988" y="176"/>
                  </a:cubicBezTo>
                  <a:cubicBezTo>
                    <a:pt x="1888" y="176"/>
                    <a:pt x="1786" y="181"/>
                    <a:pt x="1682" y="181"/>
                  </a:cubicBezTo>
                  <a:cubicBezTo>
                    <a:pt x="1671" y="181"/>
                    <a:pt x="1661" y="181"/>
                    <a:pt x="1650" y="181"/>
                  </a:cubicBezTo>
                  <a:cubicBezTo>
                    <a:pt x="1231" y="174"/>
                    <a:pt x="812" y="117"/>
                    <a:pt x="406" y="10"/>
                  </a:cubicBezTo>
                  <a:cubicBezTo>
                    <a:pt x="380" y="4"/>
                    <a:pt x="356" y="1"/>
                    <a:pt x="33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3"/>
            <p:cNvSpPr/>
            <p:nvPr/>
          </p:nvSpPr>
          <p:spPr>
            <a:xfrm>
              <a:off x="3070600" y="419650"/>
              <a:ext cx="81700" cy="36000"/>
            </a:xfrm>
            <a:custGeom>
              <a:avLst/>
              <a:gdLst/>
              <a:ahLst/>
              <a:cxnLst/>
              <a:rect l="l" t="t" r="r" b="b"/>
              <a:pathLst>
                <a:path w="3268" h="1440" extrusionOk="0">
                  <a:moveTo>
                    <a:pt x="2871" y="1"/>
                  </a:moveTo>
                  <a:cubicBezTo>
                    <a:pt x="2826" y="1"/>
                    <a:pt x="2778" y="13"/>
                    <a:pt x="2728" y="39"/>
                  </a:cubicBezTo>
                  <a:cubicBezTo>
                    <a:pt x="2292" y="271"/>
                    <a:pt x="1857" y="506"/>
                    <a:pt x="1390" y="669"/>
                  </a:cubicBezTo>
                  <a:cubicBezTo>
                    <a:pt x="1241" y="722"/>
                    <a:pt x="1108" y="763"/>
                    <a:pt x="998" y="763"/>
                  </a:cubicBezTo>
                  <a:cubicBezTo>
                    <a:pt x="841" y="763"/>
                    <a:pt x="730" y="678"/>
                    <a:pt x="686" y="423"/>
                  </a:cubicBezTo>
                  <a:cubicBezTo>
                    <a:pt x="659" y="260"/>
                    <a:pt x="543" y="190"/>
                    <a:pt x="417" y="190"/>
                  </a:cubicBezTo>
                  <a:cubicBezTo>
                    <a:pt x="250" y="190"/>
                    <a:pt x="67" y="314"/>
                    <a:pt x="53" y="509"/>
                  </a:cubicBezTo>
                  <a:cubicBezTo>
                    <a:pt x="1" y="1204"/>
                    <a:pt x="314" y="1440"/>
                    <a:pt x="761" y="1440"/>
                  </a:cubicBezTo>
                  <a:cubicBezTo>
                    <a:pt x="1500" y="1440"/>
                    <a:pt x="2603" y="797"/>
                    <a:pt x="3014" y="525"/>
                  </a:cubicBezTo>
                  <a:cubicBezTo>
                    <a:pt x="3268" y="356"/>
                    <a:pt x="3119" y="1"/>
                    <a:pt x="287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3"/>
            <p:cNvSpPr/>
            <p:nvPr/>
          </p:nvSpPr>
          <p:spPr>
            <a:xfrm>
              <a:off x="3057975" y="363775"/>
              <a:ext cx="82175" cy="28050"/>
            </a:xfrm>
            <a:custGeom>
              <a:avLst/>
              <a:gdLst/>
              <a:ahLst/>
              <a:cxnLst/>
              <a:rect l="l" t="t" r="r" b="b"/>
              <a:pathLst>
                <a:path w="3287" h="1122" extrusionOk="0">
                  <a:moveTo>
                    <a:pt x="425" y="0"/>
                  </a:moveTo>
                  <a:cubicBezTo>
                    <a:pt x="326" y="0"/>
                    <a:pt x="230" y="62"/>
                    <a:pt x="185" y="181"/>
                  </a:cubicBezTo>
                  <a:cubicBezTo>
                    <a:pt x="0" y="651"/>
                    <a:pt x="552" y="920"/>
                    <a:pt x="909" y="1015"/>
                  </a:cubicBezTo>
                  <a:cubicBezTo>
                    <a:pt x="1194" y="1090"/>
                    <a:pt x="1492" y="1122"/>
                    <a:pt x="1792" y="1122"/>
                  </a:cubicBezTo>
                  <a:cubicBezTo>
                    <a:pt x="2200" y="1122"/>
                    <a:pt x="2611" y="1063"/>
                    <a:pt x="2995" y="971"/>
                  </a:cubicBezTo>
                  <a:cubicBezTo>
                    <a:pt x="3287" y="901"/>
                    <a:pt x="3240" y="420"/>
                    <a:pt x="2956" y="420"/>
                  </a:cubicBezTo>
                  <a:cubicBezTo>
                    <a:pt x="2946" y="420"/>
                    <a:pt x="2935" y="421"/>
                    <a:pt x="2924" y="422"/>
                  </a:cubicBezTo>
                  <a:cubicBezTo>
                    <a:pt x="2675" y="455"/>
                    <a:pt x="2424" y="473"/>
                    <a:pt x="2173" y="473"/>
                  </a:cubicBezTo>
                  <a:cubicBezTo>
                    <a:pt x="1939" y="473"/>
                    <a:pt x="1706" y="457"/>
                    <a:pt x="1474" y="422"/>
                  </a:cubicBezTo>
                  <a:cubicBezTo>
                    <a:pt x="1257" y="389"/>
                    <a:pt x="790" y="314"/>
                    <a:pt x="647" y="120"/>
                  </a:cubicBezTo>
                  <a:cubicBezTo>
                    <a:pt x="587" y="40"/>
                    <a:pt x="505" y="0"/>
                    <a:pt x="42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 name="Google Shape;355;p33"/>
          <p:cNvSpPr/>
          <p:nvPr/>
        </p:nvSpPr>
        <p:spPr>
          <a:xfrm rot="1589127">
            <a:off x="2712202" y="1342404"/>
            <a:ext cx="852541" cy="652278"/>
          </a:xfrm>
          <a:custGeom>
            <a:avLst/>
            <a:gdLst/>
            <a:ahLst/>
            <a:cxnLst/>
            <a:rect l="l" t="t" r="r" b="b"/>
            <a:pathLst>
              <a:path w="17088" h="13074" extrusionOk="0">
                <a:moveTo>
                  <a:pt x="8638" y="0"/>
                </a:moveTo>
                <a:cubicBezTo>
                  <a:pt x="7981" y="0"/>
                  <a:pt x="7303" y="245"/>
                  <a:pt x="6747" y="612"/>
                </a:cubicBezTo>
                <a:cubicBezTo>
                  <a:pt x="6210" y="969"/>
                  <a:pt x="5732" y="1447"/>
                  <a:pt x="5500" y="2047"/>
                </a:cubicBezTo>
                <a:cubicBezTo>
                  <a:pt x="5267" y="2646"/>
                  <a:pt x="5312" y="3377"/>
                  <a:pt x="5719" y="3876"/>
                </a:cubicBezTo>
                <a:cubicBezTo>
                  <a:pt x="5062" y="3342"/>
                  <a:pt x="4296" y="2896"/>
                  <a:pt x="3454" y="2802"/>
                </a:cubicBezTo>
                <a:cubicBezTo>
                  <a:pt x="3357" y="2791"/>
                  <a:pt x="3258" y="2785"/>
                  <a:pt x="3159" y="2785"/>
                </a:cubicBezTo>
                <a:cubicBezTo>
                  <a:pt x="2404" y="2785"/>
                  <a:pt x="1634" y="3107"/>
                  <a:pt x="1232" y="3739"/>
                </a:cubicBezTo>
                <a:cubicBezTo>
                  <a:pt x="574" y="4770"/>
                  <a:pt x="1105" y="6268"/>
                  <a:pt x="2140" y="6836"/>
                </a:cubicBezTo>
                <a:cubicBezTo>
                  <a:pt x="961" y="7358"/>
                  <a:pt x="1" y="8214"/>
                  <a:pt x="86" y="9638"/>
                </a:cubicBezTo>
                <a:cubicBezTo>
                  <a:pt x="166" y="10948"/>
                  <a:pt x="1306" y="12111"/>
                  <a:pt x="2615" y="12215"/>
                </a:cubicBezTo>
                <a:cubicBezTo>
                  <a:pt x="2692" y="12221"/>
                  <a:pt x="2768" y="12224"/>
                  <a:pt x="2845" y="12224"/>
                </a:cubicBezTo>
                <a:cubicBezTo>
                  <a:pt x="3625" y="12224"/>
                  <a:pt x="4383" y="11918"/>
                  <a:pt x="5111" y="11619"/>
                </a:cubicBezTo>
                <a:cubicBezTo>
                  <a:pt x="5364" y="12533"/>
                  <a:pt x="6342" y="13073"/>
                  <a:pt x="7302" y="13073"/>
                </a:cubicBezTo>
                <a:cubicBezTo>
                  <a:pt x="7498" y="13073"/>
                  <a:pt x="7694" y="13051"/>
                  <a:pt x="7882" y="13004"/>
                </a:cubicBezTo>
                <a:cubicBezTo>
                  <a:pt x="8992" y="12729"/>
                  <a:pt x="9850" y="11834"/>
                  <a:pt x="10444" y="10858"/>
                </a:cubicBezTo>
                <a:cubicBezTo>
                  <a:pt x="10986" y="11341"/>
                  <a:pt x="11713" y="11599"/>
                  <a:pt x="12438" y="11599"/>
                </a:cubicBezTo>
                <a:cubicBezTo>
                  <a:pt x="12785" y="11599"/>
                  <a:pt x="13132" y="11540"/>
                  <a:pt x="13457" y="11417"/>
                </a:cubicBezTo>
                <a:cubicBezTo>
                  <a:pt x="14793" y="10913"/>
                  <a:pt x="15313" y="9386"/>
                  <a:pt x="14504" y="8204"/>
                </a:cubicBezTo>
                <a:lnTo>
                  <a:pt x="14504" y="8204"/>
                </a:lnTo>
                <a:cubicBezTo>
                  <a:pt x="14557" y="8281"/>
                  <a:pt x="14648" y="8311"/>
                  <a:pt x="14759" y="8311"/>
                </a:cubicBezTo>
                <a:cubicBezTo>
                  <a:pt x="15079" y="8311"/>
                  <a:pt x="15556" y="8058"/>
                  <a:pt x="15701" y="7976"/>
                </a:cubicBezTo>
                <a:cubicBezTo>
                  <a:pt x="16056" y="7774"/>
                  <a:pt x="16346" y="7588"/>
                  <a:pt x="16526" y="7196"/>
                </a:cubicBezTo>
                <a:cubicBezTo>
                  <a:pt x="17087" y="5980"/>
                  <a:pt x="16354" y="4317"/>
                  <a:pt x="15010" y="4317"/>
                </a:cubicBezTo>
                <a:cubicBezTo>
                  <a:pt x="14908" y="4317"/>
                  <a:pt x="14802" y="4327"/>
                  <a:pt x="14693" y="4347"/>
                </a:cubicBezTo>
                <a:cubicBezTo>
                  <a:pt x="15045" y="3594"/>
                  <a:pt x="15022" y="2781"/>
                  <a:pt x="14726" y="2007"/>
                </a:cubicBezTo>
                <a:cubicBezTo>
                  <a:pt x="14598" y="1673"/>
                  <a:pt x="14423" y="1344"/>
                  <a:pt x="14144" y="1121"/>
                </a:cubicBezTo>
                <a:cubicBezTo>
                  <a:pt x="13883" y="911"/>
                  <a:pt x="13464" y="819"/>
                  <a:pt x="13035" y="819"/>
                </a:cubicBezTo>
                <a:cubicBezTo>
                  <a:pt x="12561" y="819"/>
                  <a:pt x="12076" y="931"/>
                  <a:pt x="11780" y="1121"/>
                </a:cubicBezTo>
                <a:cubicBezTo>
                  <a:pt x="11380" y="1376"/>
                  <a:pt x="11099" y="1835"/>
                  <a:pt x="11122" y="2310"/>
                </a:cubicBezTo>
                <a:cubicBezTo>
                  <a:pt x="10882" y="1490"/>
                  <a:pt x="10457" y="663"/>
                  <a:pt x="9705" y="257"/>
                </a:cubicBezTo>
                <a:cubicBezTo>
                  <a:pt x="9374" y="78"/>
                  <a:pt x="9009" y="0"/>
                  <a:pt x="86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3"/>
          <p:cNvSpPr txBox="1">
            <a:spLocks noGrp="1"/>
          </p:cNvSpPr>
          <p:nvPr>
            <p:ph type="title"/>
          </p:nvPr>
        </p:nvSpPr>
        <p:spPr>
          <a:xfrm>
            <a:off x="2171875" y="1435050"/>
            <a:ext cx="1847700" cy="620400"/>
          </a:xfrm>
          <a:prstGeom prst="rect">
            <a:avLst/>
          </a:prstGeom>
        </p:spPr>
        <p:txBody>
          <a:bodyPr spcFirstLastPara="1" wrap="square" lIns="91425" tIns="91425" rIns="47275" bIns="91425" anchor="b" anchorCtr="0">
            <a:noAutofit/>
          </a:bodyPr>
          <a:lstStyle/>
          <a:p>
            <a:pPr marL="0" lvl="0" indent="0" algn="ctr" rtl="0">
              <a:spcBef>
                <a:spcPts val="0"/>
              </a:spcBef>
              <a:spcAft>
                <a:spcPts val="0"/>
              </a:spcAft>
              <a:buNone/>
            </a:pPr>
            <a:r>
              <a:rPr lang="en"/>
              <a:t>01</a:t>
            </a:r>
            <a:endParaRPr/>
          </a:p>
        </p:txBody>
      </p:sp>
      <p:sp>
        <p:nvSpPr>
          <p:cNvPr id="357" name="Google Shape;357;p33"/>
          <p:cNvSpPr/>
          <p:nvPr/>
        </p:nvSpPr>
        <p:spPr>
          <a:xfrm rot="-748328">
            <a:off x="5503033" y="1342384"/>
            <a:ext cx="852561" cy="652293"/>
          </a:xfrm>
          <a:custGeom>
            <a:avLst/>
            <a:gdLst/>
            <a:ahLst/>
            <a:cxnLst/>
            <a:rect l="l" t="t" r="r" b="b"/>
            <a:pathLst>
              <a:path w="17088" h="13074" extrusionOk="0">
                <a:moveTo>
                  <a:pt x="8638" y="0"/>
                </a:moveTo>
                <a:cubicBezTo>
                  <a:pt x="7981" y="0"/>
                  <a:pt x="7303" y="245"/>
                  <a:pt x="6747" y="612"/>
                </a:cubicBezTo>
                <a:cubicBezTo>
                  <a:pt x="6210" y="969"/>
                  <a:pt x="5732" y="1447"/>
                  <a:pt x="5500" y="2047"/>
                </a:cubicBezTo>
                <a:cubicBezTo>
                  <a:pt x="5267" y="2646"/>
                  <a:pt x="5312" y="3377"/>
                  <a:pt x="5719" y="3876"/>
                </a:cubicBezTo>
                <a:cubicBezTo>
                  <a:pt x="5062" y="3342"/>
                  <a:pt x="4296" y="2896"/>
                  <a:pt x="3454" y="2802"/>
                </a:cubicBezTo>
                <a:cubicBezTo>
                  <a:pt x="3357" y="2791"/>
                  <a:pt x="3258" y="2785"/>
                  <a:pt x="3159" y="2785"/>
                </a:cubicBezTo>
                <a:cubicBezTo>
                  <a:pt x="2404" y="2785"/>
                  <a:pt x="1634" y="3107"/>
                  <a:pt x="1232" y="3739"/>
                </a:cubicBezTo>
                <a:cubicBezTo>
                  <a:pt x="574" y="4770"/>
                  <a:pt x="1105" y="6268"/>
                  <a:pt x="2140" y="6836"/>
                </a:cubicBezTo>
                <a:cubicBezTo>
                  <a:pt x="961" y="7358"/>
                  <a:pt x="1" y="8214"/>
                  <a:pt x="86" y="9638"/>
                </a:cubicBezTo>
                <a:cubicBezTo>
                  <a:pt x="166" y="10948"/>
                  <a:pt x="1306" y="12111"/>
                  <a:pt x="2615" y="12215"/>
                </a:cubicBezTo>
                <a:cubicBezTo>
                  <a:pt x="2692" y="12221"/>
                  <a:pt x="2768" y="12224"/>
                  <a:pt x="2845" y="12224"/>
                </a:cubicBezTo>
                <a:cubicBezTo>
                  <a:pt x="3625" y="12224"/>
                  <a:pt x="4383" y="11918"/>
                  <a:pt x="5111" y="11619"/>
                </a:cubicBezTo>
                <a:cubicBezTo>
                  <a:pt x="5364" y="12533"/>
                  <a:pt x="6342" y="13073"/>
                  <a:pt x="7302" y="13073"/>
                </a:cubicBezTo>
                <a:cubicBezTo>
                  <a:pt x="7498" y="13073"/>
                  <a:pt x="7694" y="13051"/>
                  <a:pt x="7882" y="13004"/>
                </a:cubicBezTo>
                <a:cubicBezTo>
                  <a:pt x="8992" y="12729"/>
                  <a:pt x="9850" y="11834"/>
                  <a:pt x="10444" y="10858"/>
                </a:cubicBezTo>
                <a:cubicBezTo>
                  <a:pt x="10986" y="11341"/>
                  <a:pt x="11713" y="11599"/>
                  <a:pt x="12438" y="11599"/>
                </a:cubicBezTo>
                <a:cubicBezTo>
                  <a:pt x="12785" y="11599"/>
                  <a:pt x="13132" y="11540"/>
                  <a:pt x="13457" y="11417"/>
                </a:cubicBezTo>
                <a:cubicBezTo>
                  <a:pt x="14793" y="10913"/>
                  <a:pt x="15313" y="9386"/>
                  <a:pt x="14504" y="8204"/>
                </a:cubicBezTo>
                <a:lnTo>
                  <a:pt x="14504" y="8204"/>
                </a:lnTo>
                <a:cubicBezTo>
                  <a:pt x="14557" y="8281"/>
                  <a:pt x="14648" y="8311"/>
                  <a:pt x="14759" y="8311"/>
                </a:cubicBezTo>
                <a:cubicBezTo>
                  <a:pt x="15079" y="8311"/>
                  <a:pt x="15556" y="8058"/>
                  <a:pt x="15701" y="7976"/>
                </a:cubicBezTo>
                <a:cubicBezTo>
                  <a:pt x="16056" y="7774"/>
                  <a:pt x="16346" y="7588"/>
                  <a:pt x="16526" y="7196"/>
                </a:cubicBezTo>
                <a:cubicBezTo>
                  <a:pt x="17087" y="5980"/>
                  <a:pt x="16354" y="4317"/>
                  <a:pt x="15010" y="4317"/>
                </a:cubicBezTo>
                <a:cubicBezTo>
                  <a:pt x="14908" y="4317"/>
                  <a:pt x="14802" y="4327"/>
                  <a:pt x="14693" y="4347"/>
                </a:cubicBezTo>
                <a:cubicBezTo>
                  <a:pt x="15045" y="3594"/>
                  <a:pt x="15022" y="2781"/>
                  <a:pt x="14726" y="2007"/>
                </a:cubicBezTo>
                <a:cubicBezTo>
                  <a:pt x="14598" y="1673"/>
                  <a:pt x="14423" y="1344"/>
                  <a:pt x="14144" y="1121"/>
                </a:cubicBezTo>
                <a:cubicBezTo>
                  <a:pt x="13883" y="911"/>
                  <a:pt x="13464" y="819"/>
                  <a:pt x="13035" y="819"/>
                </a:cubicBezTo>
                <a:cubicBezTo>
                  <a:pt x="12561" y="819"/>
                  <a:pt x="12076" y="931"/>
                  <a:pt x="11780" y="1121"/>
                </a:cubicBezTo>
                <a:cubicBezTo>
                  <a:pt x="11380" y="1376"/>
                  <a:pt x="11099" y="1835"/>
                  <a:pt x="11122" y="2310"/>
                </a:cubicBezTo>
                <a:cubicBezTo>
                  <a:pt x="10882" y="1490"/>
                  <a:pt x="10457" y="663"/>
                  <a:pt x="9705" y="257"/>
                </a:cubicBezTo>
                <a:cubicBezTo>
                  <a:pt x="9374" y="78"/>
                  <a:pt x="9009" y="0"/>
                  <a:pt x="86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3"/>
          <p:cNvSpPr txBox="1">
            <a:spLocks noGrp="1"/>
          </p:cNvSpPr>
          <p:nvPr>
            <p:ph type="ctrTitle" idx="3"/>
          </p:nvPr>
        </p:nvSpPr>
        <p:spPr>
          <a:xfrm>
            <a:off x="2171875" y="1973375"/>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Center</a:t>
            </a:r>
            <a:endParaRPr/>
          </a:p>
        </p:txBody>
      </p:sp>
      <p:sp>
        <p:nvSpPr>
          <p:cNvPr id="359" name="Google Shape;359;p33"/>
          <p:cNvSpPr txBox="1">
            <a:spLocks noGrp="1"/>
          </p:cNvSpPr>
          <p:nvPr>
            <p:ph type="subTitle" idx="1"/>
          </p:nvPr>
        </p:nvSpPr>
        <p:spPr>
          <a:xfrm>
            <a:off x="2212825" y="2315768"/>
            <a:ext cx="17658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360" name="Google Shape;360;p33"/>
          <p:cNvSpPr txBox="1">
            <a:spLocks noGrp="1"/>
          </p:cNvSpPr>
          <p:nvPr>
            <p:ph type="title" idx="4"/>
          </p:nvPr>
        </p:nvSpPr>
        <p:spPr>
          <a:xfrm>
            <a:off x="4962700" y="1435050"/>
            <a:ext cx="1847700" cy="6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361" name="Google Shape;361;p33"/>
          <p:cNvSpPr txBox="1">
            <a:spLocks noGrp="1"/>
          </p:cNvSpPr>
          <p:nvPr>
            <p:ph type="ctrTitle" idx="5"/>
          </p:nvPr>
        </p:nvSpPr>
        <p:spPr>
          <a:xfrm>
            <a:off x="4962700" y="1973375"/>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Key Numbers</a:t>
            </a:r>
            <a:endParaRPr/>
          </a:p>
        </p:txBody>
      </p:sp>
      <p:sp>
        <p:nvSpPr>
          <p:cNvPr id="362" name="Google Shape;362;p33"/>
          <p:cNvSpPr/>
          <p:nvPr/>
        </p:nvSpPr>
        <p:spPr>
          <a:xfrm rot="852243">
            <a:off x="2712217" y="3037352"/>
            <a:ext cx="852569" cy="652299"/>
          </a:xfrm>
          <a:custGeom>
            <a:avLst/>
            <a:gdLst/>
            <a:ahLst/>
            <a:cxnLst/>
            <a:rect l="l" t="t" r="r" b="b"/>
            <a:pathLst>
              <a:path w="17088" h="13074" extrusionOk="0">
                <a:moveTo>
                  <a:pt x="8638" y="0"/>
                </a:moveTo>
                <a:cubicBezTo>
                  <a:pt x="7981" y="0"/>
                  <a:pt x="7303" y="245"/>
                  <a:pt x="6747" y="612"/>
                </a:cubicBezTo>
                <a:cubicBezTo>
                  <a:pt x="6210" y="969"/>
                  <a:pt x="5732" y="1447"/>
                  <a:pt x="5500" y="2047"/>
                </a:cubicBezTo>
                <a:cubicBezTo>
                  <a:pt x="5267" y="2646"/>
                  <a:pt x="5312" y="3377"/>
                  <a:pt x="5719" y="3876"/>
                </a:cubicBezTo>
                <a:cubicBezTo>
                  <a:pt x="5062" y="3342"/>
                  <a:pt x="4296" y="2896"/>
                  <a:pt x="3454" y="2802"/>
                </a:cubicBezTo>
                <a:cubicBezTo>
                  <a:pt x="3357" y="2791"/>
                  <a:pt x="3258" y="2785"/>
                  <a:pt x="3159" y="2785"/>
                </a:cubicBezTo>
                <a:cubicBezTo>
                  <a:pt x="2404" y="2785"/>
                  <a:pt x="1634" y="3107"/>
                  <a:pt x="1232" y="3739"/>
                </a:cubicBezTo>
                <a:cubicBezTo>
                  <a:pt x="574" y="4770"/>
                  <a:pt x="1105" y="6268"/>
                  <a:pt x="2140" y="6836"/>
                </a:cubicBezTo>
                <a:cubicBezTo>
                  <a:pt x="961" y="7358"/>
                  <a:pt x="1" y="8214"/>
                  <a:pt x="86" y="9638"/>
                </a:cubicBezTo>
                <a:cubicBezTo>
                  <a:pt x="166" y="10948"/>
                  <a:pt x="1306" y="12111"/>
                  <a:pt x="2615" y="12215"/>
                </a:cubicBezTo>
                <a:cubicBezTo>
                  <a:pt x="2692" y="12221"/>
                  <a:pt x="2768" y="12224"/>
                  <a:pt x="2845" y="12224"/>
                </a:cubicBezTo>
                <a:cubicBezTo>
                  <a:pt x="3625" y="12224"/>
                  <a:pt x="4383" y="11918"/>
                  <a:pt x="5111" y="11619"/>
                </a:cubicBezTo>
                <a:cubicBezTo>
                  <a:pt x="5364" y="12533"/>
                  <a:pt x="6342" y="13073"/>
                  <a:pt x="7302" y="13073"/>
                </a:cubicBezTo>
                <a:cubicBezTo>
                  <a:pt x="7498" y="13073"/>
                  <a:pt x="7694" y="13051"/>
                  <a:pt x="7882" y="13004"/>
                </a:cubicBezTo>
                <a:cubicBezTo>
                  <a:pt x="8992" y="12729"/>
                  <a:pt x="9850" y="11834"/>
                  <a:pt x="10444" y="10858"/>
                </a:cubicBezTo>
                <a:cubicBezTo>
                  <a:pt x="10986" y="11341"/>
                  <a:pt x="11713" y="11599"/>
                  <a:pt x="12438" y="11599"/>
                </a:cubicBezTo>
                <a:cubicBezTo>
                  <a:pt x="12785" y="11599"/>
                  <a:pt x="13132" y="11540"/>
                  <a:pt x="13457" y="11417"/>
                </a:cubicBezTo>
                <a:cubicBezTo>
                  <a:pt x="14793" y="10913"/>
                  <a:pt x="15313" y="9386"/>
                  <a:pt x="14504" y="8204"/>
                </a:cubicBezTo>
                <a:lnTo>
                  <a:pt x="14504" y="8204"/>
                </a:lnTo>
                <a:cubicBezTo>
                  <a:pt x="14557" y="8281"/>
                  <a:pt x="14648" y="8311"/>
                  <a:pt x="14759" y="8311"/>
                </a:cubicBezTo>
                <a:cubicBezTo>
                  <a:pt x="15079" y="8311"/>
                  <a:pt x="15556" y="8058"/>
                  <a:pt x="15701" y="7976"/>
                </a:cubicBezTo>
                <a:cubicBezTo>
                  <a:pt x="16056" y="7774"/>
                  <a:pt x="16346" y="7588"/>
                  <a:pt x="16526" y="7196"/>
                </a:cubicBezTo>
                <a:cubicBezTo>
                  <a:pt x="17087" y="5980"/>
                  <a:pt x="16354" y="4317"/>
                  <a:pt x="15010" y="4317"/>
                </a:cubicBezTo>
                <a:cubicBezTo>
                  <a:pt x="14908" y="4317"/>
                  <a:pt x="14802" y="4327"/>
                  <a:pt x="14693" y="4347"/>
                </a:cubicBezTo>
                <a:cubicBezTo>
                  <a:pt x="15045" y="3594"/>
                  <a:pt x="15022" y="2781"/>
                  <a:pt x="14726" y="2007"/>
                </a:cubicBezTo>
                <a:cubicBezTo>
                  <a:pt x="14598" y="1673"/>
                  <a:pt x="14423" y="1344"/>
                  <a:pt x="14144" y="1121"/>
                </a:cubicBezTo>
                <a:cubicBezTo>
                  <a:pt x="13883" y="911"/>
                  <a:pt x="13464" y="819"/>
                  <a:pt x="13035" y="819"/>
                </a:cubicBezTo>
                <a:cubicBezTo>
                  <a:pt x="12561" y="819"/>
                  <a:pt x="12076" y="931"/>
                  <a:pt x="11780" y="1121"/>
                </a:cubicBezTo>
                <a:cubicBezTo>
                  <a:pt x="11380" y="1376"/>
                  <a:pt x="11099" y="1835"/>
                  <a:pt x="11122" y="2310"/>
                </a:cubicBezTo>
                <a:cubicBezTo>
                  <a:pt x="10882" y="1490"/>
                  <a:pt x="10457" y="663"/>
                  <a:pt x="9705" y="257"/>
                </a:cubicBezTo>
                <a:cubicBezTo>
                  <a:pt x="9374" y="78"/>
                  <a:pt x="9009" y="0"/>
                  <a:pt x="86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3"/>
          <p:cNvSpPr txBox="1">
            <a:spLocks noGrp="1"/>
          </p:cNvSpPr>
          <p:nvPr>
            <p:ph type="subTitle" idx="6"/>
          </p:nvPr>
        </p:nvSpPr>
        <p:spPr>
          <a:xfrm>
            <a:off x="5003650" y="2315768"/>
            <a:ext cx="17658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Here you could describe the topic of the section</a:t>
            </a:r>
            <a:endParaRPr/>
          </a:p>
        </p:txBody>
      </p:sp>
      <p:sp>
        <p:nvSpPr>
          <p:cNvPr id="364" name="Google Shape;364;p33"/>
          <p:cNvSpPr txBox="1">
            <a:spLocks noGrp="1"/>
          </p:cNvSpPr>
          <p:nvPr>
            <p:ph type="title" idx="7"/>
          </p:nvPr>
        </p:nvSpPr>
        <p:spPr>
          <a:xfrm>
            <a:off x="2171875" y="3084375"/>
            <a:ext cx="1847700" cy="6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365" name="Google Shape;365;p33"/>
          <p:cNvSpPr txBox="1">
            <a:spLocks noGrp="1"/>
          </p:cNvSpPr>
          <p:nvPr>
            <p:ph type="ctrTitle" idx="8"/>
          </p:nvPr>
        </p:nvSpPr>
        <p:spPr>
          <a:xfrm>
            <a:off x="2171875" y="3622700"/>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Patient Care</a:t>
            </a:r>
            <a:endParaRPr/>
          </a:p>
        </p:txBody>
      </p:sp>
      <p:sp>
        <p:nvSpPr>
          <p:cNvPr id="366" name="Google Shape;366;p33"/>
          <p:cNvSpPr/>
          <p:nvPr/>
        </p:nvSpPr>
        <p:spPr>
          <a:xfrm rot="-10456113">
            <a:off x="5426835" y="3037348"/>
            <a:ext cx="852553" cy="652287"/>
          </a:xfrm>
          <a:custGeom>
            <a:avLst/>
            <a:gdLst/>
            <a:ahLst/>
            <a:cxnLst/>
            <a:rect l="l" t="t" r="r" b="b"/>
            <a:pathLst>
              <a:path w="17088" h="13074" extrusionOk="0">
                <a:moveTo>
                  <a:pt x="8638" y="0"/>
                </a:moveTo>
                <a:cubicBezTo>
                  <a:pt x="7981" y="0"/>
                  <a:pt x="7303" y="245"/>
                  <a:pt x="6747" y="612"/>
                </a:cubicBezTo>
                <a:cubicBezTo>
                  <a:pt x="6210" y="969"/>
                  <a:pt x="5732" y="1447"/>
                  <a:pt x="5500" y="2047"/>
                </a:cubicBezTo>
                <a:cubicBezTo>
                  <a:pt x="5267" y="2646"/>
                  <a:pt x="5312" y="3377"/>
                  <a:pt x="5719" y="3876"/>
                </a:cubicBezTo>
                <a:cubicBezTo>
                  <a:pt x="5062" y="3342"/>
                  <a:pt x="4296" y="2896"/>
                  <a:pt x="3454" y="2802"/>
                </a:cubicBezTo>
                <a:cubicBezTo>
                  <a:pt x="3357" y="2791"/>
                  <a:pt x="3258" y="2785"/>
                  <a:pt x="3159" y="2785"/>
                </a:cubicBezTo>
                <a:cubicBezTo>
                  <a:pt x="2404" y="2785"/>
                  <a:pt x="1634" y="3107"/>
                  <a:pt x="1232" y="3739"/>
                </a:cubicBezTo>
                <a:cubicBezTo>
                  <a:pt x="574" y="4770"/>
                  <a:pt x="1105" y="6268"/>
                  <a:pt x="2140" y="6836"/>
                </a:cubicBezTo>
                <a:cubicBezTo>
                  <a:pt x="961" y="7358"/>
                  <a:pt x="1" y="8214"/>
                  <a:pt x="86" y="9638"/>
                </a:cubicBezTo>
                <a:cubicBezTo>
                  <a:pt x="166" y="10948"/>
                  <a:pt x="1306" y="12111"/>
                  <a:pt x="2615" y="12215"/>
                </a:cubicBezTo>
                <a:cubicBezTo>
                  <a:pt x="2692" y="12221"/>
                  <a:pt x="2768" y="12224"/>
                  <a:pt x="2845" y="12224"/>
                </a:cubicBezTo>
                <a:cubicBezTo>
                  <a:pt x="3625" y="12224"/>
                  <a:pt x="4383" y="11918"/>
                  <a:pt x="5111" y="11619"/>
                </a:cubicBezTo>
                <a:cubicBezTo>
                  <a:pt x="5364" y="12533"/>
                  <a:pt x="6342" y="13073"/>
                  <a:pt x="7302" y="13073"/>
                </a:cubicBezTo>
                <a:cubicBezTo>
                  <a:pt x="7498" y="13073"/>
                  <a:pt x="7694" y="13051"/>
                  <a:pt x="7882" y="13004"/>
                </a:cubicBezTo>
                <a:cubicBezTo>
                  <a:pt x="8992" y="12729"/>
                  <a:pt x="9850" y="11834"/>
                  <a:pt x="10444" y="10858"/>
                </a:cubicBezTo>
                <a:cubicBezTo>
                  <a:pt x="10986" y="11341"/>
                  <a:pt x="11713" y="11599"/>
                  <a:pt x="12438" y="11599"/>
                </a:cubicBezTo>
                <a:cubicBezTo>
                  <a:pt x="12785" y="11599"/>
                  <a:pt x="13132" y="11540"/>
                  <a:pt x="13457" y="11417"/>
                </a:cubicBezTo>
                <a:cubicBezTo>
                  <a:pt x="14793" y="10913"/>
                  <a:pt x="15313" y="9386"/>
                  <a:pt x="14504" y="8204"/>
                </a:cubicBezTo>
                <a:lnTo>
                  <a:pt x="14504" y="8204"/>
                </a:lnTo>
                <a:cubicBezTo>
                  <a:pt x="14557" y="8281"/>
                  <a:pt x="14648" y="8311"/>
                  <a:pt x="14759" y="8311"/>
                </a:cubicBezTo>
                <a:cubicBezTo>
                  <a:pt x="15079" y="8311"/>
                  <a:pt x="15556" y="8058"/>
                  <a:pt x="15701" y="7976"/>
                </a:cubicBezTo>
                <a:cubicBezTo>
                  <a:pt x="16056" y="7774"/>
                  <a:pt x="16346" y="7588"/>
                  <a:pt x="16526" y="7196"/>
                </a:cubicBezTo>
                <a:cubicBezTo>
                  <a:pt x="17087" y="5980"/>
                  <a:pt x="16354" y="4317"/>
                  <a:pt x="15010" y="4317"/>
                </a:cubicBezTo>
                <a:cubicBezTo>
                  <a:pt x="14908" y="4317"/>
                  <a:pt x="14802" y="4327"/>
                  <a:pt x="14693" y="4347"/>
                </a:cubicBezTo>
                <a:cubicBezTo>
                  <a:pt x="15045" y="3594"/>
                  <a:pt x="15022" y="2781"/>
                  <a:pt x="14726" y="2007"/>
                </a:cubicBezTo>
                <a:cubicBezTo>
                  <a:pt x="14598" y="1673"/>
                  <a:pt x="14423" y="1344"/>
                  <a:pt x="14144" y="1121"/>
                </a:cubicBezTo>
                <a:cubicBezTo>
                  <a:pt x="13883" y="911"/>
                  <a:pt x="13464" y="819"/>
                  <a:pt x="13035" y="819"/>
                </a:cubicBezTo>
                <a:cubicBezTo>
                  <a:pt x="12561" y="819"/>
                  <a:pt x="12076" y="931"/>
                  <a:pt x="11780" y="1121"/>
                </a:cubicBezTo>
                <a:cubicBezTo>
                  <a:pt x="11380" y="1376"/>
                  <a:pt x="11099" y="1835"/>
                  <a:pt x="11122" y="2310"/>
                </a:cubicBezTo>
                <a:cubicBezTo>
                  <a:pt x="10882" y="1490"/>
                  <a:pt x="10457" y="663"/>
                  <a:pt x="9705" y="257"/>
                </a:cubicBezTo>
                <a:cubicBezTo>
                  <a:pt x="9374" y="78"/>
                  <a:pt x="9009" y="0"/>
                  <a:pt x="86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3"/>
          <p:cNvSpPr txBox="1">
            <a:spLocks noGrp="1"/>
          </p:cNvSpPr>
          <p:nvPr>
            <p:ph type="subTitle" idx="9"/>
          </p:nvPr>
        </p:nvSpPr>
        <p:spPr>
          <a:xfrm>
            <a:off x="2212825" y="3965093"/>
            <a:ext cx="17658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Here you could describe the topic of the section</a:t>
            </a:r>
            <a:endParaRPr/>
          </a:p>
        </p:txBody>
      </p:sp>
      <p:sp>
        <p:nvSpPr>
          <p:cNvPr id="368" name="Google Shape;368;p33"/>
          <p:cNvSpPr txBox="1">
            <a:spLocks noGrp="1"/>
          </p:cNvSpPr>
          <p:nvPr>
            <p:ph type="title" idx="13"/>
          </p:nvPr>
        </p:nvSpPr>
        <p:spPr>
          <a:xfrm>
            <a:off x="4962700" y="3084375"/>
            <a:ext cx="1847700" cy="6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
        <p:nvSpPr>
          <p:cNvPr id="369" name="Google Shape;369;p33"/>
          <p:cNvSpPr txBox="1">
            <a:spLocks noGrp="1"/>
          </p:cNvSpPr>
          <p:nvPr>
            <p:ph type="ctrTitle" idx="14"/>
          </p:nvPr>
        </p:nvSpPr>
        <p:spPr>
          <a:xfrm>
            <a:off x="4801000" y="3622700"/>
            <a:ext cx="21711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Key Accomplishments</a:t>
            </a:r>
            <a:endParaRPr/>
          </a:p>
        </p:txBody>
      </p:sp>
      <p:sp>
        <p:nvSpPr>
          <p:cNvPr id="370" name="Google Shape;370;p33"/>
          <p:cNvSpPr txBox="1">
            <a:spLocks noGrp="1"/>
          </p:cNvSpPr>
          <p:nvPr>
            <p:ph type="subTitle" idx="15"/>
          </p:nvPr>
        </p:nvSpPr>
        <p:spPr>
          <a:xfrm>
            <a:off x="5003650" y="3965093"/>
            <a:ext cx="17658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Here you could describe the topic of the section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1573" name="Google Shape;1573;p51"/>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Testimonials</a:t>
            </a:r>
            <a:endParaRPr/>
          </a:p>
        </p:txBody>
      </p:sp>
      <p:sp>
        <p:nvSpPr>
          <p:cNvPr id="1574" name="Google Shape;1574;p51"/>
          <p:cNvSpPr/>
          <p:nvPr/>
        </p:nvSpPr>
        <p:spPr>
          <a:xfrm rot="-748289">
            <a:off x="-911994" y="204629"/>
            <a:ext cx="2048504" cy="1403440"/>
          </a:xfrm>
          <a:custGeom>
            <a:avLst/>
            <a:gdLst/>
            <a:ahLst/>
            <a:cxnLst/>
            <a:rect l="l" t="t" r="r" b="b"/>
            <a:pathLst>
              <a:path w="17952" h="12299" extrusionOk="0">
                <a:moveTo>
                  <a:pt x="12313" y="1"/>
                </a:moveTo>
                <a:cubicBezTo>
                  <a:pt x="11906" y="1"/>
                  <a:pt x="11494" y="125"/>
                  <a:pt x="11151" y="346"/>
                </a:cubicBezTo>
                <a:cubicBezTo>
                  <a:pt x="10556" y="731"/>
                  <a:pt x="10160" y="1374"/>
                  <a:pt x="9964" y="2054"/>
                </a:cubicBezTo>
                <a:cubicBezTo>
                  <a:pt x="9819" y="1230"/>
                  <a:pt x="8971" y="684"/>
                  <a:pt x="8138" y="684"/>
                </a:cubicBezTo>
                <a:cubicBezTo>
                  <a:pt x="7896" y="684"/>
                  <a:pt x="7656" y="730"/>
                  <a:pt x="7434" y="828"/>
                </a:cubicBezTo>
                <a:cubicBezTo>
                  <a:pt x="6996" y="1027"/>
                  <a:pt x="6656" y="1364"/>
                  <a:pt x="6473" y="1802"/>
                </a:cubicBezTo>
                <a:cubicBezTo>
                  <a:pt x="6364" y="2064"/>
                  <a:pt x="6022" y="2849"/>
                  <a:pt x="6145" y="3108"/>
                </a:cubicBezTo>
                <a:lnTo>
                  <a:pt x="6145" y="3108"/>
                </a:lnTo>
                <a:cubicBezTo>
                  <a:pt x="5768" y="2325"/>
                  <a:pt x="4879" y="1875"/>
                  <a:pt x="4010" y="1847"/>
                </a:cubicBezTo>
                <a:cubicBezTo>
                  <a:pt x="3972" y="1846"/>
                  <a:pt x="3933" y="1846"/>
                  <a:pt x="3894" y="1846"/>
                </a:cubicBezTo>
                <a:cubicBezTo>
                  <a:pt x="2325" y="1846"/>
                  <a:pt x="483" y="2831"/>
                  <a:pt x="519" y="4572"/>
                </a:cubicBezTo>
                <a:cubicBezTo>
                  <a:pt x="539" y="5541"/>
                  <a:pt x="1113" y="6448"/>
                  <a:pt x="1908" y="7002"/>
                </a:cubicBezTo>
                <a:cubicBezTo>
                  <a:pt x="843" y="7079"/>
                  <a:pt x="1" y="8176"/>
                  <a:pt x="101" y="9239"/>
                </a:cubicBezTo>
                <a:cubicBezTo>
                  <a:pt x="202" y="10302"/>
                  <a:pt x="1139" y="11193"/>
                  <a:pt x="2197" y="11345"/>
                </a:cubicBezTo>
                <a:cubicBezTo>
                  <a:pt x="2318" y="11363"/>
                  <a:pt x="2441" y="11371"/>
                  <a:pt x="2562" y="11371"/>
                </a:cubicBezTo>
                <a:cubicBezTo>
                  <a:pt x="3500" y="11371"/>
                  <a:pt x="4424" y="10868"/>
                  <a:pt x="4988" y="10109"/>
                </a:cubicBezTo>
                <a:cubicBezTo>
                  <a:pt x="5322" y="11371"/>
                  <a:pt x="6677" y="12122"/>
                  <a:pt x="7976" y="12267"/>
                </a:cubicBezTo>
                <a:cubicBezTo>
                  <a:pt x="8164" y="12288"/>
                  <a:pt x="8354" y="12298"/>
                  <a:pt x="8544" y="12298"/>
                </a:cubicBezTo>
                <a:cubicBezTo>
                  <a:pt x="9486" y="12298"/>
                  <a:pt x="10433" y="12035"/>
                  <a:pt x="11161" y="11446"/>
                </a:cubicBezTo>
                <a:cubicBezTo>
                  <a:pt x="12036" y="10739"/>
                  <a:pt x="12528" y="9521"/>
                  <a:pt x="12215" y="8439"/>
                </a:cubicBezTo>
                <a:lnTo>
                  <a:pt x="12215" y="8439"/>
                </a:lnTo>
                <a:cubicBezTo>
                  <a:pt x="12788" y="9199"/>
                  <a:pt x="13744" y="9624"/>
                  <a:pt x="14692" y="9624"/>
                </a:cubicBezTo>
                <a:cubicBezTo>
                  <a:pt x="15147" y="9624"/>
                  <a:pt x="15601" y="9526"/>
                  <a:pt x="16010" y="9319"/>
                </a:cubicBezTo>
                <a:cubicBezTo>
                  <a:pt x="17266" y="8683"/>
                  <a:pt x="17951" y="7092"/>
                  <a:pt x="17548" y="5742"/>
                </a:cubicBezTo>
                <a:cubicBezTo>
                  <a:pt x="17174" y="4488"/>
                  <a:pt x="15904" y="3575"/>
                  <a:pt x="14605" y="3575"/>
                </a:cubicBezTo>
                <a:cubicBezTo>
                  <a:pt x="14504" y="3575"/>
                  <a:pt x="14402" y="3580"/>
                  <a:pt x="14301" y="3592"/>
                </a:cubicBezTo>
                <a:cubicBezTo>
                  <a:pt x="14356" y="2338"/>
                  <a:pt x="14272" y="817"/>
                  <a:pt x="13172" y="213"/>
                </a:cubicBezTo>
                <a:cubicBezTo>
                  <a:pt x="12908" y="68"/>
                  <a:pt x="12612" y="1"/>
                  <a:pt x="12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 name="Google Shape;1575;p51"/>
          <p:cNvGrpSpPr/>
          <p:nvPr/>
        </p:nvGrpSpPr>
        <p:grpSpPr>
          <a:xfrm rot="1446646">
            <a:off x="7374524" y="276088"/>
            <a:ext cx="485036" cy="586202"/>
            <a:chOff x="4258100" y="4122500"/>
            <a:chExt cx="271125" cy="327675"/>
          </a:xfrm>
        </p:grpSpPr>
        <p:sp>
          <p:nvSpPr>
            <p:cNvPr id="1576" name="Google Shape;1576;p51"/>
            <p:cNvSpPr/>
            <p:nvPr/>
          </p:nvSpPr>
          <p:spPr>
            <a:xfrm>
              <a:off x="4429950" y="4327300"/>
              <a:ext cx="32900" cy="102025"/>
            </a:xfrm>
            <a:custGeom>
              <a:avLst/>
              <a:gdLst/>
              <a:ahLst/>
              <a:cxnLst/>
              <a:rect l="l" t="t" r="r" b="b"/>
              <a:pathLst>
                <a:path w="1316" h="4081" extrusionOk="0">
                  <a:moveTo>
                    <a:pt x="52" y="0"/>
                  </a:moveTo>
                  <a:cubicBezTo>
                    <a:pt x="26" y="0"/>
                    <a:pt x="1" y="19"/>
                    <a:pt x="2" y="52"/>
                  </a:cubicBezTo>
                  <a:cubicBezTo>
                    <a:pt x="10" y="367"/>
                    <a:pt x="37" y="683"/>
                    <a:pt x="81" y="995"/>
                  </a:cubicBezTo>
                  <a:cubicBezTo>
                    <a:pt x="106" y="1150"/>
                    <a:pt x="134" y="1306"/>
                    <a:pt x="153" y="1463"/>
                  </a:cubicBezTo>
                  <a:cubicBezTo>
                    <a:pt x="172" y="1619"/>
                    <a:pt x="186" y="1776"/>
                    <a:pt x="197" y="1934"/>
                  </a:cubicBezTo>
                  <a:cubicBezTo>
                    <a:pt x="217" y="2249"/>
                    <a:pt x="244" y="2563"/>
                    <a:pt x="278" y="2877"/>
                  </a:cubicBezTo>
                  <a:cubicBezTo>
                    <a:pt x="314" y="3190"/>
                    <a:pt x="332" y="3504"/>
                    <a:pt x="363" y="3819"/>
                  </a:cubicBezTo>
                  <a:cubicBezTo>
                    <a:pt x="368" y="3858"/>
                    <a:pt x="395" y="3892"/>
                    <a:pt x="432" y="3903"/>
                  </a:cubicBezTo>
                  <a:lnTo>
                    <a:pt x="434" y="3903"/>
                  </a:lnTo>
                  <a:cubicBezTo>
                    <a:pt x="563" y="3944"/>
                    <a:pt x="695" y="3978"/>
                    <a:pt x="827" y="4010"/>
                  </a:cubicBezTo>
                  <a:cubicBezTo>
                    <a:pt x="893" y="4026"/>
                    <a:pt x="961" y="4040"/>
                    <a:pt x="1028" y="4053"/>
                  </a:cubicBezTo>
                  <a:cubicBezTo>
                    <a:pt x="1061" y="4060"/>
                    <a:pt x="1095" y="4064"/>
                    <a:pt x="1129" y="4070"/>
                  </a:cubicBezTo>
                  <a:lnTo>
                    <a:pt x="1182" y="4077"/>
                  </a:lnTo>
                  <a:cubicBezTo>
                    <a:pt x="1199" y="4080"/>
                    <a:pt x="1217" y="4081"/>
                    <a:pt x="1235" y="4081"/>
                  </a:cubicBezTo>
                  <a:cubicBezTo>
                    <a:pt x="1241" y="4081"/>
                    <a:pt x="1247" y="4081"/>
                    <a:pt x="1253" y="4081"/>
                  </a:cubicBezTo>
                  <a:cubicBezTo>
                    <a:pt x="1315" y="4072"/>
                    <a:pt x="1305" y="3983"/>
                    <a:pt x="1248" y="3983"/>
                  </a:cubicBezTo>
                  <a:cubicBezTo>
                    <a:pt x="1245" y="3983"/>
                    <a:pt x="1241" y="3983"/>
                    <a:pt x="1237" y="3984"/>
                  </a:cubicBezTo>
                  <a:cubicBezTo>
                    <a:pt x="1246" y="3980"/>
                    <a:pt x="1220" y="3974"/>
                    <a:pt x="1208" y="3968"/>
                  </a:cubicBezTo>
                  <a:lnTo>
                    <a:pt x="1162" y="3950"/>
                  </a:lnTo>
                  <a:lnTo>
                    <a:pt x="1068" y="3913"/>
                  </a:lnTo>
                  <a:cubicBezTo>
                    <a:pt x="1005" y="3890"/>
                    <a:pt x="942" y="3864"/>
                    <a:pt x="878" y="3841"/>
                  </a:cubicBezTo>
                  <a:cubicBezTo>
                    <a:pt x="771" y="3803"/>
                    <a:pt x="664" y="3765"/>
                    <a:pt x="556" y="3730"/>
                  </a:cubicBezTo>
                  <a:lnTo>
                    <a:pt x="556" y="3730"/>
                  </a:lnTo>
                  <a:cubicBezTo>
                    <a:pt x="519" y="3439"/>
                    <a:pt x="474" y="3149"/>
                    <a:pt x="443" y="2857"/>
                  </a:cubicBezTo>
                  <a:cubicBezTo>
                    <a:pt x="407" y="2544"/>
                    <a:pt x="366" y="2232"/>
                    <a:pt x="317" y="1920"/>
                  </a:cubicBezTo>
                  <a:cubicBezTo>
                    <a:pt x="295" y="1763"/>
                    <a:pt x="274" y="1607"/>
                    <a:pt x="258" y="1450"/>
                  </a:cubicBezTo>
                  <a:cubicBezTo>
                    <a:pt x="242" y="1293"/>
                    <a:pt x="238" y="1135"/>
                    <a:pt x="228" y="978"/>
                  </a:cubicBezTo>
                  <a:cubicBezTo>
                    <a:pt x="202" y="663"/>
                    <a:pt x="160" y="350"/>
                    <a:pt x="99" y="40"/>
                  </a:cubicBezTo>
                  <a:lnTo>
                    <a:pt x="99" y="41"/>
                  </a:lnTo>
                  <a:cubicBezTo>
                    <a:pt x="95" y="13"/>
                    <a:pt x="73" y="0"/>
                    <a:pt x="5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1"/>
            <p:cNvSpPr/>
            <p:nvPr/>
          </p:nvSpPr>
          <p:spPr>
            <a:xfrm>
              <a:off x="4438800" y="4419975"/>
              <a:ext cx="16775" cy="21250"/>
            </a:xfrm>
            <a:custGeom>
              <a:avLst/>
              <a:gdLst/>
              <a:ahLst/>
              <a:cxnLst/>
              <a:rect l="l" t="t" r="r" b="b"/>
              <a:pathLst>
                <a:path w="671" h="850" extrusionOk="0">
                  <a:moveTo>
                    <a:pt x="111" y="1"/>
                  </a:moveTo>
                  <a:cubicBezTo>
                    <a:pt x="54" y="1"/>
                    <a:pt x="1" y="50"/>
                    <a:pt x="13" y="117"/>
                  </a:cubicBezTo>
                  <a:lnTo>
                    <a:pt x="14" y="121"/>
                  </a:lnTo>
                  <a:cubicBezTo>
                    <a:pt x="56" y="358"/>
                    <a:pt x="106" y="592"/>
                    <a:pt x="186" y="820"/>
                  </a:cubicBezTo>
                  <a:lnTo>
                    <a:pt x="185" y="820"/>
                  </a:lnTo>
                  <a:cubicBezTo>
                    <a:pt x="192" y="840"/>
                    <a:pt x="208" y="849"/>
                    <a:pt x="225" y="849"/>
                  </a:cubicBezTo>
                  <a:cubicBezTo>
                    <a:pt x="246" y="849"/>
                    <a:pt x="267" y="834"/>
                    <a:pt x="266" y="807"/>
                  </a:cubicBezTo>
                  <a:lnTo>
                    <a:pt x="266" y="802"/>
                  </a:lnTo>
                  <a:cubicBezTo>
                    <a:pt x="268" y="655"/>
                    <a:pt x="259" y="510"/>
                    <a:pt x="243" y="367"/>
                  </a:cubicBezTo>
                  <a:lnTo>
                    <a:pt x="243" y="367"/>
                  </a:lnTo>
                  <a:cubicBezTo>
                    <a:pt x="353" y="467"/>
                    <a:pt x="469" y="561"/>
                    <a:pt x="596" y="645"/>
                  </a:cubicBezTo>
                  <a:lnTo>
                    <a:pt x="598" y="647"/>
                  </a:lnTo>
                  <a:cubicBezTo>
                    <a:pt x="605" y="652"/>
                    <a:pt x="612" y="654"/>
                    <a:pt x="619" y="654"/>
                  </a:cubicBezTo>
                  <a:cubicBezTo>
                    <a:pt x="647" y="654"/>
                    <a:pt x="670" y="622"/>
                    <a:pt x="652" y="593"/>
                  </a:cubicBezTo>
                  <a:cubicBezTo>
                    <a:pt x="518" y="385"/>
                    <a:pt x="353" y="204"/>
                    <a:pt x="180" y="30"/>
                  </a:cubicBezTo>
                  <a:cubicBezTo>
                    <a:pt x="159" y="10"/>
                    <a:pt x="135" y="1"/>
                    <a:pt x="11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1"/>
            <p:cNvSpPr/>
            <p:nvPr/>
          </p:nvSpPr>
          <p:spPr>
            <a:xfrm>
              <a:off x="4258100" y="4125375"/>
              <a:ext cx="254050" cy="219350"/>
            </a:xfrm>
            <a:custGeom>
              <a:avLst/>
              <a:gdLst/>
              <a:ahLst/>
              <a:cxnLst/>
              <a:rect l="l" t="t" r="r" b="b"/>
              <a:pathLst>
                <a:path w="10162" h="8774" extrusionOk="0">
                  <a:moveTo>
                    <a:pt x="7046" y="0"/>
                  </a:moveTo>
                  <a:cubicBezTo>
                    <a:pt x="6628" y="0"/>
                    <a:pt x="6148" y="101"/>
                    <a:pt x="5597" y="331"/>
                  </a:cubicBezTo>
                  <a:cubicBezTo>
                    <a:pt x="4564" y="760"/>
                    <a:pt x="5233" y="3561"/>
                    <a:pt x="3570" y="3842"/>
                  </a:cubicBezTo>
                  <a:cubicBezTo>
                    <a:pt x="1906" y="4124"/>
                    <a:pt x="593" y="3913"/>
                    <a:pt x="291" y="4719"/>
                  </a:cubicBezTo>
                  <a:cubicBezTo>
                    <a:pt x="0" y="5495"/>
                    <a:pt x="3001" y="8774"/>
                    <a:pt x="5660" y="8774"/>
                  </a:cubicBezTo>
                  <a:cubicBezTo>
                    <a:pt x="5756" y="8774"/>
                    <a:pt x="5852" y="8769"/>
                    <a:pt x="5948" y="8761"/>
                  </a:cubicBezTo>
                  <a:cubicBezTo>
                    <a:pt x="8674" y="8506"/>
                    <a:pt x="10161" y="6690"/>
                    <a:pt x="9964" y="4752"/>
                  </a:cubicBezTo>
                  <a:cubicBezTo>
                    <a:pt x="9796" y="3111"/>
                    <a:pt x="9367" y="0"/>
                    <a:pt x="7046"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1"/>
            <p:cNvSpPr/>
            <p:nvPr/>
          </p:nvSpPr>
          <p:spPr>
            <a:xfrm>
              <a:off x="4310050" y="4185950"/>
              <a:ext cx="93825" cy="70850"/>
            </a:xfrm>
            <a:custGeom>
              <a:avLst/>
              <a:gdLst/>
              <a:ahLst/>
              <a:cxnLst/>
              <a:rect l="l" t="t" r="r" b="b"/>
              <a:pathLst>
                <a:path w="3753" h="2834" extrusionOk="0">
                  <a:moveTo>
                    <a:pt x="573" y="0"/>
                  </a:moveTo>
                  <a:cubicBezTo>
                    <a:pt x="556" y="0"/>
                    <a:pt x="542" y="3"/>
                    <a:pt x="531" y="8"/>
                  </a:cubicBezTo>
                  <a:cubicBezTo>
                    <a:pt x="221" y="162"/>
                    <a:pt x="1" y="2306"/>
                    <a:pt x="1360" y="2670"/>
                  </a:cubicBezTo>
                  <a:cubicBezTo>
                    <a:pt x="1767" y="2779"/>
                    <a:pt x="2142" y="2833"/>
                    <a:pt x="2469" y="2833"/>
                  </a:cubicBezTo>
                  <a:cubicBezTo>
                    <a:pt x="3234" y="2833"/>
                    <a:pt x="3734" y="2538"/>
                    <a:pt x="3753" y="1964"/>
                  </a:cubicBezTo>
                  <a:cubicBezTo>
                    <a:pt x="3753" y="1964"/>
                    <a:pt x="1044" y="0"/>
                    <a:pt x="573" y="0"/>
                  </a:cubicBezTo>
                  <a:close/>
                </a:path>
              </a:pathLst>
            </a:custGeom>
            <a:solidFill>
              <a:srgbClr val="9AC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1"/>
            <p:cNvSpPr/>
            <p:nvPr/>
          </p:nvSpPr>
          <p:spPr>
            <a:xfrm>
              <a:off x="4261775" y="4191275"/>
              <a:ext cx="249550" cy="155500"/>
            </a:xfrm>
            <a:custGeom>
              <a:avLst/>
              <a:gdLst/>
              <a:ahLst/>
              <a:cxnLst/>
              <a:rect l="l" t="t" r="r" b="b"/>
              <a:pathLst>
                <a:path w="9982" h="6220" extrusionOk="0">
                  <a:moveTo>
                    <a:pt x="9596" y="0"/>
                  </a:moveTo>
                  <a:cubicBezTo>
                    <a:pt x="9549" y="0"/>
                    <a:pt x="9502" y="36"/>
                    <a:pt x="9504" y="94"/>
                  </a:cubicBezTo>
                  <a:cubicBezTo>
                    <a:pt x="9504" y="94"/>
                    <a:pt x="9503" y="114"/>
                    <a:pt x="9507" y="148"/>
                  </a:cubicBezTo>
                  <a:cubicBezTo>
                    <a:pt x="9509" y="184"/>
                    <a:pt x="9513" y="236"/>
                    <a:pt x="9518" y="304"/>
                  </a:cubicBezTo>
                  <a:cubicBezTo>
                    <a:pt x="9532" y="436"/>
                    <a:pt x="9552" y="630"/>
                    <a:pt x="9576" y="876"/>
                  </a:cubicBezTo>
                  <a:cubicBezTo>
                    <a:pt x="9598" y="1121"/>
                    <a:pt x="9656" y="1417"/>
                    <a:pt x="9661" y="1762"/>
                  </a:cubicBezTo>
                  <a:cubicBezTo>
                    <a:pt x="9661" y="2106"/>
                    <a:pt x="9644" y="2495"/>
                    <a:pt x="9554" y="2914"/>
                  </a:cubicBezTo>
                  <a:cubicBezTo>
                    <a:pt x="9471" y="3326"/>
                    <a:pt x="9333" y="3773"/>
                    <a:pt x="9102" y="4195"/>
                  </a:cubicBezTo>
                  <a:cubicBezTo>
                    <a:pt x="8870" y="4618"/>
                    <a:pt x="8540" y="5017"/>
                    <a:pt x="8110" y="5320"/>
                  </a:cubicBezTo>
                  <a:cubicBezTo>
                    <a:pt x="7680" y="5626"/>
                    <a:pt x="7162" y="5828"/>
                    <a:pt x="6613" y="5934"/>
                  </a:cubicBezTo>
                  <a:cubicBezTo>
                    <a:pt x="6262" y="6001"/>
                    <a:pt x="5901" y="6028"/>
                    <a:pt x="5537" y="6028"/>
                  </a:cubicBezTo>
                  <a:cubicBezTo>
                    <a:pt x="5330" y="6028"/>
                    <a:pt x="5121" y="6019"/>
                    <a:pt x="4913" y="6003"/>
                  </a:cubicBezTo>
                  <a:cubicBezTo>
                    <a:pt x="4628" y="5977"/>
                    <a:pt x="4343" y="5945"/>
                    <a:pt x="4060" y="5892"/>
                  </a:cubicBezTo>
                  <a:cubicBezTo>
                    <a:pt x="3783" y="5848"/>
                    <a:pt x="3509" y="5777"/>
                    <a:pt x="3245" y="5679"/>
                  </a:cubicBezTo>
                  <a:cubicBezTo>
                    <a:pt x="2722" y="5482"/>
                    <a:pt x="2256" y="5178"/>
                    <a:pt x="1867" y="4820"/>
                  </a:cubicBezTo>
                  <a:cubicBezTo>
                    <a:pt x="1493" y="4473"/>
                    <a:pt x="1170" y="4075"/>
                    <a:pt x="908" y="3639"/>
                  </a:cubicBezTo>
                  <a:cubicBezTo>
                    <a:pt x="654" y="3224"/>
                    <a:pt x="466" y="2798"/>
                    <a:pt x="357" y="2395"/>
                  </a:cubicBezTo>
                  <a:cubicBezTo>
                    <a:pt x="303" y="2194"/>
                    <a:pt x="269" y="1993"/>
                    <a:pt x="276" y="1823"/>
                  </a:cubicBezTo>
                  <a:cubicBezTo>
                    <a:pt x="277" y="1787"/>
                    <a:pt x="284" y="1751"/>
                    <a:pt x="295" y="1716"/>
                  </a:cubicBezTo>
                  <a:cubicBezTo>
                    <a:pt x="298" y="1707"/>
                    <a:pt x="302" y="1699"/>
                    <a:pt x="307" y="1691"/>
                  </a:cubicBezTo>
                  <a:cubicBezTo>
                    <a:pt x="315" y="1686"/>
                    <a:pt x="323" y="1680"/>
                    <a:pt x="332" y="1676"/>
                  </a:cubicBezTo>
                  <a:cubicBezTo>
                    <a:pt x="375" y="1653"/>
                    <a:pt x="467" y="1633"/>
                    <a:pt x="545" y="1625"/>
                  </a:cubicBezTo>
                  <a:cubicBezTo>
                    <a:pt x="878" y="1596"/>
                    <a:pt x="1195" y="1613"/>
                    <a:pt x="1449" y="1602"/>
                  </a:cubicBezTo>
                  <a:cubicBezTo>
                    <a:pt x="1962" y="1590"/>
                    <a:pt x="2256" y="1537"/>
                    <a:pt x="2256" y="1537"/>
                  </a:cubicBezTo>
                  <a:lnTo>
                    <a:pt x="2260" y="1536"/>
                  </a:lnTo>
                  <a:cubicBezTo>
                    <a:pt x="2308" y="1528"/>
                    <a:pt x="2341" y="1483"/>
                    <a:pt x="2333" y="1435"/>
                  </a:cubicBezTo>
                  <a:cubicBezTo>
                    <a:pt x="2326" y="1391"/>
                    <a:pt x="2289" y="1361"/>
                    <a:pt x="2246" y="1361"/>
                  </a:cubicBezTo>
                  <a:cubicBezTo>
                    <a:pt x="2242" y="1361"/>
                    <a:pt x="2237" y="1361"/>
                    <a:pt x="2232" y="1362"/>
                  </a:cubicBezTo>
                  <a:cubicBezTo>
                    <a:pt x="2232" y="1362"/>
                    <a:pt x="2026" y="1390"/>
                    <a:pt x="1650" y="1390"/>
                  </a:cubicBezTo>
                  <a:cubicBezTo>
                    <a:pt x="1587" y="1390"/>
                    <a:pt x="1520" y="1389"/>
                    <a:pt x="1448" y="1388"/>
                  </a:cubicBezTo>
                  <a:cubicBezTo>
                    <a:pt x="1270" y="1385"/>
                    <a:pt x="1070" y="1372"/>
                    <a:pt x="837" y="1372"/>
                  </a:cubicBezTo>
                  <a:cubicBezTo>
                    <a:pt x="738" y="1372"/>
                    <a:pt x="633" y="1374"/>
                    <a:pt x="522" y="1381"/>
                  </a:cubicBezTo>
                  <a:cubicBezTo>
                    <a:pt x="425" y="1392"/>
                    <a:pt x="332" y="1396"/>
                    <a:pt x="206" y="1457"/>
                  </a:cubicBezTo>
                  <a:cubicBezTo>
                    <a:pt x="195" y="1464"/>
                    <a:pt x="183" y="1470"/>
                    <a:pt x="171" y="1478"/>
                  </a:cubicBezTo>
                  <a:cubicBezTo>
                    <a:pt x="151" y="1491"/>
                    <a:pt x="133" y="1507"/>
                    <a:pt x="117" y="1524"/>
                  </a:cubicBezTo>
                  <a:cubicBezTo>
                    <a:pt x="92" y="1553"/>
                    <a:pt x="71" y="1587"/>
                    <a:pt x="58" y="1623"/>
                  </a:cubicBezTo>
                  <a:cubicBezTo>
                    <a:pt x="36" y="1680"/>
                    <a:pt x="22" y="1741"/>
                    <a:pt x="18" y="1803"/>
                  </a:cubicBezTo>
                  <a:cubicBezTo>
                    <a:pt x="0" y="2029"/>
                    <a:pt x="43" y="2244"/>
                    <a:pt x="97" y="2464"/>
                  </a:cubicBezTo>
                  <a:cubicBezTo>
                    <a:pt x="211" y="2900"/>
                    <a:pt x="404" y="3347"/>
                    <a:pt x="667" y="3786"/>
                  </a:cubicBezTo>
                  <a:cubicBezTo>
                    <a:pt x="936" y="4219"/>
                    <a:pt x="1274" y="4647"/>
                    <a:pt x="1699" y="5010"/>
                  </a:cubicBezTo>
                  <a:cubicBezTo>
                    <a:pt x="2359" y="5581"/>
                    <a:pt x="3167" y="5951"/>
                    <a:pt x="4029" y="6077"/>
                  </a:cubicBezTo>
                  <a:cubicBezTo>
                    <a:pt x="4317" y="6127"/>
                    <a:pt x="4608" y="6161"/>
                    <a:pt x="4898" y="6190"/>
                  </a:cubicBezTo>
                  <a:cubicBezTo>
                    <a:pt x="5121" y="6209"/>
                    <a:pt x="5345" y="6219"/>
                    <a:pt x="5568" y="6219"/>
                  </a:cubicBezTo>
                  <a:cubicBezTo>
                    <a:pt x="5931" y="6219"/>
                    <a:pt x="6294" y="6192"/>
                    <a:pt x="6649" y="6131"/>
                  </a:cubicBezTo>
                  <a:cubicBezTo>
                    <a:pt x="7222" y="6030"/>
                    <a:pt x="7776" y="5825"/>
                    <a:pt x="8239" y="5507"/>
                  </a:cubicBezTo>
                  <a:cubicBezTo>
                    <a:pt x="8705" y="5189"/>
                    <a:pt x="9069" y="4765"/>
                    <a:pt x="9322" y="4318"/>
                  </a:cubicBezTo>
                  <a:cubicBezTo>
                    <a:pt x="9575" y="3868"/>
                    <a:pt x="9728" y="3406"/>
                    <a:pt x="9823" y="2968"/>
                  </a:cubicBezTo>
                  <a:cubicBezTo>
                    <a:pt x="9918" y="2537"/>
                    <a:pt x="9966" y="2126"/>
                    <a:pt x="9969" y="1764"/>
                  </a:cubicBezTo>
                  <a:cubicBezTo>
                    <a:pt x="9982" y="1402"/>
                    <a:pt x="9981" y="1083"/>
                    <a:pt x="9932" y="825"/>
                  </a:cubicBezTo>
                  <a:cubicBezTo>
                    <a:pt x="9882" y="568"/>
                    <a:pt x="9819" y="374"/>
                    <a:pt x="9765" y="242"/>
                  </a:cubicBezTo>
                  <a:cubicBezTo>
                    <a:pt x="9738" y="175"/>
                    <a:pt x="9708" y="111"/>
                    <a:pt x="9674" y="49"/>
                  </a:cubicBezTo>
                  <a:lnTo>
                    <a:pt x="9673" y="45"/>
                  </a:lnTo>
                  <a:cubicBezTo>
                    <a:pt x="9655" y="14"/>
                    <a:pt x="9625" y="0"/>
                    <a:pt x="959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1"/>
            <p:cNvSpPr/>
            <p:nvPr/>
          </p:nvSpPr>
          <p:spPr>
            <a:xfrm>
              <a:off x="4359100" y="4122500"/>
              <a:ext cx="135950" cy="75750"/>
            </a:xfrm>
            <a:custGeom>
              <a:avLst/>
              <a:gdLst/>
              <a:ahLst/>
              <a:cxnLst/>
              <a:rect l="l" t="t" r="r" b="b"/>
              <a:pathLst>
                <a:path w="5438" h="3030" extrusionOk="0">
                  <a:moveTo>
                    <a:pt x="2690" y="0"/>
                  </a:moveTo>
                  <a:cubicBezTo>
                    <a:pt x="2555" y="0"/>
                    <a:pt x="2419" y="8"/>
                    <a:pt x="2283" y="26"/>
                  </a:cubicBezTo>
                  <a:cubicBezTo>
                    <a:pt x="2032" y="58"/>
                    <a:pt x="1789" y="131"/>
                    <a:pt x="1561" y="242"/>
                  </a:cubicBezTo>
                  <a:cubicBezTo>
                    <a:pt x="1332" y="352"/>
                    <a:pt x="1136" y="517"/>
                    <a:pt x="977" y="694"/>
                  </a:cubicBezTo>
                  <a:cubicBezTo>
                    <a:pt x="820" y="874"/>
                    <a:pt x="704" y="1070"/>
                    <a:pt x="609" y="1258"/>
                  </a:cubicBezTo>
                  <a:cubicBezTo>
                    <a:pt x="525" y="1434"/>
                    <a:pt x="452" y="1614"/>
                    <a:pt x="390" y="1799"/>
                  </a:cubicBezTo>
                  <a:cubicBezTo>
                    <a:pt x="271" y="2136"/>
                    <a:pt x="194" y="2417"/>
                    <a:pt x="130" y="2609"/>
                  </a:cubicBezTo>
                  <a:cubicBezTo>
                    <a:pt x="67" y="2798"/>
                    <a:pt x="25" y="2909"/>
                    <a:pt x="25" y="2909"/>
                  </a:cubicBezTo>
                  <a:lnTo>
                    <a:pt x="25" y="2910"/>
                  </a:lnTo>
                  <a:cubicBezTo>
                    <a:pt x="1" y="2978"/>
                    <a:pt x="55" y="3029"/>
                    <a:pt x="110" y="3029"/>
                  </a:cubicBezTo>
                  <a:cubicBezTo>
                    <a:pt x="138" y="3029"/>
                    <a:pt x="166" y="3016"/>
                    <a:pt x="185" y="2984"/>
                  </a:cubicBezTo>
                  <a:lnTo>
                    <a:pt x="187" y="2980"/>
                  </a:lnTo>
                  <a:cubicBezTo>
                    <a:pt x="187" y="2980"/>
                    <a:pt x="244" y="2878"/>
                    <a:pt x="327" y="2685"/>
                  </a:cubicBezTo>
                  <a:cubicBezTo>
                    <a:pt x="413" y="2496"/>
                    <a:pt x="518" y="2220"/>
                    <a:pt x="650" y="1900"/>
                  </a:cubicBezTo>
                  <a:cubicBezTo>
                    <a:pt x="787" y="1584"/>
                    <a:pt x="957" y="1219"/>
                    <a:pt x="1232" y="924"/>
                  </a:cubicBezTo>
                  <a:cubicBezTo>
                    <a:pt x="1370" y="775"/>
                    <a:pt x="1536" y="653"/>
                    <a:pt x="1720" y="564"/>
                  </a:cubicBezTo>
                  <a:cubicBezTo>
                    <a:pt x="1913" y="472"/>
                    <a:pt x="2120" y="412"/>
                    <a:pt x="2333" y="387"/>
                  </a:cubicBezTo>
                  <a:cubicBezTo>
                    <a:pt x="2477" y="368"/>
                    <a:pt x="2623" y="359"/>
                    <a:pt x="2769" y="359"/>
                  </a:cubicBezTo>
                  <a:cubicBezTo>
                    <a:pt x="2844" y="359"/>
                    <a:pt x="2919" y="361"/>
                    <a:pt x="2994" y="366"/>
                  </a:cubicBezTo>
                  <a:lnTo>
                    <a:pt x="3152" y="377"/>
                  </a:lnTo>
                  <a:cubicBezTo>
                    <a:pt x="3209" y="381"/>
                    <a:pt x="3268" y="382"/>
                    <a:pt x="3322" y="389"/>
                  </a:cubicBezTo>
                  <a:cubicBezTo>
                    <a:pt x="3371" y="397"/>
                    <a:pt x="3422" y="404"/>
                    <a:pt x="3471" y="414"/>
                  </a:cubicBezTo>
                  <a:lnTo>
                    <a:pt x="3620" y="456"/>
                  </a:lnTo>
                  <a:cubicBezTo>
                    <a:pt x="3818" y="517"/>
                    <a:pt x="3995" y="610"/>
                    <a:pt x="4163" y="701"/>
                  </a:cubicBezTo>
                  <a:cubicBezTo>
                    <a:pt x="4333" y="791"/>
                    <a:pt x="4486" y="898"/>
                    <a:pt x="4604" y="1022"/>
                  </a:cubicBezTo>
                  <a:cubicBezTo>
                    <a:pt x="4722" y="1145"/>
                    <a:pt x="4794" y="1289"/>
                    <a:pt x="4869" y="1404"/>
                  </a:cubicBezTo>
                  <a:cubicBezTo>
                    <a:pt x="4947" y="1516"/>
                    <a:pt x="5021" y="1612"/>
                    <a:pt x="5075" y="1694"/>
                  </a:cubicBezTo>
                  <a:lnTo>
                    <a:pt x="5212" y="1882"/>
                  </a:lnTo>
                  <a:cubicBezTo>
                    <a:pt x="5245" y="1926"/>
                    <a:pt x="5264" y="1949"/>
                    <a:pt x="5264" y="1949"/>
                  </a:cubicBezTo>
                  <a:lnTo>
                    <a:pt x="5267" y="1952"/>
                  </a:lnTo>
                  <a:cubicBezTo>
                    <a:pt x="5286" y="1972"/>
                    <a:pt x="5309" y="1981"/>
                    <a:pt x="5332" y="1981"/>
                  </a:cubicBezTo>
                  <a:cubicBezTo>
                    <a:pt x="5386" y="1981"/>
                    <a:pt x="5437" y="1932"/>
                    <a:pt x="5422" y="1868"/>
                  </a:cubicBezTo>
                  <a:cubicBezTo>
                    <a:pt x="5422" y="1868"/>
                    <a:pt x="5414" y="1839"/>
                    <a:pt x="5395" y="1786"/>
                  </a:cubicBezTo>
                  <a:cubicBezTo>
                    <a:pt x="5368" y="1708"/>
                    <a:pt x="5336" y="1632"/>
                    <a:pt x="5298" y="1560"/>
                  </a:cubicBezTo>
                  <a:cubicBezTo>
                    <a:pt x="5271" y="1508"/>
                    <a:pt x="5242" y="1457"/>
                    <a:pt x="5210" y="1408"/>
                  </a:cubicBezTo>
                  <a:cubicBezTo>
                    <a:pt x="5176" y="1348"/>
                    <a:pt x="5136" y="1291"/>
                    <a:pt x="5092" y="1237"/>
                  </a:cubicBezTo>
                  <a:cubicBezTo>
                    <a:pt x="5000" y="1120"/>
                    <a:pt x="4864" y="1016"/>
                    <a:pt x="4736" y="890"/>
                  </a:cubicBezTo>
                  <a:cubicBezTo>
                    <a:pt x="4599" y="749"/>
                    <a:pt x="4455" y="615"/>
                    <a:pt x="4304" y="490"/>
                  </a:cubicBezTo>
                  <a:cubicBezTo>
                    <a:pt x="4137" y="359"/>
                    <a:pt x="3937" y="251"/>
                    <a:pt x="3717" y="171"/>
                  </a:cubicBezTo>
                  <a:lnTo>
                    <a:pt x="3548" y="117"/>
                  </a:lnTo>
                  <a:lnTo>
                    <a:pt x="3369" y="70"/>
                  </a:lnTo>
                  <a:lnTo>
                    <a:pt x="3201" y="32"/>
                  </a:lnTo>
                  <a:cubicBezTo>
                    <a:pt x="3131" y="20"/>
                    <a:pt x="3079" y="21"/>
                    <a:pt x="3017" y="13"/>
                  </a:cubicBezTo>
                  <a:cubicBezTo>
                    <a:pt x="2910" y="5"/>
                    <a:pt x="2800" y="0"/>
                    <a:pt x="269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1"/>
            <p:cNvSpPr/>
            <p:nvPr/>
          </p:nvSpPr>
          <p:spPr>
            <a:xfrm>
              <a:off x="4457375" y="4164975"/>
              <a:ext cx="12400" cy="13450"/>
            </a:xfrm>
            <a:custGeom>
              <a:avLst/>
              <a:gdLst/>
              <a:ahLst/>
              <a:cxnLst/>
              <a:rect l="l" t="t" r="r" b="b"/>
              <a:pathLst>
                <a:path w="496" h="538" extrusionOk="0">
                  <a:moveTo>
                    <a:pt x="236" y="0"/>
                  </a:moveTo>
                  <a:cubicBezTo>
                    <a:pt x="226" y="0"/>
                    <a:pt x="216" y="1"/>
                    <a:pt x="205" y="3"/>
                  </a:cubicBezTo>
                  <a:cubicBezTo>
                    <a:pt x="82" y="23"/>
                    <a:pt x="0" y="159"/>
                    <a:pt x="25" y="306"/>
                  </a:cubicBezTo>
                  <a:cubicBezTo>
                    <a:pt x="47" y="440"/>
                    <a:pt x="150" y="537"/>
                    <a:pt x="262" y="537"/>
                  </a:cubicBezTo>
                  <a:cubicBezTo>
                    <a:pt x="272" y="537"/>
                    <a:pt x="282" y="537"/>
                    <a:pt x="292" y="535"/>
                  </a:cubicBezTo>
                  <a:cubicBezTo>
                    <a:pt x="415" y="515"/>
                    <a:pt x="496" y="378"/>
                    <a:pt x="472" y="233"/>
                  </a:cubicBezTo>
                  <a:cubicBezTo>
                    <a:pt x="450" y="98"/>
                    <a:pt x="348" y="0"/>
                    <a:pt x="23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1"/>
            <p:cNvSpPr/>
            <p:nvPr/>
          </p:nvSpPr>
          <p:spPr>
            <a:xfrm>
              <a:off x="4476100" y="4147525"/>
              <a:ext cx="52275" cy="48850"/>
            </a:xfrm>
            <a:custGeom>
              <a:avLst/>
              <a:gdLst/>
              <a:ahLst/>
              <a:cxnLst/>
              <a:rect l="l" t="t" r="r" b="b"/>
              <a:pathLst>
                <a:path w="2091" h="1954" extrusionOk="0">
                  <a:moveTo>
                    <a:pt x="1690" y="1"/>
                  </a:moveTo>
                  <a:cubicBezTo>
                    <a:pt x="1354" y="1"/>
                    <a:pt x="11" y="1319"/>
                    <a:pt x="6" y="1543"/>
                  </a:cubicBezTo>
                  <a:cubicBezTo>
                    <a:pt x="0" y="1806"/>
                    <a:pt x="888" y="1953"/>
                    <a:pt x="1493" y="1953"/>
                  </a:cubicBezTo>
                  <a:cubicBezTo>
                    <a:pt x="1789" y="1953"/>
                    <a:pt x="2017" y="1918"/>
                    <a:pt x="2041" y="1844"/>
                  </a:cubicBezTo>
                  <a:cubicBezTo>
                    <a:pt x="2090" y="1692"/>
                    <a:pt x="891" y="1254"/>
                    <a:pt x="891" y="1254"/>
                  </a:cubicBezTo>
                  <a:cubicBezTo>
                    <a:pt x="1393" y="857"/>
                    <a:pt x="1880" y="35"/>
                    <a:pt x="1709" y="2"/>
                  </a:cubicBezTo>
                  <a:cubicBezTo>
                    <a:pt x="1703" y="1"/>
                    <a:pt x="1697" y="1"/>
                    <a:pt x="1690"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1"/>
            <p:cNvSpPr/>
            <p:nvPr/>
          </p:nvSpPr>
          <p:spPr>
            <a:xfrm>
              <a:off x="4473825" y="4145725"/>
              <a:ext cx="55400" cy="51900"/>
            </a:xfrm>
            <a:custGeom>
              <a:avLst/>
              <a:gdLst/>
              <a:ahLst/>
              <a:cxnLst/>
              <a:rect l="l" t="t" r="r" b="b"/>
              <a:pathLst>
                <a:path w="2216" h="2076" extrusionOk="0">
                  <a:moveTo>
                    <a:pt x="1781" y="146"/>
                  </a:moveTo>
                  <a:cubicBezTo>
                    <a:pt x="1784" y="147"/>
                    <a:pt x="1785" y="147"/>
                    <a:pt x="1782" y="147"/>
                  </a:cubicBezTo>
                  <a:cubicBezTo>
                    <a:pt x="1781" y="147"/>
                    <a:pt x="1780" y="146"/>
                    <a:pt x="1778" y="146"/>
                  </a:cubicBezTo>
                  <a:lnTo>
                    <a:pt x="1778" y="146"/>
                  </a:lnTo>
                  <a:cubicBezTo>
                    <a:pt x="1780" y="146"/>
                    <a:pt x="1781" y="146"/>
                    <a:pt x="1781" y="146"/>
                  </a:cubicBezTo>
                  <a:close/>
                  <a:moveTo>
                    <a:pt x="1763" y="147"/>
                  </a:moveTo>
                  <a:cubicBezTo>
                    <a:pt x="1763" y="147"/>
                    <a:pt x="1763" y="147"/>
                    <a:pt x="1763" y="147"/>
                  </a:cubicBezTo>
                  <a:cubicBezTo>
                    <a:pt x="1763" y="221"/>
                    <a:pt x="1728" y="318"/>
                    <a:pt x="1689" y="402"/>
                  </a:cubicBezTo>
                  <a:cubicBezTo>
                    <a:pt x="1647" y="489"/>
                    <a:pt x="1598" y="571"/>
                    <a:pt x="1542" y="650"/>
                  </a:cubicBezTo>
                  <a:cubicBezTo>
                    <a:pt x="1429" y="808"/>
                    <a:pt x="1301" y="956"/>
                    <a:pt x="1161" y="1091"/>
                  </a:cubicBezTo>
                  <a:cubicBezTo>
                    <a:pt x="1088" y="1158"/>
                    <a:pt x="1009" y="1216"/>
                    <a:pt x="923" y="1265"/>
                  </a:cubicBezTo>
                  <a:cubicBezTo>
                    <a:pt x="838" y="1316"/>
                    <a:pt x="749" y="1359"/>
                    <a:pt x="657" y="1394"/>
                  </a:cubicBezTo>
                  <a:cubicBezTo>
                    <a:pt x="502" y="1453"/>
                    <a:pt x="342" y="1498"/>
                    <a:pt x="180" y="1526"/>
                  </a:cubicBezTo>
                  <a:lnTo>
                    <a:pt x="180" y="1526"/>
                  </a:lnTo>
                  <a:cubicBezTo>
                    <a:pt x="211" y="1478"/>
                    <a:pt x="252" y="1431"/>
                    <a:pt x="289" y="1387"/>
                  </a:cubicBezTo>
                  <a:cubicBezTo>
                    <a:pt x="355" y="1314"/>
                    <a:pt x="426" y="1243"/>
                    <a:pt x="499" y="1173"/>
                  </a:cubicBezTo>
                  <a:lnTo>
                    <a:pt x="720" y="969"/>
                  </a:lnTo>
                  <a:cubicBezTo>
                    <a:pt x="793" y="900"/>
                    <a:pt x="869" y="836"/>
                    <a:pt x="940" y="765"/>
                  </a:cubicBezTo>
                  <a:cubicBezTo>
                    <a:pt x="1014" y="698"/>
                    <a:pt x="1080" y="622"/>
                    <a:pt x="1152" y="552"/>
                  </a:cubicBezTo>
                  <a:cubicBezTo>
                    <a:pt x="1223" y="482"/>
                    <a:pt x="1299" y="417"/>
                    <a:pt x="1380" y="358"/>
                  </a:cubicBezTo>
                  <a:cubicBezTo>
                    <a:pt x="1458" y="299"/>
                    <a:pt x="1541" y="246"/>
                    <a:pt x="1627" y="198"/>
                  </a:cubicBezTo>
                  <a:cubicBezTo>
                    <a:pt x="1666" y="176"/>
                    <a:pt x="1708" y="160"/>
                    <a:pt x="1751" y="148"/>
                  </a:cubicBezTo>
                  <a:cubicBezTo>
                    <a:pt x="1754" y="147"/>
                    <a:pt x="1759" y="147"/>
                    <a:pt x="1763" y="147"/>
                  </a:cubicBezTo>
                  <a:close/>
                  <a:moveTo>
                    <a:pt x="2065" y="1885"/>
                  </a:moveTo>
                  <a:cubicBezTo>
                    <a:pt x="2066" y="1885"/>
                    <a:pt x="2063" y="1891"/>
                    <a:pt x="2060" y="1893"/>
                  </a:cubicBezTo>
                  <a:cubicBezTo>
                    <a:pt x="2059" y="1894"/>
                    <a:pt x="2059" y="1894"/>
                    <a:pt x="2058" y="1894"/>
                  </a:cubicBezTo>
                  <a:lnTo>
                    <a:pt x="2058" y="1894"/>
                  </a:lnTo>
                  <a:cubicBezTo>
                    <a:pt x="2059" y="1892"/>
                    <a:pt x="2060" y="1889"/>
                    <a:pt x="2061" y="1887"/>
                  </a:cubicBezTo>
                  <a:lnTo>
                    <a:pt x="2061" y="1887"/>
                  </a:lnTo>
                  <a:lnTo>
                    <a:pt x="2059" y="1893"/>
                  </a:lnTo>
                  <a:cubicBezTo>
                    <a:pt x="2060" y="1891"/>
                    <a:pt x="2061" y="1889"/>
                    <a:pt x="2063" y="1887"/>
                  </a:cubicBezTo>
                  <a:cubicBezTo>
                    <a:pt x="2064" y="1886"/>
                    <a:pt x="2065" y="1885"/>
                    <a:pt x="2065" y="1885"/>
                  </a:cubicBezTo>
                  <a:close/>
                  <a:moveTo>
                    <a:pt x="177" y="1697"/>
                  </a:moveTo>
                  <a:lnTo>
                    <a:pt x="177" y="1697"/>
                  </a:lnTo>
                  <a:cubicBezTo>
                    <a:pt x="502" y="1725"/>
                    <a:pt x="827" y="1754"/>
                    <a:pt x="1150" y="1798"/>
                  </a:cubicBezTo>
                  <a:lnTo>
                    <a:pt x="1673" y="1878"/>
                  </a:lnTo>
                  <a:cubicBezTo>
                    <a:pt x="1759" y="1893"/>
                    <a:pt x="1847" y="1902"/>
                    <a:pt x="1929" y="1918"/>
                  </a:cubicBezTo>
                  <a:cubicBezTo>
                    <a:pt x="1949" y="1922"/>
                    <a:pt x="1969" y="1926"/>
                    <a:pt x="1989" y="1930"/>
                  </a:cubicBezTo>
                  <a:lnTo>
                    <a:pt x="1989" y="1930"/>
                  </a:lnTo>
                  <a:cubicBezTo>
                    <a:pt x="1942" y="1946"/>
                    <a:pt x="1886" y="1956"/>
                    <a:pt x="1835" y="1963"/>
                  </a:cubicBezTo>
                  <a:cubicBezTo>
                    <a:pt x="1749" y="1971"/>
                    <a:pt x="1661" y="1975"/>
                    <a:pt x="1573" y="1975"/>
                  </a:cubicBezTo>
                  <a:cubicBezTo>
                    <a:pt x="1398" y="1969"/>
                    <a:pt x="1222" y="1954"/>
                    <a:pt x="1048" y="1930"/>
                  </a:cubicBezTo>
                  <a:cubicBezTo>
                    <a:pt x="874" y="1906"/>
                    <a:pt x="702" y="1878"/>
                    <a:pt x="532" y="1842"/>
                  </a:cubicBezTo>
                  <a:cubicBezTo>
                    <a:pt x="447" y="1824"/>
                    <a:pt x="365" y="1799"/>
                    <a:pt x="285" y="1765"/>
                  </a:cubicBezTo>
                  <a:cubicBezTo>
                    <a:pt x="246" y="1749"/>
                    <a:pt x="206" y="1725"/>
                    <a:pt x="177" y="1697"/>
                  </a:cubicBezTo>
                  <a:close/>
                  <a:moveTo>
                    <a:pt x="1780" y="1"/>
                  </a:moveTo>
                  <a:cubicBezTo>
                    <a:pt x="1755" y="1"/>
                    <a:pt x="1739" y="8"/>
                    <a:pt x="1717" y="11"/>
                  </a:cubicBezTo>
                  <a:cubicBezTo>
                    <a:pt x="1663" y="28"/>
                    <a:pt x="1612" y="52"/>
                    <a:pt x="1563" y="82"/>
                  </a:cubicBezTo>
                  <a:cubicBezTo>
                    <a:pt x="1473" y="135"/>
                    <a:pt x="1387" y="194"/>
                    <a:pt x="1306" y="258"/>
                  </a:cubicBezTo>
                  <a:cubicBezTo>
                    <a:pt x="1225" y="321"/>
                    <a:pt x="1143" y="383"/>
                    <a:pt x="1061" y="445"/>
                  </a:cubicBezTo>
                  <a:cubicBezTo>
                    <a:pt x="978" y="505"/>
                    <a:pt x="894" y="565"/>
                    <a:pt x="820" y="635"/>
                  </a:cubicBezTo>
                  <a:cubicBezTo>
                    <a:pt x="741" y="700"/>
                    <a:pt x="674" y="777"/>
                    <a:pt x="602" y="850"/>
                  </a:cubicBezTo>
                  <a:cubicBezTo>
                    <a:pt x="530" y="924"/>
                    <a:pt x="466" y="1004"/>
                    <a:pt x="401" y="1083"/>
                  </a:cubicBezTo>
                  <a:cubicBezTo>
                    <a:pt x="337" y="1162"/>
                    <a:pt x="273" y="1242"/>
                    <a:pt x="215" y="1328"/>
                  </a:cubicBezTo>
                  <a:cubicBezTo>
                    <a:pt x="168" y="1396"/>
                    <a:pt x="114" y="1457"/>
                    <a:pt x="81" y="1541"/>
                  </a:cubicBezTo>
                  <a:lnTo>
                    <a:pt x="81" y="1541"/>
                  </a:lnTo>
                  <a:cubicBezTo>
                    <a:pt x="1" y="1556"/>
                    <a:pt x="1" y="1670"/>
                    <a:pt x="77" y="1687"/>
                  </a:cubicBezTo>
                  <a:lnTo>
                    <a:pt x="77" y="1687"/>
                  </a:lnTo>
                  <a:cubicBezTo>
                    <a:pt x="91" y="1715"/>
                    <a:pt x="111" y="1739"/>
                    <a:pt x="131" y="1757"/>
                  </a:cubicBezTo>
                  <a:cubicBezTo>
                    <a:pt x="167" y="1789"/>
                    <a:pt x="207" y="1816"/>
                    <a:pt x="249" y="1838"/>
                  </a:cubicBezTo>
                  <a:cubicBezTo>
                    <a:pt x="330" y="1882"/>
                    <a:pt x="416" y="1918"/>
                    <a:pt x="504" y="1946"/>
                  </a:cubicBezTo>
                  <a:cubicBezTo>
                    <a:pt x="677" y="2004"/>
                    <a:pt x="856" y="2035"/>
                    <a:pt x="1035" y="2053"/>
                  </a:cubicBezTo>
                  <a:cubicBezTo>
                    <a:pt x="1195" y="2068"/>
                    <a:pt x="1354" y="2076"/>
                    <a:pt x="1514" y="2076"/>
                  </a:cubicBezTo>
                  <a:cubicBezTo>
                    <a:pt x="1534" y="2076"/>
                    <a:pt x="1554" y="2076"/>
                    <a:pt x="1574" y="2075"/>
                  </a:cubicBezTo>
                  <a:cubicBezTo>
                    <a:pt x="1664" y="2075"/>
                    <a:pt x="1754" y="2073"/>
                    <a:pt x="1845" y="2066"/>
                  </a:cubicBezTo>
                  <a:cubicBezTo>
                    <a:pt x="1939" y="2057"/>
                    <a:pt x="2025" y="2059"/>
                    <a:pt x="2136" y="2015"/>
                  </a:cubicBezTo>
                  <a:cubicBezTo>
                    <a:pt x="2153" y="2006"/>
                    <a:pt x="2171" y="1994"/>
                    <a:pt x="2183" y="1979"/>
                  </a:cubicBezTo>
                  <a:cubicBezTo>
                    <a:pt x="2189" y="1972"/>
                    <a:pt x="2194" y="1966"/>
                    <a:pt x="2198" y="1959"/>
                  </a:cubicBezTo>
                  <a:lnTo>
                    <a:pt x="2203" y="1951"/>
                  </a:lnTo>
                  <a:cubicBezTo>
                    <a:pt x="2215" y="1925"/>
                    <a:pt x="2216" y="1896"/>
                    <a:pt x="2205" y="1871"/>
                  </a:cubicBezTo>
                  <a:cubicBezTo>
                    <a:pt x="2160" y="1799"/>
                    <a:pt x="2135" y="1806"/>
                    <a:pt x="2110" y="1789"/>
                  </a:cubicBezTo>
                  <a:cubicBezTo>
                    <a:pt x="2065" y="1768"/>
                    <a:pt x="2019" y="1751"/>
                    <a:pt x="1972" y="1739"/>
                  </a:cubicBezTo>
                  <a:cubicBezTo>
                    <a:pt x="1884" y="1715"/>
                    <a:pt x="1795" y="1696"/>
                    <a:pt x="1705" y="1681"/>
                  </a:cubicBezTo>
                  <a:cubicBezTo>
                    <a:pt x="1527" y="1651"/>
                    <a:pt x="1348" y="1640"/>
                    <a:pt x="1169" y="1624"/>
                  </a:cubicBezTo>
                  <a:cubicBezTo>
                    <a:pt x="957" y="1606"/>
                    <a:pt x="744" y="1588"/>
                    <a:pt x="532" y="1571"/>
                  </a:cubicBezTo>
                  <a:lnTo>
                    <a:pt x="532" y="1571"/>
                  </a:lnTo>
                  <a:cubicBezTo>
                    <a:pt x="589" y="1549"/>
                    <a:pt x="646" y="1526"/>
                    <a:pt x="702" y="1500"/>
                  </a:cubicBezTo>
                  <a:cubicBezTo>
                    <a:pt x="892" y="1416"/>
                    <a:pt x="1065" y="1304"/>
                    <a:pt x="1238" y="1187"/>
                  </a:cubicBezTo>
                  <a:cubicBezTo>
                    <a:pt x="1411" y="1071"/>
                    <a:pt x="1569" y="924"/>
                    <a:pt x="1686" y="747"/>
                  </a:cubicBezTo>
                  <a:cubicBezTo>
                    <a:pt x="1745" y="659"/>
                    <a:pt x="1795" y="565"/>
                    <a:pt x="1836" y="467"/>
                  </a:cubicBezTo>
                  <a:cubicBezTo>
                    <a:pt x="1875" y="366"/>
                    <a:pt x="1914" y="269"/>
                    <a:pt x="1912" y="139"/>
                  </a:cubicBezTo>
                  <a:cubicBezTo>
                    <a:pt x="1911" y="120"/>
                    <a:pt x="1908" y="100"/>
                    <a:pt x="1901" y="81"/>
                  </a:cubicBezTo>
                  <a:cubicBezTo>
                    <a:pt x="1896" y="66"/>
                    <a:pt x="1888" y="52"/>
                    <a:pt x="1878" y="40"/>
                  </a:cubicBezTo>
                  <a:cubicBezTo>
                    <a:pt x="1870" y="32"/>
                    <a:pt x="1860" y="23"/>
                    <a:pt x="1851" y="17"/>
                  </a:cubicBezTo>
                  <a:cubicBezTo>
                    <a:pt x="1848" y="14"/>
                    <a:pt x="1843" y="12"/>
                    <a:pt x="1839" y="11"/>
                  </a:cubicBezTo>
                  <a:cubicBezTo>
                    <a:pt x="1814" y="3"/>
                    <a:pt x="1796" y="1"/>
                    <a:pt x="178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1"/>
            <p:cNvSpPr/>
            <p:nvPr/>
          </p:nvSpPr>
          <p:spPr>
            <a:xfrm>
              <a:off x="4433850" y="4181375"/>
              <a:ext cx="46325" cy="43775"/>
            </a:xfrm>
            <a:custGeom>
              <a:avLst/>
              <a:gdLst/>
              <a:ahLst/>
              <a:cxnLst/>
              <a:rect l="l" t="t" r="r" b="b"/>
              <a:pathLst>
                <a:path w="1853" h="1751" extrusionOk="0">
                  <a:moveTo>
                    <a:pt x="920" y="1"/>
                  </a:moveTo>
                  <a:cubicBezTo>
                    <a:pt x="761" y="1"/>
                    <a:pt x="601" y="44"/>
                    <a:pt x="460" y="132"/>
                  </a:cubicBezTo>
                  <a:cubicBezTo>
                    <a:pt x="159" y="319"/>
                    <a:pt x="0" y="668"/>
                    <a:pt x="57" y="1016"/>
                  </a:cubicBezTo>
                  <a:cubicBezTo>
                    <a:pt x="128" y="1446"/>
                    <a:pt x="498" y="1750"/>
                    <a:pt x="919" y="1750"/>
                  </a:cubicBezTo>
                  <a:cubicBezTo>
                    <a:pt x="966" y="1750"/>
                    <a:pt x="1013" y="1746"/>
                    <a:pt x="1061" y="1739"/>
                  </a:cubicBezTo>
                  <a:cubicBezTo>
                    <a:pt x="1410" y="1682"/>
                    <a:pt x="1691" y="1420"/>
                    <a:pt x="1772" y="1075"/>
                  </a:cubicBezTo>
                  <a:cubicBezTo>
                    <a:pt x="1852" y="731"/>
                    <a:pt x="1718" y="372"/>
                    <a:pt x="1431" y="166"/>
                  </a:cubicBezTo>
                  <a:cubicBezTo>
                    <a:pt x="1278" y="56"/>
                    <a:pt x="1099" y="1"/>
                    <a:pt x="920"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1"/>
            <p:cNvSpPr/>
            <p:nvPr/>
          </p:nvSpPr>
          <p:spPr>
            <a:xfrm>
              <a:off x="4378950" y="4331900"/>
              <a:ext cx="12900" cy="118275"/>
            </a:xfrm>
            <a:custGeom>
              <a:avLst/>
              <a:gdLst/>
              <a:ahLst/>
              <a:cxnLst/>
              <a:rect l="l" t="t" r="r" b="b"/>
              <a:pathLst>
                <a:path w="516" h="4731" extrusionOk="0">
                  <a:moveTo>
                    <a:pt x="114" y="0"/>
                  </a:moveTo>
                  <a:cubicBezTo>
                    <a:pt x="91" y="0"/>
                    <a:pt x="68" y="15"/>
                    <a:pt x="65" y="46"/>
                  </a:cubicBezTo>
                  <a:lnTo>
                    <a:pt x="65" y="49"/>
                  </a:lnTo>
                  <a:cubicBezTo>
                    <a:pt x="65" y="49"/>
                    <a:pt x="60" y="123"/>
                    <a:pt x="50" y="253"/>
                  </a:cubicBezTo>
                  <a:cubicBezTo>
                    <a:pt x="43" y="383"/>
                    <a:pt x="38" y="568"/>
                    <a:pt x="33" y="790"/>
                  </a:cubicBezTo>
                  <a:cubicBezTo>
                    <a:pt x="29" y="1012"/>
                    <a:pt x="58" y="1270"/>
                    <a:pt x="58" y="1548"/>
                  </a:cubicBezTo>
                  <a:cubicBezTo>
                    <a:pt x="58" y="1825"/>
                    <a:pt x="41" y="2122"/>
                    <a:pt x="31" y="2418"/>
                  </a:cubicBezTo>
                  <a:cubicBezTo>
                    <a:pt x="24" y="2714"/>
                    <a:pt x="21" y="3010"/>
                    <a:pt x="17" y="3288"/>
                  </a:cubicBezTo>
                  <a:cubicBezTo>
                    <a:pt x="13" y="3427"/>
                    <a:pt x="10" y="3561"/>
                    <a:pt x="5" y="3688"/>
                  </a:cubicBezTo>
                  <a:cubicBezTo>
                    <a:pt x="3" y="3752"/>
                    <a:pt x="2" y="3814"/>
                    <a:pt x="0" y="3874"/>
                  </a:cubicBezTo>
                  <a:lnTo>
                    <a:pt x="0" y="3962"/>
                  </a:lnTo>
                  <a:lnTo>
                    <a:pt x="0" y="4005"/>
                  </a:lnTo>
                  <a:lnTo>
                    <a:pt x="0" y="4019"/>
                  </a:lnTo>
                  <a:lnTo>
                    <a:pt x="2" y="4034"/>
                  </a:lnTo>
                  <a:lnTo>
                    <a:pt x="3" y="4039"/>
                  </a:lnTo>
                  <a:lnTo>
                    <a:pt x="6" y="4060"/>
                  </a:lnTo>
                  <a:cubicBezTo>
                    <a:pt x="46" y="4203"/>
                    <a:pt x="104" y="4277"/>
                    <a:pt x="152" y="4362"/>
                  </a:cubicBezTo>
                  <a:cubicBezTo>
                    <a:pt x="201" y="4440"/>
                    <a:pt x="250" y="4503"/>
                    <a:pt x="289" y="4556"/>
                  </a:cubicBezTo>
                  <a:cubicBezTo>
                    <a:pt x="370" y="4660"/>
                    <a:pt x="422" y="4715"/>
                    <a:pt x="422" y="4715"/>
                  </a:cubicBezTo>
                  <a:cubicBezTo>
                    <a:pt x="431" y="4726"/>
                    <a:pt x="445" y="4731"/>
                    <a:pt x="459" y="4731"/>
                  </a:cubicBezTo>
                  <a:cubicBezTo>
                    <a:pt x="466" y="4731"/>
                    <a:pt x="474" y="4729"/>
                    <a:pt x="481" y="4726"/>
                  </a:cubicBezTo>
                  <a:cubicBezTo>
                    <a:pt x="505" y="4714"/>
                    <a:pt x="515" y="4684"/>
                    <a:pt x="502" y="4659"/>
                  </a:cubicBezTo>
                  <a:lnTo>
                    <a:pt x="411" y="4479"/>
                  </a:lnTo>
                  <a:cubicBezTo>
                    <a:pt x="382" y="4422"/>
                    <a:pt x="348" y="4354"/>
                    <a:pt x="307" y="4274"/>
                  </a:cubicBezTo>
                  <a:cubicBezTo>
                    <a:pt x="268" y="4200"/>
                    <a:pt x="222" y="4096"/>
                    <a:pt x="204" y="4025"/>
                  </a:cubicBezTo>
                  <a:cubicBezTo>
                    <a:pt x="200" y="3807"/>
                    <a:pt x="194" y="3553"/>
                    <a:pt x="189" y="3281"/>
                  </a:cubicBezTo>
                  <a:cubicBezTo>
                    <a:pt x="187" y="3004"/>
                    <a:pt x="187" y="2707"/>
                    <a:pt x="181" y="2412"/>
                  </a:cubicBezTo>
                  <a:cubicBezTo>
                    <a:pt x="173" y="2117"/>
                    <a:pt x="158" y="1821"/>
                    <a:pt x="161" y="1544"/>
                  </a:cubicBezTo>
                  <a:cubicBezTo>
                    <a:pt x="163" y="1266"/>
                    <a:pt x="192" y="1006"/>
                    <a:pt x="190" y="784"/>
                  </a:cubicBezTo>
                  <a:cubicBezTo>
                    <a:pt x="189" y="562"/>
                    <a:pt x="183" y="376"/>
                    <a:pt x="177" y="247"/>
                  </a:cubicBezTo>
                  <a:cubicBezTo>
                    <a:pt x="171" y="119"/>
                    <a:pt x="163" y="45"/>
                    <a:pt x="163" y="45"/>
                  </a:cubicBezTo>
                  <a:cubicBezTo>
                    <a:pt x="160" y="15"/>
                    <a:pt x="137" y="0"/>
                    <a:pt x="11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1"/>
            <p:cNvSpPr/>
            <p:nvPr/>
          </p:nvSpPr>
          <p:spPr>
            <a:xfrm>
              <a:off x="4380425" y="4431450"/>
              <a:ext cx="24600" cy="13400"/>
            </a:xfrm>
            <a:custGeom>
              <a:avLst/>
              <a:gdLst/>
              <a:ahLst/>
              <a:cxnLst/>
              <a:rect l="l" t="t" r="r" b="b"/>
              <a:pathLst>
                <a:path w="984" h="536" extrusionOk="0">
                  <a:moveTo>
                    <a:pt x="54" y="0"/>
                  </a:moveTo>
                  <a:cubicBezTo>
                    <a:pt x="20" y="0"/>
                    <a:pt x="0" y="41"/>
                    <a:pt x="25" y="68"/>
                  </a:cubicBezTo>
                  <a:cubicBezTo>
                    <a:pt x="63" y="106"/>
                    <a:pt x="104" y="140"/>
                    <a:pt x="147" y="173"/>
                  </a:cubicBezTo>
                  <a:cubicBezTo>
                    <a:pt x="240" y="242"/>
                    <a:pt x="340" y="302"/>
                    <a:pt x="443" y="353"/>
                  </a:cubicBezTo>
                  <a:cubicBezTo>
                    <a:pt x="546" y="407"/>
                    <a:pt x="653" y="452"/>
                    <a:pt x="763" y="491"/>
                  </a:cubicBezTo>
                  <a:cubicBezTo>
                    <a:pt x="813" y="508"/>
                    <a:pt x="865" y="522"/>
                    <a:pt x="917" y="534"/>
                  </a:cubicBezTo>
                  <a:lnTo>
                    <a:pt x="916" y="535"/>
                  </a:lnTo>
                  <a:cubicBezTo>
                    <a:pt x="919" y="535"/>
                    <a:pt x="923" y="536"/>
                    <a:pt x="926" y="536"/>
                  </a:cubicBezTo>
                  <a:cubicBezTo>
                    <a:pt x="963" y="536"/>
                    <a:pt x="984" y="489"/>
                    <a:pt x="955" y="462"/>
                  </a:cubicBezTo>
                  <a:cubicBezTo>
                    <a:pt x="915" y="425"/>
                    <a:pt x="873" y="392"/>
                    <a:pt x="829" y="361"/>
                  </a:cubicBezTo>
                  <a:cubicBezTo>
                    <a:pt x="736" y="293"/>
                    <a:pt x="637" y="232"/>
                    <a:pt x="534" y="178"/>
                  </a:cubicBezTo>
                  <a:cubicBezTo>
                    <a:pt x="432" y="124"/>
                    <a:pt x="325" y="78"/>
                    <a:pt x="216" y="41"/>
                  </a:cubicBezTo>
                  <a:cubicBezTo>
                    <a:pt x="164" y="24"/>
                    <a:pt x="112" y="11"/>
                    <a:pt x="59" y="0"/>
                  </a:cubicBezTo>
                  <a:cubicBezTo>
                    <a:pt x="57" y="0"/>
                    <a:pt x="56" y="0"/>
                    <a:pt x="5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1"/>
            <p:cNvSpPr/>
            <p:nvPr/>
          </p:nvSpPr>
          <p:spPr>
            <a:xfrm>
              <a:off x="4382575" y="4429525"/>
              <a:ext cx="16350" cy="5000"/>
            </a:xfrm>
            <a:custGeom>
              <a:avLst/>
              <a:gdLst/>
              <a:ahLst/>
              <a:cxnLst/>
              <a:rect l="l" t="t" r="r" b="b"/>
              <a:pathLst>
                <a:path w="654" h="200" extrusionOk="0">
                  <a:moveTo>
                    <a:pt x="304" y="1"/>
                  </a:moveTo>
                  <a:cubicBezTo>
                    <a:pt x="243" y="1"/>
                    <a:pt x="182" y="9"/>
                    <a:pt x="122" y="25"/>
                  </a:cubicBezTo>
                  <a:cubicBezTo>
                    <a:pt x="90" y="33"/>
                    <a:pt x="60" y="45"/>
                    <a:pt x="30" y="60"/>
                  </a:cubicBezTo>
                  <a:cubicBezTo>
                    <a:pt x="22" y="64"/>
                    <a:pt x="17" y="70"/>
                    <a:pt x="13" y="77"/>
                  </a:cubicBezTo>
                  <a:cubicBezTo>
                    <a:pt x="1" y="98"/>
                    <a:pt x="8" y="125"/>
                    <a:pt x="30" y="135"/>
                  </a:cubicBezTo>
                  <a:cubicBezTo>
                    <a:pt x="59" y="151"/>
                    <a:pt x="89" y="163"/>
                    <a:pt x="121" y="173"/>
                  </a:cubicBezTo>
                  <a:cubicBezTo>
                    <a:pt x="183" y="190"/>
                    <a:pt x="248" y="200"/>
                    <a:pt x="313" y="200"/>
                  </a:cubicBezTo>
                  <a:cubicBezTo>
                    <a:pt x="316" y="200"/>
                    <a:pt x="319" y="200"/>
                    <a:pt x="323" y="200"/>
                  </a:cubicBezTo>
                  <a:cubicBezTo>
                    <a:pt x="391" y="200"/>
                    <a:pt x="459" y="192"/>
                    <a:pt x="526" y="176"/>
                  </a:cubicBezTo>
                  <a:cubicBezTo>
                    <a:pt x="557" y="167"/>
                    <a:pt x="588" y="158"/>
                    <a:pt x="618" y="144"/>
                  </a:cubicBezTo>
                  <a:lnTo>
                    <a:pt x="619" y="143"/>
                  </a:lnTo>
                  <a:cubicBezTo>
                    <a:pt x="653" y="127"/>
                    <a:pt x="653" y="77"/>
                    <a:pt x="619" y="61"/>
                  </a:cubicBezTo>
                  <a:cubicBezTo>
                    <a:pt x="589" y="47"/>
                    <a:pt x="558" y="37"/>
                    <a:pt x="527" y="28"/>
                  </a:cubicBezTo>
                  <a:cubicBezTo>
                    <a:pt x="460" y="11"/>
                    <a:pt x="393" y="2"/>
                    <a:pt x="325" y="1"/>
                  </a:cubicBezTo>
                  <a:cubicBezTo>
                    <a:pt x="318" y="1"/>
                    <a:pt x="311" y="1"/>
                    <a:pt x="30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1"/>
            <p:cNvSpPr/>
            <p:nvPr/>
          </p:nvSpPr>
          <p:spPr>
            <a:xfrm>
              <a:off x="4311275" y="4175625"/>
              <a:ext cx="102425" cy="91225"/>
            </a:xfrm>
            <a:custGeom>
              <a:avLst/>
              <a:gdLst/>
              <a:ahLst/>
              <a:cxnLst/>
              <a:rect l="l" t="t" r="r" b="b"/>
              <a:pathLst>
                <a:path w="4097" h="3649" extrusionOk="0">
                  <a:moveTo>
                    <a:pt x="420" y="324"/>
                  </a:moveTo>
                  <a:cubicBezTo>
                    <a:pt x="418" y="325"/>
                    <a:pt x="416" y="326"/>
                    <a:pt x="414" y="327"/>
                  </a:cubicBezTo>
                  <a:lnTo>
                    <a:pt x="414" y="327"/>
                  </a:lnTo>
                  <a:cubicBezTo>
                    <a:pt x="416" y="326"/>
                    <a:pt x="418" y="325"/>
                    <a:pt x="420" y="324"/>
                  </a:cubicBezTo>
                  <a:close/>
                  <a:moveTo>
                    <a:pt x="446" y="332"/>
                  </a:moveTo>
                  <a:cubicBezTo>
                    <a:pt x="514" y="340"/>
                    <a:pt x="579" y="356"/>
                    <a:pt x="643" y="381"/>
                  </a:cubicBezTo>
                  <a:cubicBezTo>
                    <a:pt x="783" y="431"/>
                    <a:pt x="926" y="502"/>
                    <a:pt x="1063" y="576"/>
                  </a:cubicBezTo>
                  <a:cubicBezTo>
                    <a:pt x="1328" y="726"/>
                    <a:pt x="1585" y="890"/>
                    <a:pt x="1831" y="1068"/>
                  </a:cubicBezTo>
                  <a:lnTo>
                    <a:pt x="2505" y="1545"/>
                  </a:lnTo>
                  <a:cubicBezTo>
                    <a:pt x="2924" y="1840"/>
                    <a:pt x="3281" y="2078"/>
                    <a:pt x="3531" y="2244"/>
                  </a:cubicBezTo>
                  <a:cubicBezTo>
                    <a:pt x="3679" y="2341"/>
                    <a:pt x="3791" y="2411"/>
                    <a:pt x="3858" y="2453"/>
                  </a:cubicBezTo>
                  <a:lnTo>
                    <a:pt x="3840" y="2482"/>
                  </a:lnTo>
                  <a:cubicBezTo>
                    <a:pt x="3819" y="2522"/>
                    <a:pt x="3792" y="2560"/>
                    <a:pt x="3762" y="2594"/>
                  </a:cubicBezTo>
                  <a:cubicBezTo>
                    <a:pt x="3724" y="2644"/>
                    <a:pt x="3683" y="2691"/>
                    <a:pt x="3638" y="2734"/>
                  </a:cubicBezTo>
                  <a:cubicBezTo>
                    <a:pt x="3547" y="2839"/>
                    <a:pt x="3410" y="2943"/>
                    <a:pt x="3245" y="3045"/>
                  </a:cubicBezTo>
                  <a:cubicBezTo>
                    <a:pt x="3079" y="3149"/>
                    <a:pt x="2873" y="3235"/>
                    <a:pt x="2640" y="3288"/>
                  </a:cubicBezTo>
                  <a:cubicBezTo>
                    <a:pt x="2471" y="3329"/>
                    <a:pt x="2297" y="3349"/>
                    <a:pt x="2123" y="3349"/>
                  </a:cubicBezTo>
                  <a:cubicBezTo>
                    <a:pt x="2040" y="3349"/>
                    <a:pt x="1957" y="3345"/>
                    <a:pt x="1874" y="3335"/>
                  </a:cubicBezTo>
                  <a:cubicBezTo>
                    <a:pt x="1585" y="3301"/>
                    <a:pt x="1309" y="3190"/>
                    <a:pt x="1075" y="3015"/>
                  </a:cubicBezTo>
                  <a:cubicBezTo>
                    <a:pt x="845" y="2829"/>
                    <a:pt x="685" y="2538"/>
                    <a:pt x="572" y="2234"/>
                  </a:cubicBezTo>
                  <a:cubicBezTo>
                    <a:pt x="460" y="1927"/>
                    <a:pt x="388" y="1597"/>
                    <a:pt x="348" y="1268"/>
                  </a:cubicBezTo>
                  <a:cubicBezTo>
                    <a:pt x="329" y="1103"/>
                    <a:pt x="315" y="937"/>
                    <a:pt x="319" y="776"/>
                  </a:cubicBezTo>
                  <a:cubicBezTo>
                    <a:pt x="321" y="622"/>
                    <a:pt x="339" y="445"/>
                    <a:pt x="389" y="354"/>
                  </a:cubicBezTo>
                  <a:cubicBezTo>
                    <a:pt x="392" y="349"/>
                    <a:pt x="399" y="338"/>
                    <a:pt x="399" y="338"/>
                  </a:cubicBezTo>
                  <a:lnTo>
                    <a:pt x="399" y="338"/>
                  </a:lnTo>
                  <a:cubicBezTo>
                    <a:pt x="398" y="338"/>
                    <a:pt x="397" y="339"/>
                    <a:pt x="395" y="342"/>
                  </a:cubicBezTo>
                  <a:cubicBezTo>
                    <a:pt x="391" y="344"/>
                    <a:pt x="389" y="345"/>
                    <a:pt x="389" y="345"/>
                  </a:cubicBezTo>
                  <a:cubicBezTo>
                    <a:pt x="387" y="345"/>
                    <a:pt x="393" y="340"/>
                    <a:pt x="402" y="334"/>
                  </a:cubicBezTo>
                  <a:lnTo>
                    <a:pt x="407" y="334"/>
                  </a:lnTo>
                  <a:cubicBezTo>
                    <a:pt x="409" y="334"/>
                    <a:pt x="411" y="333"/>
                    <a:pt x="412" y="332"/>
                  </a:cubicBezTo>
                  <a:close/>
                  <a:moveTo>
                    <a:pt x="461" y="1"/>
                  </a:moveTo>
                  <a:cubicBezTo>
                    <a:pt x="456" y="1"/>
                    <a:pt x="451" y="1"/>
                    <a:pt x="447" y="1"/>
                  </a:cubicBezTo>
                  <a:cubicBezTo>
                    <a:pt x="439" y="1"/>
                    <a:pt x="432" y="1"/>
                    <a:pt x="425" y="1"/>
                  </a:cubicBezTo>
                  <a:cubicBezTo>
                    <a:pt x="378" y="1"/>
                    <a:pt x="335" y="3"/>
                    <a:pt x="241" y="46"/>
                  </a:cubicBezTo>
                  <a:cubicBezTo>
                    <a:pt x="214" y="62"/>
                    <a:pt x="189" y="81"/>
                    <a:pt x="167" y="105"/>
                  </a:cubicBezTo>
                  <a:cubicBezTo>
                    <a:pt x="126" y="146"/>
                    <a:pt x="119" y="168"/>
                    <a:pt x="100" y="197"/>
                  </a:cubicBezTo>
                  <a:cubicBezTo>
                    <a:pt x="44" y="308"/>
                    <a:pt x="30" y="402"/>
                    <a:pt x="17" y="498"/>
                  </a:cubicBezTo>
                  <a:cubicBezTo>
                    <a:pt x="5" y="589"/>
                    <a:pt x="0" y="681"/>
                    <a:pt x="1" y="774"/>
                  </a:cubicBezTo>
                  <a:cubicBezTo>
                    <a:pt x="2" y="954"/>
                    <a:pt x="18" y="1133"/>
                    <a:pt x="49" y="1310"/>
                  </a:cubicBezTo>
                  <a:cubicBezTo>
                    <a:pt x="106" y="1658"/>
                    <a:pt x="208" y="1999"/>
                    <a:pt x="351" y="2323"/>
                  </a:cubicBezTo>
                  <a:cubicBezTo>
                    <a:pt x="496" y="2640"/>
                    <a:pt x="670" y="2951"/>
                    <a:pt x="945" y="3176"/>
                  </a:cubicBezTo>
                  <a:cubicBezTo>
                    <a:pt x="1207" y="3381"/>
                    <a:pt x="1520" y="3533"/>
                    <a:pt x="1827" y="3600"/>
                  </a:cubicBezTo>
                  <a:cubicBezTo>
                    <a:pt x="1967" y="3632"/>
                    <a:pt x="2109" y="3648"/>
                    <a:pt x="2252" y="3648"/>
                  </a:cubicBezTo>
                  <a:cubicBezTo>
                    <a:pt x="2407" y="3648"/>
                    <a:pt x="2562" y="3629"/>
                    <a:pt x="2713" y="3592"/>
                  </a:cubicBezTo>
                  <a:cubicBezTo>
                    <a:pt x="2981" y="3522"/>
                    <a:pt x="3215" y="3417"/>
                    <a:pt x="3401" y="3293"/>
                  </a:cubicBezTo>
                  <a:cubicBezTo>
                    <a:pt x="3585" y="3163"/>
                    <a:pt x="3732" y="3031"/>
                    <a:pt x="3830" y="2902"/>
                  </a:cubicBezTo>
                  <a:cubicBezTo>
                    <a:pt x="3877" y="2846"/>
                    <a:pt x="3918" y="2787"/>
                    <a:pt x="3954" y="2724"/>
                  </a:cubicBezTo>
                  <a:cubicBezTo>
                    <a:pt x="3984" y="2680"/>
                    <a:pt x="4008" y="2633"/>
                    <a:pt x="4029" y="2584"/>
                  </a:cubicBezTo>
                  <a:lnTo>
                    <a:pt x="4081" y="2462"/>
                  </a:lnTo>
                  <a:cubicBezTo>
                    <a:pt x="4096" y="2426"/>
                    <a:pt x="4089" y="2385"/>
                    <a:pt x="4062" y="2357"/>
                  </a:cubicBezTo>
                  <a:lnTo>
                    <a:pt x="4052" y="2346"/>
                  </a:lnTo>
                  <a:cubicBezTo>
                    <a:pt x="4052" y="2346"/>
                    <a:pt x="3932" y="2220"/>
                    <a:pt x="3709" y="2016"/>
                  </a:cubicBezTo>
                  <a:cubicBezTo>
                    <a:pt x="3399" y="1735"/>
                    <a:pt x="3076" y="1469"/>
                    <a:pt x="2739" y="1220"/>
                  </a:cubicBezTo>
                  <a:cubicBezTo>
                    <a:pt x="2322" y="908"/>
                    <a:pt x="1808" y="587"/>
                    <a:pt x="1224" y="273"/>
                  </a:cubicBezTo>
                  <a:cubicBezTo>
                    <a:pt x="1077" y="197"/>
                    <a:pt x="924" y="122"/>
                    <a:pt x="752" y="63"/>
                  </a:cubicBezTo>
                  <a:cubicBezTo>
                    <a:pt x="659" y="29"/>
                    <a:pt x="561" y="8"/>
                    <a:pt x="46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0" name="Google Shape;1590;p51"/>
          <p:cNvSpPr/>
          <p:nvPr/>
        </p:nvSpPr>
        <p:spPr>
          <a:xfrm>
            <a:off x="5660325" y="115125"/>
            <a:ext cx="1638300" cy="677550"/>
          </a:xfrm>
          <a:custGeom>
            <a:avLst/>
            <a:gdLst/>
            <a:ahLst/>
            <a:cxnLst/>
            <a:rect l="l" t="t" r="r" b="b"/>
            <a:pathLst>
              <a:path w="65532" h="27102" extrusionOk="0">
                <a:moveTo>
                  <a:pt x="0" y="0"/>
                </a:moveTo>
                <a:cubicBezTo>
                  <a:pt x="2976" y="8927"/>
                  <a:pt x="15476" y="18838"/>
                  <a:pt x="24003" y="14859"/>
                </a:cubicBezTo>
                <a:cubicBezTo>
                  <a:pt x="26632" y="13632"/>
                  <a:pt x="23476" y="6858"/>
                  <a:pt x="20574" y="6858"/>
                </a:cubicBezTo>
                <a:cubicBezTo>
                  <a:pt x="17369" y="6858"/>
                  <a:pt x="14787" y="11686"/>
                  <a:pt x="15240" y="14859"/>
                </a:cubicBezTo>
                <a:cubicBezTo>
                  <a:pt x="17628" y="31576"/>
                  <a:pt x="50428" y="28507"/>
                  <a:pt x="65532" y="20955"/>
                </a:cubicBezTo>
              </a:path>
            </a:pathLst>
          </a:custGeom>
          <a:noFill/>
          <a:ln w="28575" cap="flat" cmpd="sng">
            <a:solidFill>
              <a:srgbClr val="322824"/>
            </a:solidFill>
            <a:prstDash val="dash"/>
            <a:round/>
            <a:headEnd type="none" w="med" len="med"/>
            <a:tailEnd type="none" w="med" len="med"/>
          </a:ln>
        </p:spPr>
      </p:sp>
      <p:sp>
        <p:nvSpPr>
          <p:cNvPr id="1591" name="Google Shape;1591;p51"/>
          <p:cNvSpPr/>
          <p:nvPr/>
        </p:nvSpPr>
        <p:spPr>
          <a:xfrm>
            <a:off x="2768824" y="202600"/>
            <a:ext cx="199096" cy="305990"/>
          </a:xfrm>
          <a:custGeom>
            <a:avLst/>
            <a:gdLst/>
            <a:ahLst/>
            <a:cxnLst/>
            <a:rect l="l" t="t" r="r" b="b"/>
            <a:pathLst>
              <a:path w="4621" h="7102" extrusionOk="0">
                <a:moveTo>
                  <a:pt x="443" y="0"/>
                </a:moveTo>
                <a:cubicBezTo>
                  <a:pt x="437" y="0"/>
                  <a:pt x="430" y="3"/>
                  <a:pt x="422" y="7"/>
                </a:cubicBezTo>
                <a:cubicBezTo>
                  <a:pt x="409" y="8"/>
                  <a:pt x="398" y="15"/>
                  <a:pt x="390" y="26"/>
                </a:cubicBezTo>
                <a:cubicBezTo>
                  <a:pt x="355" y="55"/>
                  <a:pt x="321" y="86"/>
                  <a:pt x="290" y="121"/>
                </a:cubicBezTo>
                <a:cubicBezTo>
                  <a:pt x="173" y="231"/>
                  <a:pt x="150" y="646"/>
                  <a:pt x="129" y="806"/>
                </a:cubicBezTo>
                <a:cubicBezTo>
                  <a:pt x="1" y="1784"/>
                  <a:pt x="172" y="2814"/>
                  <a:pt x="622" y="3688"/>
                </a:cubicBezTo>
                <a:cubicBezTo>
                  <a:pt x="1362" y="5125"/>
                  <a:pt x="2768" y="6918"/>
                  <a:pt x="4489" y="7101"/>
                </a:cubicBezTo>
                <a:cubicBezTo>
                  <a:pt x="4491" y="7101"/>
                  <a:pt x="4494" y="7101"/>
                  <a:pt x="4496" y="7101"/>
                </a:cubicBezTo>
                <a:cubicBezTo>
                  <a:pt x="4583" y="7101"/>
                  <a:pt x="4620" y="6957"/>
                  <a:pt x="4537" y="6921"/>
                </a:cubicBezTo>
                <a:cubicBezTo>
                  <a:pt x="2978" y="6223"/>
                  <a:pt x="1697" y="4889"/>
                  <a:pt x="953" y="3352"/>
                </a:cubicBezTo>
                <a:cubicBezTo>
                  <a:pt x="539" y="2494"/>
                  <a:pt x="470" y="1572"/>
                  <a:pt x="513" y="636"/>
                </a:cubicBezTo>
                <a:cubicBezTo>
                  <a:pt x="519" y="498"/>
                  <a:pt x="635" y="118"/>
                  <a:pt x="464" y="20"/>
                </a:cubicBezTo>
                <a:cubicBezTo>
                  <a:pt x="461" y="6"/>
                  <a:pt x="453" y="0"/>
                  <a:pt x="44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1"/>
          <p:cNvSpPr/>
          <p:nvPr/>
        </p:nvSpPr>
        <p:spPr>
          <a:xfrm>
            <a:off x="2758225" y="331514"/>
            <a:ext cx="235244" cy="220337"/>
          </a:xfrm>
          <a:custGeom>
            <a:avLst/>
            <a:gdLst/>
            <a:ahLst/>
            <a:cxnLst/>
            <a:rect l="l" t="t" r="r" b="b"/>
            <a:pathLst>
              <a:path w="5460" h="5114" extrusionOk="0">
                <a:moveTo>
                  <a:pt x="1169" y="1"/>
                </a:moveTo>
                <a:cubicBezTo>
                  <a:pt x="991" y="1"/>
                  <a:pt x="828" y="36"/>
                  <a:pt x="690" y="117"/>
                </a:cubicBezTo>
                <a:cubicBezTo>
                  <a:pt x="587" y="177"/>
                  <a:pt x="612" y="329"/>
                  <a:pt x="722" y="363"/>
                </a:cubicBezTo>
                <a:cubicBezTo>
                  <a:pt x="1687" y="666"/>
                  <a:pt x="2674" y="793"/>
                  <a:pt x="3456" y="1535"/>
                </a:cubicBezTo>
                <a:cubicBezTo>
                  <a:pt x="4217" y="2259"/>
                  <a:pt x="4637" y="3526"/>
                  <a:pt x="4952" y="4545"/>
                </a:cubicBezTo>
                <a:cubicBezTo>
                  <a:pt x="4699" y="4605"/>
                  <a:pt x="4446" y="4634"/>
                  <a:pt x="4195" y="4634"/>
                </a:cubicBezTo>
                <a:cubicBezTo>
                  <a:pt x="3112" y="4634"/>
                  <a:pt x="2075" y="4100"/>
                  <a:pt x="1286" y="3315"/>
                </a:cubicBezTo>
                <a:cubicBezTo>
                  <a:pt x="550" y="2583"/>
                  <a:pt x="493" y="1681"/>
                  <a:pt x="311" y="716"/>
                </a:cubicBezTo>
                <a:cubicBezTo>
                  <a:pt x="306" y="691"/>
                  <a:pt x="283" y="679"/>
                  <a:pt x="260" y="679"/>
                </a:cubicBezTo>
                <a:cubicBezTo>
                  <a:pt x="237" y="679"/>
                  <a:pt x="214" y="691"/>
                  <a:pt x="209" y="716"/>
                </a:cubicBezTo>
                <a:cubicBezTo>
                  <a:pt x="1" y="1920"/>
                  <a:pt x="206" y="2982"/>
                  <a:pt x="1140" y="3818"/>
                </a:cubicBezTo>
                <a:cubicBezTo>
                  <a:pt x="1969" y="4559"/>
                  <a:pt x="3035" y="5114"/>
                  <a:pt x="4129" y="5114"/>
                </a:cubicBezTo>
                <a:cubicBezTo>
                  <a:pt x="4511" y="5114"/>
                  <a:pt x="4896" y="5046"/>
                  <a:pt x="5275" y="4895"/>
                </a:cubicBezTo>
                <a:cubicBezTo>
                  <a:pt x="5377" y="4855"/>
                  <a:pt x="5460" y="4754"/>
                  <a:pt x="5422" y="4636"/>
                </a:cubicBezTo>
                <a:cubicBezTo>
                  <a:pt x="5039" y="3451"/>
                  <a:pt x="4532" y="1955"/>
                  <a:pt x="3560" y="1121"/>
                </a:cubicBezTo>
                <a:cubicBezTo>
                  <a:pt x="3099" y="726"/>
                  <a:pt x="1980" y="1"/>
                  <a:pt x="116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1"/>
          <p:cNvSpPr txBox="1">
            <a:spLocks noGrp="1"/>
          </p:cNvSpPr>
          <p:nvPr>
            <p:ph type="ctrTitle" idx="2"/>
          </p:nvPr>
        </p:nvSpPr>
        <p:spPr>
          <a:xfrm>
            <a:off x="910525" y="1753250"/>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Doe, 6</a:t>
            </a:r>
            <a:endParaRPr/>
          </a:p>
        </p:txBody>
      </p:sp>
      <p:sp>
        <p:nvSpPr>
          <p:cNvPr id="1594" name="Google Shape;1594;p51"/>
          <p:cNvSpPr txBox="1">
            <a:spLocks noGrp="1"/>
          </p:cNvSpPr>
          <p:nvPr>
            <p:ph type="subTitle" idx="1"/>
          </p:nvPr>
        </p:nvSpPr>
        <p:spPr>
          <a:xfrm>
            <a:off x="843325" y="2095650"/>
            <a:ext cx="19821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by diameter in our Solar System”</a:t>
            </a:r>
            <a:endParaRPr/>
          </a:p>
        </p:txBody>
      </p:sp>
      <p:sp>
        <p:nvSpPr>
          <p:cNvPr id="1595" name="Google Shape;1595;p51"/>
          <p:cNvSpPr txBox="1">
            <a:spLocks noGrp="1"/>
          </p:cNvSpPr>
          <p:nvPr>
            <p:ph type="ctrTitle" idx="3"/>
          </p:nvPr>
        </p:nvSpPr>
        <p:spPr>
          <a:xfrm>
            <a:off x="4564975" y="1753250"/>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Helena Patterson, 7</a:t>
            </a:r>
            <a:endParaRPr/>
          </a:p>
        </p:txBody>
      </p:sp>
      <p:sp>
        <p:nvSpPr>
          <p:cNvPr id="1596" name="Google Shape;1596;p51"/>
          <p:cNvSpPr txBox="1">
            <a:spLocks noGrp="1"/>
          </p:cNvSpPr>
          <p:nvPr>
            <p:ph type="subTitle" idx="4"/>
          </p:nvPr>
        </p:nvSpPr>
        <p:spPr>
          <a:xfrm>
            <a:off x="4497775" y="2095650"/>
            <a:ext cx="19821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a:p>
            <a:pPr marL="0" lvl="0" indent="0" algn="ctr" rtl="0">
              <a:spcBef>
                <a:spcPts val="0"/>
              </a:spcBef>
              <a:spcAft>
                <a:spcPts val="0"/>
              </a:spcAft>
              <a:buNone/>
            </a:pPr>
            <a:endParaRPr/>
          </a:p>
        </p:txBody>
      </p:sp>
      <p:sp>
        <p:nvSpPr>
          <p:cNvPr id="1597" name="Google Shape;1597;p51"/>
          <p:cNvSpPr txBox="1">
            <a:spLocks noGrp="1"/>
          </p:cNvSpPr>
          <p:nvPr>
            <p:ph type="ctrTitle" idx="5"/>
          </p:nvPr>
        </p:nvSpPr>
        <p:spPr>
          <a:xfrm>
            <a:off x="2758225" y="3402575"/>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John James, 8</a:t>
            </a:r>
            <a:endParaRPr/>
          </a:p>
        </p:txBody>
      </p:sp>
      <p:sp>
        <p:nvSpPr>
          <p:cNvPr id="1598" name="Google Shape;1598;p51"/>
          <p:cNvSpPr txBox="1">
            <a:spLocks noGrp="1"/>
          </p:cNvSpPr>
          <p:nvPr>
            <p:ph type="subTitle" idx="6"/>
          </p:nvPr>
        </p:nvSpPr>
        <p:spPr>
          <a:xfrm>
            <a:off x="2691025" y="3744975"/>
            <a:ext cx="19821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our Solar System”</a:t>
            </a:r>
            <a:endParaRPr/>
          </a:p>
          <a:p>
            <a:pPr marL="0" lvl="0" indent="0" algn="ctr" rtl="0">
              <a:spcBef>
                <a:spcPts val="0"/>
              </a:spcBef>
              <a:spcAft>
                <a:spcPts val="0"/>
              </a:spcAft>
              <a:buNone/>
            </a:pPr>
            <a:endParaRPr/>
          </a:p>
        </p:txBody>
      </p:sp>
      <p:sp>
        <p:nvSpPr>
          <p:cNvPr id="1599" name="Google Shape;1599;p51"/>
          <p:cNvSpPr txBox="1">
            <a:spLocks noGrp="1"/>
          </p:cNvSpPr>
          <p:nvPr>
            <p:ph type="ctrTitle" idx="7"/>
          </p:nvPr>
        </p:nvSpPr>
        <p:spPr>
          <a:xfrm>
            <a:off x="6412675" y="3402575"/>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Cindy Tubbs, 9</a:t>
            </a:r>
            <a:endParaRPr/>
          </a:p>
        </p:txBody>
      </p:sp>
      <p:sp>
        <p:nvSpPr>
          <p:cNvPr id="1600" name="Google Shape;1600;p51"/>
          <p:cNvSpPr txBox="1">
            <a:spLocks noGrp="1"/>
          </p:cNvSpPr>
          <p:nvPr>
            <p:ph type="subTitle" idx="8"/>
          </p:nvPr>
        </p:nvSpPr>
        <p:spPr>
          <a:xfrm>
            <a:off x="6345475" y="3744975"/>
            <a:ext cx="19821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 It’s a gas giant, composed mostly of hydrogen and helium”</a:t>
            </a:r>
            <a:endParaRPr/>
          </a:p>
          <a:p>
            <a:pPr marL="0" lvl="0" indent="0" algn="ctr" rtl="0">
              <a:spcBef>
                <a:spcPts val="0"/>
              </a:spcBef>
              <a:spcAft>
                <a:spcPts val="0"/>
              </a:spcAft>
              <a:buNone/>
            </a:pPr>
            <a:endParaRPr/>
          </a:p>
        </p:txBody>
      </p:sp>
      <p:sp>
        <p:nvSpPr>
          <p:cNvPr id="1601" name="Google Shape;1601;p51"/>
          <p:cNvSpPr/>
          <p:nvPr/>
        </p:nvSpPr>
        <p:spPr>
          <a:xfrm>
            <a:off x="1425174" y="3920571"/>
            <a:ext cx="830568" cy="590066"/>
          </a:xfrm>
          <a:custGeom>
            <a:avLst/>
            <a:gdLst/>
            <a:ahLst/>
            <a:cxnLst/>
            <a:rect l="l" t="t" r="r" b="b"/>
            <a:pathLst>
              <a:path w="74357" h="52826" extrusionOk="0">
                <a:moveTo>
                  <a:pt x="24268" y="3574"/>
                </a:moveTo>
                <a:cubicBezTo>
                  <a:pt x="25015" y="4519"/>
                  <a:pt x="25609" y="5392"/>
                  <a:pt x="26328" y="6147"/>
                </a:cubicBezTo>
                <a:cubicBezTo>
                  <a:pt x="27150" y="7011"/>
                  <a:pt x="28005" y="7885"/>
                  <a:pt x="28985" y="8550"/>
                </a:cubicBezTo>
                <a:cubicBezTo>
                  <a:pt x="31139" y="10013"/>
                  <a:pt x="33472" y="10169"/>
                  <a:pt x="35821" y="9001"/>
                </a:cubicBezTo>
                <a:cubicBezTo>
                  <a:pt x="38810" y="7516"/>
                  <a:pt x="40873" y="5203"/>
                  <a:pt x="41873" y="1987"/>
                </a:cubicBezTo>
                <a:cubicBezTo>
                  <a:pt x="42059" y="1394"/>
                  <a:pt x="42222" y="792"/>
                  <a:pt x="42451" y="1"/>
                </a:cubicBezTo>
                <a:cubicBezTo>
                  <a:pt x="43052" y="532"/>
                  <a:pt x="43514" y="929"/>
                  <a:pt x="43963" y="1339"/>
                </a:cubicBezTo>
                <a:cubicBezTo>
                  <a:pt x="45495" y="2740"/>
                  <a:pt x="47195" y="3863"/>
                  <a:pt x="49219" y="4408"/>
                </a:cubicBezTo>
                <a:cubicBezTo>
                  <a:pt x="49895" y="4589"/>
                  <a:pt x="50601" y="4693"/>
                  <a:pt x="51299" y="4755"/>
                </a:cubicBezTo>
                <a:cubicBezTo>
                  <a:pt x="53581" y="4961"/>
                  <a:pt x="54855" y="3515"/>
                  <a:pt x="55404" y="2077"/>
                </a:cubicBezTo>
                <a:cubicBezTo>
                  <a:pt x="55601" y="1559"/>
                  <a:pt x="55731" y="1015"/>
                  <a:pt x="55881" y="526"/>
                </a:cubicBezTo>
                <a:cubicBezTo>
                  <a:pt x="56408" y="287"/>
                  <a:pt x="56566" y="706"/>
                  <a:pt x="56800" y="918"/>
                </a:cubicBezTo>
                <a:cubicBezTo>
                  <a:pt x="57999" y="2009"/>
                  <a:pt x="59129" y="3186"/>
                  <a:pt x="60393" y="4195"/>
                </a:cubicBezTo>
                <a:cubicBezTo>
                  <a:pt x="61730" y="5262"/>
                  <a:pt x="63276" y="5978"/>
                  <a:pt x="65013" y="6167"/>
                </a:cubicBezTo>
                <a:cubicBezTo>
                  <a:pt x="65434" y="6213"/>
                  <a:pt x="65859" y="6256"/>
                  <a:pt x="66281" y="6244"/>
                </a:cubicBezTo>
                <a:cubicBezTo>
                  <a:pt x="68801" y="6172"/>
                  <a:pt x="70158" y="5089"/>
                  <a:pt x="71034" y="2338"/>
                </a:cubicBezTo>
                <a:cubicBezTo>
                  <a:pt x="71287" y="2741"/>
                  <a:pt x="71535" y="3023"/>
                  <a:pt x="71662" y="3352"/>
                </a:cubicBezTo>
                <a:cubicBezTo>
                  <a:pt x="72938" y="6671"/>
                  <a:pt x="73629" y="10105"/>
                  <a:pt x="73878" y="13660"/>
                </a:cubicBezTo>
                <a:cubicBezTo>
                  <a:pt x="74357" y="20500"/>
                  <a:pt x="72549" y="26813"/>
                  <a:pt x="69685" y="32901"/>
                </a:cubicBezTo>
                <a:cubicBezTo>
                  <a:pt x="68965" y="34431"/>
                  <a:pt x="68193" y="35951"/>
                  <a:pt x="67307" y="37389"/>
                </a:cubicBezTo>
                <a:cubicBezTo>
                  <a:pt x="63940" y="42854"/>
                  <a:pt x="59101" y="46667"/>
                  <a:pt x="53384" y="49396"/>
                </a:cubicBezTo>
                <a:cubicBezTo>
                  <a:pt x="51749" y="50177"/>
                  <a:pt x="49984" y="50766"/>
                  <a:pt x="48218" y="51166"/>
                </a:cubicBezTo>
                <a:cubicBezTo>
                  <a:pt x="45952" y="51679"/>
                  <a:pt x="43635" y="52051"/>
                  <a:pt x="41321" y="52240"/>
                </a:cubicBezTo>
                <a:cubicBezTo>
                  <a:pt x="34212" y="52826"/>
                  <a:pt x="27395" y="51667"/>
                  <a:pt x="20911" y="48611"/>
                </a:cubicBezTo>
                <a:cubicBezTo>
                  <a:pt x="17365" y="46941"/>
                  <a:pt x="14075" y="44873"/>
                  <a:pt x="11210" y="42225"/>
                </a:cubicBezTo>
                <a:cubicBezTo>
                  <a:pt x="6887" y="38227"/>
                  <a:pt x="3130" y="33756"/>
                  <a:pt x="704" y="28307"/>
                </a:cubicBezTo>
                <a:cubicBezTo>
                  <a:pt x="446" y="27730"/>
                  <a:pt x="238" y="27128"/>
                  <a:pt x="35" y="26530"/>
                </a:cubicBezTo>
                <a:cubicBezTo>
                  <a:pt x="0" y="26430"/>
                  <a:pt x="109" y="26284"/>
                  <a:pt x="198" y="26017"/>
                </a:cubicBezTo>
                <a:cubicBezTo>
                  <a:pt x="568" y="26057"/>
                  <a:pt x="977" y="26063"/>
                  <a:pt x="1370" y="26150"/>
                </a:cubicBezTo>
                <a:cubicBezTo>
                  <a:pt x="2594" y="26423"/>
                  <a:pt x="3639" y="26035"/>
                  <a:pt x="4466" y="25187"/>
                </a:cubicBezTo>
                <a:cubicBezTo>
                  <a:pt x="5199" y="24436"/>
                  <a:pt x="5885" y="23607"/>
                  <a:pt x="6440" y="22717"/>
                </a:cubicBezTo>
                <a:cubicBezTo>
                  <a:pt x="7861" y="20434"/>
                  <a:pt x="8971" y="17992"/>
                  <a:pt x="9903" y="15465"/>
                </a:cubicBezTo>
                <a:cubicBezTo>
                  <a:pt x="10136" y="14835"/>
                  <a:pt x="10152" y="14069"/>
                  <a:pt x="10903" y="13551"/>
                </a:cubicBezTo>
                <a:cubicBezTo>
                  <a:pt x="11278" y="13967"/>
                  <a:pt x="11597" y="14458"/>
                  <a:pt x="12040" y="14781"/>
                </a:cubicBezTo>
                <a:cubicBezTo>
                  <a:pt x="12658" y="15233"/>
                  <a:pt x="13337" y="15636"/>
                  <a:pt x="14045" y="15920"/>
                </a:cubicBezTo>
                <a:cubicBezTo>
                  <a:pt x="15271" y="16409"/>
                  <a:pt x="16407" y="16106"/>
                  <a:pt x="17399" y="15264"/>
                </a:cubicBezTo>
                <a:cubicBezTo>
                  <a:pt x="18384" y="14428"/>
                  <a:pt x="19109" y="13380"/>
                  <a:pt x="19702" y="12248"/>
                </a:cubicBezTo>
                <a:cubicBezTo>
                  <a:pt x="20979" y="9809"/>
                  <a:pt x="22221" y="7350"/>
                  <a:pt x="23487" y="4905"/>
                </a:cubicBezTo>
                <a:cubicBezTo>
                  <a:pt x="23703" y="4484"/>
                  <a:pt x="23965" y="4085"/>
                  <a:pt x="24268" y="3574"/>
                </a:cubicBezTo>
                <a:close/>
                <a:moveTo>
                  <a:pt x="46278" y="31952"/>
                </a:moveTo>
                <a:lnTo>
                  <a:pt x="46309" y="31952"/>
                </a:lnTo>
                <a:cubicBezTo>
                  <a:pt x="46309" y="32798"/>
                  <a:pt x="46380" y="33652"/>
                  <a:pt x="46294" y="34489"/>
                </a:cubicBezTo>
                <a:cubicBezTo>
                  <a:pt x="46147" y="35918"/>
                  <a:pt x="44565" y="37585"/>
                  <a:pt x="43175" y="37889"/>
                </a:cubicBezTo>
                <a:cubicBezTo>
                  <a:pt x="41033" y="38359"/>
                  <a:pt x="38619" y="37066"/>
                  <a:pt x="37939" y="34992"/>
                </a:cubicBezTo>
                <a:cubicBezTo>
                  <a:pt x="37679" y="34203"/>
                  <a:pt x="37654" y="33341"/>
                  <a:pt x="37518" y="32512"/>
                </a:cubicBezTo>
                <a:cubicBezTo>
                  <a:pt x="37444" y="32068"/>
                  <a:pt x="37266" y="31699"/>
                  <a:pt x="36765" y="31619"/>
                </a:cubicBezTo>
                <a:cubicBezTo>
                  <a:pt x="36303" y="31545"/>
                  <a:pt x="35799" y="31927"/>
                  <a:pt x="35705" y="32440"/>
                </a:cubicBezTo>
                <a:cubicBezTo>
                  <a:pt x="35655" y="32718"/>
                  <a:pt x="35634" y="33000"/>
                  <a:pt x="35645" y="33281"/>
                </a:cubicBezTo>
                <a:cubicBezTo>
                  <a:pt x="35756" y="36583"/>
                  <a:pt x="37602" y="38840"/>
                  <a:pt x="40834" y="39635"/>
                </a:cubicBezTo>
                <a:cubicBezTo>
                  <a:pt x="43867" y="40380"/>
                  <a:pt x="47121" y="38540"/>
                  <a:pt x="47991" y="35534"/>
                </a:cubicBezTo>
                <a:cubicBezTo>
                  <a:pt x="48560" y="33572"/>
                  <a:pt x="48206" y="31613"/>
                  <a:pt x="47800" y="29671"/>
                </a:cubicBezTo>
                <a:cubicBezTo>
                  <a:pt x="47715" y="29271"/>
                  <a:pt x="47114" y="28910"/>
                  <a:pt x="46811" y="29089"/>
                </a:cubicBezTo>
                <a:cubicBezTo>
                  <a:pt x="46540" y="29249"/>
                  <a:pt x="46213" y="29571"/>
                  <a:pt x="46190" y="29843"/>
                </a:cubicBezTo>
                <a:cubicBezTo>
                  <a:pt x="46135" y="30540"/>
                  <a:pt x="46238" y="31248"/>
                  <a:pt x="46278" y="31952"/>
                </a:cubicBezTo>
                <a:close/>
                <a:moveTo>
                  <a:pt x="27464" y="28047"/>
                </a:moveTo>
                <a:cubicBezTo>
                  <a:pt x="27475" y="26421"/>
                  <a:pt x="26411" y="25464"/>
                  <a:pt x="24565" y="25440"/>
                </a:cubicBezTo>
                <a:cubicBezTo>
                  <a:pt x="22789" y="25418"/>
                  <a:pt x="21519" y="26580"/>
                  <a:pt x="21532" y="28219"/>
                </a:cubicBezTo>
                <a:cubicBezTo>
                  <a:pt x="21544" y="29769"/>
                  <a:pt x="22795" y="31053"/>
                  <a:pt x="24318" y="31075"/>
                </a:cubicBezTo>
                <a:cubicBezTo>
                  <a:pt x="26009" y="31102"/>
                  <a:pt x="27454" y="29711"/>
                  <a:pt x="27464" y="28047"/>
                </a:cubicBezTo>
                <a:close/>
                <a:moveTo>
                  <a:pt x="57984" y="18899"/>
                </a:moveTo>
                <a:cubicBezTo>
                  <a:pt x="58040" y="17719"/>
                  <a:pt x="57432" y="16681"/>
                  <a:pt x="56487" y="16335"/>
                </a:cubicBezTo>
                <a:cubicBezTo>
                  <a:pt x="54870" y="15744"/>
                  <a:pt x="52718" y="16866"/>
                  <a:pt x="52268" y="18536"/>
                </a:cubicBezTo>
                <a:cubicBezTo>
                  <a:pt x="51949" y="19713"/>
                  <a:pt x="52563" y="21055"/>
                  <a:pt x="53651" y="21565"/>
                </a:cubicBezTo>
                <a:cubicBezTo>
                  <a:pt x="55504" y="22435"/>
                  <a:pt x="57887" y="20969"/>
                  <a:pt x="57984" y="18899"/>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1"/>
          <p:cNvSpPr/>
          <p:nvPr/>
        </p:nvSpPr>
        <p:spPr>
          <a:xfrm>
            <a:off x="1406800" y="3705755"/>
            <a:ext cx="794221" cy="490866"/>
          </a:xfrm>
          <a:custGeom>
            <a:avLst/>
            <a:gdLst/>
            <a:ahLst/>
            <a:cxnLst/>
            <a:rect l="l" t="t" r="r" b="b"/>
            <a:pathLst>
              <a:path w="71103" h="43945" extrusionOk="0">
                <a:moveTo>
                  <a:pt x="10004" y="13210"/>
                </a:moveTo>
                <a:cubicBezTo>
                  <a:pt x="11957" y="13458"/>
                  <a:pt x="13377" y="12720"/>
                  <a:pt x="14617" y="11596"/>
                </a:cubicBezTo>
                <a:cubicBezTo>
                  <a:pt x="15874" y="10458"/>
                  <a:pt x="17071" y="9256"/>
                  <a:pt x="18307" y="8096"/>
                </a:cubicBezTo>
                <a:cubicBezTo>
                  <a:pt x="18821" y="7614"/>
                  <a:pt x="19339" y="7127"/>
                  <a:pt x="19909" y="6718"/>
                </a:cubicBezTo>
                <a:cubicBezTo>
                  <a:pt x="20416" y="6353"/>
                  <a:pt x="20972" y="6124"/>
                  <a:pt x="21645" y="6030"/>
                </a:cubicBezTo>
                <a:cubicBezTo>
                  <a:pt x="22682" y="5888"/>
                  <a:pt x="23706" y="5559"/>
                  <a:pt x="24696" y="5197"/>
                </a:cubicBezTo>
                <a:cubicBezTo>
                  <a:pt x="25843" y="4776"/>
                  <a:pt x="26866" y="4145"/>
                  <a:pt x="27218" y="3007"/>
                </a:cubicBezTo>
                <a:cubicBezTo>
                  <a:pt x="29606" y="2395"/>
                  <a:pt x="31861" y="1821"/>
                  <a:pt x="34112" y="1236"/>
                </a:cubicBezTo>
                <a:cubicBezTo>
                  <a:pt x="35554" y="861"/>
                  <a:pt x="37017" y="692"/>
                  <a:pt x="38502" y="572"/>
                </a:cubicBezTo>
                <a:cubicBezTo>
                  <a:pt x="45569" y="0"/>
                  <a:pt x="52137" y="1669"/>
                  <a:pt x="58264" y="5074"/>
                </a:cubicBezTo>
                <a:cubicBezTo>
                  <a:pt x="63494" y="7982"/>
                  <a:pt x="67618" y="12097"/>
                  <a:pt x="70680" y="17259"/>
                </a:cubicBezTo>
                <a:cubicBezTo>
                  <a:pt x="70984" y="17772"/>
                  <a:pt x="71102" y="18274"/>
                  <a:pt x="70972" y="18870"/>
                </a:cubicBezTo>
                <a:cubicBezTo>
                  <a:pt x="70778" y="19765"/>
                  <a:pt x="70671" y="20679"/>
                  <a:pt x="70477" y="21574"/>
                </a:cubicBezTo>
                <a:cubicBezTo>
                  <a:pt x="70179" y="22941"/>
                  <a:pt x="69554" y="23476"/>
                  <a:pt x="68186" y="23590"/>
                </a:cubicBezTo>
                <a:cubicBezTo>
                  <a:pt x="67034" y="23686"/>
                  <a:pt x="65889" y="23559"/>
                  <a:pt x="64896" y="22976"/>
                </a:cubicBezTo>
                <a:cubicBezTo>
                  <a:pt x="63746" y="22301"/>
                  <a:pt x="62599" y="21569"/>
                  <a:pt x="61604" y="20688"/>
                </a:cubicBezTo>
                <a:cubicBezTo>
                  <a:pt x="60179" y="19426"/>
                  <a:pt x="58861" y="18034"/>
                  <a:pt x="57850" y="16391"/>
                </a:cubicBezTo>
                <a:cubicBezTo>
                  <a:pt x="57670" y="16099"/>
                  <a:pt x="57424" y="15829"/>
                  <a:pt x="57161" y="15608"/>
                </a:cubicBezTo>
                <a:cubicBezTo>
                  <a:pt x="56875" y="15367"/>
                  <a:pt x="56186" y="15556"/>
                  <a:pt x="56053" y="15904"/>
                </a:cubicBezTo>
                <a:cubicBezTo>
                  <a:pt x="55927" y="16231"/>
                  <a:pt x="55844" y="16571"/>
                  <a:pt x="55802" y="16920"/>
                </a:cubicBezTo>
                <a:cubicBezTo>
                  <a:pt x="55691" y="17902"/>
                  <a:pt x="55673" y="18900"/>
                  <a:pt x="55512" y="19873"/>
                </a:cubicBezTo>
                <a:cubicBezTo>
                  <a:pt x="55213" y="21684"/>
                  <a:pt x="54151" y="22419"/>
                  <a:pt x="52352" y="22095"/>
                </a:cubicBezTo>
                <a:cubicBezTo>
                  <a:pt x="49414" y="21564"/>
                  <a:pt x="47204" y="19867"/>
                  <a:pt x="45387" y="17598"/>
                </a:cubicBezTo>
                <a:cubicBezTo>
                  <a:pt x="44903" y="16995"/>
                  <a:pt x="44532" y="16302"/>
                  <a:pt x="44096" y="15660"/>
                </a:cubicBezTo>
                <a:cubicBezTo>
                  <a:pt x="43941" y="15430"/>
                  <a:pt x="43773" y="15201"/>
                  <a:pt x="43567" y="15020"/>
                </a:cubicBezTo>
                <a:cubicBezTo>
                  <a:pt x="43206" y="14703"/>
                  <a:pt x="42456" y="14946"/>
                  <a:pt x="42362" y="15420"/>
                </a:cubicBezTo>
                <a:cubicBezTo>
                  <a:pt x="42282" y="15830"/>
                  <a:pt x="42300" y="16259"/>
                  <a:pt x="42263" y="16680"/>
                </a:cubicBezTo>
                <a:cubicBezTo>
                  <a:pt x="42174" y="17661"/>
                  <a:pt x="42143" y="18656"/>
                  <a:pt x="41971" y="19624"/>
                </a:cubicBezTo>
                <a:cubicBezTo>
                  <a:pt x="41418" y="22769"/>
                  <a:pt x="39625" y="25033"/>
                  <a:pt x="36826" y="26481"/>
                </a:cubicBezTo>
                <a:cubicBezTo>
                  <a:pt x="34985" y="27431"/>
                  <a:pt x="33142" y="27325"/>
                  <a:pt x="31421" y="26109"/>
                </a:cubicBezTo>
                <a:cubicBezTo>
                  <a:pt x="29649" y="24857"/>
                  <a:pt x="28405" y="23151"/>
                  <a:pt x="27335" y="21300"/>
                </a:cubicBezTo>
                <a:cubicBezTo>
                  <a:pt x="27089" y="20874"/>
                  <a:pt x="26889" y="20414"/>
                  <a:pt x="26602" y="20018"/>
                </a:cubicBezTo>
                <a:cubicBezTo>
                  <a:pt x="26268" y="19558"/>
                  <a:pt x="25446" y="19580"/>
                  <a:pt x="25121" y="20055"/>
                </a:cubicBezTo>
                <a:cubicBezTo>
                  <a:pt x="24844" y="20460"/>
                  <a:pt x="24644" y="20918"/>
                  <a:pt x="24422" y="21360"/>
                </a:cubicBezTo>
                <a:cubicBezTo>
                  <a:pt x="22921" y="24321"/>
                  <a:pt x="21449" y="27298"/>
                  <a:pt x="19909" y="30238"/>
                </a:cubicBezTo>
                <a:cubicBezTo>
                  <a:pt x="19454" y="31106"/>
                  <a:pt x="18876" y="31932"/>
                  <a:pt x="18238" y="32676"/>
                </a:cubicBezTo>
                <a:cubicBezTo>
                  <a:pt x="17416" y="33635"/>
                  <a:pt x="16470" y="33695"/>
                  <a:pt x="15401" y="33017"/>
                </a:cubicBezTo>
                <a:cubicBezTo>
                  <a:pt x="14536" y="32464"/>
                  <a:pt x="14017" y="31621"/>
                  <a:pt x="13506" y="30769"/>
                </a:cubicBezTo>
                <a:cubicBezTo>
                  <a:pt x="13180" y="30225"/>
                  <a:pt x="12897" y="29647"/>
                  <a:pt x="12514" y="29146"/>
                </a:cubicBezTo>
                <a:cubicBezTo>
                  <a:pt x="12086" y="28584"/>
                  <a:pt x="11216" y="28780"/>
                  <a:pt x="11000" y="29459"/>
                </a:cubicBezTo>
                <a:cubicBezTo>
                  <a:pt x="10893" y="29792"/>
                  <a:pt x="10851" y="30148"/>
                  <a:pt x="10785" y="30494"/>
                </a:cubicBezTo>
                <a:cubicBezTo>
                  <a:pt x="10030" y="34441"/>
                  <a:pt x="8282" y="37978"/>
                  <a:pt x="6272" y="41406"/>
                </a:cubicBezTo>
                <a:cubicBezTo>
                  <a:pt x="6094" y="41708"/>
                  <a:pt x="5868" y="41986"/>
                  <a:pt x="5641" y="42255"/>
                </a:cubicBezTo>
                <a:cubicBezTo>
                  <a:pt x="4418" y="43720"/>
                  <a:pt x="2735" y="43945"/>
                  <a:pt x="1145" y="42875"/>
                </a:cubicBezTo>
                <a:cubicBezTo>
                  <a:pt x="615" y="42518"/>
                  <a:pt x="501" y="41956"/>
                  <a:pt x="438" y="41396"/>
                </a:cubicBezTo>
                <a:cubicBezTo>
                  <a:pt x="162" y="39004"/>
                  <a:pt x="0" y="36605"/>
                  <a:pt x="260" y="34202"/>
                </a:cubicBezTo>
                <a:cubicBezTo>
                  <a:pt x="790" y="29269"/>
                  <a:pt x="2475" y="24710"/>
                  <a:pt x="5024" y="20497"/>
                </a:cubicBezTo>
                <a:cubicBezTo>
                  <a:pt x="6518" y="18027"/>
                  <a:pt x="8279" y="15716"/>
                  <a:pt x="10004" y="13210"/>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1"/>
          <p:cNvSpPr/>
          <p:nvPr/>
        </p:nvSpPr>
        <p:spPr>
          <a:xfrm>
            <a:off x="1487725" y="3430734"/>
            <a:ext cx="189041" cy="255815"/>
          </a:xfrm>
          <a:custGeom>
            <a:avLst/>
            <a:gdLst/>
            <a:ahLst/>
            <a:cxnLst/>
            <a:rect l="l" t="t" r="r" b="b"/>
            <a:pathLst>
              <a:path w="16924" h="22902" extrusionOk="0">
                <a:moveTo>
                  <a:pt x="16299" y="21418"/>
                </a:moveTo>
                <a:cubicBezTo>
                  <a:pt x="14957" y="21889"/>
                  <a:pt x="13579" y="22375"/>
                  <a:pt x="12086" y="22901"/>
                </a:cubicBezTo>
                <a:cubicBezTo>
                  <a:pt x="8279" y="20499"/>
                  <a:pt x="4733" y="17747"/>
                  <a:pt x="2242" y="13854"/>
                </a:cubicBezTo>
                <a:cubicBezTo>
                  <a:pt x="438" y="11037"/>
                  <a:pt x="1" y="7947"/>
                  <a:pt x="765" y="4704"/>
                </a:cubicBezTo>
                <a:cubicBezTo>
                  <a:pt x="924" y="4032"/>
                  <a:pt x="1240" y="3378"/>
                  <a:pt x="1585" y="2772"/>
                </a:cubicBezTo>
                <a:cubicBezTo>
                  <a:pt x="1947" y="2135"/>
                  <a:pt x="2656" y="2031"/>
                  <a:pt x="3205" y="2541"/>
                </a:cubicBezTo>
                <a:cubicBezTo>
                  <a:pt x="3771" y="3064"/>
                  <a:pt x="4322" y="3636"/>
                  <a:pt x="4740" y="4278"/>
                </a:cubicBezTo>
                <a:cubicBezTo>
                  <a:pt x="5395" y="5279"/>
                  <a:pt x="5933" y="6357"/>
                  <a:pt x="6518" y="7403"/>
                </a:cubicBezTo>
                <a:cubicBezTo>
                  <a:pt x="6759" y="7833"/>
                  <a:pt x="6930" y="8320"/>
                  <a:pt x="7249" y="8681"/>
                </a:cubicBezTo>
                <a:cubicBezTo>
                  <a:pt x="7443" y="8898"/>
                  <a:pt x="7894" y="9063"/>
                  <a:pt x="8162" y="8993"/>
                </a:cubicBezTo>
                <a:cubicBezTo>
                  <a:pt x="8430" y="8925"/>
                  <a:pt x="8716" y="8566"/>
                  <a:pt x="8815" y="8274"/>
                </a:cubicBezTo>
                <a:cubicBezTo>
                  <a:pt x="8946" y="7886"/>
                  <a:pt x="8884" y="7436"/>
                  <a:pt x="8941" y="7018"/>
                </a:cubicBezTo>
                <a:cubicBezTo>
                  <a:pt x="9147" y="5481"/>
                  <a:pt x="9345" y="3943"/>
                  <a:pt x="9595" y="2412"/>
                </a:cubicBezTo>
                <a:cubicBezTo>
                  <a:pt x="9731" y="1573"/>
                  <a:pt x="10035" y="780"/>
                  <a:pt x="10721" y="1"/>
                </a:cubicBezTo>
                <a:cubicBezTo>
                  <a:pt x="10952" y="257"/>
                  <a:pt x="11244" y="450"/>
                  <a:pt x="11345" y="713"/>
                </a:cubicBezTo>
                <a:cubicBezTo>
                  <a:pt x="11674" y="1567"/>
                  <a:pt x="11932" y="2447"/>
                  <a:pt x="12218" y="3317"/>
                </a:cubicBezTo>
                <a:cubicBezTo>
                  <a:pt x="12326" y="3649"/>
                  <a:pt x="12381" y="4017"/>
                  <a:pt x="12566" y="4298"/>
                </a:cubicBezTo>
                <a:cubicBezTo>
                  <a:pt x="12704" y="4507"/>
                  <a:pt x="13030" y="4747"/>
                  <a:pt x="13239" y="4721"/>
                </a:cubicBezTo>
                <a:cubicBezTo>
                  <a:pt x="13546" y="4681"/>
                  <a:pt x="13982" y="4479"/>
                  <a:pt x="14084" y="4230"/>
                </a:cubicBezTo>
                <a:cubicBezTo>
                  <a:pt x="14376" y="3519"/>
                  <a:pt x="14505" y="2744"/>
                  <a:pt x="14743" y="2007"/>
                </a:cubicBezTo>
                <a:cubicBezTo>
                  <a:pt x="14865" y="1635"/>
                  <a:pt x="15081" y="1296"/>
                  <a:pt x="15305" y="838"/>
                </a:cubicBezTo>
                <a:cubicBezTo>
                  <a:pt x="16061" y="1954"/>
                  <a:pt x="16150" y="3098"/>
                  <a:pt x="16353" y="4189"/>
                </a:cubicBezTo>
                <a:cubicBezTo>
                  <a:pt x="16562" y="5300"/>
                  <a:pt x="16691" y="6425"/>
                  <a:pt x="16738" y="7554"/>
                </a:cubicBezTo>
                <a:cubicBezTo>
                  <a:pt x="16923" y="12144"/>
                  <a:pt x="16910" y="16729"/>
                  <a:pt x="16299" y="21418"/>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1"/>
          <p:cNvSpPr/>
          <p:nvPr/>
        </p:nvSpPr>
        <p:spPr>
          <a:xfrm>
            <a:off x="1327394" y="4194765"/>
            <a:ext cx="156626" cy="166757"/>
          </a:xfrm>
          <a:custGeom>
            <a:avLst/>
            <a:gdLst/>
            <a:ahLst/>
            <a:cxnLst/>
            <a:rect l="l" t="t" r="r" b="b"/>
            <a:pathLst>
              <a:path w="14022" h="14929" extrusionOk="0">
                <a:moveTo>
                  <a:pt x="14021" y="14346"/>
                </a:moveTo>
                <a:cubicBezTo>
                  <a:pt x="13314" y="14569"/>
                  <a:pt x="12920" y="14790"/>
                  <a:pt x="12517" y="14807"/>
                </a:cubicBezTo>
                <a:cubicBezTo>
                  <a:pt x="9411" y="14928"/>
                  <a:pt x="6400" y="14509"/>
                  <a:pt x="3947" y="12431"/>
                </a:cubicBezTo>
                <a:cubicBezTo>
                  <a:pt x="1300" y="10190"/>
                  <a:pt x="0" y="7309"/>
                  <a:pt x="589" y="3778"/>
                </a:cubicBezTo>
                <a:cubicBezTo>
                  <a:pt x="885" y="1999"/>
                  <a:pt x="2034" y="912"/>
                  <a:pt x="3722" y="403"/>
                </a:cubicBezTo>
                <a:cubicBezTo>
                  <a:pt x="5063" y="0"/>
                  <a:pt x="6094" y="500"/>
                  <a:pt x="6644" y="1768"/>
                </a:cubicBezTo>
                <a:cubicBezTo>
                  <a:pt x="7009" y="2609"/>
                  <a:pt x="7305" y="3480"/>
                  <a:pt x="7673" y="4322"/>
                </a:cubicBezTo>
                <a:cubicBezTo>
                  <a:pt x="8980" y="7317"/>
                  <a:pt x="10724" y="10049"/>
                  <a:pt x="12734" y="12621"/>
                </a:cubicBezTo>
                <a:cubicBezTo>
                  <a:pt x="13114" y="13108"/>
                  <a:pt x="13476" y="13611"/>
                  <a:pt x="14021" y="14346"/>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1"/>
          <p:cNvSpPr/>
          <p:nvPr/>
        </p:nvSpPr>
        <p:spPr>
          <a:xfrm>
            <a:off x="2244377" y="3917946"/>
            <a:ext cx="95705" cy="211750"/>
          </a:xfrm>
          <a:custGeom>
            <a:avLst/>
            <a:gdLst/>
            <a:ahLst/>
            <a:cxnLst/>
            <a:rect l="l" t="t" r="r" b="b"/>
            <a:pathLst>
              <a:path w="8568" h="18957" extrusionOk="0">
                <a:moveTo>
                  <a:pt x="2529" y="18956"/>
                </a:moveTo>
                <a:cubicBezTo>
                  <a:pt x="2500" y="17886"/>
                  <a:pt x="2465" y="17191"/>
                  <a:pt x="2466" y="16496"/>
                </a:cubicBezTo>
                <a:cubicBezTo>
                  <a:pt x="2478" y="12587"/>
                  <a:pt x="1960" y="8754"/>
                  <a:pt x="805" y="5014"/>
                </a:cubicBezTo>
                <a:cubicBezTo>
                  <a:pt x="743" y="4811"/>
                  <a:pt x="682" y="4608"/>
                  <a:pt x="602" y="4412"/>
                </a:cubicBezTo>
                <a:cubicBezTo>
                  <a:pt x="0" y="2936"/>
                  <a:pt x="762" y="1802"/>
                  <a:pt x="1842" y="903"/>
                </a:cubicBezTo>
                <a:cubicBezTo>
                  <a:pt x="2733" y="160"/>
                  <a:pt x="4415" y="0"/>
                  <a:pt x="5587" y="924"/>
                </a:cubicBezTo>
                <a:cubicBezTo>
                  <a:pt x="7043" y="2068"/>
                  <a:pt x="7993" y="3490"/>
                  <a:pt x="8168" y="5364"/>
                </a:cubicBezTo>
                <a:cubicBezTo>
                  <a:pt x="8568" y="9639"/>
                  <a:pt x="7249" y="13440"/>
                  <a:pt x="4906" y="16939"/>
                </a:cubicBezTo>
                <a:cubicBezTo>
                  <a:pt x="4596" y="17402"/>
                  <a:pt x="4160" y="17784"/>
                  <a:pt x="3745" y="18165"/>
                </a:cubicBezTo>
                <a:cubicBezTo>
                  <a:pt x="3501" y="18390"/>
                  <a:pt x="3184" y="18538"/>
                  <a:pt x="2529" y="18956"/>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1"/>
          <p:cNvSpPr/>
          <p:nvPr/>
        </p:nvSpPr>
        <p:spPr>
          <a:xfrm>
            <a:off x="1690803" y="3518975"/>
            <a:ext cx="115755" cy="197251"/>
          </a:xfrm>
          <a:custGeom>
            <a:avLst/>
            <a:gdLst/>
            <a:ahLst/>
            <a:cxnLst/>
            <a:rect l="l" t="t" r="r" b="b"/>
            <a:pathLst>
              <a:path w="10363" h="17659" extrusionOk="0">
                <a:moveTo>
                  <a:pt x="1140" y="17659"/>
                </a:moveTo>
                <a:cubicBezTo>
                  <a:pt x="204" y="16737"/>
                  <a:pt x="1" y="15815"/>
                  <a:pt x="20" y="14778"/>
                </a:cubicBezTo>
                <a:cubicBezTo>
                  <a:pt x="49" y="13281"/>
                  <a:pt x="337" y="11839"/>
                  <a:pt x="704" y="10396"/>
                </a:cubicBezTo>
                <a:cubicBezTo>
                  <a:pt x="1355" y="7839"/>
                  <a:pt x="2354" y="5432"/>
                  <a:pt x="3790" y="3230"/>
                </a:cubicBezTo>
                <a:cubicBezTo>
                  <a:pt x="4368" y="2345"/>
                  <a:pt x="5064" y="1544"/>
                  <a:pt x="5860" y="849"/>
                </a:cubicBezTo>
                <a:cubicBezTo>
                  <a:pt x="6837" y="1"/>
                  <a:pt x="7784" y="208"/>
                  <a:pt x="8575" y="1262"/>
                </a:cubicBezTo>
                <a:cubicBezTo>
                  <a:pt x="9495" y="2489"/>
                  <a:pt x="9891" y="3933"/>
                  <a:pt x="10051" y="5409"/>
                </a:cubicBezTo>
                <a:cubicBezTo>
                  <a:pt x="10362" y="8293"/>
                  <a:pt x="10359" y="11191"/>
                  <a:pt x="10159" y="14087"/>
                </a:cubicBezTo>
                <a:cubicBezTo>
                  <a:pt x="10102" y="14923"/>
                  <a:pt x="9841" y="15578"/>
                  <a:pt x="8959" y="15883"/>
                </a:cubicBezTo>
                <a:cubicBezTo>
                  <a:pt x="6422" y="16759"/>
                  <a:pt x="3865" y="17528"/>
                  <a:pt x="1140" y="1765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1"/>
          <p:cNvSpPr/>
          <p:nvPr/>
        </p:nvSpPr>
        <p:spPr>
          <a:xfrm>
            <a:off x="1449357" y="3677216"/>
            <a:ext cx="169717" cy="157810"/>
          </a:xfrm>
          <a:custGeom>
            <a:avLst/>
            <a:gdLst/>
            <a:ahLst/>
            <a:cxnLst/>
            <a:rect l="l" t="t" r="r" b="b"/>
            <a:pathLst>
              <a:path w="15194" h="14128" extrusionOk="0">
                <a:moveTo>
                  <a:pt x="15194" y="7438"/>
                </a:moveTo>
                <a:cubicBezTo>
                  <a:pt x="13455" y="9101"/>
                  <a:pt x="11738" y="10767"/>
                  <a:pt x="9991" y="12401"/>
                </a:cubicBezTo>
                <a:cubicBezTo>
                  <a:pt x="9527" y="12835"/>
                  <a:pt x="9015" y="13216"/>
                  <a:pt x="8467" y="13538"/>
                </a:cubicBezTo>
                <a:cubicBezTo>
                  <a:pt x="7459" y="14128"/>
                  <a:pt x="6604" y="13950"/>
                  <a:pt x="5835" y="13056"/>
                </a:cubicBezTo>
                <a:cubicBezTo>
                  <a:pt x="5651" y="12843"/>
                  <a:pt x="5505" y="12598"/>
                  <a:pt x="5353" y="12361"/>
                </a:cubicBezTo>
                <a:cubicBezTo>
                  <a:pt x="3565" y="9560"/>
                  <a:pt x="2044" y="6598"/>
                  <a:pt x="813" y="3512"/>
                </a:cubicBezTo>
                <a:cubicBezTo>
                  <a:pt x="424" y="2540"/>
                  <a:pt x="1" y="1543"/>
                  <a:pt x="442" y="486"/>
                </a:cubicBezTo>
                <a:cubicBezTo>
                  <a:pt x="1116" y="0"/>
                  <a:pt x="1843" y="162"/>
                  <a:pt x="2533" y="182"/>
                </a:cubicBezTo>
                <a:cubicBezTo>
                  <a:pt x="4550" y="248"/>
                  <a:pt x="11413" y="1584"/>
                  <a:pt x="13482" y="2310"/>
                </a:cubicBezTo>
                <a:cubicBezTo>
                  <a:pt x="13730" y="3074"/>
                  <a:pt x="14001" y="3942"/>
                  <a:pt x="14288" y="4803"/>
                </a:cubicBezTo>
                <a:cubicBezTo>
                  <a:pt x="14574" y="5666"/>
                  <a:pt x="14878" y="6521"/>
                  <a:pt x="15194" y="74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1"/>
          <p:cNvSpPr/>
          <p:nvPr/>
        </p:nvSpPr>
        <p:spPr>
          <a:xfrm>
            <a:off x="1626755" y="3694909"/>
            <a:ext cx="60106" cy="58207"/>
          </a:xfrm>
          <a:custGeom>
            <a:avLst/>
            <a:gdLst/>
            <a:ahLst/>
            <a:cxnLst/>
            <a:rect l="l" t="t" r="r" b="b"/>
            <a:pathLst>
              <a:path w="5381" h="5211" extrusionOk="0">
                <a:moveTo>
                  <a:pt x="5380" y="3779"/>
                </a:moveTo>
                <a:cubicBezTo>
                  <a:pt x="4352" y="4565"/>
                  <a:pt x="3417" y="4872"/>
                  <a:pt x="2440" y="5049"/>
                </a:cubicBezTo>
                <a:cubicBezTo>
                  <a:pt x="1538" y="5211"/>
                  <a:pt x="1066" y="5003"/>
                  <a:pt x="721" y="4206"/>
                </a:cubicBezTo>
                <a:cubicBezTo>
                  <a:pt x="416" y="3502"/>
                  <a:pt x="229" y="2748"/>
                  <a:pt x="1" y="2051"/>
                </a:cubicBezTo>
                <a:cubicBezTo>
                  <a:pt x="779" y="775"/>
                  <a:pt x="1920" y="315"/>
                  <a:pt x="3236" y="0"/>
                </a:cubicBezTo>
                <a:cubicBezTo>
                  <a:pt x="4288" y="1055"/>
                  <a:pt x="4497" y="2509"/>
                  <a:pt x="5380" y="3779"/>
                </a:cubicBezTo>
                <a:close/>
              </a:path>
            </a:pathLst>
          </a:custGeom>
          <a:solidFill>
            <a:srgbClr val="E84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1"/>
          <p:cNvSpPr/>
          <p:nvPr/>
        </p:nvSpPr>
        <p:spPr>
          <a:xfrm>
            <a:off x="1547383" y="4248067"/>
            <a:ext cx="148204" cy="148885"/>
          </a:xfrm>
          <a:custGeom>
            <a:avLst/>
            <a:gdLst/>
            <a:ahLst/>
            <a:cxnLst/>
            <a:rect l="l" t="t" r="r" b="b"/>
            <a:pathLst>
              <a:path w="13268" h="13329" extrusionOk="0">
                <a:moveTo>
                  <a:pt x="6410" y="263"/>
                </a:moveTo>
                <a:cubicBezTo>
                  <a:pt x="2633" y="517"/>
                  <a:pt x="1" y="4119"/>
                  <a:pt x="605" y="7757"/>
                </a:cubicBezTo>
                <a:cubicBezTo>
                  <a:pt x="877" y="9387"/>
                  <a:pt x="1773" y="10684"/>
                  <a:pt x="2988" y="11531"/>
                </a:cubicBezTo>
                <a:cubicBezTo>
                  <a:pt x="4029" y="12424"/>
                  <a:pt x="5394" y="12975"/>
                  <a:pt x="6711" y="13082"/>
                </a:cubicBezTo>
                <a:cubicBezTo>
                  <a:pt x="9758" y="13329"/>
                  <a:pt x="12292" y="10147"/>
                  <a:pt x="12707" y="7410"/>
                </a:cubicBezTo>
                <a:cubicBezTo>
                  <a:pt x="13267" y="3705"/>
                  <a:pt x="10297" y="0"/>
                  <a:pt x="6410" y="2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1"/>
          <p:cNvSpPr/>
          <p:nvPr/>
        </p:nvSpPr>
        <p:spPr>
          <a:xfrm>
            <a:off x="2077557" y="4098326"/>
            <a:ext cx="148673" cy="143467"/>
          </a:xfrm>
          <a:custGeom>
            <a:avLst/>
            <a:gdLst/>
            <a:ahLst/>
            <a:cxnLst/>
            <a:rect l="l" t="t" r="r" b="b"/>
            <a:pathLst>
              <a:path w="13310" h="12844" extrusionOk="0">
                <a:moveTo>
                  <a:pt x="13019" y="6177"/>
                </a:moveTo>
                <a:cubicBezTo>
                  <a:pt x="12960" y="5596"/>
                  <a:pt x="12800" y="5030"/>
                  <a:pt x="12546" y="4504"/>
                </a:cubicBezTo>
                <a:cubicBezTo>
                  <a:pt x="11819" y="1746"/>
                  <a:pt x="9175" y="0"/>
                  <a:pt x="6296" y="344"/>
                </a:cubicBezTo>
                <a:cubicBezTo>
                  <a:pt x="3093" y="726"/>
                  <a:pt x="0" y="3001"/>
                  <a:pt x="193" y="6539"/>
                </a:cubicBezTo>
                <a:cubicBezTo>
                  <a:pt x="402" y="10371"/>
                  <a:pt x="4299" y="12843"/>
                  <a:pt x="7896" y="12215"/>
                </a:cubicBezTo>
                <a:cubicBezTo>
                  <a:pt x="10540" y="11754"/>
                  <a:pt x="13310" y="9023"/>
                  <a:pt x="13019" y="6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1"/>
          <p:cNvSpPr/>
          <p:nvPr/>
        </p:nvSpPr>
        <p:spPr>
          <a:xfrm>
            <a:off x="1310025" y="3402575"/>
            <a:ext cx="1048695" cy="1123903"/>
          </a:xfrm>
          <a:custGeom>
            <a:avLst/>
            <a:gdLst/>
            <a:ahLst/>
            <a:cxnLst/>
            <a:rect l="l" t="t" r="r" b="b"/>
            <a:pathLst>
              <a:path w="93885" h="100618" extrusionOk="0">
                <a:moveTo>
                  <a:pt x="38332" y="99448"/>
                </a:moveTo>
                <a:cubicBezTo>
                  <a:pt x="39223" y="99670"/>
                  <a:pt x="40141" y="99783"/>
                  <a:pt x="41022" y="100034"/>
                </a:cubicBezTo>
                <a:cubicBezTo>
                  <a:pt x="41820" y="100262"/>
                  <a:pt x="42716" y="100149"/>
                  <a:pt x="43491" y="100540"/>
                </a:cubicBezTo>
                <a:cubicBezTo>
                  <a:pt x="45365" y="100566"/>
                  <a:pt x="47239" y="100610"/>
                  <a:pt x="49115" y="100617"/>
                </a:cubicBezTo>
                <a:cubicBezTo>
                  <a:pt x="49334" y="100617"/>
                  <a:pt x="49555" y="100610"/>
                  <a:pt x="49774" y="100604"/>
                </a:cubicBezTo>
                <a:cubicBezTo>
                  <a:pt x="51658" y="100497"/>
                  <a:pt x="53510" y="100328"/>
                  <a:pt x="55337" y="100060"/>
                </a:cubicBezTo>
                <a:cubicBezTo>
                  <a:pt x="57233" y="99639"/>
                  <a:pt x="59118" y="99224"/>
                  <a:pt x="61006" y="98830"/>
                </a:cubicBezTo>
                <a:cubicBezTo>
                  <a:pt x="61191" y="98775"/>
                  <a:pt x="61376" y="98728"/>
                  <a:pt x="61562" y="98670"/>
                </a:cubicBezTo>
                <a:cubicBezTo>
                  <a:pt x="61571" y="98683"/>
                  <a:pt x="61579" y="98698"/>
                  <a:pt x="61590" y="98712"/>
                </a:cubicBezTo>
                <a:cubicBezTo>
                  <a:pt x="61710" y="98686"/>
                  <a:pt x="61830" y="98664"/>
                  <a:pt x="61951" y="98640"/>
                </a:cubicBezTo>
                <a:cubicBezTo>
                  <a:pt x="62082" y="98578"/>
                  <a:pt x="62223" y="98512"/>
                  <a:pt x="62395" y="98432"/>
                </a:cubicBezTo>
                <a:cubicBezTo>
                  <a:pt x="63282" y="98020"/>
                  <a:pt x="64177" y="97619"/>
                  <a:pt x="65072" y="97221"/>
                </a:cubicBezTo>
                <a:cubicBezTo>
                  <a:pt x="65185" y="97159"/>
                  <a:pt x="65296" y="97092"/>
                  <a:pt x="65413" y="97036"/>
                </a:cubicBezTo>
                <a:cubicBezTo>
                  <a:pt x="69266" y="95142"/>
                  <a:pt x="72548" y="92471"/>
                  <a:pt x="75586" y="89488"/>
                </a:cubicBezTo>
                <a:cubicBezTo>
                  <a:pt x="76387" y="88701"/>
                  <a:pt x="77096" y="87800"/>
                  <a:pt x="77743" y="86878"/>
                </a:cubicBezTo>
                <a:cubicBezTo>
                  <a:pt x="81488" y="81545"/>
                  <a:pt x="83942" y="75643"/>
                  <a:pt x="85389" y="69305"/>
                </a:cubicBezTo>
                <a:cubicBezTo>
                  <a:pt x="85543" y="68623"/>
                  <a:pt x="85712" y="67943"/>
                  <a:pt x="85854" y="67349"/>
                </a:cubicBezTo>
                <a:cubicBezTo>
                  <a:pt x="88953" y="65808"/>
                  <a:pt x="90014" y="64757"/>
                  <a:pt x="91536" y="61737"/>
                </a:cubicBezTo>
                <a:cubicBezTo>
                  <a:pt x="92561" y="59702"/>
                  <a:pt x="93190" y="57540"/>
                  <a:pt x="93600" y="55302"/>
                </a:cubicBezTo>
                <a:cubicBezTo>
                  <a:pt x="93885" y="53747"/>
                  <a:pt x="93860" y="52209"/>
                  <a:pt x="93571" y="50666"/>
                </a:cubicBezTo>
                <a:cubicBezTo>
                  <a:pt x="93188" y="48634"/>
                  <a:pt x="92160" y="46988"/>
                  <a:pt x="90528" y="45728"/>
                </a:cubicBezTo>
                <a:cubicBezTo>
                  <a:pt x="88443" y="44117"/>
                  <a:pt x="85942" y="44197"/>
                  <a:pt x="83944" y="45925"/>
                </a:cubicBezTo>
                <a:cubicBezTo>
                  <a:pt x="83631" y="46198"/>
                  <a:pt x="83339" y="46493"/>
                  <a:pt x="82942" y="46867"/>
                </a:cubicBezTo>
                <a:cubicBezTo>
                  <a:pt x="82644" y="46401"/>
                  <a:pt x="82377" y="46004"/>
                  <a:pt x="82128" y="45595"/>
                </a:cubicBezTo>
                <a:cubicBezTo>
                  <a:pt x="81213" y="44086"/>
                  <a:pt x="80380" y="42518"/>
                  <a:pt x="79376" y="41071"/>
                </a:cubicBezTo>
                <a:cubicBezTo>
                  <a:pt x="76435" y="36822"/>
                  <a:pt x="72715" y="33344"/>
                  <a:pt x="68226" y="30818"/>
                </a:cubicBezTo>
                <a:cubicBezTo>
                  <a:pt x="61753" y="27176"/>
                  <a:pt x="54808" y="25243"/>
                  <a:pt x="47293" y="25831"/>
                </a:cubicBezTo>
                <a:cubicBezTo>
                  <a:pt x="46899" y="25863"/>
                  <a:pt x="46493" y="25769"/>
                  <a:pt x="46090" y="25734"/>
                </a:cubicBezTo>
                <a:cubicBezTo>
                  <a:pt x="46068" y="25403"/>
                  <a:pt x="46022" y="25193"/>
                  <a:pt x="46044" y="24990"/>
                </a:cubicBezTo>
                <a:cubicBezTo>
                  <a:pt x="46404" y="21812"/>
                  <a:pt x="46336" y="18638"/>
                  <a:pt x="45945" y="15471"/>
                </a:cubicBezTo>
                <a:cubicBezTo>
                  <a:pt x="45708" y="13552"/>
                  <a:pt x="45156" y="11731"/>
                  <a:pt x="43867" y="10226"/>
                </a:cubicBezTo>
                <a:cubicBezTo>
                  <a:pt x="42591" y="8738"/>
                  <a:pt x="40755" y="8470"/>
                  <a:pt x="39125" y="9565"/>
                </a:cubicBezTo>
                <a:cubicBezTo>
                  <a:pt x="38545" y="9955"/>
                  <a:pt x="37991" y="10437"/>
                  <a:pt x="37561" y="10981"/>
                </a:cubicBezTo>
                <a:cubicBezTo>
                  <a:pt x="36863" y="11864"/>
                  <a:pt x="36276" y="12835"/>
                  <a:pt x="35645" y="13770"/>
                </a:cubicBezTo>
                <a:cubicBezTo>
                  <a:pt x="35386" y="14155"/>
                  <a:pt x="35129" y="14542"/>
                  <a:pt x="34634" y="15287"/>
                </a:cubicBezTo>
                <a:cubicBezTo>
                  <a:pt x="34577" y="14558"/>
                  <a:pt x="34537" y="14237"/>
                  <a:pt x="34529" y="13914"/>
                </a:cubicBezTo>
                <a:cubicBezTo>
                  <a:pt x="34501" y="12430"/>
                  <a:pt x="34583" y="10935"/>
                  <a:pt x="34433" y="9463"/>
                </a:cubicBezTo>
                <a:cubicBezTo>
                  <a:pt x="34248" y="7642"/>
                  <a:pt x="33914" y="5832"/>
                  <a:pt x="33560" y="4035"/>
                </a:cubicBezTo>
                <a:cubicBezTo>
                  <a:pt x="33427" y="3354"/>
                  <a:pt x="33118" y="2686"/>
                  <a:pt x="32779" y="2074"/>
                </a:cubicBezTo>
                <a:cubicBezTo>
                  <a:pt x="32050" y="766"/>
                  <a:pt x="30894" y="632"/>
                  <a:pt x="29846" y="1687"/>
                </a:cubicBezTo>
                <a:cubicBezTo>
                  <a:pt x="29618" y="1917"/>
                  <a:pt x="29428" y="2187"/>
                  <a:pt x="29138" y="2539"/>
                </a:cubicBezTo>
                <a:cubicBezTo>
                  <a:pt x="28825" y="2068"/>
                  <a:pt x="28618" y="1704"/>
                  <a:pt x="28360" y="1376"/>
                </a:cubicBezTo>
                <a:cubicBezTo>
                  <a:pt x="27294" y="19"/>
                  <a:pt x="26095" y="1"/>
                  <a:pt x="25077" y="1410"/>
                </a:cubicBezTo>
                <a:cubicBezTo>
                  <a:pt x="24588" y="2086"/>
                  <a:pt x="24234" y="2882"/>
                  <a:pt x="23941" y="3667"/>
                </a:cubicBezTo>
                <a:cubicBezTo>
                  <a:pt x="23671" y="4390"/>
                  <a:pt x="23580" y="5177"/>
                  <a:pt x="23376" y="5926"/>
                </a:cubicBezTo>
                <a:cubicBezTo>
                  <a:pt x="23314" y="6151"/>
                  <a:pt x="23134" y="6344"/>
                  <a:pt x="22922" y="6695"/>
                </a:cubicBezTo>
                <a:cubicBezTo>
                  <a:pt x="22519" y="6152"/>
                  <a:pt x="22256" y="5739"/>
                  <a:pt x="21934" y="5376"/>
                </a:cubicBezTo>
                <a:cubicBezTo>
                  <a:pt x="21374" y="4742"/>
                  <a:pt x="20830" y="4078"/>
                  <a:pt x="20187" y="3537"/>
                </a:cubicBezTo>
                <a:cubicBezTo>
                  <a:pt x="18803" y="2379"/>
                  <a:pt x="17177" y="2547"/>
                  <a:pt x="16135" y="4010"/>
                </a:cubicBezTo>
                <a:cubicBezTo>
                  <a:pt x="15613" y="4742"/>
                  <a:pt x="15193" y="5610"/>
                  <a:pt x="14972" y="6478"/>
                </a:cubicBezTo>
                <a:cubicBezTo>
                  <a:pt x="13866" y="10850"/>
                  <a:pt x="14598" y="14918"/>
                  <a:pt x="17374" y="18496"/>
                </a:cubicBezTo>
                <a:cubicBezTo>
                  <a:pt x="18582" y="20052"/>
                  <a:pt x="20040" y="21412"/>
                  <a:pt x="21383" y="22862"/>
                </a:cubicBezTo>
                <a:cubicBezTo>
                  <a:pt x="21648" y="23148"/>
                  <a:pt x="21906" y="23438"/>
                  <a:pt x="22340" y="23918"/>
                </a:cubicBezTo>
                <a:cubicBezTo>
                  <a:pt x="21781" y="23877"/>
                  <a:pt x="21506" y="23875"/>
                  <a:pt x="21234" y="23834"/>
                </a:cubicBezTo>
                <a:cubicBezTo>
                  <a:pt x="19210" y="23529"/>
                  <a:pt x="17190" y="23186"/>
                  <a:pt x="15160" y="22922"/>
                </a:cubicBezTo>
                <a:cubicBezTo>
                  <a:pt x="14469" y="22833"/>
                  <a:pt x="13740" y="22854"/>
                  <a:pt x="13053" y="22967"/>
                </a:cubicBezTo>
                <a:cubicBezTo>
                  <a:pt x="11630" y="23198"/>
                  <a:pt x="10936" y="23982"/>
                  <a:pt x="10858" y="25400"/>
                </a:cubicBezTo>
                <a:cubicBezTo>
                  <a:pt x="10827" y="25954"/>
                  <a:pt x="10878" y="26541"/>
                  <a:pt x="11031" y="27073"/>
                </a:cubicBezTo>
                <a:cubicBezTo>
                  <a:pt x="11304" y="28023"/>
                  <a:pt x="11633" y="28955"/>
                  <a:pt x="12017" y="29867"/>
                </a:cubicBezTo>
                <a:cubicBezTo>
                  <a:pt x="13224" y="32737"/>
                  <a:pt x="14699" y="35473"/>
                  <a:pt x="16357" y="38110"/>
                </a:cubicBezTo>
                <a:cubicBezTo>
                  <a:pt x="16648" y="38570"/>
                  <a:pt x="16879" y="39070"/>
                  <a:pt x="17138" y="39553"/>
                </a:cubicBezTo>
                <a:cubicBezTo>
                  <a:pt x="16719" y="40089"/>
                  <a:pt x="16375" y="40534"/>
                  <a:pt x="16027" y="40976"/>
                </a:cubicBezTo>
                <a:cubicBezTo>
                  <a:pt x="13521" y="44152"/>
                  <a:pt x="11357" y="47529"/>
                  <a:pt x="9763" y="51268"/>
                </a:cubicBezTo>
                <a:cubicBezTo>
                  <a:pt x="7442" y="56708"/>
                  <a:pt x="6353" y="62319"/>
                  <a:pt x="7206" y="68232"/>
                </a:cubicBezTo>
                <a:cubicBezTo>
                  <a:pt x="7252" y="68554"/>
                  <a:pt x="7212" y="68889"/>
                  <a:pt x="7212" y="69274"/>
                </a:cubicBezTo>
                <a:cubicBezTo>
                  <a:pt x="6791" y="69308"/>
                  <a:pt x="6519" y="69333"/>
                  <a:pt x="6247" y="69351"/>
                </a:cubicBezTo>
                <a:cubicBezTo>
                  <a:pt x="2717" y="69581"/>
                  <a:pt x="315" y="71956"/>
                  <a:pt x="168" y="75454"/>
                </a:cubicBezTo>
                <a:cubicBezTo>
                  <a:pt x="1" y="79409"/>
                  <a:pt x="1468" y="82727"/>
                  <a:pt x="4662" y="85014"/>
                </a:cubicBezTo>
                <a:cubicBezTo>
                  <a:pt x="8355" y="87659"/>
                  <a:pt x="12486" y="88390"/>
                  <a:pt x="16992" y="86811"/>
                </a:cubicBezTo>
                <a:cubicBezTo>
                  <a:pt x="17593" y="87423"/>
                  <a:pt x="18216" y="88093"/>
                  <a:pt x="18878" y="88720"/>
                </a:cubicBezTo>
                <a:cubicBezTo>
                  <a:pt x="19544" y="89353"/>
                  <a:pt x="20234" y="89961"/>
                  <a:pt x="20940" y="90549"/>
                </a:cubicBezTo>
                <a:cubicBezTo>
                  <a:pt x="21700" y="91183"/>
                  <a:pt x="22473" y="91801"/>
                  <a:pt x="23268" y="92391"/>
                </a:cubicBezTo>
                <a:cubicBezTo>
                  <a:pt x="24004" y="92938"/>
                  <a:pt x="24766" y="93455"/>
                  <a:pt x="25538" y="93952"/>
                </a:cubicBezTo>
                <a:cubicBezTo>
                  <a:pt x="26312" y="94448"/>
                  <a:pt x="27100" y="94922"/>
                  <a:pt x="27905" y="95364"/>
                </a:cubicBezTo>
                <a:cubicBezTo>
                  <a:pt x="28710" y="95807"/>
                  <a:pt x="29531" y="96216"/>
                  <a:pt x="30362" y="96606"/>
                </a:cubicBezTo>
                <a:cubicBezTo>
                  <a:pt x="31192" y="96994"/>
                  <a:pt x="32038" y="97360"/>
                  <a:pt x="32890" y="97698"/>
                </a:cubicBezTo>
                <a:cubicBezTo>
                  <a:pt x="33744" y="98037"/>
                  <a:pt x="34606" y="98357"/>
                  <a:pt x="35479" y="98638"/>
                </a:cubicBezTo>
                <a:cubicBezTo>
                  <a:pt x="36420" y="98940"/>
                  <a:pt x="37372" y="99210"/>
                  <a:pt x="38332" y="99448"/>
                </a:cubicBezTo>
                <a:close/>
                <a:moveTo>
                  <a:pt x="85495" y="47043"/>
                </a:moveTo>
                <a:cubicBezTo>
                  <a:pt x="86386" y="46300"/>
                  <a:pt x="88067" y="46140"/>
                  <a:pt x="89239" y="47064"/>
                </a:cubicBezTo>
                <a:cubicBezTo>
                  <a:pt x="90694" y="48208"/>
                  <a:pt x="91644" y="49630"/>
                  <a:pt x="91819" y="51504"/>
                </a:cubicBezTo>
                <a:cubicBezTo>
                  <a:pt x="92219" y="55779"/>
                  <a:pt x="90902" y="59580"/>
                  <a:pt x="88557" y="63079"/>
                </a:cubicBezTo>
                <a:cubicBezTo>
                  <a:pt x="88247" y="63542"/>
                  <a:pt x="87812" y="63924"/>
                  <a:pt x="87398" y="64305"/>
                </a:cubicBezTo>
                <a:cubicBezTo>
                  <a:pt x="87151" y="64530"/>
                  <a:pt x="86834" y="64678"/>
                  <a:pt x="86180" y="65096"/>
                </a:cubicBezTo>
                <a:cubicBezTo>
                  <a:pt x="86152" y="64026"/>
                  <a:pt x="86115" y="63331"/>
                  <a:pt x="86118" y="62636"/>
                </a:cubicBezTo>
                <a:cubicBezTo>
                  <a:pt x="86128" y="58727"/>
                  <a:pt x="85610" y="54894"/>
                  <a:pt x="84457" y="51154"/>
                </a:cubicBezTo>
                <a:cubicBezTo>
                  <a:pt x="84394" y="50951"/>
                  <a:pt x="84334" y="50748"/>
                  <a:pt x="84254" y="50552"/>
                </a:cubicBezTo>
                <a:cubicBezTo>
                  <a:pt x="83650" y="49076"/>
                  <a:pt x="84412" y="47942"/>
                  <a:pt x="85494" y="47043"/>
                </a:cubicBezTo>
                <a:close/>
                <a:moveTo>
                  <a:pt x="34794" y="20817"/>
                </a:moveTo>
                <a:cubicBezTo>
                  <a:pt x="35445" y="18260"/>
                  <a:pt x="36445" y="15853"/>
                  <a:pt x="37881" y="13651"/>
                </a:cubicBezTo>
                <a:cubicBezTo>
                  <a:pt x="38459" y="12766"/>
                  <a:pt x="39154" y="11965"/>
                  <a:pt x="39952" y="11270"/>
                </a:cubicBezTo>
                <a:cubicBezTo>
                  <a:pt x="40928" y="10422"/>
                  <a:pt x="41875" y="10629"/>
                  <a:pt x="42665" y="11683"/>
                </a:cubicBezTo>
                <a:cubicBezTo>
                  <a:pt x="43587" y="12910"/>
                  <a:pt x="43983" y="14354"/>
                  <a:pt x="44141" y="15830"/>
                </a:cubicBezTo>
                <a:cubicBezTo>
                  <a:pt x="44454" y="18714"/>
                  <a:pt x="44449" y="21612"/>
                  <a:pt x="44249" y="24508"/>
                </a:cubicBezTo>
                <a:cubicBezTo>
                  <a:pt x="44192" y="25344"/>
                  <a:pt x="43932" y="25999"/>
                  <a:pt x="43050" y="26304"/>
                </a:cubicBezTo>
                <a:cubicBezTo>
                  <a:pt x="40513" y="27180"/>
                  <a:pt x="37955" y="27949"/>
                  <a:pt x="35232" y="28080"/>
                </a:cubicBezTo>
                <a:cubicBezTo>
                  <a:pt x="34294" y="27158"/>
                  <a:pt x="34091" y="26236"/>
                  <a:pt x="34111" y="25199"/>
                </a:cubicBezTo>
                <a:cubicBezTo>
                  <a:pt x="34139" y="23702"/>
                  <a:pt x="34427" y="22260"/>
                  <a:pt x="34794" y="20817"/>
                </a:cubicBezTo>
                <a:close/>
                <a:moveTo>
                  <a:pt x="33738" y="29951"/>
                </a:moveTo>
                <a:cubicBezTo>
                  <a:pt x="32708" y="30737"/>
                  <a:pt x="31774" y="31044"/>
                  <a:pt x="30798" y="31221"/>
                </a:cubicBezTo>
                <a:cubicBezTo>
                  <a:pt x="29895" y="31383"/>
                  <a:pt x="29422" y="31175"/>
                  <a:pt x="29077" y="30378"/>
                </a:cubicBezTo>
                <a:cubicBezTo>
                  <a:pt x="28773" y="29674"/>
                  <a:pt x="28586" y="28920"/>
                  <a:pt x="28358" y="28223"/>
                </a:cubicBezTo>
                <a:cubicBezTo>
                  <a:pt x="29136" y="26947"/>
                  <a:pt x="30276" y="26487"/>
                  <a:pt x="31593" y="26172"/>
                </a:cubicBezTo>
                <a:cubicBezTo>
                  <a:pt x="32644" y="27227"/>
                  <a:pt x="32853" y="28681"/>
                  <a:pt x="33736" y="29951"/>
                </a:cubicBezTo>
                <a:close/>
                <a:moveTo>
                  <a:pt x="18151" y="16375"/>
                </a:moveTo>
                <a:cubicBezTo>
                  <a:pt x="16347" y="13558"/>
                  <a:pt x="15911" y="10468"/>
                  <a:pt x="16674" y="7225"/>
                </a:cubicBezTo>
                <a:cubicBezTo>
                  <a:pt x="16833" y="6553"/>
                  <a:pt x="17150" y="5899"/>
                  <a:pt x="17494" y="5293"/>
                </a:cubicBezTo>
                <a:cubicBezTo>
                  <a:pt x="17856" y="4654"/>
                  <a:pt x="18565" y="4552"/>
                  <a:pt x="19115" y="5062"/>
                </a:cubicBezTo>
                <a:cubicBezTo>
                  <a:pt x="19680" y="5585"/>
                  <a:pt x="20231" y="6157"/>
                  <a:pt x="20649" y="6799"/>
                </a:cubicBezTo>
                <a:cubicBezTo>
                  <a:pt x="21304" y="7800"/>
                  <a:pt x="21842" y="8878"/>
                  <a:pt x="22427" y="9924"/>
                </a:cubicBezTo>
                <a:cubicBezTo>
                  <a:pt x="22668" y="10354"/>
                  <a:pt x="22839" y="10841"/>
                  <a:pt x="23158" y="11202"/>
                </a:cubicBezTo>
                <a:cubicBezTo>
                  <a:pt x="23352" y="11419"/>
                  <a:pt x="23803" y="11584"/>
                  <a:pt x="24071" y="11514"/>
                </a:cubicBezTo>
                <a:cubicBezTo>
                  <a:pt x="24339" y="11446"/>
                  <a:pt x="24625" y="11087"/>
                  <a:pt x="24724" y="10795"/>
                </a:cubicBezTo>
                <a:cubicBezTo>
                  <a:pt x="24855" y="10407"/>
                  <a:pt x="24793" y="9957"/>
                  <a:pt x="24850" y="9539"/>
                </a:cubicBezTo>
                <a:cubicBezTo>
                  <a:pt x="25056" y="8002"/>
                  <a:pt x="25254" y="6464"/>
                  <a:pt x="25504" y="4933"/>
                </a:cubicBezTo>
                <a:cubicBezTo>
                  <a:pt x="25640" y="4094"/>
                  <a:pt x="25944" y="3301"/>
                  <a:pt x="26630" y="2522"/>
                </a:cubicBezTo>
                <a:cubicBezTo>
                  <a:pt x="26861" y="2778"/>
                  <a:pt x="27153" y="2971"/>
                  <a:pt x="27254" y="3234"/>
                </a:cubicBezTo>
                <a:cubicBezTo>
                  <a:pt x="27583" y="4088"/>
                  <a:pt x="27841" y="4968"/>
                  <a:pt x="28127" y="5838"/>
                </a:cubicBezTo>
                <a:cubicBezTo>
                  <a:pt x="28235" y="6170"/>
                  <a:pt x="28290" y="6538"/>
                  <a:pt x="28475" y="6819"/>
                </a:cubicBezTo>
                <a:cubicBezTo>
                  <a:pt x="28613" y="7028"/>
                  <a:pt x="28939" y="7268"/>
                  <a:pt x="29148" y="7242"/>
                </a:cubicBezTo>
                <a:cubicBezTo>
                  <a:pt x="29455" y="7202"/>
                  <a:pt x="29891" y="7000"/>
                  <a:pt x="29993" y="6751"/>
                </a:cubicBezTo>
                <a:cubicBezTo>
                  <a:pt x="30285" y="6040"/>
                  <a:pt x="30414" y="5265"/>
                  <a:pt x="30652" y="4528"/>
                </a:cubicBezTo>
                <a:cubicBezTo>
                  <a:pt x="30774" y="4156"/>
                  <a:pt x="30990" y="3817"/>
                  <a:pt x="31214" y="3359"/>
                </a:cubicBezTo>
                <a:cubicBezTo>
                  <a:pt x="31970" y="4475"/>
                  <a:pt x="32059" y="5619"/>
                  <a:pt x="32262" y="6710"/>
                </a:cubicBezTo>
                <a:cubicBezTo>
                  <a:pt x="32471" y="7821"/>
                  <a:pt x="32600" y="8946"/>
                  <a:pt x="32647" y="10075"/>
                </a:cubicBezTo>
                <a:cubicBezTo>
                  <a:pt x="32832" y="14665"/>
                  <a:pt x="32819" y="19250"/>
                  <a:pt x="32208" y="23939"/>
                </a:cubicBezTo>
                <a:cubicBezTo>
                  <a:pt x="30866" y="24410"/>
                  <a:pt x="29488" y="24896"/>
                  <a:pt x="27995" y="25422"/>
                </a:cubicBezTo>
                <a:cubicBezTo>
                  <a:pt x="24188" y="23020"/>
                  <a:pt x="20640" y="20268"/>
                  <a:pt x="18151" y="16375"/>
                </a:cubicBezTo>
                <a:close/>
                <a:moveTo>
                  <a:pt x="13285" y="28099"/>
                </a:moveTo>
                <a:cubicBezTo>
                  <a:pt x="12898" y="27128"/>
                  <a:pt x="12473" y="26131"/>
                  <a:pt x="12915" y="25073"/>
                </a:cubicBezTo>
                <a:cubicBezTo>
                  <a:pt x="13590" y="24587"/>
                  <a:pt x="14317" y="24748"/>
                  <a:pt x="15006" y="24770"/>
                </a:cubicBezTo>
                <a:cubicBezTo>
                  <a:pt x="17024" y="24834"/>
                  <a:pt x="23887" y="26172"/>
                  <a:pt x="25956" y="26897"/>
                </a:cubicBezTo>
                <a:cubicBezTo>
                  <a:pt x="26202" y="27662"/>
                  <a:pt x="26475" y="28529"/>
                  <a:pt x="26761" y="29391"/>
                </a:cubicBezTo>
                <a:cubicBezTo>
                  <a:pt x="27048" y="30254"/>
                  <a:pt x="27352" y="31109"/>
                  <a:pt x="27668" y="32026"/>
                </a:cubicBezTo>
                <a:cubicBezTo>
                  <a:pt x="25929" y="33689"/>
                  <a:pt x="24212" y="35355"/>
                  <a:pt x="22465" y="36989"/>
                </a:cubicBezTo>
                <a:cubicBezTo>
                  <a:pt x="22001" y="37423"/>
                  <a:pt x="21489" y="37804"/>
                  <a:pt x="20941" y="38126"/>
                </a:cubicBezTo>
                <a:cubicBezTo>
                  <a:pt x="19933" y="38716"/>
                  <a:pt x="19078" y="38538"/>
                  <a:pt x="18309" y="37644"/>
                </a:cubicBezTo>
                <a:cubicBezTo>
                  <a:pt x="18125" y="37431"/>
                  <a:pt x="17979" y="37186"/>
                  <a:pt x="17827" y="36949"/>
                </a:cubicBezTo>
                <a:cubicBezTo>
                  <a:pt x="16037" y="34148"/>
                  <a:pt x="14517" y="31186"/>
                  <a:pt x="13285" y="28099"/>
                </a:cubicBezTo>
                <a:close/>
                <a:moveTo>
                  <a:pt x="8924" y="61347"/>
                </a:moveTo>
                <a:cubicBezTo>
                  <a:pt x="9454" y="56412"/>
                  <a:pt x="11139" y="51853"/>
                  <a:pt x="13688" y="47640"/>
                </a:cubicBezTo>
                <a:cubicBezTo>
                  <a:pt x="15182" y="45170"/>
                  <a:pt x="16943" y="42859"/>
                  <a:pt x="18668" y="40353"/>
                </a:cubicBezTo>
                <a:cubicBezTo>
                  <a:pt x="20621" y="40601"/>
                  <a:pt x="22041" y="39863"/>
                  <a:pt x="23281" y="38739"/>
                </a:cubicBezTo>
                <a:cubicBezTo>
                  <a:pt x="24538" y="37601"/>
                  <a:pt x="25735" y="36399"/>
                  <a:pt x="26971" y="35239"/>
                </a:cubicBezTo>
                <a:cubicBezTo>
                  <a:pt x="27485" y="34757"/>
                  <a:pt x="28003" y="34270"/>
                  <a:pt x="28573" y="33861"/>
                </a:cubicBezTo>
                <a:cubicBezTo>
                  <a:pt x="29080" y="33496"/>
                  <a:pt x="29636" y="33267"/>
                  <a:pt x="30309" y="33173"/>
                </a:cubicBezTo>
                <a:cubicBezTo>
                  <a:pt x="31346" y="33031"/>
                  <a:pt x="32370" y="32702"/>
                  <a:pt x="33360" y="32340"/>
                </a:cubicBezTo>
                <a:cubicBezTo>
                  <a:pt x="34507" y="31919"/>
                  <a:pt x="35530" y="31288"/>
                  <a:pt x="35882" y="30150"/>
                </a:cubicBezTo>
                <a:cubicBezTo>
                  <a:pt x="38270" y="29538"/>
                  <a:pt x="40525" y="28964"/>
                  <a:pt x="42776" y="28379"/>
                </a:cubicBezTo>
                <a:cubicBezTo>
                  <a:pt x="44218" y="28004"/>
                  <a:pt x="45681" y="27835"/>
                  <a:pt x="47166" y="27715"/>
                </a:cubicBezTo>
                <a:cubicBezTo>
                  <a:pt x="54233" y="27143"/>
                  <a:pt x="60801" y="28812"/>
                  <a:pt x="66928" y="32217"/>
                </a:cubicBezTo>
                <a:cubicBezTo>
                  <a:pt x="72158" y="35125"/>
                  <a:pt x="76282" y="39240"/>
                  <a:pt x="79344" y="44402"/>
                </a:cubicBezTo>
                <a:cubicBezTo>
                  <a:pt x="79648" y="44915"/>
                  <a:pt x="79766" y="45417"/>
                  <a:pt x="79636" y="46013"/>
                </a:cubicBezTo>
                <a:cubicBezTo>
                  <a:pt x="79442" y="46908"/>
                  <a:pt x="79335" y="47822"/>
                  <a:pt x="79141" y="48717"/>
                </a:cubicBezTo>
                <a:cubicBezTo>
                  <a:pt x="78843" y="50084"/>
                  <a:pt x="78218" y="50619"/>
                  <a:pt x="76850" y="50733"/>
                </a:cubicBezTo>
                <a:cubicBezTo>
                  <a:pt x="75697" y="50829"/>
                  <a:pt x="74551" y="50702"/>
                  <a:pt x="73560" y="50119"/>
                </a:cubicBezTo>
                <a:cubicBezTo>
                  <a:pt x="72410" y="49444"/>
                  <a:pt x="71263" y="48712"/>
                  <a:pt x="70268" y="47831"/>
                </a:cubicBezTo>
                <a:cubicBezTo>
                  <a:pt x="68843" y="46569"/>
                  <a:pt x="67525" y="45177"/>
                  <a:pt x="66514" y="43534"/>
                </a:cubicBezTo>
                <a:cubicBezTo>
                  <a:pt x="66334" y="43242"/>
                  <a:pt x="66088" y="42972"/>
                  <a:pt x="65825" y="42751"/>
                </a:cubicBezTo>
                <a:cubicBezTo>
                  <a:pt x="65539" y="42510"/>
                  <a:pt x="64850" y="42699"/>
                  <a:pt x="64717" y="43047"/>
                </a:cubicBezTo>
                <a:cubicBezTo>
                  <a:pt x="64591" y="43374"/>
                  <a:pt x="64508" y="43714"/>
                  <a:pt x="64466" y="44063"/>
                </a:cubicBezTo>
                <a:cubicBezTo>
                  <a:pt x="64355" y="45047"/>
                  <a:pt x="64337" y="46043"/>
                  <a:pt x="64176" y="47016"/>
                </a:cubicBezTo>
                <a:cubicBezTo>
                  <a:pt x="63877" y="48829"/>
                  <a:pt x="62815" y="49562"/>
                  <a:pt x="61016" y="49238"/>
                </a:cubicBezTo>
                <a:cubicBezTo>
                  <a:pt x="58078" y="48707"/>
                  <a:pt x="55868" y="47010"/>
                  <a:pt x="54051" y="44741"/>
                </a:cubicBezTo>
                <a:cubicBezTo>
                  <a:pt x="53567" y="44138"/>
                  <a:pt x="53196" y="43445"/>
                  <a:pt x="52760" y="42803"/>
                </a:cubicBezTo>
                <a:cubicBezTo>
                  <a:pt x="52605" y="42575"/>
                  <a:pt x="52437" y="42344"/>
                  <a:pt x="52231" y="42163"/>
                </a:cubicBezTo>
                <a:cubicBezTo>
                  <a:pt x="51870" y="41846"/>
                  <a:pt x="51120" y="42089"/>
                  <a:pt x="51026" y="42563"/>
                </a:cubicBezTo>
                <a:cubicBezTo>
                  <a:pt x="50946" y="42973"/>
                  <a:pt x="50964" y="43402"/>
                  <a:pt x="50927" y="43823"/>
                </a:cubicBezTo>
                <a:cubicBezTo>
                  <a:pt x="50838" y="44805"/>
                  <a:pt x="50807" y="45799"/>
                  <a:pt x="50635" y="46767"/>
                </a:cubicBezTo>
                <a:cubicBezTo>
                  <a:pt x="50082" y="49912"/>
                  <a:pt x="48289" y="52176"/>
                  <a:pt x="45490" y="53624"/>
                </a:cubicBezTo>
                <a:cubicBezTo>
                  <a:pt x="43649" y="54574"/>
                  <a:pt x="41806" y="54469"/>
                  <a:pt x="40085" y="53252"/>
                </a:cubicBezTo>
                <a:cubicBezTo>
                  <a:pt x="38313" y="52000"/>
                  <a:pt x="37069" y="50294"/>
                  <a:pt x="35999" y="48443"/>
                </a:cubicBezTo>
                <a:cubicBezTo>
                  <a:pt x="35753" y="48018"/>
                  <a:pt x="35553" y="47557"/>
                  <a:pt x="35266" y="47161"/>
                </a:cubicBezTo>
                <a:cubicBezTo>
                  <a:pt x="34932" y="46701"/>
                  <a:pt x="34110" y="46723"/>
                  <a:pt x="33785" y="47198"/>
                </a:cubicBezTo>
                <a:cubicBezTo>
                  <a:pt x="33508" y="47603"/>
                  <a:pt x="33308" y="48062"/>
                  <a:pt x="33086" y="48503"/>
                </a:cubicBezTo>
                <a:cubicBezTo>
                  <a:pt x="31585" y="51464"/>
                  <a:pt x="30113" y="54441"/>
                  <a:pt x="28573" y="57383"/>
                </a:cubicBezTo>
                <a:cubicBezTo>
                  <a:pt x="28118" y="58249"/>
                  <a:pt x="27540" y="59075"/>
                  <a:pt x="26902" y="59819"/>
                </a:cubicBezTo>
                <a:cubicBezTo>
                  <a:pt x="26080" y="60778"/>
                  <a:pt x="25134" y="60838"/>
                  <a:pt x="24065" y="60160"/>
                </a:cubicBezTo>
                <a:cubicBezTo>
                  <a:pt x="23200" y="59607"/>
                  <a:pt x="22681" y="58764"/>
                  <a:pt x="22170" y="57912"/>
                </a:cubicBezTo>
                <a:cubicBezTo>
                  <a:pt x="21844" y="57368"/>
                  <a:pt x="21561" y="56790"/>
                  <a:pt x="21178" y="56289"/>
                </a:cubicBezTo>
                <a:cubicBezTo>
                  <a:pt x="20750" y="55727"/>
                  <a:pt x="19880" y="55923"/>
                  <a:pt x="19664" y="56602"/>
                </a:cubicBezTo>
                <a:cubicBezTo>
                  <a:pt x="19557" y="56935"/>
                  <a:pt x="19515" y="57291"/>
                  <a:pt x="19449" y="57637"/>
                </a:cubicBezTo>
                <a:cubicBezTo>
                  <a:pt x="18694" y="61584"/>
                  <a:pt x="16946" y="65121"/>
                  <a:pt x="14936" y="68549"/>
                </a:cubicBezTo>
                <a:cubicBezTo>
                  <a:pt x="14758" y="68851"/>
                  <a:pt x="14532" y="69129"/>
                  <a:pt x="14305" y="69398"/>
                </a:cubicBezTo>
                <a:cubicBezTo>
                  <a:pt x="13082" y="70863"/>
                  <a:pt x="11399" y="71088"/>
                  <a:pt x="9809" y="70016"/>
                </a:cubicBezTo>
                <a:cubicBezTo>
                  <a:pt x="9279" y="69661"/>
                  <a:pt x="9165" y="69099"/>
                  <a:pt x="9102" y="68539"/>
                </a:cubicBezTo>
                <a:cubicBezTo>
                  <a:pt x="8826" y="66148"/>
                  <a:pt x="8664" y="63749"/>
                  <a:pt x="8924" y="61347"/>
                </a:cubicBezTo>
                <a:close/>
                <a:moveTo>
                  <a:pt x="14072" y="85730"/>
                </a:moveTo>
                <a:cubicBezTo>
                  <a:pt x="10966" y="85851"/>
                  <a:pt x="7955" y="85432"/>
                  <a:pt x="5502" y="83354"/>
                </a:cubicBezTo>
                <a:cubicBezTo>
                  <a:pt x="2855" y="81113"/>
                  <a:pt x="1555" y="78232"/>
                  <a:pt x="2144" y="74701"/>
                </a:cubicBezTo>
                <a:cubicBezTo>
                  <a:pt x="2440" y="72922"/>
                  <a:pt x="3589" y="71835"/>
                  <a:pt x="5277" y="71326"/>
                </a:cubicBezTo>
                <a:cubicBezTo>
                  <a:pt x="6618" y="70923"/>
                  <a:pt x="7649" y="71423"/>
                  <a:pt x="8199" y="72691"/>
                </a:cubicBezTo>
                <a:cubicBezTo>
                  <a:pt x="8564" y="73532"/>
                  <a:pt x="8860" y="74403"/>
                  <a:pt x="9228" y="75245"/>
                </a:cubicBezTo>
                <a:cubicBezTo>
                  <a:pt x="10535" y="78240"/>
                  <a:pt x="12279" y="80972"/>
                  <a:pt x="14289" y="83544"/>
                </a:cubicBezTo>
                <a:cubicBezTo>
                  <a:pt x="14669" y="84031"/>
                  <a:pt x="15029" y="84534"/>
                  <a:pt x="15576" y="85269"/>
                </a:cubicBezTo>
                <a:cubicBezTo>
                  <a:pt x="14869" y="85492"/>
                  <a:pt x="14475" y="85713"/>
                  <a:pt x="14072" y="85730"/>
                </a:cubicBezTo>
                <a:close/>
                <a:moveTo>
                  <a:pt x="31220" y="94986"/>
                </a:moveTo>
                <a:cubicBezTo>
                  <a:pt x="27674" y="93316"/>
                  <a:pt x="24384" y="91248"/>
                  <a:pt x="21519" y="88600"/>
                </a:cubicBezTo>
                <a:cubicBezTo>
                  <a:pt x="17196" y="84602"/>
                  <a:pt x="13439" y="80132"/>
                  <a:pt x="11013" y="74682"/>
                </a:cubicBezTo>
                <a:cubicBezTo>
                  <a:pt x="10755" y="74105"/>
                  <a:pt x="10547" y="73505"/>
                  <a:pt x="10344" y="72906"/>
                </a:cubicBezTo>
                <a:cubicBezTo>
                  <a:pt x="10309" y="72805"/>
                  <a:pt x="10418" y="72659"/>
                  <a:pt x="10507" y="72392"/>
                </a:cubicBezTo>
                <a:cubicBezTo>
                  <a:pt x="10877" y="72432"/>
                  <a:pt x="11286" y="72438"/>
                  <a:pt x="11679" y="72525"/>
                </a:cubicBezTo>
                <a:cubicBezTo>
                  <a:pt x="12903" y="72799"/>
                  <a:pt x="13948" y="72410"/>
                  <a:pt x="14775" y="71562"/>
                </a:cubicBezTo>
                <a:cubicBezTo>
                  <a:pt x="15508" y="70811"/>
                  <a:pt x="16194" y="69982"/>
                  <a:pt x="16749" y="69093"/>
                </a:cubicBezTo>
                <a:cubicBezTo>
                  <a:pt x="18170" y="66809"/>
                  <a:pt x="19280" y="64369"/>
                  <a:pt x="20212" y="61840"/>
                </a:cubicBezTo>
                <a:cubicBezTo>
                  <a:pt x="20445" y="61210"/>
                  <a:pt x="20461" y="60446"/>
                  <a:pt x="21212" y="59926"/>
                </a:cubicBezTo>
                <a:cubicBezTo>
                  <a:pt x="21586" y="60342"/>
                  <a:pt x="21906" y="60833"/>
                  <a:pt x="22349" y="61157"/>
                </a:cubicBezTo>
                <a:cubicBezTo>
                  <a:pt x="22965" y="61608"/>
                  <a:pt x="23646" y="62012"/>
                  <a:pt x="24354" y="62295"/>
                </a:cubicBezTo>
                <a:cubicBezTo>
                  <a:pt x="25580" y="62784"/>
                  <a:pt x="26716" y="62481"/>
                  <a:pt x="27708" y="61639"/>
                </a:cubicBezTo>
                <a:cubicBezTo>
                  <a:pt x="28692" y="60803"/>
                  <a:pt x="29418" y="59755"/>
                  <a:pt x="30011" y="58624"/>
                </a:cubicBezTo>
                <a:cubicBezTo>
                  <a:pt x="31288" y="56185"/>
                  <a:pt x="32530" y="53725"/>
                  <a:pt x="33796" y="51280"/>
                </a:cubicBezTo>
                <a:cubicBezTo>
                  <a:pt x="34013" y="50857"/>
                  <a:pt x="34276" y="50459"/>
                  <a:pt x="34578" y="49948"/>
                </a:cubicBezTo>
                <a:cubicBezTo>
                  <a:pt x="35325" y="50893"/>
                  <a:pt x="35919" y="51766"/>
                  <a:pt x="36638" y="52520"/>
                </a:cubicBezTo>
                <a:cubicBezTo>
                  <a:pt x="37459" y="53386"/>
                  <a:pt x="38316" y="54259"/>
                  <a:pt x="39295" y="54924"/>
                </a:cubicBezTo>
                <a:cubicBezTo>
                  <a:pt x="41450" y="56388"/>
                  <a:pt x="43781" y="56544"/>
                  <a:pt x="46130" y="55376"/>
                </a:cubicBezTo>
                <a:cubicBezTo>
                  <a:pt x="49119" y="53890"/>
                  <a:pt x="51182" y="51576"/>
                  <a:pt x="52184" y="48362"/>
                </a:cubicBezTo>
                <a:cubicBezTo>
                  <a:pt x="52369" y="47768"/>
                  <a:pt x="52532" y="47167"/>
                  <a:pt x="52762" y="46376"/>
                </a:cubicBezTo>
                <a:cubicBezTo>
                  <a:pt x="53362" y="46907"/>
                  <a:pt x="53824" y="47302"/>
                  <a:pt x="54273" y="47713"/>
                </a:cubicBezTo>
                <a:cubicBezTo>
                  <a:pt x="55806" y="49113"/>
                  <a:pt x="57506" y="50236"/>
                  <a:pt x="59528" y="50782"/>
                </a:cubicBezTo>
                <a:cubicBezTo>
                  <a:pt x="60204" y="50964"/>
                  <a:pt x="60910" y="51066"/>
                  <a:pt x="61608" y="51130"/>
                </a:cubicBezTo>
                <a:cubicBezTo>
                  <a:pt x="63890" y="51336"/>
                  <a:pt x="65164" y="49888"/>
                  <a:pt x="65713" y="48451"/>
                </a:cubicBezTo>
                <a:cubicBezTo>
                  <a:pt x="65911" y="47932"/>
                  <a:pt x="66042" y="47390"/>
                  <a:pt x="66190" y="46899"/>
                </a:cubicBezTo>
                <a:cubicBezTo>
                  <a:pt x="66719" y="46662"/>
                  <a:pt x="66876" y="47080"/>
                  <a:pt x="67109" y="47292"/>
                </a:cubicBezTo>
                <a:cubicBezTo>
                  <a:pt x="68309" y="48383"/>
                  <a:pt x="69438" y="49561"/>
                  <a:pt x="70702" y="50570"/>
                </a:cubicBezTo>
                <a:cubicBezTo>
                  <a:pt x="72039" y="51637"/>
                  <a:pt x="73585" y="52351"/>
                  <a:pt x="75323" y="52542"/>
                </a:cubicBezTo>
                <a:cubicBezTo>
                  <a:pt x="75744" y="52587"/>
                  <a:pt x="76169" y="52631"/>
                  <a:pt x="76590" y="52618"/>
                </a:cubicBezTo>
                <a:cubicBezTo>
                  <a:pt x="79111" y="52547"/>
                  <a:pt x="80467" y="51464"/>
                  <a:pt x="81343" y="48712"/>
                </a:cubicBezTo>
                <a:cubicBezTo>
                  <a:pt x="81598" y="49115"/>
                  <a:pt x="81845" y="49396"/>
                  <a:pt x="81971" y="49727"/>
                </a:cubicBezTo>
                <a:cubicBezTo>
                  <a:pt x="83247" y="53045"/>
                  <a:pt x="83939" y="56479"/>
                  <a:pt x="84187" y="60035"/>
                </a:cubicBezTo>
                <a:cubicBezTo>
                  <a:pt x="84666" y="66873"/>
                  <a:pt x="82858" y="73188"/>
                  <a:pt x="79996" y="79274"/>
                </a:cubicBezTo>
                <a:cubicBezTo>
                  <a:pt x="79276" y="80806"/>
                  <a:pt x="78502" y="82324"/>
                  <a:pt x="77616" y="83763"/>
                </a:cubicBezTo>
                <a:cubicBezTo>
                  <a:pt x="74249" y="89229"/>
                  <a:pt x="69410" y="93040"/>
                  <a:pt x="63694" y="95771"/>
                </a:cubicBezTo>
                <a:cubicBezTo>
                  <a:pt x="62060" y="96551"/>
                  <a:pt x="60295" y="97139"/>
                  <a:pt x="58527" y="97539"/>
                </a:cubicBezTo>
                <a:cubicBezTo>
                  <a:pt x="56262" y="98054"/>
                  <a:pt x="53946" y="98424"/>
                  <a:pt x="51631" y="98614"/>
                </a:cubicBezTo>
                <a:cubicBezTo>
                  <a:pt x="44522" y="99202"/>
                  <a:pt x="37705" y="98042"/>
                  <a:pt x="31220" y="94986"/>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1"/>
          <p:cNvSpPr/>
          <p:nvPr/>
        </p:nvSpPr>
        <p:spPr>
          <a:xfrm>
            <a:off x="1823198" y="4243476"/>
            <a:ext cx="144383" cy="128120"/>
          </a:xfrm>
          <a:custGeom>
            <a:avLst/>
            <a:gdLst/>
            <a:ahLst/>
            <a:cxnLst/>
            <a:rect l="l" t="t" r="r" b="b"/>
            <a:pathLst>
              <a:path w="12926" h="11470" extrusionOk="0">
                <a:moveTo>
                  <a:pt x="10644" y="3043"/>
                </a:moveTo>
                <a:cubicBezTo>
                  <a:pt x="10604" y="2339"/>
                  <a:pt x="10501" y="1631"/>
                  <a:pt x="10556" y="934"/>
                </a:cubicBezTo>
                <a:cubicBezTo>
                  <a:pt x="10579" y="662"/>
                  <a:pt x="10906" y="339"/>
                  <a:pt x="11177" y="179"/>
                </a:cubicBezTo>
                <a:cubicBezTo>
                  <a:pt x="11480" y="1"/>
                  <a:pt x="12081" y="361"/>
                  <a:pt x="12166" y="761"/>
                </a:cubicBezTo>
                <a:cubicBezTo>
                  <a:pt x="12572" y="2702"/>
                  <a:pt x="12926" y="4663"/>
                  <a:pt x="12357" y="6624"/>
                </a:cubicBezTo>
                <a:cubicBezTo>
                  <a:pt x="11487" y="9631"/>
                  <a:pt x="8233" y="11470"/>
                  <a:pt x="5200" y="10726"/>
                </a:cubicBezTo>
                <a:cubicBezTo>
                  <a:pt x="1968" y="9933"/>
                  <a:pt x="120" y="7673"/>
                  <a:pt x="11" y="4372"/>
                </a:cubicBezTo>
                <a:cubicBezTo>
                  <a:pt x="0" y="4091"/>
                  <a:pt x="21" y="3808"/>
                  <a:pt x="71" y="3531"/>
                </a:cubicBezTo>
                <a:cubicBezTo>
                  <a:pt x="165" y="3016"/>
                  <a:pt x="669" y="2634"/>
                  <a:pt x="1131" y="2708"/>
                </a:cubicBezTo>
                <a:cubicBezTo>
                  <a:pt x="1632" y="2790"/>
                  <a:pt x="1810" y="3159"/>
                  <a:pt x="1884" y="3602"/>
                </a:cubicBezTo>
                <a:cubicBezTo>
                  <a:pt x="2020" y="4430"/>
                  <a:pt x="2045" y="5294"/>
                  <a:pt x="2305" y="6081"/>
                </a:cubicBezTo>
                <a:cubicBezTo>
                  <a:pt x="2986" y="8156"/>
                  <a:pt x="5399" y="9450"/>
                  <a:pt x="7541" y="8980"/>
                </a:cubicBezTo>
                <a:cubicBezTo>
                  <a:pt x="8931" y="8675"/>
                  <a:pt x="10513" y="7007"/>
                  <a:pt x="10660" y="5580"/>
                </a:cubicBezTo>
                <a:cubicBezTo>
                  <a:pt x="10746" y="4743"/>
                  <a:pt x="10675" y="3889"/>
                  <a:pt x="10675" y="3043"/>
                </a:cubicBezTo>
                <a:cubicBezTo>
                  <a:pt x="10664" y="3043"/>
                  <a:pt x="10654" y="3043"/>
                  <a:pt x="10644" y="3043"/>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1"/>
          <p:cNvSpPr/>
          <p:nvPr/>
        </p:nvSpPr>
        <p:spPr>
          <a:xfrm>
            <a:off x="1665526" y="4204483"/>
            <a:ext cx="66540" cy="63490"/>
          </a:xfrm>
          <a:custGeom>
            <a:avLst/>
            <a:gdLst/>
            <a:ahLst/>
            <a:cxnLst/>
            <a:rect l="l" t="t" r="r" b="b"/>
            <a:pathLst>
              <a:path w="5957" h="5684" extrusionOk="0">
                <a:moveTo>
                  <a:pt x="5946" y="2629"/>
                </a:moveTo>
                <a:cubicBezTo>
                  <a:pt x="5936" y="4293"/>
                  <a:pt x="4491" y="5684"/>
                  <a:pt x="2800" y="5657"/>
                </a:cubicBezTo>
                <a:cubicBezTo>
                  <a:pt x="1277" y="5633"/>
                  <a:pt x="26" y="4350"/>
                  <a:pt x="14" y="2801"/>
                </a:cubicBezTo>
                <a:cubicBezTo>
                  <a:pt x="1" y="1162"/>
                  <a:pt x="1271" y="0"/>
                  <a:pt x="3047" y="22"/>
                </a:cubicBezTo>
                <a:cubicBezTo>
                  <a:pt x="4893" y="46"/>
                  <a:pt x="5957" y="1003"/>
                  <a:pt x="5946" y="2629"/>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1"/>
          <p:cNvSpPr/>
          <p:nvPr/>
        </p:nvSpPr>
        <p:spPr>
          <a:xfrm>
            <a:off x="2005433" y="4096416"/>
            <a:ext cx="68025" cy="74750"/>
          </a:xfrm>
          <a:custGeom>
            <a:avLst/>
            <a:gdLst/>
            <a:ahLst/>
            <a:cxnLst/>
            <a:rect l="l" t="t" r="r" b="b"/>
            <a:pathLst>
              <a:path w="6090" h="6692" extrusionOk="0">
                <a:moveTo>
                  <a:pt x="6035" y="3156"/>
                </a:moveTo>
                <a:cubicBezTo>
                  <a:pt x="5938" y="5226"/>
                  <a:pt x="3555" y="6692"/>
                  <a:pt x="1702" y="5822"/>
                </a:cubicBezTo>
                <a:cubicBezTo>
                  <a:pt x="614" y="5312"/>
                  <a:pt x="0" y="3970"/>
                  <a:pt x="319" y="2793"/>
                </a:cubicBezTo>
                <a:cubicBezTo>
                  <a:pt x="769" y="1123"/>
                  <a:pt x="2921" y="1"/>
                  <a:pt x="4538" y="592"/>
                </a:cubicBezTo>
                <a:cubicBezTo>
                  <a:pt x="5483" y="938"/>
                  <a:pt x="6090" y="1976"/>
                  <a:pt x="6035" y="3156"/>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1"/>
          <p:cNvSpPr/>
          <p:nvPr/>
        </p:nvSpPr>
        <p:spPr>
          <a:xfrm>
            <a:off x="5107657" y="3975894"/>
            <a:ext cx="768070" cy="409985"/>
          </a:xfrm>
          <a:custGeom>
            <a:avLst/>
            <a:gdLst/>
            <a:ahLst/>
            <a:cxnLst/>
            <a:rect l="l" t="t" r="r" b="b"/>
            <a:pathLst>
              <a:path w="68593" h="36614" extrusionOk="0">
                <a:moveTo>
                  <a:pt x="33764" y="2775"/>
                </a:moveTo>
                <a:cubicBezTo>
                  <a:pt x="36707" y="1669"/>
                  <a:pt x="39534" y="0"/>
                  <a:pt x="43029" y="713"/>
                </a:cubicBezTo>
                <a:cubicBezTo>
                  <a:pt x="43371" y="1516"/>
                  <a:pt x="43671" y="2282"/>
                  <a:pt x="44017" y="3028"/>
                </a:cubicBezTo>
                <a:cubicBezTo>
                  <a:pt x="44544" y="4154"/>
                  <a:pt x="45064" y="5288"/>
                  <a:pt x="45661" y="6380"/>
                </a:cubicBezTo>
                <a:cubicBezTo>
                  <a:pt x="46331" y="7610"/>
                  <a:pt x="47248" y="8652"/>
                  <a:pt x="48466" y="9421"/>
                </a:cubicBezTo>
                <a:cubicBezTo>
                  <a:pt x="49117" y="9832"/>
                  <a:pt x="49769" y="10248"/>
                  <a:pt x="50394" y="10694"/>
                </a:cubicBezTo>
                <a:cubicBezTo>
                  <a:pt x="54916" y="13914"/>
                  <a:pt x="62127" y="12948"/>
                  <a:pt x="66191" y="9068"/>
                </a:cubicBezTo>
                <a:cubicBezTo>
                  <a:pt x="66890" y="8400"/>
                  <a:pt x="67441" y="7583"/>
                  <a:pt x="68068" y="6828"/>
                </a:cubicBezTo>
                <a:cubicBezTo>
                  <a:pt x="68593" y="6902"/>
                  <a:pt x="68451" y="7300"/>
                  <a:pt x="68436" y="7606"/>
                </a:cubicBezTo>
                <a:cubicBezTo>
                  <a:pt x="68291" y="10945"/>
                  <a:pt x="67606" y="14155"/>
                  <a:pt x="66162" y="17212"/>
                </a:cubicBezTo>
                <a:cubicBezTo>
                  <a:pt x="64381" y="20983"/>
                  <a:pt x="62429" y="24631"/>
                  <a:pt x="59577" y="27769"/>
                </a:cubicBezTo>
                <a:cubicBezTo>
                  <a:pt x="55353" y="32411"/>
                  <a:pt x="50095" y="35087"/>
                  <a:pt x="43803" y="35800"/>
                </a:cubicBezTo>
                <a:cubicBezTo>
                  <a:pt x="36697" y="36614"/>
                  <a:pt x="29877" y="35513"/>
                  <a:pt x="23277" y="32879"/>
                </a:cubicBezTo>
                <a:cubicBezTo>
                  <a:pt x="18673" y="31042"/>
                  <a:pt x="14374" y="28707"/>
                  <a:pt x="10430" y="25738"/>
                </a:cubicBezTo>
                <a:cubicBezTo>
                  <a:pt x="5720" y="22194"/>
                  <a:pt x="2389" y="17664"/>
                  <a:pt x="179" y="12311"/>
                </a:cubicBezTo>
                <a:cubicBezTo>
                  <a:pt x="79" y="12068"/>
                  <a:pt x="65" y="11791"/>
                  <a:pt x="0" y="11480"/>
                </a:cubicBezTo>
                <a:cubicBezTo>
                  <a:pt x="1393" y="11071"/>
                  <a:pt x="2736" y="10678"/>
                  <a:pt x="4212" y="10244"/>
                </a:cubicBezTo>
                <a:cubicBezTo>
                  <a:pt x="4381" y="10540"/>
                  <a:pt x="4605" y="10866"/>
                  <a:pt x="4762" y="11219"/>
                </a:cubicBezTo>
                <a:cubicBezTo>
                  <a:pt x="6782" y="15755"/>
                  <a:pt x="10280" y="18799"/>
                  <a:pt x="14839" y="20782"/>
                </a:cubicBezTo>
                <a:cubicBezTo>
                  <a:pt x="24990" y="24002"/>
                  <a:pt x="32765" y="17160"/>
                  <a:pt x="33648" y="9707"/>
                </a:cubicBezTo>
                <a:cubicBezTo>
                  <a:pt x="33893" y="7640"/>
                  <a:pt x="34102" y="5593"/>
                  <a:pt x="33694" y="3530"/>
                </a:cubicBezTo>
                <a:cubicBezTo>
                  <a:pt x="33657" y="3341"/>
                  <a:pt x="33728" y="3129"/>
                  <a:pt x="33764" y="2775"/>
                </a:cubicBezTo>
                <a:close/>
                <a:moveTo>
                  <a:pt x="45824" y="13713"/>
                </a:moveTo>
                <a:cubicBezTo>
                  <a:pt x="45197" y="13805"/>
                  <a:pt x="44157" y="13963"/>
                  <a:pt x="43112" y="14113"/>
                </a:cubicBezTo>
                <a:cubicBezTo>
                  <a:pt x="40607" y="14478"/>
                  <a:pt x="38106" y="14875"/>
                  <a:pt x="35592" y="15170"/>
                </a:cubicBezTo>
                <a:cubicBezTo>
                  <a:pt x="34875" y="15254"/>
                  <a:pt x="34413" y="15487"/>
                  <a:pt x="34084" y="16084"/>
                </a:cubicBezTo>
                <a:cubicBezTo>
                  <a:pt x="33744" y="16706"/>
                  <a:pt x="33528" y="17350"/>
                  <a:pt x="33601" y="18058"/>
                </a:cubicBezTo>
                <a:cubicBezTo>
                  <a:pt x="33811" y="20134"/>
                  <a:pt x="34302" y="22120"/>
                  <a:pt x="35505" y="23893"/>
                </a:cubicBezTo>
                <a:cubicBezTo>
                  <a:pt x="36765" y="25745"/>
                  <a:pt x="38463" y="26716"/>
                  <a:pt x="40787" y="26782"/>
                </a:cubicBezTo>
                <a:cubicBezTo>
                  <a:pt x="44129" y="26883"/>
                  <a:pt x="46900" y="25880"/>
                  <a:pt x="47659" y="21609"/>
                </a:cubicBezTo>
                <a:cubicBezTo>
                  <a:pt x="47985" y="19779"/>
                  <a:pt x="48248" y="17941"/>
                  <a:pt x="48563" y="16112"/>
                </a:cubicBezTo>
                <a:cubicBezTo>
                  <a:pt x="48912" y="14051"/>
                  <a:pt x="48610" y="13697"/>
                  <a:pt x="46461" y="1371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1"/>
          <p:cNvSpPr/>
          <p:nvPr/>
        </p:nvSpPr>
        <p:spPr>
          <a:xfrm>
            <a:off x="5600758" y="3818428"/>
            <a:ext cx="290138" cy="276533"/>
          </a:xfrm>
          <a:custGeom>
            <a:avLst/>
            <a:gdLst/>
            <a:ahLst/>
            <a:cxnLst/>
            <a:rect l="l" t="t" r="r" b="b"/>
            <a:pathLst>
              <a:path w="25911" h="24696" extrusionOk="0">
                <a:moveTo>
                  <a:pt x="24029" y="5780"/>
                </a:moveTo>
                <a:cubicBezTo>
                  <a:pt x="25911" y="7994"/>
                  <a:pt x="25857" y="10472"/>
                  <a:pt x="25429" y="13061"/>
                </a:cubicBezTo>
                <a:cubicBezTo>
                  <a:pt x="24636" y="17867"/>
                  <a:pt x="21640" y="21084"/>
                  <a:pt x="17593" y="23527"/>
                </a:cubicBezTo>
                <a:cubicBezTo>
                  <a:pt x="16398" y="24245"/>
                  <a:pt x="15051" y="24656"/>
                  <a:pt x="13587" y="24669"/>
                </a:cubicBezTo>
                <a:cubicBezTo>
                  <a:pt x="11032" y="24696"/>
                  <a:pt x="8696" y="24131"/>
                  <a:pt x="6675" y="22547"/>
                </a:cubicBezTo>
                <a:cubicBezTo>
                  <a:pt x="6456" y="22375"/>
                  <a:pt x="6247" y="22177"/>
                  <a:pt x="5999" y="22051"/>
                </a:cubicBezTo>
                <a:cubicBezTo>
                  <a:pt x="4206" y="21133"/>
                  <a:pt x="3225" y="19553"/>
                  <a:pt x="2434" y="17843"/>
                </a:cubicBezTo>
                <a:cubicBezTo>
                  <a:pt x="1590" y="16025"/>
                  <a:pt x="861" y="14164"/>
                  <a:pt x="440" y="12196"/>
                </a:cubicBezTo>
                <a:cubicBezTo>
                  <a:pt x="0" y="10137"/>
                  <a:pt x="58" y="8104"/>
                  <a:pt x="538" y="6057"/>
                </a:cubicBezTo>
                <a:cubicBezTo>
                  <a:pt x="849" y="4731"/>
                  <a:pt x="1528" y="3640"/>
                  <a:pt x="2515" y="2715"/>
                </a:cubicBezTo>
                <a:cubicBezTo>
                  <a:pt x="3760" y="1546"/>
                  <a:pt x="5267" y="807"/>
                  <a:pt x="6866" y="233"/>
                </a:cubicBezTo>
                <a:cubicBezTo>
                  <a:pt x="7517" y="0"/>
                  <a:pt x="8114" y="109"/>
                  <a:pt x="8606" y="620"/>
                </a:cubicBezTo>
                <a:cubicBezTo>
                  <a:pt x="9088" y="1122"/>
                  <a:pt x="9630" y="1580"/>
                  <a:pt x="10046" y="2129"/>
                </a:cubicBezTo>
                <a:cubicBezTo>
                  <a:pt x="12176" y="4932"/>
                  <a:pt x="15187" y="5854"/>
                  <a:pt x="18565" y="5925"/>
                </a:cubicBezTo>
                <a:cubicBezTo>
                  <a:pt x="20324" y="5964"/>
                  <a:pt x="22086" y="5838"/>
                  <a:pt x="24029" y="5780"/>
                </a:cubicBezTo>
                <a:close/>
                <a:moveTo>
                  <a:pt x="13797" y="11463"/>
                </a:moveTo>
                <a:cubicBezTo>
                  <a:pt x="13821" y="10922"/>
                  <a:pt x="13600" y="10226"/>
                  <a:pt x="13141" y="9581"/>
                </a:cubicBezTo>
                <a:cubicBezTo>
                  <a:pt x="12357" y="8474"/>
                  <a:pt x="11270" y="8222"/>
                  <a:pt x="9999" y="8476"/>
                </a:cubicBezTo>
                <a:cubicBezTo>
                  <a:pt x="8987" y="8677"/>
                  <a:pt x="8450" y="9395"/>
                  <a:pt x="8289" y="10779"/>
                </a:cubicBezTo>
                <a:cubicBezTo>
                  <a:pt x="8241" y="11183"/>
                  <a:pt x="8228" y="11607"/>
                  <a:pt x="8298" y="12004"/>
                </a:cubicBezTo>
                <a:cubicBezTo>
                  <a:pt x="8553" y="13458"/>
                  <a:pt x="9794" y="14371"/>
                  <a:pt x="11321" y="14269"/>
                </a:cubicBezTo>
                <a:cubicBezTo>
                  <a:pt x="12745" y="14174"/>
                  <a:pt x="13754" y="13123"/>
                  <a:pt x="13797" y="11463"/>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1"/>
          <p:cNvSpPr/>
          <p:nvPr/>
        </p:nvSpPr>
        <p:spPr>
          <a:xfrm>
            <a:off x="5180132" y="3897643"/>
            <a:ext cx="287417" cy="307237"/>
          </a:xfrm>
          <a:custGeom>
            <a:avLst/>
            <a:gdLst/>
            <a:ahLst/>
            <a:cxnLst/>
            <a:rect l="l" t="t" r="r" b="b"/>
            <a:pathLst>
              <a:path w="25668" h="27438" extrusionOk="0">
                <a:moveTo>
                  <a:pt x="13648" y="156"/>
                </a:moveTo>
                <a:cubicBezTo>
                  <a:pt x="14454" y="0"/>
                  <a:pt x="15113" y="217"/>
                  <a:pt x="15792" y="396"/>
                </a:cubicBezTo>
                <a:cubicBezTo>
                  <a:pt x="20231" y="1574"/>
                  <a:pt x="25668" y="7029"/>
                  <a:pt x="25465" y="13203"/>
                </a:cubicBezTo>
                <a:cubicBezTo>
                  <a:pt x="25423" y="14444"/>
                  <a:pt x="25312" y="15680"/>
                  <a:pt x="25134" y="16908"/>
                </a:cubicBezTo>
                <a:cubicBezTo>
                  <a:pt x="24398" y="22036"/>
                  <a:pt x="19361" y="27437"/>
                  <a:pt x="11723" y="26529"/>
                </a:cubicBezTo>
                <a:cubicBezTo>
                  <a:pt x="9941" y="26316"/>
                  <a:pt x="8292" y="25767"/>
                  <a:pt x="6773" y="24819"/>
                </a:cubicBezTo>
                <a:cubicBezTo>
                  <a:pt x="4664" y="23500"/>
                  <a:pt x="2878" y="21849"/>
                  <a:pt x="1416" y="19871"/>
                </a:cubicBezTo>
                <a:cubicBezTo>
                  <a:pt x="402" y="18491"/>
                  <a:pt x="157" y="17785"/>
                  <a:pt x="0" y="16169"/>
                </a:cubicBezTo>
                <a:cubicBezTo>
                  <a:pt x="1012" y="15534"/>
                  <a:pt x="2081" y="14882"/>
                  <a:pt x="3133" y="14205"/>
                </a:cubicBezTo>
                <a:cubicBezTo>
                  <a:pt x="6746" y="11880"/>
                  <a:pt x="9593" y="8861"/>
                  <a:pt x="11580" y="5106"/>
                </a:cubicBezTo>
                <a:cubicBezTo>
                  <a:pt x="12161" y="4008"/>
                  <a:pt x="12601" y="2835"/>
                  <a:pt x="13086" y="1691"/>
                </a:cubicBezTo>
                <a:cubicBezTo>
                  <a:pt x="13297" y="1192"/>
                  <a:pt x="13460" y="673"/>
                  <a:pt x="13648" y="156"/>
                </a:cubicBezTo>
                <a:close/>
                <a:moveTo>
                  <a:pt x="18758" y="12840"/>
                </a:moveTo>
                <a:cubicBezTo>
                  <a:pt x="18758" y="11348"/>
                  <a:pt x="17142" y="9759"/>
                  <a:pt x="15641" y="9777"/>
                </a:cubicBezTo>
                <a:cubicBezTo>
                  <a:pt x="13989" y="9799"/>
                  <a:pt x="12367" y="11487"/>
                  <a:pt x="12335" y="13222"/>
                </a:cubicBezTo>
                <a:cubicBezTo>
                  <a:pt x="12307" y="14783"/>
                  <a:pt x="13763" y="16013"/>
                  <a:pt x="15620" y="15995"/>
                </a:cubicBezTo>
                <a:cubicBezTo>
                  <a:pt x="17482" y="15977"/>
                  <a:pt x="18758" y="14694"/>
                  <a:pt x="18758" y="1284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1"/>
          <p:cNvSpPr/>
          <p:nvPr/>
        </p:nvSpPr>
        <p:spPr>
          <a:xfrm>
            <a:off x="5337844" y="3657457"/>
            <a:ext cx="303116" cy="327684"/>
          </a:xfrm>
          <a:custGeom>
            <a:avLst/>
            <a:gdLst/>
            <a:ahLst/>
            <a:cxnLst/>
            <a:rect l="l" t="t" r="r" b="b"/>
            <a:pathLst>
              <a:path w="27070" h="29264" extrusionOk="0">
                <a:moveTo>
                  <a:pt x="0" y="14920"/>
                </a:moveTo>
                <a:cubicBezTo>
                  <a:pt x="664" y="14735"/>
                  <a:pt x="1272" y="14570"/>
                  <a:pt x="1877" y="14395"/>
                </a:cubicBezTo>
                <a:cubicBezTo>
                  <a:pt x="4663" y="13588"/>
                  <a:pt x="6703" y="11935"/>
                  <a:pt x="8028" y="9383"/>
                </a:cubicBezTo>
                <a:cubicBezTo>
                  <a:pt x="9232" y="7062"/>
                  <a:pt x="9732" y="4580"/>
                  <a:pt x="10048" y="2037"/>
                </a:cubicBezTo>
                <a:cubicBezTo>
                  <a:pt x="10130" y="1373"/>
                  <a:pt x="10235" y="711"/>
                  <a:pt x="10325" y="82"/>
                </a:cubicBezTo>
                <a:cubicBezTo>
                  <a:pt x="11066" y="1"/>
                  <a:pt x="11093" y="552"/>
                  <a:pt x="11265" y="859"/>
                </a:cubicBezTo>
                <a:cubicBezTo>
                  <a:pt x="12415" y="2931"/>
                  <a:pt x="13842" y="4804"/>
                  <a:pt x="15391" y="6604"/>
                </a:cubicBezTo>
                <a:cubicBezTo>
                  <a:pt x="17910" y="9533"/>
                  <a:pt x="21068" y="11534"/>
                  <a:pt x="24699" y="12875"/>
                </a:cubicBezTo>
                <a:cubicBezTo>
                  <a:pt x="25413" y="13137"/>
                  <a:pt x="26130" y="13392"/>
                  <a:pt x="27070" y="13730"/>
                </a:cubicBezTo>
                <a:cubicBezTo>
                  <a:pt x="26533" y="14158"/>
                  <a:pt x="26194" y="14463"/>
                  <a:pt x="25822" y="14723"/>
                </a:cubicBezTo>
                <a:cubicBezTo>
                  <a:pt x="23504" y="16338"/>
                  <a:pt x="22217" y="18528"/>
                  <a:pt x="21827" y="21276"/>
                </a:cubicBezTo>
                <a:cubicBezTo>
                  <a:pt x="21575" y="23065"/>
                  <a:pt x="21584" y="24842"/>
                  <a:pt x="21858" y="26670"/>
                </a:cubicBezTo>
                <a:cubicBezTo>
                  <a:pt x="20226" y="27007"/>
                  <a:pt x="18635" y="27251"/>
                  <a:pt x="17096" y="27675"/>
                </a:cubicBezTo>
                <a:cubicBezTo>
                  <a:pt x="15546" y="28103"/>
                  <a:pt x="14048" y="28708"/>
                  <a:pt x="12446" y="29264"/>
                </a:cubicBezTo>
                <a:cubicBezTo>
                  <a:pt x="9795" y="24187"/>
                  <a:pt x="6062" y="20456"/>
                  <a:pt x="0" y="19437"/>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1"/>
          <p:cNvSpPr/>
          <p:nvPr/>
        </p:nvSpPr>
        <p:spPr>
          <a:xfrm>
            <a:off x="5006352" y="4096368"/>
            <a:ext cx="170997" cy="166238"/>
          </a:xfrm>
          <a:custGeom>
            <a:avLst/>
            <a:gdLst/>
            <a:ahLst/>
            <a:cxnLst/>
            <a:rect l="l" t="t" r="r" b="b"/>
            <a:pathLst>
              <a:path w="15271" h="14846" extrusionOk="0">
                <a:moveTo>
                  <a:pt x="15271" y="14262"/>
                </a:moveTo>
                <a:cubicBezTo>
                  <a:pt x="14090" y="14782"/>
                  <a:pt x="13018" y="14764"/>
                  <a:pt x="11981" y="14795"/>
                </a:cubicBezTo>
                <a:cubicBezTo>
                  <a:pt x="10214" y="14846"/>
                  <a:pt x="8449" y="14632"/>
                  <a:pt x="6745" y="14161"/>
                </a:cubicBezTo>
                <a:cubicBezTo>
                  <a:pt x="5155" y="13719"/>
                  <a:pt x="3725" y="12964"/>
                  <a:pt x="2557" y="11822"/>
                </a:cubicBezTo>
                <a:cubicBezTo>
                  <a:pt x="924" y="10226"/>
                  <a:pt x="1" y="8365"/>
                  <a:pt x="522" y="6031"/>
                </a:cubicBezTo>
                <a:cubicBezTo>
                  <a:pt x="733" y="5091"/>
                  <a:pt x="819" y="4110"/>
                  <a:pt x="1155" y="3215"/>
                </a:cubicBezTo>
                <a:cubicBezTo>
                  <a:pt x="1440" y="2461"/>
                  <a:pt x="1929" y="1745"/>
                  <a:pt x="2458" y="1117"/>
                </a:cubicBezTo>
                <a:cubicBezTo>
                  <a:pt x="3252" y="173"/>
                  <a:pt x="4374" y="1"/>
                  <a:pt x="5549" y="233"/>
                </a:cubicBezTo>
                <a:cubicBezTo>
                  <a:pt x="5865" y="297"/>
                  <a:pt x="6210" y="506"/>
                  <a:pt x="6419" y="749"/>
                </a:cubicBezTo>
                <a:cubicBezTo>
                  <a:pt x="6775" y="1164"/>
                  <a:pt x="7113" y="1624"/>
                  <a:pt x="7322" y="2122"/>
                </a:cubicBezTo>
                <a:cubicBezTo>
                  <a:pt x="9118" y="6372"/>
                  <a:pt x="11490" y="10258"/>
                  <a:pt x="14807" y="13556"/>
                </a:cubicBezTo>
                <a:cubicBezTo>
                  <a:pt x="14949" y="13696"/>
                  <a:pt x="15031" y="13891"/>
                  <a:pt x="15271" y="14262"/>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1"/>
          <p:cNvSpPr/>
          <p:nvPr/>
        </p:nvSpPr>
        <p:spPr>
          <a:xfrm>
            <a:off x="5896153" y="3847180"/>
            <a:ext cx="89278" cy="226906"/>
          </a:xfrm>
          <a:custGeom>
            <a:avLst/>
            <a:gdLst/>
            <a:ahLst/>
            <a:cxnLst/>
            <a:rect l="l" t="t" r="r" b="b"/>
            <a:pathLst>
              <a:path w="7973" h="20264" extrusionOk="0">
                <a:moveTo>
                  <a:pt x="1" y="20192"/>
                </a:moveTo>
                <a:cubicBezTo>
                  <a:pt x="109" y="18137"/>
                  <a:pt x="196" y="16141"/>
                  <a:pt x="331" y="14148"/>
                </a:cubicBezTo>
                <a:cubicBezTo>
                  <a:pt x="362" y="13673"/>
                  <a:pt x="516" y="13198"/>
                  <a:pt x="664" y="12740"/>
                </a:cubicBezTo>
                <a:cubicBezTo>
                  <a:pt x="1643" y="9737"/>
                  <a:pt x="1497" y="6763"/>
                  <a:pt x="475" y="3800"/>
                </a:cubicBezTo>
                <a:cubicBezTo>
                  <a:pt x="319" y="3354"/>
                  <a:pt x="192" y="2876"/>
                  <a:pt x="180" y="2410"/>
                </a:cubicBezTo>
                <a:cubicBezTo>
                  <a:pt x="140" y="1010"/>
                  <a:pt x="854" y="247"/>
                  <a:pt x="2286" y="112"/>
                </a:cubicBezTo>
                <a:cubicBezTo>
                  <a:pt x="3465" y="1"/>
                  <a:pt x="4516" y="316"/>
                  <a:pt x="5430" y="1072"/>
                </a:cubicBezTo>
                <a:cubicBezTo>
                  <a:pt x="7098" y="2450"/>
                  <a:pt x="7972" y="4201"/>
                  <a:pt x="7942" y="6330"/>
                </a:cubicBezTo>
                <a:cubicBezTo>
                  <a:pt x="7910" y="8420"/>
                  <a:pt x="7539" y="10446"/>
                  <a:pt x="6517" y="12323"/>
                </a:cubicBezTo>
                <a:cubicBezTo>
                  <a:pt x="5014" y="15084"/>
                  <a:pt x="3150" y="17586"/>
                  <a:pt x="967" y="19866"/>
                </a:cubicBezTo>
                <a:cubicBezTo>
                  <a:pt x="823" y="20015"/>
                  <a:pt x="638" y="20126"/>
                  <a:pt x="460" y="20237"/>
                </a:cubicBezTo>
                <a:cubicBezTo>
                  <a:pt x="420" y="20264"/>
                  <a:pt x="335" y="20228"/>
                  <a:pt x="1" y="20192"/>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1"/>
          <p:cNvSpPr/>
          <p:nvPr/>
        </p:nvSpPr>
        <p:spPr>
          <a:xfrm>
            <a:off x="5080607" y="4273484"/>
            <a:ext cx="333954" cy="236278"/>
          </a:xfrm>
          <a:custGeom>
            <a:avLst/>
            <a:gdLst/>
            <a:ahLst/>
            <a:cxnLst/>
            <a:rect l="l" t="t" r="r" b="b"/>
            <a:pathLst>
              <a:path w="29824" h="21101" extrusionOk="0">
                <a:moveTo>
                  <a:pt x="10765" y="0"/>
                </a:moveTo>
                <a:cubicBezTo>
                  <a:pt x="9592" y="285"/>
                  <a:pt x="8701" y="479"/>
                  <a:pt x="7825" y="718"/>
                </a:cubicBezTo>
                <a:cubicBezTo>
                  <a:pt x="6936" y="961"/>
                  <a:pt x="6047" y="1273"/>
                  <a:pt x="5559" y="2105"/>
                </a:cubicBezTo>
                <a:cubicBezTo>
                  <a:pt x="4122" y="4559"/>
                  <a:pt x="2665" y="7007"/>
                  <a:pt x="1334" y="9518"/>
                </a:cubicBezTo>
                <a:cubicBezTo>
                  <a:pt x="826" y="10476"/>
                  <a:pt x="493" y="11579"/>
                  <a:pt x="334" y="12650"/>
                </a:cubicBezTo>
                <a:cubicBezTo>
                  <a:pt x="0" y="14921"/>
                  <a:pt x="996" y="15880"/>
                  <a:pt x="3353" y="15641"/>
                </a:cubicBezTo>
                <a:cubicBezTo>
                  <a:pt x="4033" y="15573"/>
                  <a:pt x="4729" y="15321"/>
                  <a:pt x="5343" y="15013"/>
                </a:cubicBezTo>
                <a:cubicBezTo>
                  <a:pt x="6090" y="14635"/>
                  <a:pt x="6763" y="14113"/>
                  <a:pt x="7458" y="13642"/>
                </a:cubicBezTo>
                <a:cubicBezTo>
                  <a:pt x="7922" y="13326"/>
                  <a:pt x="8350" y="12954"/>
                  <a:pt x="8832" y="12673"/>
                </a:cubicBezTo>
                <a:cubicBezTo>
                  <a:pt x="9802" y="12102"/>
                  <a:pt x="10472" y="12382"/>
                  <a:pt x="10691" y="13431"/>
                </a:cubicBezTo>
                <a:cubicBezTo>
                  <a:pt x="10804" y="13972"/>
                  <a:pt x="10810" y="14541"/>
                  <a:pt x="10977" y="15062"/>
                </a:cubicBezTo>
                <a:cubicBezTo>
                  <a:pt x="11292" y="16044"/>
                  <a:pt x="11582" y="17055"/>
                  <a:pt x="12073" y="17954"/>
                </a:cubicBezTo>
                <a:cubicBezTo>
                  <a:pt x="13237" y="20109"/>
                  <a:pt x="14011" y="19485"/>
                  <a:pt x="15048" y="18341"/>
                </a:cubicBezTo>
                <a:cubicBezTo>
                  <a:pt x="15563" y="17774"/>
                  <a:pt x="16080" y="17194"/>
                  <a:pt x="16677" y="16720"/>
                </a:cubicBezTo>
                <a:cubicBezTo>
                  <a:pt x="17502" y="16059"/>
                  <a:pt x="18405" y="16149"/>
                  <a:pt x="19131" y="16923"/>
                </a:cubicBezTo>
                <a:cubicBezTo>
                  <a:pt x="19558" y="17376"/>
                  <a:pt x="19903" y="17907"/>
                  <a:pt x="20266" y="18415"/>
                </a:cubicBezTo>
                <a:cubicBezTo>
                  <a:pt x="20588" y="18867"/>
                  <a:pt x="20865" y="19352"/>
                  <a:pt x="21200" y="19796"/>
                </a:cubicBezTo>
                <a:cubicBezTo>
                  <a:pt x="21897" y="20720"/>
                  <a:pt x="22858" y="21101"/>
                  <a:pt x="23994" y="20847"/>
                </a:cubicBezTo>
                <a:cubicBezTo>
                  <a:pt x="25944" y="20419"/>
                  <a:pt x="27562" y="19518"/>
                  <a:pt x="28275" y="17548"/>
                </a:cubicBezTo>
                <a:cubicBezTo>
                  <a:pt x="28487" y="16963"/>
                  <a:pt x="28657" y="16364"/>
                  <a:pt x="28788" y="15757"/>
                </a:cubicBezTo>
                <a:cubicBezTo>
                  <a:pt x="29133" y="14137"/>
                  <a:pt x="29459" y="12513"/>
                  <a:pt x="29764" y="10882"/>
                </a:cubicBezTo>
                <a:cubicBezTo>
                  <a:pt x="29824" y="10568"/>
                  <a:pt x="29773" y="10232"/>
                  <a:pt x="29773" y="9792"/>
                </a:cubicBezTo>
                <a:cubicBezTo>
                  <a:pt x="22823" y="7591"/>
                  <a:pt x="16370" y="4540"/>
                  <a:pt x="107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1"/>
          <p:cNvSpPr/>
          <p:nvPr/>
        </p:nvSpPr>
        <p:spPr>
          <a:xfrm>
            <a:off x="5774168" y="4121224"/>
            <a:ext cx="235248" cy="275593"/>
          </a:xfrm>
          <a:custGeom>
            <a:avLst/>
            <a:gdLst/>
            <a:ahLst/>
            <a:cxnLst/>
            <a:rect l="l" t="t" r="r" b="b"/>
            <a:pathLst>
              <a:path w="21009" h="24612" extrusionOk="0">
                <a:moveTo>
                  <a:pt x="20847" y="10003"/>
                </a:moveTo>
                <a:cubicBezTo>
                  <a:pt x="20776" y="9399"/>
                  <a:pt x="20616" y="8765"/>
                  <a:pt x="20324" y="8239"/>
                </a:cubicBezTo>
                <a:cubicBezTo>
                  <a:pt x="19922" y="7522"/>
                  <a:pt x="19452" y="6793"/>
                  <a:pt x="18845" y="6246"/>
                </a:cubicBezTo>
                <a:cubicBezTo>
                  <a:pt x="17032" y="4616"/>
                  <a:pt x="15161" y="3043"/>
                  <a:pt x="13262" y="1506"/>
                </a:cubicBezTo>
                <a:cubicBezTo>
                  <a:pt x="12459" y="856"/>
                  <a:pt x="11546" y="324"/>
                  <a:pt x="10347" y="1"/>
                </a:cubicBezTo>
                <a:cubicBezTo>
                  <a:pt x="9873" y="1292"/>
                  <a:pt x="9505" y="2406"/>
                  <a:pt x="9056" y="3486"/>
                </a:cubicBezTo>
                <a:cubicBezTo>
                  <a:pt x="7114" y="8171"/>
                  <a:pt x="4745" y="12608"/>
                  <a:pt x="1244" y="16403"/>
                </a:cubicBezTo>
                <a:cubicBezTo>
                  <a:pt x="21" y="17728"/>
                  <a:pt x="0" y="18434"/>
                  <a:pt x="984" y="19899"/>
                </a:cubicBezTo>
                <a:cubicBezTo>
                  <a:pt x="2354" y="21941"/>
                  <a:pt x="4289" y="23297"/>
                  <a:pt x="6678" y="23945"/>
                </a:cubicBezTo>
                <a:cubicBezTo>
                  <a:pt x="9133" y="24612"/>
                  <a:pt x="10802" y="23752"/>
                  <a:pt x="11631" y="21417"/>
                </a:cubicBezTo>
                <a:cubicBezTo>
                  <a:pt x="12025" y="20316"/>
                  <a:pt x="12695" y="19867"/>
                  <a:pt x="13830" y="19920"/>
                </a:cubicBezTo>
                <a:cubicBezTo>
                  <a:pt x="14183" y="19935"/>
                  <a:pt x="14535" y="19921"/>
                  <a:pt x="14886" y="19881"/>
                </a:cubicBezTo>
                <a:cubicBezTo>
                  <a:pt x="16440" y="19705"/>
                  <a:pt x="17025" y="18878"/>
                  <a:pt x="16551" y="17472"/>
                </a:cubicBezTo>
                <a:cubicBezTo>
                  <a:pt x="16374" y="16956"/>
                  <a:pt x="16078" y="16476"/>
                  <a:pt x="15801" y="15999"/>
                </a:cubicBezTo>
                <a:cubicBezTo>
                  <a:pt x="15525" y="15520"/>
                  <a:pt x="15165" y="15084"/>
                  <a:pt x="14912" y="14595"/>
                </a:cubicBezTo>
                <a:cubicBezTo>
                  <a:pt x="14541" y="13884"/>
                  <a:pt x="14937" y="13150"/>
                  <a:pt x="15728" y="13057"/>
                </a:cubicBezTo>
                <a:cubicBezTo>
                  <a:pt x="16217" y="12996"/>
                  <a:pt x="16718" y="13050"/>
                  <a:pt x="17206" y="12995"/>
                </a:cubicBezTo>
                <a:cubicBezTo>
                  <a:pt x="17833" y="12928"/>
                  <a:pt x="18480" y="12884"/>
                  <a:pt x="19072" y="12689"/>
                </a:cubicBezTo>
                <a:cubicBezTo>
                  <a:pt x="20417" y="12251"/>
                  <a:pt x="21008" y="11356"/>
                  <a:pt x="20847" y="100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1"/>
          <p:cNvSpPr/>
          <p:nvPr/>
        </p:nvSpPr>
        <p:spPr>
          <a:xfrm>
            <a:off x="5079610" y="3540231"/>
            <a:ext cx="779816" cy="540638"/>
          </a:xfrm>
          <a:custGeom>
            <a:avLst/>
            <a:gdLst/>
            <a:ahLst/>
            <a:cxnLst/>
            <a:rect l="l" t="t" r="r" b="b"/>
            <a:pathLst>
              <a:path w="69642" h="48282" extrusionOk="0">
                <a:moveTo>
                  <a:pt x="68377" y="24833"/>
                </a:moveTo>
                <a:cubicBezTo>
                  <a:pt x="68672" y="25064"/>
                  <a:pt x="69026" y="25222"/>
                  <a:pt x="69641" y="25587"/>
                </a:cubicBezTo>
                <a:cubicBezTo>
                  <a:pt x="68946" y="23139"/>
                  <a:pt x="68180" y="21086"/>
                  <a:pt x="67190" y="19111"/>
                </a:cubicBezTo>
                <a:cubicBezTo>
                  <a:pt x="64751" y="14248"/>
                  <a:pt x="61167" y="10309"/>
                  <a:pt x="56984" y="6816"/>
                </a:cubicBezTo>
                <a:cubicBezTo>
                  <a:pt x="54195" y="4490"/>
                  <a:pt x="51088" y="2818"/>
                  <a:pt x="47607" y="1723"/>
                </a:cubicBezTo>
                <a:cubicBezTo>
                  <a:pt x="44826" y="847"/>
                  <a:pt x="41974" y="410"/>
                  <a:pt x="39083" y="198"/>
                </a:cubicBezTo>
                <a:cubicBezTo>
                  <a:pt x="36384" y="1"/>
                  <a:pt x="33700" y="223"/>
                  <a:pt x="31110" y="1013"/>
                </a:cubicBezTo>
                <a:cubicBezTo>
                  <a:pt x="28148" y="1918"/>
                  <a:pt x="25184" y="2816"/>
                  <a:pt x="22323" y="4021"/>
                </a:cubicBezTo>
                <a:cubicBezTo>
                  <a:pt x="18500" y="5632"/>
                  <a:pt x="15114" y="7803"/>
                  <a:pt x="12437" y="10963"/>
                </a:cubicBezTo>
                <a:cubicBezTo>
                  <a:pt x="11809" y="11707"/>
                  <a:pt x="11232" y="12587"/>
                  <a:pt x="10422" y="13070"/>
                </a:cubicBezTo>
                <a:cubicBezTo>
                  <a:pt x="9076" y="13876"/>
                  <a:pt x="8320" y="15077"/>
                  <a:pt x="7551" y="16305"/>
                </a:cubicBezTo>
                <a:cubicBezTo>
                  <a:pt x="5782" y="19143"/>
                  <a:pt x="4341" y="22140"/>
                  <a:pt x="3125" y="25239"/>
                </a:cubicBezTo>
                <a:cubicBezTo>
                  <a:pt x="943" y="30799"/>
                  <a:pt x="1" y="36548"/>
                  <a:pt x="464" y="42493"/>
                </a:cubicBezTo>
                <a:cubicBezTo>
                  <a:pt x="614" y="44405"/>
                  <a:pt x="922" y="46300"/>
                  <a:pt x="1638" y="48077"/>
                </a:cubicBezTo>
                <a:cubicBezTo>
                  <a:pt x="3550" y="48282"/>
                  <a:pt x="5100" y="47762"/>
                  <a:pt x="6456" y="46904"/>
                </a:cubicBezTo>
                <a:cubicBezTo>
                  <a:pt x="6735" y="44654"/>
                  <a:pt x="6972" y="42532"/>
                  <a:pt x="7264" y="40415"/>
                </a:cubicBezTo>
                <a:cubicBezTo>
                  <a:pt x="7624" y="37804"/>
                  <a:pt x="8670" y="35523"/>
                  <a:pt x="10731" y="33736"/>
                </a:cubicBezTo>
                <a:cubicBezTo>
                  <a:pt x="13181" y="31611"/>
                  <a:pt x="15989" y="30280"/>
                  <a:pt x="19259" y="29920"/>
                </a:cubicBezTo>
                <a:cubicBezTo>
                  <a:pt x="19743" y="29867"/>
                  <a:pt x="20226" y="29808"/>
                  <a:pt x="20677" y="29754"/>
                </a:cubicBezTo>
                <a:cubicBezTo>
                  <a:pt x="21249" y="27880"/>
                  <a:pt x="21245" y="27383"/>
                  <a:pt x="20681" y="25448"/>
                </a:cubicBezTo>
                <a:cubicBezTo>
                  <a:pt x="20320" y="24206"/>
                  <a:pt x="20514" y="23854"/>
                  <a:pt x="21793" y="23545"/>
                </a:cubicBezTo>
                <a:cubicBezTo>
                  <a:pt x="22682" y="23328"/>
                  <a:pt x="23590" y="23180"/>
                  <a:pt x="24475" y="22943"/>
                </a:cubicBezTo>
                <a:cubicBezTo>
                  <a:pt x="26639" y="22367"/>
                  <a:pt x="28214" y="21076"/>
                  <a:pt x="29255" y="19134"/>
                </a:cubicBezTo>
                <a:cubicBezTo>
                  <a:pt x="30184" y="17398"/>
                  <a:pt x="30692" y="15547"/>
                  <a:pt x="30971" y="13619"/>
                </a:cubicBezTo>
                <a:cubicBezTo>
                  <a:pt x="31277" y="11498"/>
                  <a:pt x="31495" y="9373"/>
                  <a:pt x="31452" y="7227"/>
                </a:cubicBezTo>
                <a:cubicBezTo>
                  <a:pt x="31443" y="6745"/>
                  <a:pt x="31506" y="6265"/>
                  <a:pt x="31636" y="5801"/>
                </a:cubicBezTo>
                <a:cubicBezTo>
                  <a:pt x="31796" y="5241"/>
                  <a:pt x="32583" y="5002"/>
                  <a:pt x="33028" y="5371"/>
                </a:cubicBezTo>
                <a:cubicBezTo>
                  <a:pt x="33612" y="5860"/>
                  <a:pt x="34151" y="6364"/>
                  <a:pt x="34478" y="7110"/>
                </a:cubicBezTo>
                <a:cubicBezTo>
                  <a:pt x="35088" y="8503"/>
                  <a:pt x="35762" y="9880"/>
                  <a:pt x="36538" y="11190"/>
                </a:cubicBezTo>
                <a:cubicBezTo>
                  <a:pt x="39782" y="16671"/>
                  <a:pt x="44307" y="20602"/>
                  <a:pt x="50715" y="22248"/>
                </a:cubicBezTo>
                <a:cubicBezTo>
                  <a:pt x="52372" y="22672"/>
                  <a:pt x="53992" y="23057"/>
                  <a:pt x="55690" y="22491"/>
                </a:cubicBezTo>
                <a:cubicBezTo>
                  <a:pt x="56086" y="22362"/>
                  <a:pt x="56521" y="22333"/>
                  <a:pt x="56941" y="22276"/>
                </a:cubicBezTo>
                <a:cubicBezTo>
                  <a:pt x="61078" y="21728"/>
                  <a:pt x="64980" y="22192"/>
                  <a:pt x="68377" y="248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1"/>
          <p:cNvSpPr/>
          <p:nvPr/>
        </p:nvSpPr>
        <p:spPr>
          <a:xfrm>
            <a:off x="5175429" y="3896982"/>
            <a:ext cx="130428" cy="154861"/>
          </a:xfrm>
          <a:custGeom>
            <a:avLst/>
            <a:gdLst/>
            <a:ahLst/>
            <a:cxnLst/>
            <a:rect l="l" t="t" r="r" b="b"/>
            <a:pathLst>
              <a:path w="11648" h="13830" extrusionOk="0">
                <a:moveTo>
                  <a:pt x="11648" y="145"/>
                </a:moveTo>
                <a:cubicBezTo>
                  <a:pt x="11520" y="95"/>
                  <a:pt x="11388" y="0"/>
                  <a:pt x="11265" y="7"/>
                </a:cubicBezTo>
                <a:cubicBezTo>
                  <a:pt x="7095" y="274"/>
                  <a:pt x="3996" y="2312"/>
                  <a:pt x="1664" y="5589"/>
                </a:cubicBezTo>
                <a:cubicBezTo>
                  <a:pt x="1467" y="5863"/>
                  <a:pt x="1352" y="6204"/>
                  <a:pt x="1243" y="6528"/>
                </a:cubicBezTo>
                <a:cubicBezTo>
                  <a:pt x="468" y="8830"/>
                  <a:pt x="309" y="11226"/>
                  <a:pt x="1" y="13830"/>
                </a:cubicBezTo>
                <a:cubicBezTo>
                  <a:pt x="5486" y="11754"/>
                  <a:pt x="11618" y="4422"/>
                  <a:pt x="11648" y="145"/>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1"/>
          <p:cNvSpPr/>
          <p:nvPr/>
        </p:nvSpPr>
        <p:spPr>
          <a:xfrm>
            <a:off x="5719989" y="3798051"/>
            <a:ext cx="133698" cy="66424"/>
          </a:xfrm>
          <a:custGeom>
            <a:avLst/>
            <a:gdLst/>
            <a:ahLst/>
            <a:cxnLst/>
            <a:rect l="l" t="t" r="r" b="b"/>
            <a:pathLst>
              <a:path w="11940" h="5932" extrusionOk="0">
                <a:moveTo>
                  <a:pt x="11939" y="5657"/>
                </a:moveTo>
                <a:cubicBezTo>
                  <a:pt x="10045" y="2120"/>
                  <a:pt x="4211" y="1"/>
                  <a:pt x="1" y="1528"/>
                </a:cubicBezTo>
                <a:cubicBezTo>
                  <a:pt x="405" y="2023"/>
                  <a:pt x="795" y="2498"/>
                  <a:pt x="1177" y="2976"/>
                </a:cubicBezTo>
                <a:cubicBezTo>
                  <a:pt x="2265" y="4337"/>
                  <a:pt x="3677" y="5122"/>
                  <a:pt x="5411" y="5488"/>
                </a:cubicBezTo>
                <a:cubicBezTo>
                  <a:pt x="7517" y="5931"/>
                  <a:pt x="9613" y="5736"/>
                  <a:pt x="11939" y="5657"/>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1"/>
          <p:cNvSpPr/>
          <p:nvPr/>
        </p:nvSpPr>
        <p:spPr>
          <a:xfrm>
            <a:off x="5505958" y="4151510"/>
            <a:ext cx="122210" cy="106679"/>
          </a:xfrm>
          <a:custGeom>
            <a:avLst/>
            <a:gdLst/>
            <a:ahLst/>
            <a:cxnLst/>
            <a:rect l="l" t="t" r="r" b="b"/>
            <a:pathLst>
              <a:path w="10914" h="9527" extrusionOk="0">
                <a:moveTo>
                  <a:pt x="98" y="2123"/>
                </a:moveTo>
                <a:cubicBezTo>
                  <a:pt x="1308" y="1453"/>
                  <a:pt x="2444" y="1205"/>
                  <a:pt x="3649" y="1059"/>
                </a:cubicBezTo>
                <a:cubicBezTo>
                  <a:pt x="5605" y="820"/>
                  <a:pt x="7538" y="417"/>
                  <a:pt x="9484" y="100"/>
                </a:cubicBezTo>
                <a:cubicBezTo>
                  <a:pt x="9885" y="32"/>
                  <a:pt x="10296" y="36"/>
                  <a:pt x="10844" y="0"/>
                </a:cubicBezTo>
                <a:cubicBezTo>
                  <a:pt x="10856" y="430"/>
                  <a:pt x="10914" y="761"/>
                  <a:pt x="10863" y="1075"/>
                </a:cubicBezTo>
                <a:cubicBezTo>
                  <a:pt x="10576" y="2840"/>
                  <a:pt x="10302" y="4609"/>
                  <a:pt x="9943" y="6362"/>
                </a:cubicBezTo>
                <a:cubicBezTo>
                  <a:pt x="9614" y="7960"/>
                  <a:pt x="8565" y="8849"/>
                  <a:pt x="6895" y="9070"/>
                </a:cubicBezTo>
                <a:cubicBezTo>
                  <a:pt x="3473" y="9526"/>
                  <a:pt x="2112" y="8418"/>
                  <a:pt x="945" y="5988"/>
                </a:cubicBezTo>
                <a:cubicBezTo>
                  <a:pt x="376" y="4805"/>
                  <a:pt x="1" y="3545"/>
                  <a:pt x="98" y="212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1"/>
          <p:cNvSpPr/>
          <p:nvPr/>
        </p:nvSpPr>
        <p:spPr>
          <a:xfrm>
            <a:off x="5737399" y="3970453"/>
            <a:ext cx="140260" cy="162330"/>
          </a:xfrm>
          <a:custGeom>
            <a:avLst/>
            <a:gdLst/>
            <a:ahLst/>
            <a:cxnLst/>
            <a:rect l="l" t="t" r="r" b="b"/>
            <a:pathLst>
              <a:path w="12526" h="14497" extrusionOk="0">
                <a:moveTo>
                  <a:pt x="12524" y="6178"/>
                </a:moveTo>
                <a:cubicBezTo>
                  <a:pt x="12526" y="2926"/>
                  <a:pt x="10224" y="0"/>
                  <a:pt x="6817" y="94"/>
                </a:cubicBezTo>
                <a:cubicBezTo>
                  <a:pt x="3586" y="184"/>
                  <a:pt x="1040" y="3180"/>
                  <a:pt x="442" y="6176"/>
                </a:cubicBezTo>
                <a:cubicBezTo>
                  <a:pt x="0" y="8393"/>
                  <a:pt x="670" y="10701"/>
                  <a:pt x="2183" y="12129"/>
                </a:cubicBezTo>
                <a:cubicBezTo>
                  <a:pt x="4036" y="14497"/>
                  <a:pt x="7533" y="14377"/>
                  <a:pt x="9700" y="12379"/>
                </a:cubicBezTo>
                <a:cubicBezTo>
                  <a:pt x="11555" y="10985"/>
                  <a:pt x="12523" y="8450"/>
                  <a:pt x="12524" y="61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1"/>
          <p:cNvSpPr/>
          <p:nvPr/>
        </p:nvSpPr>
        <p:spPr>
          <a:xfrm>
            <a:off x="5202166" y="4091508"/>
            <a:ext cx="163282" cy="168578"/>
          </a:xfrm>
          <a:custGeom>
            <a:avLst/>
            <a:gdLst/>
            <a:ahLst/>
            <a:cxnLst/>
            <a:rect l="l" t="t" r="r" b="b"/>
            <a:pathLst>
              <a:path w="14582" h="15055" extrusionOk="0">
                <a:moveTo>
                  <a:pt x="13308" y="3903"/>
                </a:moveTo>
                <a:cubicBezTo>
                  <a:pt x="11459" y="485"/>
                  <a:pt x="7521" y="1"/>
                  <a:pt x="4317" y="1766"/>
                </a:cubicBezTo>
                <a:cubicBezTo>
                  <a:pt x="1321" y="3415"/>
                  <a:pt x="0" y="6896"/>
                  <a:pt x="639" y="10154"/>
                </a:cubicBezTo>
                <a:cubicBezTo>
                  <a:pt x="1208" y="13048"/>
                  <a:pt x="3907" y="14534"/>
                  <a:pt x="6589" y="14834"/>
                </a:cubicBezTo>
                <a:cubicBezTo>
                  <a:pt x="8578" y="15054"/>
                  <a:pt x="10896" y="14093"/>
                  <a:pt x="12151" y="12548"/>
                </a:cubicBezTo>
                <a:cubicBezTo>
                  <a:pt x="12367" y="12283"/>
                  <a:pt x="12561" y="12000"/>
                  <a:pt x="12732" y="11704"/>
                </a:cubicBezTo>
                <a:cubicBezTo>
                  <a:pt x="14276" y="9459"/>
                  <a:pt x="14581" y="6256"/>
                  <a:pt x="13308" y="39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1"/>
          <p:cNvSpPr/>
          <p:nvPr/>
        </p:nvSpPr>
        <p:spPr>
          <a:xfrm>
            <a:off x="4984900" y="3517738"/>
            <a:ext cx="1048803" cy="1012164"/>
          </a:xfrm>
          <a:custGeom>
            <a:avLst/>
            <a:gdLst/>
            <a:ahLst/>
            <a:cxnLst/>
            <a:rect l="l" t="t" r="r" b="b"/>
            <a:pathLst>
              <a:path w="93664" h="90392" extrusionOk="0">
                <a:moveTo>
                  <a:pt x="93158" y="63130"/>
                </a:moveTo>
                <a:cubicBezTo>
                  <a:pt x="92751" y="61533"/>
                  <a:pt x="91962" y="60181"/>
                  <a:pt x="90814" y="59024"/>
                </a:cubicBezTo>
                <a:cubicBezTo>
                  <a:pt x="88499" y="56685"/>
                  <a:pt x="86003" y="54551"/>
                  <a:pt x="83137" y="52862"/>
                </a:cubicBezTo>
                <a:cubicBezTo>
                  <a:pt x="82856" y="52696"/>
                  <a:pt x="82598" y="52487"/>
                  <a:pt x="82232" y="52232"/>
                </a:cubicBezTo>
                <a:cubicBezTo>
                  <a:pt x="82770" y="51681"/>
                  <a:pt x="83198" y="51241"/>
                  <a:pt x="83628" y="50799"/>
                </a:cubicBezTo>
                <a:cubicBezTo>
                  <a:pt x="85830" y="48536"/>
                  <a:pt x="87700" y="46035"/>
                  <a:pt x="89280" y="43323"/>
                </a:cubicBezTo>
                <a:cubicBezTo>
                  <a:pt x="90640" y="40991"/>
                  <a:pt x="91269" y="38482"/>
                  <a:pt x="91291" y="35799"/>
                </a:cubicBezTo>
                <a:cubicBezTo>
                  <a:pt x="91315" y="33061"/>
                  <a:pt x="90267" y="30818"/>
                  <a:pt x="88151" y="29068"/>
                </a:cubicBezTo>
                <a:cubicBezTo>
                  <a:pt x="86200" y="27452"/>
                  <a:pt x="84019" y="27074"/>
                  <a:pt x="81646" y="28138"/>
                </a:cubicBezTo>
                <a:cubicBezTo>
                  <a:pt x="81344" y="28272"/>
                  <a:pt x="81055" y="28435"/>
                  <a:pt x="80639" y="28644"/>
                </a:cubicBezTo>
                <a:cubicBezTo>
                  <a:pt x="80446" y="28144"/>
                  <a:pt x="80284" y="27777"/>
                  <a:pt x="80161" y="27397"/>
                </a:cubicBezTo>
                <a:cubicBezTo>
                  <a:pt x="79357" y="24970"/>
                  <a:pt x="78571" y="22538"/>
                  <a:pt x="77412" y="20235"/>
                </a:cubicBezTo>
                <a:cubicBezTo>
                  <a:pt x="74638" y="14735"/>
                  <a:pt x="70530" y="10341"/>
                  <a:pt x="65684" y="6521"/>
                </a:cubicBezTo>
                <a:cubicBezTo>
                  <a:pt x="63343" y="4676"/>
                  <a:pt x="60768" y="3305"/>
                  <a:pt x="57953" y="2305"/>
                </a:cubicBezTo>
                <a:cubicBezTo>
                  <a:pt x="55484" y="1427"/>
                  <a:pt x="52945" y="881"/>
                  <a:pt x="50346" y="525"/>
                </a:cubicBezTo>
                <a:cubicBezTo>
                  <a:pt x="46518" y="0"/>
                  <a:pt x="42720" y="62"/>
                  <a:pt x="39009" y="1171"/>
                </a:cubicBezTo>
                <a:cubicBezTo>
                  <a:pt x="36457" y="1933"/>
                  <a:pt x="33829" y="2503"/>
                  <a:pt x="31448" y="3763"/>
                </a:cubicBezTo>
                <a:cubicBezTo>
                  <a:pt x="30954" y="4024"/>
                  <a:pt x="30390" y="4150"/>
                  <a:pt x="29874" y="4373"/>
                </a:cubicBezTo>
                <a:cubicBezTo>
                  <a:pt x="29169" y="4682"/>
                  <a:pt x="28465" y="4999"/>
                  <a:pt x="27781" y="5352"/>
                </a:cubicBezTo>
                <a:cubicBezTo>
                  <a:pt x="24374" y="7108"/>
                  <a:pt x="21455" y="9504"/>
                  <a:pt x="18666" y="12062"/>
                </a:cubicBezTo>
                <a:cubicBezTo>
                  <a:pt x="16907" y="13676"/>
                  <a:pt x="15397" y="15493"/>
                  <a:pt x="14177" y="17539"/>
                </a:cubicBezTo>
                <a:cubicBezTo>
                  <a:pt x="12501" y="20349"/>
                  <a:pt x="11028" y="23252"/>
                  <a:pt x="9862" y="26295"/>
                </a:cubicBezTo>
                <a:cubicBezTo>
                  <a:pt x="7084" y="33542"/>
                  <a:pt x="5891" y="40947"/>
                  <a:pt x="7591" y="48634"/>
                </a:cubicBezTo>
                <a:cubicBezTo>
                  <a:pt x="7673" y="49001"/>
                  <a:pt x="7578" y="49406"/>
                  <a:pt x="7564" y="49782"/>
                </a:cubicBezTo>
                <a:cubicBezTo>
                  <a:pt x="3889" y="50017"/>
                  <a:pt x="2026" y="51421"/>
                  <a:pt x="1014" y="54750"/>
                </a:cubicBezTo>
                <a:cubicBezTo>
                  <a:pt x="715" y="55737"/>
                  <a:pt x="573" y="56773"/>
                  <a:pt x="433" y="57798"/>
                </a:cubicBezTo>
                <a:cubicBezTo>
                  <a:pt x="1" y="60965"/>
                  <a:pt x="1308" y="63446"/>
                  <a:pt x="3720" y="65451"/>
                </a:cubicBezTo>
                <a:cubicBezTo>
                  <a:pt x="5374" y="66825"/>
                  <a:pt x="7308" y="67624"/>
                  <a:pt x="9432" y="68018"/>
                </a:cubicBezTo>
                <a:cubicBezTo>
                  <a:pt x="10382" y="68194"/>
                  <a:pt x="11370" y="68218"/>
                  <a:pt x="12390" y="68620"/>
                </a:cubicBezTo>
                <a:cubicBezTo>
                  <a:pt x="12046" y="69762"/>
                  <a:pt x="11409" y="70672"/>
                  <a:pt x="10860" y="71621"/>
                </a:cubicBezTo>
                <a:cubicBezTo>
                  <a:pt x="9956" y="73183"/>
                  <a:pt x="8999" y="74717"/>
                  <a:pt x="8157" y="76311"/>
                </a:cubicBezTo>
                <a:cubicBezTo>
                  <a:pt x="7339" y="77857"/>
                  <a:pt x="6847" y="79523"/>
                  <a:pt x="6918" y="81286"/>
                </a:cubicBezTo>
                <a:cubicBezTo>
                  <a:pt x="6992" y="83088"/>
                  <a:pt x="7941" y="84244"/>
                  <a:pt x="9722" y="84741"/>
                </a:cubicBezTo>
                <a:cubicBezTo>
                  <a:pt x="11349" y="85197"/>
                  <a:pt x="12947" y="85096"/>
                  <a:pt x="14448" y="84293"/>
                </a:cubicBezTo>
                <a:cubicBezTo>
                  <a:pt x="15189" y="83896"/>
                  <a:pt x="15880" y="83408"/>
                  <a:pt x="16607" y="82984"/>
                </a:cubicBezTo>
                <a:cubicBezTo>
                  <a:pt x="16877" y="82826"/>
                  <a:pt x="17187" y="82732"/>
                  <a:pt x="17529" y="82589"/>
                </a:cubicBezTo>
                <a:cubicBezTo>
                  <a:pt x="17784" y="83396"/>
                  <a:pt x="17969" y="84060"/>
                  <a:pt x="18202" y="84706"/>
                </a:cubicBezTo>
                <a:cubicBezTo>
                  <a:pt x="18605" y="85822"/>
                  <a:pt x="19153" y="86870"/>
                  <a:pt x="19994" y="87731"/>
                </a:cubicBezTo>
                <a:cubicBezTo>
                  <a:pt x="21242" y="89012"/>
                  <a:pt x="22766" y="89066"/>
                  <a:pt x="24115" y="87888"/>
                </a:cubicBezTo>
                <a:cubicBezTo>
                  <a:pt x="24588" y="87475"/>
                  <a:pt x="24983" y="86980"/>
                  <a:pt x="25441" y="86549"/>
                </a:cubicBezTo>
                <a:cubicBezTo>
                  <a:pt x="25723" y="86283"/>
                  <a:pt x="26058" y="86070"/>
                  <a:pt x="26455" y="85770"/>
                </a:cubicBezTo>
                <a:cubicBezTo>
                  <a:pt x="26889" y="86403"/>
                  <a:pt x="27226" y="86925"/>
                  <a:pt x="27595" y="87421"/>
                </a:cubicBezTo>
                <a:cubicBezTo>
                  <a:pt x="28010" y="87979"/>
                  <a:pt x="28407" y="88558"/>
                  <a:pt x="28897" y="89047"/>
                </a:cubicBezTo>
                <a:cubicBezTo>
                  <a:pt x="29782" y="89927"/>
                  <a:pt x="30913" y="90391"/>
                  <a:pt x="32161" y="90249"/>
                </a:cubicBezTo>
                <a:cubicBezTo>
                  <a:pt x="34262" y="90010"/>
                  <a:pt x="36120" y="89189"/>
                  <a:pt x="37496" y="87567"/>
                </a:cubicBezTo>
                <a:cubicBezTo>
                  <a:pt x="38369" y="86538"/>
                  <a:pt x="38795" y="85283"/>
                  <a:pt x="39068" y="83986"/>
                </a:cubicBezTo>
                <a:cubicBezTo>
                  <a:pt x="39129" y="83688"/>
                  <a:pt x="39185" y="83389"/>
                  <a:pt x="39246" y="83091"/>
                </a:cubicBezTo>
                <a:cubicBezTo>
                  <a:pt x="39173" y="82552"/>
                  <a:pt x="39200" y="82005"/>
                  <a:pt x="39321" y="81476"/>
                </a:cubicBezTo>
                <a:cubicBezTo>
                  <a:pt x="39403" y="81119"/>
                  <a:pt x="39563" y="80763"/>
                  <a:pt x="39775" y="80429"/>
                </a:cubicBezTo>
                <a:cubicBezTo>
                  <a:pt x="39808" y="80261"/>
                  <a:pt x="39842" y="80092"/>
                  <a:pt x="39876" y="79923"/>
                </a:cubicBezTo>
                <a:cubicBezTo>
                  <a:pt x="40011" y="79251"/>
                  <a:pt x="40116" y="78567"/>
                  <a:pt x="40672" y="77900"/>
                </a:cubicBezTo>
                <a:cubicBezTo>
                  <a:pt x="41295" y="78049"/>
                  <a:pt x="41958" y="78207"/>
                  <a:pt x="42651" y="78371"/>
                </a:cubicBezTo>
                <a:cubicBezTo>
                  <a:pt x="42626" y="78426"/>
                  <a:pt x="42603" y="78482"/>
                  <a:pt x="42577" y="78537"/>
                </a:cubicBezTo>
                <a:cubicBezTo>
                  <a:pt x="42743" y="78507"/>
                  <a:pt x="42911" y="78487"/>
                  <a:pt x="43080" y="78475"/>
                </a:cubicBezTo>
                <a:cubicBezTo>
                  <a:pt x="43656" y="78368"/>
                  <a:pt x="44296" y="78392"/>
                  <a:pt x="44994" y="78599"/>
                </a:cubicBezTo>
                <a:cubicBezTo>
                  <a:pt x="45095" y="78629"/>
                  <a:pt x="45200" y="78645"/>
                  <a:pt x="45301" y="78673"/>
                </a:cubicBezTo>
                <a:cubicBezTo>
                  <a:pt x="45360" y="78681"/>
                  <a:pt x="45421" y="78685"/>
                  <a:pt x="45482" y="78691"/>
                </a:cubicBezTo>
                <a:cubicBezTo>
                  <a:pt x="46330" y="78549"/>
                  <a:pt x="47206" y="78496"/>
                  <a:pt x="48090" y="78500"/>
                </a:cubicBezTo>
                <a:cubicBezTo>
                  <a:pt x="51631" y="78515"/>
                  <a:pt x="56474" y="78691"/>
                  <a:pt x="60428" y="77565"/>
                </a:cubicBezTo>
                <a:lnTo>
                  <a:pt x="63051" y="76527"/>
                </a:lnTo>
                <a:cubicBezTo>
                  <a:pt x="63556" y="76256"/>
                  <a:pt x="64038" y="75957"/>
                  <a:pt x="64473" y="75609"/>
                </a:cubicBezTo>
                <a:cubicBezTo>
                  <a:pt x="65217" y="75014"/>
                  <a:pt x="66019" y="74721"/>
                  <a:pt x="66807" y="74654"/>
                </a:cubicBezTo>
                <a:cubicBezTo>
                  <a:pt x="66796" y="74635"/>
                  <a:pt x="66787" y="74619"/>
                  <a:pt x="66775" y="74601"/>
                </a:cubicBezTo>
                <a:cubicBezTo>
                  <a:pt x="67304" y="74183"/>
                  <a:pt x="67729" y="73829"/>
                  <a:pt x="68175" y="73507"/>
                </a:cubicBezTo>
                <a:cubicBezTo>
                  <a:pt x="68398" y="73349"/>
                  <a:pt x="68663" y="73251"/>
                  <a:pt x="68946" y="73106"/>
                </a:cubicBezTo>
                <a:cubicBezTo>
                  <a:pt x="69115" y="73392"/>
                  <a:pt x="69266" y="73618"/>
                  <a:pt x="69391" y="73858"/>
                </a:cubicBezTo>
                <a:cubicBezTo>
                  <a:pt x="70739" y="76443"/>
                  <a:pt x="72892" y="78131"/>
                  <a:pt x="75591" y="79239"/>
                </a:cubicBezTo>
                <a:cubicBezTo>
                  <a:pt x="77085" y="79853"/>
                  <a:pt x="78614" y="79923"/>
                  <a:pt x="80166" y="79606"/>
                </a:cubicBezTo>
                <a:cubicBezTo>
                  <a:pt x="81627" y="79303"/>
                  <a:pt x="82737" y="78494"/>
                  <a:pt x="83429" y="77185"/>
                </a:cubicBezTo>
                <a:cubicBezTo>
                  <a:pt x="83687" y="76702"/>
                  <a:pt x="83896" y="76194"/>
                  <a:pt x="84126" y="75698"/>
                </a:cubicBezTo>
                <a:cubicBezTo>
                  <a:pt x="84689" y="75643"/>
                  <a:pt x="85179" y="75601"/>
                  <a:pt x="85668" y="75542"/>
                </a:cubicBezTo>
                <a:cubicBezTo>
                  <a:pt x="88463" y="75216"/>
                  <a:pt x="89714" y="73258"/>
                  <a:pt x="88769" y="70665"/>
                </a:cubicBezTo>
                <a:cubicBezTo>
                  <a:pt x="88563" y="70099"/>
                  <a:pt x="88290" y="69555"/>
                  <a:pt x="88000" y="68889"/>
                </a:cubicBezTo>
                <a:cubicBezTo>
                  <a:pt x="88431" y="68771"/>
                  <a:pt x="88758" y="68677"/>
                  <a:pt x="89089" y="68593"/>
                </a:cubicBezTo>
                <a:cubicBezTo>
                  <a:pt x="89430" y="68507"/>
                  <a:pt x="89784" y="68454"/>
                  <a:pt x="90117" y="68344"/>
                </a:cubicBezTo>
                <a:cubicBezTo>
                  <a:pt x="92743" y="67471"/>
                  <a:pt x="93664" y="65109"/>
                  <a:pt x="93158" y="63130"/>
                </a:cubicBezTo>
                <a:close/>
                <a:moveTo>
                  <a:pt x="81863" y="33224"/>
                </a:moveTo>
                <a:cubicBezTo>
                  <a:pt x="81707" y="32778"/>
                  <a:pt x="81581" y="32301"/>
                  <a:pt x="81568" y="31836"/>
                </a:cubicBezTo>
                <a:cubicBezTo>
                  <a:pt x="81529" y="30434"/>
                  <a:pt x="82242" y="29671"/>
                  <a:pt x="83674" y="29536"/>
                </a:cubicBezTo>
                <a:cubicBezTo>
                  <a:pt x="84855" y="29425"/>
                  <a:pt x="85906" y="29740"/>
                  <a:pt x="86818" y="30496"/>
                </a:cubicBezTo>
                <a:cubicBezTo>
                  <a:pt x="88486" y="31876"/>
                  <a:pt x="89362" y="33626"/>
                  <a:pt x="89330" y="35754"/>
                </a:cubicBezTo>
                <a:cubicBezTo>
                  <a:pt x="89298" y="37844"/>
                  <a:pt x="88929" y="39870"/>
                  <a:pt x="87906" y="41747"/>
                </a:cubicBezTo>
                <a:cubicBezTo>
                  <a:pt x="86402" y="44508"/>
                  <a:pt x="84538" y="47010"/>
                  <a:pt x="82355" y="49290"/>
                </a:cubicBezTo>
                <a:cubicBezTo>
                  <a:pt x="82213" y="49440"/>
                  <a:pt x="82026" y="49550"/>
                  <a:pt x="81849" y="49662"/>
                </a:cubicBezTo>
                <a:cubicBezTo>
                  <a:pt x="81808" y="49688"/>
                  <a:pt x="81723" y="49652"/>
                  <a:pt x="81389" y="49616"/>
                </a:cubicBezTo>
                <a:cubicBezTo>
                  <a:pt x="81497" y="47562"/>
                  <a:pt x="81584" y="45565"/>
                  <a:pt x="81719" y="43572"/>
                </a:cubicBezTo>
                <a:cubicBezTo>
                  <a:pt x="81750" y="43097"/>
                  <a:pt x="81904" y="42623"/>
                  <a:pt x="82052" y="42164"/>
                </a:cubicBezTo>
                <a:cubicBezTo>
                  <a:pt x="83031" y="39161"/>
                  <a:pt x="82887" y="36188"/>
                  <a:pt x="81863" y="33224"/>
                </a:cubicBezTo>
                <a:close/>
                <a:moveTo>
                  <a:pt x="80436" y="39917"/>
                </a:moveTo>
                <a:cubicBezTo>
                  <a:pt x="79641" y="44723"/>
                  <a:pt x="76645" y="47940"/>
                  <a:pt x="72598" y="50383"/>
                </a:cubicBezTo>
                <a:cubicBezTo>
                  <a:pt x="71403" y="51101"/>
                  <a:pt x="70056" y="51512"/>
                  <a:pt x="68592" y="51525"/>
                </a:cubicBezTo>
                <a:cubicBezTo>
                  <a:pt x="66037" y="51552"/>
                  <a:pt x="63703" y="50987"/>
                  <a:pt x="61680" y="49403"/>
                </a:cubicBezTo>
                <a:cubicBezTo>
                  <a:pt x="61461" y="49231"/>
                  <a:pt x="61252" y="49033"/>
                  <a:pt x="61004" y="48907"/>
                </a:cubicBezTo>
                <a:cubicBezTo>
                  <a:pt x="59212" y="47989"/>
                  <a:pt x="58230" y="46409"/>
                  <a:pt x="57439" y="44699"/>
                </a:cubicBezTo>
                <a:cubicBezTo>
                  <a:pt x="56597" y="42881"/>
                  <a:pt x="55868" y="41020"/>
                  <a:pt x="55445" y="39052"/>
                </a:cubicBezTo>
                <a:cubicBezTo>
                  <a:pt x="55005" y="36993"/>
                  <a:pt x="55064" y="34960"/>
                  <a:pt x="55543" y="32913"/>
                </a:cubicBezTo>
                <a:cubicBezTo>
                  <a:pt x="55854" y="31587"/>
                  <a:pt x="56533" y="30496"/>
                  <a:pt x="57520" y="29571"/>
                </a:cubicBezTo>
                <a:cubicBezTo>
                  <a:pt x="58765" y="28402"/>
                  <a:pt x="60272" y="27663"/>
                  <a:pt x="61871" y="27089"/>
                </a:cubicBezTo>
                <a:cubicBezTo>
                  <a:pt x="62522" y="26856"/>
                  <a:pt x="63119" y="26965"/>
                  <a:pt x="63611" y="27476"/>
                </a:cubicBezTo>
                <a:cubicBezTo>
                  <a:pt x="64093" y="27978"/>
                  <a:pt x="64635" y="28436"/>
                  <a:pt x="65051" y="28985"/>
                </a:cubicBezTo>
                <a:cubicBezTo>
                  <a:pt x="67181" y="31788"/>
                  <a:pt x="70194" y="32710"/>
                  <a:pt x="73570" y="32781"/>
                </a:cubicBezTo>
                <a:cubicBezTo>
                  <a:pt x="75330" y="32820"/>
                  <a:pt x="77089" y="32694"/>
                  <a:pt x="79034" y="32636"/>
                </a:cubicBezTo>
                <a:cubicBezTo>
                  <a:pt x="80916" y="34850"/>
                  <a:pt x="80862" y="37328"/>
                  <a:pt x="80436" y="39917"/>
                </a:cubicBezTo>
                <a:close/>
                <a:moveTo>
                  <a:pt x="53381" y="39149"/>
                </a:moveTo>
                <a:cubicBezTo>
                  <a:pt x="51748" y="39486"/>
                  <a:pt x="50158" y="39730"/>
                  <a:pt x="48618" y="40154"/>
                </a:cubicBezTo>
                <a:cubicBezTo>
                  <a:pt x="47068" y="40582"/>
                  <a:pt x="45569" y="41187"/>
                  <a:pt x="43967" y="41743"/>
                </a:cubicBezTo>
                <a:cubicBezTo>
                  <a:pt x="41316" y="36666"/>
                  <a:pt x="37585" y="32935"/>
                  <a:pt x="31523" y="31916"/>
                </a:cubicBezTo>
                <a:lnTo>
                  <a:pt x="31523" y="27399"/>
                </a:lnTo>
                <a:cubicBezTo>
                  <a:pt x="32187" y="27214"/>
                  <a:pt x="32795" y="27049"/>
                  <a:pt x="33400" y="26874"/>
                </a:cubicBezTo>
                <a:cubicBezTo>
                  <a:pt x="36186" y="26067"/>
                  <a:pt x="38226" y="24414"/>
                  <a:pt x="39551" y="21862"/>
                </a:cubicBezTo>
                <a:cubicBezTo>
                  <a:pt x="40755" y="19541"/>
                  <a:pt x="41255" y="17059"/>
                  <a:pt x="41571" y="14516"/>
                </a:cubicBezTo>
                <a:cubicBezTo>
                  <a:pt x="41653" y="13852"/>
                  <a:pt x="41758" y="13190"/>
                  <a:pt x="41848" y="12561"/>
                </a:cubicBezTo>
                <a:cubicBezTo>
                  <a:pt x="42589" y="12480"/>
                  <a:pt x="42616" y="13031"/>
                  <a:pt x="42786" y="13338"/>
                </a:cubicBezTo>
                <a:cubicBezTo>
                  <a:pt x="43938" y="15410"/>
                  <a:pt x="45365" y="17283"/>
                  <a:pt x="46914" y="19083"/>
                </a:cubicBezTo>
                <a:cubicBezTo>
                  <a:pt x="49433" y="22012"/>
                  <a:pt x="52591" y="24013"/>
                  <a:pt x="56222" y="25354"/>
                </a:cubicBezTo>
                <a:cubicBezTo>
                  <a:pt x="56936" y="25616"/>
                  <a:pt x="57653" y="25871"/>
                  <a:pt x="58593" y="26209"/>
                </a:cubicBezTo>
                <a:cubicBezTo>
                  <a:pt x="58055" y="26637"/>
                  <a:pt x="57717" y="26942"/>
                  <a:pt x="57345" y="27202"/>
                </a:cubicBezTo>
                <a:cubicBezTo>
                  <a:pt x="55027" y="28817"/>
                  <a:pt x="53740" y="31007"/>
                  <a:pt x="53350" y="33755"/>
                </a:cubicBezTo>
                <a:cubicBezTo>
                  <a:pt x="53096" y="35544"/>
                  <a:pt x="53105" y="37321"/>
                  <a:pt x="53381" y="39149"/>
                </a:cubicBezTo>
                <a:close/>
                <a:moveTo>
                  <a:pt x="20572" y="48134"/>
                </a:moveTo>
                <a:cubicBezTo>
                  <a:pt x="24183" y="45809"/>
                  <a:pt x="27030" y="42791"/>
                  <a:pt x="29019" y="39035"/>
                </a:cubicBezTo>
                <a:cubicBezTo>
                  <a:pt x="29598" y="37937"/>
                  <a:pt x="30038" y="36766"/>
                  <a:pt x="30523" y="35621"/>
                </a:cubicBezTo>
                <a:cubicBezTo>
                  <a:pt x="30735" y="35121"/>
                  <a:pt x="30897" y="34604"/>
                  <a:pt x="31085" y="34085"/>
                </a:cubicBezTo>
                <a:cubicBezTo>
                  <a:pt x="31891" y="33930"/>
                  <a:pt x="32550" y="34146"/>
                  <a:pt x="33231" y="34327"/>
                </a:cubicBezTo>
                <a:cubicBezTo>
                  <a:pt x="37669" y="35505"/>
                  <a:pt x="43105" y="40960"/>
                  <a:pt x="42903" y="47134"/>
                </a:cubicBezTo>
                <a:cubicBezTo>
                  <a:pt x="42860" y="48375"/>
                  <a:pt x="42751" y="49611"/>
                  <a:pt x="42573" y="50839"/>
                </a:cubicBezTo>
                <a:cubicBezTo>
                  <a:pt x="41836" y="55965"/>
                  <a:pt x="36798" y="61368"/>
                  <a:pt x="29160" y="60459"/>
                </a:cubicBezTo>
                <a:cubicBezTo>
                  <a:pt x="27378" y="60247"/>
                  <a:pt x="25729" y="59697"/>
                  <a:pt x="24211" y="58750"/>
                </a:cubicBezTo>
                <a:cubicBezTo>
                  <a:pt x="22101" y="57429"/>
                  <a:pt x="20315" y="55780"/>
                  <a:pt x="18853" y="53800"/>
                </a:cubicBezTo>
                <a:cubicBezTo>
                  <a:pt x="17839" y="52422"/>
                  <a:pt x="17596" y="51716"/>
                  <a:pt x="17437" y="50098"/>
                </a:cubicBezTo>
                <a:cubicBezTo>
                  <a:pt x="18449" y="49465"/>
                  <a:pt x="19518" y="48812"/>
                  <a:pt x="20572" y="48134"/>
                </a:cubicBezTo>
                <a:close/>
                <a:moveTo>
                  <a:pt x="17016" y="47702"/>
                </a:moveTo>
                <a:cubicBezTo>
                  <a:pt x="17325" y="45096"/>
                  <a:pt x="17483" y="42702"/>
                  <a:pt x="18258" y="40399"/>
                </a:cubicBezTo>
                <a:cubicBezTo>
                  <a:pt x="18368" y="40074"/>
                  <a:pt x="18482" y="39735"/>
                  <a:pt x="18679" y="39459"/>
                </a:cubicBezTo>
                <a:cubicBezTo>
                  <a:pt x="21013" y="36184"/>
                  <a:pt x="24111" y="34146"/>
                  <a:pt x="28281" y="33879"/>
                </a:cubicBezTo>
                <a:cubicBezTo>
                  <a:pt x="28404" y="33872"/>
                  <a:pt x="28537" y="33967"/>
                  <a:pt x="28663" y="34016"/>
                </a:cubicBezTo>
                <a:cubicBezTo>
                  <a:pt x="28635" y="38294"/>
                  <a:pt x="22503" y="45626"/>
                  <a:pt x="17016" y="47702"/>
                </a:cubicBezTo>
                <a:close/>
                <a:moveTo>
                  <a:pt x="65655" y="26563"/>
                </a:moveTo>
                <a:cubicBezTo>
                  <a:pt x="69865" y="25037"/>
                  <a:pt x="75699" y="27156"/>
                  <a:pt x="77593" y="30693"/>
                </a:cubicBezTo>
                <a:cubicBezTo>
                  <a:pt x="75267" y="30770"/>
                  <a:pt x="73171" y="30967"/>
                  <a:pt x="71065" y="30523"/>
                </a:cubicBezTo>
                <a:cubicBezTo>
                  <a:pt x="69331" y="30158"/>
                  <a:pt x="67919" y="29371"/>
                  <a:pt x="66831" y="28012"/>
                </a:cubicBezTo>
                <a:cubicBezTo>
                  <a:pt x="66449" y="27534"/>
                  <a:pt x="66059" y="27059"/>
                  <a:pt x="65655" y="26564"/>
                </a:cubicBezTo>
                <a:close/>
                <a:moveTo>
                  <a:pt x="11584" y="27248"/>
                </a:moveTo>
                <a:cubicBezTo>
                  <a:pt x="12800" y="24147"/>
                  <a:pt x="14241" y="21151"/>
                  <a:pt x="16010" y="18314"/>
                </a:cubicBezTo>
                <a:cubicBezTo>
                  <a:pt x="16779" y="17084"/>
                  <a:pt x="17535" y="15884"/>
                  <a:pt x="18881" y="15078"/>
                </a:cubicBezTo>
                <a:cubicBezTo>
                  <a:pt x="19691" y="14595"/>
                  <a:pt x="20268" y="13714"/>
                  <a:pt x="20896" y="12970"/>
                </a:cubicBezTo>
                <a:cubicBezTo>
                  <a:pt x="23573" y="9811"/>
                  <a:pt x="26959" y="7640"/>
                  <a:pt x="30782" y="6029"/>
                </a:cubicBezTo>
                <a:cubicBezTo>
                  <a:pt x="33643" y="4825"/>
                  <a:pt x="36607" y="3926"/>
                  <a:pt x="39569" y="3022"/>
                </a:cubicBezTo>
                <a:cubicBezTo>
                  <a:pt x="42159" y="2231"/>
                  <a:pt x="44843" y="2008"/>
                  <a:pt x="47542" y="2207"/>
                </a:cubicBezTo>
                <a:cubicBezTo>
                  <a:pt x="50432" y="2417"/>
                  <a:pt x="53285" y="2854"/>
                  <a:pt x="56066" y="3730"/>
                </a:cubicBezTo>
                <a:cubicBezTo>
                  <a:pt x="59549" y="4825"/>
                  <a:pt x="62654" y="6499"/>
                  <a:pt x="65443" y="8824"/>
                </a:cubicBezTo>
                <a:cubicBezTo>
                  <a:pt x="69628" y="12318"/>
                  <a:pt x="73210" y="16256"/>
                  <a:pt x="75649" y="21120"/>
                </a:cubicBezTo>
                <a:cubicBezTo>
                  <a:pt x="76639" y="23094"/>
                  <a:pt x="77405" y="25148"/>
                  <a:pt x="78100" y="27594"/>
                </a:cubicBezTo>
                <a:cubicBezTo>
                  <a:pt x="77485" y="27230"/>
                  <a:pt x="77131" y="27071"/>
                  <a:pt x="76836" y="26842"/>
                </a:cubicBezTo>
                <a:cubicBezTo>
                  <a:pt x="73439" y="24199"/>
                  <a:pt x="69537" y="23735"/>
                  <a:pt x="65398" y="24285"/>
                </a:cubicBezTo>
                <a:cubicBezTo>
                  <a:pt x="64979" y="24340"/>
                  <a:pt x="64545" y="24370"/>
                  <a:pt x="64147" y="24500"/>
                </a:cubicBezTo>
                <a:cubicBezTo>
                  <a:pt x="62449" y="25065"/>
                  <a:pt x="60829" y="24679"/>
                  <a:pt x="59172" y="24256"/>
                </a:cubicBezTo>
                <a:cubicBezTo>
                  <a:pt x="52764" y="22611"/>
                  <a:pt x="48240" y="18680"/>
                  <a:pt x="44996" y="13199"/>
                </a:cubicBezTo>
                <a:cubicBezTo>
                  <a:pt x="44219" y="11889"/>
                  <a:pt x="43547" y="10512"/>
                  <a:pt x="42936" y="9119"/>
                </a:cubicBezTo>
                <a:cubicBezTo>
                  <a:pt x="42610" y="8372"/>
                  <a:pt x="42069" y="7869"/>
                  <a:pt x="41485" y="7380"/>
                </a:cubicBezTo>
                <a:cubicBezTo>
                  <a:pt x="41042" y="7011"/>
                  <a:pt x="40255" y="7250"/>
                  <a:pt x="40094" y="7809"/>
                </a:cubicBezTo>
                <a:cubicBezTo>
                  <a:pt x="39963" y="8274"/>
                  <a:pt x="39901" y="8754"/>
                  <a:pt x="39910" y="9236"/>
                </a:cubicBezTo>
                <a:cubicBezTo>
                  <a:pt x="39954" y="11382"/>
                  <a:pt x="39736" y="13505"/>
                  <a:pt x="39428" y="15628"/>
                </a:cubicBezTo>
                <a:cubicBezTo>
                  <a:pt x="39150" y="17556"/>
                  <a:pt x="38641" y="19407"/>
                  <a:pt x="37712" y="21142"/>
                </a:cubicBezTo>
                <a:cubicBezTo>
                  <a:pt x="36672" y="23085"/>
                  <a:pt x="35096" y="24376"/>
                  <a:pt x="32934" y="24952"/>
                </a:cubicBezTo>
                <a:cubicBezTo>
                  <a:pt x="32048" y="25188"/>
                  <a:pt x="31141" y="25336"/>
                  <a:pt x="30250" y="25552"/>
                </a:cubicBezTo>
                <a:cubicBezTo>
                  <a:pt x="28971" y="25863"/>
                  <a:pt x="28777" y="26215"/>
                  <a:pt x="29140" y="27457"/>
                </a:cubicBezTo>
                <a:cubicBezTo>
                  <a:pt x="29704" y="29392"/>
                  <a:pt x="29707" y="29887"/>
                  <a:pt x="29134" y="31762"/>
                </a:cubicBezTo>
                <a:cubicBezTo>
                  <a:pt x="28684" y="31815"/>
                  <a:pt x="28201" y="31873"/>
                  <a:pt x="27718" y="31929"/>
                </a:cubicBezTo>
                <a:cubicBezTo>
                  <a:pt x="24447" y="32289"/>
                  <a:pt x="21639" y="33620"/>
                  <a:pt x="19189" y="35744"/>
                </a:cubicBezTo>
                <a:cubicBezTo>
                  <a:pt x="17128" y="37532"/>
                  <a:pt x="16083" y="39812"/>
                  <a:pt x="15723" y="42424"/>
                </a:cubicBezTo>
                <a:cubicBezTo>
                  <a:pt x="15429" y="44541"/>
                  <a:pt x="15192" y="46663"/>
                  <a:pt x="14914" y="48911"/>
                </a:cubicBezTo>
                <a:cubicBezTo>
                  <a:pt x="13558" y="49769"/>
                  <a:pt x="12007" y="50289"/>
                  <a:pt x="10096" y="50086"/>
                </a:cubicBezTo>
                <a:cubicBezTo>
                  <a:pt x="9380" y="48309"/>
                  <a:pt x="9072" y="46412"/>
                  <a:pt x="8923" y="44502"/>
                </a:cubicBezTo>
                <a:cubicBezTo>
                  <a:pt x="8460" y="38558"/>
                  <a:pt x="9402" y="32808"/>
                  <a:pt x="11584" y="27248"/>
                </a:cubicBezTo>
                <a:close/>
                <a:moveTo>
                  <a:pt x="8661" y="65841"/>
                </a:moveTo>
                <a:cubicBezTo>
                  <a:pt x="7071" y="65399"/>
                  <a:pt x="5641" y="64644"/>
                  <a:pt x="4473" y="63502"/>
                </a:cubicBezTo>
                <a:cubicBezTo>
                  <a:pt x="2840" y="61906"/>
                  <a:pt x="1917" y="60045"/>
                  <a:pt x="2438" y="57711"/>
                </a:cubicBezTo>
                <a:cubicBezTo>
                  <a:pt x="2649" y="56771"/>
                  <a:pt x="2735" y="55790"/>
                  <a:pt x="3071" y="54895"/>
                </a:cubicBezTo>
                <a:cubicBezTo>
                  <a:pt x="3356" y="54141"/>
                  <a:pt x="3845" y="53425"/>
                  <a:pt x="4374" y="52797"/>
                </a:cubicBezTo>
                <a:cubicBezTo>
                  <a:pt x="5168" y="51853"/>
                  <a:pt x="6290" y="51681"/>
                  <a:pt x="7465" y="51913"/>
                </a:cubicBezTo>
                <a:cubicBezTo>
                  <a:pt x="7781" y="51977"/>
                  <a:pt x="8126" y="52186"/>
                  <a:pt x="8335" y="52429"/>
                </a:cubicBezTo>
                <a:cubicBezTo>
                  <a:pt x="8691" y="52843"/>
                  <a:pt x="9029" y="53304"/>
                  <a:pt x="9238" y="53800"/>
                </a:cubicBezTo>
                <a:cubicBezTo>
                  <a:pt x="11032" y="58052"/>
                  <a:pt x="13406" y="61938"/>
                  <a:pt x="16723" y="65236"/>
                </a:cubicBezTo>
                <a:cubicBezTo>
                  <a:pt x="16864" y="65376"/>
                  <a:pt x="16947" y="65571"/>
                  <a:pt x="17187" y="65942"/>
                </a:cubicBezTo>
                <a:cubicBezTo>
                  <a:pt x="16006" y="66462"/>
                  <a:pt x="14934" y="66444"/>
                  <a:pt x="13897" y="66474"/>
                </a:cubicBezTo>
                <a:cubicBezTo>
                  <a:pt x="12130" y="66526"/>
                  <a:pt x="10365" y="66312"/>
                  <a:pt x="8661" y="65841"/>
                </a:cubicBezTo>
                <a:close/>
                <a:moveTo>
                  <a:pt x="38312" y="78381"/>
                </a:moveTo>
                <a:cubicBezTo>
                  <a:pt x="38004" y="80007"/>
                  <a:pt x="37679" y="81633"/>
                  <a:pt x="37336" y="83254"/>
                </a:cubicBezTo>
                <a:cubicBezTo>
                  <a:pt x="37205" y="83863"/>
                  <a:pt x="37033" y="84460"/>
                  <a:pt x="36823" y="85046"/>
                </a:cubicBezTo>
                <a:cubicBezTo>
                  <a:pt x="36110" y="87017"/>
                  <a:pt x="34492" y="87918"/>
                  <a:pt x="32542" y="88346"/>
                </a:cubicBezTo>
                <a:cubicBezTo>
                  <a:pt x="31406" y="88598"/>
                  <a:pt x="30445" y="88217"/>
                  <a:pt x="29747" y="87294"/>
                </a:cubicBezTo>
                <a:cubicBezTo>
                  <a:pt x="29413" y="86851"/>
                  <a:pt x="29136" y="86365"/>
                  <a:pt x="28814" y="85913"/>
                </a:cubicBezTo>
                <a:cubicBezTo>
                  <a:pt x="28451" y="85406"/>
                  <a:pt x="28104" y="84875"/>
                  <a:pt x="27679" y="84422"/>
                </a:cubicBezTo>
                <a:cubicBezTo>
                  <a:pt x="26953" y="83648"/>
                  <a:pt x="26050" y="83558"/>
                  <a:pt x="25224" y="84217"/>
                </a:cubicBezTo>
                <a:cubicBezTo>
                  <a:pt x="24628" y="84692"/>
                  <a:pt x="24111" y="85273"/>
                  <a:pt x="23595" y="85839"/>
                </a:cubicBezTo>
                <a:cubicBezTo>
                  <a:pt x="22558" y="86983"/>
                  <a:pt x="21785" y="87608"/>
                  <a:pt x="20619" y="85453"/>
                </a:cubicBezTo>
                <a:cubicBezTo>
                  <a:pt x="20130" y="84552"/>
                  <a:pt x="19840" y="83543"/>
                  <a:pt x="19524" y="82561"/>
                </a:cubicBezTo>
                <a:cubicBezTo>
                  <a:pt x="19358" y="82042"/>
                  <a:pt x="19351" y="81471"/>
                  <a:pt x="19238" y="80930"/>
                </a:cubicBezTo>
                <a:cubicBezTo>
                  <a:pt x="19019" y="79881"/>
                  <a:pt x="18349" y="79601"/>
                  <a:pt x="17380" y="80170"/>
                </a:cubicBezTo>
                <a:cubicBezTo>
                  <a:pt x="16896" y="80453"/>
                  <a:pt x="16470" y="80825"/>
                  <a:pt x="16006" y="81139"/>
                </a:cubicBezTo>
                <a:cubicBezTo>
                  <a:pt x="15309" y="81611"/>
                  <a:pt x="14636" y="82132"/>
                  <a:pt x="13889" y="82510"/>
                </a:cubicBezTo>
                <a:cubicBezTo>
                  <a:pt x="13277" y="82820"/>
                  <a:pt x="12581" y="83070"/>
                  <a:pt x="11899" y="83139"/>
                </a:cubicBezTo>
                <a:cubicBezTo>
                  <a:pt x="9544" y="83379"/>
                  <a:pt x="8547" y="82418"/>
                  <a:pt x="8880" y="80149"/>
                </a:cubicBezTo>
                <a:cubicBezTo>
                  <a:pt x="9041" y="79076"/>
                  <a:pt x="9374" y="77974"/>
                  <a:pt x="9881" y="77015"/>
                </a:cubicBezTo>
                <a:cubicBezTo>
                  <a:pt x="11213" y="74505"/>
                  <a:pt x="12668" y="72058"/>
                  <a:pt x="14107" y="69604"/>
                </a:cubicBezTo>
                <a:cubicBezTo>
                  <a:pt x="14595" y="68769"/>
                  <a:pt x="15483" y="68458"/>
                  <a:pt x="16372" y="68215"/>
                </a:cubicBezTo>
                <a:cubicBezTo>
                  <a:pt x="17249" y="67977"/>
                  <a:pt x="18138" y="67782"/>
                  <a:pt x="19312" y="67498"/>
                </a:cubicBezTo>
                <a:cubicBezTo>
                  <a:pt x="24918" y="72037"/>
                  <a:pt x="31369" y="75088"/>
                  <a:pt x="38320" y="77289"/>
                </a:cubicBezTo>
                <a:cubicBezTo>
                  <a:pt x="38321" y="77729"/>
                  <a:pt x="38372" y="78064"/>
                  <a:pt x="38312" y="78381"/>
                </a:cubicBezTo>
                <a:close/>
                <a:moveTo>
                  <a:pt x="54767" y="76720"/>
                </a:moveTo>
                <a:cubicBezTo>
                  <a:pt x="47661" y="77534"/>
                  <a:pt x="40841" y="76433"/>
                  <a:pt x="34241" y="73799"/>
                </a:cubicBezTo>
                <a:cubicBezTo>
                  <a:pt x="29637" y="71962"/>
                  <a:pt x="25338" y="69627"/>
                  <a:pt x="21394" y="66658"/>
                </a:cubicBezTo>
                <a:cubicBezTo>
                  <a:pt x="16684" y="63114"/>
                  <a:pt x="13353" y="58584"/>
                  <a:pt x="11143" y="53231"/>
                </a:cubicBezTo>
                <a:cubicBezTo>
                  <a:pt x="11044" y="52988"/>
                  <a:pt x="11029" y="52711"/>
                  <a:pt x="10964" y="52400"/>
                </a:cubicBezTo>
                <a:cubicBezTo>
                  <a:pt x="12357" y="51991"/>
                  <a:pt x="13700" y="51598"/>
                  <a:pt x="15176" y="51164"/>
                </a:cubicBezTo>
                <a:cubicBezTo>
                  <a:pt x="15345" y="51460"/>
                  <a:pt x="15569" y="51786"/>
                  <a:pt x="15726" y="52139"/>
                </a:cubicBezTo>
                <a:cubicBezTo>
                  <a:pt x="17746" y="56675"/>
                  <a:pt x="21244" y="59719"/>
                  <a:pt x="25803" y="61702"/>
                </a:cubicBezTo>
                <a:cubicBezTo>
                  <a:pt x="35954" y="64922"/>
                  <a:pt x="43729" y="58080"/>
                  <a:pt x="44612" y="50627"/>
                </a:cubicBezTo>
                <a:cubicBezTo>
                  <a:pt x="44857" y="48560"/>
                  <a:pt x="45066" y="46513"/>
                  <a:pt x="44658" y="44450"/>
                </a:cubicBezTo>
                <a:cubicBezTo>
                  <a:pt x="44621" y="44261"/>
                  <a:pt x="44692" y="44049"/>
                  <a:pt x="44728" y="43695"/>
                </a:cubicBezTo>
                <a:cubicBezTo>
                  <a:pt x="47671" y="42589"/>
                  <a:pt x="50498" y="40920"/>
                  <a:pt x="53993" y="41633"/>
                </a:cubicBezTo>
                <a:cubicBezTo>
                  <a:pt x="54335" y="42436"/>
                  <a:pt x="54635" y="43202"/>
                  <a:pt x="54981" y="43948"/>
                </a:cubicBezTo>
                <a:cubicBezTo>
                  <a:pt x="55508" y="45074"/>
                  <a:pt x="56028" y="46208"/>
                  <a:pt x="56625" y="47300"/>
                </a:cubicBezTo>
                <a:cubicBezTo>
                  <a:pt x="57295" y="48530"/>
                  <a:pt x="58212" y="49572"/>
                  <a:pt x="59430" y="50341"/>
                </a:cubicBezTo>
                <a:cubicBezTo>
                  <a:pt x="60081" y="50752"/>
                  <a:pt x="60733" y="51168"/>
                  <a:pt x="61358" y="51614"/>
                </a:cubicBezTo>
                <a:cubicBezTo>
                  <a:pt x="65880" y="54834"/>
                  <a:pt x="73091" y="53868"/>
                  <a:pt x="77155" y="49988"/>
                </a:cubicBezTo>
                <a:cubicBezTo>
                  <a:pt x="77854" y="49320"/>
                  <a:pt x="78405" y="48503"/>
                  <a:pt x="79032" y="47748"/>
                </a:cubicBezTo>
                <a:cubicBezTo>
                  <a:pt x="79557" y="47822"/>
                  <a:pt x="79415" y="48220"/>
                  <a:pt x="79400" y="48526"/>
                </a:cubicBezTo>
                <a:cubicBezTo>
                  <a:pt x="79255" y="51865"/>
                  <a:pt x="78570" y="55075"/>
                  <a:pt x="77126" y="58132"/>
                </a:cubicBezTo>
                <a:cubicBezTo>
                  <a:pt x="75345" y="61903"/>
                  <a:pt x="73393" y="65551"/>
                  <a:pt x="70541" y="68689"/>
                </a:cubicBezTo>
                <a:cubicBezTo>
                  <a:pt x="66317" y="73331"/>
                  <a:pt x="61059" y="76007"/>
                  <a:pt x="54767" y="76720"/>
                </a:cubicBezTo>
                <a:close/>
                <a:moveTo>
                  <a:pt x="89566" y="66589"/>
                </a:moveTo>
                <a:cubicBezTo>
                  <a:pt x="88975" y="66784"/>
                  <a:pt x="88327" y="66828"/>
                  <a:pt x="87700" y="66895"/>
                </a:cubicBezTo>
                <a:cubicBezTo>
                  <a:pt x="87213" y="66950"/>
                  <a:pt x="86712" y="66896"/>
                  <a:pt x="86224" y="66957"/>
                </a:cubicBezTo>
                <a:cubicBezTo>
                  <a:pt x="85431" y="67050"/>
                  <a:pt x="85037" y="67782"/>
                  <a:pt x="85406" y="68495"/>
                </a:cubicBezTo>
                <a:cubicBezTo>
                  <a:pt x="85658" y="68984"/>
                  <a:pt x="86020" y="69420"/>
                  <a:pt x="86295" y="69899"/>
                </a:cubicBezTo>
                <a:cubicBezTo>
                  <a:pt x="86572" y="70376"/>
                  <a:pt x="86870" y="70856"/>
                  <a:pt x="87045" y="71372"/>
                </a:cubicBezTo>
                <a:cubicBezTo>
                  <a:pt x="87521" y="72780"/>
                  <a:pt x="86934" y="73605"/>
                  <a:pt x="85381" y="73781"/>
                </a:cubicBezTo>
                <a:cubicBezTo>
                  <a:pt x="85030" y="73821"/>
                  <a:pt x="84677" y="73835"/>
                  <a:pt x="84324" y="73820"/>
                </a:cubicBezTo>
                <a:cubicBezTo>
                  <a:pt x="83189" y="73767"/>
                  <a:pt x="82519" y="74216"/>
                  <a:pt x="82127" y="75317"/>
                </a:cubicBezTo>
                <a:cubicBezTo>
                  <a:pt x="81297" y="77651"/>
                  <a:pt x="79628" y="78512"/>
                  <a:pt x="77172" y="77845"/>
                </a:cubicBezTo>
                <a:cubicBezTo>
                  <a:pt x="74783" y="77197"/>
                  <a:pt x="72848" y="75841"/>
                  <a:pt x="71479" y="73799"/>
                </a:cubicBezTo>
                <a:cubicBezTo>
                  <a:pt x="70495" y="72334"/>
                  <a:pt x="70515" y="71628"/>
                  <a:pt x="71738" y="70303"/>
                </a:cubicBezTo>
                <a:cubicBezTo>
                  <a:pt x="75240" y="66508"/>
                  <a:pt x="77608" y="62071"/>
                  <a:pt x="79552" y="57386"/>
                </a:cubicBezTo>
                <a:cubicBezTo>
                  <a:pt x="80000" y="56305"/>
                  <a:pt x="80367" y="55192"/>
                  <a:pt x="80843" y="53901"/>
                </a:cubicBezTo>
                <a:cubicBezTo>
                  <a:pt x="82041" y="54224"/>
                  <a:pt x="82955" y="54756"/>
                  <a:pt x="83757" y="55406"/>
                </a:cubicBezTo>
                <a:cubicBezTo>
                  <a:pt x="85655" y="56945"/>
                  <a:pt x="87527" y="58517"/>
                  <a:pt x="89339" y="60146"/>
                </a:cubicBezTo>
                <a:cubicBezTo>
                  <a:pt x="89947" y="60693"/>
                  <a:pt x="90418" y="61422"/>
                  <a:pt x="90818" y="62139"/>
                </a:cubicBezTo>
                <a:cubicBezTo>
                  <a:pt x="91112" y="62665"/>
                  <a:pt x="91270" y="63299"/>
                  <a:pt x="91341" y="63903"/>
                </a:cubicBezTo>
                <a:cubicBezTo>
                  <a:pt x="91501" y="65256"/>
                  <a:pt x="90910" y="66151"/>
                  <a:pt x="89566" y="66589"/>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1"/>
          <p:cNvSpPr/>
          <p:nvPr/>
        </p:nvSpPr>
        <p:spPr>
          <a:xfrm>
            <a:off x="5483028" y="4129240"/>
            <a:ext cx="172296" cy="147673"/>
          </a:xfrm>
          <a:custGeom>
            <a:avLst/>
            <a:gdLst/>
            <a:ahLst/>
            <a:cxnLst/>
            <a:rect l="l" t="t" r="r" b="b"/>
            <a:pathLst>
              <a:path w="15387" h="13188" extrusionOk="0">
                <a:moveTo>
                  <a:pt x="12298" y="17"/>
                </a:moveTo>
                <a:lnTo>
                  <a:pt x="12935" y="17"/>
                </a:lnTo>
                <a:cubicBezTo>
                  <a:pt x="15084" y="1"/>
                  <a:pt x="15386" y="356"/>
                  <a:pt x="15037" y="2416"/>
                </a:cubicBezTo>
                <a:cubicBezTo>
                  <a:pt x="14724" y="4245"/>
                  <a:pt x="14459" y="6084"/>
                  <a:pt x="14134" y="7913"/>
                </a:cubicBezTo>
                <a:cubicBezTo>
                  <a:pt x="13375" y="12185"/>
                  <a:pt x="10603" y="13187"/>
                  <a:pt x="7262" y="13086"/>
                </a:cubicBezTo>
                <a:cubicBezTo>
                  <a:pt x="4937" y="13020"/>
                  <a:pt x="3239" y="12047"/>
                  <a:pt x="1979" y="10197"/>
                </a:cubicBezTo>
                <a:cubicBezTo>
                  <a:pt x="776" y="8426"/>
                  <a:pt x="287" y="6440"/>
                  <a:pt x="75" y="4364"/>
                </a:cubicBezTo>
                <a:cubicBezTo>
                  <a:pt x="1" y="3655"/>
                  <a:pt x="218" y="3010"/>
                  <a:pt x="558" y="2390"/>
                </a:cubicBezTo>
                <a:cubicBezTo>
                  <a:pt x="887" y="1791"/>
                  <a:pt x="1349" y="1558"/>
                  <a:pt x="2066" y="1474"/>
                </a:cubicBezTo>
                <a:cubicBezTo>
                  <a:pt x="4580" y="1180"/>
                  <a:pt x="7081" y="782"/>
                  <a:pt x="9586" y="419"/>
                </a:cubicBezTo>
                <a:cubicBezTo>
                  <a:pt x="10629" y="267"/>
                  <a:pt x="11673" y="109"/>
                  <a:pt x="12298" y="17"/>
                </a:cubicBezTo>
                <a:close/>
                <a:moveTo>
                  <a:pt x="2146" y="4112"/>
                </a:moveTo>
                <a:cubicBezTo>
                  <a:pt x="2049" y="5534"/>
                  <a:pt x="2425" y="6794"/>
                  <a:pt x="2993" y="7977"/>
                </a:cubicBezTo>
                <a:cubicBezTo>
                  <a:pt x="4159" y="10407"/>
                  <a:pt x="5521" y="11514"/>
                  <a:pt x="8943" y="11059"/>
                </a:cubicBezTo>
                <a:cubicBezTo>
                  <a:pt x="10611" y="10837"/>
                  <a:pt x="11661" y="9949"/>
                  <a:pt x="11990" y="8350"/>
                </a:cubicBezTo>
                <a:cubicBezTo>
                  <a:pt x="12350" y="6597"/>
                  <a:pt x="12622" y="4829"/>
                  <a:pt x="12910" y="3062"/>
                </a:cubicBezTo>
                <a:cubicBezTo>
                  <a:pt x="12962" y="2750"/>
                  <a:pt x="12904" y="2419"/>
                  <a:pt x="12892" y="1988"/>
                </a:cubicBezTo>
                <a:cubicBezTo>
                  <a:pt x="12344" y="2023"/>
                  <a:pt x="11932" y="2021"/>
                  <a:pt x="11532" y="2087"/>
                </a:cubicBezTo>
                <a:cubicBezTo>
                  <a:pt x="9584" y="2404"/>
                  <a:pt x="7652" y="2807"/>
                  <a:pt x="5696" y="3048"/>
                </a:cubicBezTo>
                <a:cubicBezTo>
                  <a:pt x="4492" y="3194"/>
                  <a:pt x="3356" y="3442"/>
                  <a:pt x="2146" y="4112"/>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1"/>
          <p:cNvSpPr/>
          <p:nvPr/>
        </p:nvSpPr>
        <p:spPr>
          <a:xfrm>
            <a:off x="5692893" y="3910485"/>
            <a:ext cx="62616" cy="68865"/>
          </a:xfrm>
          <a:custGeom>
            <a:avLst/>
            <a:gdLst/>
            <a:ahLst/>
            <a:cxnLst/>
            <a:rect l="l" t="t" r="r" b="b"/>
            <a:pathLst>
              <a:path w="5592" h="6150" extrusionOk="0">
                <a:moveTo>
                  <a:pt x="5568" y="3241"/>
                </a:moveTo>
                <a:cubicBezTo>
                  <a:pt x="5525" y="4901"/>
                  <a:pt x="4516" y="5952"/>
                  <a:pt x="3093" y="6047"/>
                </a:cubicBezTo>
                <a:cubicBezTo>
                  <a:pt x="1565" y="6149"/>
                  <a:pt x="324" y="5236"/>
                  <a:pt x="70" y="3782"/>
                </a:cubicBezTo>
                <a:cubicBezTo>
                  <a:pt x="0" y="3385"/>
                  <a:pt x="12" y="2961"/>
                  <a:pt x="61" y="2557"/>
                </a:cubicBezTo>
                <a:cubicBezTo>
                  <a:pt x="221" y="1173"/>
                  <a:pt x="758" y="455"/>
                  <a:pt x="1770" y="254"/>
                </a:cubicBezTo>
                <a:cubicBezTo>
                  <a:pt x="3043" y="0"/>
                  <a:pt x="4128" y="252"/>
                  <a:pt x="4913" y="1359"/>
                </a:cubicBezTo>
                <a:cubicBezTo>
                  <a:pt x="5373" y="2004"/>
                  <a:pt x="5592" y="2702"/>
                  <a:pt x="5568" y="324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1"/>
          <p:cNvSpPr/>
          <p:nvPr/>
        </p:nvSpPr>
        <p:spPr>
          <a:xfrm>
            <a:off x="5317915" y="4006908"/>
            <a:ext cx="72246" cy="70018"/>
          </a:xfrm>
          <a:custGeom>
            <a:avLst/>
            <a:gdLst/>
            <a:ahLst/>
            <a:cxnLst/>
            <a:rect l="l" t="t" r="r" b="b"/>
            <a:pathLst>
              <a:path w="6452" h="6253" extrusionOk="0">
                <a:moveTo>
                  <a:pt x="6452" y="3081"/>
                </a:moveTo>
                <a:cubicBezTo>
                  <a:pt x="6452" y="4935"/>
                  <a:pt x="5176" y="6218"/>
                  <a:pt x="3314" y="6236"/>
                </a:cubicBezTo>
                <a:cubicBezTo>
                  <a:pt x="1457" y="6252"/>
                  <a:pt x="1" y="5022"/>
                  <a:pt x="29" y="3463"/>
                </a:cubicBezTo>
                <a:cubicBezTo>
                  <a:pt x="61" y="1728"/>
                  <a:pt x="1683" y="40"/>
                  <a:pt x="3335" y="18"/>
                </a:cubicBezTo>
                <a:cubicBezTo>
                  <a:pt x="4836" y="0"/>
                  <a:pt x="6452" y="1589"/>
                  <a:pt x="6452" y="308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1"/>
          <p:cNvSpPr/>
          <p:nvPr/>
        </p:nvSpPr>
        <p:spPr>
          <a:xfrm>
            <a:off x="3256839" y="2221268"/>
            <a:ext cx="798029" cy="529011"/>
          </a:xfrm>
          <a:custGeom>
            <a:avLst/>
            <a:gdLst/>
            <a:ahLst/>
            <a:cxnLst/>
            <a:rect l="l" t="t" r="r" b="b"/>
            <a:pathLst>
              <a:path w="70999" h="47065" extrusionOk="0">
                <a:moveTo>
                  <a:pt x="3189" y="0"/>
                </a:moveTo>
                <a:cubicBezTo>
                  <a:pt x="4045" y="162"/>
                  <a:pt x="4729" y="306"/>
                  <a:pt x="5417" y="421"/>
                </a:cubicBezTo>
                <a:cubicBezTo>
                  <a:pt x="11334" y="1420"/>
                  <a:pt x="17252" y="2414"/>
                  <a:pt x="23171" y="3407"/>
                </a:cubicBezTo>
                <a:cubicBezTo>
                  <a:pt x="27002" y="4046"/>
                  <a:pt x="30838" y="4643"/>
                  <a:pt x="34663" y="5307"/>
                </a:cubicBezTo>
                <a:cubicBezTo>
                  <a:pt x="40891" y="6388"/>
                  <a:pt x="47161" y="6641"/>
                  <a:pt x="53459" y="6364"/>
                </a:cubicBezTo>
                <a:cubicBezTo>
                  <a:pt x="55857" y="6257"/>
                  <a:pt x="58219" y="5829"/>
                  <a:pt x="60662" y="5101"/>
                </a:cubicBezTo>
                <a:cubicBezTo>
                  <a:pt x="60742" y="5553"/>
                  <a:pt x="60841" y="5933"/>
                  <a:pt x="60872" y="6318"/>
                </a:cubicBezTo>
                <a:cubicBezTo>
                  <a:pt x="61026" y="8145"/>
                  <a:pt x="61020" y="9998"/>
                  <a:pt x="61608" y="11761"/>
                </a:cubicBezTo>
                <a:cubicBezTo>
                  <a:pt x="61875" y="12561"/>
                  <a:pt x="62175" y="13366"/>
                  <a:pt x="62591" y="14095"/>
                </a:cubicBezTo>
                <a:cubicBezTo>
                  <a:pt x="63153" y="15082"/>
                  <a:pt x="63984" y="15688"/>
                  <a:pt x="65226" y="15350"/>
                </a:cubicBezTo>
                <a:cubicBezTo>
                  <a:pt x="65420" y="15297"/>
                  <a:pt x="65635" y="15316"/>
                  <a:pt x="65922" y="15296"/>
                </a:cubicBezTo>
                <a:cubicBezTo>
                  <a:pt x="66225" y="15835"/>
                  <a:pt x="66506" y="16398"/>
                  <a:pt x="66844" y="16924"/>
                </a:cubicBezTo>
                <a:cubicBezTo>
                  <a:pt x="67643" y="18174"/>
                  <a:pt x="68686" y="18867"/>
                  <a:pt x="70235" y="18307"/>
                </a:cubicBezTo>
                <a:cubicBezTo>
                  <a:pt x="70362" y="18261"/>
                  <a:pt x="70511" y="18266"/>
                  <a:pt x="70648" y="18263"/>
                </a:cubicBezTo>
                <a:cubicBezTo>
                  <a:pt x="70711" y="18263"/>
                  <a:pt x="70773" y="18303"/>
                  <a:pt x="70955" y="18366"/>
                </a:cubicBezTo>
                <a:cubicBezTo>
                  <a:pt x="70998" y="20171"/>
                  <a:pt x="70691" y="21969"/>
                  <a:pt x="70198" y="23732"/>
                </a:cubicBezTo>
                <a:cubicBezTo>
                  <a:pt x="68491" y="29850"/>
                  <a:pt x="64961" y="34781"/>
                  <a:pt x="60232" y="38920"/>
                </a:cubicBezTo>
                <a:cubicBezTo>
                  <a:pt x="56358" y="42307"/>
                  <a:pt x="51833" y="44350"/>
                  <a:pt x="46827" y="45371"/>
                </a:cubicBezTo>
                <a:cubicBezTo>
                  <a:pt x="40625" y="46636"/>
                  <a:pt x="34376" y="47065"/>
                  <a:pt x="28078" y="46236"/>
                </a:cubicBezTo>
                <a:cubicBezTo>
                  <a:pt x="25035" y="45835"/>
                  <a:pt x="22142" y="44888"/>
                  <a:pt x="19467" y="43413"/>
                </a:cubicBezTo>
                <a:cubicBezTo>
                  <a:pt x="17493" y="42327"/>
                  <a:pt x="15588" y="41091"/>
                  <a:pt x="13753" y="39778"/>
                </a:cubicBezTo>
                <a:cubicBezTo>
                  <a:pt x="9879" y="37006"/>
                  <a:pt x="7029" y="33345"/>
                  <a:pt x="4953" y="29085"/>
                </a:cubicBezTo>
                <a:cubicBezTo>
                  <a:pt x="2900" y="24875"/>
                  <a:pt x="1355" y="20503"/>
                  <a:pt x="701" y="15829"/>
                </a:cubicBezTo>
                <a:cubicBezTo>
                  <a:pt x="0" y="10807"/>
                  <a:pt x="642" y="5979"/>
                  <a:pt x="2528" y="1297"/>
                </a:cubicBezTo>
                <a:cubicBezTo>
                  <a:pt x="2684" y="909"/>
                  <a:pt x="2908" y="547"/>
                  <a:pt x="3189" y="0"/>
                </a:cubicBezTo>
                <a:close/>
                <a:moveTo>
                  <a:pt x="28063" y="22445"/>
                </a:moveTo>
                <a:cubicBezTo>
                  <a:pt x="26696" y="22557"/>
                  <a:pt x="24869" y="22671"/>
                  <a:pt x="23051" y="22871"/>
                </a:cubicBezTo>
                <a:cubicBezTo>
                  <a:pt x="21918" y="22994"/>
                  <a:pt x="21628" y="23307"/>
                  <a:pt x="21767" y="24352"/>
                </a:cubicBezTo>
                <a:cubicBezTo>
                  <a:pt x="21991" y="26024"/>
                  <a:pt x="22160" y="27735"/>
                  <a:pt x="22668" y="29330"/>
                </a:cubicBezTo>
                <a:cubicBezTo>
                  <a:pt x="24100" y="33831"/>
                  <a:pt x="28051" y="36251"/>
                  <a:pt x="32620" y="35633"/>
                </a:cubicBezTo>
                <a:cubicBezTo>
                  <a:pt x="34697" y="35353"/>
                  <a:pt x="36267" y="34311"/>
                  <a:pt x="36858" y="32306"/>
                </a:cubicBezTo>
                <a:cubicBezTo>
                  <a:pt x="37595" y="29813"/>
                  <a:pt x="38106" y="27249"/>
                  <a:pt x="38637" y="24700"/>
                </a:cubicBezTo>
                <a:cubicBezTo>
                  <a:pt x="38816" y="23847"/>
                  <a:pt x="38265" y="23227"/>
                  <a:pt x="37395" y="23018"/>
                </a:cubicBezTo>
                <a:cubicBezTo>
                  <a:pt x="37189" y="22969"/>
                  <a:pt x="36977" y="22950"/>
                  <a:pt x="36765" y="22938"/>
                </a:cubicBezTo>
                <a:cubicBezTo>
                  <a:pt x="34022" y="22781"/>
                  <a:pt x="31277" y="22625"/>
                  <a:pt x="28063" y="22445"/>
                </a:cubicBezTo>
                <a:close/>
                <a:moveTo>
                  <a:pt x="14110" y="11871"/>
                </a:moveTo>
                <a:cubicBezTo>
                  <a:pt x="12241" y="11723"/>
                  <a:pt x="10075" y="13981"/>
                  <a:pt x="10899" y="16500"/>
                </a:cubicBezTo>
                <a:cubicBezTo>
                  <a:pt x="11441" y="18157"/>
                  <a:pt x="12756" y="18866"/>
                  <a:pt x="14360" y="18205"/>
                </a:cubicBezTo>
                <a:cubicBezTo>
                  <a:pt x="14940" y="17966"/>
                  <a:pt x="15482" y="17605"/>
                  <a:pt x="15991" y="17233"/>
                </a:cubicBezTo>
                <a:cubicBezTo>
                  <a:pt x="17107" y="16420"/>
                  <a:pt x="17479" y="15171"/>
                  <a:pt x="17049" y="13861"/>
                </a:cubicBezTo>
                <a:cubicBezTo>
                  <a:pt x="16662" y="12676"/>
                  <a:pt x="15435" y="11844"/>
                  <a:pt x="14110" y="11871"/>
                </a:cubicBezTo>
                <a:close/>
                <a:moveTo>
                  <a:pt x="48366" y="20180"/>
                </a:moveTo>
                <a:cubicBezTo>
                  <a:pt x="50079" y="20223"/>
                  <a:pt x="51710" y="18892"/>
                  <a:pt x="51802" y="17378"/>
                </a:cubicBezTo>
                <a:cubicBezTo>
                  <a:pt x="51879" y="16078"/>
                  <a:pt x="50383" y="14405"/>
                  <a:pt x="49076" y="14329"/>
                </a:cubicBezTo>
                <a:cubicBezTo>
                  <a:pt x="47272" y="14226"/>
                  <a:pt x="45600" y="15502"/>
                  <a:pt x="45658" y="17034"/>
                </a:cubicBezTo>
                <a:cubicBezTo>
                  <a:pt x="45732" y="19042"/>
                  <a:pt x="46685" y="20106"/>
                  <a:pt x="48366" y="2018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1"/>
          <p:cNvSpPr/>
          <p:nvPr/>
        </p:nvSpPr>
        <p:spPr>
          <a:xfrm>
            <a:off x="3165081" y="2070583"/>
            <a:ext cx="767692" cy="205445"/>
          </a:xfrm>
          <a:custGeom>
            <a:avLst/>
            <a:gdLst/>
            <a:ahLst/>
            <a:cxnLst/>
            <a:rect l="l" t="t" r="r" b="b"/>
            <a:pathLst>
              <a:path w="68300" h="18278" extrusionOk="0">
                <a:moveTo>
                  <a:pt x="68300" y="16448"/>
                </a:moveTo>
                <a:cubicBezTo>
                  <a:pt x="66639" y="17405"/>
                  <a:pt x="65151" y="17479"/>
                  <a:pt x="63709" y="17685"/>
                </a:cubicBezTo>
                <a:cubicBezTo>
                  <a:pt x="59556" y="18278"/>
                  <a:pt x="55390" y="18069"/>
                  <a:pt x="51223" y="17836"/>
                </a:cubicBezTo>
                <a:cubicBezTo>
                  <a:pt x="46555" y="17577"/>
                  <a:pt x="41976" y="16680"/>
                  <a:pt x="37374" y="15938"/>
                </a:cubicBezTo>
                <a:cubicBezTo>
                  <a:pt x="30541" y="14835"/>
                  <a:pt x="23708" y="13727"/>
                  <a:pt x="16886" y="12565"/>
                </a:cubicBezTo>
                <a:cubicBezTo>
                  <a:pt x="15225" y="12282"/>
                  <a:pt x="13604" y="11775"/>
                  <a:pt x="11960" y="11379"/>
                </a:cubicBezTo>
                <a:cubicBezTo>
                  <a:pt x="11618" y="11301"/>
                  <a:pt x="11271" y="11239"/>
                  <a:pt x="10923" y="11194"/>
                </a:cubicBezTo>
                <a:cubicBezTo>
                  <a:pt x="8368" y="10844"/>
                  <a:pt x="5998" y="9943"/>
                  <a:pt x="3769" y="8688"/>
                </a:cubicBezTo>
                <a:cubicBezTo>
                  <a:pt x="3040" y="8278"/>
                  <a:pt x="2363" y="7731"/>
                  <a:pt x="1767" y="7141"/>
                </a:cubicBezTo>
                <a:cubicBezTo>
                  <a:pt x="1" y="5388"/>
                  <a:pt x="568" y="2313"/>
                  <a:pt x="2822" y="1246"/>
                </a:cubicBezTo>
                <a:cubicBezTo>
                  <a:pt x="3866" y="751"/>
                  <a:pt x="4967" y="431"/>
                  <a:pt x="6083" y="391"/>
                </a:cubicBezTo>
                <a:cubicBezTo>
                  <a:pt x="10740" y="226"/>
                  <a:pt x="15416" y="1"/>
                  <a:pt x="20019" y="1009"/>
                </a:cubicBezTo>
                <a:cubicBezTo>
                  <a:pt x="22082" y="1462"/>
                  <a:pt x="24091" y="2159"/>
                  <a:pt x="26156" y="2605"/>
                </a:cubicBezTo>
                <a:cubicBezTo>
                  <a:pt x="36676" y="4875"/>
                  <a:pt x="46829" y="8341"/>
                  <a:pt x="56926" y="11994"/>
                </a:cubicBezTo>
                <a:cubicBezTo>
                  <a:pt x="60245" y="13195"/>
                  <a:pt x="63534" y="14477"/>
                  <a:pt x="66833" y="15733"/>
                </a:cubicBezTo>
                <a:cubicBezTo>
                  <a:pt x="67217" y="15877"/>
                  <a:pt x="67572" y="16091"/>
                  <a:pt x="68300" y="164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1"/>
          <p:cNvSpPr/>
          <p:nvPr/>
        </p:nvSpPr>
        <p:spPr>
          <a:xfrm>
            <a:off x="3560722" y="1964986"/>
            <a:ext cx="302704" cy="235647"/>
          </a:xfrm>
          <a:custGeom>
            <a:avLst/>
            <a:gdLst/>
            <a:ahLst/>
            <a:cxnLst/>
            <a:rect l="l" t="t" r="r" b="b"/>
            <a:pathLst>
              <a:path w="26931" h="20965" extrusionOk="0">
                <a:moveTo>
                  <a:pt x="17262" y="1"/>
                </a:moveTo>
                <a:cubicBezTo>
                  <a:pt x="18571" y="834"/>
                  <a:pt x="19616" y="1732"/>
                  <a:pt x="20826" y="2207"/>
                </a:cubicBezTo>
                <a:cubicBezTo>
                  <a:pt x="21972" y="2656"/>
                  <a:pt x="23291" y="2664"/>
                  <a:pt x="24579" y="2873"/>
                </a:cubicBezTo>
                <a:cubicBezTo>
                  <a:pt x="25229" y="3800"/>
                  <a:pt x="25340" y="4949"/>
                  <a:pt x="25576" y="6034"/>
                </a:cubicBezTo>
                <a:cubicBezTo>
                  <a:pt x="26450" y="10043"/>
                  <a:pt x="26812" y="14113"/>
                  <a:pt x="26901" y="18210"/>
                </a:cubicBezTo>
                <a:cubicBezTo>
                  <a:pt x="26931" y="19656"/>
                  <a:pt x="26913" y="19656"/>
                  <a:pt x="26372" y="20965"/>
                </a:cubicBezTo>
                <a:cubicBezTo>
                  <a:pt x="23418" y="20136"/>
                  <a:pt x="20573" y="18940"/>
                  <a:pt x="17653" y="17974"/>
                </a:cubicBezTo>
                <a:cubicBezTo>
                  <a:pt x="14710" y="17000"/>
                  <a:pt x="11785" y="15979"/>
                  <a:pt x="8839" y="15015"/>
                </a:cubicBezTo>
                <a:cubicBezTo>
                  <a:pt x="5901" y="14051"/>
                  <a:pt x="2948" y="13132"/>
                  <a:pt x="0" y="12194"/>
                </a:cubicBezTo>
                <a:cubicBezTo>
                  <a:pt x="129" y="11336"/>
                  <a:pt x="676" y="10862"/>
                  <a:pt x="1183" y="10406"/>
                </a:cubicBezTo>
                <a:cubicBezTo>
                  <a:pt x="2385" y="9321"/>
                  <a:pt x="3575" y="8206"/>
                  <a:pt x="4879" y="7255"/>
                </a:cubicBezTo>
                <a:cubicBezTo>
                  <a:pt x="8359" y="4712"/>
                  <a:pt x="12145" y="2664"/>
                  <a:pt x="15922" y="608"/>
                </a:cubicBezTo>
                <a:cubicBezTo>
                  <a:pt x="16354" y="376"/>
                  <a:pt x="16816" y="201"/>
                  <a:pt x="17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1"/>
          <p:cNvSpPr/>
          <p:nvPr/>
        </p:nvSpPr>
        <p:spPr>
          <a:xfrm>
            <a:off x="3861369" y="1993976"/>
            <a:ext cx="184662" cy="288677"/>
          </a:xfrm>
          <a:custGeom>
            <a:avLst/>
            <a:gdLst/>
            <a:ahLst/>
            <a:cxnLst/>
            <a:rect l="l" t="t" r="r" b="b"/>
            <a:pathLst>
              <a:path w="16429" h="25683" extrusionOk="0">
                <a:moveTo>
                  <a:pt x="1852" y="19201"/>
                </a:moveTo>
                <a:cubicBezTo>
                  <a:pt x="1976" y="15880"/>
                  <a:pt x="1941" y="12647"/>
                  <a:pt x="1628" y="9409"/>
                </a:cubicBezTo>
                <a:cubicBezTo>
                  <a:pt x="1326" y="6256"/>
                  <a:pt x="582" y="3188"/>
                  <a:pt x="1" y="0"/>
                </a:cubicBezTo>
                <a:cubicBezTo>
                  <a:pt x="7252" y="3120"/>
                  <a:pt x="15711" y="16358"/>
                  <a:pt x="16428" y="25683"/>
                </a:cubicBezTo>
                <a:cubicBezTo>
                  <a:pt x="16154" y="25638"/>
                  <a:pt x="15886" y="25658"/>
                  <a:pt x="15684" y="25551"/>
                </a:cubicBezTo>
                <a:cubicBezTo>
                  <a:pt x="11436" y="23312"/>
                  <a:pt x="7061" y="21350"/>
                  <a:pt x="2579" y="19623"/>
                </a:cubicBezTo>
                <a:cubicBezTo>
                  <a:pt x="2384" y="19549"/>
                  <a:pt x="2215" y="19414"/>
                  <a:pt x="1852" y="192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1"/>
          <p:cNvSpPr/>
          <p:nvPr/>
        </p:nvSpPr>
        <p:spPr>
          <a:xfrm>
            <a:off x="3410849" y="1939312"/>
            <a:ext cx="331366" cy="155663"/>
          </a:xfrm>
          <a:custGeom>
            <a:avLst/>
            <a:gdLst/>
            <a:ahLst/>
            <a:cxnLst/>
            <a:rect l="l" t="t" r="r" b="b"/>
            <a:pathLst>
              <a:path w="29481" h="13849" extrusionOk="0">
                <a:moveTo>
                  <a:pt x="10961" y="13848"/>
                </a:moveTo>
                <a:cubicBezTo>
                  <a:pt x="5968" y="13044"/>
                  <a:pt x="1575" y="11870"/>
                  <a:pt x="0" y="10892"/>
                </a:cubicBezTo>
                <a:cubicBezTo>
                  <a:pt x="245" y="10567"/>
                  <a:pt x="443" y="10209"/>
                  <a:pt x="729" y="9941"/>
                </a:cubicBezTo>
                <a:cubicBezTo>
                  <a:pt x="3582" y="7260"/>
                  <a:pt x="6731" y="5014"/>
                  <a:pt x="10346" y="3455"/>
                </a:cubicBezTo>
                <a:cubicBezTo>
                  <a:pt x="11383" y="3008"/>
                  <a:pt x="12400" y="2508"/>
                  <a:pt x="13391" y="1972"/>
                </a:cubicBezTo>
                <a:cubicBezTo>
                  <a:pt x="15559" y="800"/>
                  <a:pt x="17935" y="369"/>
                  <a:pt x="20324" y="185"/>
                </a:cubicBezTo>
                <a:cubicBezTo>
                  <a:pt x="22714" y="1"/>
                  <a:pt x="25127" y="97"/>
                  <a:pt x="27529" y="115"/>
                </a:cubicBezTo>
                <a:cubicBezTo>
                  <a:pt x="28068" y="120"/>
                  <a:pt x="28606" y="314"/>
                  <a:pt x="29481" y="486"/>
                </a:cubicBezTo>
                <a:cubicBezTo>
                  <a:pt x="28900" y="883"/>
                  <a:pt x="28602" y="1114"/>
                  <a:pt x="28277" y="1304"/>
                </a:cubicBezTo>
                <a:cubicBezTo>
                  <a:pt x="25113" y="3171"/>
                  <a:pt x="21915" y="4980"/>
                  <a:pt x="18787" y="6905"/>
                </a:cubicBezTo>
                <a:cubicBezTo>
                  <a:pt x="15941" y="8657"/>
                  <a:pt x="13401" y="10791"/>
                  <a:pt x="11396" y="13505"/>
                </a:cubicBezTo>
                <a:cubicBezTo>
                  <a:pt x="11315" y="13613"/>
                  <a:pt x="11178" y="13680"/>
                  <a:pt x="10961" y="138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1"/>
          <p:cNvSpPr/>
          <p:nvPr/>
        </p:nvSpPr>
        <p:spPr>
          <a:xfrm>
            <a:off x="4048179" y="2386622"/>
            <a:ext cx="116784" cy="163216"/>
          </a:xfrm>
          <a:custGeom>
            <a:avLst/>
            <a:gdLst/>
            <a:ahLst/>
            <a:cxnLst/>
            <a:rect l="l" t="t" r="r" b="b"/>
            <a:pathLst>
              <a:path w="10390" h="14521" extrusionOk="0">
                <a:moveTo>
                  <a:pt x="1" y="14469"/>
                </a:moveTo>
                <a:cubicBezTo>
                  <a:pt x="39" y="14160"/>
                  <a:pt x="18" y="13943"/>
                  <a:pt x="95" y="13771"/>
                </a:cubicBezTo>
                <a:cubicBezTo>
                  <a:pt x="1525" y="10583"/>
                  <a:pt x="2315" y="7234"/>
                  <a:pt x="2472" y="3756"/>
                </a:cubicBezTo>
                <a:cubicBezTo>
                  <a:pt x="2524" y="2617"/>
                  <a:pt x="3044" y="1930"/>
                  <a:pt x="3895" y="1353"/>
                </a:cubicBezTo>
                <a:cubicBezTo>
                  <a:pt x="4959" y="632"/>
                  <a:pt x="6068" y="70"/>
                  <a:pt x="7400" y="28"/>
                </a:cubicBezTo>
                <a:cubicBezTo>
                  <a:pt x="8357" y="0"/>
                  <a:pt x="9045" y="362"/>
                  <a:pt x="9457" y="1207"/>
                </a:cubicBezTo>
                <a:cubicBezTo>
                  <a:pt x="10158" y="2644"/>
                  <a:pt x="10389" y="4150"/>
                  <a:pt x="10035" y="5725"/>
                </a:cubicBezTo>
                <a:cubicBezTo>
                  <a:pt x="9380" y="8637"/>
                  <a:pt x="7607" y="10768"/>
                  <a:pt x="5235" y="12438"/>
                </a:cubicBezTo>
                <a:cubicBezTo>
                  <a:pt x="3903" y="13375"/>
                  <a:pt x="2438" y="14073"/>
                  <a:pt x="845" y="14460"/>
                </a:cubicBezTo>
                <a:cubicBezTo>
                  <a:pt x="596" y="14521"/>
                  <a:pt x="319" y="14469"/>
                  <a:pt x="1" y="14469"/>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1"/>
          <p:cNvSpPr/>
          <p:nvPr/>
        </p:nvSpPr>
        <p:spPr>
          <a:xfrm>
            <a:off x="3174028" y="2246987"/>
            <a:ext cx="78444" cy="204680"/>
          </a:xfrm>
          <a:custGeom>
            <a:avLst/>
            <a:gdLst/>
            <a:ahLst/>
            <a:cxnLst/>
            <a:rect l="l" t="t" r="r" b="b"/>
            <a:pathLst>
              <a:path w="6979" h="18210" extrusionOk="0">
                <a:moveTo>
                  <a:pt x="6979" y="18209"/>
                </a:moveTo>
                <a:cubicBezTo>
                  <a:pt x="6429" y="17938"/>
                  <a:pt x="6017" y="17824"/>
                  <a:pt x="5718" y="17577"/>
                </a:cubicBezTo>
                <a:cubicBezTo>
                  <a:pt x="2166" y="14650"/>
                  <a:pt x="0" y="11014"/>
                  <a:pt x="80" y="6278"/>
                </a:cubicBezTo>
                <a:cubicBezTo>
                  <a:pt x="95" y="5365"/>
                  <a:pt x="149" y="4436"/>
                  <a:pt x="328" y="3544"/>
                </a:cubicBezTo>
                <a:cubicBezTo>
                  <a:pt x="756" y="1401"/>
                  <a:pt x="2576" y="0"/>
                  <a:pt x="4575" y="264"/>
                </a:cubicBezTo>
                <a:cubicBezTo>
                  <a:pt x="5107" y="334"/>
                  <a:pt x="5659" y="581"/>
                  <a:pt x="6111" y="884"/>
                </a:cubicBezTo>
                <a:cubicBezTo>
                  <a:pt x="6659" y="1251"/>
                  <a:pt x="6936" y="1810"/>
                  <a:pt x="6763" y="2535"/>
                </a:cubicBezTo>
                <a:cubicBezTo>
                  <a:pt x="6549" y="3425"/>
                  <a:pt x="6385" y="4328"/>
                  <a:pt x="6220" y="5229"/>
                </a:cubicBezTo>
                <a:cubicBezTo>
                  <a:pt x="5624" y="8468"/>
                  <a:pt x="5965" y="11690"/>
                  <a:pt x="6429" y="14906"/>
                </a:cubicBezTo>
                <a:cubicBezTo>
                  <a:pt x="6577" y="15940"/>
                  <a:pt x="6771" y="16967"/>
                  <a:pt x="6979" y="18209"/>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1"/>
          <p:cNvSpPr/>
          <p:nvPr/>
        </p:nvSpPr>
        <p:spPr>
          <a:xfrm>
            <a:off x="3958152" y="2271278"/>
            <a:ext cx="97507" cy="136712"/>
          </a:xfrm>
          <a:custGeom>
            <a:avLst/>
            <a:gdLst/>
            <a:ahLst/>
            <a:cxnLst/>
            <a:rect l="l" t="t" r="r" b="b"/>
            <a:pathLst>
              <a:path w="8675" h="12163" extrusionOk="0">
                <a:moveTo>
                  <a:pt x="2049" y="8793"/>
                </a:moveTo>
                <a:cubicBezTo>
                  <a:pt x="532" y="6648"/>
                  <a:pt x="1" y="3115"/>
                  <a:pt x="712" y="0"/>
                </a:cubicBezTo>
                <a:cubicBezTo>
                  <a:pt x="976" y="64"/>
                  <a:pt x="1261" y="80"/>
                  <a:pt x="1496" y="199"/>
                </a:cubicBezTo>
                <a:cubicBezTo>
                  <a:pt x="3442" y="1180"/>
                  <a:pt x="5376" y="2186"/>
                  <a:pt x="7320" y="3173"/>
                </a:cubicBezTo>
                <a:cubicBezTo>
                  <a:pt x="8159" y="3598"/>
                  <a:pt x="8553" y="4240"/>
                  <a:pt x="8550" y="5199"/>
                </a:cubicBezTo>
                <a:cubicBezTo>
                  <a:pt x="8547" y="6607"/>
                  <a:pt x="8675" y="8015"/>
                  <a:pt x="8657" y="9420"/>
                </a:cubicBezTo>
                <a:cubicBezTo>
                  <a:pt x="8641" y="10704"/>
                  <a:pt x="8115" y="11711"/>
                  <a:pt x="6808" y="12163"/>
                </a:cubicBezTo>
                <a:cubicBezTo>
                  <a:pt x="5784" y="11601"/>
                  <a:pt x="5564" y="10599"/>
                  <a:pt x="5220" y="9700"/>
                </a:cubicBezTo>
                <a:cubicBezTo>
                  <a:pt x="4945" y="8979"/>
                  <a:pt x="4816" y="8203"/>
                  <a:pt x="4530" y="7489"/>
                </a:cubicBezTo>
                <a:cubicBezTo>
                  <a:pt x="4226" y="6730"/>
                  <a:pt x="3282" y="6670"/>
                  <a:pt x="2854" y="7354"/>
                </a:cubicBezTo>
                <a:cubicBezTo>
                  <a:pt x="2706" y="7586"/>
                  <a:pt x="2664" y="7883"/>
                  <a:pt x="2532" y="8127"/>
                </a:cubicBezTo>
                <a:cubicBezTo>
                  <a:pt x="2409" y="8354"/>
                  <a:pt x="2228" y="8553"/>
                  <a:pt x="2049" y="8793"/>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1"/>
          <p:cNvSpPr/>
          <p:nvPr/>
        </p:nvSpPr>
        <p:spPr>
          <a:xfrm>
            <a:off x="3777018" y="1938738"/>
            <a:ext cx="71554" cy="36575"/>
          </a:xfrm>
          <a:custGeom>
            <a:avLst/>
            <a:gdLst/>
            <a:ahLst/>
            <a:cxnLst/>
            <a:rect l="l" t="t" r="r" b="b"/>
            <a:pathLst>
              <a:path w="6366" h="3254" extrusionOk="0">
                <a:moveTo>
                  <a:pt x="4228" y="3172"/>
                </a:moveTo>
                <a:cubicBezTo>
                  <a:pt x="2808" y="3253"/>
                  <a:pt x="1609" y="2764"/>
                  <a:pt x="568" y="1833"/>
                </a:cubicBezTo>
                <a:cubicBezTo>
                  <a:pt x="234" y="1537"/>
                  <a:pt x="0" y="1201"/>
                  <a:pt x="188" y="734"/>
                </a:cubicBezTo>
                <a:cubicBezTo>
                  <a:pt x="360" y="304"/>
                  <a:pt x="701" y="58"/>
                  <a:pt x="1153" y="43"/>
                </a:cubicBezTo>
                <a:cubicBezTo>
                  <a:pt x="1712" y="27"/>
                  <a:pt x="2284" y="0"/>
                  <a:pt x="2823" y="104"/>
                </a:cubicBezTo>
                <a:cubicBezTo>
                  <a:pt x="4090" y="348"/>
                  <a:pt x="5180" y="995"/>
                  <a:pt x="6132" y="1845"/>
                </a:cubicBezTo>
                <a:cubicBezTo>
                  <a:pt x="6298" y="1993"/>
                  <a:pt x="6365" y="2340"/>
                  <a:pt x="6340" y="2582"/>
                </a:cubicBezTo>
                <a:cubicBezTo>
                  <a:pt x="6324" y="2731"/>
                  <a:pt x="6066" y="2940"/>
                  <a:pt x="5891" y="2974"/>
                </a:cubicBezTo>
                <a:cubicBezTo>
                  <a:pt x="5344" y="3078"/>
                  <a:pt x="4782" y="3111"/>
                  <a:pt x="4228" y="31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1"/>
          <p:cNvSpPr/>
          <p:nvPr/>
        </p:nvSpPr>
        <p:spPr>
          <a:xfrm>
            <a:off x="3524021" y="2493905"/>
            <a:ext cx="144175" cy="111377"/>
          </a:xfrm>
          <a:custGeom>
            <a:avLst/>
            <a:gdLst/>
            <a:ahLst/>
            <a:cxnLst/>
            <a:rect l="l" t="t" r="r" b="b"/>
            <a:pathLst>
              <a:path w="12827" h="9909" extrusionOk="0">
                <a:moveTo>
                  <a:pt x="12688" y="547"/>
                </a:moveTo>
                <a:cubicBezTo>
                  <a:pt x="12736" y="882"/>
                  <a:pt x="12827" y="1100"/>
                  <a:pt x="12788" y="1291"/>
                </a:cubicBezTo>
                <a:cubicBezTo>
                  <a:pt x="12413" y="3083"/>
                  <a:pt x="12027" y="4873"/>
                  <a:pt x="11628" y="6659"/>
                </a:cubicBezTo>
                <a:cubicBezTo>
                  <a:pt x="11197" y="8573"/>
                  <a:pt x="9941" y="9427"/>
                  <a:pt x="8027" y="9645"/>
                </a:cubicBezTo>
                <a:cubicBezTo>
                  <a:pt x="5705" y="9909"/>
                  <a:pt x="3882" y="9077"/>
                  <a:pt x="2372" y="7416"/>
                </a:cubicBezTo>
                <a:cubicBezTo>
                  <a:pt x="618" y="5489"/>
                  <a:pt x="0" y="3172"/>
                  <a:pt x="78" y="465"/>
                </a:cubicBezTo>
                <a:cubicBezTo>
                  <a:pt x="807" y="348"/>
                  <a:pt x="1481" y="168"/>
                  <a:pt x="2160" y="139"/>
                </a:cubicBezTo>
                <a:cubicBezTo>
                  <a:pt x="5682" y="0"/>
                  <a:pt x="9181" y="328"/>
                  <a:pt x="12688"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1"/>
          <p:cNvSpPr/>
          <p:nvPr/>
        </p:nvSpPr>
        <p:spPr>
          <a:xfrm>
            <a:off x="3255940" y="2374279"/>
            <a:ext cx="150537" cy="154269"/>
          </a:xfrm>
          <a:custGeom>
            <a:avLst/>
            <a:gdLst/>
            <a:ahLst/>
            <a:cxnLst/>
            <a:rect l="l" t="t" r="r" b="b"/>
            <a:pathLst>
              <a:path w="13393" h="13725" extrusionOk="0">
                <a:moveTo>
                  <a:pt x="10936" y="3043"/>
                </a:moveTo>
                <a:cubicBezTo>
                  <a:pt x="8548" y="0"/>
                  <a:pt x="3942" y="1432"/>
                  <a:pt x="2171" y="4270"/>
                </a:cubicBezTo>
                <a:cubicBezTo>
                  <a:pt x="0" y="7748"/>
                  <a:pt x="2706" y="13725"/>
                  <a:pt x="7142" y="13225"/>
                </a:cubicBezTo>
                <a:cubicBezTo>
                  <a:pt x="9289" y="12985"/>
                  <a:pt x="10916" y="11680"/>
                  <a:pt x="11706" y="10008"/>
                </a:cubicBezTo>
                <a:cubicBezTo>
                  <a:pt x="13393" y="7908"/>
                  <a:pt x="12452" y="4977"/>
                  <a:pt x="10936" y="30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1"/>
          <p:cNvSpPr/>
          <p:nvPr/>
        </p:nvSpPr>
        <p:spPr>
          <a:xfrm>
            <a:off x="3802332" y="2416567"/>
            <a:ext cx="181841" cy="172073"/>
          </a:xfrm>
          <a:custGeom>
            <a:avLst/>
            <a:gdLst/>
            <a:ahLst/>
            <a:cxnLst/>
            <a:rect l="l" t="t" r="r" b="b"/>
            <a:pathLst>
              <a:path w="16178" h="15309" extrusionOk="0">
                <a:moveTo>
                  <a:pt x="12221" y="2831"/>
                </a:moveTo>
                <a:cubicBezTo>
                  <a:pt x="11456" y="2027"/>
                  <a:pt x="10493" y="1401"/>
                  <a:pt x="9447" y="1080"/>
                </a:cubicBezTo>
                <a:cubicBezTo>
                  <a:pt x="5946" y="1"/>
                  <a:pt x="2341" y="2723"/>
                  <a:pt x="1266" y="5917"/>
                </a:cubicBezTo>
                <a:cubicBezTo>
                  <a:pt x="1" y="9672"/>
                  <a:pt x="3711" y="13340"/>
                  <a:pt x="7021" y="14283"/>
                </a:cubicBezTo>
                <a:cubicBezTo>
                  <a:pt x="10620" y="15308"/>
                  <a:pt x="13961" y="12649"/>
                  <a:pt x="15169" y="9411"/>
                </a:cubicBezTo>
                <a:cubicBezTo>
                  <a:pt x="16178" y="6705"/>
                  <a:pt x="14559" y="4168"/>
                  <a:pt x="12221" y="28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1"/>
          <p:cNvSpPr/>
          <p:nvPr/>
        </p:nvSpPr>
        <p:spPr>
          <a:xfrm>
            <a:off x="3137248" y="1915200"/>
            <a:ext cx="1048703" cy="850396"/>
          </a:xfrm>
          <a:custGeom>
            <a:avLst/>
            <a:gdLst/>
            <a:ahLst/>
            <a:cxnLst/>
            <a:rect l="l" t="t" r="r" b="b"/>
            <a:pathLst>
              <a:path w="93301" h="75658" extrusionOk="0">
                <a:moveTo>
                  <a:pt x="92420" y="42870"/>
                </a:moveTo>
                <a:cubicBezTo>
                  <a:pt x="91516" y="40621"/>
                  <a:pt x="89895" y="39721"/>
                  <a:pt x="87537" y="40182"/>
                </a:cubicBezTo>
                <a:cubicBezTo>
                  <a:pt x="86716" y="40342"/>
                  <a:pt x="85936" y="40711"/>
                  <a:pt x="85145" y="41003"/>
                </a:cubicBezTo>
                <a:cubicBezTo>
                  <a:pt x="84702" y="41168"/>
                  <a:pt x="84271" y="41371"/>
                  <a:pt x="83685" y="41618"/>
                </a:cubicBezTo>
                <a:cubicBezTo>
                  <a:pt x="83630" y="40539"/>
                  <a:pt x="83478" y="39618"/>
                  <a:pt x="83558" y="38718"/>
                </a:cubicBezTo>
                <a:cubicBezTo>
                  <a:pt x="83734" y="36726"/>
                  <a:pt x="83310" y="34835"/>
                  <a:pt x="82972" y="32894"/>
                </a:cubicBezTo>
                <a:cubicBezTo>
                  <a:pt x="82226" y="28604"/>
                  <a:pt x="80881" y="24536"/>
                  <a:pt x="78976" y="20648"/>
                </a:cubicBezTo>
                <a:cubicBezTo>
                  <a:pt x="76553" y="15713"/>
                  <a:pt x="73460" y="11267"/>
                  <a:pt x="69123" y="7792"/>
                </a:cubicBezTo>
                <a:cubicBezTo>
                  <a:pt x="68134" y="6999"/>
                  <a:pt x="67093" y="6267"/>
                  <a:pt x="65976" y="5432"/>
                </a:cubicBezTo>
                <a:cubicBezTo>
                  <a:pt x="65900" y="4234"/>
                  <a:pt x="65208" y="3269"/>
                  <a:pt x="64252" y="2487"/>
                </a:cubicBezTo>
                <a:cubicBezTo>
                  <a:pt x="63150" y="1586"/>
                  <a:pt x="61932" y="892"/>
                  <a:pt x="60553" y="473"/>
                </a:cubicBezTo>
                <a:cubicBezTo>
                  <a:pt x="59291" y="88"/>
                  <a:pt x="58021" y="0"/>
                  <a:pt x="56823" y="540"/>
                </a:cubicBezTo>
                <a:cubicBezTo>
                  <a:pt x="55992" y="914"/>
                  <a:pt x="55229" y="938"/>
                  <a:pt x="54366" y="775"/>
                </a:cubicBezTo>
                <a:cubicBezTo>
                  <a:pt x="50430" y="31"/>
                  <a:pt x="46481" y="218"/>
                  <a:pt x="42544" y="738"/>
                </a:cubicBezTo>
                <a:cubicBezTo>
                  <a:pt x="39640" y="1123"/>
                  <a:pt x="36999" y="2265"/>
                  <a:pt x="34382" y="3567"/>
                </a:cubicBezTo>
                <a:cubicBezTo>
                  <a:pt x="30167" y="5667"/>
                  <a:pt x="26301" y="8210"/>
                  <a:pt x="22944" y="11518"/>
                </a:cubicBezTo>
                <a:cubicBezTo>
                  <a:pt x="22550" y="11906"/>
                  <a:pt x="22107" y="12249"/>
                  <a:pt x="21730" y="12575"/>
                </a:cubicBezTo>
                <a:cubicBezTo>
                  <a:pt x="21342" y="12552"/>
                  <a:pt x="21060" y="12526"/>
                  <a:pt x="20777" y="12521"/>
                </a:cubicBezTo>
                <a:cubicBezTo>
                  <a:pt x="16822" y="12460"/>
                  <a:pt x="12865" y="12377"/>
                  <a:pt x="8910" y="12358"/>
                </a:cubicBezTo>
                <a:cubicBezTo>
                  <a:pt x="7337" y="12351"/>
                  <a:pt x="5844" y="12766"/>
                  <a:pt x="4413" y="13447"/>
                </a:cubicBezTo>
                <a:cubicBezTo>
                  <a:pt x="1017" y="15069"/>
                  <a:pt x="445" y="19612"/>
                  <a:pt x="2742" y="22092"/>
                </a:cubicBezTo>
                <a:cubicBezTo>
                  <a:pt x="3619" y="23039"/>
                  <a:pt x="4608" y="23840"/>
                  <a:pt x="5777" y="24359"/>
                </a:cubicBezTo>
                <a:cubicBezTo>
                  <a:pt x="7389" y="25075"/>
                  <a:pt x="9045" y="25683"/>
                  <a:pt x="10676" y="26355"/>
                </a:cubicBezTo>
                <a:cubicBezTo>
                  <a:pt x="11041" y="26505"/>
                  <a:pt x="11374" y="26730"/>
                  <a:pt x="11807" y="26966"/>
                </a:cubicBezTo>
                <a:cubicBezTo>
                  <a:pt x="11466" y="27686"/>
                  <a:pt x="11176" y="28294"/>
                  <a:pt x="10860" y="28961"/>
                </a:cubicBezTo>
                <a:cubicBezTo>
                  <a:pt x="10473" y="28774"/>
                  <a:pt x="10218" y="28669"/>
                  <a:pt x="9980" y="28531"/>
                </a:cubicBezTo>
                <a:cubicBezTo>
                  <a:pt x="6791" y="26681"/>
                  <a:pt x="2687" y="28821"/>
                  <a:pt x="1851" y="32372"/>
                </a:cubicBezTo>
                <a:cubicBezTo>
                  <a:pt x="0" y="40237"/>
                  <a:pt x="4579" y="46697"/>
                  <a:pt x="9079" y="49364"/>
                </a:cubicBezTo>
                <a:cubicBezTo>
                  <a:pt x="9737" y="49754"/>
                  <a:pt x="10457" y="50039"/>
                  <a:pt x="11088" y="50342"/>
                </a:cubicBezTo>
                <a:cubicBezTo>
                  <a:pt x="11644" y="51753"/>
                  <a:pt x="12127" y="53083"/>
                  <a:pt x="12689" y="54378"/>
                </a:cubicBezTo>
                <a:cubicBezTo>
                  <a:pt x="13249" y="55673"/>
                  <a:pt x="13837" y="56962"/>
                  <a:pt x="14512" y="58201"/>
                </a:cubicBezTo>
                <a:cubicBezTo>
                  <a:pt x="15186" y="59442"/>
                  <a:pt x="15917" y="60658"/>
                  <a:pt x="16730" y="61810"/>
                </a:cubicBezTo>
                <a:cubicBezTo>
                  <a:pt x="17502" y="62904"/>
                  <a:pt x="18353" y="63956"/>
                  <a:pt x="19276" y="64925"/>
                </a:cubicBezTo>
                <a:cubicBezTo>
                  <a:pt x="20248" y="65946"/>
                  <a:pt x="21303" y="66899"/>
                  <a:pt x="22400" y="67787"/>
                </a:cubicBezTo>
                <a:cubicBezTo>
                  <a:pt x="23498" y="68673"/>
                  <a:pt x="24666" y="69475"/>
                  <a:pt x="25847" y="70247"/>
                </a:cubicBezTo>
                <a:cubicBezTo>
                  <a:pt x="27028" y="71019"/>
                  <a:pt x="28258" y="71720"/>
                  <a:pt x="29479" y="72433"/>
                </a:cubicBezTo>
                <a:cubicBezTo>
                  <a:pt x="30674" y="73128"/>
                  <a:pt x="32076" y="73414"/>
                  <a:pt x="33331" y="74245"/>
                </a:cubicBezTo>
                <a:cubicBezTo>
                  <a:pt x="33293" y="74303"/>
                  <a:pt x="33263" y="74350"/>
                  <a:pt x="33232" y="74399"/>
                </a:cubicBezTo>
                <a:cubicBezTo>
                  <a:pt x="37017" y="75102"/>
                  <a:pt x="40824" y="75468"/>
                  <a:pt x="44647" y="75657"/>
                </a:cubicBezTo>
                <a:cubicBezTo>
                  <a:pt x="47755" y="75463"/>
                  <a:pt x="50860" y="75254"/>
                  <a:pt x="53966" y="75032"/>
                </a:cubicBezTo>
                <a:cubicBezTo>
                  <a:pt x="54787" y="74906"/>
                  <a:pt x="55608" y="74768"/>
                  <a:pt x="56428" y="74636"/>
                </a:cubicBezTo>
                <a:cubicBezTo>
                  <a:pt x="59677" y="73889"/>
                  <a:pt x="62987" y="72459"/>
                  <a:pt x="66434" y="71407"/>
                </a:cubicBezTo>
                <a:cubicBezTo>
                  <a:pt x="67816" y="70634"/>
                  <a:pt x="69131" y="69839"/>
                  <a:pt x="70357" y="68907"/>
                </a:cubicBezTo>
                <a:cubicBezTo>
                  <a:pt x="72222" y="67490"/>
                  <a:pt x="73998" y="65976"/>
                  <a:pt x="75493" y="64174"/>
                </a:cubicBezTo>
                <a:cubicBezTo>
                  <a:pt x="76975" y="62385"/>
                  <a:pt x="78349" y="60504"/>
                  <a:pt x="79865" y="58542"/>
                </a:cubicBezTo>
                <a:cubicBezTo>
                  <a:pt x="79985" y="58524"/>
                  <a:pt x="80258" y="58459"/>
                  <a:pt x="80533" y="58446"/>
                </a:cubicBezTo>
                <a:cubicBezTo>
                  <a:pt x="82789" y="58338"/>
                  <a:pt x="84806" y="57493"/>
                  <a:pt x="86677" y="56319"/>
                </a:cubicBezTo>
                <a:cubicBezTo>
                  <a:pt x="89582" y="54499"/>
                  <a:pt x="91743" y="52051"/>
                  <a:pt x="92724" y="48687"/>
                </a:cubicBezTo>
                <a:cubicBezTo>
                  <a:pt x="93300" y="46715"/>
                  <a:pt x="93182" y="44763"/>
                  <a:pt x="92420" y="42870"/>
                </a:cubicBezTo>
                <a:close/>
                <a:moveTo>
                  <a:pt x="8990" y="47093"/>
                </a:moveTo>
                <a:cubicBezTo>
                  <a:pt x="5438" y="44166"/>
                  <a:pt x="3272" y="40530"/>
                  <a:pt x="3352" y="35794"/>
                </a:cubicBezTo>
                <a:cubicBezTo>
                  <a:pt x="3367" y="34881"/>
                  <a:pt x="3421" y="33952"/>
                  <a:pt x="3600" y="33060"/>
                </a:cubicBezTo>
                <a:cubicBezTo>
                  <a:pt x="4028" y="30917"/>
                  <a:pt x="5848" y="29516"/>
                  <a:pt x="7847" y="29780"/>
                </a:cubicBezTo>
                <a:cubicBezTo>
                  <a:pt x="8379" y="29850"/>
                  <a:pt x="8931" y="30097"/>
                  <a:pt x="9383" y="30400"/>
                </a:cubicBezTo>
                <a:cubicBezTo>
                  <a:pt x="9931" y="30767"/>
                  <a:pt x="10208" y="31326"/>
                  <a:pt x="10035" y="32051"/>
                </a:cubicBezTo>
                <a:cubicBezTo>
                  <a:pt x="9821" y="32941"/>
                  <a:pt x="9657" y="33844"/>
                  <a:pt x="9492" y="34745"/>
                </a:cubicBezTo>
                <a:cubicBezTo>
                  <a:pt x="8896" y="37984"/>
                  <a:pt x="9237" y="41206"/>
                  <a:pt x="9701" y="44422"/>
                </a:cubicBezTo>
                <a:cubicBezTo>
                  <a:pt x="9849" y="45456"/>
                  <a:pt x="10043" y="46483"/>
                  <a:pt x="10251" y="47725"/>
                </a:cubicBezTo>
                <a:cubicBezTo>
                  <a:pt x="9701" y="47454"/>
                  <a:pt x="9289" y="47340"/>
                  <a:pt x="8990" y="47093"/>
                </a:cubicBezTo>
                <a:close/>
                <a:moveTo>
                  <a:pt x="81579" y="36876"/>
                </a:moveTo>
                <a:cubicBezTo>
                  <a:pt x="81576" y="38284"/>
                  <a:pt x="81704" y="39692"/>
                  <a:pt x="81686" y="41097"/>
                </a:cubicBezTo>
                <a:cubicBezTo>
                  <a:pt x="81670" y="42381"/>
                  <a:pt x="81144" y="43388"/>
                  <a:pt x="79837" y="43840"/>
                </a:cubicBezTo>
                <a:cubicBezTo>
                  <a:pt x="78813" y="43278"/>
                  <a:pt x="78593" y="42276"/>
                  <a:pt x="78249" y="41377"/>
                </a:cubicBezTo>
                <a:cubicBezTo>
                  <a:pt x="77974" y="40656"/>
                  <a:pt x="77845" y="39880"/>
                  <a:pt x="77559" y="39166"/>
                </a:cubicBezTo>
                <a:cubicBezTo>
                  <a:pt x="77255" y="38407"/>
                  <a:pt x="76311" y="38347"/>
                  <a:pt x="75883" y="39031"/>
                </a:cubicBezTo>
                <a:cubicBezTo>
                  <a:pt x="75735" y="39263"/>
                  <a:pt x="75693" y="39560"/>
                  <a:pt x="75561" y="39804"/>
                </a:cubicBezTo>
                <a:cubicBezTo>
                  <a:pt x="75437" y="40032"/>
                  <a:pt x="75257" y="40230"/>
                  <a:pt x="75078" y="40470"/>
                </a:cubicBezTo>
                <a:cubicBezTo>
                  <a:pt x="73561" y="38327"/>
                  <a:pt x="73030" y="34794"/>
                  <a:pt x="73741" y="31677"/>
                </a:cubicBezTo>
                <a:cubicBezTo>
                  <a:pt x="74005" y="31741"/>
                  <a:pt x="74290" y="31759"/>
                  <a:pt x="74525" y="31876"/>
                </a:cubicBezTo>
                <a:cubicBezTo>
                  <a:pt x="76471" y="32858"/>
                  <a:pt x="78405" y="33865"/>
                  <a:pt x="80349" y="34850"/>
                </a:cubicBezTo>
                <a:cubicBezTo>
                  <a:pt x="81188" y="35275"/>
                  <a:pt x="81582" y="35917"/>
                  <a:pt x="81579" y="36876"/>
                </a:cubicBezTo>
                <a:close/>
                <a:moveTo>
                  <a:pt x="80847" y="32691"/>
                </a:moveTo>
                <a:cubicBezTo>
                  <a:pt x="80573" y="32646"/>
                  <a:pt x="80305" y="32666"/>
                  <a:pt x="80103" y="32559"/>
                </a:cubicBezTo>
                <a:cubicBezTo>
                  <a:pt x="75855" y="30320"/>
                  <a:pt x="71480" y="28358"/>
                  <a:pt x="66998" y="26631"/>
                </a:cubicBezTo>
                <a:cubicBezTo>
                  <a:pt x="66803" y="26557"/>
                  <a:pt x="66632" y="26422"/>
                  <a:pt x="66271" y="26209"/>
                </a:cubicBezTo>
                <a:cubicBezTo>
                  <a:pt x="66395" y="22888"/>
                  <a:pt x="66360" y="19655"/>
                  <a:pt x="66047" y="16417"/>
                </a:cubicBezTo>
                <a:cubicBezTo>
                  <a:pt x="65745" y="13265"/>
                  <a:pt x="65001" y="10196"/>
                  <a:pt x="64420" y="7010"/>
                </a:cubicBezTo>
                <a:cubicBezTo>
                  <a:pt x="71671" y="10128"/>
                  <a:pt x="80130" y="23366"/>
                  <a:pt x="80847" y="32691"/>
                </a:cubicBezTo>
                <a:close/>
                <a:moveTo>
                  <a:pt x="57103" y="2828"/>
                </a:moveTo>
                <a:cubicBezTo>
                  <a:pt x="57275" y="2398"/>
                  <a:pt x="57616" y="2150"/>
                  <a:pt x="58068" y="2137"/>
                </a:cubicBezTo>
                <a:cubicBezTo>
                  <a:pt x="58627" y="2121"/>
                  <a:pt x="59199" y="2093"/>
                  <a:pt x="59738" y="2198"/>
                </a:cubicBezTo>
                <a:cubicBezTo>
                  <a:pt x="61005" y="2442"/>
                  <a:pt x="62095" y="3089"/>
                  <a:pt x="63047" y="3939"/>
                </a:cubicBezTo>
                <a:cubicBezTo>
                  <a:pt x="63213" y="4087"/>
                  <a:pt x="63280" y="4434"/>
                  <a:pt x="63255" y="4676"/>
                </a:cubicBezTo>
                <a:cubicBezTo>
                  <a:pt x="63239" y="4825"/>
                  <a:pt x="62981" y="5034"/>
                  <a:pt x="62806" y="5068"/>
                </a:cubicBezTo>
                <a:cubicBezTo>
                  <a:pt x="62259" y="5172"/>
                  <a:pt x="61697" y="5205"/>
                  <a:pt x="61143" y="5264"/>
                </a:cubicBezTo>
                <a:cubicBezTo>
                  <a:pt x="59723" y="5347"/>
                  <a:pt x="58524" y="4858"/>
                  <a:pt x="57483" y="3927"/>
                </a:cubicBezTo>
                <a:cubicBezTo>
                  <a:pt x="57149" y="3631"/>
                  <a:pt x="56915" y="3295"/>
                  <a:pt x="57103" y="2828"/>
                </a:cubicBezTo>
                <a:close/>
                <a:moveTo>
                  <a:pt x="54935" y="4430"/>
                </a:moveTo>
                <a:cubicBezTo>
                  <a:pt x="56244" y="5263"/>
                  <a:pt x="57289" y="6161"/>
                  <a:pt x="58499" y="6636"/>
                </a:cubicBezTo>
                <a:cubicBezTo>
                  <a:pt x="59645" y="7085"/>
                  <a:pt x="60964" y="7093"/>
                  <a:pt x="62252" y="7302"/>
                </a:cubicBezTo>
                <a:cubicBezTo>
                  <a:pt x="62902" y="8229"/>
                  <a:pt x="63013" y="9378"/>
                  <a:pt x="63249" y="10463"/>
                </a:cubicBezTo>
                <a:cubicBezTo>
                  <a:pt x="64123" y="14472"/>
                  <a:pt x="64485" y="18542"/>
                  <a:pt x="64574" y="22639"/>
                </a:cubicBezTo>
                <a:cubicBezTo>
                  <a:pt x="64604" y="24085"/>
                  <a:pt x="64586" y="24085"/>
                  <a:pt x="64045" y="25394"/>
                </a:cubicBezTo>
                <a:cubicBezTo>
                  <a:pt x="61091" y="24565"/>
                  <a:pt x="58246" y="23369"/>
                  <a:pt x="55326" y="22403"/>
                </a:cubicBezTo>
                <a:cubicBezTo>
                  <a:pt x="52383" y="21429"/>
                  <a:pt x="49458" y="20408"/>
                  <a:pt x="46512" y="19444"/>
                </a:cubicBezTo>
                <a:cubicBezTo>
                  <a:pt x="43574" y="18480"/>
                  <a:pt x="40621" y="17563"/>
                  <a:pt x="37673" y="16623"/>
                </a:cubicBezTo>
                <a:cubicBezTo>
                  <a:pt x="37802" y="15765"/>
                  <a:pt x="38349" y="15291"/>
                  <a:pt x="38856" y="14835"/>
                </a:cubicBezTo>
                <a:cubicBezTo>
                  <a:pt x="40058" y="13750"/>
                  <a:pt x="41248" y="12635"/>
                  <a:pt x="42552" y="11684"/>
                </a:cubicBezTo>
                <a:cubicBezTo>
                  <a:pt x="46032" y="9141"/>
                  <a:pt x="49818" y="7094"/>
                  <a:pt x="53595" y="5039"/>
                </a:cubicBezTo>
                <a:cubicBezTo>
                  <a:pt x="54027" y="4805"/>
                  <a:pt x="54489" y="4630"/>
                  <a:pt x="54935" y="4430"/>
                </a:cubicBezTo>
                <a:close/>
                <a:moveTo>
                  <a:pt x="25069" y="12086"/>
                </a:moveTo>
                <a:cubicBezTo>
                  <a:pt x="27922" y="9403"/>
                  <a:pt x="31071" y="7159"/>
                  <a:pt x="34686" y="5599"/>
                </a:cubicBezTo>
                <a:cubicBezTo>
                  <a:pt x="35723" y="5153"/>
                  <a:pt x="36740" y="4653"/>
                  <a:pt x="37731" y="4117"/>
                </a:cubicBezTo>
                <a:cubicBezTo>
                  <a:pt x="39899" y="2945"/>
                  <a:pt x="42275" y="2514"/>
                  <a:pt x="44664" y="2330"/>
                </a:cubicBezTo>
                <a:cubicBezTo>
                  <a:pt x="47054" y="2145"/>
                  <a:pt x="49467" y="2241"/>
                  <a:pt x="51869" y="2260"/>
                </a:cubicBezTo>
                <a:cubicBezTo>
                  <a:pt x="52408" y="2265"/>
                  <a:pt x="52946" y="2457"/>
                  <a:pt x="53821" y="2631"/>
                </a:cubicBezTo>
                <a:cubicBezTo>
                  <a:pt x="53240" y="3028"/>
                  <a:pt x="52942" y="3257"/>
                  <a:pt x="52617" y="3449"/>
                </a:cubicBezTo>
                <a:cubicBezTo>
                  <a:pt x="49453" y="5314"/>
                  <a:pt x="46255" y="7125"/>
                  <a:pt x="43127" y="9050"/>
                </a:cubicBezTo>
                <a:cubicBezTo>
                  <a:pt x="40281" y="10802"/>
                  <a:pt x="37740" y="12935"/>
                  <a:pt x="35735" y="15650"/>
                </a:cubicBezTo>
                <a:cubicBezTo>
                  <a:pt x="35655" y="15758"/>
                  <a:pt x="35518" y="15823"/>
                  <a:pt x="35301" y="15993"/>
                </a:cubicBezTo>
                <a:cubicBezTo>
                  <a:pt x="30308" y="15189"/>
                  <a:pt x="25915" y="14015"/>
                  <a:pt x="24341" y="13037"/>
                </a:cubicBezTo>
                <a:cubicBezTo>
                  <a:pt x="24586" y="12712"/>
                  <a:pt x="24783" y="12354"/>
                  <a:pt x="25069" y="12086"/>
                </a:cubicBezTo>
                <a:close/>
                <a:moveTo>
                  <a:pt x="6247" y="22511"/>
                </a:moveTo>
                <a:cubicBezTo>
                  <a:pt x="5516" y="22101"/>
                  <a:pt x="4839" y="21555"/>
                  <a:pt x="4245" y="20964"/>
                </a:cubicBezTo>
                <a:cubicBezTo>
                  <a:pt x="2478" y="19211"/>
                  <a:pt x="3044" y="16136"/>
                  <a:pt x="5298" y="15069"/>
                </a:cubicBezTo>
                <a:cubicBezTo>
                  <a:pt x="6343" y="14574"/>
                  <a:pt x="7444" y="14254"/>
                  <a:pt x="8559" y="14214"/>
                </a:cubicBezTo>
                <a:cubicBezTo>
                  <a:pt x="13218" y="14049"/>
                  <a:pt x="17892" y="13824"/>
                  <a:pt x="22495" y="14833"/>
                </a:cubicBezTo>
                <a:cubicBezTo>
                  <a:pt x="24558" y="15285"/>
                  <a:pt x="26567" y="15983"/>
                  <a:pt x="28633" y="16428"/>
                </a:cubicBezTo>
                <a:cubicBezTo>
                  <a:pt x="39154" y="18698"/>
                  <a:pt x="49307" y="22166"/>
                  <a:pt x="59402" y="25817"/>
                </a:cubicBezTo>
                <a:cubicBezTo>
                  <a:pt x="62721" y="27019"/>
                  <a:pt x="66011" y="28300"/>
                  <a:pt x="69309" y="29556"/>
                </a:cubicBezTo>
                <a:cubicBezTo>
                  <a:pt x="69693" y="29700"/>
                  <a:pt x="70048" y="29914"/>
                  <a:pt x="70776" y="30271"/>
                </a:cubicBezTo>
                <a:cubicBezTo>
                  <a:pt x="69115" y="31228"/>
                  <a:pt x="67627" y="31302"/>
                  <a:pt x="66185" y="31508"/>
                </a:cubicBezTo>
                <a:cubicBezTo>
                  <a:pt x="62032" y="32101"/>
                  <a:pt x="57866" y="31892"/>
                  <a:pt x="53699" y="31659"/>
                </a:cubicBezTo>
                <a:cubicBezTo>
                  <a:pt x="49031" y="31400"/>
                  <a:pt x="44452" y="30503"/>
                  <a:pt x="39850" y="29761"/>
                </a:cubicBezTo>
                <a:cubicBezTo>
                  <a:pt x="33017" y="28658"/>
                  <a:pt x="26184" y="27550"/>
                  <a:pt x="19362" y="26388"/>
                </a:cubicBezTo>
                <a:cubicBezTo>
                  <a:pt x="17701" y="26105"/>
                  <a:pt x="16080" y="25598"/>
                  <a:pt x="14436" y="25202"/>
                </a:cubicBezTo>
                <a:cubicBezTo>
                  <a:pt x="14094" y="25124"/>
                  <a:pt x="13747" y="25062"/>
                  <a:pt x="13399" y="25017"/>
                </a:cubicBezTo>
                <a:cubicBezTo>
                  <a:pt x="10844" y="24667"/>
                  <a:pt x="8474" y="23766"/>
                  <a:pt x="6247" y="22511"/>
                </a:cubicBezTo>
                <a:close/>
                <a:moveTo>
                  <a:pt x="70871" y="66148"/>
                </a:moveTo>
                <a:cubicBezTo>
                  <a:pt x="66997" y="69535"/>
                  <a:pt x="62472" y="71576"/>
                  <a:pt x="57466" y="72599"/>
                </a:cubicBezTo>
                <a:cubicBezTo>
                  <a:pt x="51266" y="73864"/>
                  <a:pt x="45015" y="74293"/>
                  <a:pt x="38718" y="73463"/>
                </a:cubicBezTo>
                <a:cubicBezTo>
                  <a:pt x="35676" y="73063"/>
                  <a:pt x="32783" y="72116"/>
                  <a:pt x="30106" y="70641"/>
                </a:cubicBezTo>
                <a:cubicBezTo>
                  <a:pt x="28132" y="69555"/>
                  <a:pt x="26227" y="68319"/>
                  <a:pt x="24392" y="67006"/>
                </a:cubicBezTo>
                <a:cubicBezTo>
                  <a:pt x="20518" y="64234"/>
                  <a:pt x="17668" y="60571"/>
                  <a:pt x="15592" y="56312"/>
                </a:cubicBezTo>
                <a:cubicBezTo>
                  <a:pt x="13539" y="52103"/>
                  <a:pt x="11994" y="47730"/>
                  <a:pt x="11340" y="43057"/>
                </a:cubicBezTo>
                <a:cubicBezTo>
                  <a:pt x="10639" y="38033"/>
                  <a:pt x="11282" y="33207"/>
                  <a:pt x="13167" y="28524"/>
                </a:cubicBezTo>
                <a:cubicBezTo>
                  <a:pt x="13323" y="28137"/>
                  <a:pt x="13547" y="27775"/>
                  <a:pt x="13830" y="27227"/>
                </a:cubicBezTo>
                <a:cubicBezTo>
                  <a:pt x="14684" y="27390"/>
                  <a:pt x="15368" y="27532"/>
                  <a:pt x="16057" y="27649"/>
                </a:cubicBezTo>
                <a:cubicBezTo>
                  <a:pt x="21973" y="28647"/>
                  <a:pt x="27892" y="29642"/>
                  <a:pt x="33810" y="30634"/>
                </a:cubicBezTo>
                <a:cubicBezTo>
                  <a:pt x="37641" y="31274"/>
                  <a:pt x="41477" y="31871"/>
                  <a:pt x="45302" y="32535"/>
                </a:cubicBezTo>
                <a:cubicBezTo>
                  <a:pt x="51530" y="33616"/>
                  <a:pt x="57801" y="33869"/>
                  <a:pt x="64098" y="33590"/>
                </a:cubicBezTo>
                <a:cubicBezTo>
                  <a:pt x="66496" y="33485"/>
                  <a:pt x="68860" y="33055"/>
                  <a:pt x="71302" y="32328"/>
                </a:cubicBezTo>
                <a:cubicBezTo>
                  <a:pt x="71382" y="32781"/>
                  <a:pt x="71480" y="33161"/>
                  <a:pt x="71512" y="33546"/>
                </a:cubicBezTo>
                <a:cubicBezTo>
                  <a:pt x="71667" y="35373"/>
                  <a:pt x="71661" y="37226"/>
                  <a:pt x="72249" y="38989"/>
                </a:cubicBezTo>
                <a:cubicBezTo>
                  <a:pt x="72516" y="39788"/>
                  <a:pt x="72814" y="40594"/>
                  <a:pt x="73230" y="41323"/>
                </a:cubicBezTo>
                <a:cubicBezTo>
                  <a:pt x="73792" y="42310"/>
                  <a:pt x="74623" y="42916"/>
                  <a:pt x="75866" y="42578"/>
                </a:cubicBezTo>
                <a:cubicBezTo>
                  <a:pt x="76061" y="42525"/>
                  <a:pt x="76275" y="42544"/>
                  <a:pt x="76563" y="42524"/>
                </a:cubicBezTo>
                <a:cubicBezTo>
                  <a:pt x="76865" y="43063"/>
                  <a:pt x="77145" y="43626"/>
                  <a:pt x="77483" y="44152"/>
                </a:cubicBezTo>
                <a:cubicBezTo>
                  <a:pt x="78282" y="45400"/>
                  <a:pt x="79327" y="46095"/>
                  <a:pt x="80875" y="45534"/>
                </a:cubicBezTo>
                <a:cubicBezTo>
                  <a:pt x="81001" y="45488"/>
                  <a:pt x="81150" y="45492"/>
                  <a:pt x="81287" y="45491"/>
                </a:cubicBezTo>
                <a:cubicBezTo>
                  <a:pt x="81350" y="45491"/>
                  <a:pt x="81413" y="45529"/>
                  <a:pt x="81596" y="45593"/>
                </a:cubicBezTo>
                <a:cubicBezTo>
                  <a:pt x="81639" y="47398"/>
                  <a:pt x="81330" y="49197"/>
                  <a:pt x="80837" y="50960"/>
                </a:cubicBezTo>
                <a:cubicBezTo>
                  <a:pt x="79130" y="57078"/>
                  <a:pt x="75600" y="62009"/>
                  <a:pt x="70869" y="66148"/>
                </a:cubicBezTo>
                <a:close/>
                <a:moveTo>
                  <a:pt x="91073" y="47663"/>
                </a:moveTo>
                <a:cubicBezTo>
                  <a:pt x="90419" y="50575"/>
                  <a:pt x="88647" y="52705"/>
                  <a:pt x="86273" y="54376"/>
                </a:cubicBezTo>
                <a:cubicBezTo>
                  <a:pt x="84942" y="55313"/>
                  <a:pt x="83478" y="56011"/>
                  <a:pt x="81885" y="56398"/>
                </a:cubicBezTo>
                <a:cubicBezTo>
                  <a:pt x="81634" y="56459"/>
                  <a:pt x="81357" y="56407"/>
                  <a:pt x="81039" y="56407"/>
                </a:cubicBezTo>
                <a:cubicBezTo>
                  <a:pt x="81079" y="56098"/>
                  <a:pt x="81058" y="55881"/>
                  <a:pt x="81133" y="55709"/>
                </a:cubicBezTo>
                <a:cubicBezTo>
                  <a:pt x="82563" y="52520"/>
                  <a:pt x="83355" y="49170"/>
                  <a:pt x="83512" y="45694"/>
                </a:cubicBezTo>
                <a:cubicBezTo>
                  <a:pt x="83564" y="44555"/>
                  <a:pt x="84084" y="43868"/>
                  <a:pt x="84935" y="43290"/>
                </a:cubicBezTo>
                <a:cubicBezTo>
                  <a:pt x="85999" y="42570"/>
                  <a:pt x="87107" y="42008"/>
                  <a:pt x="88438" y="41966"/>
                </a:cubicBezTo>
                <a:cubicBezTo>
                  <a:pt x="89397" y="41938"/>
                  <a:pt x="90083" y="42300"/>
                  <a:pt x="90496" y="43145"/>
                </a:cubicBezTo>
                <a:cubicBezTo>
                  <a:pt x="91196" y="44582"/>
                  <a:pt x="91427" y="46088"/>
                  <a:pt x="91073" y="47663"/>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1"/>
          <p:cNvSpPr/>
          <p:nvPr/>
        </p:nvSpPr>
        <p:spPr>
          <a:xfrm>
            <a:off x="3499955" y="2473559"/>
            <a:ext cx="193216" cy="155179"/>
          </a:xfrm>
          <a:custGeom>
            <a:avLst/>
            <a:gdLst/>
            <a:ahLst/>
            <a:cxnLst/>
            <a:rect l="l" t="t" r="r" b="b"/>
            <a:pathLst>
              <a:path w="17190" h="13806" extrusionOk="0">
                <a:moveTo>
                  <a:pt x="6435" y="1"/>
                </a:moveTo>
                <a:cubicBezTo>
                  <a:pt x="9649" y="181"/>
                  <a:pt x="12394" y="337"/>
                  <a:pt x="15138" y="494"/>
                </a:cubicBezTo>
                <a:cubicBezTo>
                  <a:pt x="15349" y="506"/>
                  <a:pt x="15562" y="525"/>
                  <a:pt x="15768" y="574"/>
                </a:cubicBezTo>
                <a:cubicBezTo>
                  <a:pt x="16638" y="782"/>
                  <a:pt x="17189" y="1401"/>
                  <a:pt x="17010" y="2256"/>
                </a:cubicBezTo>
                <a:cubicBezTo>
                  <a:pt x="16479" y="4805"/>
                  <a:pt x="15968" y="7369"/>
                  <a:pt x="15232" y="9862"/>
                </a:cubicBezTo>
                <a:cubicBezTo>
                  <a:pt x="14640" y="11865"/>
                  <a:pt x="13071" y="12909"/>
                  <a:pt x="10993" y="13189"/>
                </a:cubicBezTo>
                <a:cubicBezTo>
                  <a:pt x="6424" y="13805"/>
                  <a:pt x="2473" y="11385"/>
                  <a:pt x="1042" y="6884"/>
                </a:cubicBezTo>
                <a:cubicBezTo>
                  <a:pt x="534" y="5290"/>
                  <a:pt x="363" y="3578"/>
                  <a:pt x="141" y="1908"/>
                </a:cubicBezTo>
                <a:cubicBezTo>
                  <a:pt x="0" y="863"/>
                  <a:pt x="292" y="550"/>
                  <a:pt x="1424" y="426"/>
                </a:cubicBezTo>
                <a:cubicBezTo>
                  <a:pt x="3241" y="227"/>
                  <a:pt x="5068" y="113"/>
                  <a:pt x="6435" y="1"/>
                </a:cubicBezTo>
                <a:close/>
                <a:moveTo>
                  <a:pt x="14829" y="2357"/>
                </a:moveTo>
                <a:cubicBezTo>
                  <a:pt x="11322" y="2138"/>
                  <a:pt x="7823" y="1810"/>
                  <a:pt x="4301" y="1949"/>
                </a:cubicBezTo>
                <a:cubicBezTo>
                  <a:pt x="3622" y="1978"/>
                  <a:pt x="2948" y="2158"/>
                  <a:pt x="2219" y="2275"/>
                </a:cubicBezTo>
                <a:cubicBezTo>
                  <a:pt x="2141" y="4982"/>
                  <a:pt x="2759" y="7298"/>
                  <a:pt x="4513" y="9226"/>
                </a:cubicBezTo>
                <a:cubicBezTo>
                  <a:pt x="6023" y="10887"/>
                  <a:pt x="7847" y="11719"/>
                  <a:pt x="10168" y="11455"/>
                </a:cubicBezTo>
                <a:cubicBezTo>
                  <a:pt x="12082" y="11237"/>
                  <a:pt x="13338" y="10383"/>
                  <a:pt x="13769" y="8469"/>
                </a:cubicBezTo>
                <a:cubicBezTo>
                  <a:pt x="14169" y="6683"/>
                  <a:pt x="14556" y="4893"/>
                  <a:pt x="14929" y="3101"/>
                </a:cubicBezTo>
                <a:cubicBezTo>
                  <a:pt x="14968" y="2910"/>
                  <a:pt x="14877" y="2692"/>
                  <a:pt x="14829" y="2357"/>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1"/>
          <p:cNvSpPr/>
          <p:nvPr/>
        </p:nvSpPr>
        <p:spPr>
          <a:xfrm>
            <a:off x="3370079" y="2353034"/>
            <a:ext cx="83232" cy="80299"/>
          </a:xfrm>
          <a:custGeom>
            <a:avLst/>
            <a:gdLst/>
            <a:ahLst/>
            <a:cxnLst/>
            <a:rect l="l" t="t" r="r" b="b"/>
            <a:pathLst>
              <a:path w="7405" h="7144" extrusionOk="0">
                <a:moveTo>
                  <a:pt x="4036" y="149"/>
                </a:moveTo>
                <a:cubicBezTo>
                  <a:pt x="5361" y="122"/>
                  <a:pt x="6588" y="954"/>
                  <a:pt x="6976" y="2139"/>
                </a:cubicBezTo>
                <a:cubicBezTo>
                  <a:pt x="7405" y="3451"/>
                  <a:pt x="7033" y="4698"/>
                  <a:pt x="5917" y="5511"/>
                </a:cubicBezTo>
                <a:cubicBezTo>
                  <a:pt x="5408" y="5883"/>
                  <a:pt x="4866" y="6244"/>
                  <a:pt x="4286" y="6483"/>
                </a:cubicBezTo>
                <a:cubicBezTo>
                  <a:pt x="2682" y="7144"/>
                  <a:pt x="1367" y="6435"/>
                  <a:pt x="825" y="4778"/>
                </a:cubicBezTo>
                <a:cubicBezTo>
                  <a:pt x="1" y="2259"/>
                  <a:pt x="2167" y="1"/>
                  <a:pt x="4036" y="149"/>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1"/>
          <p:cNvSpPr/>
          <p:nvPr/>
        </p:nvSpPr>
        <p:spPr>
          <a:xfrm>
            <a:off x="3769419" y="2381170"/>
            <a:ext cx="70587" cy="67429"/>
          </a:xfrm>
          <a:custGeom>
            <a:avLst/>
            <a:gdLst/>
            <a:ahLst/>
            <a:cxnLst/>
            <a:rect l="l" t="t" r="r" b="b"/>
            <a:pathLst>
              <a:path w="6280" h="5999" extrusionOk="0">
                <a:moveTo>
                  <a:pt x="2766" y="5955"/>
                </a:moveTo>
                <a:cubicBezTo>
                  <a:pt x="1085" y="5881"/>
                  <a:pt x="132" y="4817"/>
                  <a:pt x="58" y="2810"/>
                </a:cubicBezTo>
                <a:cubicBezTo>
                  <a:pt x="0" y="1277"/>
                  <a:pt x="1672" y="1"/>
                  <a:pt x="3476" y="106"/>
                </a:cubicBezTo>
                <a:cubicBezTo>
                  <a:pt x="4783" y="180"/>
                  <a:pt x="6279" y="1853"/>
                  <a:pt x="6202" y="3153"/>
                </a:cubicBezTo>
                <a:cubicBezTo>
                  <a:pt x="6110" y="4667"/>
                  <a:pt x="4479" y="5998"/>
                  <a:pt x="2766" y="5955"/>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9" name="Google Shape;1649;p51"/>
          <p:cNvGrpSpPr/>
          <p:nvPr/>
        </p:nvGrpSpPr>
        <p:grpSpPr>
          <a:xfrm>
            <a:off x="6739552" y="1915158"/>
            <a:ext cx="1193928" cy="850472"/>
            <a:chOff x="3770925" y="1203800"/>
            <a:chExt cx="2711625" cy="1931575"/>
          </a:xfrm>
        </p:grpSpPr>
        <p:sp>
          <p:nvSpPr>
            <p:cNvPr id="1650" name="Google Shape;1650;p51"/>
            <p:cNvSpPr/>
            <p:nvPr/>
          </p:nvSpPr>
          <p:spPr>
            <a:xfrm>
              <a:off x="4266875" y="1563575"/>
              <a:ext cx="1872300" cy="1368900"/>
            </a:xfrm>
            <a:custGeom>
              <a:avLst/>
              <a:gdLst/>
              <a:ahLst/>
              <a:cxnLst/>
              <a:rect l="l" t="t" r="r" b="b"/>
              <a:pathLst>
                <a:path w="74892" h="54756" extrusionOk="0">
                  <a:moveTo>
                    <a:pt x="2570" y="16781"/>
                  </a:moveTo>
                  <a:cubicBezTo>
                    <a:pt x="6629" y="17685"/>
                    <a:pt x="10190" y="16153"/>
                    <a:pt x="13741" y="14858"/>
                  </a:cubicBezTo>
                  <a:cubicBezTo>
                    <a:pt x="16862" y="13718"/>
                    <a:pt x="19752" y="12039"/>
                    <a:pt x="22498" y="10149"/>
                  </a:cubicBezTo>
                  <a:cubicBezTo>
                    <a:pt x="26462" y="7423"/>
                    <a:pt x="30237" y="4453"/>
                    <a:pt x="33872" y="1303"/>
                  </a:cubicBezTo>
                  <a:cubicBezTo>
                    <a:pt x="34345" y="894"/>
                    <a:pt x="34844" y="515"/>
                    <a:pt x="35483" y="1"/>
                  </a:cubicBezTo>
                  <a:cubicBezTo>
                    <a:pt x="35630" y="465"/>
                    <a:pt x="35785" y="766"/>
                    <a:pt x="35818" y="1080"/>
                  </a:cubicBezTo>
                  <a:cubicBezTo>
                    <a:pt x="36193" y="4885"/>
                    <a:pt x="37534" y="8344"/>
                    <a:pt x="39585" y="11542"/>
                  </a:cubicBezTo>
                  <a:cubicBezTo>
                    <a:pt x="41737" y="14902"/>
                    <a:pt x="44938" y="16225"/>
                    <a:pt x="48801" y="16135"/>
                  </a:cubicBezTo>
                  <a:cubicBezTo>
                    <a:pt x="51101" y="16082"/>
                    <a:pt x="52727" y="15055"/>
                    <a:pt x="54387" y="12809"/>
                  </a:cubicBezTo>
                  <a:cubicBezTo>
                    <a:pt x="54851" y="12712"/>
                    <a:pt x="54957" y="13087"/>
                    <a:pt x="55128" y="13377"/>
                  </a:cubicBezTo>
                  <a:cubicBezTo>
                    <a:pt x="56138" y="15077"/>
                    <a:pt x="57097" y="16811"/>
                    <a:pt x="58173" y="18468"/>
                  </a:cubicBezTo>
                  <a:cubicBezTo>
                    <a:pt x="59369" y="20310"/>
                    <a:pt x="60764" y="22004"/>
                    <a:pt x="62543" y="23334"/>
                  </a:cubicBezTo>
                  <a:cubicBezTo>
                    <a:pt x="62938" y="23631"/>
                    <a:pt x="63335" y="23945"/>
                    <a:pt x="63778" y="24148"/>
                  </a:cubicBezTo>
                  <a:cubicBezTo>
                    <a:pt x="65011" y="24714"/>
                    <a:pt x="66228" y="24843"/>
                    <a:pt x="67314" y="23792"/>
                  </a:cubicBezTo>
                  <a:cubicBezTo>
                    <a:pt x="67462" y="23649"/>
                    <a:pt x="67649" y="23542"/>
                    <a:pt x="67938" y="23331"/>
                  </a:cubicBezTo>
                  <a:cubicBezTo>
                    <a:pt x="68169" y="23777"/>
                    <a:pt x="68385" y="24184"/>
                    <a:pt x="68590" y="24594"/>
                  </a:cubicBezTo>
                  <a:cubicBezTo>
                    <a:pt x="69066" y="25540"/>
                    <a:pt x="69472" y="26528"/>
                    <a:pt x="70018" y="27431"/>
                  </a:cubicBezTo>
                  <a:cubicBezTo>
                    <a:pt x="71204" y="29381"/>
                    <a:pt x="72559" y="31186"/>
                    <a:pt x="74891" y="32004"/>
                  </a:cubicBezTo>
                  <a:cubicBezTo>
                    <a:pt x="74832" y="32957"/>
                    <a:pt x="74433" y="33699"/>
                    <a:pt x="74101" y="34458"/>
                  </a:cubicBezTo>
                  <a:cubicBezTo>
                    <a:pt x="72464" y="38191"/>
                    <a:pt x="70107" y="41431"/>
                    <a:pt x="67329" y="44392"/>
                  </a:cubicBezTo>
                  <a:cubicBezTo>
                    <a:pt x="62766" y="49257"/>
                    <a:pt x="56999" y="51917"/>
                    <a:pt x="50657" y="53521"/>
                  </a:cubicBezTo>
                  <a:cubicBezTo>
                    <a:pt x="46722" y="54515"/>
                    <a:pt x="42700" y="54755"/>
                    <a:pt x="38668" y="54749"/>
                  </a:cubicBezTo>
                  <a:cubicBezTo>
                    <a:pt x="34851" y="54743"/>
                    <a:pt x="31035" y="54610"/>
                    <a:pt x="27256" y="54001"/>
                  </a:cubicBezTo>
                  <a:cubicBezTo>
                    <a:pt x="23547" y="53401"/>
                    <a:pt x="19891" y="52529"/>
                    <a:pt x="16508" y="50878"/>
                  </a:cubicBezTo>
                  <a:cubicBezTo>
                    <a:pt x="10824" y="48105"/>
                    <a:pt x="6035" y="44230"/>
                    <a:pt x="2497" y="38904"/>
                  </a:cubicBezTo>
                  <a:cubicBezTo>
                    <a:pt x="1051" y="36725"/>
                    <a:pt x="227" y="34385"/>
                    <a:pt x="141" y="31764"/>
                  </a:cubicBezTo>
                  <a:cubicBezTo>
                    <a:pt x="0" y="27491"/>
                    <a:pt x="474" y="23297"/>
                    <a:pt x="1663" y="19192"/>
                  </a:cubicBezTo>
                  <a:cubicBezTo>
                    <a:pt x="1896" y="18392"/>
                    <a:pt x="2248" y="17626"/>
                    <a:pt x="2570" y="16781"/>
                  </a:cubicBezTo>
                  <a:close/>
                  <a:moveTo>
                    <a:pt x="27448" y="36725"/>
                  </a:moveTo>
                  <a:cubicBezTo>
                    <a:pt x="27424" y="40873"/>
                    <a:pt x="29839" y="43591"/>
                    <a:pt x="33251" y="43860"/>
                  </a:cubicBezTo>
                  <a:cubicBezTo>
                    <a:pt x="34897" y="43990"/>
                    <a:pt x="36150" y="43403"/>
                    <a:pt x="37085" y="42092"/>
                  </a:cubicBezTo>
                  <a:cubicBezTo>
                    <a:pt x="38579" y="40001"/>
                    <a:pt x="38868" y="37677"/>
                    <a:pt x="38315" y="35220"/>
                  </a:cubicBezTo>
                  <a:cubicBezTo>
                    <a:pt x="38156" y="34519"/>
                    <a:pt x="37636" y="34139"/>
                    <a:pt x="37137" y="34264"/>
                  </a:cubicBezTo>
                  <a:cubicBezTo>
                    <a:pt x="36502" y="34424"/>
                    <a:pt x="36245" y="34962"/>
                    <a:pt x="36434" y="35775"/>
                  </a:cubicBezTo>
                  <a:cubicBezTo>
                    <a:pt x="36482" y="35980"/>
                    <a:pt x="36606" y="36168"/>
                    <a:pt x="36643" y="36373"/>
                  </a:cubicBezTo>
                  <a:cubicBezTo>
                    <a:pt x="36957" y="38062"/>
                    <a:pt x="36551" y="39597"/>
                    <a:pt x="35588" y="40993"/>
                  </a:cubicBezTo>
                  <a:cubicBezTo>
                    <a:pt x="34958" y="41906"/>
                    <a:pt x="34082" y="42209"/>
                    <a:pt x="32998" y="41998"/>
                  </a:cubicBezTo>
                  <a:cubicBezTo>
                    <a:pt x="31089" y="41631"/>
                    <a:pt x="29754" y="40244"/>
                    <a:pt x="29404" y="38305"/>
                  </a:cubicBezTo>
                  <a:cubicBezTo>
                    <a:pt x="29210" y="37229"/>
                    <a:pt x="29390" y="36198"/>
                    <a:pt x="29629" y="35162"/>
                  </a:cubicBezTo>
                  <a:cubicBezTo>
                    <a:pt x="29706" y="34823"/>
                    <a:pt x="29868" y="34479"/>
                    <a:pt x="29842" y="34148"/>
                  </a:cubicBezTo>
                  <a:cubicBezTo>
                    <a:pt x="29825" y="33922"/>
                    <a:pt x="29595" y="33627"/>
                    <a:pt x="29382" y="33521"/>
                  </a:cubicBezTo>
                  <a:cubicBezTo>
                    <a:pt x="29170" y="33416"/>
                    <a:pt x="28799" y="33419"/>
                    <a:pt x="28611" y="33544"/>
                  </a:cubicBezTo>
                  <a:cubicBezTo>
                    <a:pt x="28338" y="33726"/>
                    <a:pt x="28054" y="34030"/>
                    <a:pt x="27969" y="34335"/>
                  </a:cubicBezTo>
                  <a:cubicBezTo>
                    <a:pt x="27710" y="35283"/>
                    <a:pt x="27545" y="36257"/>
                    <a:pt x="27448" y="36725"/>
                  </a:cubicBezTo>
                  <a:close/>
                  <a:moveTo>
                    <a:pt x="52365" y="26652"/>
                  </a:moveTo>
                  <a:cubicBezTo>
                    <a:pt x="50676" y="26679"/>
                    <a:pt x="49421" y="27968"/>
                    <a:pt x="49541" y="29658"/>
                  </a:cubicBezTo>
                  <a:cubicBezTo>
                    <a:pt x="49584" y="30271"/>
                    <a:pt x="49779" y="30913"/>
                    <a:pt x="50058" y="31463"/>
                  </a:cubicBezTo>
                  <a:cubicBezTo>
                    <a:pt x="50522" y="32379"/>
                    <a:pt x="51251" y="33075"/>
                    <a:pt x="52365" y="33044"/>
                  </a:cubicBezTo>
                  <a:cubicBezTo>
                    <a:pt x="53431" y="33016"/>
                    <a:pt x="54249" y="32463"/>
                    <a:pt x="54722" y="31510"/>
                  </a:cubicBezTo>
                  <a:cubicBezTo>
                    <a:pt x="54966" y="31015"/>
                    <a:pt x="55162" y="30460"/>
                    <a:pt x="55214" y="29914"/>
                  </a:cubicBezTo>
                  <a:cubicBezTo>
                    <a:pt x="55372" y="28231"/>
                    <a:pt x="53935" y="26626"/>
                    <a:pt x="52365" y="26652"/>
                  </a:cubicBezTo>
                  <a:close/>
                  <a:moveTo>
                    <a:pt x="23291" y="23983"/>
                  </a:moveTo>
                  <a:cubicBezTo>
                    <a:pt x="23246" y="23761"/>
                    <a:pt x="23208" y="23260"/>
                    <a:pt x="23040" y="22807"/>
                  </a:cubicBezTo>
                  <a:cubicBezTo>
                    <a:pt x="22579" y="21547"/>
                    <a:pt x="21455" y="20984"/>
                    <a:pt x="20168" y="21372"/>
                  </a:cubicBezTo>
                  <a:cubicBezTo>
                    <a:pt x="18922" y="21747"/>
                    <a:pt x="18135" y="22650"/>
                    <a:pt x="17824" y="23869"/>
                  </a:cubicBezTo>
                  <a:cubicBezTo>
                    <a:pt x="17529" y="25030"/>
                    <a:pt x="17905" y="26098"/>
                    <a:pt x="18740" y="26961"/>
                  </a:cubicBezTo>
                  <a:cubicBezTo>
                    <a:pt x="19260" y="27499"/>
                    <a:pt x="19921" y="27684"/>
                    <a:pt x="20669" y="27531"/>
                  </a:cubicBezTo>
                  <a:cubicBezTo>
                    <a:pt x="22394" y="27180"/>
                    <a:pt x="23322" y="26026"/>
                    <a:pt x="23291" y="23983"/>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1"/>
            <p:cNvSpPr/>
            <p:nvPr/>
          </p:nvSpPr>
          <p:spPr>
            <a:xfrm>
              <a:off x="4357375" y="1245700"/>
              <a:ext cx="1826425" cy="1070350"/>
            </a:xfrm>
            <a:custGeom>
              <a:avLst/>
              <a:gdLst/>
              <a:ahLst/>
              <a:cxnLst/>
              <a:rect l="l" t="t" r="r" b="b"/>
              <a:pathLst>
                <a:path w="73057" h="42814" extrusionOk="0">
                  <a:moveTo>
                    <a:pt x="71978" y="42813"/>
                  </a:moveTo>
                  <a:cubicBezTo>
                    <a:pt x="70535" y="42555"/>
                    <a:pt x="69800" y="41705"/>
                    <a:pt x="69106" y="40820"/>
                  </a:cubicBezTo>
                  <a:cubicBezTo>
                    <a:pt x="67556" y="38849"/>
                    <a:pt x="66584" y="36583"/>
                    <a:pt x="65800" y="34225"/>
                  </a:cubicBezTo>
                  <a:cubicBezTo>
                    <a:pt x="65598" y="33623"/>
                    <a:pt x="65460" y="32991"/>
                    <a:pt x="65177" y="32430"/>
                  </a:cubicBezTo>
                  <a:cubicBezTo>
                    <a:pt x="65048" y="32174"/>
                    <a:pt x="64633" y="31916"/>
                    <a:pt x="64353" y="31921"/>
                  </a:cubicBezTo>
                  <a:cubicBezTo>
                    <a:pt x="64072" y="31924"/>
                    <a:pt x="63663" y="32189"/>
                    <a:pt x="63540" y="32450"/>
                  </a:cubicBezTo>
                  <a:cubicBezTo>
                    <a:pt x="63236" y="33080"/>
                    <a:pt x="63106" y="33789"/>
                    <a:pt x="62831" y="34436"/>
                  </a:cubicBezTo>
                  <a:cubicBezTo>
                    <a:pt x="62421" y="35406"/>
                    <a:pt x="61677" y="35671"/>
                    <a:pt x="60786" y="35077"/>
                  </a:cubicBezTo>
                  <a:cubicBezTo>
                    <a:pt x="59970" y="34532"/>
                    <a:pt x="59149" y="33924"/>
                    <a:pt x="58522" y="33182"/>
                  </a:cubicBezTo>
                  <a:cubicBezTo>
                    <a:pt x="57341" y="31783"/>
                    <a:pt x="56185" y="30336"/>
                    <a:pt x="55229" y="28780"/>
                  </a:cubicBezTo>
                  <a:cubicBezTo>
                    <a:pt x="53608" y="26144"/>
                    <a:pt x="51838" y="23550"/>
                    <a:pt x="51315" y="20389"/>
                  </a:cubicBezTo>
                  <a:cubicBezTo>
                    <a:pt x="51291" y="20256"/>
                    <a:pt x="51237" y="20072"/>
                    <a:pt x="51136" y="20017"/>
                  </a:cubicBezTo>
                  <a:cubicBezTo>
                    <a:pt x="50847" y="19857"/>
                    <a:pt x="50527" y="19656"/>
                    <a:pt x="50220" y="19657"/>
                  </a:cubicBezTo>
                  <a:cubicBezTo>
                    <a:pt x="50023" y="19657"/>
                    <a:pt x="49737" y="19955"/>
                    <a:pt x="49654" y="20179"/>
                  </a:cubicBezTo>
                  <a:cubicBezTo>
                    <a:pt x="49538" y="20496"/>
                    <a:pt x="49574" y="20868"/>
                    <a:pt x="49543" y="21216"/>
                  </a:cubicBezTo>
                  <a:cubicBezTo>
                    <a:pt x="49473" y="21988"/>
                    <a:pt x="49446" y="22767"/>
                    <a:pt x="49320" y="23528"/>
                  </a:cubicBezTo>
                  <a:cubicBezTo>
                    <a:pt x="49011" y="25444"/>
                    <a:pt x="47791" y="26572"/>
                    <a:pt x="45944" y="26836"/>
                  </a:cubicBezTo>
                  <a:cubicBezTo>
                    <a:pt x="42634" y="27307"/>
                    <a:pt x="39704" y="26483"/>
                    <a:pt x="37760" y="23579"/>
                  </a:cubicBezTo>
                  <a:cubicBezTo>
                    <a:pt x="35233" y="19801"/>
                    <a:pt x="33702" y="15677"/>
                    <a:pt x="34010" y="11028"/>
                  </a:cubicBezTo>
                  <a:cubicBezTo>
                    <a:pt x="34055" y="10343"/>
                    <a:pt x="34350" y="9518"/>
                    <a:pt x="33465" y="9186"/>
                  </a:cubicBezTo>
                  <a:cubicBezTo>
                    <a:pt x="32745" y="8915"/>
                    <a:pt x="32321" y="9571"/>
                    <a:pt x="31872" y="10001"/>
                  </a:cubicBezTo>
                  <a:cubicBezTo>
                    <a:pt x="27377" y="14324"/>
                    <a:pt x="22497" y="18172"/>
                    <a:pt x="17335" y="21655"/>
                  </a:cubicBezTo>
                  <a:cubicBezTo>
                    <a:pt x="13448" y="24280"/>
                    <a:pt x="9261" y="26308"/>
                    <a:pt x="4664" y="27393"/>
                  </a:cubicBezTo>
                  <a:cubicBezTo>
                    <a:pt x="3840" y="27589"/>
                    <a:pt x="3010" y="27753"/>
                    <a:pt x="2173" y="27887"/>
                  </a:cubicBezTo>
                  <a:cubicBezTo>
                    <a:pt x="1475" y="27999"/>
                    <a:pt x="774" y="28011"/>
                    <a:pt x="1" y="27558"/>
                  </a:cubicBezTo>
                  <a:cubicBezTo>
                    <a:pt x="98" y="27230"/>
                    <a:pt x="162" y="26907"/>
                    <a:pt x="292" y="26612"/>
                  </a:cubicBezTo>
                  <a:cubicBezTo>
                    <a:pt x="463" y="26225"/>
                    <a:pt x="691" y="25864"/>
                    <a:pt x="885" y="25487"/>
                  </a:cubicBezTo>
                  <a:cubicBezTo>
                    <a:pt x="2182" y="22986"/>
                    <a:pt x="3824" y="20693"/>
                    <a:pt x="5149" y="18195"/>
                  </a:cubicBezTo>
                  <a:cubicBezTo>
                    <a:pt x="6607" y="15447"/>
                    <a:pt x="8775" y="13152"/>
                    <a:pt x="11090" y="11056"/>
                  </a:cubicBezTo>
                  <a:cubicBezTo>
                    <a:pt x="13451" y="8918"/>
                    <a:pt x="16007" y="7030"/>
                    <a:pt x="18654" y="5259"/>
                  </a:cubicBezTo>
                  <a:cubicBezTo>
                    <a:pt x="22615" y="2612"/>
                    <a:pt x="26989" y="1122"/>
                    <a:pt x="31695" y="598"/>
                  </a:cubicBezTo>
                  <a:cubicBezTo>
                    <a:pt x="35282" y="198"/>
                    <a:pt x="38877" y="1"/>
                    <a:pt x="42477" y="490"/>
                  </a:cubicBezTo>
                  <a:cubicBezTo>
                    <a:pt x="46620" y="1053"/>
                    <a:pt x="50672" y="2009"/>
                    <a:pt x="54565" y="3535"/>
                  </a:cubicBezTo>
                  <a:cubicBezTo>
                    <a:pt x="55734" y="3993"/>
                    <a:pt x="56866" y="4647"/>
                    <a:pt x="57874" y="5398"/>
                  </a:cubicBezTo>
                  <a:cubicBezTo>
                    <a:pt x="59341" y="6493"/>
                    <a:pt x="60700" y="7738"/>
                    <a:pt x="62070" y="8959"/>
                  </a:cubicBezTo>
                  <a:cubicBezTo>
                    <a:pt x="63128" y="9902"/>
                    <a:pt x="63978" y="11010"/>
                    <a:pt x="64728" y="12228"/>
                  </a:cubicBezTo>
                  <a:cubicBezTo>
                    <a:pt x="67099" y="16084"/>
                    <a:pt x="69340" y="20004"/>
                    <a:pt x="71169" y="24149"/>
                  </a:cubicBezTo>
                  <a:cubicBezTo>
                    <a:pt x="72266" y="26631"/>
                    <a:pt x="72851" y="29240"/>
                    <a:pt x="72962" y="31947"/>
                  </a:cubicBezTo>
                  <a:cubicBezTo>
                    <a:pt x="73024" y="33500"/>
                    <a:pt x="73057" y="35055"/>
                    <a:pt x="73039" y="36610"/>
                  </a:cubicBezTo>
                  <a:cubicBezTo>
                    <a:pt x="73024" y="38092"/>
                    <a:pt x="72932" y="39565"/>
                    <a:pt x="72312" y="40964"/>
                  </a:cubicBezTo>
                  <a:cubicBezTo>
                    <a:pt x="72094" y="41456"/>
                    <a:pt x="72109" y="42048"/>
                    <a:pt x="71978" y="428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1"/>
            <p:cNvSpPr/>
            <p:nvPr/>
          </p:nvSpPr>
          <p:spPr>
            <a:xfrm>
              <a:off x="5979425" y="2603475"/>
              <a:ext cx="451250" cy="482300"/>
            </a:xfrm>
            <a:custGeom>
              <a:avLst/>
              <a:gdLst/>
              <a:ahLst/>
              <a:cxnLst/>
              <a:rect l="l" t="t" r="r" b="b"/>
              <a:pathLst>
                <a:path w="18050" h="19292" extrusionOk="0">
                  <a:moveTo>
                    <a:pt x="9060" y="210"/>
                  </a:moveTo>
                  <a:cubicBezTo>
                    <a:pt x="9952" y="1"/>
                    <a:pt x="10562" y="176"/>
                    <a:pt x="11130" y="478"/>
                  </a:cubicBezTo>
                  <a:cubicBezTo>
                    <a:pt x="14035" y="2013"/>
                    <a:pt x="16191" y="4269"/>
                    <a:pt x="17599" y="7244"/>
                  </a:cubicBezTo>
                  <a:cubicBezTo>
                    <a:pt x="18042" y="8178"/>
                    <a:pt x="18049" y="9162"/>
                    <a:pt x="17868" y="10148"/>
                  </a:cubicBezTo>
                  <a:cubicBezTo>
                    <a:pt x="17698" y="11083"/>
                    <a:pt x="17005" y="11508"/>
                    <a:pt x="16158" y="11120"/>
                  </a:cubicBezTo>
                  <a:cubicBezTo>
                    <a:pt x="15463" y="10803"/>
                    <a:pt x="14841" y="10320"/>
                    <a:pt x="14199" y="9891"/>
                  </a:cubicBezTo>
                  <a:cubicBezTo>
                    <a:pt x="13643" y="9521"/>
                    <a:pt x="13203" y="8740"/>
                    <a:pt x="12387" y="9238"/>
                  </a:cubicBezTo>
                  <a:cubicBezTo>
                    <a:pt x="11696" y="9659"/>
                    <a:pt x="11979" y="10371"/>
                    <a:pt x="12056" y="10979"/>
                  </a:cubicBezTo>
                  <a:cubicBezTo>
                    <a:pt x="12154" y="11757"/>
                    <a:pt x="12246" y="12526"/>
                    <a:pt x="11933" y="13275"/>
                  </a:cubicBezTo>
                  <a:cubicBezTo>
                    <a:pt x="11775" y="13651"/>
                    <a:pt x="11425" y="13853"/>
                    <a:pt x="11086" y="13679"/>
                  </a:cubicBezTo>
                  <a:cubicBezTo>
                    <a:pt x="10531" y="13399"/>
                    <a:pt x="9976" y="13063"/>
                    <a:pt x="9535" y="12633"/>
                  </a:cubicBezTo>
                  <a:cubicBezTo>
                    <a:pt x="8879" y="11994"/>
                    <a:pt x="8322" y="11256"/>
                    <a:pt x="8107" y="10323"/>
                  </a:cubicBezTo>
                  <a:cubicBezTo>
                    <a:pt x="8046" y="10051"/>
                    <a:pt x="7999" y="9719"/>
                    <a:pt x="7818" y="9549"/>
                  </a:cubicBezTo>
                  <a:cubicBezTo>
                    <a:pt x="7588" y="9333"/>
                    <a:pt x="7203" y="9107"/>
                    <a:pt x="6936" y="9156"/>
                  </a:cubicBezTo>
                  <a:cubicBezTo>
                    <a:pt x="6665" y="9208"/>
                    <a:pt x="6336" y="9549"/>
                    <a:pt x="6242" y="9832"/>
                  </a:cubicBezTo>
                  <a:cubicBezTo>
                    <a:pt x="6118" y="10216"/>
                    <a:pt x="6192" y="10665"/>
                    <a:pt x="6182" y="11084"/>
                  </a:cubicBezTo>
                  <a:cubicBezTo>
                    <a:pt x="6124" y="13567"/>
                    <a:pt x="5341" y="15798"/>
                    <a:pt x="3800" y="17743"/>
                  </a:cubicBezTo>
                  <a:cubicBezTo>
                    <a:pt x="2575" y="19291"/>
                    <a:pt x="1942" y="19188"/>
                    <a:pt x="1170" y="17394"/>
                  </a:cubicBezTo>
                  <a:cubicBezTo>
                    <a:pt x="0" y="14678"/>
                    <a:pt x="162" y="11877"/>
                    <a:pt x="658" y="9067"/>
                  </a:cubicBezTo>
                  <a:cubicBezTo>
                    <a:pt x="805" y="8239"/>
                    <a:pt x="1125" y="7440"/>
                    <a:pt x="1382" y="6632"/>
                  </a:cubicBezTo>
                  <a:cubicBezTo>
                    <a:pt x="1697" y="5626"/>
                    <a:pt x="2335" y="5070"/>
                    <a:pt x="3384" y="4679"/>
                  </a:cubicBezTo>
                  <a:cubicBezTo>
                    <a:pt x="5715" y="3808"/>
                    <a:pt x="7879" y="2600"/>
                    <a:pt x="9060" y="2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1"/>
            <p:cNvSpPr/>
            <p:nvPr/>
          </p:nvSpPr>
          <p:spPr>
            <a:xfrm>
              <a:off x="3820300" y="2258550"/>
              <a:ext cx="396600" cy="458400"/>
            </a:xfrm>
            <a:custGeom>
              <a:avLst/>
              <a:gdLst/>
              <a:ahLst/>
              <a:cxnLst/>
              <a:rect l="l" t="t" r="r" b="b"/>
              <a:pathLst>
                <a:path w="15864" h="18336" extrusionOk="0">
                  <a:moveTo>
                    <a:pt x="10204" y="703"/>
                  </a:moveTo>
                  <a:cubicBezTo>
                    <a:pt x="10299" y="857"/>
                    <a:pt x="10440" y="1022"/>
                    <a:pt x="10514" y="1213"/>
                  </a:cubicBezTo>
                  <a:cubicBezTo>
                    <a:pt x="11540" y="3812"/>
                    <a:pt x="13005" y="6124"/>
                    <a:pt x="15055" y="8034"/>
                  </a:cubicBezTo>
                  <a:cubicBezTo>
                    <a:pt x="15696" y="8633"/>
                    <a:pt x="15864" y="9392"/>
                    <a:pt x="15787" y="10152"/>
                  </a:cubicBezTo>
                  <a:cubicBezTo>
                    <a:pt x="15619" y="11836"/>
                    <a:pt x="15393" y="13521"/>
                    <a:pt x="15055" y="15176"/>
                  </a:cubicBezTo>
                  <a:cubicBezTo>
                    <a:pt x="14904" y="15909"/>
                    <a:pt x="14517" y="16646"/>
                    <a:pt x="14072" y="17261"/>
                  </a:cubicBezTo>
                  <a:cubicBezTo>
                    <a:pt x="13293" y="18335"/>
                    <a:pt x="12306" y="18321"/>
                    <a:pt x="11396" y="17368"/>
                  </a:cubicBezTo>
                  <a:cubicBezTo>
                    <a:pt x="10677" y="16613"/>
                    <a:pt x="10406" y="15669"/>
                    <a:pt x="10235" y="14688"/>
                  </a:cubicBezTo>
                  <a:cubicBezTo>
                    <a:pt x="10127" y="14063"/>
                    <a:pt x="10135" y="13418"/>
                    <a:pt x="10018" y="12796"/>
                  </a:cubicBezTo>
                  <a:cubicBezTo>
                    <a:pt x="9868" y="11996"/>
                    <a:pt x="9016" y="11742"/>
                    <a:pt x="8392" y="12299"/>
                  </a:cubicBezTo>
                  <a:cubicBezTo>
                    <a:pt x="8024" y="12627"/>
                    <a:pt x="7737" y="13048"/>
                    <a:pt x="7352" y="13346"/>
                  </a:cubicBezTo>
                  <a:cubicBezTo>
                    <a:pt x="6811" y="13764"/>
                    <a:pt x="5973" y="13466"/>
                    <a:pt x="5828" y="12812"/>
                  </a:cubicBezTo>
                  <a:cubicBezTo>
                    <a:pt x="5512" y="11398"/>
                    <a:pt x="5606" y="9998"/>
                    <a:pt x="6196" y="8669"/>
                  </a:cubicBezTo>
                  <a:cubicBezTo>
                    <a:pt x="6357" y="8303"/>
                    <a:pt x="6686" y="7996"/>
                    <a:pt x="6981" y="7705"/>
                  </a:cubicBezTo>
                  <a:cubicBezTo>
                    <a:pt x="7231" y="7461"/>
                    <a:pt x="7560" y="7301"/>
                    <a:pt x="7826" y="7070"/>
                  </a:cubicBezTo>
                  <a:cubicBezTo>
                    <a:pt x="8365" y="6601"/>
                    <a:pt x="8493" y="5979"/>
                    <a:pt x="8159" y="5593"/>
                  </a:cubicBezTo>
                  <a:cubicBezTo>
                    <a:pt x="7808" y="5186"/>
                    <a:pt x="7180" y="5072"/>
                    <a:pt x="6611" y="5380"/>
                  </a:cubicBezTo>
                  <a:cubicBezTo>
                    <a:pt x="6243" y="5577"/>
                    <a:pt x="5904" y="5842"/>
                    <a:pt x="5584" y="6114"/>
                  </a:cubicBezTo>
                  <a:cubicBezTo>
                    <a:pt x="4524" y="7015"/>
                    <a:pt x="3340" y="6939"/>
                    <a:pt x="2208" y="6413"/>
                  </a:cubicBezTo>
                  <a:cubicBezTo>
                    <a:pt x="315" y="5533"/>
                    <a:pt x="1" y="2954"/>
                    <a:pt x="1655" y="1674"/>
                  </a:cubicBezTo>
                  <a:cubicBezTo>
                    <a:pt x="2356" y="1131"/>
                    <a:pt x="3261" y="799"/>
                    <a:pt x="4124" y="531"/>
                  </a:cubicBezTo>
                  <a:cubicBezTo>
                    <a:pt x="5833" y="1"/>
                    <a:pt x="8143" y="115"/>
                    <a:pt x="10204" y="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1"/>
            <p:cNvSpPr/>
            <p:nvPr/>
          </p:nvSpPr>
          <p:spPr>
            <a:xfrm>
              <a:off x="6134375" y="2162475"/>
              <a:ext cx="227750" cy="360525"/>
            </a:xfrm>
            <a:custGeom>
              <a:avLst/>
              <a:gdLst/>
              <a:ahLst/>
              <a:cxnLst/>
              <a:rect l="l" t="t" r="r" b="b"/>
              <a:pathLst>
                <a:path w="9110" h="14421" extrusionOk="0">
                  <a:moveTo>
                    <a:pt x="3895" y="702"/>
                  </a:moveTo>
                  <a:cubicBezTo>
                    <a:pt x="5388" y="1"/>
                    <a:pt x="6402" y="472"/>
                    <a:pt x="7303" y="1431"/>
                  </a:cubicBezTo>
                  <a:cubicBezTo>
                    <a:pt x="8595" y="2808"/>
                    <a:pt x="8950" y="4521"/>
                    <a:pt x="9012" y="6315"/>
                  </a:cubicBezTo>
                  <a:cubicBezTo>
                    <a:pt x="9110" y="9130"/>
                    <a:pt x="7696" y="12741"/>
                    <a:pt x="3889" y="14078"/>
                  </a:cubicBezTo>
                  <a:cubicBezTo>
                    <a:pt x="3053" y="14371"/>
                    <a:pt x="2094" y="14420"/>
                    <a:pt x="1196" y="14392"/>
                  </a:cubicBezTo>
                  <a:cubicBezTo>
                    <a:pt x="348" y="14365"/>
                    <a:pt x="0" y="13659"/>
                    <a:pt x="331" y="12872"/>
                  </a:cubicBezTo>
                  <a:cubicBezTo>
                    <a:pt x="765" y="11831"/>
                    <a:pt x="1266" y="10816"/>
                    <a:pt x="1695" y="9773"/>
                  </a:cubicBezTo>
                  <a:cubicBezTo>
                    <a:pt x="2748" y="7211"/>
                    <a:pt x="3447" y="4558"/>
                    <a:pt x="3690" y="1791"/>
                  </a:cubicBezTo>
                  <a:cubicBezTo>
                    <a:pt x="3720" y="1447"/>
                    <a:pt x="3816" y="1109"/>
                    <a:pt x="3895" y="702"/>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1"/>
            <p:cNvSpPr/>
            <p:nvPr/>
          </p:nvSpPr>
          <p:spPr>
            <a:xfrm>
              <a:off x="4123625" y="1881325"/>
              <a:ext cx="170575" cy="378875"/>
            </a:xfrm>
            <a:custGeom>
              <a:avLst/>
              <a:gdLst/>
              <a:ahLst/>
              <a:cxnLst/>
              <a:rect l="l" t="t" r="r" b="b"/>
              <a:pathLst>
                <a:path w="6823" h="15155" extrusionOk="0">
                  <a:moveTo>
                    <a:pt x="4001" y="15155"/>
                  </a:moveTo>
                  <a:cubicBezTo>
                    <a:pt x="3575" y="15014"/>
                    <a:pt x="3320" y="15007"/>
                    <a:pt x="3211" y="14879"/>
                  </a:cubicBezTo>
                  <a:cubicBezTo>
                    <a:pt x="2710" y="14292"/>
                    <a:pt x="2154" y="13723"/>
                    <a:pt x="1794" y="13053"/>
                  </a:cubicBezTo>
                  <a:cubicBezTo>
                    <a:pt x="143" y="9978"/>
                    <a:pt x="1" y="6743"/>
                    <a:pt x="967" y="3440"/>
                  </a:cubicBezTo>
                  <a:cubicBezTo>
                    <a:pt x="1289" y="2337"/>
                    <a:pt x="1933" y="1414"/>
                    <a:pt x="2852" y="700"/>
                  </a:cubicBezTo>
                  <a:cubicBezTo>
                    <a:pt x="3577" y="137"/>
                    <a:pt x="4377" y="0"/>
                    <a:pt x="5240" y="291"/>
                  </a:cubicBezTo>
                  <a:cubicBezTo>
                    <a:pt x="5792" y="476"/>
                    <a:pt x="6246" y="790"/>
                    <a:pt x="6419" y="1396"/>
                  </a:cubicBezTo>
                  <a:cubicBezTo>
                    <a:pt x="6535" y="1799"/>
                    <a:pt x="6664" y="2199"/>
                    <a:pt x="6822" y="2712"/>
                  </a:cubicBezTo>
                  <a:cubicBezTo>
                    <a:pt x="5080" y="6583"/>
                    <a:pt x="4426" y="10810"/>
                    <a:pt x="4001" y="15155"/>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1"/>
            <p:cNvSpPr/>
            <p:nvPr/>
          </p:nvSpPr>
          <p:spPr>
            <a:xfrm>
              <a:off x="6021150" y="2552325"/>
              <a:ext cx="143950" cy="127725"/>
            </a:xfrm>
            <a:custGeom>
              <a:avLst/>
              <a:gdLst/>
              <a:ahLst/>
              <a:cxnLst/>
              <a:rect l="l" t="t" r="r" b="b"/>
              <a:pathLst>
                <a:path w="5758" h="5109" extrusionOk="0">
                  <a:moveTo>
                    <a:pt x="3671" y="0"/>
                  </a:moveTo>
                  <a:cubicBezTo>
                    <a:pt x="4233" y="271"/>
                    <a:pt x="4852" y="571"/>
                    <a:pt x="5437" y="855"/>
                  </a:cubicBezTo>
                  <a:cubicBezTo>
                    <a:pt x="5758" y="1531"/>
                    <a:pt x="5437" y="2032"/>
                    <a:pt x="5067" y="2438"/>
                  </a:cubicBezTo>
                  <a:cubicBezTo>
                    <a:pt x="3958" y="3655"/>
                    <a:pt x="2574" y="4483"/>
                    <a:pt x="1024" y="5009"/>
                  </a:cubicBezTo>
                  <a:cubicBezTo>
                    <a:pt x="728" y="5108"/>
                    <a:pt x="357" y="4991"/>
                    <a:pt x="33" y="4974"/>
                  </a:cubicBezTo>
                  <a:cubicBezTo>
                    <a:pt x="22" y="4799"/>
                    <a:pt x="0" y="4725"/>
                    <a:pt x="18" y="4659"/>
                  </a:cubicBezTo>
                  <a:cubicBezTo>
                    <a:pt x="53" y="4526"/>
                    <a:pt x="80" y="4378"/>
                    <a:pt x="160" y="4273"/>
                  </a:cubicBezTo>
                  <a:cubicBezTo>
                    <a:pt x="1171" y="2922"/>
                    <a:pt x="2190" y="1578"/>
                    <a:pt x="3216" y="239"/>
                  </a:cubicBezTo>
                  <a:cubicBezTo>
                    <a:pt x="3292" y="141"/>
                    <a:pt x="3455" y="111"/>
                    <a:pt x="3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1"/>
            <p:cNvSpPr/>
            <p:nvPr/>
          </p:nvSpPr>
          <p:spPr>
            <a:xfrm>
              <a:off x="4117850" y="2244700"/>
              <a:ext cx="110575" cy="175225"/>
            </a:xfrm>
            <a:custGeom>
              <a:avLst/>
              <a:gdLst/>
              <a:ahLst/>
              <a:cxnLst/>
              <a:rect l="l" t="t" r="r" b="b"/>
              <a:pathLst>
                <a:path w="4423" h="7009" extrusionOk="0">
                  <a:moveTo>
                    <a:pt x="4423" y="7009"/>
                  </a:moveTo>
                  <a:cubicBezTo>
                    <a:pt x="2065" y="5113"/>
                    <a:pt x="985" y="2804"/>
                    <a:pt x="1" y="0"/>
                  </a:cubicBezTo>
                  <a:cubicBezTo>
                    <a:pt x="1275" y="335"/>
                    <a:pt x="1523" y="1250"/>
                    <a:pt x="2155" y="1702"/>
                  </a:cubicBezTo>
                  <a:cubicBezTo>
                    <a:pt x="2778" y="2146"/>
                    <a:pt x="3399" y="2594"/>
                    <a:pt x="4085" y="3084"/>
                  </a:cubicBezTo>
                  <a:cubicBezTo>
                    <a:pt x="4187" y="4267"/>
                    <a:pt x="4292" y="5495"/>
                    <a:pt x="4423" y="7009"/>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1"/>
            <p:cNvSpPr/>
            <p:nvPr/>
          </p:nvSpPr>
          <p:spPr>
            <a:xfrm>
              <a:off x="5580300" y="2323200"/>
              <a:ext cx="444825" cy="409200"/>
            </a:xfrm>
            <a:custGeom>
              <a:avLst/>
              <a:gdLst/>
              <a:ahLst/>
              <a:cxnLst/>
              <a:rect l="l" t="t" r="r" b="b"/>
              <a:pathLst>
                <a:path w="17793" h="16368" extrusionOk="0">
                  <a:moveTo>
                    <a:pt x="16991" y="5797"/>
                  </a:moveTo>
                  <a:cubicBezTo>
                    <a:pt x="16495" y="2301"/>
                    <a:pt x="12560" y="464"/>
                    <a:pt x="9461" y="72"/>
                  </a:cubicBezTo>
                  <a:cubicBezTo>
                    <a:pt x="8874" y="1"/>
                    <a:pt x="8281" y="12"/>
                    <a:pt x="7698" y="104"/>
                  </a:cubicBezTo>
                  <a:cubicBezTo>
                    <a:pt x="6096" y="242"/>
                    <a:pt x="4535" y="860"/>
                    <a:pt x="3398" y="1952"/>
                  </a:cubicBezTo>
                  <a:cubicBezTo>
                    <a:pt x="0" y="5216"/>
                    <a:pt x="1458" y="11616"/>
                    <a:pt x="5420" y="13719"/>
                  </a:cubicBezTo>
                  <a:cubicBezTo>
                    <a:pt x="10411" y="16367"/>
                    <a:pt x="17793" y="11428"/>
                    <a:pt x="16991" y="57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1"/>
            <p:cNvSpPr/>
            <p:nvPr/>
          </p:nvSpPr>
          <p:spPr>
            <a:xfrm>
              <a:off x="4317550" y="2130575"/>
              <a:ext cx="340775" cy="412025"/>
            </a:xfrm>
            <a:custGeom>
              <a:avLst/>
              <a:gdLst/>
              <a:ahLst/>
              <a:cxnLst/>
              <a:rect l="l" t="t" r="r" b="b"/>
              <a:pathLst>
                <a:path w="13631" h="16481" extrusionOk="0">
                  <a:moveTo>
                    <a:pt x="12745" y="6087"/>
                  </a:moveTo>
                  <a:cubicBezTo>
                    <a:pt x="12591" y="5170"/>
                    <a:pt x="12262" y="4296"/>
                    <a:pt x="11761" y="3561"/>
                  </a:cubicBezTo>
                  <a:cubicBezTo>
                    <a:pt x="9738" y="586"/>
                    <a:pt x="5851" y="1"/>
                    <a:pt x="3070" y="2181"/>
                  </a:cubicBezTo>
                  <a:cubicBezTo>
                    <a:pt x="959" y="3833"/>
                    <a:pt x="0" y="6890"/>
                    <a:pt x="91" y="9484"/>
                  </a:cubicBezTo>
                  <a:cubicBezTo>
                    <a:pt x="196" y="12515"/>
                    <a:pt x="2121" y="15527"/>
                    <a:pt x="5285" y="16021"/>
                  </a:cubicBezTo>
                  <a:cubicBezTo>
                    <a:pt x="8219" y="16480"/>
                    <a:pt x="10961" y="15538"/>
                    <a:pt x="12482" y="12863"/>
                  </a:cubicBezTo>
                  <a:cubicBezTo>
                    <a:pt x="13623" y="10852"/>
                    <a:pt x="13630" y="8232"/>
                    <a:pt x="12745" y="60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1"/>
            <p:cNvSpPr/>
            <p:nvPr/>
          </p:nvSpPr>
          <p:spPr>
            <a:xfrm>
              <a:off x="3770925" y="1203800"/>
              <a:ext cx="2711625" cy="1931575"/>
            </a:xfrm>
            <a:custGeom>
              <a:avLst/>
              <a:gdLst/>
              <a:ahLst/>
              <a:cxnLst/>
              <a:rect l="l" t="t" r="r" b="b"/>
              <a:pathLst>
                <a:path w="108465" h="77263" extrusionOk="0">
                  <a:moveTo>
                    <a:pt x="107384" y="61945"/>
                  </a:moveTo>
                  <a:cubicBezTo>
                    <a:pt x="105880" y="59052"/>
                    <a:pt x="103717" y="56778"/>
                    <a:pt x="100899" y="55122"/>
                  </a:cubicBezTo>
                  <a:cubicBezTo>
                    <a:pt x="100423" y="54842"/>
                    <a:pt x="99953" y="54550"/>
                    <a:pt x="99384" y="54205"/>
                  </a:cubicBezTo>
                  <a:cubicBezTo>
                    <a:pt x="99811" y="53943"/>
                    <a:pt x="100101" y="53748"/>
                    <a:pt x="100407" y="53578"/>
                  </a:cubicBezTo>
                  <a:cubicBezTo>
                    <a:pt x="103123" y="52062"/>
                    <a:pt x="104709" y="49704"/>
                    <a:pt x="105226" y="46702"/>
                  </a:cubicBezTo>
                  <a:cubicBezTo>
                    <a:pt x="105697" y="43978"/>
                    <a:pt x="105377" y="41331"/>
                    <a:pt x="103631" y="39035"/>
                  </a:cubicBezTo>
                  <a:cubicBezTo>
                    <a:pt x="102603" y="37679"/>
                    <a:pt x="101328" y="36747"/>
                    <a:pt x="99506" y="36866"/>
                  </a:cubicBezTo>
                  <a:cubicBezTo>
                    <a:pt x="99240" y="36884"/>
                    <a:pt x="98969" y="36832"/>
                    <a:pt x="98594" y="36805"/>
                  </a:cubicBezTo>
                  <a:cubicBezTo>
                    <a:pt x="98560" y="36393"/>
                    <a:pt x="98523" y="36060"/>
                    <a:pt x="98507" y="35726"/>
                  </a:cubicBezTo>
                  <a:cubicBezTo>
                    <a:pt x="98332" y="31886"/>
                    <a:pt x="97767" y="28130"/>
                    <a:pt x="96109" y="24614"/>
                  </a:cubicBezTo>
                  <a:cubicBezTo>
                    <a:pt x="95024" y="22316"/>
                    <a:pt x="93873" y="20047"/>
                    <a:pt x="92774" y="17753"/>
                  </a:cubicBezTo>
                  <a:cubicBezTo>
                    <a:pt x="91238" y="14541"/>
                    <a:pt x="89268" y="11672"/>
                    <a:pt x="86709" y="9152"/>
                  </a:cubicBezTo>
                  <a:cubicBezTo>
                    <a:pt x="83151" y="5639"/>
                    <a:pt x="79092" y="3141"/>
                    <a:pt x="74198" y="1968"/>
                  </a:cubicBezTo>
                  <a:cubicBezTo>
                    <a:pt x="70275" y="1029"/>
                    <a:pt x="66366" y="116"/>
                    <a:pt x="62302" y="46"/>
                  </a:cubicBezTo>
                  <a:cubicBezTo>
                    <a:pt x="59537" y="0"/>
                    <a:pt x="56789" y="184"/>
                    <a:pt x="54055" y="555"/>
                  </a:cubicBezTo>
                  <a:cubicBezTo>
                    <a:pt x="49586" y="1161"/>
                    <a:pt x="45371" y="2541"/>
                    <a:pt x="41622" y="5092"/>
                  </a:cubicBezTo>
                  <a:cubicBezTo>
                    <a:pt x="39170" y="6761"/>
                    <a:pt x="36761" y="8504"/>
                    <a:pt x="34455" y="10367"/>
                  </a:cubicBezTo>
                  <a:cubicBezTo>
                    <a:pt x="31411" y="12825"/>
                    <a:pt x="28890" y="15795"/>
                    <a:pt x="26836" y="19128"/>
                  </a:cubicBezTo>
                  <a:cubicBezTo>
                    <a:pt x="25467" y="21351"/>
                    <a:pt x="24229" y="23656"/>
                    <a:pt x="22924" y="25917"/>
                  </a:cubicBezTo>
                  <a:cubicBezTo>
                    <a:pt x="22719" y="26273"/>
                    <a:pt x="22467" y="26602"/>
                    <a:pt x="22154" y="27064"/>
                  </a:cubicBezTo>
                  <a:cubicBezTo>
                    <a:pt x="21865" y="26833"/>
                    <a:pt x="21668" y="26664"/>
                    <a:pt x="21461" y="26511"/>
                  </a:cubicBezTo>
                  <a:cubicBezTo>
                    <a:pt x="19210" y="24855"/>
                    <a:pt x="16907" y="25047"/>
                    <a:pt x="15019" y="27064"/>
                  </a:cubicBezTo>
                  <a:cubicBezTo>
                    <a:pt x="13771" y="28399"/>
                    <a:pt x="13117" y="30022"/>
                    <a:pt x="12840" y="31806"/>
                  </a:cubicBezTo>
                  <a:cubicBezTo>
                    <a:pt x="12488" y="34071"/>
                    <a:pt x="12568" y="36313"/>
                    <a:pt x="13208" y="38527"/>
                  </a:cubicBezTo>
                  <a:cubicBezTo>
                    <a:pt x="13304" y="38861"/>
                    <a:pt x="13328" y="39213"/>
                    <a:pt x="13390" y="39590"/>
                  </a:cubicBezTo>
                  <a:cubicBezTo>
                    <a:pt x="13002" y="40027"/>
                    <a:pt x="12633" y="40443"/>
                    <a:pt x="12277" y="40846"/>
                  </a:cubicBezTo>
                  <a:cubicBezTo>
                    <a:pt x="11345" y="40732"/>
                    <a:pt x="10580" y="40615"/>
                    <a:pt x="9813" y="40547"/>
                  </a:cubicBezTo>
                  <a:cubicBezTo>
                    <a:pt x="7655" y="40356"/>
                    <a:pt x="5586" y="40720"/>
                    <a:pt x="3624" y="41642"/>
                  </a:cubicBezTo>
                  <a:cubicBezTo>
                    <a:pt x="2429" y="42202"/>
                    <a:pt x="1506" y="43052"/>
                    <a:pt x="1036" y="44311"/>
                  </a:cubicBezTo>
                  <a:cubicBezTo>
                    <a:pt x="1" y="47088"/>
                    <a:pt x="1407" y="49783"/>
                    <a:pt x="4286" y="50630"/>
                  </a:cubicBezTo>
                  <a:cubicBezTo>
                    <a:pt x="4867" y="50801"/>
                    <a:pt x="5585" y="50669"/>
                    <a:pt x="6002" y="51319"/>
                  </a:cubicBezTo>
                  <a:cubicBezTo>
                    <a:pt x="5959" y="51594"/>
                    <a:pt x="5888" y="51871"/>
                    <a:pt x="5878" y="52149"/>
                  </a:cubicBezTo>
                  <a:cubicBezTo>
                    <a:pt x="5844" y="53065"/>
                    <a:pt x="5705" y="53997"/>
                    <a:pt x="5831" y="54891"/>
                  </a:cubicBezTo>
                  <a:cubicBezTo>
                    <a:pt x="6130" y="56998"/>
                    <a:pt x="7433" y="57855"/>
                    <a:pt x="9592" y="57516"/>
                  </a:cubicBezTo>
                  <a:cubicBezTo>
                    <a:pt x="9789" y="57484"/>
                    <a:pt x="9990" y="57477"/>
                    <a:pt x="10287" y="57450"/>
                  </a:cubicBezTo>
                  <a:cubicBezTo>
                    <a:pt x="10484" y="57984"/>
                    <a:pt x="10657" y="58513"/>
                    <a:pt x="10869" y="59024"/>
                  </a:cubicBezTo>
                  <a:cubicBezTo>
                    <a:pt x="11225" y="59885"/>
                    <a:pt x="11735" y="60640"/>
                    <a:pt x="12453" y="61247"/>
                  </a:cubicBezTo>
                  <a:cubicBezTo>
                    <a:pt x="13821" y="62402"/>
                    <a:pt x="15512" y="62403"/>
                    <a:pt x="16892" y="61250"/>
                  </a:cubicBezTo>
                  <a:cubicBezTo>
                    <a:pt x="17620" y="60645"/>
                    <a:pt x="18162" y="59891"/>
                    <a:pt x="18421" y="59000"/>
                  </a:cubicBezTo>
                  <a:cubicBezTo>
                    <a:pt x="18774" y="57785"/>
                    <a:pt x="19025" y="56539"/>
                    <a:pt x="19297" y="55300"/>
                  </a:cubicBezTo>
                  <a:cubicBezTo>
                    <a:pt x="19456" y="54586"/>
                    <a:pt x="19342" y="53796"/>
                    <a:pt x="19900" y="52997"/>
                  </a:cubicBezTo>
                  <a:cubicBezTo>
                    <a:pt x="20222" y="53465"/>
                    <a:pt x="20446" y="53814"/>
                    <a:pt x="20690" y="54146"/>
                  </a:cubicBezTo>
                  <a:cubicBezTo>
                    <a:pt x="21573" y="55337"/>
                    <a:pt x="22445" y="56539"/>
                    <a:pt x="23358" y="57707"/>
                  </a:cubicBezTo>
                  <a:cubicBezTo>
                    <a:pt x="25121" y="59959"/>
                    <a:pt x="27418" y="61624"/>
                    <a:pt x="29643" y="63369"/>
                  </a:cubicBezTo>
                  <a:cubicBezTo>
                    <a:pt x="32226" y="65398"/>
                    <a:pt x="35083" y="66896"/>
                    <a:pt x="38166" y="68011"/>
                  </a:cubicBezTo>
                  <a:cubicBezTo>
                    <a:pt x="40835" y="68976"/>
                    <a:pt x="43570" y="69645"/>
                    <a:pt x="46359" y="70136"/>
                  </a:cubicBezTo>
                  <a:cubicBezTo>
                    <a:pt x="46706" y="70197"/>
                    <a:pt x="47060" y="70246"/>
                    <a:pt x="47397" y="70346"/>
                  </a:cubicBezTo>
                  <a:cubicBezTo>
                    <a:pt x="47566" y="70397"/>
                    <a:pt x="47758" y="70404"/>
                    <a:pt x="47942" y="70453"/>
                  </a:cubicBezTo>
                  <a:cubicBezTo>
                    <a:pt x="49280" y="70546"/>
                    <a:pt x="50617" y="70643"/>
                    <a:pt x="51952" y="70732"/>
                  </a:cubicBezTo>
                  <a:cubicBezTo>
                    <a:pt x="52758" y="70784"/>
                    <a:pt x="53562" y="70837"/>
                    <a:pt x="54363" y="70890"/>
                  </a:cubicBezTo>
                  <a:cubicBezTo>
                    <a:pt x="57117" y="70933"/>
                    <a:pt x="59873" y="70927"/>
                    <a:pt x="62624" y="70812"/>
                  </a:cubicBezTo>
                  <a:cubicBezTo>
                    <a:pt x="63796" y="70763"/>
                    <a:pt x="64967" y="70683"/>
                    <a:pt x="66136" y="70594"/>
                  </a:cubicBezTo>
                  <a:cubicBezTo>
                    <a:pt x="66590" y="70544"/>
                    <a:pt x="67042" y="70498"/>
                    <a:pt x="67495" y="70432"/>
                  </a:cubicBezTo>
                  <a:cubicBezTo>
                    <a:pt x="67504" y="70450"/>
                    <a:pt x="67510" y="70463"/>
                    <a:pt x="67519" y="70480"/>
                  </a:cubicBezTo>
                  <a:cubicBezTo>
                    <a:pt x="69025" y="70311"/>
                    <a:pt x="71221" y="69998"/>
                    <a:pt x="67546" y="70536"/>
                  </a:cubicBezTo>
                  <a:cubicBezTo>
                    <a:pt x="67547" y="70539"/>
                    <a:pt x="67548" y="70542"/>
                    <a:pt x="67550" y="70545"/>
                  </a:cubicBezTo>
                  <a:cubicBezTo>
                    <a:pt x="68180" y="70465"/>
                    <a:pt x="68793" y="70404"/>
                    <a:pt x="69404" y="70348"/>
                  </a:cubicBezTo>
                  <a:cubicBezTo>
                    <a:pt x="70146" y="70121"/>
                    <a:pt x="70889" y="69908"/>
                    <a:pt x="71639" y="69718"/>
                  </a:cubicBezTo>
                  <a:cubicBezTo>
                    <a:pt x="71631" y="69694"/>
                    <a:pt x="71628" y="69678"/>
                    <a:pt x="71618" y="69653"/>
                  </a:cubicBezTo>
                  <a:cubicBezTo>
                    <a:pt x="72082" y="69497"/>
                    <a:pt x="72537" y="69336"/>
                    <a:pt x="72996" y="69189"/>
                  </a:cubicBezTo>
                  <a:cubicBezTo>
                    <a:pt x="73469" y="69038"/>
                    <a:pt x="73946" y="68910"/>
                    <a:pt x="74416" y="68755"/>
                  </a:cubicBezTo>
                  <a:cubicBezTo>
                    <a:pt x="74886" y="68599"/>
                    <a:pt x="75353" y="68433"/>
                    <a:pt x="75812" y="68252"/>
                  </a:cubicBezTo>
                  <a:cubicBezTo>
                    <a:pt x="76271" y="68070"/>
                    <a:pt x="76722" y="67866"/>
                    <a:pt x="77175" y="67667"/>
                  </a:cubicBezTo>
                  <a:cubicBezTo>
                    <a:pt x="77630" y="67468"/>
                    <a:pt x="78082" y="67274"/>
                    <a:pt x="78533" y="67067"/>
                  </a:cubicBezTo>
                  <a:cubicBezTo>
                    <a:pt x="78983" y="66861"/>
                    <a:pt x="79431" y="66650"/>
                    <a:pt x="79870" y="66428"/>
                  </a:cubicBezTo>
                  <a:cubicBezTo>
                    <a:pt x="80310" y="66204"/>
                    <a:pt x="80748" y="65969"/>
                    <a:pt x="81178" y="65727"/>
                  </a:cubicBezTo>
                  <a:cubicBezTo>
                    <a:pt x="81609" y="65484"/>
                    <a:pt x="82033" y="65229"/>
                    <a:pt x="82457" y="64974"/>
                  </a:cubicBezTo>
                  <a:cubicBezTo>
                    <a:pt x="82881" y="64719"/>
                    <a:pt x="83306" y="64463"/>
                    <a:pt x="83721" y="64195"/>
                  </a:cubicBezTo>
                  <a:cubicBezTo>
                    <a:pt x="84136" y="63925"/>
                    <a:pt x="84551" y="63654"/>
                    <a:pt x="84945" y="63357"/>
                  </a:cubicBezTo>
                  <a:cubicBezTo>
                    <a:pt x="85341" y="63060"/>
                    <a:pt x="85716" y="62737"/>
                    <a:pt x="86086" y="62409"/>
                  </a:cubicBezTo>
                  <a:cubicBezTo>
                    <a:pt x="86457" y="62081"/>
                    <a:pt x="86801" y="61724"/>
                    <a:pt x="87168" y="61394"/>
                  </a:cubicBezTo>
                  <a:cubicBezTo>
                    <a:pt x="87491" y="61102"/>
                    <a:pt x="87746" y="60680"/>
                    <a:pt x="88440" y="60622"/>
                  </a:cubicBezTo>
                  <a:cubicBezTo>
                    <a:pt x="88203" y="61330"/>
                    <a:pt x="88032" y="61859"/>
                    <a:pt x="87847" y="62382"/>
                  </a:cubicBezTo>
                  <a:cubicBezTo>
                    <a:pt x="87082" y="64537"/>
                    <a:pt x="86746" y="66760"/>
                    <a:pt x="86752" y="69042"/>
                  </a:cubicBezTo>
                  <a:cubicBezTo>
                    <a:pt x="86758" y="70985"/>
                    <a:pt x="87238" y="72815"/>
                    <a:pt x="88016" y="74580"/>
                  </a:cubicBezTo>
                  <a:cubicBezTo>
                    <a:pt x="88127" y="74841"/>
                    <a:pt x="88259" y="75092"/>
                    <a:pt x="88409" y="75330"/>
                  </a:cubicBezTo>
                  <a:cubicBezTo>
                    <a:pt x="89482" y="77003"/>
                    <a:pt x="91018" y="77263"/>
                    <a:pt x="92520" y="75994"/>
                  </a:cubicBezTo>
                  <a:cubicBezTo>
                    <a:pt x="92948" y="75633"/>
                    <a:pt x="93381" y="75231"/>
                    <a:pt x="93673" y="74761"/>
                  </a:cubicBezTo>
                  <a:cubicBezTo>
                    <a:pt x="94341" y="73687"/>
                    <a:pt x="94944" y="72568"/>
                    <a:pt x="95532" y="71446"/>
                  </a:cubicBezTo>
                  <a:cubicBezTo>
                    <a:pt x="95792" y="70956"/>
                    <a:pt x="95949" y="70412"/>
                    <a:pt x="96192" y="69794"/>
                  </a:cubicBezTo>
                  <a:cubicBezTo>
                    <a:pt x="96663" y="70158"/>
                    <a:pt x="97028" y="70481"/>
                    <a:pt x="97434" y="70744"/>
                  </a:cubicBezTo>
                  <a:cubicBezTo>
                    <a:pt x="97844" y="71010"/>
                    <a:pt x="98280" y="71264"/>
                    <a:pt x="98735" y="71442"/>
                  </a:cubicBezTo>
                  <a:cubicBezTo>
                    <a:pt x="100149" y="71993"/>
                    <a:pt x="101254" y="71579"/>
                    <a:pt x="101908" y="70237"/>
                  </a:cubicBezTo>
                  <a:cubicBezTo>
                    <a:pt x="102181" y="69677"/>
                    <a:pt x="102345" y="69065"/>
                    <a:pt x="102575" y="68426"/>
                  </a:cubicBezTo>
                  <a:cubicBezTo>
                    <a:pt x="103298" y="68673"/>
                    <a:pt x="103943" y="68942"/>
                    <a:pt x="104611" y="69112"/>
                  </a:cubicBezTo>
                  <a:cubicBezTo>
                    <a:pt x="105586" y="69361"/>
                    <a:pt x="106483" y="69103"/>
                    <a:pt x="107089" y="68315"/>
                  </a:cubicBezTo>
                  <a:cubicBezTo>
                    <a:pt x="107507" y="67772"/>
                    <a:pt x="107848" y="67116"/>
                    <a:pt x="108030" y="66458"/>
                  </a:cubicBezTo>
                  <a:cubicBezTo>
                    <a:pt x="108464" y="64882"/>
                    <a:pt x="108125" y="63366"/>
                    <a:pt x="107384" y="61945"/>
                  </a:cubicBezTo>
                  <a:close/>
                  <a:moveTo>
                    <a:pt x="98433" y="39049"/>
                  </a:moveTo>
                  <a:cubicBezTo>
                    <a:pt x="99926" y="38348"/>
                    <a:pt x="100940" y="38819"/>
                    <a:pt x="101841" y="39778"/>
                  </a:cubicBezTo>
                  <a:cubicBezTo>
                    <a:pt x="103133" y="41155"/>
                    <a:pt x="103488" y="42868"/>
                    <a:pt x="103550" y="44664"/>
                  </a:cubicBezTo>
                  <a:cubicBezTo>
                    <a:pt x="103648" y="47477"/>
                    <a:pt x="102234" y="51088"/>
                    <a:pt x="98427" y="52425"/>
                  </a:cubicBezTo>
                  <a:cubicBezTo>
                    <a:pt x="97591" y="52718"/>
                    <a:pt x="96632" y="52769"/>
                    <a:pt x="95734" y="52741"/>
                  </a:cubicBezTo>
                  <a:cubicBezTo>
                    <a:pt x="94886" y="52714"/>
                    <a:pt x="94538" y="52007"/>
                    <a:pt x="94869" y="51219"/>
                  </a:cubicBezTo>
                  <a:cubicBezTo>
                    <a:pt x="95303" y="50178"/>
                    <a:pt x="95804" y="49163"/>
                    <a:pt x="96233" y="48120"/>
                  </a:cubicBezTo>
                  <a:cubicBezTo>
                    <a:pt x="97286" y="45558"/>
                    <a:pt x="97985" y="42905"/>
                    <a:pt x="98228" y="40138"/>
                  </a:cubicBezTo>
                  <a:cubicBezTo>
                    <a:pt x="98258" y="39794"/>
                    <a:pt x="98354" y="39456"/>
                    <a:pt x="98433" y="39049"/>
                  </a:cubicBezTo>
                  <a:close/>
                  <a:moveTo>
                    <a:pt x="95076" y="56380"/>
                  </a:moveTo>
                  <a:cubicBezTo>
                    <a:pt x="93967" y="57596"/>
                    <a:pt x="92583" y="58425"/>
                    <a:pt x="91035" y="58950"/>
                  </a:cubicBezTo>
                  <a:cubicBezTo>
                    <a:pt x="90738" y="59051"/>
                    <a:pt x="90368" y="58932"/>
                    <a:pt x="90042" y="58916"/>
                  </a:cubicBezTo>
                  <a:cubicBezTo>
                    <a:pt x="90031" y="58741"/>
                    <a:pt x="90009" y="58666"/>
                    <a:pt x="90028" y="58600"/>
                  </a:cubicBezTo>
                  <a:cubicBezTo>
                    <a:pt x="90064" y="58467"/>
                    <a:pt x="90091" y="58319"/>
                    <a:pt x="90169" y="58214"/>
                  </a:cubicBezTo>
                  <a:cubicBezTo>
                    <a:pt x="91181" y="56863"/>
                    <a:pt x="92199" y="55519"/>
                    <a:pt x="93225" y="54180"/>
                  </a:cubicBezTo>
                  <a:cubicBezTo>
                    <a:pt x="93301" y="54082"/>
                    <a:pt x="93464" y="54051"/>
                    <a:pt x="93680" y="53940"/>
                  </a:cubicBezTo>
                  <a:cubicBezTo>
                    <a:pt x="94240" y="54211"/>
                    <a:pt x="94861" y="54512"/>
                    <a:pt x="95446" y="54795"/>
                  </a:cubicBezTo>
                  <a:cubicBezTo>
                    <a:pt x="95767" y="55473"/>
                    <a:pt x="95446" y="55974"/>
                    <a:pt x="95076" y="56379"/>
                  </a:cubicBezTo>
                  <a:close/>
                  <a:moveTo>
                    <a:pt x="23750" y="28288"/>
                  </a:moveTo>
                  <a:cubicBezTo>
                    <a:pt x="23921" y="27901"/>
                    <a:pt x="24149" y="27541"/>
                    <a:pt x="24343" y="27165"/>
                  </a:cubicBezTo>
                  <a:cubicBezTo>
                    <a:pt x="25640" y="24662"/>
                    <a:pt x="27282" y="22369"/>
                    <a:pt x="28607" y="19871"/>
                  </a:cubicBezTo>
                  <a:cubicBezTo>
                    <a:pt x="30065" y="17123"/>
                    <a:pt x="32233" y="14828"/>
                    <a:pt x="34548" y="12732"/>
                  </a:cubicBezTo>
                  <a:cubicBezTo>
                    <a:pt x="36909" y="10594"/>
                    <a:pt x="39465" y="8706"/>
                    <a:pt x="42112" y="6935"/>
                  </a:cubicBezTo>
                  <a:cubicBezTo>
                    <a:pt x="46073" y="4286"/>
                    <a:pt x="50447" y="2798"/>
                    <a:pt x="55153" y="2274"/>
                  </a:cubicBezTo>
                  <a:cubicBezTo>
                    <a:pt x="58740" y="1874"/>
                    <a:pt x="62335" y="1677"/>
                    <a:pt x="65935" y="2166"/>
                  </a:cubicBezTo>
                  <a:cubicBezTo>
                    <a:pt x="70078" y="2729"/>
                    <a:pt x="74130" y="3685"/>
                    <a:pt x="78023" y="5211"/>
                  </a:cubicBezTo>
                  <a:cubicBezTo>
                    <a:pt x="79192" y="5670"/>
                    <a:pt x="80324" y="6323"/>
                    <a:pt x="81332" y="7074"/>
                  </a:cubicBezTo>
                  <a:cubicBezTo>
                    <a:pt x="82799" y="8169"/>
                    <a:pt x="84158" y="9414"/>
                    <a:pt x="85528" y="10635"/>
                  </a:cubicBezTo>
                  <a:cubicBezTo>
                    <a:pt x="86586" y="11578"/>
                    <a:pt x="87436" y="12686"/>
                    <a:pt x="88186" y="13904"/>
                  </a:cubicBezTo>
                  <a:cubicBezTo>
                    <a:pt x="90557" y="17760"/>
                    <a:pt x="92798" y="21680"/>
                    <a:pt x="94627" y="25825"/>
                  </a:cubicBezTo>
                  <a:cubicBezTo>
                    <a:pt x="95724" y="28307"/>
                    <a:pt x="96309" y="30916"/>
                    <a:pt x="96420" y="33623"/>
                  </a:cubicBezTo>
                  <a:cubicBezTo>
                    <a:pt x="96482" y="35176"/>
                    <a:pt x="96515" y="36732"/>
                    <a:pt x="96497" y="38286"/>
                  </a:cubicBezTo>
                  <a:cubicBezTo>
                    <a:pt x="96482" y="39768"/>
                    <a:pt x="96390" y="41241"/>
                    <a:pt x="95770" y="42640"/>
                  </a:cubicBezTo>
                  <a:cubicBezTo>
                    <a:pt x="95552" y="43132"/>
                    <a:pt x="95567" y="43723"/>
                    <a:pt x="95436" y="44488"/>
                  </a:cubicBezTo>
                  <a:cubicBezTo>
                    <a:pt x="93994" y="44230"/>
                    <a:pt x="93259" y="43379"/>
                    <a:pt x="92566" y="42496"/>
                  </a:cubicBezTo>
                  <a:cubicBezTo>
                    <a:pt x="91015" y="40523"/>
                    <a:pt x="90043" y="38257"/>
                    <a:pt x="89258" y="35901"/>
                  </a:cubicBezTo>
                  <a:cubicBezTo>
                    <a:pt x="89058" y="35299"/>
                    <a:pt x="88920" y="34665"/>
                    <a:pt x="88635" y="34106"/>
                  </a:cubicBezTo>
                  <a:cubicBezTo>
                    <a:pt x="88506" y="33849"/>
                    <a:pt x="88091" y="33592"/>
                    <a:pt x="87811" y="33595"/>
                  </a:cubicBezTo>
                  <a:cubicBezTo>
                    <a:pt x="87531" y="33600"/>
                    <a:pt x="87122" y="33865"/>
                    <a:pt x="86998" y="34124"/>
                  </a:cubicBezTo>
                  <a:cubicBezTo>
                    <a:pt x="86694" y="34754"/>
                    <a:pt x="86564" y="35464"/>
                    <a:pt x="86291" y="36110"/>
                  </a:cubicBezTo>
                  <a:cubicBezTo>
                    <a:pt x="85879" y="37082"/>
                    <a:pt x="85135" y="37347"/>
                    <a:pt x="84246" y="36752"/>
                  </a:cubicBezTo>
                  <a:cubicBezTo>
                    <a:pt x="83428" y="36208"/>
                    <a:pt x="82608" y="35600"/>
                    <a:pt x="81980" y="34858"/>
                  </a:cubicBezTo>
                  <a:cubicBezTo>
                    <a:pt x="80800" y="33457"/>
                    <a:pt x="79644" y="32012"/>
                    <a:pt x="78687" y="30456"/>
                  </a:cubicBezTo>
                  <a:cubicBezTo>
                    <a:pt x="77066" y="27818"/>
                    <a:pt x="75298" y="25225"/>
                    <a:pt x="74775" y="22064"/>
                  </a:cubicBezTo>
                  <a:cubicBezTo>
                    <a:pt x="74751" y="21931"/>
                    <a:pt x="74696" y="21747"/>
                    <a:pt x="74595" y="21692"/>
                  </a:cubicBezTo>
                  <a:cubicBezTo>
                    <a:pt x="74306" y="21532"/>
                    <a:pt x="73986" y="21332"/>
                    <a:pt x="73678" y="21332"/>
                  </a:cubicBezTo>
                  <a:cubicBezTo>
                    <a:pt x="73482" y="21332"/>
                    <a:pt x="73196" y="21631"/>
                    <a:pt x="73113" y="21855"/>
                  </a:cubicBezTo>
                  <a:cubicBezTo>
                    <a:pt x="72998" y="22171"/>
                    <a:pt x="73033" y="22544"/>
                    <a:pt x="73002" y="22892"/>
                  </a:cubicBezTo>
                  <a:cubicBezTo>
                    <a:pt x="72932" y="23663"/>
                    <a:pt x="72906" y="24441"/>
                    <a:pt x="72780" y="25204"/>
                  </a:cubicBezTo>
                  <a:cubicBezTo>
                    <a:pt x="72469" y="27120"/>
                    <a:pt x="71249" y="28247"/>
                    <a:pt x="69402" y="28511"/>
                  </a:cubicBezTo>
                  <a:cubicBezTo>
                    <a:pt x="66092" y="28983"/>
                    <a:pt x="63162" y="28159"/>
                    <a:pt x="61219" y="25255"/>
                  </a:cubicBezTo>
                  <a:cubicBezTo>
                    <a:pt x="58691" y="21476"/>
                    <a:pt x="57161" y="17353"/>
                    <a:pt x="57468" y="12702"/>
                  </a:cubicBezTo>
                  <a:cubicBezTo>
                    <a:pt x="57513" y="12019"/>
                    <a:pt x="57808" y="11194"/>
                    <a:pt x="56923" y="10862"/>
                  </a:cubicBezTo>
                  <a:cubicBezTo>
                    <a:pt x="56203" y="10591"/>
                    <a:pt x="55779" y="11246"/>
                    <a:pt x="55330" y="11677"/>
                  </a:cubicBezTo>
                  <a:cubicBezTo>
                    <a:pt x="50836" y="16000"/>
                    <a:pt x="45956" y="19848"/>
                    <a:pt x="40795" y="23331"/>
                  </a:cubicBezTo>
                  <a:cubicBezTo>
                    <a:pt x="36906" y="25956"/>
                    <a:pt x="32721" y="27984"/>
                    <a:pt x="28124" y="29069"/>
                  </a:cubicBezTo>
                  <a:cubicBezTo>
                    <a:pt x="27300" y="29263"/>
                    <a:pt x="26468" y="29428"/>
                    <a:pt x="25631" y="29563"/>
                  </a:cubicBezTo>
                  <a:cubicBezTo>
                    <a:pt x="24935" y="29675"/>
                    <a:pt x="24232" y="29687"/>
                    <a:pt x="23460" y="29234"/>
                  </a:cubicBezTo>
                  <a:cubicBezTo>
                    <a:pt x="23558" y="28906"/>
                    <a:pt x="23620" y="28583"/>
                    <a:pt x="23750" y="28288"/>
                  </a:cubicBezTo>
                  <a:close/>
                  <a:moveTo>
                    <a:pt x="17762" y="52342"/>
                  </a:moveTo>
                  <a:cubicBezTo>
                    <a:pt x="17594" y="54026"/>
                    <a:pt x="17368" y="55711"/>
                    <a:pt x="17030" y="57366"/>
                  </a:cubicBezTo>
                  <a:cubicBezTo>
                    <a:pt x="16879" y="58101"/>
                    <a:pt x="16492" y="58836"/>
                    <a:pt x="16047" y="59451"/>
                  </a:cubicBezTo>
                  <a:cubicBezTo>
                    <a:pt x="15268" y="60525"/>
                    <a:pt x="14282" y="60511"/>
                    <a:pt x="13372" y="59558"/>
                  </a:cubicBezTo>
                  <a:cubicBezTo>
                    <a:pt x="12652" y="58803"/>
                    <a:pt x="12381" y="57859"/>
                    <a:pt x="12210" y="56878"/>
                  </a:cubicBezTo>
                  <a:cubicBezTo>
                    <a:pt x="12102" y="56253"/>
                    <a:pt x="12110" y="55608"/>
                    <a:pt x="11993" y="54986"/>
                  </a:cubicBezTo>
                  <a:cubicBezTo>
                    <a:pt x="11843" y="54186"/>
                    <a:pt x="10991" y="53932"/>
                    <a:pt x="10367" y="54489"/>
                  </a:cubicBezTo>
                  <a:cubicBezTo>
                    <a:pt x="9999" y="54817"/>
                    <a:pt x="9712" y="55238"/>
                    <a:pt x="9327" y="55536"/>
                  </a:cubicBezTo>
                  <a:cubicBezTo>
                    <a:pt x="8786" y="55954"/>
                    <a:pt x="7948" y="55656"/>
                    <a:pt x="7803" y="55002"/>
                  </a:cubicBezTo>
                  <a:cubicBezTo>
                    <a:pt x="7487" y="53588"/>
                    <a:pt x="7581" y="52188"/>
                    <a:pt x="8171" y="50859"/>
                  </a:cubicBezTo>
                  <a:cubicBezTo>
                    <a:pt x="8334" y="50493"/>
                    <a:pt x="8661" y="50186"/>
                    <a:pt x="8958" y="49895"/>
                  </a:cubicBezTo>
                  <a:cubicBezTo>
                    <a:pt x="9206" y="49651"/>
                    <a:pt x="9535" y="49491"/>
                    <a:pt x="9802" y="49260"/>
                  </a:cubicBezTo>
                  <a:cubicBezTo>
                    <a:pt x="10340" y="48791"/>
                    <a:pt x="10469" y="48169"/>
                    <a:pt x="10136" y="47783"/>
                  </a:cubicBezTo>
                  <a:cubicBezTo>
                    <a:pt x="9784" y="47376"/>
                    <a:pt x="9156" y="47262"/>
                    <a:pt x="8586" y="47570"/>
                  </a:cubicBezTo>
                  <a:cubicBezTo>
                    <a:pt x="8218" y="47767"/>
                    <a:pt x="7880" y="48032"/>
                    <a:pt x="7560" y="48304"/>
                  </a:cubicBezTo>
                  <a:cubicBezTo>
                    <a:pt x="6500" y="49205"/>
                    <a:pt x="5315" y="49129"/>
                    <a:pt x="4183" y="48603"/>
                  </a:cubicBezTo>
                  <a:cubicBezTo>
                    <a:pt x="2292" y="47723"/>
                    <a:pt x="1977" y="45144"/>
                    <a:pt x="3630" y="43864"/>
                  </a:cubicBezTo>
                  <a:cubicBezTo>
                    <a:pt x="4332" y="43321"/>
                    <a:pt x="5238" y="42988"/>
                    <a:pt x="6100" y="42721"/>
                  </a:cubicBezTo>
                  <a:cubicBezTo>
                    <a:pt x="7809" y="42191"/>
                    <a:pt x="10118" y="42305"/>
                    <a:pt x="12179" y="42893"/>
                  </a:cubicBezTo>
                  <a:cubicBezTo>
                    <a:pt x="12274" y="43047"/>
                    <a:pt x="12415" y="43212"/>
                    <a:pt x="12491" y="43403"/>
                  </a:cubicBezTo>
                  <a:cubicBezTo>
                    <a:pt x="13516" y="46002"/>
                    <a:pt x="14980" y="48314"/>
                    <a:pt x="17030" y="50224"/>
                  </a:cubicBezTo>
                  <a:cubicBezTo>
                    <a:pt x="17673" y="50823"/>
                    <a:pt x="17839" y="51582"/>
                    <a:pt x="17762" y="52342"/>
                  </a:cubicBezTo>
                  <a:close/>
                  <a:moveTo>
                    <a:pt x="13878" y="41636"/>
                  </a:moveTo>
                  <a:cubicBezTo>
                    <a:pt x="15152" y="41971"/>
                    <a:pt x="15400" y="42886"/>
                    <a:pt x="16032" y="43338"/>
                  </a:cubicBezTo>
                  <a:cubicBezTo>
                    <a:pt x="16655" y="43782"/>
                    <a:pt x="17276" y="44230"/>
                    <a:pt x="17962" y="44720"/>
                  </a:cubicBezTo>
                  <a:cubicBezTo>
                    <a:pt x="18064" y="45903"/>
                    <a:pt x="18169" y="47131"/>
                    <a:pt x="18300" y="48645"/>
                  </a:cubicBezTo>
                  <a:cubicBezTo>
                    <a:pt x="15942" y="46749"/>
                    <a:pt x="14862" y="44440"/>
                    <a:pt x="13878" y="41636"/>
                  </a:cubicBezTo>
                  <a:close/>
                  <a:moveTo>
                    <a:pt x="18109" y="42256"/>
                  </a:moveTo>
                  <a:cubicBezTo>
                    <a:pt x="17683" y="42113"/>
                    <a:pt x="17428" y="42108"/>
                    <a:pt x="17319" y="41979"/>
                  </a:cubicBezTo>
                  <a:cubicBezTo>
                    <a:pt x="16818" y="41393"/>
                    <a:pt x="16262" y="40824"/>
                    <a:pt x="15902" y="40154"/>
                  </a:cubicBezTo>
                  <a:cubicBezTo>
                    <a:pt x="14251" y="37079"/>
                    <a:pt x="14109" y="33844"/>
                    <a:pt x="15075" y="30541"/>
                  </a:cubicBezTo>
                  <a:cubicBezTo>
                    <a:pt x="15397" y="29440"/>
                    <a:pt x="16041" y="28515"/>
                    <a:pt x="16960" y="27801"/>
                  </a:cubicBezTo>
                  <a:cubicBezTo>
                    <a:pt x="17685" y="27238"/>
                    <a:pt x="18485" y="27101"/>
                    <a:pt x="19348" y="27392"/>
                  </a:cubicBezTo>
                  <a:cubicBezTo>
                    <a:pt x="19900" y="27577"/>
                    <a:pt x="20354" y="27891"/>
                    <a:pt x="20527" y="28497"/>
                  </a:cubicBezTo>
                  <a:cubicBezTo>
                    <a:pt x="20643" y="28900"/>
                    <a:pt x="20772" y="29300"/>
                    <a:pt x="20930" y="29813"/>
                  </a:cubicBezTo>
                  <a:cubicBezTo>
                    <a:pt x="19188" y="33684"/>
                    <a:pt x="18534" y="37911"/>
                    <a:pt x="18109" y="42256"/>
                  </a:cubicBezTo>
                  <a:close/>
                  <a:moveTo>
                    <a:pt x="87167" y="58783"/>
                  </a:moveTo>
                  <a:cubicBezTo>
                    <a:pt x="82604" y="63648"/>
                    <a:pt x="76839" y="66308"/>
                    <a:pt x="70495" y="67912"/>
                  </a:cubicBezTo>
                  <a:cubicBezTo>
                    <a:pt x="66560" y="68906"/>
                    <a:pt x="62538" y="69146"/>
                    <a:pt x="58506" y="69140"/>
                  </a:cubicBezTo>
                  <a:cubicBezTo>
                    <a:pt x="54689" y="69134"/>
                    <a:pt x="50873" y="69001"/>
                    <a:pt x="47094" y="68390"/>
                  </a:cubicBezTo>
                  <a:cubicBezTo>
                    <a:pt x="43385" y="67792"/>
                    <a:pt x="39729" y="66920"/>
                    <a:pt x="36346" y="65269"/>
                  </a:cubicBezTo>
                  <a:cubicBezTo>
                    <a:pt x="30664" y="62495"/>
                    <a:pt x="25874" y="58621"/>
                    <a:pt x="22337" y="53295"/>
                  </a:cubicBezTo>
                  <a:cubicBezTo>
                    <a:pt x="20890" y="51116"/>
                    <a:pt x="20066" y="48776"/>
                    <a:pt x="19980" y="46153"/>
                  </a:cubicBezTo>
                  <a:cubicBezTo>
                    <a:pt x="19838" y="41881"/>
                    <a:pt x="20314" y="37688"/>
                    <a:pt x="21502" y="33582"/>
                  </a:cubicBezTo>
                  <a:cubicBezTo>
                    <a:pt x="21734" y="32783"/>
                    <a:pt x="22086" y="32017"/>
                    <a:pt x="22408" y="31171"/>
                  </a:cubicBezTo>
                  <a:cubicBezTo>
                    <a:pt x="26467" y="32076"/>
                    <a:pt x="30028" y="30542"/>
                    <a:pt x="33579" y="29249"/>
                  </a:cubicBezTo>
                  <a:cubicBezTo>
                    <a:pt x="36700" y="28109"/>
                    <a:pt x="39590" y="26430"/>
                    <a:pt x="42336" y="24540"/>
                  </a:cubicBezTo>
                  <a:cubicBezTo>
                    <a:pt x="46300" y="21814"/>
                    <a:pt x="50075" y="18844"/>
                    <a:pt x="53710" y="15694"/>
                  </a:cubicBezTo>
                  <a:cubicBezTo>
                    <a:pt x="54181" y="15285"/>
                    <a:pt x="54682" y="14906"/>
                    <a:pt x="55321" y="14392"/>
                  </a:cubicBezTo>
                  <a:cubicBezTo>
                    <a:pt x="55468" y="14856"/>
                    <a:pt x="55623" y="15157"/>
                    <a:pt x="55656" y="15471"/>
                  </a:cubicBezTo>
                  <a:cubicBezTo>
                    <a:pt x="56031" y="19275"/>
                    <a:pt x="57372" y="22735"/>
                    <a:pt x="59423" y="25933"/>
                  </a:cubicBezTo>
                  <a:cubicBezTo>
                    <a:pt x="61575" y="29292"/>
                    <a:pt x="64776" y="30616"/>
                    <a:pt x="68639" y="30526"/>
                  </a:cubicBezTo>
                  <a:cubicBezTo>
                    <a:pt x="70939" y="30473"/>
                    <a:pt x="72565" y="29446"/>
                    <a:pt x="74225" y="27199"/>
                  </a:cubicBezTo>
                  <a:cubicBezTo>
                    <a:pt x="74689" y="27103"/>
                    <a:pt x="74795" y="27478"/>
                    <a:pt x="74966" y="27767"/>
                  </a:cubicBezTo>
                  <a:cubicBezTo>
                    <a:pt x="75978" y="29468"/>
                    <a:pt x="76937" y="31202"/>
                    <a:pt x="78013" y="32859"/>
                  </a:cubicBezTo>
                  <a:cubicBezTo>
                    <a:pt x="79209" y="34701"/>
                    <a:pt x="80603" y="36395"/>
                    <a:pt x="82381" y="37725"/>
                  </a:cubicBezTo>
                  <a:cubicBezTo>
                    <a:pt x="82777" y="38022"/>
                    <a:pt x="83173" y="38334"/>
                    <a:pt x="83617" y="38539"/>
                  </a:cubicBezTo>
                  <a:cubicBezTo>
                    <a:pt x="84850" y="39105"/>
                    <a:pt x="86066" y="39234"/>
                    <a:pt x="87153" y="38183"/>
                  </a:cubicBezTo>
                  <a:cubicBezTo>
                    <a:pt x="87302" y="38040"/>
                    <a:pt x="87487" y="37933"/>
                    <a:pt x="87777" y="37722"/>
                  </a:cubicBezTo>
                  <a:cubicBezTo>
                    <a:pt x="88007" y="38168"/>
                    <a:pt x="88223" y="38575"/>
                    <a:pt x="88429" y="38985"/>
                  </a:cubicBezTo>
                  <a:cubicBezTo>
                    <a:pt x="88905" y="39931"/>
                    <a:pt x="89311" y="40919"/>
                    <a:pt x="89858" y="41822"/>
                  </a:cubicBezTo>
                  <a:cubicBezTo>
                    <a:pt x="91044" y="43772"/>
                    <a:pt x="92398" y="45577"/>
                    <a:pt x="94729" y="46395"/>
                  </a:cubicBezTo>
                  <a:cubicBezTo>
                    <a:pt x="94671" y="47348"/>
                    <a:pt x="94273" y="48090"/>
                    <a:pt x="93939" y="48849"/>
                  </a:cubicBezTo>
                  <a:cubicBezTo>
                    <a:pt x="92302" y="52582"/>
                    <a:pt x="89945" y="55822"/>
                    <a:pt x="87167" y="58783"/>
                  </a:cubicBezTo>
                  <a:close/>
                  <a:moveTo>
                    <a:pt x="106208" y="66135"/>
                  </a:moveTo>
                  <a:cubicBezTo>
                    <a:pt x="106038" y="67068"/>
                    <a:pt x="105345" y="67495"/>
                    <a:pt x="104498" y="67107"/>
                  </a:cubicBezTo>
                  <a:cubicBezTo>
                    <a:pt x="103803" y="66790"/>
                    <a:pt x="103181" y="66307"/>
                    <a:pt x="102539" y="65878"/>
                  </a:cubicBezTo>
                  <a:cubicBezTo>
                    <a:pt x="101983" y="65506"/>
                    <a:pt x="101543" y="64727"/>
                    <a:pt x="100727" y="65225"/>
                  </a:cubicBezTo>
                  <a:cubicBezTo>
                    <a:pt x="100038" y="65646"/>
                    <a:pt x="100319" y="66358"/>
                    <a:pt x="100396" y="66966"/>
                  </a:cubicBezTo>
                  <a:cubicBezTo>
                    <a:pt x="100494" y="67744"/>
                    <a:pt x="100586" y="68513"/>
                    <a:pt x="100273" y="69262"/>
                  </a:cubicBezTo>
                  <a:cubicBezTo>
                    <a:pt x="100116" y="69638"/>
                    <a:pt x="99765" y="69838"/>
                    <a:pt x="99426" y="69666"/>
                  </a:cubicBezTo>
                  <a:cubicBezTo>
                    <a:pt x="98871" y="69386"/>
                    <a:pt x="98316" y="69050"/>
                    <a:pt x="97875" y="68620"/>
                  </a:cubicBezTo>
                  <a:cubicBezTo>
                    <a:pt x="97219" y="67981"/>
                    <a:pt x="96662" y="67243"/>
                    <a:pt x="96447" y="66310"/>
                  </a:cubicBezTo>
                  <a:cubicBezTo>
                    <a:pt x="96386" y="66038"/>
                    <a:pt x="96339" y="65706"/>
                    <a:pt x="96158" y="65536"/>
                  </a:cubicBezTo>
                  <a:cubicBezTo>
                    <a:pt x="95928" y="65320"/>
                    <a:pt x="95543" y="65094"/>
                    <a:pt x="95276" y="65143"/>
                  </a:cubicBezTo>
                  <a:cubicBezTo>
                    <a:pt x="95005" y="65195"/>
                    <a:pt x="94676" y="65536"/>
                    <a:pt x="94582" y="65819"/>
                  </a:cubicBezTo>
                  <a:cubicBezTo>
                    <a:pt x="94458" y="66201"/>
                    <a:pt x="94532" y="66652"/>
                    <a:pt x="94522" y="67071"/>
                  </a:cubicBezTo>
                  <a:cubicBezTo>
                    <a:pt x="94465" y="69554"/>
                    <a:pt x="93681" y="71785"/>
                    <a:pt x="92140" y="73730"/>
                  </a:cubicBezTo>
                  <a:cubicBezTo>
                    <a:pt x="90915" y="75278"/>
                    <a:pt x="90282" y="75175"/>
                    <a:pt x="89510" y="73381"/>
                  </a:cubicBezTo>
                  <a:cubicBezTo>
                    <a:pt x="88340" y="70665"/>
                    <a:pt x="88502" y="67864"/>
                    <a:pt x="88998" y="65054"/>
                  </a:cubicBezTo>
                  <a:cubicBezTo>
                    <a:pt x="89145" y="64226"/>
                    <a:pt x="89465" y="63427"/>
                    <a:pt x="89722" y="62619"/>
                  </a:cubicBezTo>
                  <a:cubicBezTo>
                    <a:pt x="90037" y="61613"/>
                    <a:pt x="90675" y="61057"/>
                    <a:pt x="91724" y="60666"/>
                  </a:cubicBezTo>
                  <a:cubicBezTo>
                    <a:pt x="94056" y="59795"/>
                    <a:pt x="96220" y="58587"/>
                    <a:pt x="97401" y="56197"/>
                  </a:cubicBezTo>
                  <a:cubicBezTo>
                    <a:pt x="98293" y="55988"/>
                    <a:pt x="98902" y="56163"/>
                    <a:pt x="99471" y="56465"/>
                  </a:cubicBezTo>
                  <a:cubicBezTo>
                    <a:pt x="102376" y="58000"/>
                    <a:pt x="104532" y="60256"/>
                    <a:pt x="105939" y="63231"/>
                  </a:cubicBezTo>
                  <a:cubicBezTo>
                    <a:pt x="106382" y="64167"/>
                    <a:pt x="106389" y="65149"/>
                    <a:pt x="106208" y="66135"/>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1"/>
            <p:cNvSpPr/>
            <p:nvPr/>
          </p:nvSpPr>
          <p:spPr>
            <a:xfrm>
              <a:off x="4952425" y="2399000"/>
              <a:ext cx="286150" cy="264300"/>
            </a:xfrm>
            <a:custGeom>
              <a:avLst/>
              <a:gdLst/>
              <a:ahLst/>
              <a:cxnLst/>
              <a:rect l="l" t="t" r="r" b="b"/>
              <a:pathLst>
                <a:path w="11446" h="10572" extrusionOk="0">
                  <a:moveTo>
                    <a:pt x="26" y="3308"/>
                  </a:moveTo>
                  <a:cubicBezTo>
                    <a:pt x="123" y="2840"/>
                    <a:pt x="288" y="1866"/>
                    <a:pt x="547" y="918"/>
                  </a:cubicBezTo>
                  <a:cubicBezTo>
                    <a:pt x="632" y="613"/>
                    <a:pt x="916" y="309"/>
                    <a:pt x="1189" y="127"/>
                  </a:cubicBezTo>
                  <a:cubicBezTo>
                    <a:pt x="1377" y="2"/>
                    <a:pt x="1749" y="1"/>
                    <a:pt x="1960" y="104"/>
                  </a:cubicBezTo>
                  <a:cubicBezTo>
                    <a:pt x="2171" y="208"/>
                    <a:pt x="2403" y="505"/>
                    <a:pt x="2420" y="731"/>
                  </a:cubicBezTo>
                  <a:cubicBezTo>
                    <a:pt x="2446" y="1062"/>
                    <a:pt x="2284" y="1406"/>
                    <a:pt x="2207" y="1745"/>
                  </a:cubicBezTo>
                  <a:cubicBezTo>
                    <a:pt x="1968" y="2781"/>
                    <a:pt x="1788" y="3812"/>
                    <a:pt x="1982" y="4888"/>
                  </a:cubicBezTo>
                  <a:cubicBezTo>
                    <a:pt x="2332" y="6827"/>
                    <a:pt x="3667" y="8214"/>
                    <a:pt x="5576" y="8581"/>
                  </a:cubicBezTo>
                  <a:cubicBezTo>
                    <a:pt x="6660" y="8792"/>
                    <a:pt x="7536" y="8489"/>
                    <a:pt x="8166" y="7576"/>
                  </a:cubicBezTo>
                  <a:cubicBezTo>
                    <a:pt x="9129" y="6180"/>
                    <a:pt x="9535" y="4645"/>
                    <a:pt x="9221" y="2956"/>
                  </a:cubicBezTo>
                  <a:cubicBezTo>
                    <a:pt x="9184" y="2751"/>
                    <a:pt x="9060" y="2563"/>
                    <a:pt x="9012" y="2358"/>
                  </a:cubicBezTo>
                  <a:cubicBezTo>
                    <a:pt x="8823" y="1545"/>
                    <a:pt x="9080" y="1007"/>
                    <a:pt x="9715" y="847"/>
                  </a:cubicBezTo>
                  <a:cubicBezTo>
                    <a:pt x="10214" y="722"/>
                    <a:pt x="10734" y="1102"/>
                    <a:pt x="10893" y="1803"/>
                  </a:cubicBezTo>
                  <a:cubicBezTo>
                    <a:pt x="11446" y="4260"/>
                    <a:pt x="11157" y="6584"/>
                    <a:pt x="9663" y="8675"/>
                  </a:cubicBezTo>
                  <a:cubicBezTo>
                    <a:pt x="8726" y="9986"/>
                    <a:pt x="7475" y="10572"/>
                    <a:pt x="5829" y="10443"/>
                  </a:cubicBezTo>
                  <a:cubicBezTo>
                    <a:pt x="2417" y="10174"/>
                    <a:pt x="0" y="7456"/>
                    <a:pt x="26" y="3308"/>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1"/>
            <p:cNvSpPr/>
            <p:nvPr/>
          </p:nvSpPr>
          <p:spPr>
            <a:xfrm>
              <a:off x="5502350" y="2229200"/>
              <a:ext cx="148850" cy="161275"/>
            </a:xfrm>
            <a:custGeom>
              <a:avLst/>
              <a:gdLst/>
              <a:ahLst/>
              <a:cxnLst/>
              <a:rect l="l" t="t" r="r" b="b"/>
              <a:pathLst>
                <a:path w="5954" h="6451" extrusionOk="0">
                  <a:moveTo>
                    <a:pt x="2946" y="27"/>
                  </a:moveTo>
                  <a:cubicBezTo>
                    <a:pt x="4516" y="1"/>
                    <a:pt x="5953" y="1607"/>
                    <a:pt x="5793" y="3289"/>
                  </a:cubicBezTo>
                  <a:cubicBezTo>
                    <a:pt x="5741" y="3835"/>
                    <a:pt x="5547" y="4390"/>
                    <a:pt x="5303" y="4885"/>
                  </a:cubicBezTo>
                  <a:cubicBezTo>
                    <a:pt x="4830" y="5838"/>
                    <a:pt x="4012" y="6391"/>
                    <a:pt x="2945" y="6419"/>
                  </a:cubicBezTo>
                  <a:cubicBezTo>
                    <a:pt x="1832" y="6450"/>
                    <a:pt x="1103" y="5752"/>
                    <a:pt x="637" y="4838"/>
                  </a:cubicBezTo>
                  <a:cubicBezTo>
                    <a:pt x="359" y="4288"/>
                    <a:pt x="163" y="3646"/>
                    <a:pt x="122" y="3033"/>
                  </a:cubicBezTo>
                  <a:cubicBezTo>
                    <a:pt x="0" y="1343"/>
                    <a:pt x="1257" y="54"/>
                    <a:pt x="2946" y="27"/>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1"/>
            <p:cNvSpPr/>
            <p:nvPr/>
          </p:nvSpPr>
          <p:spPr>
            <a:xfrm>
              <a:off x="4705075" y="2088150"/>
              <a:ext cx="144850" cy="167525"/>
            </a:xfrm>
            <a:custGeom>
              <a:avLst/>
              <a:gdLst/>
              <a:ahLst/>
              <a:cxnLst/>
              <a:rect l="l" t="t" r="r" b="b"/>
              <a:pathLst>
                <a:path w="5794" h="6701" extrusionOk="0">
                  <a:moveTo>
                    <a:pt x="5763" y="3000"/>
                  </a:moveTo>
                  <a:cubicBezTo>
                    <a:pt x="5794" y="5043"/>
                    <a:pt x="4866" y="6197"/>
                    <a:pt x="3141" y="6548"/>
                  </a:cubicBezTo>
                  <a:cubicBezTo>
                    <a:pt x="2393" y="6701"/>
                    <a:pt x="1733" y="6516"/>
                    <a:pt x="1212" y="5978"/>
                  </a:cubicBezTo>
                  <a:cubicBezTo>
                    <a:pt x="377" y="5115"/>
                    <a:pt x="1" y="4047"/>
                    <a:pt x="296" y="2886"/>
                  </a:cubicBezTo>
                  <a:cubicBezTo>
                    <a:pt x="607" y="1668"/>
                    <a:pt x="1394" y="764"/>
                    <a:pt x="2640" y="389"/>
                  </a:cubicBezTo>
                  <a:cubicBezTo>
                    <a:pt x="3927" y="1"/>
                    <a:pt x="5051" y="564"/>
                    <a:pt x="5512" y="1824"/>
                  </a:cubicBezTo>
                  <a:cubicBezTo>
                    <a:pt x="5680" y="2277"/>
                    <a:pt x="5718" y="2778"/>
                    <a:pt x="5763" y="300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64" name="Google Shape;1664;p51"/>
          <p:cNvCxnSpPr/>
          <p:nvPr/>
        </p:nvCxnSpPr>
        <p:spPr>
          <a:xfrm>
            <a:off x="1840463" y="2874669"/>
            <a:ext cx="0" cy="496500"/>
          </a:xfrm>
          <a:prstGeom prst="straightConnector1">
            <a:avLst/>
          </a:prstGeom>
          <a:noFill/>
          <a:ln w="19050" cap="flat" cmpd="sng">
            <a:solidFill>
              <a:srgbClr val="322824"/>
            </a:solidFill>
            <a:prstDash val="dash"/>
            <a:round/>
            <a:headEnd type="none" w="med" len="med"/>
            <a:tailEnd type="none" w="med" len="med"/>
          </a:ln>
        </p:spPr>
      </p:cxnSp>
      <p:cxnSp>
        <p:nvCxnSpPr>
          <p:cNvPr id="1665" name="Google Shape;1665;p51"/>
          <p:cNvCxnSpPr/>
          <p:nvPr/>
        </p:nvCxnSpPr>
        <p:spPr>
          <a:xfrm>
            <a:off x="3682063" y="2874669"/>
            <a:ext cx="0" cy="496500"/>
          </a:xfrm>
          <a:prstGeom prst="straightConnector1">
            <a:avLst/>
          </a:prstGeom>
          <a:noFill/>
          <a:ln w="19050" cap="flat" cmpd="sng">
            <a:solidFill>
              <a:srgbClr val="322824"/>
            </a:solidFill>
            <a:prstDash val="dash"/>
            <a:round/>
            <a:headEnd type="none" w="med" len="med"/>
            <a:tailEnd type="none" w="med" len="med"/>
          </a:ln>
        </p:spPr>
      </p:cxnSp>
      <p:cxnSp>
        <p:nvCxnSpPr>
          <p:cNvPr id="1666" name="Google Shape;1666;p51"/>
          <p:cNvCxnSpPr/>
          <p:nvPr/>
        </p:nvCxnSpPr>
        <p:spPr>
          <a:xfrm>
            <a:off x="5469500" y="2874669"/>
            <a:ext cx="0" cy="496500"/>
          </a:xfrm>
          <a:prstGeom prst="straightConnector1">
            <a:avLst/>
          </a:prstGeom>
          <a:noFill/>
          <a:ln w="19050" cap="flat" cmpd="sng">
            <a:solidFill>
              <a:srgbClr val="322824"/>
            </a:solidFill>
            <a:prstDash val="dash"/>
            <a:round/>
            <a:headEnd type="none" w="med" len="med"/>
            <a:tailEnd type="none" w="med" len="med"/>
          </a:ln>
        </p:spPr>
      </p:cxnSp>
      <p:cxnSp>
        <p:nvCxnSpPr>
          <p:cNvPr id="1667" name="Google Shape;1667;p51"/>
          <p:cNvCxnSpPr/>
          <p:nvPr/>
        </p:nvCxnSpPr>
        <p:spPr>
          <a:xfrm>
            <a:off x="7336513" y="2874669"/>
            <a:ext cx="0" cy="496500"/>
          </a:xfrm>
          <a:prstGeom prst="straightConnector1">
            <a:avLst/>
          </a:prstGeom>
          <a:noFill/>
          <a:ln w="19050" cap="flat" cmpd="sng">
            <a:solidFill>
              <a:srgbClr val="322824"/>
            </a:solidFill>
            <a:prstDash val="dash"/>
            <a:round/>
            <a:headEnd type="none" w="med" len="med"/>
            <a:tailEnd type="none" w="med" len="med"/>
          </a:ln>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71"/>
        <p:cNvGrpSpPr/>
        <p:nvPr/>
      </p:nvGrpSpPr>
      <p:grpSpPr>
        <a:xfrm>
          <a:off x="0" y="0"/>
          <a:ext cx="0" cy="0"/>
          <a:chOff x="0" y="0"/>
          <a:chExt cx="0" cy="0"/>
        </a:xfrm>
      </p:grpSpPr>
      <p:sp>
        <p:nvSpPr>
          <p:cNvPr id="1672" name="Google Shape;1672;p52"/>
          <p:cNvSpPr/>
          <p:nvPr/>
        </p:nvSpPr>
        <p:spPr>
          <a:xfrm>
            <a:off x="3441888" y="3277525"/>
            <a:ext cx="2260200" cy="1174800"/>
          </a:xfrm>
          <a:prstGeom prst="rect">
            <a:avLst/>
          </a:pr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2"/>
          <p:cNvSpPr/>
          <p:nvPr/>
        </p:nvSpPr>
        <p:spPr>
          <a:xfrm>
            <a:off x="5940788" y="3277525"/>
            <a:ext cx="2260200" cy="1174800"/>
          </a:xfrm>
          <a:prstGeom prst="rect">
            <a:avLst/>
          </a:pr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2"/>
          <p:cNvSpPr/>
          <p:nvPr/>
        </p:nvSpPr>
        <p:spPr>
          <a:xfrm>
            <a:off x="943000" y="3277525"/>
            <a:ext cx="2260200" cy="1174800"/>
          </a:xfrm>
          <a:prstGeom prst="rect">
            <a:avLst/>
          </a:pr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2"/>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Awards</a:t>
            </a:r>
            <a:endParaRPr/>
          </a:p>
        </p:txBody>
      </p:sp>
      <p:sp>
        <p:nvSpPr>
          <p:cNvPr id="1676" name="Google Shape;1676;p52"/>
          <p:cNvSpPr txBox="1">
            <a:spLocks noGrp="1"/>
          </p:cNvSpPr>
          <p:nvPr>
            <p:ph type="ctrTitle" idx="2"/>
          </p:nvPr>
        </p:nvSpPr>
        <p:spPr>
          <a:xfrm>
            <a:off x="1149400" y="3422759"/>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2015</a:t>
            </a:r>
            <a:endParaRPr/>
          </a:p>
        </p:txBody>
      </p:sp>
      <p:sp>
        <p:nvSpPr>
          <p:cNvPr id="1677" name="Google Shape;1677;p52"/>
          <p:cNvSpPr txBox="1">
            <a:spLocks noGrp="1"/>
          </p:cNvSpPr>
          <p:nvPr>
            <p:ph type="subTitle" idx="1"/>
          </p:nvPr>
        </p:nvSpPr>
        <p:spPr>
          <a:xfrm>
            <a:off x="1149250" y="3765150"/>
            <a:ext cx="18477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678" name="Google Shape;1678;p52"/>
          <p:cNvSpPr txBox="1">
            <a:spLocks noGrp="1"/>
          </p:cNvSpPr>
          <p:nvPr>
            <p:ph type="ctrTitle" idx="3"/>
          </p:nvPr>
        </p:nvSpPr>
        <p:spPr>
          <a:xfrm>
            <a:off x="3648225" y="3422759"/>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2019</a:t>
            </a:r>
            <a:endParaRPr/>
          </a:p>
        </p:txBody>
      </p:sp>
      <p:sp>
        <p:nvSpPr>
          <p:cNvPr id="1679" name="Google Shape;1679;p52"/>
          <p:cNvSpPr txBox="1">
            <a:spLocks noGrp="1"/>
          </p:cNvSpPr>
          <p:nvPr>
            <p:ph type="subTitle" idx="4"/>
          </p:nvPr>
        </p:nvSpPr>
        <p:spPr>
          <a:xfrm>
            <a:off x="3648225" y="3765150"/>
            <a:ext cx="18477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very hot</a:t>
            </a:r>
            <a:endParaRPr/>
          </a:p>
        </p:txBody>
      </p:sp>
      <p:sp>
        <p:nvSpPr>
          <p:cNvPr id="1680" name="Google Shape;1680;p52"/>
          <p:cNvSpPr txBox="1">
            <a:spLocks noGrp="1"/>
          </p:cNvSpPr>
          <p:nvPr>
            <p:ph type="ctrTitle" idx="5"/>
          </p:nvPr>
        </p:nvSpPr>
        <p:spPr>
          <a:xfrm>
            <a:off x="6147050" y="3422759"/>
            <a:ext cx="18477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2012</a:t>
            </a:r>
            <a:endParaRPr/>
          </a:p>
        </p:txBody>
      </p:sp>
      <p:sp>
        <p:nvSpPr>
          <p:cNvPr id="1681" name="Google Shape;1681;p52"/>
          <p:cNvSpPr txBox="1">
            <a:spLocks noGrp="1"/>
          </p:cNvSpPr>
          <p:nvPr>
            <p:ph type="subTitle" idx="6"/>
          </p:nvPr>
        </p:nvSpPr>
        <p:spPr>
          <a:xfrm>
            <a:off x="6147050" y="3765150"/>
            <a:ext cx="18477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mostly of hydrogen and helium</a:t>
            </a:r>
            <a:endParaRPr/>
          </a:p>
        </p:txBody>
      </p:sp>
      <p:grpSp>
        <p:nvGrpSpPr>
          <p:cNvPr id="1682" name="Google Shape;1682;p52"/>
          <p:cNvGrpSpPr/>
          <p:nvPr/>
        </p:nvGrpSpPr>
        <p:grpSpPr>
          <a:xfrm>
            <a:off x="3901645" y="2047427"/>
            <a:ext cx="1340709" cy="1081540"/>
            <a:chOff x="3939294" y="1980421"/>
            <a:chExt cx="1265417" cy="1020802"/>
          </a:xfrm>
        </p:grpSpPr>
        <p:sp>
          <p:nvSpPr>
            <p:cNvPr id="1683" name="Google Shape;1683;p52"/>
            <p:cNvSpPr/>
            <p:nvPr/>
          </p:nvSpPr>
          <p:spPr>
            <a:xfrm>
              <a:off x="3952071" y="2131828"/>
              <a:ext cx="400128" cy="438795"/>
            </a:xfrm>
            <a:custGeom>
              <a:avLst/>
              <a:gdLst/>
              <a:ahLst/>
              <a:cxnLst/>
              <a:rect l="l" t="t" r="r" b="b"/>
              <a:pathLst>
                <a:path w="26118" h="28642" extrusionOk="0">
                  <a:moveTo>
                    <a:pt x="14322" y="0"/>
                  </a:moveTo>
                  <a:cubicBezTo>
                    <a:pt x="6425" y="0"/>
                    <a:pt x="0" y="6425"/>
                    <a:pt x="0" y="14320"/>
                  </a:cubicBezTo>
                  <a:cubicBezTo>
                    <a:pt x="0" y="22217"/>
                    <a:pt x="6425" y="28642"/>
                    <a:pt x="14322" y="28642"/>
                  </a:cubicBezTo>
                  <a:lnTo>
                    <a:pt x="26117" y="28642"/>
                  </a:lnTo>
                  <a:cubicBezTo>
                    <a:pt x="24016" y="27077"/>
                    <a:pt x="22182" y="25183"/>
                    <a:pt x="20689" y="23032"/>
                  </a:cubicBezTo>
                  <a:lnTo>
                    <a:pt x="14322" y="23032"/>
                  </a:lnTo>
                  <a:cubicBezTo>
                    <a:pt x="9519" y="23032"/>
                    <a:pt x="5611" y="19123"/>
                    <a:pt x="5611" y="14320"/>
                  </a:cubicBezTo>
                  <a:cubicBezTo>
                    <a:pt x="5611" y="9517"/>
                    <a:pt x="9517" y="5610"/>
                    <a:pt x="14322" y="5610"/>
                  </a:cubicBezTo>
                  <a:lnTo>
                    <a:pt x="16393" y="5610"/>
                  </a:lnTo>
                  <a:lnTo>
                    <a:pt x="16393" y="0"/>
                  </a:ln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2"/>
            <p:cNvSpPr/>
            <p:nvPr/>
          </p:nvSpPr>
          <p:spPr>
            <a:xfrm>
              <a:off x="3939294" y="2119052"/>
              <a:ext cx="451496" cy="464365"/>
            </a:xfrm>
            <a:custGeom>
              <a:avLst/>
              <a:gdLst/>
              <a:ahLst/>
              <a:cxnLst/>
              <a:rect l="l" t="t" r="r" b="b"/>
              <a:pathLst>
                <a:path w="29471" h="30311" extrusionOk="0">
                  <a:moveTo>
                    <a:pt x="16392" y="1669"/>
                  </a:moveTo>
                  <a:lnTo>
                    <a:pt x="16392" y="5610"/>
                  </a:lnTo>
                  <a:lnTo>
                    <a:pt x="15154" y="5610"/>
                  </a:lnTo>
                  <a:cubicBezTo>
                    <a:pt x="9892" y="5610"/>
                    <a:pt x="5610" y="9892"/>
                    <a:pt x="5610" y="15154"/>
                  </a:cubicBezTo>
                  <a:cubicBezTo>
                    <a:pt x="5610" y="20417"/>
                    <a:pt x="9892" y="24700"/>
                    <a:pt x="15154" y="24700"/>
                  </a:cubicBezTo>
                  <a:lnTo>
                    <a:pt x="21090" y="24700"/>
                  </a:lnTo>
                  <a:cubicBezTo>
                    <a:pt x="22124" y="26134"/>
                    <a:pt x="23307" y="27455"/>
                    <a:pt x="24620" y="28641"/>
                  </a:cubicBezTo>
                  <a:lnTo>
                    <a:pt x="15154" y="28641"/>
                  </a:lnTo>
                  <a:cubicBezTo>
                    <a:pt x="7718" y="28641"/>
                    <a:pt x="1669" y="22592"/>
                    <a:pt x="1669" y="15154"/>
                  </a:cubicBezTo>
                  <a:cubicBezTo>
                    <a:pt x="1669" y="7718"/>
                    <a:pt x="7718" y="1669"/>
                    <a:pt x="15154" y="1669"/>
                  </a:cubicBezTo>
                  <a:close/>
                  <a:moveTo>
                    <a:pt x="15154" y="0"/>
                  </a:moveTo>
                  <a:cubicBezTo>
                    <a:pt x="6799" y="0"/>
                    <a:pt x="0" y="6799"/>
                    <a:pt x="0" y="15154"/>
                  </a:cubicBezTo>
                  <a:cubicBezTo>
                    <a:pt x="0" y="23511"/>
                    <a:pt x="6799" y="30310"/>
                    <a:pt x="15154" y="30310"/>
                  </a:cubicBezTo>
                  <a:lnTo>
                    <a:pt x="29470" y="30310"/>
                  </a:lnTo>
                  <a:lnTo>
                    <a:pt x="27450" y="28806"/>
                  </a:lnTo>
                  <a:cubicBezTo>
                    <a:pt x="25419" y="27297"/>
                    <a:pt x="23650" y="25467"/>
                    <a:pt x="22207" y="23389"/>
                  </a:cubicBezTo>
                  <a:lnTo>
                    <a:pt x="21959" y="23031"/>
                  </a:lnTo>
                  <a:lnTo>
                    <a:pt x="15154" y="23031"/>
                  </a:lnTo>
                  <a:cubicBezTo>
                    <a:pt x="10812" y="23031"/>
                    <a:pt x="7279" y="19498"/>
                    <a:pt x="7279" y="15154"/>
                  </a:cubicBezTo>
                  <a:cubicBezTo>
                    <a:pt x="7279" y="10812"/>
                    <a:pt x="10812" y="7279"/>
                    <a:pt x="15154" y="7279"/>
                  </a:cubicBezTo>
                  <a:lnTo>
                    <a:pt x="18061" y="7279"/>
                  </a:lnTo>
                  <a:lnTo>
                    <a:pt x="18061" y="0"/>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2"/>
            <p:cNvSpPr/>
            <p:nvPr/>
          </p:nvSpPr>
          <p:spPr>
            <a:xfrm>
              <a:off x="4791822" y="2131828"/>
              <a:ext cx="400112" cy="438795"/>
            </a:xfrm>
            <a:custGeom>
              <a:avLst/>
              <a:gdLst/>
              <a:ahLst/>
              <a:cxnLst/>
              <a:rect l="l" t="t" r="r" b="b"/>
              <a:pathLst>
                <a:path w="26117" h="28642" extrusionOk="0">
                  <a:moveTo>
                    <a:pt x="9724" y="0"/>
                  </a:moveTo>
                  <a:lnTo>
                    <a:pt x="9724" y="5610"/>
                  </a:lnTo>
                  <a:lnTo>
                    <a:pt x="11796" y="5610"/>
                  </a:lnTo>
                  <a:cubicBezTo>
                    <a:pt x="16599" y="5610"/>
                    <a:pt x="20506" y="9517"/>
                    <a:pt x="20506" y="14320"/>
                  </a:cubicBezTo>
                  <a:cubicBezTo>
                    <a:pt x="20506" y="19123"/>
                    <a:pt x="16599" y="23032"/>
                    <a:pt x="11796" y="23032"/>
                  </a:cubicBezTo>
                  <a:lnTo>
                    <a:pt x="5430" y="23032"/>
                  </a:lnTo>
                  <a:cubicBezTo>
                    <a:pt x="3935" y="25183"/>
                    <a:pt x="2102" y="27077"/>
                    <a:pt x="1" y="28642"/>
                  </a:cubicBezTo>
                  <a:lnTo>
                    <a:pt x="11796" y="28642"/>
                  </a:lnTo>
                  <a:cubicBezTo>
                    <a:pt x="19692" y="28642"/>
                    <a:pt x="26116" y="22217"/>
                    <a:pt x="26116" y="14320"/>
                  </a:cubicBezTo>
                  <a:cubicBezTo>
                    <a:pt x="26116" y="6425"/>
                    <a:pt x="19692" y="0"/>
                    <a:pt x="11796"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2"/>
            <p:cNvSpPr/>
            <p:nvPr/>
          </p:nvSpPr>
          <p:spPr>
            <a:xfrm>
              <a:off x="4753215" y="2119052"/>
              <a:ext cx="451496" cy="464365"/>
            </a:xfrm>
            <a:custGeom>
              <a:avLst/>
              <a:gdLst/>
              <a:ahLst/>
              <a:cxnLst/>
              <a:rect l="l" t="t" r="r" b="b"/>
              <a:pathLst>
                <a:path w="29471" h="30311" extrusionOk="0">
                  <a:moveTo>
                    <a:pt x="14316" y="1669"/>
                  </a:moveTo>
                  <a:cubicBezTo>
                    <a:pt x="21752" y="1669"/>
                    <a:pt x="27803" y="7718"/>
                    <a:pt x="27803" y="15154"/>
                  </a:cubicBezTo>
                  <a:cubicBezTo>
                    <a:pt x="27803" y="22592"/>
                    <a:pt x="21752" y="28641"/>
                    <a:pt x="14316" y="28641"/>
                  </a:cubicBezTo>
                  <a:lnTo>
                    <a:pt x="4851" y="28641"/>
                  </a:lnTo>
                  <a:cubicBezTo>
                    <a:pt x="6164" y="27455"/>
                    <a:pt x="7347" y="26134"/>
                    <a:pt x="8380" y="24700"/>
                  </a:cubicBezTo>
                  <a:lnTo>
                    <a:pt x="14316" y="24700"/>
                  </a:lnTo>
                  <a:cubicBezTo>
                    <a:pt x="19579" y="24700"/>
                    <a:pt x="23861" y="20419"/>
                    <a:pt x="23861" y="15154"/>
                  </a:cubicBezTo>
                  <a:cubicBezTo>
                    <a:pt x="23861" y="9892"/>
                    <a:pt x="19579" y="5610"/>
                    <a:pt x="14316" y="5610"/>
                  </a:cubicBezTo>
                  <a:lnTo>
                    <a:pt x="13078" y="5610"/>
                  </a:lnTo>
                  <a:lnTo>
                    <a:pt x="13078" y="1669"/>
                  </a:lnTo>
                  <a:close/>
                  <a:moveTo>
                    <a:pt x="11411" y="0"/>
                  </a:moveTo>
                  <a:lnTo>
                    <a:pt x="11411" y="7279"/>
                  </a:lnTo>
                  <a:lnTo>
                    <a:pt x="14316" y="7279"/>
                  </a:lnTo>
                  <a:cubicBezTo>
                    <a:pt x="18660" y="7279"/>
                    <a:pt x="22192" y="10812"/>
                    <a:pt x="22192" y="15154"/>
                  </a:cubicBezTo>
                  <a:cubicBezTo>
                    <a:pt x="22192" y="19498"/>
                    <a:pt x="18660" y="23031"/>
                    <a:pt x="14316" y="23031"/>
                  </a:cubicBezTo>
                  <a:lnTo>
                    <a:pt x="7513" y="23031"/>
                  </a:lnTo>
                  <a:lnTo>
                    <a:pt x="7264" y="23389"/>
                  </a:lnTo>
                  <a:cubicBezTo>
                    <a:pt x="5822" y="25467"/>
                    <a:pt x="4051" y="27297"/>
                    <a:pt x="2022" y="28806"/>
                  </a:cubicBezTo>
                  <a:lnTo>
                    <a:pt x="1" y="30310"/>
                  </a:lnTo>
                  <a:lnTo>
                    <a:pt x="14316" y="30310"/>
                  </a:lnTo>
                  <a:cubicBezTo>
                    <a:pt x="22673" y="30310"/>
                    <a:pt x="29471" y="23511"/>
                    <a:pt x="29471" y="15154"/>
                  </a:cubicBezTo>
                  <a:cubicBezTo>
                    <a:pt x="29471" y="6799"/>
                    <a:pt x="22673" y="0"/>
                    <a:pt x="1431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2"/>
            <p:cNvSpPr/>
            <p:nvPr/>
          </p:nvSpPr>
          <p:spPr>
            <a:xfrm>
              <a:off x="4203197" y="2068067"/>
              <a:ext cx="737627" cy="878694"/>
            </a:xfrm>
            <a:custGeom>
              <a:avLst/>
              <a:gdLst/>
              <a:ahLst/>
              <a:cxnLst/>
              <a:rect l="l" t="t" r="r" b="b"/>
              <a:pathLst>
                <a:path w="48148" h="57356" extrusionOk="0">
                  <a:moveTo>
                    <a:pt x="1" y="1"/>
                  </a:moveTo>
                  <a:lnTo>
                    <a:pt x="1" y="13475"/>
                  </a:lnTo>
                  <a:cubicBezTo>
                    <a:pt x="1" y="25019"/>
                    <a:pt x="8128" y="34660"/>
                    <a:pt x="18973" y="37000"/>
                  </a:cubicBezTo>
                  <a:lnTo>
                    <a:pt x="19238" y="43452"/>
                  </a:lnTo>
                  <a:cubicBezTo>
                    <a:pt x="19281" y="44489"/>
                    <a:pt x="18452" y="45353"/>
                    <a:pt x="17415" y="45354"/>
                  </a:cubicBezTo>
                  <a:lnTo>
                    <a:pt x="14364" y="45354"/>
                  </a:lnTo>
                  <a:cubicBezTo>
                    <a:pt x="11639" y="45354"/>
                    <a:pt x="9267" y="47213"/>
                    <a:pt x="8616" y="49859"/>
                  </a:cubicBezTo>
                  <a:lnTo>
                    <a:pt x="6772" y="57355"/>
                  </a:lnTo>
                  <a:lnTo>
                    <a:pt x="41376" y="57355"/>
                  </a:lnTo>
                  <a:lnTo>
                    <a:pt x="39531" y="49859"/>
                  </a:lnTo>
                  <a:cubicBezTo>
                    <a:pt x="38880" y="47213"/>
                    <a:pt x="36508" y="45354"/>
                    <a:pt x="33784" y="45354"/>
                  </a:cubicBezTo>
                  <a:lnTo>
                    <a:pt x="30733" y="45354"/>
                  </a:lnTo>
                  <a:cubicBezTo>
                    <a:pt x="29696" y="45354"/>
                    <a:pt x="28867" y="44489"/>
                    <a:pt x="28909" y="43453"/>
                  </a:cubicBezTo>
                  <a:lnTo>
                    <a:pt x="29174" y="37000"/>
                  </a:lnTo>
                  <a:cubicBezTo>
                    <a:pt x="40020" y="34660"/>
                    <a:pt x="48147" y="25019"/>
                    <a:pt x="48147" y="13475"/>
                  </a:cubicBezTo>
                  <a:lnTo>
                    <a:pt x="48147" y="1"/>
                  </a:ln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2"/>
            <p:cNvSpPr/>
            <p:nvPr/>
          </p:nvSpPr>
          <p:spPr>
            <a:xfrm>
              <a:off x="4190420" y="2055259"/>
              <a:ext cx="763181" cy="904278"/>
            </a:xfrm>
            <a:custGeom>
              <a:avLst/>
              <a:gdLst/>
              <a:ahLst/>
              <a:cxnLst/>
              <a:rect l="l" t="t" r="r" b="b"/>
              <a:pathLst>
                <a:path w="49816" h="59026" extrusionOk="0">
                  <a:moveTo>
                    <a:pt x="48146" y="1670"/>
                  </a:moveTo>
                  <a:lnTo>
                    <a:pt x="48146" y="14309"/>
                  </a:lnTo>
                  <a:cubicBezTo>
                    <a:pt x="48146" y="25179"/>
                    <a:pt x="40444" y="34731"/>
                    <a:pt x="29832" y="37020"/>
                  </a:cubicBezTo>
                  <a:lnTo>
                    <a:pt x="29203" y="37157"/>
                  </a:lnTo>
                  <a:lnTo>
                    <a:pt x="28910" y="44255"/>
                  </a:lnTo>
                  <a:cubicBezTo>
                    <a:pt x="28848" y="45765"/>
                    <a:pt x="30056" y="47024"/>
                    <a:pt x="31567" y="47024"/>
                  </a:cubicBezTo>
                  <a:lnTo>
                    <a:pt x="34617" y="47024"/>
                  </a:lnTo>
                  <a:cubicBezTo>
                    <a:pt x="34620" y="47024"/>
                    <a:pt x="34623" y="47024"/>
                    <a:pt x="34626" y="47024"/>
                  </a:cubicBezTo>
                  <a:cubicBezTo>
                    <a:pt x="36964" y="47024"/>
                    <a:pt x="39000" y="48623"/>
                    <a:pt x="39555" y="50894"/>
                  </a:cubicBezTo>
                  <a:lnTo>
                    <a:pt x="41145" y="57357"/>
                  </a:lnTo>
                  <a:lnTo>
                    <a:pt x="8670" y="57357"/>
                  </a:lnTo>
                  <a:lnTo>
                    <a:pt x="10261" y="50894"/>
                  </a:lnTo>
                  <a:cubicBezTo>
                    <a:pt x="10815" y="48623"/>
                    <a:pt x="12851" y="47024"/>
                    <a:pt x="15189" y="47024"/>
                  </a:cubicBezTo>
                  <a:cubicBezTo>
                    <a:pt x="15192" y="47024"/>
                    <a:pt x="15195" y="47024"/>
                    <a:pt x="15198" y="47024"/>
                  </a:cubicBezTo>
                  <a:lnTo>
                    <a:pt x="18249" y="47024"/>
                  </a:lnTo>
                  <a:cubicBezTo>
                    <a:pt x="19759" y="47023"/>
                    <a:pt x="20967" y="45765"/>
                    <a:pt x="20905" y="44255"/>
                  </a:cubicBezTo>
                  <a:lnTo>
                    <a:pt x="20612" y="37157"/>
                  </a:lnTo>
                  <a:lnTo>
                    <a:pt x="19982" y="37020"/>
                  </a:lnTo>
                  <a:cubicBezTo>
                    <a:pt x="9370" y="34731"/>
                    <a:pt x="1669" y="25179"/>
                    <a:pt x="1669" y="14311"/>
                  </a:cubicBezTo>
                  <a:lnTo>
                    <a:pt x="1669" y="1670"/>
                  </a:lnTo>
                  <a:close/>
                  <a:moveTo>
                    <a:pt x="0" y="1"/>
                  </a:moveTo>
                  <a:lnTo>
                    <a:pt x="0" y="14311"/>
                  </a:lnTo>
                  <a:cubicBezTo>
                    <a:pt x="0" y="25743"/>
                    <a:pt x="7952" y="35816"/>
                    <a:pt x="19000" y="38508"/>
                  </a:cubicBezTo>
                  <a:lnTo>
                    <a:pt x="19239" y="44322"/>
                  </a:lnTo>
                  <a:cubicBezTo>
                    <a:pt x="19262" y="44886"/>
                    <a:pt x="18812" y="45356"/>
                    <a:pt x="18249" y="45356"/>
                  </a:cubicBezTo>
                  <a:lnTo>
                    <a:pt x="15197" y="45356"/>
                  </a:lnTo>
                  <a:cubicBezTo>
                    <a:pt x="15193" y="45356"/>
                    <a:pt x="15190" y="45356"/>
                    <a:pt x="15187" y="45356"/>
                  </a:cubicBezTo>
                  <a:cubicBezTo>
                    <a:pt x="12081" y="45356"/>
                    <a:pt x="9377" y="47477"/>
                    <a:pt x="8640" y="50494"/>
                  </a:cubicBezTo>
                  <a:lnTo>
                    <a:pt x="6541" y="59026"/>
                  </a:lnTo>
                  <a:lnTo>
                    <a:pt x="43273" y="59026"/>
                  </a:lnTo>
                  <a:lnTo>
                    <a:pt x="41175" y="50494"/>
                  </a:lnTo>
                  <a:cubicBezTo>
                    <a:pt x="40438" y="47478"/>
                    <a:pt x="37735" y="45356"/>
                    <a:pt x="34631" y="45356"/>
                  </a:cubicBezTo>
                  <a:cubicBezTo>
                    <a:pt x="34627" y="45356"/>
                    <a:pt x="34622" y="45356"/>
                    <a:pt x="34618" y="45356"/>
                  </a:cubicBezTo>
                  <a:lnTo>
                    <a:pt x="31567" y="45356"/>
                  </a:lnTo>
                  <a:cubicBezTo>
                    <a:pt x="31004" y="45356"/>
                    <a:pt x="30553" y="44886"/>
                    <a:pt x="30577" y="44322"/>
                  </a:cubicBezTo>
                  <a:lnTo>
                    <a:pt x="30817" y="38508"/>
                  </a:lnTo>
                  <a:cubicBezTo>
                    <a:pt x="41864" y="35816"/>
                    <a:pt x="49816" y="25743"/>
                    <a:pt x="49816" y="14311"/>
                  </a:cubicBezTo>
                  <a:lnTo>
                    <a:pt x="49816" y="1"/>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2"/>
            <p:cNvSpPr/>
            <p:nvPr/>
          </p:nvSpPr>
          <p:spPr>
            <a:xfrm>
              <a:off x="4500558" y="2214036"/>
              <a:ext cx="103732" cy="272803"/>
            </a:xfrm>
            <a:custGeom>
              <a:avLst/>
              <a:gdLst/>
              <a:ahLst/>
              <a:cxnLst/>
              <a:rect l="l" t="t" r="r" b="b"/>
              <a:pathLst>
                <a:path w="6771" h="17807" extrusionOk="0">
                  <a:moveTo>
                    <a:pt x="6771" y="1"/>
                  </a:moveTo>
                  <a:lnTo>
                    <a:pt x="1" y="1211"/>
                  </a:lnTo>
                  <a:lnTo>
                    <a:pt x="1" y="3716"/>
                  </a:lnTo>
                  <a:lnTo>
                    <a:pt x="3301" y="3643"/>
                  </a:lnTo>
                  <a:lnTo>
                    <a:pt x="3301" y="17807"/>
                  </a:lnTo>
                  <a:lnTo>
                    <a:pt x="6771" y="17807"/>
                  </a:lnTo>
                  <a:lnTo>
                    <a:pt x="67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2"/>
            <p:cNvSpPr/>
            <p:nvPr/>
          </p:nvSpPr>
          <p:spPr>
            <a:xfrm>
              <a:off x="4148642" y="1993198"/>
              <a:ext cx="846706" cy="86405"/>
            </a:xfrm>
            <a:custGeom>
              <a:avLst/>
              <a:gdLst/>
              <a:ahLst/>
              <a:cxnLst/>
              <a:rect l="l" t="t" r="r" b="b"/>
              <a:pathLst>
                <a:path w="55268" h="5640" extrusionOk="0">
                  <a:moveTo>
                    <a:pt x="1" y="1"/>
                  </a:moveTo>
                  <a:lnTo>
                    <a:pt x="1" y="5640"/>
                  </a:lnTo>
                  <a:lnTo>
                    <a:pt x="55268" y="5640"/>
                  </a:lnTo>
                  <a:lnTo>
                    <a:pt x="55268" y="1"/>
                  </a:ln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2"/>
            <p:cNvSpPr/>
            <p:nvPr/>
          </p:nvSpPr>
          <p:spPr>
            <a:xfrm>
              <a:off x="4135865" y="1980421"/>
              <a:ext cx="872275" cy="111943"/>
            </a:xfrm>
            <a:custGeom>
              <a:avLst/>
              <a:gdLst/>
              <a:ahLst/>
              <a:cxnLst/>
              <a:rect l="l" t="t" r="r" b="b"/>
              <a:pathLst>
                <a:path w="56937" h="7307" extrusionOk="0">
                  <a:moveTo>
                    <a:pt x="55268" y="1669"/>
                  </a:moveTo>
                  <a:lnTo>
                    <a:pt x="55268" y="5639"/>
                  </a:lnTo>
                  <a:lnTo>
                    <a:pt x="1671" y="5639"/>
                  </a:lnTo>
                  <a:lnTo>
                    <a:pt x="1671" y="1669"/>
                  </a:lnTo>
                  <a:close/>
                  <a:moveTo>
                    <a:pt x="0" y="1"/>
                  </a:moveTo>
                  <a:lnTo>
                    <a:pt x="0" y="7307"/>
                  </a:lnTo>
                  <a:lnTo>
                    <a:pt x="56936" y="7307"/>
                  </a:lnTo>
                  <a:lnTo>
                    <a:pt x="56936" y="1"/>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2"/>
            <p:cNvSpPr/>
            <p:nvPr/>
          </p:nvSpPr>
          <p:spPr>
            <a:xfrm>
              <a:off x="4255683" y="2905060"/>
              <a:ext cx="632639" cy="83371"/>
            </a:xfrm>
            <a:custGeom>
              <a:avLst/>
              <a:gdLst/>
              <a:ahLst/>
              <a:cxnLst/>
              <a:rect l="l" t="t" r="r" b="b"/>
              <a:pathLst>
                <a:path w="41295" h="5442" extrusionOk="0">
                  <a:moveTo>
                    <a:pt x="0" y="0"/>
                  </a:moveTo>
                  <a:lnTo>
                    <a:pt x="0" y="5442"/>
                  </a:lnTo>
                  <a:lnTo>
                    <a:pt x="41295" y="5442"/>
                  </a:lnTo>
                  <a:lnTo>
                    <a:pt x="41295" y="0"/>
                  </a:ln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2"/>
            <p:cNvSpPr/>
            <p:nvPr/>
          </p:nvSpPr>
          <p:spPr>
            <a:xfrm>
              <a:off x="4242891" y="2892283"/>
              <a:ext cx="658208" cy="108941"/>
            </a:xfrm>
            <a:custGeom>
              <a:avLst/>
              <a:gdLst/>
              <a:ahLst/>
              <a:cxnLst/>
              <a:rect l="l" t="t" r="r" b="b"/>
              <a:pathLst>
                <a:path w="42964" h="7111" extrusionOk="0">
                  <a:moveTo>
                    <a:pt x="41297" y="1669"/>
                  </a:moveTo>
                  <a:lnTo>
                    <a:pt x="41297" y="5442"/>
                  </a:lnTo>
                  <a:lnTo>
                    <a:pt x="1670" y="5442"/>
                  </a:lnTo>
                  <a:lnTo>
                    <a:pt x="1670" y="1669"/>
                  </a:lnTo>
                  <a:close/>
                  <a:moveTo>
                    <a:pt x="1" y="0"/>
                  </a:moveTo>
                  <a:lnTo>
                    <a:pt x="1" y="7110"/>
                  </a:lnTo>
                  <a:lnTo>
                    <a:pt x="42964" y="7110"/>
                  </a:lnTo>
                  <a:lnTo>
                    <a:pt x="42964" y="0"/>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52"/>
          <p:cNvGrpSpPr/>
          <p:nvPr/>
        </p:nvGrpSpPr>
        <p:grpSpPr>
          <a:xfrm>
            <a:off x="6702113" y="1954164"/>
            <a:ext cx="737573" cy="1174803"/>
            <a:chOff x="6726963" y="1903405"/>
            <a:chExt cx="737573" cy="1174803"/>
          </a:xfrm>
        </p:grpSpPr>
        <p:sp>
          <p:nvSpPr>
            <p:cNvPr id="1695" name="Google Shape;1695;p52"/>
            <p:cNvSpPr/>
            <p:nvPr/>
          </p:nvSpPr>
          <p:spPr>
            <a:xfrm>
              <a:off x="6859747" y="2479980"/>
              <a:ext cx="470124" cy="585458"/>
            </a:xfrm>
            <a:custGeom>
              <a:avLst/>
              <a:gdLst/>
              <a:ahLst/>
              <a:cxnLst/>
              <a:rect l="l" t="t" r="r" b="b"/>
              <a:pathLst>
                <a:path w="30702" h="38234" extrusionOk="0">
                  <a:moveTo>
                    <a:pt x="1" y="0"/>
                  </a:moveTo>
                  <a:lnTo>
                    <a:pt x="1" y="37921"/>
                  </a:lnTo>
                  <a:cubicBezTo>
                    <a:pt x="1" y="38109"/>
                    <a:pt x="155" y="38234"/>
                    <a:pt x="315" y="38234"/>
                  </a:cubicBezTo>
                  <a:cubicBezTo>
                    <a:pt x="392" y="38234"/>
                    <a:pt x="470" y="38205"/>
                    <a:pt x="534" y="38141"/>
                  </a:cubicBezTo>
                  <a:lnTo>
                    <a:pt x="15351" y="23158"/>
                  </a:lnTo>
                  <a:lnTo>
                    <a:pt x="30167" y="38141"/>
                  </a:lnTo>
                  <a:cubicBezTo>
                    <a:pt x="30231" y="38205"/>
                    <a:pt x="30309" y="38234"/>
                    <a:pt x="30386" y="38234"/>
                  </a:cubicBezTo>
                  <a:cubicBezTo>
                    <a:pt x="30547" y="38234"/>
                    <a:pt x="30701" y="38109"/>
                    <a:pt x="30701" y="37921"/>
                  </a:cubicBezTo>
                  <a:lnTo>
                    <a:pt x="307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2"/>
            <p:cNvSpPr/>
            <p:nvPr/>
          </p:nvSpPr>
          <p:spPr>
            <a:xfrm>
              <a:off x="6846945" y="2467193"/>
              <a:ext cx="495681" cy="611015"/>
            </a:xfrm>
            <a:custGeom>
              <a:avLst/>
              <a:gdLst/>
              <a:ahLst/>
              <a:cxnLst/>
              <a:rect l="l" t="t" r="r" b="b"/>
              <a:pathLst>
                <a:path w="32371" h="39903" extrusionOk="0">
                  <a:moveTo>
                    <a:pt x="30703" y="1670"/>
                  </a:moveTo>
                  <a:lnTo>
                    <a:pt x="30703" y="37486"/>
                  </a:lnTo>
                  <a:lnTo>
                    <a:pt x="16187" y="22807"/>
                  </a:lnTo>
                  <a:lnTo>
                    <a:pt x="1671" y="37486"/>
                  </a:lnTo>
                  <a:lnTo>
                    <a:pt x="1671" y="1670"/>
                  </a:lnTo>
                  <a:close/>
                  <a:moveTo>
                    <a:pt x="1" y="1"/>
                  </a:moveTo>
                  <a:lnTo>
                    <a:pt x="1" y="38754"/>
                  </a:lnTo>
                  <a:cubicBezTo>
                    <a:pt x="1" y="39218"/>
                    <a:pt x="280" y="39638"/>
                    <a:pt x="711" y="39815"/>
                  </a:cubicBezTo>
                  <a:cubicBezTo>
                    <a:pt x="853" y="39873"/>
                    <a:pt x="1001" y="39902"/>
                    <a:pt x="1148" y="39902"/>
                  </a:cubicBezTo>
                  <a:cubicBezTo>
                    <a:pt x="1448" y="39902"/>
                    <a:pt x="1743" y="39784"/>
                    <a:pt x="1962" y="39563"/>
                  </a:cubicBezTo>
                  <a:lnTo>
                    <a:pt x="16186" y="25179"/>
                  </a:lnTo>
                  <a:lnTo>
                    <a:pt x="30412" y="39566"/>
                  </a:lnTo>
                  <a:cubicBezTo>
                    <a:pt x="30627" y="39780"/>
                    <a:pt x="30918" y="39901"/>
                    <a:pt x="31222" y="39903"/>
                  </a:cubicBezTo>
                  <a:cubicBezTo>
                    <a:pt x="31856" y="39901"/>
                    <a:pt x="32370" y="39388"/>
                    <a:pt x="32370" y="38754"/>
                  </a:cubicBezTo>
                  <a:lnTo>
                    <a:pt x="3237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2"/>
            <p:cNvSpPr/>
            <p:nvPr/>
          </p:nvSpPr>
          <p:spPr>
            <a:xfrm>
              <a:off x="6740576" y="1916146"/>
              <a:ext cx="710347" cy="701282"/>
            </a:xfrm>
            <a:custGeom>
              <a:avLst/>
              <a:gdLst/>
              <a:ahLst/>
              <a:cxnLst/>
              <a:rect l="l" t="t" r="r" b="b"/>
              <a:pathLst>
                <a:path w="46390" h="45798" extrusionOk="0">
                  <a:moveTo>
                    <a:pt x="18946" y="0"/>
                  </a:moveTo>
                  <a:cubicBezTo>
                    <a:pt x="18254" y="0"/>
                    <a:pt x="17575" y="268"/>
                    <a:pt x="17065" y="772"/>
                  </a:cubicBezTo>
                  <a:lnTo>
                    <a:pt x="15263" y="2547"/>
                  </a:lnTo>
                  <a:cubicBezTo>
                    <a:pt x="14802" y="3003"/>
                    <a:pt x="14191" y="3275"/>
                    <a:pt x="13544" y="3314"/>
                  </a:cubicBezTo>
                  <a:lnTo>
                    <a:pt x="11019" y="3464"/>
                  </a:lnTo>
                  <a:cubicBezTo>
                    <a:pt x="9977" y="3526"/>
                    <a:pt x="9067" y="4187"/>
                    <a:pt x="8686" y="5159"/>
                  </a:cubicBezTo>
                  <a:lnTo>
                    <a:pt x="7762" y="7513"/>
                  </a:lnTo>
                  <a:cubicBezTo>
                    <a:pt x="7526" y="8117"/>
                    <a:pt x="7078" y="8616"/>
                    <a:pt x="6501" y="8914"/>
                  </a:cubicBezTo>
                  <a:lnTo>
                    <a:pt x="4256" y="10077"/>
                  </a:lnTo>
                  <a:cubicBezTo>
                    <a:pt x="3330" y="10557"/>
                    <a:pt x="2768" y="11532"/>
                    <a:pt x="2815" y="12576"/>
                  </a:cubicBezTo>
                  <a:lnTo>
                    <a:pt x="2929" y="15102"/>
                  </a:lnTo>
                  <a:cubicBezTo>
                    <a:pt x="2959" y="15749"/>
                    <a:pt x="2752" y="16386"/>
                    <a:pt x="2348" y="16893"/>
                  </a:cubicBezTo>
                  <a:lnTo>
                    <a:pt x="770" y="18870"/>
                  </a:lnTo>
                  <a:cubicBezTo>
                    <a:pt x="119" y="19686"/>
                    <a:pt x="1" y="20806"/>
                    <a:pt x="469" y="21738"/>
                  </a:cubicBezTo>
                  <a:lnTo>
                    <a:pt x="1600" y="23999"/>
                  </a:lnTo>
                  <a:cubicBezTo>
                    <a:pt x="1891" y="24578"/>
                    <a:pt x="1961" y="25244"/>
                    <a:pt x="1798" y="25873"/>
                  </a:cubicBezTo>
                  <a:lnTo>
                    <a:pt x="1159" y="28319"/>
                  </a:lnTo>
                  <a:cubicBezTo>
                    <a:pt x="897" y="29330"/>
                    <a:pt x="1244" y="30400"/>
                    <a:pt x="2051" y="31062"/>
                  </a:cubicBezTo>
                  <a:lnTo>
                    <a:pt x="4005" y="32667"/>
                  </a:lnTo>
                  <a:cubicBezTo>
                    <a:pt x="4506" y="33079"/>
                    <a:pt x="4841" y="33659"/>
                    <a:pt x="4946" y="34298"/>
                  </a:cubicBezTo>
                  <a:lnTo>
                    <a:pt x="5360" y="36793"/>
                  </a:lnTo>
                  <a:cubicBezTo>
                    <a:pt x="5530" y="37823"/>
                    <a:pt x="6284" y="38661"/>
                    <a:pt x="7290" y="38937"/>
                  </a:cubicBezTo>
                  <a:lnTo>
                    <a:pt x="9728" y="39609"/>
                  </a:lnTo>
                  <a:cubicBezTo>
                    <a:pt x="10353" y="39780"/>
                    <a:pt x="10895" y="40174"/>
                    <a:pt x="11253" y="40716"/>
                  </a:cubicBezTo>
                  <a:lnTo>
                    <a:pt x="12645" y="42827"/>
                  </a:lnTo>
                  <a:cubicBezTo>
                    <a:pt x="13144" y="43585"/>
                    <a:pt x="13988" y="44030"/>
                    <a:pt x="14879" y="44030"/>
                  </a:cubicBezTo>
                  <a:cubicBezTo>
                    <a:pt x="15011" y="44030"/>
                    <a:pt x="15145" y="44020"/>
                    <a:pt x="15279" y="44000"/>
                  </a:cubicBezTo>
                  <a:lnTo>
                    <a:pt x="17779" y="43621"/>
                  </a:lnTo>
                  <a:cubicBezTo>
                    <a:pt x="17912" y="43601"/>
                    <a:pt x="18045" y="43591"/>
                    <a:pt x="18178" y="43591"/>
                  </a:cubicBezTo>
                  <a:cubicBezTo>
                    <a:pt x="18687" y="43591"/>
                    <a:pt x="19189" y="43736"/>
                    <a:pt x="19623" y="44013"/>
                  </a:cubicBezTo>
                  <a:lnTo>
                    <a:pt x="21752" y="45375"/>
                  </a:lnTo>
                  <a:cubicBezTo>
                    <a:pt x="22192" y="45656"/>
                    <a:pt x="22693" y="45797"/>
                    <a:pt x="23195" y="45797"/>
                  </a:cubicBezTo>
                  <a:cubicBezTo>
                    <a:pt x="23696" y="45797"/>
                    <a:pt x="24198" y="45656"/>
                    <a:pt x="24637" y="45375"/>
                  </a:cubicBezTo>
                  <a:lnTo>
                    <a:pt x="26767" y="44013"/>
                  </a:lnTo>
                  <a:cubicBezTo>
                    <a:pt x="27201" y="43736"/>
                    <a:pt x="27703" y="43591"/>
                    <a:pt x="28212" y="43591"/>
                  </a:cubicBezTo>
                  <a:cubicBezTo>
                    <a:pt x="28345" y="43591"/>
                    <a:pt x="28478" y="43601"/>
                    <a:pt x="28611" y="43621"/>
                  </a:cubicBezTo>
                  <a:lnTo>
                    <a:pt x="31111" y="44000"/>
                  </a:lnTo>
                  <a:cubicBezTo>
                    <a:pt x="31245" y="44020"/>
                    <a:pt x="31379" y="44030"/>
                    <a:pt x="31511" y="44030"/>
                  </a:cubicBezTo>
                  <a:cubicBezTo>
                    <a:pt x="32402" y="44030"/>
                    <a:pt x="33246" y="43585"/>
                    <a:pt x="33745" y="42827"/>
                  </a:cubicBezTo>
                  <a:lnTo>
                    <a:pt x="35137" y="40716"/>
                  </a:lnTo>
                  <a:cubicBezTo>
                    <a:pt x="35495" y="40174"/>
                    <a:pt x="36036" y="39780"/>
                    <a:pt x="36662" y="39609"/>
                  </a:cubicBezTo>
                  <a:lnTo>
                    <a:pt x="39100" y="38936"/>
                  </a:lnTo>
                  <a:cubicBezTo>
                    <a:pt x="40106" y="38659"/>
                    <a:pt x="40860" y="37823"/>
                    <a:pt x="41030" y="36793"/>
                  </a:cubicBezTo>
                  <a:lnTo>
                    <a:pt x="41442" y="34298"/>
                  </a:lnTo>
                  <a:cubicBezTo>
                    <a:pt x="41549" y="33659"/>
                    <a:pt x="41883" y="33078"/>
                    <a:pt x="42384" y="32667"/>
                  </a:cubicBezTo>
                  <a:lnTo>
                    <a:pt x="44339" y="31062"/>
                  </a:lnTo>
                  <a:cubicBezTo>
                    <a:pt x="45144" y="30399"/>
                    <a:pt x="45491" y="29328"/>
                    <a:pt x="45229" y="28319"/>
                  </a:cubicBezTo>
                  <a:lnTo>
                    <a:pt x="44592" y="25873"/>
                  </a:lnTo>
                  <a:cubicBezTo>
                    <a:pt x="44428" y="25244"/>
                    <a:pt x="44499" y="24578"/>
                    <a:pt x="44788" y="23999"/>
                  </a:cubicBezTo>
                  <a:lnTo>
                    <a:pt x="45922" y="21738"/>
                  </a:lnTo>
                  <a:cubicBezTo>
                    <a:pt x="46389" y="20804"/>
                    <a:pt x="46271" y="19685"/>
                    <a:pt x="45620" y="18869"/>
                  </a:cubicBezTo>
                  <a:lnTo>
                    <a:pt x="44043" y="16893"/>
                  </a:lnTo>
                  <a:cubicBezTo>
                    <a:pt x="43638" y="16386"/>
                    <a:pt x="43431" y="15750"/>
                    <a:pt x="43461" y="15102"/>
                  </a:cubicBezTo>
                  <a:lnTo>
                    <a:pt x="43575" y="12576"/>
                  </a:lnTo>
                  <a:cubicBezTo>
                    <a:pt x="43622" y="11532"/>
                    <a:pt x="43059" y="10558"/>
                    <a:pt x="42132" y="10078"/>
                  </a:cubicBezTo>
                  <a:lnTo>
                    <a:pt x="39888" y="8914"/>
                  </a:lnTo>
                  <a:cubicBezTo>
                    <a:pt x="39312" y="8614"/>
                    <a:pt x="38864" y="8117"/>
                    <a:pt x="38628" y="7513"/>
                  </a:cubicBezTo>
                  <a:lnTo>
                    <a:pt x="37704" y="5159"/>
                  </a:lnTo>
                  <a:cubicBezTo>
                    <a:pt x="37323" y="4187"/>
                    <a:pt x="36413" y="3526"/>
                    <a:pt x="35371" y="3464"/>
                  </a:cubicBezTo>
                  <a:lnTo>
                    <a:pt x="32846" y="3314"/>
                  </a:lnTo>
                  <a:cubicBezTo>
                    <a:pt x="32199" y="3275"/>
                    <a:pt x="31588" y="3003"/>
                    <a:pt x="31125" y="2547"/>
                  </a:cubicBezTo>
                  <a:lnTo>
                    <a:pt x="29325" y="772"/>
                  </a:lnTo>
                  <a:cubicBezTo>
                    <a:pt x="28815" y="268"/>
                    <a:pt x="28136" y="0"/>
                    <a:pt x="27444" y="0"/>
                  </a:cubicBezTo>
                  <a:cubicBezTo>
                    <a:pt x="27128" y="0"/>
                    <a:pt x="26810" y="56"/>
                    <a:pt x="26504" y="171"/>
                  </a:cubicBezTo>
                  <a:lnTo>
                    <a:pt x="24137" y="1062"/>
                  </a:lnTo>
                  <a:cubicBezTo>
                    <a:pt x="23833" y="1175"/>
                    <a:pt x="23514" y="1232"/>
                    <a:pt x="23195" y="1232"/>
                  </a:cubicBezTo>
                  <a:cubicBezTo>
                    <a:pt x="22876" y="1232"/>
                    <a:pt x="22557" y="1175"/>
                    <a:pt x="22252" y="1062"/>
                  </a:cubicBezTo>
                  <a:lnTo>
                    <a:pt x="19886" y="171"/>
                  </a:lnTo>
                  <a:cubicBezTo>
                    <a:pt x="19580" y="56"/>
                    <a:pt x="19262" y="0"/>
                    <a:pt x="189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2"/>
            <p:cNvSpPr/>
            <p:nvPr/>
          </p:nvSpPr>
          <p:spPr>
            <a:xfrm>
              <a:off x="6726963" y="1903405"/>
              <a:ext cx="737573" cy="726762"/>
            </a:xfrm>
            <a:custGeom>
              <a:avLst/>
              <a:gdLst/>
              <a:ahLst/>
              <a:cxnLst/>
              <a:rect l="l" t="t" r="r" b="b"/>
              <a:pathLst>
                <a:path w="48168" h="47462" extrusionOk="0">
                  <a:moveTo>
                    <a:pt x="28334" y="1668"/>
                  </a:moveTo>
                  <a:cubicBezTo>
                    <a:pt x="28810" y="1668"/>
                    <a:pt x="29277" y="1852"/>
                    <a:pt x="29629" y="2198"/>
                  </a:cubicBezTo>
                  <a:lnTo>
                    <a:pt x="31429" y="3974"/>
                  </a:lnTo>
                  <a:cubicBezTo>
                    <a:pt x="32034" y="4571"/>
                    <a:pt x="32837" y="4928"/>
                    <a:pt x="33686" y="4979"/>
                  </a:cubicBezTo>
                  <a:lnTo>
                    <a:pt x="36211" y="5129"/>
                  </a:lnTo>
                  <a:cubicBezTo>
                    <a:pt x="36927" y="5172"/>
                    <a:pt x="37554" y="5627"/>
                    <a:pt x="37816" y="6296"/>
                  </a:cubicBezTo>
                  <a:lnTo>
                    <a:pt x="38740" y="8649"/>
                  </a:lnTo>
                  <a:cubicBezTo>
                    <a:pt x="39050" y="9442"/>
                    <a:pt x="39638" y="10095"/>
                    <a:pt x="40393" y="10485"/>
                  </a:cubicBezTo>
                  <a:lnTo>
                    <a:pt x="42638" y="11650"/>
                  </a:lnTo>
                  <a:cubicBezTo>
                    <a:pt x="43275" y="11981"/>
                    <a:pt x="43661" y="12651"/>
                    <a:pt x="43631" y="13369"/>
                  </a:cubicBezTo>
                  <a:lnTo>
                    <a:pt x="43516" y="15895"/>
                  </a:lnTo>
                  <a:cubicBezTo>
                    <a:pt x="43477" y="16745"/>
                    <a:pt x="43748" y="17581"/>
                    <a:pt x="44279" y="18245"/>
                  </a:cubicBezTo>
                  <a:lnTo>
                    <a:pt x="45857" y="20221"/>
                  </a:lnTo>
                  <a:cubicBezTo>
                    <a:pt x="46304" y="20783"/>
                    <a:pt x="46385" y="21554"/>
                    <a:pt x="46065" y="22197"/>
                  </a:cubicBezTo>
                  <a:lnTo>
                    <a:pt x="44934" y="24456"/>
                  </a:lnTo>
                  <a:cubicBezTo>
                    <a:pt x="44552" y="25217"/>
                    <a:pt x="44459" y="26091"/>
                    <a:pt x="44674" y="26913"/>
                  </a:cubicBezTo>
                  <a:lnTo>
                    <a:pt x="45313" y="29362"/>
                  </a:lnTo>
                  <a:cubicBezTo>
                    <a:pt x="45491" y="30056"/>
                    <a:pt x="45254" y="30793"/>
                    <a:pt x="44700" y="31250"/>
                  </a:cubicBezTo>
                  <a:lnTo>
                    <a:pt x="42745" y="32855"/>
                  </a:lnTo>
                  <a:cubicBezTo>
                    <a:pt x="42087" y="33394"/>
                    <a:pt x="41649" y="34155"/>
                    <a:pt x="41510" y="34994"/>
                  </a:cubicBezTo>
                  <a:lnTo>
                    <a:pt x="41097" y="37489"/>
                  </a:lnTo>
                  <a:cubicBezTo>
                    <a:pt x="40978" y="38197"/>
                    <a:pt x="40460" y="38772"/>
                    <a:pt x="39769" y="38965"/>
                  </a:cubicBezTo>
                  <a:lnTo>
                    <a:pt x="37330" y="39637"/>
                  </a:lnTo>
                  <a:cubicBezTo>
                    <a:pt x="36510" y="39861"/>
                    <a:pt x="35799" y="40377"/>
                    <a:pt x="35332" y="41088"/>
                  </a:cubicBezTo>
                  <a:lnTo>
                    <a:pt x="33938" y="43199"/>
                  </a:lnTo>
                  <a:cubicBezTo>
                    <a:pt x="33593" y="43722"/>
                    <a:pt x="33010" y="44028"/>
                    <a:pt x="32397" y="44028"/>
                  </a:cubicBezTo>
                  <a:cubicBezTo>
                    <a:pt x="32307" y="44028"/>
                    <a:pt x="32216" y="44021"/>
                    <a:pt x="32125" y="44007"/>
                  </a:cubicBezTo>
                  <a:lnTo>
                    <a:pt x="29625" y="43628"/>
                  </a:lnTo>
                  <a:cubicBezTo>
                    <a:pt x="29450" y="43602"/>
                    <a:pt x="29274" y="43589"/>
                    <a:pt x="29099" y="43589"/>
                  </a:cubicBezTo>
                  <a:cubicBezTo>
                    <a:pt x="28432" y="43589"/>
                    <a:pt x="27776" y="43778"/>
                    <a:pt x="27208" y="44141"/>
                  </a:cubicBezTo>
                  <a:lnTo>
                    <a:pt x="25077" y="45505"/>
                  </a:lnTo>
                  <a:cubicBezTo>
                    <a:pt x="24774" y="45698"/>
                    <a:pt x="24429" y="45794"/>
                    <a:pt x="24085" y="45794"/>
                  </a:cubicBezTo>
                  <a:cubicBezTo>
                    <a:pt x="23740" y="45794"/>
                    <a:pt x="23395" y="45698"/>
                    <a:pt x="23092" y="45505"/>
                  </a:cubicBezTo>
                  <a:lnTo>
                    <a:pt x="20961" y="44143"/>
                  </a:lnTo>
                  <a:cubicBezTo>
                    <a:pt x="20396" y="43781"/>
                    <a:pt x="19741" y="43590"/>
                    <a:pt x="19070" y="43590"/>
                  </a:cubicBezTo>
                  <a:cubicBezTo>
                    <a:pt x="18895" y="43590"/>
                    <a:pt x="18719" y="43603"/>
                    <a:pt x="18544" y="43630"/>
                  </a:cubicBezTo>
                  <a:lnTo>
                    <a:pt x="16044" y="44007"/>
                  </a:lnTo>
                  <a:cubicBezTo>
                    <a:pt x="15952" y="44021"/>
                    <a:pt x="15861" y="44028"/>
                    <a:pt x="15770" y="44028"/>
                  </a:cubicBezTo>
                  <a:cubicBezTo>
                    <a:pt x="15157" y="44028"/>
                    <a:pt x="14576" y="43721"/>
                    <a:pt x="14231" y="43200"/>
                  </a:cubicBezTo>
                  <a:lnTo>
                    <a:pt x="12839" y="41089"/>
                  </a:lnTo>
                  <a:cubicBezTo>
                    <a:pt x="12371" y="40379"/>
                    <a:pt x="11660" y="39863"/>
                    <a:pt x="10839" y="39637"/>
                  </a:cubicBezTo>
                  <a:lnTo>
                    <a:pt x="8401" y="38965"/>
                  </a:lnTo>
                  <a:cubicBezTo>
                    <a:pt x="7709" y="38773"/>
                    <a:pt x="7192" y="38199"/>
                    <a:pt x="7072" y="37489"/>
                  </a:cubicBezTo>
                  <a:lnTo>
                    <a:pt x="6660" y="34995"/>
                  </a:lnTo>
                  <a:cubicBezTo>
                    <a:pt x="6520" y="34156"/>
                    <a:pt x="6082" y="33395"/>
                    <a:pt x="5425" y="32855"/>
                  </a:cubicBezTo>
                  <a:lnTo>
                    <a:pt x="3471" y="31251"/>
                  </a:lnTo>
                  <a:cubicBezTo>
                    <a:pt x="2916" y="30793"/>
                    <a:pt x="2677" y="30056"/>
                    <a:pt x="2857" y="29362"/>
                  </a:cubicBezTo>
                  <a:lnTo>
                    <a:pt x="3494" y="26915"/>
                  </a:lnTo>
                  <a:cubicBezTo>
                    <a:pt x="3708" y="26091"/>
                    <a:pt x="3616" y="25219"/>
                    <a:pt x="3236" y="24458"/>
                  </a:cubicBezTo>
                  <a:lnTo>
                    <a:pt x="2103" y="22197"/>
                  </a:lnTo>
                  <a:cubicBezTo>
                    <a:pt x="1783" y="21554"/>
                    <a:pt x="1864" y="20783"/>
                    <a:pt x="2311" y="20221"/>
                  </a:cubicBezTo>
                  <a:lnTo>
                    <a:pt x="3889" y="18245"/>
                  </a:lnTo>
                  <a:cubicBezTo>
                    <a:pt x="4419" y="17580"/>
                    <a:pt x="4691" y="16745"/>
                    <a:pt x="4652" y="15895"/>
                  </a:cubicBezTo>
                  <a:lnTo>
                    <a:pt x="4537" y="13369"/>
                  </a:lnTo>
                  <a:cubicBezTo>
                    <a:pt x="4507" y="12653"/>
                    <a:pt x="4893" y="11981"/>
                    <a:pt x="5530" y="11650"/>
                  </a:cubicBezTo>
                  <a:lnTo>
                    <a:pt x="7775" y="10487"/>
                  </a:lnTo>
                  <a:cubicBezTo>
                    <a:pt x="8530" y="10095"/>
                    <a:pt x="9118" y="9442"/>
                    <a:pt x="9428" y="8651"/>
                  </a:cubicBezTo>
                  <a:lnTo>
                    <a:pt x="10350" y="6296"/>
                  </a:lnTo>
                  <a:cubicBezTo>
                    <a:pt x="10614" y="5627"/>
                    <a:pt x="11240" y="5172"/>
                    <a:pt x="11957" y="5129"/>
                  </a:cubicBezTo>
                  <a:lnTo>
                    <a:pt x="14481" y="4979"/>
                  </a:lnTo>
                  <a:cubicBezTo>
                    <a:pt x="15331" y="4928"/>
                    <a:pt x="16132" y="4571"/>
                    <a:pt x="16739" y="3973"/>
                  </a:cubicBezTo>
                  <a:lnTo>
                    <a:pt x="18540" y="2198"/>
                  </a:lnTo>
                  <a:cubicBezTo>
                    <a:pt x="18891" y="1852"/>
                    <a:pt x="19359" y="1668"/>
                    <a:pt x="19835" y="1668"/>
                  </a:cubicBezTo>
                  <a:cubicBezTo>
                    <a:pt x="20052" y="1668"/>
                    <a:pt x="20271" y="1706"/>
                    <a:pt x="20481" y="1785"/>
                  </a:cubicBezTo>
                  <a:lnTo>
                    <a:pt x="22849" y="2675"/>
                  </a:lnTo>
                  <a:cubicBezTo>
                    <a:pt x="23247" y="2825"/>
                    <a:pt x="23665" y="2899"/>
                    <a:pt x="24084" y="2899"/>
                  </a:cubicBezTo>
                  <a:cubicBezTo>
                    <a:pt x="24503" y="2899"/>
                    <a:pt x="24921" y="2825"/>
                    <a:pt x="25319" y="2675"/>
                  </a:cubicBezTo>
                  <a:lnTo>
                    <a:pt x="27687" y="1785"/>
                  </a:lnTo>
                  <a:cubicBezTo>
                    <a:pt x="27898" y="1706"/>
                    <a:pt x="28117" y="1668"/>
                    <a:pt x="28334" y="1668"/>
                  </a:cubicBezTo>
                  <a:close/>
                  <a:moveTo>
                    <a:pt x="19836" y="1"/>
                  </a:moveTo>
                  <a:cubicBezTo>
                    <a:pt x="18929" y="1"/>
                    <a:pt x="18038" y="351"/>
                    <a:pt x="17368" y="1010"/>
                  </a:cubicBezTo>
                  <a:lnTo>
                    <a:pt x="15567" y="2786"/>
                  </a:lnTo>
                  <a:cubicBezTo>
                    <a:pt x="15249" y="3100"/>
                    <a:pt x="14828" y="3287"/>
                    <a:pt x="14383" y="3313"/>
                  </a:cubicBezTo>
                  <a:lnTo>
                    <a:pt x="11858" y="3463"/>
                  </a:lnTo>
                  <a:cubicBezTo>
                    <a:pt x="10493" y="3546"/>
                    <a:pt x="9298" y="4414"/>
                    <a:pt x="8797" y="5686"/>
                  </a:cubicBezTo>
                  <a:lnTo>
                    <a:pt x="7875" y="8041"/>
                  </a:lnTo>
                  <a:cubicBezTo>
                    <a:pt x="7712" y="8456"/>
                    <a:pt x="7403" y="8799"/>
                    <a:pt x="7007" y="9005"/>
                  </a:cubicBezTo>
                  <a:lnTo>
                    <a:pt x="4762" y="10168"/>
                  </a:lnTo>
                  <a:cubicBezTo>
                    <a:pt x="3548" y="10801"/>
                    <a:pt x="2811" y="12078"/>
                    <a:pt x="2870" y="13445"/>
                  </a:cubicBezTo>
                  <a:lnTo>
                    <a:pt x="2985" y="15971"/>
                  </a:lnTo>
                  <a:cubicBezTo>
                    <a:pt x="3005" y="16417"/>
                    <a:pt x="2863" y="16855"/>
                    <a:pt x="2584" y="17205"/>
                  </a:cubicBezTo>
                  <a:lnTo>
                    <a:pt x="1006" y="19181"/>
                  </a:lnTo>
                  <a:cubicBezTo>
                    <a:pt x="155" y="20251"/>
                    <a:pt x="1" y="21718"/>
                    <a:pt x="610" y="22943"/>
                  </a:cubicBezTo>
                  <a:lnTo>
                    <a:pt x="1743" y="25204"/>
                  </a:lnTo>
                  <a:cubicBezTo>
                    <a:pt x="1943" y="25604"/>
                    <a:pt x="1991" y="26062"/>
                    <a:pt x="1878" y="26494"/>
                  </a:cubicBezTo>
                  <a:lnTo>
                    <a:pt x="1241" y="28941"/>
                  </a:lnTo>
                  <a:cubicBezTo>
                    <a:pt x="898" y="30265"/>
                    <a:pt x="1354" y="31669"/>
                    <a:pt x="2410" y="32539"/>
                  </a:cubicBezTo>
                  <a:lnTo>
                    <a:pt x="4364" y="34145"/>
                  </a:lnTo>
                  <a:cubicBezTo>
                    <a:pt x="4709" y="34427"/>
                    <a:pt x="4939" y="34826"/>
                    <a:pt x="5013" y="35267"/>
                  </a:cubicBezTo>
                  <a:lnTo>
                    <a:pt x="5426" y="37762"/>
                  </a:lnTo>
                  <a:cubicBezTo>
                    <a:pt x="5652" y="39111"/>
                    <a:pt x="6640" y="40207"/>
                    <a:pt x="7958" y="40573"/>
                  </a:cubicBezTo>
                  <a:lnTo>
                    <a:pt x="10397" y="41245"/>
                  </a:lnTo>
                  <a:cubicBezTo>
                    <a:pt x="10826" y="41363"/>
                    <a:pt x="11199" y="41634"/>
                    <a:pt x="11446" y="42007"/>
                  </a:cubicBezTo>
                  <a:lnTo>
                    <a:pt x="12838" y="44117"/>
                  </a:lnTo>
                  <a:cubicBezTo>
                    <a:pt x="13495" y="45111"/>
                    <a:pt x="14602" y="45695"/>
                    <a:pt x="15771" y="45695"/>
                  </a:cubicBezTo>
                  <a:cubicBezTo>
                    <a:pt x="15944" y="45695"/>
                    <a:pt x="16119" y="45682"/>
                    <a:pt x="16293" y="45656"/>
                  </a:cubicBezTo>
                  <a:lnTo>
                    <a:pt x="18794" y="45278"/>
                  </a:lnTo>
                  <a:cubicBezTo>
                    <a:pt x="18886" y="45265"/>
                    <a:pt x="18978" y="45258"/>
                    <a:pt x="19069" y="45258"/>
                  </a:cubicBezTo>
                  <a:cubicBezTo>
                    <a:pt x="19420" y="45258"/>
                    <a:pt x="19764" y="45357"/>
                    <a:pt x="20062" y="45548"/>
                  </a:cubicBezTo>
                  <a:lnTo>
                    <a:pt x="22193" y="46911"/>
                  </a:lnTo>
                  <a:cubicBezTo>
                    <a:pt x="22756" y="47270"/>
                    <a:pt x="23409" y="47462"/>
                    <a:pt x="24076" y="47462"/>
                  </a:cubicBezTo>
                  <a:cubicBezTo>
                    <a:pt x="24079" y="47462"/>
                    <a:pt x="24081" y="47462"/>
                    <a:pt x="24084" y="47462"/>
                  </a:cubicBezTo>
                  <a:cubicBezTo>
                    <a:pt x="24086" y="47462"/>
                    <a:pt x="24089" y="47462"/>
                    <a:pt x="24091" y="47462"/>
                  </a:cubicBezTo>
                  <a:cubicBezTo>
                    <a:pt x="24759" y="47462"/>
                    <a:pt x="25412" y="47270"/>
                    <a:pt x="25975" y="46911"/>
                  </a:cubicBezTo>
                  <a:lnTo>
                    <a:pt x="28106" y="45549"/>
                  </a:lnTo>
                  <a:cubicBezTo>
                    <a:pt x="28405" y="45358"/>
                    <a:pt x="28750" y="45258"/>
                    <a:pt x="29101" y="45258"/>
                  </a:cubicBezTo>
                  <a:cubicBezTo>
                    <a:pt x="29192" y="45258"/>
                    <a:pt x="29283" y="45265"/>
                    <a:pt x="29374" y="45278"/>
                  </a:cubicBezTo>
                  <a:lnTo>
                    <a:pt x="31874" y="45657"/>
                  </a:lnTo>
                  <a:cubicBezTo>
                    <a:pt x="32048" y="45683"/>
                    <a:pt x="32222" y="45696"/>
                    <a:pt x="32395" y="45696"/>
                  </a:cubicBezTo>
                  <a:cubicBezTo>
                    <a:pt x="33564" y="45696"/>
                    <a:pt x="34672" y="45113"/>
                    <a:pt x="35330" y="44118"/>
                  </a:cubicBezTo>
                  <a:lnTo>
                    <a:pt x="36722" y="42007"/>
                  </a:lnTo>
                  <a:cubicBezTo>
                    <a:pt x="36969" y="41634"/>
                    <a:pt x="37341" y="41363"/>
                    <a:pt x="37771" y="41245"/>
                  </a:cubicBezTo>
                  <a:lnTo>
                    <a:pt x="40210" y="40573"/>
                  </a:lnTo>
                  <a:cubicBezTo>
                    <a:pt x="41528" y="40207"/>
                    <a:pt x="42515" y="39111"/>
                    <a:pt x="42742" y="37762"/>
                  </a:cubicBezTo>
                  <a:lnTo>
                    <a:pt x="43155" y="35267"/>
                  </a:lnTo>
                  <a:cubicBezTo>
                    <a:pt x="43229" y="34826"/>
                    <a:pt x="43458" y="34427"/>
                    <a:pt x="43804" y="34145"/>
                  </a:cubicBezTo>
                  <a:lnTo>
                    <a:pt x="45758" y="32539"/>
                  </a:lnTo>
                  <a:cubicBezTo>
                    <a:pt x="46813" y="31669"/>
                    <a:pt x="47268" y="30265"/>
                    <a:pt x="46927" y="28941"/>
                  </a:cubicBezTo>
                  <a:lnTo>
                    <a:pt x="46288" y="26494"/>
                  </a:lnTo>
                  <a:cubicBezTo>
                    <a:pt x="46176" y="26062"/>
                    <a:pt x="46225" y="25604"/>
                    <a:pt x="46425" y="25204"/>
                  </a:cubicBezTo>
                  <a:lnTo>
                    <a:pt x="47558" y="22943"/>
                  </a:lnTo>
                  <a:cubicBezTo>
                    <a:pt x="48167" y="21718"/>
                    <a:pt x="48013" y="20251"/>
                    <a:pt x="47162" y="19181"/>
                  </a:cubicBezTo>
                  <a:lnTo>
                    <a:pt x="45584" y="17205"/>
                  </a:lnTo>
                  <a:cubicBezTo>
                    <a:pt x="45305" y="16855"/>
                    <a:pt x="45163" y="16417"/>
                    <a:pt x="45183" y="15971"/>
                  </a:cubicBezTo>
                  <a:lnTo>
                    <a:pt x="45298" y="13445"/>
                  </a:lnTo>
                  <a:cubicBezTo>
                    <a:pt x="45357" y="12078"/>
                    <a:pt x="44619" y="10801"/>
                    <a:pt x="43406" y="10168"/>
                  </a:cubicBezTo>
                  <a:lnTo>
                    <a:pt x="41161" y="9005"/>
                  </a:lnTo>
                  <a:cubicBezTo>
                    <a:pt x="40765" y="8799"/>
                    <a:pt x="40456" y="8456"/>
                    <a:pt x="40293" y="8041"/>
                  </a:cubicBezTo>
                  <a:lnTo>
                    <a:pt x="39371" y="5686"/>
                  </a:lnTo>
                  <a:cubicBezTo>
                    <a:pt x="38869" y="4414"/>
                    <a:pt x="37676" y="3546"/>
                    <a:pt x="36310" y="3463"/>
                  </a:cubicBezTo>
                  <a:lnTo>
                    <a:pt x="33787" y="3313"/>
                  </a:lnTo>
                  <a:cubicBezTo>
                    <a:pt x="33340" y="3287"/>
                    <a:pt x="32919" y="3100"/>
                    <a:pt x="32602" y="2786"/>
                  </a:cubicBezTo>
                  <a:lnTo>
                    <a:pt x="30801" y="1010"/>
                  </a:lnTo>
                  <a:cubicBezTo>
                    <a:pt x="30130" y="351"/>
                    <a:pt x="29239" y="1"/>
                    <a:pt x="28332" y="1"/>
                  </a:cubicBezTo>
                  <a:cubicBezTo>
                    <a:pt x="27919" y="1"/>
                    <a:pt x="27501" y="73"/>
                    <a:pt x="27100" y="223"/>
                  </a:cubicBezTo>
                  <a:lnTo>
                    <a:pt x="24732" y="1114"/>
                  </a:lnTo>
                  <a:cubicBezTo>
                    <a:pt x="24523" y="1192"/>
                    <a:pt x="24304" y="1231"/>
                    <a:pt x="24084" y="1231"/>
                  </a:cubicBezTo>
                  <a:cubicBezTo>
                    <a:pt x="23864" y="1231"/>
                    <a:pt x="23644" y="1192"/>
                    <a:pt x="23435" y="1114"/>
                  </a:cubicBezTo>
                  <a:lnTo>
                    <a:pt x="21069" y="223"/>
                  </a:lnTo>
                  <a:cubicBezTo>
                    <a:pt x="20667" y="73"/>
                    <a:pt x="20250" y="1"/>
                    <a:pt x="198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2"/>
            <p:cNvSpPr/>
            <p:nvPr/>
          </p:nvSpPr>
          <p:spPr>
            <a:xfrm>
              <a:off x="7008641" y="2138310"/>
              <a:ext cx="164563" cy="280280"/>
            </a:xfrm>
            <a:custGeom>
              <a:avLst/>
              <a:gdLst/>
              <a:ahLst/>
              <a:cxnLst/>
              <a:rect l="l" t="t" r="r" b="b"/>
              <a:pathLst>
                <a:path w="10747" h="18304" extrusionOk="0">
                  <a:moveTo>
                    <a:pt x="5210" y="0"/>
                  </a:moveTo>
                  <a:cubicBezTo>
                    <a:pt x="3793" y="0"/>
                    <a:pt x="2602" y="446"/>
                    <a:pt x="1636" y="1336"/>
                  </a:cubicBezTo>
                  <a:cubicBezTo>
                    <a:pt x="671" y="2227"/>
                    <a:pt x="208" y="3375"/>
                    <a:pt x="248" y="4783"/>
                  </a:cubicBezTo>
                  <a:lnTo>
                    <a:pt x="273" y="4855"/>
                  </a:lnTo>
                  <a:lnTo>
                    <a:pt x="3634" y="4855"/>
                  </a:lnTo>
                  <a:cubicBezTo>
                    <a:pt x="3634" y="4236"/>
                    <a:pt x="3799" y="3733"/>
                    <a:pt x="4129" y="3349"/>
                  </a:cubicBezTo>
                  <a:cubicBezTo>
                    <a:pt x="4459" y="2965"/>
                    <a:pt x="4853" y="2773"/>
                    <a:pt x="5308" y="2773"/>
                  </a:cubicBezTo>
                  <a:cubicBezTo>
                    <a:pt x="5310" y="2773"/>
                    <a:pt x="5312" y="2773"/>
                    <a:pt x="5314" y="2773"/>
                  </a:cubicBezTo>
                  <a:cubicBezTo>
                    <a:pt x="5873" y="2773"/>
                    <a:pt x="6303" y="2989"/>
                    <a:pt x="6604" y="3421"/>
                  </a:cubicBezTo>
                  <a:cubicBezTo>
                    <a:pt x="6905" y="3854"/>
                    <a:pt x="7056" y="4417"/>
                    <a:pt x="7056" y="5112"/>
                  </a:cubicBezTo>
                  <a:cubicBezTo>
                    <a:pt x="7056" y="5904"/>
                    <a:pt x="6905" y="6521"/>
                    <a:pt x="6604" y="6962"/>
                  </a:cubicBezTo>
                  <a:cubicBezTo>
                    <a:pt x="6302" y="7403"/>
                    <a:pt x="5841" y="7623"/>
                    <a:pt x="5223" y="7623"/>
                  </a:cubicBezTo>
                  <a:lnTo>
                    <a:pt x="3488" y="7623"/>
                  </a:lnTo>
                  <a:lnTo>
                    <a:pt x="3487" y="10311"/>
                  </a:lnTo>
                  <a:lnTo>
                    <a:pt x="5222" y="10311"/>
                  </a:lnTo>
                  <a:cubicBezTo>
                    <a:pt x="5899" y="10311"/>
                    <a:pt x="6409" y="10529"/>
                    <a:pt x="6756" y="10965"/>
                  </a:cubicBezTo>
                  <a:cubicBezTo>
                    <a:pt x="7102" y="11402"/>
                    <a:pt x="7275" y="12092"/>
                    <a:pt x="7275" y="13036"/>
                  </a:cubicBezTo>
                  <a:cubicBezTo>
                    <a:pt x="7275" y="13794"/>
                    <a:pt x="7098" y="14399"/>
                    <a:pt x="6743" y="14852"/>
                  </a:cubicBezTo>
                  <a:cubicBezTo>
                    <a:pt x="6390" y="15303"/>
                    <a:pt x="5913" y="15529"/>
                    <a:pt x="5314" y="15529"/>
                  </a:cubicBezTo>
                  <a:cubicBezTo>
                    <a:pt x="5312" y="15529"/>
                    <a:pt x="5310" y="15529"/>
                    <a:pt x="5308" y="15529"/>
                  </a:cubicBezTo>
                  <a:cubicBezTo>
                    <a:pt x="4778" y="15529"/>
                    <a:pt x="4334" y="15306"/>
                    <a:pt x="3977" y="14858"/>
                  </a:cubicBezTo>
                  <a:cubicBezTo>
                    <a:pt x="3618" y="14409"/>
                    <a:pt x="3438" y="13843"/>
                    <a:pt x="3438" y="13159"/>
                  </a:cubicBezTo>
                  <a:lnTo>
                    <a:pt x="65" y="13159"/>
                  </a:lnTo>
                  <a:lnTo>
                    <a:pt x="41" y="13232"/>
                  </a:lnTo>
                  <a:cubicBezTo>
                    <a:pt x="1" y="14862"/>
                    <a:pt x="493" y="16114"/>
                    <a:pt x="1519" y="16990"/>
                  </a:cubicBezTo>
                  <a:cubicBezTo>
                    <a:pt x="2544" y="17865"/>
                    <a:pt x="3768" y="18303"/>
                    <a:pt x="5192" y="18303"/>
                  </a:cubicBezTo>
                  <a:cubicBezTo>
                    <a:pt x="5194" y="18303"/>
                    <a:pt x="5196" y="18303"/>
                    <a:pt x="5199" y="18303"/>
                  </a:cubicBezTo>
                  <a:cubicBezTo>
                    <a:pt x="5201" y="18303"/>
                    <a:pt x="5204" y="18303"/>
                    <a:pt x="5206" y="18303"/>
                  </a:cubicBezTo>
                  <a:cubicBezTo>
                    <a:pt x="6824" y="18303"/>
                    <a:pt x="8151" y="17838"/>
                    <a:pt x="9187" y="16911"/>
                  </a:cubicBezTo>
                  <a:cubicBezTo>
                    <a:pt x="10226" y="15982"/>
                    <a:pt x="10745" y="14706"/>
                    <a:pt x="10747" y="13085"/>
                  </a:cubicBezTo>
                  <a:cubicBezTo>
                    <a:pt x="10745" y="12092"/>
                    <a:pt x="10526" y="11235"/>
                    <a:pt x="10087" y="10513"/>
                  </a:cubicBezTo>
                  <a:cubicBezTo>
                    <a:pt x="9646" y="9792"/>
                    <a:pt x="9010" y="9261"/>
                    <a:pt x="8180" y="8919"/>
                  </a:cubicBezTo>
                  <a:cubicBezTo>
                    <a:pt x="8905" y="8536"/>
                    <a:pt x="9476" y="8000"/>
                    <a:pt x="9891" y="7312"/>
                  </a:cubicBezTo>
                  <a:cubicBezTo>
                    <a:pt x="10303" y="6636"/>
                    <a:pt x="10519" y="5860"/>
                    <a:pt x="10515" y="5070"/>
                  </a:cubicBezTo>
                  <a:cubicBezTo>
                    <a:pt x="10515" y="3457"/>
                    <a:pt x="10033" y="2209"/>
                    <a:pt x="9072" y="1326"/>
                  </a:cubicBezTo>
                  <a:cubicBezTo>
                    <a:pt x="8111" y="441"/>
                    <a:pt x="6824" y="0"/>
                    <a:pt x="5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 name="Google Shape;1700;p52"/>
          <p:cNvGrpSpPr/>
          <p:nvPr/>
        </p:nvGrpSpPr>
        <p:grpSpPr>
          <a:xfrm>
            <a:off x="1427403" y="2019773"/>
            <a:ext cx="1291384" cy="1109194"/>
            <a:chOff x="-1892919" y="-1135548"/>
            <a:chExt cx="1227668" cy="1054568"/>
          </a:xfrm>
        </p:grpSpPr>
        <p:sp>
          <p:nvSpPr>
            <p:cNvPr id="1701" name="Google Shape;1701;p52"/>
            <p:cNvSpPr/>
            <p:nvPr/>
          </p:nvSpPr>
          <p:spPr>
            <a:xfrm>
              <a:off x="-1304892" y="-883365"/>
              <a:ext cx="53222" cy="573535"/>
            </a:xfrm>
            <a:custGeom>
              <a:avLst/>
              <a:gdLst/>
              <a:ahLst/>
              <a:cxnLst/>
              <a:rect l="l" t="t" r="r" b="b"/>
              <a:pathLst>
                <a:path w="3474" h="37437" extrusionOk="0">
                  <a:moveTo>
                    <a:pt x="1" y="1"/>
                  </a:moveTo>
                  <a:lnTo>
                    <a:pt x="1" y="37437"/>
                  </a:lnTo>
                  <a:lnTo>
                    <a:pt x="3474" y="37437"/>
                  </a:lnTo>
                  <a:lnTo>
                    <a:pt x="3474" y="1"/>
                  </a:ln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2"/>
            <p:cNvSpPr/>
            <p:nvPr/>
          </p:nvSpPr>
          <p:spPr>
            <a:xfrm>
              <a:off x="-1317669" y="-896142"/>
              <a:ext cx="78775" cy="599104"/>
            </a:xfrm>
            <a:custGeom>
              <a:avLst/>
              <a:gdLst/>
              <a:ahLst/>
              <a:cxnLst/>
              <a:rect l="l" t="t" r="r" b="b"/>
              <a:pathLst>
                <a:path w="5142" h="39106" extrusionOk="0">
                  <a:moveTo>
                    <a:pt x="3473" y="1669"/>
                  </a:moveTo>
                  <a:lnTo>
                    <a:pt x="3473" y="37436"/>
                  </a:lnTo>
                  <a:lnTo>
                    <a:pt x="1669" y="37436"/>
                  </a:lnTo>
                  <a:lnTo>
                    <a:pt x="1669" y="1669"/>
                  </a:lnTo>
                  <a:close/>
                  <a:moveTo>
                    <a:pt x="0" y="0"/>
                  </a:moveTo>
                  <a:lnTo>
                    <a:pt x="0" y="39105"/>
                  </a:lnTo>
                  <a:lnTo>
                    <a:pt x="5142" y="39105"/>
                  </a:lnTo>
                  <a:lnTo>
                    <a:pt x="514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2"/>
            <p:cNvSpPr/>
            <p:nvPr/>
          </p:nvSpPr>
          <p:spPr>
            <a:xfrm>
              <a:off x="-1664559" y="-1122771"/>
              <a:ext cx="770948" cy="725004"/>
            </a:xfrm>
            <a:custGeom>
              <a:avLst/>
              <a:gdLst/>
              <a:ahLst/>
              <a:cxnLst/>
              <a:rect l="l" t="t" r="r" b="b"/>
              <a:pathLst>
                <a:path w="50323" h="47324" extrusionOk="0">
                  <a:moveTo>
                    <a:pt x="25161" y="0"/>
                  </a:moveTo>
                  <a:cubicBezTo>
                    <a:pt x="24742" y="0"/>
                    <a:pt x="24323" y="218"/>
                    <a:pt x="24107" y="655"/>
                  </a:cubicBezTo>
                  <a:lnTo>
                    <a:pt x="17349" y="14349"/>
                  </a:lnTo>
                  <a:cubicBezTo>
                    <a:pt x="17177" y="14697"/>
                    <a:pt x="16846" y="14937"/>
                    <a:pt x="16464" y="14994"/>
                  </a:cubicBezTo>
                  <a:lnTo>
                    <a:pt x="1350" y="17188"/>
                  </a:lnTo>
                  <a:cubicBezTo>
                    <a:pt x="386" y="17330"/>
                    <a:pt x="1" y="18514"/>
                    <a:pt x="698" y="19194"/>
                  </a:cubicBezTo>
                  <a:lnTo>
                    <a:pt x="11635" y="29854"/>
                  </a:lnTo>
                  <a:cubicBezTo>
                    <a:pt x="11911" y="30125"/>
                    <a:pt x="12038" y="30514"/>
                    <a:pt x="11972" y="30894"/>
                  </a:cubicBezTo>
                  <a:lnTo>
                    <a:pt x="9391" y="45946"/>
                  </a:lnTo>
                  <a:cubicBezTo>
                    <a:pt x="9261" y="46706"/>
                    <a:pt x="9864" y="47323"/>
                    <a:pt x="10550" y="47323"/>
                  </a:cubicBezTo>
                  <a:cubicBezTo>
                    <a:pt x="10730" y="47323"/>
                    <a:pt x="10917" y="47280"/>
                    <a:pt x="11097" y="47186"/>
                  </a:cubicBezTo>
                  <a:lnTo>
                    <a:pt x="24615" y="40080"/>
                  </a:lnTo>
                  <a:cubicBezTo>
                    <a:pt x="24786" y="39990"/>
                    <a:pt x="24974" y="39945"/>
                    <a:pt x="25162" y="39945"/>
                  </a:cubicBezTo>
                  <a:cubicBezTo>
                    <a:pt x="25350" y="39945"/>
                    <a:pt x="25538" y="39990"/>
                    <a:pt x="25708" y="40080"/>
                  </a:cubicBezTo>
                  <a:lnTo>
                    <a:pt x="39226" y="47186"/>
                  </a:lnTo>
                  <a:cubicBezTo>
                    <a:pt x="39406" y="47281"/>
                    <a:pt x="39593" y="47324"/>
                    <a:pt x="39774" y="47324"/>
                  </a:cubicBezTo>
                  <a:cubicBezTo>
                    <a:pt x="40459" y="47324"/>
                    <a:pt x="41062" y="46707"/>
                    <a:pt x="40932" y="45946"/>
                  </a:cubicBezTo>
                  <a:lnTo>
                    <a:pt x="38351" y="30896"/>
                  </a:lnTo>
                  <a:cubicBezTo>
                    <a:pt x="38285" y="30514"/>
                    <a:pt x="38412" y="30125"/>
                    <a:pt x="38688" y="29855"/>
                  </a:cubicBezTo>
                  <a:lnTo>
                    <a:pt x="49625" y="19194"/>
                  </a:lnTo>
                  <a:cubicBezTo>
                    <a:pt x="50322" y="18514"/>
                    <a:pt x="49937" y="17330"/>
                    <a:pt x="48973" y="17190"/>
                  </a:cubicBezTo>
                  <a:lnTo>
                    <a:pt x="33859" y="14994"/>
                  </a:lnTo>
                  <a:cubicBezTo>
                    <a:pt x="33477" y="14937"/>
                    <a:pt x="33146" y="14698"/>
                    <a:pt x="32974" y="14351"/>
                  </a:cubicBezTo>
                  <a:lnTo>
                    <a:pt x="26216" y="656"/>
                  </a:lnTo>
                  <a:cubicBezTo>
                    <a:pt x="26000" y="219"/>
                    <a:pt x="25580" y="0"/>
                    <a:pt x="25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2"/>
            <p:cNvSpPr/>
            <p:nvPr/>
          </p:nvSpPr>
          <p:spPr>
            <a:xfrm>
              <a:off x="-1674196" y="-1135548"/>
              <a:ext cx="790206" cy="750573"/>
            </a:xfrm>
            <a:custGeom>
              <a:avLst/>
              <a:gdLst/>
              <a:ahLst/>
              <a:cxnLst/>
              <a:rect l="l" t="t" r="r" b="b"/>
              <a:pathLst>
                <a:path w="51580" h="48993" extrusionOk="0">
                  <a:moveTo>
                    <a:pt x="25790" y="1670"/>
                  </a:moveTo>
                  <a:cubicBezTo>
                    <a:pt x="25912" y="1670"/>
                    <a:pt x="26034" y="1734"/>
                    <a:pt x="26097" y="1861"/>
                  </a:cubicBezTo>
                  <a:lnTo>
                    <a:pt x="32855" y="15555"/>
                  </a:lnTo>
                  <a:cubicBezTo>
                    <a:pt x="33148" y="16147"/>
                    <a:pt x="33713" y="16560"/>
                    <a:pt x="34369" y="16655"/>
                  </a:cubicBezTo>
                  <a:lnTo>
                    <a:pt x="49481" y="18849"/>
                  </a:lnTo>
                  <a:cubicBezTo>
                    <a:pt x="49761" y="18893"/>
                    <a:pt x="49872" y="19234"/>
                    <a:pt x="49670" y="19433"/>
                  </a:cubicBezTo>
                  <a:lnTo>
                    <a:pt x="38735" y="30091"/>
                  </a:lnTo>
                  <a:cubicBezTo>
                    <a:pt x="38261" y="30552"/>
                    <a:pt x="38045" y="31218"/>
                    <a:pt x="38156" y="31871"/>
                  </a:cubicBezTo>
                  <a:lnTo>
                    <a:pt x="40738" y="46923"/>
                  </a:lnTo>
                  <a:cubicBezTo>
                    <a:pt x="40775" y="47144"/>
                    <a:pt x="40599" y="47322"/>
                    <a:pt x="40400" y="47322"/>
                  </a:cubicBezTo>
                  <a:cubicBezTo>
                    <a:pt x="40348" y="47322"/>
                    <a:pt x="40294" y="47310"/>
                    <a:pt x="40242" y="47283"/>
                  </a:cubicBezTo>
                  <a:lnTo>
                    <a:pt x="26725" y="40176"/>
                  </a:lnTo>
                  <a:cubicBezTo>
                    <a:pt x="26437" y="40025"/>
                    <a:pt x="26115" y="39945"/>
                    <a:pt x="25790" y="39945"/>
                  </a:cubicBezTo>
                  <a:lnTo>
                    <a:pt x="25790" y="39944"/>
                  </a:lnTo>
                  <a:cubicBezTo>
                    <a:pt x="25464" y="39944"/>
                    <a:pt x="25144" y="40025"/>
                    <a:pt x="24856" y="40176"/>
                  </a:cubicBezTo>
                  <a:lnTo>
                    <a:pt x="11339" y="47282"/>
                  </a:lnTo>
                  <a:cubicBezTo>
                    <a:pt x="11287" y="47309"/>
                    <a:pt x="11233" y="47321"/>
                    <a:pt x="11181" y="47321"/>
                  </a:cubicBezTo>
                  <a:cubicBezTo>
                    <a:pt x="10982" y="47321"/>
                    <a:pt x="10806" y="47142"/>
                    <a:pt x="10843" y="46922"/>
                  </a:cubicBezTo>
                  <a:lnTo>
                    <a:pt x="13424" y="31871"/>
                  </a:lnTo>
                  <a:cubicBezTo>
                    <a:pt x="13535" y="31220"/>
                    <a:pt x="13319" y="30554"/>
                    <a:pt x="12844" y="30093"/>
                  </a:cubicBezTo>
                  <a:lnTo>
                    <a:pt x="1910" y="19433"/>
                  </a:lnTo>
                  <a:cubicBezTo>
                    <a:pt x="1708" y="19234"/>
                    <a:pt x="1820" y="18891"/>
                    <a:pt x="2098" y="18849"/>
                  </a:cubicBezTo>
                  <a:lnTo>
                    <a:pt x="17212" y="16655"/>
                  </a:lnTo>
                  <a:cubicBezTo>
                    <a:pt x="17867" y="16560"/>
                    <a:pt x="18433" y="16147"/>
                    <a:pt x="18726" y="15555"/>
                  </a:cubicBezTo>
                  <a:lnTo>
                    <a:pt x="25484" y="1861"/>
                  </a:lnTo>
                  <a:cubicBezTo>
                    <a:pt x="25547" y="1734"/>
                    <a:pt x="25669" y="1670"/>
                    <a:pt x="25790" y="1670"/>
                  </a:cubicBezTo>
                  <a:close/>
                  <a:moveTo>
                    <a:pt x="25791" y="0"/>
                  </a:moveTo>
                  <a:cubicBezTo>
                    <a:pt x="25026" y="0"/>
                    <a:pt x="24327" y="434"/>
                    <a:pt x="23988" y="1121"/>
                  </a:cubicBezTo>
                  <a:lnTo>
                    <a:pt x="17230" y="14816"/>
                  </a:lnTo>
                  <a:cubicBezTo>
                    <a:pt x="17181" y="14915"/>
                    <a:pt x="17084" y="14986"/>
                    <a:pt x="16973" y="15002"/>
                  </a:cubicBezTo>
                  <a:lnTo>
                    <a:pt x="1859" y="17198"/>
                  </a:lnTo>
                  <a:cubicBezTo>
                    <a:pt x="1103" y="17308"/>
                    <a:pt x="473" y="17838"/>
                    <a:pt x="236" y="18566"/>
                  </a:cubicBezTo>
                  <a:cubicBezTo>
                    <a:pt x="0" y="19293"/>
                    <a:pt x="198" y="20092"/>
                    <a:pt x="745" y="20626"/>
                  </a:cubicBezTo>
                  <a:lnTo>
                    <a:pt x="11682" y="31286"/>
                  </a:lnTo>
                  <a:cubicBezTo>
                    <a:pt x="11762" y="31365"/>
                    <a:pt x="11798" y="31478"/>
                    <a:pt x="11780" y="31589"/>
                  </a:cubicBezTo>
                  <a:lnTo>
                    <a:pt x="9197" y="46639"/>
                  </a:lnTo>
                  <a:cubicBezTo>
                    <a:pt x="9069" y="47394"/>
                    <a:pt x="9379" y="48155"/>
                    <a:pt x="9997" y="48605"/>
                  </a:cubicBezTo>
                  <a:cubicBezTo>
                    <a:pt x="10348" y="48859"/>
                    <a:pt x="10763" y="48989"/>
                    <a:pt x="11181" y="48989"/>
                  </a:cubicBezTo>
                  <a:cubicBezTo>
                    <a:pt x="11500" y="48989"/>
                    <a:pt x="11820" y="48913"/>
                    <a:pt x="12114" y="48759"/>
                  </a:cubicBezTo>
                  <a:lnTo>
                    <a:pt x="25631" y="41653"/>
                  </a:lnTo>
                  <a:cubicBezTo>
                    <a:pt x="25681" y="41627"/>
                    <a:pt x="25735" y="41614"/>
                    <a:pt x="25790" y="41614"/>
                  </a:cubicBezTo>
                  <a:cubicBezTo>
                    <a:pt x="25845" y="41614"/>
                    <a:pt x="25899" y="41627"/>
                    <a:pt x="25950" y="41653"/>
                  </a:cubicBezTo>
                  <a:lnTo>
                    <a:pt x="39467" y="48760"/>
                  </a:lnTo>
                  <a:cubicBezTo>
                    <a:pt x="39755" y="48912"/>
                    <a:pt x="40077" y="48992"/>
                    <a:pt x="40404" y="48992"/>
                  </a:cubicBezTo>
                  <a:cubicBezTo>
                    <a:pt x="41649" y="48990"/>
                    <a:pt x="42593" y="47867"/>
                    <a:pt x="42382" y="46639"/>
                  </a:cubicBezTo>
                  <a:lnTo>
                    <a:pt x="39800" y="31587"/>
                  </a:lnTo>
                  <a:cubicBezTo>
                    <a:pt x="39781" y="31476"/>
                    <a:pt x="39819" y="31364"/>
                    <a:pt x="39899" y="31286"/>
                  </a:cubicBezTo>
                  <a:lnTo>
                    <a:pt x="50834" y="20626"/>
                  </a:lnTo>
                  <a:cubicBezTo>
                    <a:pt x="51382" y="20092"/>
                    <a:pt x="51579" y="19293"/>
                    <a:pt x="51343" y="18566"/>
                  </a:cubicBezTo>
                  <a:cubicBezTo>
                    <a:pt x="51107" y="17838"/>
                    <a:pt x="50478" y="17308"/>
                    <a:pt x="49720" y="17198"/>
                  </a:cubicBezTo>
                  <a:lnTo>
                    <a:pt x="34608" y="15002"/>
                  </a:lnTo>
                  <a:cubicBezTo>
                    <a:pt x="34497" y="14986"/>
                    <a:pt x="34400" y="14915"/>
                    <a:pt x="34351" y="14816"/>
                  </a:cubicBezTo>
                  <a:lnTo>
                    <a:pt x="27594" y="1121"/>
                  </a:lnTo>
                  <a:cubicBezTo>
                    <a:pt x="27255" y="434"/>
                    <a:pt x="26556" y="0"/>
                    <a:pt x="257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2"/>
            <p:cNvSpPr/>
            <p:nvPr/>
          </p:nvSpPr>
          <p:spPr>
            <a:xfrm>
              <a:off x="-1362204" y="-871921"/>
              <a:ext cx="165088" cy="276541"/>
            </a:xfrm>
            <a:custGeom>
              <a:avLst/>
              <a:gdLst/>
              <a:ahLst/>
              <a:cxnLst/>
              <a:rect l="l" t="t" r="r" b="b"/>
              <a:pathLst>
                <a:path w="10776" h="18051" extrusionOk="0">
                  <a:moveTo>
                    <a:pt x="5216" y="0"/>
                  </a:moveTo>
                  <a:cubicBezTo>
                    <a:pt x="3619" y="0"/>
                    <a:pt x="2348" y="561"/>
                    <a:pt x="1403" y="1680"/>
                  </a:cubicBezTo>
                  <a:cubicBezTo>
                    <a:pt x="457" y="2802"/>
                    <a:pt x="1" y="4168"/>
                    <a:pt x="34" y="5782"/>
                  </a:cubicBezTo>
                  <a:lnTo>
                    <a:pt x="58" y="5842"/>
                  </a:lnTo>
                  <a:lnTo>
                    <a:pt x="3443" y="5842"/>
                  </a:lnTo>
                  <a:cubicBezTo>
                    <a:pt x="3443" y="4926"/>
                    <a:pt x="3596" y="4186"/>
                    <a:pt x="3902" y="3622"/>
                  </a:cubicBezTo>
                  <a:cubicBezTo>
                    <a:pt x="4207" y="3057"/>
                    <a:pt x="4645" y="2774"/>
                    <a:pt x="5216" y="2774"/>
                  </a:cubicBezTo>
                  <a:cubicBezTo>
                    <a:pt x="5769" y="2774"/>
                    <a:pt x="6193" y="3006"/>
                    <a:pt x="6485" y="3473"/>
                  </a:cubicBezTo>
                  <a:cubicBezTo>
                    <a:pt x="6779" y="3939"/>
                    <a:pt x="6926" y="4551"/>
                    <a:pt x="6926" y="5310"/>
                  </a:cubicBezTo>
                  <a:cubicBezTo>
                    <a:pt x="6926" y="5865"/>
                    <a:pt x="6787" y="6482"/>
                    <a:pt x="6504" y="7159"/>
                  </a:cubicBezTo>
                  <a:cubicBezTo>
                    <a:pt x="6223" y="7837"/>
                    <a:pt x="5761" y="8632"/>
                    <a:pt x="5118" y="9546"/>
                  </a:cubicBezTo>
                  <a:lnTo>
                    <a:pt x="266" y="15693"/>
                  </a:lnTo>
                  <a:lnTo>
                    <a:pt x="266" y="18051"/>
                  </a:lnTo>
                  <a:lnTo>
                    <a:pt x="10776" y="18051"/>
                  </a:lnTo>
                  <a:lnTo>
                    <a:pt x="10776" y="15277"/>
                  </a:lnTo>
                  <a:lnTo>
                    <a:pt x="4763" y="15277"/>
                  </a:lnTo>
                  <a:lnTo>
                    <a:pt x="7085" y="11952"/>
                  </a:lnTo>
                  <a:cubicBezTo>
                    <a:pt x="8275" y="10454"/>
                    <a:pt x="9124" y="9239"/>
                    <a:pt x="9633" y="8311"/>
                  </a:cubicBezTo>
                  <a:cubicBezTo>
                    <a:pt x="10143" y="7381"/>
                    <a:pt x="10397" y="6371"/>
                    <a:pt x="10397" y="5280"/>
                  </a:cubicBezTo>
                  <a:cubicBezTo>
                    <a:pt x="10397" y="3650"/>
                    <a:pt x="9941" y="2363"/>
                    <a:pt x="9027" y="1418"/>
                  </a:cubicBezTo>
                  <a:cubicBezTo>
                    <a:pt x="8115" y="473"/>
                    <a:pt x="6844" y="0"/>
                    <a:pt x="5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2"/>
            <p:cNvSpPr/>
            <p:nvPr/>
          </p:nvSpPr>
          <p:spPr>
            <a:xfrm>
              <a:off x="-1425108" y="-344852"/>
              <a:ext cx="292045" cy="251095"/>
            </a:xfrm>
            <a:custGeom>
              <a:avLst/>
              <a:gdLst/>
              <a:ahLst/>
              <a:cxnLst/>
              <a:rect l="l" t="t" r="r" b="b"/>
              <a:pathLst>
                <a:path w="19063" h="16390" extrusionOk="0">
                  <a:moveTo>
                    <a:pt x="6758" y="0"/>
                  </a:moveTo>
                  <a:cubicBezTo>
                    <a:pt x="3026" y="0"/>
                    <a:pt x="1" y="3027"/>
                    <a:pt x="1" y="6759"/>
                  </a:cubicBezTo>
                  <a:lnTo>
                    <a:pt x="1" y="14925"/>
                  </a:lnTo>
                  <a:cubicBezTo>
                    <a:pt x="1" y="15734"/>
                    <a:pt x="657" y="16390"/>
                    <a:pt x="1465" y="16390"/>
                  </a:cubicBezTo>
                  <a:lnTo>
                    <a:pt x="17598" y="16390"/>
                  </a:lnTo>
                  <a:cubicBezTo>
                    <a:pt x="18406" y="16390"/>
                    <a:pt x="19062" y="15734"/>
                    <a:pt x="19062" y="14925"/>
                  </a:cubicBezTo>
                  <a:lnTo>
                    <a:pt x="19062" y="6759"/>
                  </a:lnTo>
                  <a:cubicBezTo>
                    <a:pt x="19062" y="3027"/>
                    <a:pt x="16037" y="0"/>
                    <a:pt x="123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2"/>
            <p:cNvSpPr/>
            <p:nvPr/>
          </p:nvSpPr>
          <p:spPr>
            <a:xfrm>
              <a:off x="-1437885" y="-357644"/>
              <a:ext cx="317599" cy="276664"/>
            </a:xfrm>
            <a:custGeom>
              <a:avLst/>
              <a:gdLst/>
              <a:ahLst/>
              <a:cxnLst/>
              <a:rect l="l" t="t" r="r" b="b"/>
              <a:pathLst>
                <a:path w="20731" h="18059" extrusionOk="0">
                  <a:moveTo>
                    <a:pt x="13139" y="1670"/>
                  </a:moveTo>
                  <a:cubicBezTo>
                    <a:pt x="16406" y="1670"/>
                    <a:pt x="19063" y="4327"/>
                    <a:pt x="19063" y="7594"/>
                  </a:cubicBezTo>
                  <a:lnTo>
                    <a:pt x="19063" y="15760"/>
                  </a:lnTo>
                  <a:cubicBezTo>
                    <a:pt x="19063" y="16109"/>
                    <a:pt x="18781" y="16392"/>
                    <a:pt x="18432" y="16392"/>
                  </a:cubicBezTo>
                  <a:lnTo>
                    <a:pt x="2299" y="16392"/>
                  </a:lnTo>
                  <a:cubicBezTo>
                    <a:pt x="1950" y="16392"/>
                    <a:pt x="1669" y="16109"/>
                    <a:pt x="1669" y="15760"/>
                  </a:cubicBezTo>
                  <a:lnTo>
                    <a:pt x="1669" y="7594"/>
                  </a:lnTo>
                  <a:cubicBezTo>
                    <a:pt x="1669" y="4327"/>
                    <a:pt x="4327" y="1670"/>
                    <a:pt x="7592" y="1670"/>
                  </a:cubicBezTo>
                  <a:close/>
                  <a:moveTo>
                    <a:pt x="7592" y="1"/>
                  </a:moveTo>
                  <a:cubicBezTo>
                    <a:pt x="3406" y="1"/>
                    <a:pt x="0" y="3408"/>
                    <a:pt x="0" y="7594"/>
                  </a:cubicBezTo>
                  <a:lnTo>
                    <a:pt x="0" y="15760"/>
                  </a:lnTo>
                  <a:cubicBezTo>
                    <a:pt x="2" y="17030"/>
                    <a:pt x="1029" y="18058"/>
                    <a:pt x="2299" y="18059"/>
                  </a:cubicBezTo>
                  <a:lnTo>
                    <a:pt x="18432" y="18059"/>
                  </a:lnTo>
                  <a:cubicBezTo>
                    <a:pt x="19702" y="18058"/>
                    <a:pt x="20729" y="17030"/>
                    <a:pt x="20731" y="15760"/>
                  </a:cubicBezTo>
                  <a:lnTo>
                    <a:pt x="20731" y="7594"/>
                  </a:lnTo>
                  <a:cubicBezTo>
                    <a:pt x="20731" y="3408"/>
                    <a:pt x="17325" y="1"/>
                    <a:pt x="131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2"/>
            <p:cNvSpPr/>
            <p:nvPr/>
          </p:nvSpPr>
          <p:spPr>
            <a:xfrm>
              <a:off x="-1866217" y="-956656"/>
              <a:ext cx="69124" cy="122238"/>
            </a:xfrm>
            <a:custGeom>
              <a:avLst/>
              <a:gdLst/>
              <a:ahLst/>
              <a:cxnLst/>
              <a:rect l="l" t="t" r="r" b="b"/>
              <a:pathLst>
                <a:path w="4512" h="7979" extrusionOk="0">
                  <a:moveTo>
                    <a:pt x="1237" y="1"/>
                  </a:moveTo>
                  <a:cubicBezTo>
                    <a:pt x="844" y="1"/>
                    <a:pt x="426" y="440"/>
                    <a:pt x="309" y="1051"/>
                  </a:cubicBezTo>
                  <a:cubicBezTo>
                    <a:pt x="1" y="2645"/>
                    <a:pt x="149" y="4270"/>
                    <a:pt x="766" y="5560"/>
                  </a:cubicBezTo>
                  <a:cubicBezTo>
                    <a:pt x="1550" y="7201"/>
                    <a:pt x="2875" y="7959"/>
                    <a:pt x="4220" y="7978"/>
                  </a:cubicBezTo>
                  <a:cubicBezTo>
                    <a:pt x="4512" y="6231"/>
                    <a:pt x="4393" y="4375"/>
                    <a:pt x="3738" y="2735"/>
                  </a:cubicBezTo>
                  <a:cubicBezTo>
                    <a:pt x="3217" y="1447"/>
                    <a:pt x="2428" y="509"/>
                    <a:pt x="1456" y="51"/>
                  </a:cubicBezTo>
                  <a:cubicBezTo>
                    <a:pt x="1386" y="17"/>
                    <a:pt x="1312" y="1"/>
                    <a:pt x="1237"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2"/>
            <p:cNvSpPr/>
            <p:nvPr/>
          </p:nvSpPr>
          <p:spPr>
            <a:xfrm>
              <a:off x="-1876098" y="-966246"/>
              <a:ext cx="89055" cy="141541"/>
            </a:xfrm>
            <a:custGeom>
              <a:avLst/>
              <a:gdLst/>
              <a:ahLst/>
              <a:cxnLst/>
              <a:rect l="l" t="t" r="r" b="b"/>
              <a:pathLst>
                <a:path w="5813" h="9239" extrusionOk="0">
                  <a:moveTo>
                    <a:pt x="1872" y="1260"/>
                  </a:moveTo>
                  <a:cubicBezTo>
                    <a:pt x="2679" y="1657"/>
                    <a:pt x="3345" y="2462"/>
                    <a:pt x="3802" y="3595"/>
                  </a:cubicBezTo>
                  <a:cubicBezTo>
                    <a:pt x="4314" y="4872"/>
                    <a:pt x="4495" y="6389"/>
                    <a:pt x="4328" y="7921"/>
                  </a:cubicBezTo>
                  <a:cubicBezTo>
                    <a:pt x="3338" y="7719"/>
                    <a:pt x="2499" y="7013"/>
                    <a:pt x="1976" y="5916"/>
                  </a:cubicBezTo>
                  <a:cubicBezTo>
                    <a:pt x="1431" y="4778"/>
                    <a:pt x="1283" y="3275"/>
                    <a:pt x="1568" y="1795"/>
                  </a:cubicBezTo>
                  <a:cubicBezTo>
                    <a:pt x="1627" y="1485"/>
                    <a:pt x="1790" y="1306"/>
                    <a:pt x="1872" y="1260"/>
                  </a:cubicBezTo>
                  <a:close/>
                  <a:moveTo>
                    <a:pt x="1881" y="0"/>
                  </a:moveTo>
                  <a:cubicBezTo>
                    <a:pt x="1693" y="0"/>
                    <a:pt x="1503" y="47"/>
                    <a:pt x="1319" y="139"/>
                  </a:cubicBezTo>
                  <a:cubicBezTo>
                    <a:pt x="836" y="383"/>
                    <a:pt x="460" y="927"/>
                    <a:pt x="339" y="1559"/>
                  </a:cubicBezTo>
                  <a:cubicBezTo>
                    <a:pt x="0" y="3321"/>
                    <a:pt x="181" y="5060"/>
                    <a:pt x="846" y="6455"/>
                  </a:cubicBezTo>
                  <a:cubicBezTo>
                    <a:pt x="1676" y="8193"/>
                    <a:pt x="3138" y="9205"/>
                    <a:pt x="4855" y="9229"/>
                  </a:cubicBezTo>
                  <a:lnTo>
                    <a:pt x="5393" y="9238"/>
                  </a:lnTo>
                  <a:lnTo>
                    <a:pt x="5482" y="8708"/>
                  </a:lnTo>
                  <a:cubicBezTo>
                    <a:pt x="5812" y="6731"/>
                    <a:pt x="5632" y="4802"/>
                    <a:pt x="4963" y="3128"/>
                  </a:cubicBezTo>
                  <a:cubicBezTo>
                    <a:pt x="4378" y="1680"/>
                    <a:pt x="3482" y="636"/>
                    <a:pt x="2372" y="112"/>
                  </a:cubicBezTo>
                  <a:cubicBezTo>
                    <a:pt x="2216" y="38"/>
                    <a:pt x="2050" y="0"/>
                    <a:pt x="18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2"/>
            <p:cNvSpPr/>
            <p:nvPr/>
          </p:nvSpPr>
          <p:spPr>
            <a:xfrm>
              <a:off x="-1801566" y="-919674"/>
              <a:ext cx="95153" cy="86451"/>
            </a:xfrm>
            <a:custGeom>
              <a:avLst/>
              <a:gdLst/>
              <a:ahLst/>
              <a:cxnLst/>
              <a:rect l="l" t="t" r="r" b="b"/>
              <a:pathLst>
                <a:path w="6211" h="5643" extrusionOk="0">
                  <a:moveTo>
                    <a:pt x="4866" y="1"/>
                  </a:moveTo>
                  <a:cubicBezTo>
                    <a:pt x="3989" y="1"/>
                    <a:pt x="3071" y="303"/>
                    <a:pt x="2228" y="979"/>
                  </a:cubicBezTo>
                  <a:cubicBezTo>
                    <a:pt x="910" y="2031"/>
                    <a:pt x="97" y="3790"/>
                    <a:pt x="0" y="5564"/>
                  </a:cubicBezTo>
                  <a:cubicBezTo>
                    <a:pt x="254" y="5617"/>
                    <a:pt x="511" y="5643"/>
                    <a:pt x="770" y="5643"/>
                  </a:cubicBezTo>
                  <a:cubicBezTo>
                    <a:pt x="1862" y="5643"/>
                    <a:pt x="2978" y="5181"/>
                    <a:pt x="3955" y="4329"/>
                  </a:cubicBezTo>
                  <a:cubicBezTo>
                    <a:pt x="4910" y="3492"/>
                    <a:pt x="5593" y="2415"/>
                    <a:pt x="6018" y="1239"/>
                  </a:cubicBezTo>
                  <a:cubicBezTo>
                    <a:pt x="6210" y="705"/>
                    <a:pt x="5959" y="130"/>
                    <a:pt x="5479" y="50"/>
                  </a:cubicBezTo>
                  <a:cubicBezTo>
                    <a:pt x="5278" y="18"/>
                    <a:pt x="5073" y="1"/>
                    <a:pt x="4866"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2"/>
            <p:cNvSpPr/>
            <p:nvPr/>
          </p:nvSpPr>
          <p:spPr>
            <a:xfrm>
              <a:off x="-1811585" y="-929249"/>
              <a:ext cx="113797" cy="105601"/>
            </a:xfrm>
            <a:custGeom>
              <a:avLst/>
              <a:gdLst/>
              <a:ahLst/>
              <a:cxnLst/>
              <a:rect l="l" t="t" r="r" b="b"/>
              <a:pathLst>
                <a:path w="7428" h="6893" extrusionOk="0">
                  <a:moveTo>
                    <a:pt x="5524" y="1251"/>
                  </a:moveTo>
                  <a:cubicBezTo>
                    <a:pt x="5693" y="1251"/>
                    <a:pt x="5862" y="1265"/>
                    <a:pt x="6030" y="1292"/>
                  </a:cubicBezTo>
                  <a:cubicBezTo>
                    <a:pt x="6047" y="1295"/>
                    <a:pt x="6064" y="1320"/>
                    <a:pt x="6072" y="1333"/>
                  </a:cubicBezTo>
                  <a:cubicBezTo>
                    <a:pt x="6108" y="1395"/>
                    <a:pt x="6132" y="1514"/>
                    <a:pt x="6083" y="1651"/>
                  </a:cubicBezTo>
                  <a:cubicBezTo>
                    <a:pt x="5678" y="2778"/>
                    <a:pt x="5025" y="3757"/>
                    <a:pt x="4197" y="4483"/>
                  </a:cubicBezTo>
                  <a:cubicBezTo>
                    <a:pt x="3321" y="5247"/>
                    <a:pt x="2348" y="5642"/>
                    <a:pt x="1418" y="5642"/>
                  </a:cubicBezTo>
                  <a:cubicBezTo>
                    <a:pt x="1392" y="5642"/>
                    <a:pt x="1365" y="5642"/>
                    <a:pt x="1339" y="5641"/>
                  </a:cubicBezTo>
                  <a:lnTo>
                    <a:pt x="1339" y="5641"/>
                  </a:lnTo>
                  <a:cubicBezTo>
                    <a:pt x="1557" y="4217"/>
                    <a:pt x="2269" y="2893"/>
                    <a:pt x="3274" y="2091"/>
                  </a:cubicBezTo>
                  <a:cubicBezTo>
                    <a:pt x="3959" y="1541"/>
                    <a:pt x="4743" y="1251"/>
                    <a:pt x="5524" y="1251"/>
                  </a:cubicBezTo>
                  <a:close/>
                  <a:moveTo>
                    <a:pt x="5524" y="0"/>
                  </a:moveTo>
                  <a:cubicBezTo>
                    <a:pt x="4458" y="0"/>
                    <a:pt x="3402" y="384"/>
                    <a:pt x="2492" y="1114"/>
                  </a:cubicBezTo>
                  <a:cubicBezTo>
                    <a:pt x="1061" y="2256"/>
                    <a:pt x="140" y="4141"/>
                    <a:pt x="29" y="6154"/>
                  </a:cubicBezTo>
                  <a:lnTo>
                    <a:pt x="0" y="6693"/>
                  </a:lnTo>
                  <a:lnTo>
                    <a:pt x="528" y="6801"/>
                  </a:lnTo>
                  <a:cubicBezTo>
                    <a:pt x="817" y="6862"/>
                    <a:pt x="1114" y="6892"/>
                    <a:pt x="1411" y="6892"/>
                  </a:cubicBezTo>
                  <a:cubicBezTo>
                    <a:pt x="2649" y="6892"/>
                    <a:pt x="3926" y="6381"/>
                    <a:pt x="5021" y="5424"/>
                  </a:cubicBezTo>
                  <a:cubicBezTo>
                    <a:pt x="6008" y="4558"/>
                    <a:pt x="6783" y="3401"/>
                    <a:pt x="7260" y="2075"/>
                  </a:cubicBezTo>
                  <a:cubicBezTo>
                    <a:pt x="7428" y="1614"/>
                    <a:pt x="7387" y="1099"/>
                    <a:pt x="7152" y="700"/>
                  </a:cubicBezTo>
                  <a:cubicBezTo>
                    <a:pt x="6946" y="350"/>
                    <a:pt x="6622" y="122"/>
                    <a:pt x="6234" y="57"/>
                  </a:cubicBezTo>
                  <a:cubicBezTo>
                    <a:pt x="5998" y="19"/>
                    <a:pt x="5761" y="0"/>
                    <a:pt x="55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2"/>
            <p:cNvSpPr/>
            <p:nvPr/>
          </p:nvSpPr>
          <p:spPr>
            <a:xfrm>
              <a:off x="-1883344" y="-819465"/>
              <a:ext cx="80399" cy="108251"/>
            </a:xfrm>
            <a:custGeom>
              <a:avLst/>
              <a:gdLst/>
              <a:ahLst/>
              <a:cxnLst/>
              <a:rect l="l" t="t" r="r" b="b"/>
              <a:pathLst>
                <a:path w="5248" h="7066" extrusionOk="0">
                  <a:moveTo>
                    <a:pt x="806" y="0"/>
                  </a:moveTo>
                  <a:cubicBezTo>
                    <a:pt x="379" y="0"/>
                    <a:pt x="0" y="530"/>
                    <a:pt x="12" y="1185"/>
                  </a:cubicBezTo>
                  <a:cubicBezTo>
                    <a:pt x="40" y="2751"/>
                    <a:pt x="515" y="4266"/>
                    <a:pt x="1378" y="5375"/>
                  </a:cubicBezTo>
                  <a:cubicBezTo>
                    <a:pt x="2292" y="6547"/>
                    <a:pt x="3446" y="7065"/>
                    <a:pt x="4570" y="7065"/>
                  </a:cubicBezTo>
                  <a:cubicBezTo>
                    <a:pt x="4798" y="7065"/>
                    <a:pt x="5024" y="7044"/>
                    <a:pt x="5248" y="7002"/>
                  </a:cubicBezTo>
                  <a:cubicBezTo>
                    <a:pt x="5184" y="5273"/>
                    <a:pt x="4693" y="3532"/>
                    <a:pt x="3714" y="2108"/>
                  </a:cubicBezTo>
                  <a:cubicBezTo>
                    <a:pt x="2941" y="989"/>
                    <a:pt x="1972" y="258"/>
                    <a:pt x="927" y="14"/>
                  </a:cubicBezTo>
                  <a:cubicBezTo>
                    <a:pt x="887" y="5"/>
                    <a:pt x="846" y="0"/>
                    <a:pt x="806"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2"/>
            <p:cNvSpPr/>
            <p:nvPr/>
          </p:nvSpPr>
          <p:spPr>
            <a:xfrm>
              <a:off x="-1892919" y="-829071"/>
              <a:ext cx="99840" cy="127462"/>
            </a:xfrm>
            <a:custGeom>
              <a:avLst/>
              <a:gdLst/>
              <a:ahLst/>
              <a:cxnLst/>
              <a:rect l="l" t="t" r="r" b="b"/>
              <a:pathLst>
                <a:path w="6517" h="8320" extrusionOk="0">
                  <a:moveTo>
                    <a:pt x="1444" y="1258"/>
                  </a:moveTo>
                  <a:cubicBezTo>
                    <a:pt x="2323" y="1474"/>
                    <a:pt x="3145" y="2106"/>
                    <a:pt x="3825" y="3088"/>
                  </a:cubicBezTo>
                  <a:cubicBezTo>
                    <a:pt x="4581" y="4191"/>
                    <a:pt x="5064" y="5586"/>
                    <a:pt x="5208" y="7066"/>
                  </a:cubicBezTo>
                  <a:lnTo>
                    <a:pt x="5198" y="7066"/>
                  </a:lnTo>
                  <a:cubicBezTo>
                    <a:pt x="4191" y="7066"/>
                    <a:pt x="3230" y="6557"/>
                    <a:pt x="2498" y="5618"/>
                  </a:cubicBezTo>
                  <a:cubicBezTo>
                    <a:pt x="1740" y="4643"/>
                    <a:pt x="1290" y="3251"/>
                    <a:pt x="1264" y="1799"/>
                  </a:cubicBezTo>
                  <a:cubicBezTo>
                    <a:pt x="1257" y="1506"/>
                    <a:pt x="1378" y="1310"/>
                    <a:pt x="1444" y="1258"/>
                  </a:cubicBezTo>
                  <a:close/>
                  <a:moveTo>
                    <a:pt x="1429" y="0"/>
                  </a:moveTo>
                  <a:cubicBezTo>
                    <a:pt x="1158" y="0"/>
                    <a:pt x="893" y="96"/>
                    <a:pt x="662" y="283"/>
                  </a:cubicBezTo>
                  <a:cubicBezTo>
                    <a:pt x="242" y="620"/>
                    <a:pt x="0" y="1196"/>
                    <a:pt x="12" y="1822"/>
                  </a:cubicBezTo>
                  <a:cubicBezTo>
                    <a:pt x="42" y="3565"/>
                    <a:pt x="575" y="5185"/>
                    <a:pt x="1511" y="6386"/>
                  </a:cubicBezTo>
                  <a:cubicBezTo>
                    <a:pt x="2488" y="7641"/>
                    <a:pt x="3793" y="8320"/>
                    <a:pt x="5182" y="8320"/>
                  </a:cubicBezTo>
                  <a:cubicBezTo>
                    <a:pt x="5452" y="8318"/>
                    <a:pt x="5721" y="8294"/>
                    <a:pt x="5987" y="8243"/>
                  </a:cubicBezTo>
                  <a:lnTo>
                    <a:pt x="6517" y="8145"/>
                  </a:lnTo>
                  <a:lnTo>
                    <a:pt x="6498" y="7606"/>
                  </a:lnTo>
                  <a:cubicBezTo>
                    <a:pt x="6428" y="5648"/>
                    <a:pt x="5860" y="3841"/>
                    <a:pt x="4854" y="2378"/>
                  </a:cubicBezTo>
                  <a:cubicBezTo>
                    <a:pt x="3986" y="1121"/>
                    <a:pt x="2894" y="310"/>
                    <a:pt x="1698" y="32"/>
                  </a:cubicBezTo>
                  <a:cubicBezTo>
                    <a:pt x="1608" y="11"/>
                    <a:pt x="1519" y="0"/>
                    <a:pt x="14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2"/>
            <p:cNvSpPr/>
            <p:nvPr/>
          </p:nvSpPr>
          <p:spPr>
            <a:xfrm>
              <a:off x="-1806913" y="-808987"/>
              <a:ext cx="82023" cy="96807"/>
            </a:xfrm>
            <a:custGeom>
              <a:avLst/>
              <a:gdLst/>
              <a:ahLst/>
              <a:cxnLst/>
              <a:rect l="l" t="t" r="r" b="b"/>
              <a:pathLst>
                <a:path w="5354" h="6319" extrusionOk="0">
                  <a:moveTo>
                    <a:pt x="4529" y="0"/>
                  </a:moveTo>
                  <a:cubicBezTo>
                    <a:pt x="4521" y="0"/>
                    <a:pt x="4512" y="0"/>
                    <a:pt x="4504" y="1"/>
                  </a:cubicBezTo>
                  <a:cubicBezTo>
                    <a:pt x="3439" y="45"/>
                    <a:pt x="2361" y="518"/>
                    <a:pt x="1514" y="1514"/>
                  </a:cubicBezTo>
                  <a:cubicBezTo>
                    <a:pt x="439" y="2769"/>
                    <a:pt x="1" y="4602"/>
                    <a:pt x="259" y="6318"/>
                  </a:cubicBezTo>
                  <a:cubicBezTo>
                    <a:pt x="1613" y="6318"/>
                    <a:pt x="2915" y="5601"/>
                    <a:pt x="3884" y="4357"/>
                  </a:cubicBezTo>
                  <a:cubicBezTo>
                    <a:pt x="4653" y="3371"/>
                    <a:pt x="5104" y="2214"/>
                    <a:pt x="5278" y="1018"/>
                  </a:cubicBezTo>
                  <a:cubicBezTo>
                    <a:pt x="5353" y="485"/>
                    <a:pt x="5002" y="0"/>
                    <a:pt x="4529"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2"/>
            <p:cNvSpPr/>
            <p:nvPr/>
          </p:nvSpPr>
          <p:spPr>
            <a:xfrm>
              <a:off x="-1816947" y="-818592"/>
              <a:ext cx="101403" cy="115988"/>
            </a:xfrm>
            <a:custGeom>
              <a:avLst/>
              <a:gdLst/>
              <a:ahLst/>
              <a:cxnLst/>
              <a:rect l="l" t="t" r="r" b="b"/>
              <a:pathLst>
                <a:path w="6619" h="7571" extrusionOk="0">
                  <a:moveTo>
                    <a:pt x="5184" y="1253"/>
                  </a:moveTo>
                  <a:cubicBezTo>
                    <a:pt x="5194" y="1253"/>
                    <a:pt x="5215" y="1256"/>
                    <a:pt x="5246" y="1288"/>
                  </a:cubicBezTo>
                  <a:cubicBezTo>
                    <a:pt x="5289" y="1337"/>
                    <a:pt x="5331" y="1433"/>
                    <a:pt x="5312" y="1554"/>
                  </a:cubicBezTo>
                  <a:cubicBezTo>
                    <a:pt x="5148" y="2694"/>
                    <a:pt x="4711" y="3746"/>
                    <a:pt x="4047" y="4599"/>
                  </a:cubicBezTo>
                  <a:cubicBezTo>
                    <a:pt x="3322" y="5527"/>
                    <a:pt x="2424" y="6107"/>
                    <a:pt x="1474" y="6271"/>
                  </a:cubicBezTo>
                  <a:cubicBezTo>
                    <a:pt x="1407" y="4880"/>
                    <a:pt x="1835" y="3494"/>
                    <a:pt x="2646" y="2546"/>
                  </a:cubicBezTo>
                  <a:cubicBezTo>
                    <a:pt x="3512" y="1528"/>
                    <a:pt x="4505" y="1280"/>
                    <a:pt x="5181" y="1253"/>
                  </a:cubicBezTo>
                  <a:close/>
                  <a:moveTo>
                    <a:pt x="5188" y="1"/>
                  </a:moveTo>
                  <a:cubicBezTo>
                    <a:pt x="5170" y="1"/>
                    <a:pt x="5152" y="1"/>
                    <a:pt x="5133" y="2"/>
                  </a:cubicBezTo>
                  <a:cubicBezTo>
                    <a:pt x="3820" y="57"/>
                    <a:pt x="2598" y="672"/>
                    <a:pt x="1695" y="1734"/>
                  </a:cubicBezTo>
                  <a:cubicBezTo>
                    <a:pt x="523" y="3100"/>
                    <a:pt x="0" y="5083"/>
                    <a:pt x="294" y="7037"/>
                  </a:cubicBezTo>
                  <a:lnTo>
                    <a:pt x="375" y="7571"/>
                  </a:lnTo>
                  <a:lnTo>
                    <a:pt x="917" y="7571"/>
                  </a:lnTo>
                  <a:cubicBezTo>
                    <a:pt x="2440" y="7571"/>
                    <a:pt x="3941" y="6768"/>
                    <a:pt x="5034" y="5369"/>
                  </a:cubicBezTo>
                  <a:cubicBezTo>
                    <a:pt x="5831" y="4346"/>
                    <a:pt x="6355" y="3089"/>
                    <a:pt x="6551" y="1734"/>
                  </a:cubicBezTo>
                  <a:cubicBezTo>
                    <a:pt x="6619" y="1260"/>
                    <a:pt x="6482" y="793"/>
                    <a:pt x="6175" y="453"/>
                  </a:cubicBezTo>
                  <a:cubicBezTo>
                    <a:pt x="5918" y="166"/>
                    <a:pt x="5558" y="1"/>
                    <a:pt x="51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2"/>
            <p:cNvSpPr/>
            <p:nvPr/>
          </p:nvSpPr>
          <p:spPr>
            <a:xfrm>
              <a:off x="-1878718" y="-684343"/>
              <a:ext cx="98385" cy="94203"/>
            </a:xfrm>
            <a:custGeom>
              <a:avLst/>
              <a:gdLst/>
              <a:ahLst/>
              <a:cxnLst/>
              <a:rect l="l" t="t" r="r" b="b"/>
              <a:pathLst>
                <a:path w="6422" h="6149" extrusionOk="0">
                  <a:moveTo>
                    <a:pt x="804" y="1"/>
                  </a:moveTo>
                  <a:cubicBezTo>
                    <a:pt x="325" y="1"/>
                    <a:pt x="0" y="627"/>
                    <a:pt x="153" y="1305"/>
                  </a:cubicBezTo>
                  <a:cubicBezTo>
                    <a:pt x="491" y="2804"/>
                    <a:pt x="1252" y="4171"/>
                    <a:pt x="2314" y="5071"/>
                  </a:cubicBezTo>
                  <a:cubicBezTo>
                    <a:pt x="3196" y="5818"/>
                    <a:pt x="4145" y="6148"/>
                    <a:pt x="5044" y="6148"/>
                  </a:cubicBezTo>
                  <a:cubicBezTo>
                    <a:pt x="5523" y="6148"/>
                    <a:pt x="5988" y="6055"/>
                    <a:pt x="6421" y="5880"/>
                  </a:cubicBezTo>
                  <a:cubicBezTo>
                    <a:pt x="6025" y="4217"/>
                    <a:pt x="5204" y="2634"/>
                    <a:pt x="3964" y="1459"/>
                  </a:cubicBezTo>
                  <a:cubicBezTo>
                    <a:pt x="2986" y="536"/>
                    <a:pt x="1893" y="28"/>
                    <a:pt x="820" y="1"/>
                  </a:cubicBezTo>
                  <a:cubicBezTo>
                    <a:pt x="814" y="1"/>
                    <a:pt x="809" y="1"/>
                    <a:pt x="804"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2"/>
            <p:cNvSpPr/>
            <p:nvPr/>
          </p:nvSpPr>
          <p:spPr>
            <a:xfrm>
              <a:off x="-1887772" y="-693918"/>
              <a:ext cx="118699" cy="113399"/>
            </a:xfrm>
            <a:custGeom>
              <a:avLst/>
              <a:gdLst/>
              <a:ahLst/>
              <a:cxnLst/>
              <a:rect l="l" t="t" r="r" b="b"/>
              <a:pathLst>
                <a:path w="7748" h="7402" extrusionOk="0">
                  <a:moveTo>
                    <a:pt x="1425" y="1253"/>
                  </a:moveTo>
                  <a:cubicBezTo>
                    <a:pt x="2333" y="1284"/>
                    <a:pt x="3267" y="1728"/>
                    <a:pt x="4126" y="2537"/>
                  </a:cubicBezTo>
                  <a:cubicBezTo>
                    <a:pt x="5081" y="3443"/>
                    <a:pt x="5823" y="4687"/>
                    <a:pt x="6251" y="6083"/>
                  </a:cubicBezTo>
                  <a:cubicBezTo>
                    <a:pt x="6049" y="6125"/>
                    <a:pt x="5845" y="6146"/>
                    <a:pt x="5640" y="6146"/>
                  </a:cubicBezTo>
                  <a:cubicBezTo>
                    <a:pt x="4840" y="6146"/>
                    <a:pt x="4031" y="5830"/>
                    <a:pt x="3310" y="5219"/>
                  </a:cubicBezTo>
                  <a:cubicBezTo>
                    <a:pt x="2379" y="4430"/>
                    <a:pt x="1667" y="3182"/>
                    <a:pt x="1356" y="1792"/>
                  </a:cubicBezTo>
                  <a:cubicBezTo>
                    <a:pt x="1294" y="1518"/>
                    <a:pt x="1372" y="1312"/>
                    <a:pt x="1425" y="1253"/>
                  </a:cubicBezTo>
                  <a:close/>
                  <a:moveTo>
                    <a:pt x="1426" y="0"/>
                  </a:moveTo>
                  <a:cubicBezTo>
                    <a:pt x="1050" y="0"/>
                    <a:pt x="709" y="155"/>
                    <a:pt x="458" y="459"/>
                  </a:cubicBezTo>
                  <a:cubicBezTo>
                    <a:pt x="121" y="868"/>
                    <a:pt x="0" y="1470"/>
                    <a:pt x="135" y="2067"/>
                  </a:cubicBezTo>
                  <a:cubicBezTo>
                    <a:pt x="510" y="3740"/>
                    <a:pt x="1350" y="5198"/>
                    <a:pt x="2502" y="6174"/>
                  </a:cubicBezTo>
                  <a:cubicBezTo>
                    <a:pt x="3457" y="6984"/>
                    <a:pt x="4544" y="7402"/>
                    <a:pt x="5632" y="7402"/>
                  </a:cubicBezTo>
                  <a:cubicBezTo>
                    <a:pt x="6185" y="7400"/>
                    <a:pt x="6734" y="7294"/>
                    <a:pt x="7247" y="7086"/>
                  </a:cubicBezTo>
                  <a:lnTo>
                    <a:pt x="7747" y="6884"/>
                  </a:lnTo>
                  <a:lnTo>
                    <a:pt x="7622" y="6360"/>
                  </a:lnTo>
                  <a:cubicBezTo>
                    <a:pt x="7174" y="4475"/>
                    <a:pt x="6263" y="2839"/>
                    <a:pt x="4986" y="1629"/>
                  </a:cubicBezTo>
                  <a:cubicBezTo>
                    <a:pt x="3890" y="594"/>
                    <a:pt x="2659" y="32"/>
                    <a:pt x="1431" y="0"/>
                  </a:cubicBezTo>
                  <a:cubicBezTo>
                    <a:pt x="1429" y="0"/>
                    <a:pt x="1428"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2"/>
            <p:cNvSpPr/>
            <p:nvPr/>
          </p:nvSpPr>
          <p:spPr>
            <a:xfrm>
              <a:off x="-1789310" y="-700720"/>
              <a:ext cx="69507" cy="106474"/>
            </a:xfrm>
            <a:custGeom>
              <a:avLst/>
              <a:gdLst/>
              <a:ahLst/>
              <a:cxnLst/>
              <a:rect l="l" t="t" r="r" b="b"/>
              <a:pathLst>
                <a:path w="4537" h="6950" extrusionOk="0">
                  <a:moveTo>
                    <a:pt x="3673" y="0"/>
                  </a:moveTo>
                  <a:cubicBezTo>
                    <a:pt x="3620" y="0"/>
                    <a:pt x="3566" y="6"/>
                    <a:pt x="3512" y="19"/>
                  </a:cubicBezTo>
                  <a:cubicBezTo>
                    <a:pt x="2478" y="272"/>
                    <a:pt x="1515" y="939"/>
                    <a:pt x="881" y="2064"/>
                  </a:cubicBezTo>
                  <a:cubicBezTo>
                    <a:pt x="74" y="3482"/>
                    <a:pt x="0" y="5337"/>
                    <a:pt x="587" y="6949"/>
                  </a:cubicBezTo>
                  <a:cubicBezTo>
                    <a:pt x="1914" y="6683"/>
                    <a:pt x="3051" y="5729"/>
                    <a:pt x="3760" y="4335"/>
                  </a:cubicBezTo>
                  <a:cubicBezTo>
                    <a:pt x="4321" y="3230"/>
                    <a:pt x="4537" y="2025"/>
                    <a:pt x="4471" y="842"/>
                  </a:cubicBezTo>
                  <a:cubicBezTo>
                    <a:pt x="4442" y="369"/>
                    <a:pt x="4082" y="0"/>
                    <a:pt x="3673"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2"/>
            <p:cNvSpPr/>
            <p:nvPr/>
          </p:nvSpPr>
          <p:spPr>
            <a:xfrm>
              <a:off x="-1799605" y="-710280"/>
              <a:ext cx="89499" cy="127049"/>
            </a:xfrm>
            <a:custGeom>
              <a:avLst/>
              <a:gdLst/>
              <a:ahLst/>
              <a:cxnLst/>
              <a:rect l="l" t="t" r="r" b="b"/>
              <a:pathLst>
                <a:path w="5842" h="8293" extrusionOk="0">
                  <a:moveTo>
                    <a:pt x="4339" y="1249"/>
                  </a:moveTo>
                  <a:cubicBezTo>
                    <a:pt x="4340" y="1249"/>
                    <a:pt x="4341" y="1250"/>
                    <a:pt x="4343" y="1250"/>
                  </a:cubicBezTo>
                  <a:lnTo>
                    <a:pt x="4344" y="1250"/>
                  </a:lnTo>
                  <a:cubicBezTo>
                    <a:pt x="4367" y="1251"/>
                    <a:pt x="4389" y="1260"/>
                    <a:pt x="4406" y="1275"/>
                  </a:cubicBezTo>
                  <a:cubicBezTo>
                    <a:pt x="4455" y="1311"/>
                    <a:pt x="4510" y="1390"/>
                    <a:pt x="4517" y="1501"/>
                  </a:cubicBezTo>
                  <a:cubicBezTo>
                    <a:pt x="4581" y="2623"/>
                    <a:pt x="4359" y="3720"/>
                    <a:pt x="3874" y="4674"/>
                  </a:cubicBezTo>
                  <a:cubicBezTo>
                    <a:pt x="3351" y="5700"/>
                    <a:pt x="2569" y="6451"/>
                    <a:pt x="1675" y="6800"/>
                  </a:cubicBezTo>
                  <a:cubicBezTo>
                    <a:pt x="1342" y="5474"/>
                    <a:pt x="1491" y="4059"/>
                    <a:pt x="2096" y="2994"/>
                  </a:cubicBezTo>
                  <a:cubicBezTo>
                    <a:pt x="2745" y="1845"/>
                    <a:pt x="3670" y="1413"/>
                    <a:pt x="4328" y="1251"/>
                  </a:cubicBezTo>
                  <a:cubicBezTo>
                    <a:pt x="4331" y="1250"/>
                    <a:pt x="4335" y="1249"/>
                    <a:pt x="4339" y="1249"/>
                  </a:cubicBezTo>
                  <a:close/>
                  <a:moveTo>
                    <a:pt x="4344" y="1"/>
                  </a:moveTo>
                  <a:cubicBezTo>
                    <a:pt x="4240" y="1"/>
                    <a:pt x="4137" y="12"/>
                    <a:pt x="4034" y="37"/>
                  </a:cubicBezTo>
                  <a:cubicBezTo>
                    <a:pt x="2759" y="346"/>
                    <a:pt x="1684" y="1179"/>
                    <a:pt x="1008" y="2378"/>
                  </a:cubicBezTo>
                  <a:cubicBezTo>
                    <a:pt x="128" y="3925"/>
                    <a:pt x="1" y="5946"/>
                    <a:pt x="669" y="7787"/>
                  </a:cubicBezTo>
                  <a:lnTo>
                    <a:pt x="854" y="8293"/>
                  </a:lnTo>
                  <a:lnTo>
                    <a:pt x="1380" y="8187"/>
                  </a:lnTo>
                  <a:cubicBezTo>
                    <a:pt x="2873" y="7888"/>
                    <a:pt x="4189" y="6815"/>
                    <a:pt x="4988" y="5243"/>
                  </a:cubicBezTo>
                  <a:cubicBezTo>
                    <a:pt x="5572" y="4092"/>
                    <a:pt x="5841" y="2773"/>
                    <a:pt x="5765" y="1432"/>
                  </a:cubicBezTo>
                  <a:cubicBezTo>
                    <a:pt x="5739" y="963"/>
                    <a:pt x="5516" y="542"/>
                    <a:pt x="5153" y="272"/>
                  </a:cubicBezTo>
                  <a:cubicBezTo>
                    <a:pt x="4918" y="94"/>
                    <a:pt x="4633" y="1"/>
                    <a:pt x="43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2"/>
            <p:cNvSpPr/>
            <p:nvPr/>
          </p:nvSpPr>
          <p:spPr>
            <a:xfrm>
              <a:off x="-1847358" y="-555609"/>
              <a:ext cx="111974" cy="81027"/>
            </a:xfrm>
            <a:custGeom>
              <a:avLst/>
              <a:gdLst/>
              <a:ahLst/>
              <a:cxnLst/>
              <a:rect l="l" t="t" r="r" b="b"/>
              <a:pathLst>
                <a:path w="7309" h="5289" extrusionOk="0">
                  <a:moveTo>
                    <a:pt x="1339" y="1"/>
                  </a:moveTo>
                  <a:cubicBezTo>
                    <a:pt x="1117" y="1"/>
                    <a:pt x="899" y="19"/>
                    <a:pt x="685" y="57"/>
                  </a:cubicBezTo>
                  <a:cubicBezTo>
                    <a:pt x="204" y="139"/>
                    <a:pt x="1" y="819"/>
                    <a:pt x="283" y="1455"/>
                  </a:cubicBezTo>
                  <a:cubicBezTo>
                    <a:pt x="904" y="2845"/>
                    <a:pt x="1913" y="4029"/>
                    <a:pt x="3128" y="4699"/>
                  </a:cubicBezTo>
                  <a:cubicBezTo>
                    <a:pt x="3864" y="5105"/>
                    <a:pt x="4592" y="5288"/>
                    <a:pt x="5275" y="5288"/>
                  </a:cubicBezTo>
                  <a:cubicBezTo>
                    <a:pt x="6024" y="5288"/>
                    <a:pt x="6719" y="5068"/>
                    <a:pt x="7308" y="4683"/>
                  </a:cubicBezTo>
                  <a:cubicBezTo>
                    <a:pt x="6599" y="3134"/>
                    <a:pt x="5488" y="1752"/>
                    <a:pt x="4047" y="852"/>
                  </a:cubicBezTo>
                  <a:cubicBezTo>
                    <a:pt x="3142" y="290"/>
                    <a:pt x="2213" y="1"/>
                    <a:pt x="1339"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2"/>
            <p:cNvSpPr/>
            <p:nvPr/>
          </p:nvSpPr>
          <p:spPr>
            <a:xfrm>
              <a:off x="-1855539" y="-565199"/>
              <a:ext cx="132288" cy="100239"/>
            </a:xfrm>
            <a:custGeom>
              <a:avLst/>
              <a:gdLst/>
              <a:ahLst/>
              <a:cxnLst/>
              <a:rect l="l" t="t" r="r" b="b"/>
              <a:pathLst>
                <a:path w="8635" h="6543" extrusionOk="0">
                  <a:moveTo>
                    <a:pt x="1880" y="1252"/>
                  </a:moveTo>
                  <a:cubicBezTo>
                    <a:pt x="2636" y="1252"/>
                    <a:pt x="3444" y="1510"/>
                    <a:pt x="4251" y="2010"/>
                  </a:cubicBezTo>
                  <a:cubicBezTo>
                    <a:pt x="5378" y="2712"/>
                    <a:pt x="6325" y="3755"/>
                    <a:pt x="7014" y="5045"/>
                  </a:cubicBezTo>
                  <a:cubicBezTo>
                    <a:pt x="6634" y="5205"/>
                    <a:pt x="6229" y="5286"/>
                    <a:pt x="5813" y="5286"/>
                  </a:cubicBezTo>
                  <a:cubicBezTo>
                    <a:pt x="5207" y="5286"/>
                    <a:pt x="4578" y="5116"/>
                    <a:pt x="3964" y="4777"/>
                  </a:cubicBezTo>
                  <a:cubicBezTo>
                    <a:pt x="2902" y="4191"/>
                    <a:pt x="1964" y="3116"/>
                    <a:pt x="1391" y="1826"/>
                  </a:cubicBezTo>
                  <a:cubicBezTo>
                    <a:pt x="1277" y="1574"/>
                    <a:pt x="1314" y="1362"/>
                    <a:pt x="1355" y="1295"/>
                  </a:cubicBezTo>
                  <a:cubicBezTo>
                    <a:pt x="1526" y="1267"/>
                    <a:pt x="1702" y="1252"/>
                    <a:pt x="1880" y="1252"/>
                  </a:cubicBezTo>
                  <a:close/>
                  <a:moveTo>
                    <a:pt x="1878" y="0"/>
                  </a:moveTo>
                  <a:cubicBezTo>
                    <a:pt x="1620" y="0"/>
                    <a:pt x="1365" y="22"/>
                    <a:pt x="1114" y="66"/>
                  </a:cubicBezTo>
                  <a:cubicBezTo>
                    <a:pt x="744" y="130"/>
                    <a:pt x="437" y="357"/>
                    <a:pt x="249" y="709"/>
                  </a:cubicBezTo>
                  <a:cubicBezTo>
                    <a:pt x="0" y="1174"/>
                    <a:pt x="0" y="1783"/>
                    <a:pt x="246" y="2334"/>
                  </a:cubicBezTo>
                  <a:cubicBezTo>
                    <a:pt x="940" y="3891"/>
                    <a:pt x="2043" y="5147"/>
                    <a:pt x="3358" y="5872"/>
                  </a:cubicBezTo>
                  <a:cubicBezTo>
                    <a:pt x="4166" y="6319"/>
                    <a:pt x="5003" y="6542"/>
                    <a:pt x="5815" y="6542"/>
                  </a:cubicBezTo>
                  <a:cubicBezTo>
                    <a:pt x="5817" y="6542"/>
                    <a:pt x="5820" y="6542"/>
                    <a:pt x="5822" y="6542"/>
                  </a:cubicBezTo>
                  <a:cubicBezTo>
                    <a:pt x="6663" y="6542"/>
                    <a:pt x="7483" y="6296"/>
                    <a:pt x="8185" y="5833"/>
                  </a:cubicBezTo>
                  <a:lnTo>
                    <a:pt x="8635" y="5539"/>
                  </a:lnTo>
                  <a:lnTo>
                    <a:pt x="8410" y="5049"/>
                  </a:lnTo>
                  <a:cubicBezTo>
                    <a:pt x="7608" y="3293"/>
                    <a:pt x="6397" y="1875"/>
                    <a:pt x="4911" y="947"/>
                  </a:cubicBezTo>
                  <a:cubicBezTo>
                    <a:pt x="3902" y="322"/>
                    <a:pt x="2867" y="0"/>
                    <a:pt x="18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2"/>
            <p:cNvSpPr/>
            <p:nvPr/>
          </p:nvSpPr>
          <p:spPr>
            <a:xfrm>
              <a:off x="-1753323" y="-597142"/>
              <a:ext cx="63026" cy="113276"/>
            </a:xfrm>
            <a:custGeom>
              <a:avLst/>
              <a:gdLst/>
              <a:ahLst/>
              <a:cxnLst/>
              <a:rect l="l" t="t" r="r" b="b"/>
              <a:pathLst>
                <a:path w="4114" h="7394" extrusionOk="0">
                  <a:moveTo>
                    <a:pt x="2993" y="0"/>
                  </a:moveTo>
                  <a:cubicBezTo>
                    <a:pt x="2895" y="0"/>
                    <a:pt x="2796" y="21"/>
                    <a:pt x="2701" y="65"/>
                  </a:cubicBezTo>
                  <a:cubicBezTo>
                    <a:pt x="1735" y="514"/>
                    <a:pt x="921" y="1351"/>
                    <a:pt x="516" y="2571"/>
                  </a:cubicBezTo>
                  <a:cubicBezTo>
                    <a:pt x="0" y="4110"/>
                    <a:pt x="286" y="5933"/>
                    <a:pt x="1170" y="7394"/>
                  </a:cubicBezTo>
                  <a:cubicBezTo>
                    <a:pt x="2420" y="6874"/>
                    <a:pt x="3351" y="5716"/>
                    <a:pt x="3777" y="4216"/>
                  </a:cubicBezTo>
                  <a:cubicBezTo>
                    <a:pt x="4113" y="3027"/>
                    <a:pt x="4093" y="1811"/>
                    <a:pt x="3799" y="674"/>
                  </a:cubicBezTo>
                  <a:cubicBezTo>
                    <a:pt x="3694" y="271"/>
                    <a:pt x="3350" y="0"/>
                    <a:pt x="2993"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2"/>
            <p:cNvSpPr/>
            <p:nvPr/>
          </p:nvSpPr>
          <p:spPr>
            <a:xfrm>
              <a:off x="-1763159" y="-606717"/>
              <a:ext cx="82437" cy="134893"/>
            </a:xfrm>
            <a:custGeom>
              <a:avLst/>
              <a:gdLst/>
              <a:ahLst/>
              <a:cxnLst/>
              <a:rect l="l" t="t" r="r" b="b"/>
              <a:pathLst>
                <a:path w="5381" h="8805" extrusionOk="0">
                  <a:moveTo>
                    <a:pt x="3635" y="1252"/>
                  </a:moveTo>
                  <a:cubicBezTo>
                    <a:pt x="3654" y="1252"/>
                    <a:pt x="3671" y="1257"/>
                    <a:pt x="3689" y="1266"/>
                  </a:cubicBezTo>
                  <a:cubicBezTo>
                    <a:pt x="3762" y="1305"/>
                    <a:pt x="3816" y="1375"/>
                    <a:pt x="3834" y="1456"/>
                  </a:cubicBezTo>
                  <a:cubicBezTo>
                    <a:pt x="4114" y="2533"/>
                    <a:pt x="4107" y="3645"/>
                    <a:pt x="3817" y="4673"/>
                  </a:cubicBezTo>
                  <a:cubicBezTo>
                    <a:pt x="3501" y="5777"/>
                    <a:pt x="2879" y="6663"/>
                    <a:pt x="2072" y="7180"/>
                  </a:cubicBezTo>
                  <a:cubicBezTo>
                    <a:pt x="1491" y="5951"/>
                    <a:pt x="1366" y="4546"/>
                    <a:pt x="1752" y="3393"/>
                  </a:cubicBezTo>
                  <a:cubicBezTo>
                    <a:pt x="2165" y="2149"/>
                    <a:pt x="2988" y="1546"/>
                    <a:pt x="3604" y="1259"/>
                  </a:cubicBezTo>
                  <a:cubicBezTo>
                    <a:pt x="3614" y="1253"/>
                    <a:pt x="3624" y="1252"/>
                    <a:pt x="3635" y="1252"/>
                  </a:cubicBezTo>
                  <a:close/>
                  <a:moveTo>
                    <a:pt x="3639" y="1"/>
                  </a:moveTo>
                  <a:cubicBezTo>
                    <a:pt x="3448" y="1"/>
                    <a:pt x="3257" y="41"/>
                    <a:pt x="3079" y="122"/>
                  </a:cubicBezTo>
                  <a:cubicBezTo>
                    <a:pt x="1890" y="677"/>
                    <a:pt x="998" y="1697"/>
                    <a:pt x="566" y="2995"/>
                  </a:cubicBezTo>
                  <a:cubicBezTo>
                    <a:pt x="1" y="4676"/>
                    <a:pt x="268" y="6674"/>
                    <a:pt x="1278" y="8343"/>
                  </a:cubicBezTo>
                  <a:lnTo>
                    <a:pt x="1556" y="8804"/>
                  </a:lnTo>
                  <a:lnTo>
                    <a:pt x="2053" y="8598"/>
                  </a:lnTo>
                  <a:cubicBezTo>
                    <a:pt x="3458" y="8013"/>
                    <a:pt x="4539" y="6707"/>
                    <a:pt x="5020" y="5014"/>
                  </a:cubicBezTo>
                  <a:lnTo>
                    <a:pt x="5020" y="5013"/>
                  </a:lnTo>
                  <a:cubicBezTo>
                    <a:pt x="5370" y="3773"/>
                    <a:pt x="5381" y="2435"/>
                    <a:pt x="5046" y="1143"/>
                  </a:cubicBezTo>
                  <a:cubicBezTo>
                    <a:pt x="4929" y="694"/>
                    <a:pt x="4631" y="326"/>
                    <a:pt x="4226" y="135"/>
                  </a:cubicBezTo>
                  <a:cubicBezTo>
                    <a:pt x="4041" y="45"/>
                    <a:pt x="3840" y="1"/>
                    <a:pt x="36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2"/>
            <p:cNvSpPr/>
            <p:nvPr/>
          </p:nvSpPr>
          <p:spPr>
            <a:xfrm>
              <a:off x="-1791210" y="-438151"/>
              <a:ext cx="121350" cy="70166"/>
            </a:xfrm>
            <a:custGeom>
              <a:avLst/>
              <a:gdLst/>
              <a:ahLst/>
              <a:cxnLst/>
              <a:rect l="l" t="t" r="r" b="b"/>
              <a:pathLst>
                <a:path w="7921" h="4580" extrusionOk="0">
                  <a:moveTo>
                    <a:pt x="1988" y="1"/>
                  </a:moveTo>
                  <a:cubicBezTo>
                    <a:pt x="1468" y="1"/>
                    <a:pt x="976" y="88"/>
                    <a:pt x="525" y="264"/>
                  </a:cubicBezTo>
                  <a:cubicBezTo>
                    <a:pt x="70" y="438"/>
                    <a:pt x="0" y="1144"/>
                    <a:pt x="402" y="1711"/>
                  </a:cubicBezTo>
                  <a:cubicBezTo>
                    <a:pt x="1279" y="2954"/>
                    <a:pt x="2498" y="3920"/>
                    <a:pt x="3821" y="4342"/>
                  </a:cubicBezTo>
                  <a:cubicBezTo>
                    <a:pt x="4327" y="4504"/>
                    <a:pt x="4812" y="4579"/>
                    <a:pt x="5270" y="4579"/>
                  </a:cubicBezTo>
                  <a:cubicBezTo>
                    <a:pt x="6334" y="4579"/>
                    <a:pt x="7249" y="4174"/>
                    <a:pt x="7921" y="3516"/>
                  </a:cubicBezTo>
                  <a:cubicBezTo>
                    <a:pt x="6920" y="2129"/>
                    <a:pt x="5561" y="987"/>
                    <a:pt x="3975" y="386"/>
                  </a:cubicBezTo>
                  <a:cubicBezTo>
                    <a:pt x="3289" y="130"/>
                    <a:pt x="2618" y="1"/>
                    <a:pt x="1988"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2"/>
            <p:cNvSpPr/>
            <p:nvPr/>
          </p:nvSpPr>
          <p:spPr>
            <a:xfrm>
              <a:off x="-1800019" y="-447756"/>
              <a:ext cx="142767" cy="89377"/>
            </a:xfrm>
            <a:custGeom>
              <a:avLst/>
              <a:gdLst/>
              <a:ahLst/>
              <a:cxnLst/>
              <a:rect l="l" t="t" r="r" b="b"/>
              <a:pathLst>
                <a:path w="9319" h="5834" extrusionOk="0">
                  <a:moveTo>
                    <a:pt x="2566" y="1252"/>
                  </a:moveTo>
                  <a:cubicBezTo>
                    <a:pt x="3120" y="1252"/>
                    <a:pt x="3714" y="1368"/>
                    <a:pt x="4328" y="1599"/>
                  </a:cubicBezTo>
                  <a:cubicBezTo>
                    <a:pt x="5569" y="2067"/>
                    <a:pt x="6700" y="2908"/>
                    <a:pt x="7631" y="4044"/>
                  </a:cubicBezTo>
                  <a:cubicBezTo>
                    <a:pt x="7112" y="4396"/>
                    <a:pt x="6499" y="4577"/>
                    <a:pt x="5839" y="4577"/>
                  </a:cubicBezTo>
                  <a:cubicBezTo>
                    <a:pt x="5435" y="4577"/>
                    <a:pt x="5014" y="4510"/>
                    <a:pt x="4586" y="4373"/>
                  </a:cubicBezTo>
                  <a:cubicBezTo>
                    <a:pt x="3430" y="4004"/>
                    <a:pt x="2302" y="3130"/>
                    <a:pt x="1488" y="1978"/>
                  </a:cubicBezTo>
                  <a:cubicBezTo>
                    <a:pt x="1329" y="1753"/>
                    <a:pt x="1325" y="1537"/>
                    <a:pt x="1351" y="1465"/>
                  </a:cubicBezTo>
                  <a:cubicBezTo>
                    <a:pt x="1725" y="1323"/>
                    <a:pt x="2133" y="1252"/>
                    <a:pt x="2566" y="1252"/>
                  </a:cubicBezTo>
                  <a:close/>
                  <a:moveTo>
                    <a:pt x="2564" y="1"/>
                  </a:moveTo>
                  <a:cubicBezTo>
                    <a:pt x="1969" y="1"/>
                    <a:pt x="1401" y="103"/>
                    <a:pt x="877" y="307"/>
                  </a:cubicBezTo>
                  <a:cubicBezTo>
                    <a:pt x="525" y="441"/>
                    <a:pt x="268" y="725"/>
                    <a:pt x="153" y="1106"/>
                  </a:cubicBezTo>
                  <a:cubicBezTo>
                    <a:pt x="0" y="1610"/>
                    <a:pt x="117" y="2205"/>
                    <a:pt x="466" y="2700"/>
                  </a:cubicBezTo>
                  <a:cubicBezTo>
                    <a:pt x="1447" y="4090"/>
                    <a:pt x="2774" y="5108"/>
                    <a:pt x="4205" y="5566"/>
                  </a:cubicBezTo>
                  <a:cubicBezTo>
                    <a:pt x="4765" y="5745"/>
                    <a:pt x="5319" y="5834"/>
                    <a:pt x="5853" y="5834"/>
                  </a:cubicBezTo>
                  <a:cubicBezTo>
                    <a:pt x="7023" y="5834"/>
                    <a:pt x="8098" y="5409"/>
                    <a:pt x="8934" y="4590"/>
                  </a:cubicBezTo>
                  <a:lnTo>
                    <a:pt x="9318" y="4214"/>
                  </a:lnTo>
                  <a:lnTo>
                    <a:pt x="9003" y="3777"/>
                  </a:lnTo>
                  <a:cubicBezTo>
                    <a:pt x="7869" y="2205"/>
                    <a:pt x="6406" y="1047"/>
                    <a:pt x="4770" y="428"/>
                  </a:cubicBezTo>
                  <a:cubicBezTo>
                    <a:pt x="4011" y="143"/>
                    <a:pt x="3268" y="1"/>
                    <a:pt x="25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2"/>
            <p:cNvSpPr/>
            <p:nvPr/>
          </p:nvSpPr>
          <p:spPr>
            <a:xfrm>
              <a:off x="-1697314" y="-501162"/>
              <a:ext cx="58584" cy="116892"/>
            </a:xfrm>
            <a:custGeom>
              <a:avLst/>
              <a:gdLst/>
              <a:ahLst/>
              <a:cxnLst/>
              <a:rect l="l" t="t" r="r" b="b"/>
              <a:pathLst>
                <a:path w="3824" h="7630" extrusionOk="0">
                  <a:moveTo>
                    <a:pt x="2280" y="1"/>
                  </a:moveTo>
                  <a:cubicBezTo>
                    <a:pt x="2134" y="1"/>
                    <a:pt x="1991" y="43"/>
                    <a:pt x="1865" y="134"/>
                  </a:cubicBezTo>
                  <a:cubicBezTo>
                    <a:pt x="1006" y="763"/>
                    <a:pt x="369" y="1741"/>
                    <a:pt x="209" y="3017"/>
                  </a:cubicBezTo>
                  <a:cubicBezTo>
                    <a:pt x="0" y="4626"/>
                    <a:pt x="636" y="6361"/>
                    <a:pt x="1792" y="7629"/>
                  </a:cubicBezTo>
                  <a:cubicBezTo>
                    <a:pt x="2916" y="6874"/>
                    <a:pt x="3600" y="5556"/>
                    <a:pt x="3725" y="3999"/>
                  </a:cubicBezTo>
                  <a:cubicBezTo>
                    <a:pt x="3823" y="2766"/>
                    <a:pt x="3567" y="1574"/>
                    <a:pt x="3058" y="518"/>
                  </a:cubicBezTo>
                  <a:cubicBezTo>
                    <a:pt x="2902" y="193"/>
                    <a:pt x="2588" y="1"/>
                    <a:pt x="2280"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2"/>
            <p:cNvSpPr/>
            <p:nvPr/>
          </p:nvSpPr>
          <p:spPr>
            <a:xfrm>
              <a:off x="-1707118" y="-510737"/>
              <a:ext cx="78009" cy="139029"/>
            </a:xfrm>
            <a:custGeom>
              <a:avLst/>
              <a:gdLst/>
              <a:ahLst/>
              <a:cxnLst/>
              <a:rect l="l" t="t" r="r" b="b"/>
              <a:pathLst>
                <a:path w="5092" h="9075" extrusionOk="0">
                  <a:moveTo>
                    <a:pt x="2920" y="1251"/>
                  </a:moveTo>
                  <a:cubicBezTo>
                    <a:pt x="2932" y="1251"/>
                    <a:pt x="2945" y="1252"/>
                    <a:pt x="2956" y="1257"/>
                  </a:cubicBezTo>
                  <a:cubicBezTo>
                    <a:pt x="3035" y="1281"/>
                    <a:pt x="3100" y="1337"/>
                    <a:pt x="3135" y="1414"/>
                  </a:cubicBezTo>
                  <a:cubicBezTo>
                    <a:pt x="3616" y="2415"/>
                    <a:pt x="3827" y="3508"/>
                    <a:pt x="3741" y="4574"/>
                  </a:cubicBezTo>
                  <a:cubicBezTo>
                    <a:pt x="3649" y="5723"/>
                    <a:pt x="3213" y="6715"/>
                    <a:pt x="2522" y="7380"/>
                  </a:cubicBezTo>
                  <a:cubicBezTo>
                    <a:pt x="1711" y="6283"/>
                    <a:pt x="1313" y="4927"/>
                    <a:pt x="1469" y="3719"/>
                  </a:cubicBezTo>
                  <a:cubicBezTo>
                    <a:pt x="1633" y="2421"/>
                    <a:pt x="2323" y="1667"/>
                    <a:pt x="2871" y="1265"/>
                  </a:cubicBezTo>
                  <a:cubicBezTo>
                    <a:pt x="2885" y="1255"/>
                    <a:pt x="2903" y="1251"/>
                    <a:pt x="2920" y="1251"/>
                  </a:cubicBezTo>
                  <a:close/>
                  <a:moveTo>
                    <a:pt x="2924" y="0"/>
                  </a:moveTo>
                  <a:cubicBezTo>
                    <a:pt x="2644" y="0"/>
                    <a:pt x="2367" y="88"/>
                    <a:pt x="2135" y="255"/>
                  </a:cubicBezTo>
                  <a:cubicBezTo>
                    <a:pt x="1075" y="1030"/>
                    <a:pt x="400" y="2205"/>
                    <a:pt x="228" y="3561"/>
                  </a:cubicBezTo>
                  <a:cubicBezTo>
                    <a:pt x="0" y="5319"/>
                    <a:pt x="652" y="7231"/>
                    <a:pt x="1969" y="8675"/>
                  </a:cubicBezTo>
                  <a:lnTo>
                    <a:pt x="2332" y="9074"/>
                  </a:lnTo>
                  <a:lnTo>
                    <a:pt x="2780" y="8773"/>
                  </a:lnTo>
                  <a:cubicBezTo>
                    <a:pt x="4043" y="7927"/>
                    <a:pt x="4848" y="6433"/>
                    <a:pt x="4989" y="4675"/>
                  </a:cubicBezTo>
                  <a:cubicBezTo>
                    <a:pt x="5092" y="3388"/>
                    <a:pt x="4840" y="2072"/>
                    <a:pt x="4263" y="872"/>
                  </a:cubicBezTo>
                  <a:cubicBezTo>
                    <a:pt x="4061" y="454"/>
                    <a:pt x="3697" y="153"/>
                    <a:pt x="3263" y="43"/>
                  </a:cubicBezTo>
                  <a:cubicBezTo>
                    <a:pt x="3151" y="14"/>
                    <a:pt x="3038" y="0"/>
                    <a:pt x="29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2"/>
            <p:cNvSpPr/>
            <p:nvPr/>
          </p:nvSpPr>
          <p:spPr>
            <a:xfrm>
              <a:off x="-1713308" y="-335813"/>
              <a:ext cx="127845" cy="62138"/>
            </a:xfrm>
            <a:custGeom>
              <a:avLst/>
              <a:gdLst/>
              <a:ahLst/>
              <a:cxnLst/>
              <a:rect l="l" t="t" r="r" b="b"/>
              <a:pathLst>
                <a:path w="8345" h="4056" extrusionOk="0">
                  <a:moveTo>
                    <a:pt x="2786" y="1"/>
                  </a:moveTo>
                  <a:cubicBezTo>
                    <a:pt x="1883" y="1"/>
                    <a:pt x="1073" y="216"/>
                    <a:pt x="413" y="635"/>
                  </a:cubicBezTo>
                  <a:cubicBezTo>
                    <a:pt x="1" y="895"/>
                    <a:pt x="73" y="1604"/>
                    <a:pt x="580" y="2085"/>
                  </a:cubicBezTo>
                  <a:cubicBezTo>
                    <a:pt x="1687" y="3140"/>
                    <a:pt x="3082" y="3856"/>
                    <a:pt x="4470" y="4019"/>
                  </a:cubicBezTo>
                  <a:cubicBezTo>
                    <a:pt x="4680" y="4044"/>
                    <a:pt x="4884" y="4056"/>
                    <a:pt x="5083" y="4056"/>
                  </a:cubicBezTo>
                  <a:cubicBezTo>
                    <a:pt x="6549" y="4056"/>
                    <a:pt x="7678" y="3398"/>
                    <a:pt x="8345" y="2416"/>
                  </a:cubicBezTo>
                  <a:cubicBezTo>
                    <a:pt x="7074" y="1240"/>
                    <a:pt x="5507" y="376"/>
                    <a:pt x="3828" y="90"/>
                  </a:cubicBezTo>
                  <a:cubicBezTo>
                    <a:pt x="3470" y="30"/>
                    <a:pt x="3121" y="1"/>
                    <a:pt x="2786"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2"/>
            <p:cNvSpPr/>
            <p:nvPr/>
          </p:nvSpPr>
          <p:spPr>
            <a:xfrm>
              <a:off x="-1721366" y="-345388"/>
              <a:ext cx="148451" cy="81303"/>
            </a:xfrm>
            <a:custGeom>
              <a:avLst/>
              <a:gdLst/>
              <a:ahLst/>
              <a:cxnLst/>
              <a:rect l="l" t="t" r="r" b="b"/>
              <a:pathLst>
                <a:path w="9690" h="5307" extrusionOk="0">
                  <a:moveTo>
                    <a:pt x="3309" y="1251"/>
                  </a:moveTo>
                  <a:cubicBezTo>
                    <a:pt x="3610" y="1251"/>
                    <a:pt x="3924" y="1278"/>
                    <a:pt x="4249" y="1332"/>
                  </a:cubicBezTo>
                  <a:cubicBezTo>
                    <a:pt x="5562" y="1556"/>
                    <a:pt x="6850" y="2169"/>
                    <a:pt x="8003" y="3116"/>
                  </a:cubicBezTo>
                  <a:cubicBezTo>
                    <a:pt x="7403" y="3726"/>
                    <a:pt x="6563" y="4054"/>
                    <a:pt x="5597" y="4054"/>
                  </a:cubicBezTo>
                  <a:cubicBezTo>
                    <a:pt x="5424" y="4054"/>
                    <a:pt x="5248" y="4044"/>
                    <a:pt x="5068" y="4023"/>
                  </a:cubicBezTo>
                  <a:cubicBezTo>
                    <a:pt x="3853" y="3880"/>
                    <a:pt x="2566" y="3237"/>
                    <a:pt x="1537" y="2256"/>
                  </a:cubicBezTo>
                  <a:cubicBezTo>
                    <a:pt x="1334" y="2064"/>
                    <a:pt x="1288" y="1851"/>
                    <a:pt x="1298" y="1775"/>
                  </a:cubicBezTo>
                  <a:cubicBezTo>
                    <a:pt x="1854" y="1428"/>
                    <a:pt x="2538" y="1251"/>
                    <a:pt x="3309" y="1251"/>
                  </a:cubicBezTo>
                  <a:close/>
                  <a:moveTo>
                    <a:pt x="3308" y="0"/>
                  </a:moveTo>
                  <a:cubicBezTo>
                    <a:pt x="2288" y="0"/>
                    <a:pt x="1368" y="247"/>
                    <a:pt x="606" y="731"/>
                  </a:cubicBezTo>
                  <a:cubicBezTo>
                    <a:pt x="289" y="932"/>
                    <a:pt x="93" y="1259"/>
                    <a:pt x="53" y="1655"/>
                  </a:cubicBezTo>
                  <a:cubicBezTo>
                    <a:pt x="1" y="2181"/>
                    <a:pt x="234" y="2744"/>
                    <a:pt x="674" y="3162"/>
                  </a:cubicBezTo>
                  <a:cubicBezTo>
                    <a:pt x="1913" y="4343"/>
                    <a:pt x="3422" y="5089"/>
                    <a:pt x="4922" y="5265"/>
                  </a:cubicBezTo>
                  <a:cubicBezTo>
                    <a:pt x="5150" y="5292"/>
                    <a:pt x="5379" y="5307"/>
                    <a:pt x="5610" y="5307"/>
                  </a:cubicBezTo>
                  <a:cubicBezTo>
                    <a:pt x="7195" y="5307"/>
                    <a:pt x="8548" y="4629"/>
                    <a:pt x="9388" y="3393"/>
                  </a:cubicBezTo>
                  <a:lnTo>
                    <a:pt x="9689" y="2948"/>
                  </a:lnTo>
                  <a:lnTo>
                    <a:pt x="9295" y="2582"/>
                  </a:lnTo>
                  <a:cubicBezTo>
                    <a:pt x="7856" y="1252"/>
                    <a:pt x="6183" y="391"/>
                    <a:pt x="4457" y="99"/>
                  </a:cubicBezTo>
                  <a:cubicBezTo>
                    <a:pt x="4063" y="33"/>
                    <a:pt x="3679" y="0"/>
                    <a:pt x="33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2"/>
            <p:cNvSpPr/>
            <p:nvPr/>
          </p:nvSpPr>
          <p:spPr>
            <a:xfrm>
              <a:off x="-1625080" y="-415646"/>
              <a:ext cx="60468" cy="116861"/>
            </a:xfrm>
            <a:custGeom>
              <a:avLst/>
              <a:gdLst/>
              <a:ahLst/>
              <a:cxnLst/>
              <a:rect l="l" t="t" r="r" b="b"/>
              <a:pathLst>
                <a:path w="3947" h="7628" extrusionOk="0">
                  <a:moveTo>
                    <a:pt x="1680" y="0"/>
                  </a:moveTo>
                  <a:cubicBezTo>
                    <a:pt x="1483" y="0"/>
                    <a:pt x="1292" y="73"/>
                    <a:pt x="1151" y="226"/>
                  </a:cubicBezTo>
                  <a:cubicBezTo>
                    <a:pt x="433" y="1011"/>
                    <a:pt x="1" y="2098"/>
                    <a:pt x="96" y="3385"/>
                  </a:cubicBezTo>
                  <a:cubicBezTo>
                    <a:pt x="212" y="5012"/>
                    <a:pt x="1185" y="6598"/>
                    <a:pt x="2586" y="7627"/>
                  </a:cubicBezTo>
                  <a:cubicBezTo>
                    <a:pt x="3540" y="6668"/>
                    <a:pt x="3946" y="5235"/>
                    <a:pt x="3755" y="3676"/>
                  </a:cubicBezTo>
                  <a:cubicBezTo>
                    <a:pt x="3600" y="2439"/>
                    <a:pt x="3109" y="1315"/>
                    <a:pt x="2400" y="373"/>
                  </a:cubicBezTo>
                  <a:cubicBezTo>
                    <a:pt x="2216" y="129"/>
                    <a:pt x="1943" y="0"/>
                    <a:pt x="1680"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2"/>
            <p:cNvSpPr/>
            <p:nvPr/>
          </p:nvSpPr>
          <p:spPr>
            <a:xfrm>
              <a:off x="-1634747" y="-425236"/>
              <a:ext cx="80016" cy="139060"/>
            </a:xfrm>
            <a:custGeom>
              <a:avLst/>
              <a:gdLst/>
              <a:ahLst/>
              <a:cxnLst/>
              <a:rect l="l" t="t" r="r" b="b"/>
              <a:pathLst>
                <a:path w="5223" h="9077" extrusionOk="0">
                  <a:moveTo>
                    <a:pt x="2320" y="1251"/>
                  </a:moveTo>
                  <a:cubicBezTo>
                    <a:pt x="2405" y="1260"/>
                    <a:pt x="2482" y="1306"/>
                    <a:pt x="2531" y="1375"/>
                  </a:cubicBezTo>
                  <a:cubicBezTo>
                    <a:pt x="3205" y="2270"/>
                    <a:pt x="3632" y="3309"/>
                    <a:pt x="3764" y="4378"/>
                  </a:cubicBezTo>
                  <a:cubicBezTo>
                    <a:pt x="3906" y="5528"/>
                    <a:pt x="3677" y="6592"/>
                    <a:pt x="3133" y="7379"/>
                  </a:cubicBezTo>
                  <a:cubicBezTo>
                    <a:pt x="2107" y="6452"/>
                    <a:pt x="1439" y="5187"/>
                    <a:pt x="1351" y="3965"/>
                  </a:cubicBezTo>
                  <a:cubicBezTo>
                    <a:pt x="1254" y="2653"/>
                    <a:pt x="1783" y="1779"/>
                    <a:pt x="2241" y="1277"/>
                  </a:cubicBezTo>
                  <a:cubicBezTo>
                    <a:pt x="2248" y="1270"/>
                    <a:pt x="2264" y="1251"/>
                    <a:pt x="2312" y="1251"/>
                  </a:cubicBezTo>
                  <a:close/>
                  <a:moveTo>
                    <a:pt x="2322" y="0"/>
                  </a:moveTo>
                  <a:cubicBezTo>
                    <a:pt x="1942" y="0"/>
                    <a:pt x="1579" y="151"/>
                    <a:pt x="1320" y="430"/>
                  </a:cubicBezTo>
                  <a:cubicBezTo>
                    <a:pt x="434" y="1398"/>
                    <a:pt x="0" y="2686"/>
                    <a:pt x="103" y="4055"/>
                  </a:cubicBezTo>
                  <a:cubicBezTo>
                    <a:pt x="229" y="5831"/>
                    <a:pt x="1254" y="7589"/>
                    <a:pt x="2846" y="8758"/>
                  </a:cubicBezTo>
                  <a:lnTo>
                    <a:pt x="3280" y="9076"/>
                  </a:lnTo>
                  <a:lnTo>
                    <a:pt x="3659" y="8694"/>
                  </a:lnTo>
                  <a:cubicBezTo>
                    <a:pt x="4731" y="7616"/>
                    <a:pt x="5223" y="5988"/>
                    <a:pt x="5007" y="4224"/>
                  </a:cubicBezTo>
                  <a:cubicBezTo>
                    <a:pt x="4847" y="2939"/>
                    <a:pt x="4337" y="1692"/>
                    <a:pt x="3531" y="621"/>
                  </a:cubicBezTo>
                  <a:cubicBezTo>
                    <a:pt x="3251" y="251"/>
                    <a:pt x="2833" y="25"/>
                    <a:pt x="2384" y="2"/>
                  </a:cubicBezTo>
                  <a:cubicBezTo>
                    <a:pt x="2363" y="1"/>
                    <a:pt x="2343" y="0"/>
                    <a:pt x="2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2"/>
            <p:cNvSpPr/>
            <p:nvPr/>
          </p:nvSpPr>
          <p:spPr>
            <a:xfrm>
              <a:off x="-1615612" y="-252580"/>
              <a:ext cx="131706" cy="57772"/>
            </a:xfrm>
            <a:custGeom>
              <a:avLst/>
              <a:gdLst/>
              <a:ahLst/>
              <a:cxnLst/>
              <a:rect l="l" t="t" r="r" b="b"/>
              <a:pathLst>
                <a:path w="8597" h="3771" extrusionOk="0">
                  <a:moveTo>
                    <a:pt x="3796" y="0"/>
                  </a:moveTo>
                  <a:cubicBezTo>
                    <a:pt x="3737" y="0"/>
                    <a:pt x="3678" y="1"/>
                    <a:pt x="3619" y="2"/>
                  </a:cubicBezTo>
                  <a:cubicBezTo>
                    <a:pt x="2263" y="38"/>
                    <a:pt x="1131" y="455"/>
                    <a:pt x="355" y="1196"/>
                  </a:cubicBezTo>
                  <a:cubicBezTo>
                    <a:pt x="1" y="1531"/>
                    <a:pt x="218" y="2216"/>
                    <a:pt x="819" y="2593"/>
                  </a:cubicBezTo>
                  <a:cubicBezTo>
                    <a:pt x="2003" y="3340"/>
                    <a:pt x="3365" y="3771"/>
                    <a:pt x="4658" y="3771"/>
                  </a:cubicBezTo>
                  <a:cubicBezTo>
                    <a:pt x="4801" y="3771"/>
                    <a:pt x="4942" y="3765"/>
                    <a:pt x="5082" y="3755"/>
                  </a:cubicBezTo>
                  <a:cubicBezTo>
                    <a:pt x="6882" y="3621"/>
                    <a:pt x="8082" y="2673"/>
                    <a:pt x="8597" y="1429"/>
                  </a:cubicBezTo>
                  <a:cubicBezTo>
                    <a:pt x="7129" y="545"/>
                    <a:pt x="5460" y="0"/>
                    <a:pt x="3796"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2"/>
            <p:cNvSpPr/>
            <p:nvPr/>
          </p:nvSpPr>
          <p:spPr>
            <a:xfrm>
              <a:off x="-1622843" y="-262170"/>
              <a:ext cx="150979" cy="76952"/>
            </a:xfrm>
            <a:custGeom>
              <a:avLst/>
              <a:gdLst/>
              <a:ahLst/>
              <a:cxnLst/>
              <a:rect l="l" t="t" r="r" b="b"/>
              <a:pathLst>
                <a:path w="9855" h="5023" extrusionOk="0">
                  <a:moveTo>
                    <a:pt x="4272" y="1253"/>
                  </a:moveTo>
                  <a:cubicBezTo>
                    <a:pt x="5575" y="1253"/>
                    <a:pt x="6931" y="1613"/>
                    <a:pt x="8234" y="2303"/>
                  </a:cubicBezTo>
                  <a:cubicBezTo>
                    <a:pt x="7684" y="3146"/>
                    <a:pt x="6718" y="3666"/>
                    <a:pt x="5508" y="3757"/>
                  </a:cubicBezTo>
                  <a:cubicBezTo>
                    <a:pt x="5387" y="3766"/>
                    <a:pt x="5265" y="3770"/>
                    <a:pt x="5141" y="3770"/>
                  </a:cubicBezTo>
                  <a:cubicBezTo>
                    <a:pt x="3991" y="3770"/>
                    <a:pt x="2730" y="3387"/>
                    <a:pt x="1624" y="2689"/>
                  </a:cubicBezTo>
                  <a:cubicBezTo>
                    <a:pt x="1382" y="2538"/>
                    <a:pt x="1288" y="2333"/>
                    <a:pt x="1283" y="2254"/>
                  </a:cubicBezTo>
                  <a:cubicBezTo>
                    <a:pt x="1947" y="1631"/>
                    <a:pt x="2923" y="1286"/>
                    <a:pt x="4107" y="1255"/>
                  </a:cubicBezTo>
                  <a:cubicBezTo>
                    <a:pt x="4162" y="1254"/>
                    <a:pt x="4217" y="1253"/>
                    <a:pt x="4272" y="1253"/>
                  </a:cubicBezTo>
                  <a:close/>
                  <a:moveTo>
                    <a:pt x="4284" y="0"/>
                  </a:moveTo>
                  <a:cubicBezTo>
                    <a:pt x="4215" y="0"/>
                    <a:pt x="4146" y="1"/>
                    <a:pt x="4077" y="3"/>
                  </a:cubicBezTo>
                  <a:cubicBezTo>
                    <a:pt x="2562" y="43"/>
                    <a:pt x="1290" y="516"/>
                    <a:pt x="399" y="1369"/>
                  </a:cubicBezTo>
                  <a:cubicBezTo>
                    <a:pt x="127" y="1624"/>
                    <a:pt x="0" y="1983"/>
                    <a:pt x="39" y="2378"/>
                  </a:cubicBezTo>
                  <a:cubicBezTo>
                    <a:pt x="89" y="2908"/>
                    <a:pt x="435" y="3420"/>
                    <a:pt x="957" y="3750"/>
                  </a:cubicBezTo>
                  <a:cubicBezTo>
                    <a:pt x="2273" y="4578"/>
                    <a:pt x="3735" y="5022"/>
                    <a:pt x="5125" y="5022"/>
                  </a:cubicBezTo>
                  <a:cubicBezTo>
                    <a:pt x="5285" y="5022"/>
                    <a:pt x="5443" y="5016"/>
                    <a:pt x="5602" y="5005"/>
                  </a:cubicBezTo>
                  <a:cubicBezTo>
                    <a:pt x="7521" y="4862"/>
                    <a:pt x="8995" y="3875"/>
                    <a:pt x="9648" y="2294"/>
                  </a:cubicBezTo>
                  <a:lnTo>
                    <a:pt x="9854" y="1797"/>
                  </a:lnTo>
                  <a:lnTo>
                    <a:pt x="9393" y="1520"/>
                  </a:lnTo>
                  <a:cubicBezTo>
                    <a:pt x="7744" y="526"/>
                    <a:pt x="5986" y="0"/>
                    <a:pt x="42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2"/>
            <p:cNvSpPr/>
            <p:nvPr/>
          </p:nvSpPr>
          <p:spPr>
            <a:xfrm>
              <a:off x="-1541096" y="-343519"/>
              <a:ext cx="70089" cy="112847"/>
            </a:xfrm>
            <a:custGeom>
              <a:avLst/>
              <a:gdLst/>
              <a:ahLst/>
              <a:cxnLst/>
              <a:rect l="l" t="t" r="r" b="b"/>
              <a:pathLst>
                <a:path w="4575" h="7366" extrusionOk="0">
                  <a:moveTo>
                    <a:pt x="1389" y="0"/>
                  </a:moveTo>
                  <a:cubicBezTo>
                    <a:pt x="1132" y="0"/>
                    <a:pt x="890" y="115"/>
                    <a:pt x="753" y="340"/>
                  </a:cubicBezTo>
                  <a:cubicBezTo>
                    <a:pt x="205" y="1252"/>
                    <a:pt x="0" y="2408"/>
                    <a:pt x="364" y="3659"/>
                  </a:cubicBezTo>
                  <a:cubicBezTo>
                    <a:pt x="816" y="5241"/>
                    <a:pt x="2116" y="6620"/>
                    <a:pt x="3733" y="7365"/>
                  </a:cubicBezTo>
                  <a:cubicBezTo>
                    <a:pt x="4479" y="6235"/>
                    <a:pt x="4574" y="4744"/>
                    <a:pt x="4053" y="3244"/>
                  </a:cubicBezTo>
                  <a:cubicBezTo>
                    <a:pt x="3639" y="2055"/>
                    <a:pt x="2914" y="1039"/>
                    <a:pt x="2018" y="245"/>
                  </a:cubicBezTo>
                  <a:cubicBezTo>
                    <a:pt x="1833" y="81"/>
                    <a:pt x="1605" y="0"/>
                    <a:pt x="1389"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2"/>
            <p:cNvSpPr/>
            <p:nvPr/>
          </p:nvSpPr>
          <p:spPr>
            <a:xfrm>
              <a:off x="-1550655" y="-353125"/>
              <a:ext cx="89760" cy="134617"/>
            </a:xfrm>
            <a:custGeom>
              <a:avLst/>
              <a:gdLst/>
              <a:ahLst/>
              <a:cxnLst/>
              <a:rect l="l" t="t" r="r" b="b"/>
              <a:pathLst>
                <a:path w="5859" h="8787" extrusionOk="0">
                  <a:moveTo>
                    <a:pt x="2003" y="1253"/>
                  </a:moveTo>
                  <a:cubicBezTo>
                    <a:pt x="2006" y="1253"/>
                    <a:pt x="2009" y="1253"/>
                    <a:pt x="2012" y="1254"/>
                  </a:cubicBezTo>
                  <a:cubicBezTo>
                    <a:pt x="2093" y="1255"/>
                    <a:pt x="2169" y="1287"/>
                    <a:pt x="2227" y="1340"/>
                  </a:cubicBezTo>
                  <a:cubicBezTo>
                    <a:pt x="3083" y="2098"/>
                    <a:pt x="3726" y="3043"/>
                    <a:pt x="4086" y="4075"/>
                  </a:cubicBezTo>
                  <a:cubicBezTo>
                    <a:pt x="4478" y="5204"/>
                    <a:pt x="4478" y="6276"/>
                    <a:pt x="4100" y="7155"/>
                  </a:cubicBezTo>
                  <a:cubicBezTo>
                    <a:pt x="2871" y="6437"/>
                    <a:pt x="1931" y="5310"/>
                    <a:pt x="1588" y="4111"/>
                  </a:cubicBezTo>
                  <a:cubicBezTo>
                    <a:pt x="1220" y="2839"/>
                    <a:pt x="1561" y="1875"/>
                    <a:pt x="1911" y="1292"/>
                  </a:cubicBezTo>
                  <a:cubicBezTo>
                    <a:pt x="1917" y="1285"/>
                    <a:pt x="1930" y="1264"/>
                    <a:pt x="1980" y="1255"/>
                  </a:cubicBezTo>
                  <a:cubicBezTo>
                    <a:pt x="1989" y="1254"/>
                    <a:pt x="1996" y="1253"/>
                    <a:pt x="2003" y="1253"/>
                  </a:cubicBezTo>
                  <a:close/>
                  <a:moveTo>
                    <a:pt x="2014" y="1"/>
                  </a:moveTo>
                  <a:cubicBezTo>
                    <a:pt x="1940" y="1"/>
                    <a:pt x="1867" y="6"/>
                    <a:pt x="1793" y="17"/>
                  </a:cubicBezTo>
                  <a:cubicBezTo>
                    <a:pt x="1398" y="75"/>
                    <a:pt x="1050" y="304"/>
                    <a:pt x="841" y="644"/>
                  </a:cubicBezTo>
                  <a:cubicBezTo>
                    <a:pt x="162" y="1774"/>
                    <a:pt x="0" y="3128"/>
                    <a:pt x="385" y="4457"/>
                  </a:cubicBezTo>
                  <a:cubicBezTo>
                    <a:pt x="879" y="6185"/>
                    <a:pt x="2266" y="7718"/>
                    <a:pt x="4095" y="8561"/>
                  </a:cubicBezTo>
                  <a:lnTo>
                    <a:pt x="4582" y="8786"/>
                  </a:lnTo>
                  <a:lnTo>
                    <a:pt x="4878" y="8336"/>
                  </a:lnTo>
                  <a:cubicBezTo>
                    <a:pt x="5716" y="7068"/>
                    <a:pt x="5858" y="5365"/>
                    <a:pt x="5268" y="3665"/>
                  </a:cubicBezTo>
                  <a:lnTo>
                    <a:pt x="5268" y="3663"/>
                  </a:lnTo>
                  <a:cubicBezTo>
                    <a:pt x="4838" y="2430"/>
                    <a:pt x="4073" y="1304"/>
                    <a:pt x="3057" y="403"/>
                  </a:cubicBezTo>
                  <a:cubicBezTo>
                    <a:pt x="2761" y="141"/>
                    <a:pt x="2390" y="1"/>
                    <a:pt x="20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2"/>
            <p:cNvSpPr/>
            <p:nvPr/>
          </p:nvSpPr>
          <p:spPr>
            <a:xfrm>
              <a:off x="-761078" y="-956656"/>
              <a:ext cx="69093" cy="122238"/>
            </a:xfrm>
            <a:custGeom>
              <a:avLst/>
              <a:gdLst/>
              <a:ahLst/>
              <a:cxnLst/>
              <a:rect l="l" t="t" r="r" b="b"/>
              <a:pathLst>
                <a:path w="4510" h="7979" extrusionOk="0">
                  <a:moveTo>
                    <a:pt x="3275" y="1"/>
                  </a:moveTo>
                  <a:cubicBezTo>
                    <a:pt x="3200" y="1"/>
                    <a:pt x="3126" y="17"/>
                    <a:pt x="3056" y="51"/>
                  </a:cubicBezTo>
                  <a:cubicBezTo>
                    <a:pt x="2084" y="509"/>
                    <a:pt x="1295" y="1447"/>
                    <a:pt x="774" y="2735"/>
                  </a:cubicBezTo>
                  <a:cubicBezTo>
                    <a:pt x="119" y="4375"/>
                    <a:pt x="0" y="6231"/>
                    <a:pt x="292" y="7978"/>
                  </a:cubicBezTo>
                  <a:cubicBezTo>
                    <a:pt x="1637" y="7959"/>
                    <a:pt x="2962" y="7201"/>
                    <a:pt x="3746" y="5560"/>
                  </a:cubicBezTo>
                  <a:cubicBezTo>
                    <a:pt x="4363" y="4270"/>
                    <a:pt x="4510" y="2645"/>
                    <a:pt x="4203" y="1051"/>
                  </a:cubicBezTo>
                  <a:cubicBezTo>
                    <a:pt x="4086" y="440"/>
                    <a:pt x="3668" y="1"/>
                    <a:pt x="3275"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2"/>
            <p:cNvSpPr/>
            <p:nvPr/>
          </p:nvSpPr>
          <p:spPr>
            <a:xfrm>
              <a:off x="-771128" y="-966262"/>
              <a:ext cx="89055" cy="141557"/>
            </a:xfrm>
            <a:custGeom>
              <a:avLst/>
              <a:gdLst/>
              <a:ahLst/>
              <a:cxnLst/>
              <a:rect l="l" t="t" r="r" b="b"/>
              <a:pathLst>
                <a:path w="5813" h="9240" extrusionOk="0">
                  <a:moveTo>
                    <a:pt x="3941" y="1261"/>
                  </a:moveTo>
                  <a:cubicBezTo>
                    <a:pt x="4023" y="1307"/>
                    <a:pt x="4186" y="1486"/>
                    <a:pt x="4245" y="1797"/>
                  </a:cubicBezTo>
                  <a:cubicBezTo>
                    <a:pt x="4530" y="3276"/>
                    <a:pt x="4382" y="4779"/>
                    <a:pt x="3837" y="5917"/>
                  </a:cubicBezTo>
                  <a:cubicBezTo>
                    <a:pt x="3314" y="7014"/>
                    <a:pt x="2475" y="7720"/>
                    <a:pt x="1485" y="7922"/>
                  </a:cubicBezTo>
                  <a:cubicBezTo>
                    <a:pt x="1318" y="6389"/>
                    <a:pt x="1499" y="4873"/>
                    <a:pt x="2011" y="3597"/>
                  </a:cubicBezTo>
                  <a:cubicBezTo>
                    <a:pt x="2466" y="2466"/>
                    <a:pt x="3132" y="1661"/>
                    <a:pt x="3941" y="1261"/>
                  </a:cubicBezTo>
                  <a:close/>
                  <a:moveTo>
                    <a:pt x="3930" y="1"/>
                  </a:moveTo>
                  <a:cubicBezTo>
                    <a:pt x="3763" y="1"/>
                    <a:pt x="3599" y="37"/>
                    <a:pt x="3445" y="111"/>
                  </a:cubicBezTo>
                  <a:cubicBezTo>
                    <a:pt x="2331" y="637"/>
                    <a:pt x="1433" y="1681"/>
                    <a:pt x="850" y="3130"/>
                  </a:cubicBezTo>
                  <a:cubicBezTo>
                    <a:pt x="179" y="4803"/>
                    <a:pt x="1" y="6732"/>
                    <a:pt x="331" y="8709"/>
                  </a:cubicBezTo>
                  <a:lnTo>
                    <a:pt x="419" y="9239"/>
                  </a:lnTo>
                  <a:lnTo>
                    <a:pt x="958" y="9230"/>
                  </a:lnTo>
                  <a:cubicBezTo>
                    <a:pt x="2675" y="9206"/>
                    <a:pt x="4137" y="8194"/>
                    <a:pt x="4967" y="6456"/>
                  </a:cubicBezTo>
                  <a:cubicBezTo>
                    <a:pt x="5632" y="5061"/>
                    <a:pt x="5813" y="3322"/>
                    <a:pt x="5474" y="1561"/>
                  </a:cubicBezTo>
                  <a:cubicBezTo>
                    <a:pt x="5353" y="928"/>
                    <a:pt x="4977" y="384"/>
                    <a:pt x="4494" y="140"/>
                  </a:cubicBezTo>
                  <a:cubicBezTo>
                    <a:pt x="4309" y="47"/>
                    <a:pt x="4118" y="1"/>
                    <a:pt x="39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2"/>
            <p:cNvSpPr/>
            <p:nvPr/>
          </p:nvSpPr>
          <p:spPr>
            <a:xfrm>
              <a:off x="-851757" y="-919674"/>
              <a:ext cx="95153" cy="86451"/>
            </a:xfrm>
            <a:custGeom>
              <a:avLst/>
              <a:gdLst/>
              <a:ahLst/>
              <a:cxnLst/>
              <a:rect l="l" t="t" r="r" b="b"/>
              <a:pathLst>
                <a:path w="6211" h="5643" extrusionOk="0">
                  <a:moveTo>
                    <a:pt x="1345" y="1"/>
                  </a:moveTo>
                  <a:cubicBezTo>
                    <a:pt x="1138" y="1"/>
                    <a:pt x="933" y="18"/>
                    <a:pt x="732" y="50"/>
                  </a:cubicBezTo>
                  <a:cubicBezTo>
                    <a:pt x="252" y="130"/>
                    <a:pt x="1" y="705"/>
                    <a:pt x="193" y="1239"/>
                  </a:cubicBezTo>
                  <a:cubicBezTo>
                    <a:pt x="618" y="2415"/>
                    <a:pt x="1301" y="3492"/>
                    <a:pt x="2256" y="4329"/>
                  </a:cubicBezTo>
                  <a:cubicBezTo>
                    <a:pt x="3233" y="5181"/>
                    <a:pt x="4349" y="5643"/>
                    <a:pt x="5441" y="5643"/>
                  </a:cubicBezTo>
                  <a:cubicBezTo>
                    <a:pt x="5700" y="5643"/>
                    <a:pt x="5957" y="5617"/>
                    <a:pt x="6211" y="5564"/>
                  </a:cubicBezTo>
                  <a:cubicBezTo>
                    <a:pt x="6114" y="3790"/>
                    <a:pt x="5301" y="2031"/>
                    <a:pt x="3983" y="979"/>
                  </a:cubicBezTo>
                  <a:cubicBezTo>
                    <a:pt x="3140" y="303"/>
                    <a:pt x="2222" y="1"/>
                    <a:pt x="1345"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2"/>
            <p:cNvSpPr/>
            <p:nvPr/>
          </p:nvSpPr>
          <p:spPr>
            <a:xfrm>
              <a:off x="-860382" y="-929233"/>
              <a:ext cx="113797" cy="105585"/>
            </a:xfrm>
            <a:custGeom>
              <a:avLst/>
              <a:gdLst/>
              <a:ahLst/>
              <a:cxnLst/>
              <a:rect l="l" t="t" r="r" b="b"/>
              <a:pathLst>
                <a:path w="7428" h="6892" extrusionOk="0">
                  <a:moveTo>
                    <a:pt x="1901" y="1252"/>
                  </a:moveTo>
                  <a:cubicBezTo>
                    <a:pt x="2683" y="1252"/>
                    <a:pt x="3468" y="1542"/>
                    <a:pt x="4154" y="2093"/>
                  </a:cubicBezTo>
                  <a:cubicBezTo>
                    <a:pt x="5158" y="2892"/>
                    <a:pt x="5871" y="4217"/>
                    <a:pt x="6088" y="5640"/>
                  </a:cubicBezTo>
                  <a:cubicBezTo>
                    <a:pt x="6055" y="5641"/>
                    <a:pt x="6023" y="5642"/>
                    <a:pt x="5991" y="5642"/>
                  </a:cubicBezTo>
                  <a:cubicBezTo>
                    <a:pt x="5060" y="5642"/>
                    <a:pt x="4100" y="5241"/>
                    <a:pt x="3230" y="4482"/>
                  </a:cubicBezTo>
                  <a:lnTo>
                    <a:pt x="3231" y="4480"/>
                  </a:lnTo>
                  <a:cubicBezTo>
                    <a:pt x="2403" y="3756"/>
                    <a:pt x="1750" y="2777"/>
                    <a:pt x="1343" y="1652"/>
                  </a:cubicBezTo>
                  <a:cubicBezTo>
                    <a:pt x="1295" y="1515"/>
                    <a:pt x="1319" y="1394"/>
                    <a:pt x="1355" y="1333"/>
                  </a:cubicBezTo>
                  <a:cubicBezTo>
                    <a:pt x="1364" y="1319"/>
                    <a:pt x="1380" y="1294"/>
                    <a:pt x="1394" y="1293"/>
                  </a:cubicBezTo>
                  <a:cubicBezTo>
                    <a:pt x="1562" y="1265"/>
                    <a:pt x="1731" y="1252"/>
                    <a:pt x="1901" y="1252"/>
                  </a:cubicBezTo>
                  <a:close/>
                  <a:moveTo>
                    <a:pt x="1903" y="0"/>
                  </a:moveTo>
                  <a:cubicBezTo>
                    <a:pt x="1665" y="0"/>
                    <a:pt x="1427" y="19"/>
                    <a:pt x="1189" y="58"/>
                  </a:cubicBezTo>
                  <a:cubicBezTo>
                    <a:pt x="805" y="123"/>
                    <a:pt x="480" y="350"/>
                    <a:pt x="276" y="700"/>
                  </a:cubicBezTo>
                  <a:cubicBezTo>
                    <a:pt x="42" y="1100"/>
                    <a:pt x="0" y="1613"/>
                    <a:pt x="168" y="2075"/>
                  </a:cubicBezTo>
                  <a:cubicBezTo>
                    <a:pt x="645" y="3401"/>
                    <a:pt x="1418" y="4560"/>
                    <a:pt x="2407" y="5424"/>
                  </a:cubicBezTo>
                  <a:cubicBezTo>
                    <a:pt x="3502" y="6380"/>
                    <a:pt x="4778" y="6891"/>
                    <a:pt x="6017" y="6891"/>
                  </a:cubicBezTo>
                  <a:cubicBezTo>
                    <a:pt x="6314" y="6891"/>
                    <a:pt x="6609" y="6861"/>
                    <a:pt x="6900" y="6802"/>
                  </a:cubicBezTo>
                  <a:lnTo>
                    <a:pt x="7428" y="6692"/>
                  </a:lnTo>
                  <a:lnTo>
                    <a:pt x="7399" y="6155"/>
                  </a:lnTo>
                  <a:cubicBezTo>
                    <a:pt x="7288" y="4142"/>
                    <a:pt x="6367" y="2257"/>
                    <a:pt x="4936" y="1115"/>
                  </a:cubicBezTo>
                  <a:cubicBezTo>
                    <a:pt x="4026" y="385"/>
                    <a:pt x="2971" y="0"/>
                    <a:pt x="19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2"/>
            <p:cNvSpPr/>
            <p:nvPr/>
          </p:nvSpPr>
          <p:spPr>
            <a:xfrm>
              <a:off x="-755225" y="-819465"/>
              <a:ext cx="80399" cy="108251"/>
            </a:xfrm>
            <a:custGeom>
              <a:avLst/>
              <a:gdLst/>
              <a:ahLst/>
              <a:cxnLst/>
              <a:rect l="l" t="t" r="r" b="b"/>
              <a:pathLst>
                <a:path w="5248" h="7066" extrusionOk="0">
                  <a:moveTo>
                    <a:pt x="4442" y="0"/>
                  </a:moveTo>
                  <a:cubicBezTo>
                    <a:pt x="4402" y="0"/>
                    <a:pt x="4361" y="5"/>
                    <a:pt x="4321" y="14"/>
                  </a:cubicBezTo>
                  <a:cubicBezTo>
                    <a:pt x="3274" y="258"/>
                    <a:pt x="2306" y="989"/>
                    <a:pt x="1534" y="2108"/>
                  </a:cubicBezTo>
                  <a:cubicBezTo>
                    <a:pt x="555" y="3532"/>
                    <a:pt x="62" y="5273"/>
                    <a:pt x="0" y="7002"/>
                  </a:cubicBezTo>
                  <a:cubicBezTo>
                    <a:pt x="224" y="7044"/>
                    <a:pt x="450" y="7065"/>
                    <a:pt x="678" y="7065"/>
                  </a:cubicBezTo>
                  <a:cubicBezTo>
                    <a:pt x="1802" y="7065"/>
                    <a:pt x="2956" y="6547"/>
                    <a:pt x="3870" y="5375"/>
                  </a:cubicBezTo>
                  <a:cubicBezTo>
                    <a:pt x="4733" y="4266"/>
                    <a:pt x="5208" y="2751"/>
                    <a:pt x="5236" y="1185"/>
                  </a:cubicBezTo>
                  <a:cubicBezTo>
                    <a:pt x="5248" y="530"/>
                    <a:pt x="4869" y="0"/>
                    <a:pt x="4442"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2"/>
            <p:cNvSpPr/>
            <p:nvPr/>
          </p:nvSpPr>
          <p:spPr>
            <a:xfrm>
              <a:off x="-765092" y="-829086"/>
              <a:ext cx="99840" cy="127478"/>
            </a:xfrm>
            <a:custGeom>
              <a:avLst/>
              <a:gdLst/>
              <a:ahLst/>
              <a:cxnLst/>
              <a:rect l="l" t="t" r="r" b="b"/>
              <a:pathLst>
                <a:path w="6517" h="8321" extrusionOk="0">
                  <a:moveTo>
                    <a:pt x="5074" y="1259"/>
                  </a:moveTo>
                  <a:cubicBezTo>
                    <a:pt x="5139" y="1313"/>
                    <a:pt x="5260" y="1507"/>
                    <a:pt x="5254" y="1800"/>
                  </a:cubicBezTo>
                  <a:cubicBezTo>
                    <a:pt x="5228" y="3252"/>
                    <a:pt x="4779" y="4644"/>
                    <a:pt x="4021" y="5617"/>
                  </a:cubicBezTo>
                  <a:cubicBezTo>
                    <a:pt x="3289" y="6557"/>
                    <a:pt x="2327" y="7067"/>
                    <a:pt x="1320" y="7067"/>
                  </a:cubicBezTo>
                  <a:lnTo>
                    <a:pt x="1310" y="7067"/>
                  </a:lnTo>
                  <a:cubicBezTo>
                    <a:pt x="1454" y="5587"/>
                    <a:pt x="1936" y="4192"/>
                    <a:pt x="2694" y="3091"/>
                  </a:cubicBezTo>
                  <a:cubicBezTo>
                    <a:pt x="3372" y="2108"/>
                    <a:pt x="4194" y="1475"/>
                    <a:pt x="5074" y="1259"/>
                  </a:cubicBezTo>
                  <a:close/>
                  <a:moveTo>
                    <a:pt x="5090" y="1"/>
                  </a:moveTo>
                  <a:cubicBezTo>
                    <a:pt x="5001" y="1"/>
                    <a:pt x="4911" y="11"/>
                    <a:pt x="4822" y="33"/>
                  </a:cubicBezTo>
                  <a:cubicBezTo>
                    <a:pt x="3623" y="311"/>
                    <a:pt x="2531" y="1122"/>
                    <a:pt x="1662" y="2380"/>
                  </a:cubicBezTo>
                  <a:cubicBezTo>
                    <a:pt x="657" y="3842"/>
                    <a:pt x="89" y="5649"/>
                    <a:pt x="19" y="7607"/>
                  </a:cubicBezTo>
                  <a:lnTo>
                    <a:pt x="0" y="8146"/>
                  </a:lnTo>
                  <a:lnTo>
                    <a:pt x="529" y="8244"/>
                  </a:lnTo>
                  <a:cubicBezTo>
                    <a:pt x="796" y="8295"/>
                    <a:pt x="1065" y="8319"/>
                    <a:pt x="1335" y="8321"/>
                  </a:cubicBezTo>
                  <a:cubicBezTo>
                    <a:pt x="2724" y="8321"/>
                    <a:pt x="4029" y="7642"/>
                    <a:pt x="5006" y="6387"/>
                  </a:cubicBezTo>
                  <a:cubicBezTo>
                    <a:pt x="5942" y="5186"/>
                    <a:pt x="6473" y="3566"/>
                    <a:pt x="6505" y="1823"/>
                  </a:cubicBezTo>
                  <a:cubicBezTo>
                    <a:pt x="6517" y="1197"/>
                    <a:pt x="6275" y="621"/>
                    <a:pt x="5855" y="284"/>
                  </a:cubicBezTo>
                  <a:cubicBezTo>
                    <a:pt x="5625" y="98"/>
                    <a:pt x="5359" y="1"/>
                    <a:pt x="50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2"/>
            <p:cNvSpPr/>
            <p:nvPr/>
          </p:nvSpPr>
          <p:spPr>
            <a:xfrm>
              <a:off x="-833281" y="-808987"/>
              <a:ext cx="82023" cy="96807"/>
            </a:xfrm>
            <a:custGeom>
              <a:avLst/>
              <a:gdLst/>
              <a:ahLst/>
              <a:cxnLst/>
              <a:rect l="l" t="t" r="r" b="b"/>
              <a:pathLst>
                <a:path w="5354" h="6319" extrusionOk="0">
                  <a:moveTo>
                    <a:pt x="825" y="0"/>
                  </a:moveTo>
                  <a:cubicBezTo>
                    <a:pt x="352" y="0"/>
                    <a:pt x="1" y="485"/>
                    <a:pt x="76" y="1018"/>
                  </a:cubicBezTo>
                  <a:cubicBezTo>
                    <a:pt x="250" y="2214"/>
                    <a:pt x="701" y="3371"/>
                    <a:pt x="1468" y="4357"/>
                  </a:cubicBezTo>
                  <a:cubicBezTo>
                    <a:pt x="2439" y="5601"/>
                    <a:pt x="3741" y="6318"/>
                    <a:pt x="5095" y="6318"/>
                  </a:cubicBezTo>
                  <a:cubicBezTo>
                    <a:pt x="5353" y="4602"/>
                    <a:pt x="4915" y="2769"/>
                    <a:pt x="3840" y="1514"/>
                  </a:cubicBezTo>
                  <a:cubicBezTo>
                    <a:pt x="2993" y="518"/>
                    <a:pt x="1915" y="45"/>
                    <a:pt x="850" y="1"/>
                  </a:cubicBezTo>
                  <a:cubicBezTo>
                    <a:pt x="842" y="0"/>
                    <a:pt x="833" y="0"/>
                    <a:pt x="825"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2"/>
            <p:cNvSpPr/>
            <p:nvPr/>
          </p:nvSpPr>
          <p:spPr>
            <a:xfrm>
              <a:off x="-842626" y="-818577"/>
              <a:ext cx="101403" cy="115972"/>
            </a:xfrm>
            <a:custGeom>
              <a:avLst/>
              <a:gdLst/>
              <a:ahLst/>
              <a:cxnLst/>
              <a:rect l="l" t="t" r="r" b="b"/>
              <a:pathLst>
                <a:path w="6619" h="7570" extrusionOk="0">
                  <a:moveTo>
                    <a:pt x="1432" y="1252"/>
                  </a:moveTo>
                  <a:cubicBezTo>
                    <a:pt x="1433" y="1252"/>
                    <a:pt x="1434" y="1252"/>
                    <a:pt x="1434" y="1252"/>
                  </a:cubicBezTo>
                  <a:cubicBezTo>
                    <a:pt x="2113" y="1279"/>
                    <a:pt x="3106" y="1527"/>
                    <a:pt x="3973" y="2546"/>
                  </a:cubicBezTo>
                  <a:cubicBezTo>
                    <a:pt x="4784" y="3493"/>
                    <a:pt x="5212" y="4879"/>
                    <a:pt x="5145" y="6270"/>
                  </a:cubicBezTo>
                  <a:cubicBezTo>
                    <a:pt x="4195" y="6106"/>
                    <a:pt x="3297" y="5526"/>
                    <a:pt x="2572" y="4598"/>
                  </a:cubicBezTo>
                  <a:cubicBezTo>
                    <a:pt x="1908" y="3747"/>
                    <a:pt x="1471" y="2693"/>
                    <a:pt x="1306" y="1555"/>
                  </a:cubicBezTo>
                  <a:cubicBezTo>
                    <a:pt x="1288" y="1432"/>
                    <a:pt x="1329" y="1337"/>
                    <a:pt x="1373" y="1288"/>
                  </a:cubicBezTo>
                  <a:cubicBezTo>
                    <a:pt x="1404" y="1253"/>
                    <a:pt x="1425" y="1252"/>
                    <a:pt x="1432" y="1252"/>
                  </a:cubicBezTo>
                  <a:close/>
                  <a:moveTo>
                    <a:pt x="1435" y="0"/>
                  </a:moveTo>
                  <a:cubicBezTo>
                    <a:pt x="1059" y="0"/>
                    <a:pt x="702" y="163"/>
                    <a:pt x="444" y="452"/>
                  </a:cubicBezTo>
                  <a:cubicBezTo>
                    <a:pt x="137" y="792"/>
                    <a:pt x="0" y="1259"/>
                    <a:pt x="68" y="1733"/>
                  </a:cubicBezTo>
                  <a:cubicBezTo>
                    <a:pt x="264" y="3088"/>
                    <a:pt x="788" y="4345"/>
                    <a:pt x="1585" y="5368"/>
                  </a:cubicBezTo>
                  <a:cubicBezTo>
                    <a:pt x="2678" y="6767"/>
                    <a:pt x="4178" y="7570"/>
                    <a:pt x="5702" y="7570"/>
                  </a:cubicBezTo>
                  <a:lnTo>
                    <a:pt x="6244" y="7570"/>
                  </a:lnTo>
                  <a:lnTo>
                    <a:pt x="6325" y="7036"/>
                  </a:lnTo>
                  <a:cubicBezTo>
                    <a:pt x="6619" y="5081"/>
                    <a:pt x="6096" y="3098"/>
                    <a:pt x="4926" y="1735"/>
                  </a:cubicBezTo>
                  <a:cubicBezTo>
                    <a:pt x="4022" y="671"/>
                    <a:pt x="2800" y="56"/>
                    <a:pt x="1483" y="1"/>
                  </a:cubicBezTo>
                  <a:cubicBezTo>
                    <a:pt x="1467" y="1"/>
                    <a:pt x="1451" y="0"/>
                    <a:pt x="14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2"/>
            <p:cNvSpPr/>
            <p:nvPr/>
          </p:nvSpPr>
          <p:spPr>
            <a:xfrm>
              <a:off x="-777838" y="-684343"/>
              <a:ext cx="98370" cy="94203"/>
            </a:xfrm>
            <a:custGeom>
              <a:avLst/>
              <a:gdLst/>
              <a:ahLst/>
              <a:cxnLst/>
              <a:rect l="l" t="t" r="r" b="b"/>
              <a:pathLst>
                <a:path w="6421" h="6149" extrusionOk="0">
                  <a:moveTo>
                    <a:pt x="5618" y="1"/>
                  </a:moveTo>
                  <a:cubicBezTo>
                    <a:pt x="5613" y="1"/>
                    <a:pt x="5608" y="1"/>
                    <a:pt x="5602" y="1"/>
                  </a:cubicBezTo>
                  <a:cubicBezTo>
                    <a:pt x="4529" y="28"/>
                    <a:pt x="3436" y="536"/>
                    <a:pt x="2458" y="1459"/>
                  </a:cubicBezTo>
                  <a:cubicBezTo>
                    <a:pt x="1218" y="2634"/>
                    <a:pt x="397" y="4217"/>
                    <a:pt x="1" y="5880"/>
                  </a:cubicBezTo>
                  <a:cubicBezTo>
                    <a:pt x="434" y="6055"/>
                    <a:pt x="899" y="6148"/>
                    <a:pt x="1378" y="6148"/>
                  </a:cubicBezTo>
                  <a:cubicBezTo>
                    <a:pt x="2277" y="6148"/>
                    <a:pt x="3226" y="5818"/>
                    <a:pt x="4108" y="5071"/>
                  </a:cubicBezTo>
                  <a:cubicBezTo>
                    <a:pt x="5170" y="4171"/>
                    <a:pt x="5931" y="2804"/>
                    <a:pt x="6268" y="1305"/>
                  </a:cubicBezTo>
                  <a:cubicBezTo>
                    <a:pt x="6420" y="627"/>
                    <a:pt x="6097" y="1"/>
                    <a:pt x="5618"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2"/>
            <p:cNvSpPr/>
            <p:nvPr/>
          </p:nvSpPr>
          <p:spPr>
            <a:xfrm>
              <a:off x="-789098" y="-693933"/>
              <a:ext cx="118699" cy="113414"/>
            </a:xfrm>
            <a:custGeom>
              <a:avLst/>
              <a:gdLst/>
              <a:ahLst/>
              <a:cxnLst/>
              <a:rect l="l" t="t" r="r" b="b"/>
              <a:pathLst>
                <a:path w="7748" h="7403" extrusionOk="0">
                  <a:moveTo>
                    <a:pt x="6323" y="1254"/>
                  </a:moveTo>
                  <a:cubicBezTo>
                    <a:pt x="6375" y="1314"/>
                    <a:pt x="6454" y="1520"/>
                    <a:pt x="6392" y="1794"/>
                  </a:cubicBezTo>
                  <a:cubicBezTo>
                    <a:pt x="6079" y="3183"/>
                    <a:pt x="5367" y="4433"/>
                    <a:pt x="4438" y="5221"/>
                  </a:cubicBezTo>
                  <a:cubicBezTo>
                    <a:pt x="3717" y="5832"/>
                    <a:pt x="2906" y="6147"/>
                    <a:pt x="2105" y="6147"/>
                  </a:cubicBezTo>
                  <a:cubicBezTo>
                    <a:pt x="1901" y="6147"/>
                    <a:pt x="1698" y="6127"/>
                    <a:pt x="1497" y="6086"/>
                  </a:cubicBezTo>
                  <a:cubicBezTo>
                    <a:pt x="1925" y="4688"/>
                    <a:pt x="2667" y="3444"/>
                    <a:pt x="3621" y="2541"/>
                  </a:cubicBezTo>
                  <a:cubicBezTo>
                    <a:pt x="4480" y="1731"/>
                    <a:pt x="5412" y="1287"/>
                    <a:pt x="6323" y="1254"/>
                  </a:cubicBezTo>
                  <a:close/>
                  <a:moveTo>
                    <a:pt x="6362" y="1"/>
                  </a:moveTo>
                  <a:cubicBezTo>
                    <a:pt x="6348" y="1"/>
                    <a:pt x="6335" y="1"/>
                    <a:pt x="6321" y="1"/>
                  </a:cubicBezTo>
                  <a:cubicBezTo>
                    <a:pt x="5089" y="32"/>
                    <a:pt x="3860" y="595"/>
                    <a:pt x="2760" y="1631"/>
                  </a:cubicBezTo>
                  <a:cubicBezTo>
                    <a:pt x="1486" y="2840"/>
                    <a:pt x="576" y="4476"/>
                    <a:pt x="126" y="6361"/>
                  </a:cubicBezTo>
                  <a:lnTo>
                    <a:pt x="1" y="6885"/>
                  </a:lnTo>
                  <a:lnTo>
                    <a:pt x="501" y="7087"/>
                  </a:lnTo>
                  <a:cubicBezTo>
                    <a:pt x="1014" y="7295"/>
                    <a:pt x="1561" y="7401"/>
                    <a:pt x="2116" y="7403"/>
                  </a:cubicBezTo>
                  <a:cubicBezTo>
                    <a:pt x="3204" y="7403"/>
                    <a:pt x="4291" y="6985"/>
                    <a:pt x="5246" y="6175"/>
                  </a:cubicBezTo>
                  <a:cubicBezTo>
                    <a:pt x="6398" y="5199"/>
                    <a:pt x="7238" y="3741"/>
                    <a:pt x="7612" y="2068"/>
                  </a:cubicBezTo>
                  <a:cubicBezTo>
                    <a:pt x="7748" y="1471"/>
                    <a:pt x="7627" y="869"/>
                    <a:pt x="7290" y="460"/>
                  </a:cubicBezTo>
                  <a:cubicBezTo>
                    <a:pt x="7045" y="164"/>
                    <a:pt x="6715" y="1"/>
                    <a:pt x="63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2"/>
            <p:cNvSpPr/>
            <p:nvPr/>
          </p:nvSpPr>
          <p:spPr>
            <a:xfrm>
              <a:off x="-838367" y="-700720"/>
              <a:ext cx="69492" cy="106474"/>
            </a:xfrm>
            <a:custGeom>
              <a:avLst/>
              <a:gdLst/>
              <a:ahLst/>
              <a:cxnLst/>
              <a:rect l="l" t="t" r="r" b="b"/>
              <a:pathLst>
                <a:path w="4536" h="6950" extrusionOk="0">
                  <a:moveTo>
                    <a:pt x="864" y="0"/>
                  </a:moveTo>
                  <a:cubicBezTo>
                    <a:pt x="455" y="0"/>
                    <a:pt x="95" y="369"/>
                    <a:pt x="66" y="842"/>
                  </a:cubicBezTo>
                  <a:cubicBezTo>
                    <a:pt x="0" y="2025"/>
                    <a:pt x="216" y="3230"/>
                    <a:pt x="777" y="4335"/>
                  </a:cubicBezTo>
                  <a:cubicBezTo>
                    <a:pt x="1486" y="5729"/>
                    <a:pt x="2623" y="6683"/>
                    <a:pt x="3950" y="6949"/>
                  </a:cubicBezTo>
                  <a:cubicBezTo>
                    <a:pt x="4535" y="5337"/>
                    <a:pt x="4463" y="3482"/>
                    <a:pt x="3656" y="2064"/>
                  </a:cubicBezTo>
                  <a:cubicBezTo>
                    <a:pt x="3022" y="939"/>
                    <a:pt x="2059" y="272"/>
                    <a:pt x="1025" y="19"/>
                  </a:cubicBezTo>
                  <a:cubicBezTo>
                    <a:pt x="971" y="6"/>
                    <a:pt x="917" y="0"/>
                    <a:pt x="864"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2"/>
            <p:cNvSpPr/>
            <p:nvPr/>
          </p:nvSpPr>
          <p:spPr>
            <a:xfrm>
              <a:off x="-848065" y="-710295"/>
              <a:ext cx="89469" cy="127064"/>
            </a:xfrm>
            <a:custGeom>
              <a:avLst/>
              <a:gdLst/>
              <a:ahLst/>
              <a:cxnLst/>
              <a:rect l="l" t="t" r="r" b="b"/>
              <a:pathLst>
                <a:path w="5840" h="8294" extrusionOk="0">
                  <a:moveTo>
                    <a:pt x="1498" y="1251"/>
                  </a:moveTo>
                  <a:cubicBezTo>
                    <a:pt x="1504" y="1251"/>
                    <a:pt x="1508" y="1252"/>
                    <a:pt x="1509" y="1252"/>
                  </a:cubicBezTo>
                  <a:cubicBezTo>
                    <a:pt x="2172" y="1414"/>
                    <a:pt x="3097" y="1848"/>
                    <a:pt x="3746" y="2999"/>
                  </a:cubicBezTo>
                  <a:cubicBezTo>
                    <a:pt x="4350" y="4061"/>
                    <a:pt x="4498" y="5475"/>
                    <a:pt x="4167" y="6802"/>
                  </a:cubicBezTo>
                  <a:cubicBezTo>
                    <a:pt x="3272" y="6452"/>
                    <a:pt x="2489" y="5704"/>
                    <a:pt x="1968" y="4676"/>
                  </a:cubicBezTo>
                  <a:cubicBezTo>
                    <a:pt x="1483" y="3722"/>
                    <a:pt x="1261" y="2624"/>
                    <a:pt x="1325" y="1505"/>
                  </a:cubicBezTo>
                  <a:cubicBezTo>
                    <a:pt x="1331" y="1392"/>
                    <a:pt x="1385" y="1313"/>
                    <a:pt x="1434" y="1277"/>
                  </a:cubicBezTo>
                  <a:cubicBezTo>
                    <a:pt x="1464" y="1255"/>
                    <a:pt x="1485" y="1251"/>
                    <a:pt x="1498" y="1251"/>
                  </a:cubicBezTo>
                  <a:close/>
                  <a:moveTo>
                    <a:pt x="1499" y="1"/>
                  </a:moveTo>
                  <a:cubicBezTo>
                    <a:pt x="1209" y="1"/>
                    <a:pt x="925" y="95"/>
                    <a:pt x="689" y="273"/>
                  </a:cubicBezTo>
                  <a:cubicBezTo>
                    <a:pt x="326" y="542"/>
                    <a:pt x="103" y="964"/>
                    <a:pt x="75" y="1433"/>
                  </a:cubicBezTo>
                  <a:cubicBezTo>
                    <a:pt x="1" y="2776"/>
                    <a:pt x="269" y="4091"/>
                    <a:pt x="852" y="5243"/>
                  </a:cubicBezTo>
                  <a:lnTo>
                    <a:pt x="852" y="5244"/>
                  </a:lnTo>
                  <a:cubicBezTo>
                    <a:pt x="1652" y="6815"/>
                    <a:pt x="2968" y="7889"/>
                    <a:pt x="4461" y="8187"/>
                  </a:cubicBezTo>
                  <a:lnTo>
                    <a:pt x="4988" y="8294"/>
                  </a:lnTo>
                  <a:lnTo>
                    <a:pt x="5173" y="7788"/>
                  </a:lnTo>
                  <a:cubicBezTo>
                    <a:pt x="5840" y="5947"/>
                    <a:pt x="5714" y="3926"/>
                    <a:pt x="4835" y="2381"/>
                  </a:cubicBezTo>
                  <a:cubicBezTo>
                    <a:pt x="4158" y="1180"/>
                    <a:pt x="3083" y="347"/>
                    <a:pt x="1805" y="36"/>
                  </a:cubicBezTo>
                  <a:cubicBezTo>
                    <a:pt x="1703" y="13"/>
                    <a:pt x="1601" y="1"/>
                    <a:pt x="14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2"/>
            <p:cNvSpPr/>
            <p:nvPr/>
          </p:nvSpPr>
          <p:spPr>
            <a:xfrm>
              <a:off x="-822787" y="-555609"/>
              <a:ext cx="111974" cy="81027"/>
            </a:xfrm>
            <a:custGeom>
              <a:avLst/>
              <a:gdLst/>
              <a:ahLst/>
              <a:cxnLst/>
              <a:rect l="l" t="t" r="r" b="b"/>
              <a:pathLst>
                <a:path w="7309" h="5289" extrusionOk="0">
                  <a:moveTo>
                    <a:pt x="5969" y="1"/>
                  </a:moveTo>
                  <a:cubicBezTo>
                    <a:pt x="5095" y="1"/>
                    <a:pt x="4167" y="290"/>
                    <a:pt x="3260" y="852"/>
                  </a:cubicBezTo>
                  <a:cubicBezTo>
                    <a:pt x="1819" y="1752"/>
                    <a:pt x="710" y="3134"/>
                    <a:pt x="1" y="4683"/>
                  </a:cubicBezTo>
                  <a:cubicBezTo>
                    <a:pt x="590" y="5068"/>
                    <a:pt x="1285" y="5288"/>
                    <a:pt x="2034" y="5288"/>
                  </a:cubicBezTo>
                  <a:cubicBezTo>
                    <a:pt x="2717" y="5288"/>
                    <a:pt x="3445" y="5105"/>
                    <a:pt x="4181" y="4699"/>
                  </a:cubicBezTo>
                  <a:cubicBezTo>
                    <a:pt x="5396" y="4029"/>
                    <a:pt x="6405" y="2845"/>
                    <a:pt x="7024" y="1455"/>
                  </a:cubicBezTo>
                  <a:cubicBezTo>
                    <a:pt x="7308" y="819"/>
                    <a:pt x="7105" y="139"/>
                    <a:pt x="6624" y="57"/>
                  </a:cubicBezTo>
                  <a:cubicBezTo>
                    <a:pt x="6410" y="19"/>
                    <a:pt x="6191" y="1"/>
                    <a:pt x="5969"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2"/>
            <p:cNvSpPr/>
            <p:nvPr/>
          </p:nvSpPr>
          <p:spPr>
            <a:xfrm>
              <a:off x="-834935" y="-565199"/>
              <a:ext cx="132304" cy="100239"/>
            </a:xfrm>
            <a:custGeom>
              <a:avLst/>
              <a:gdLst/>
              <a:ahLst/>
              <a:cxnLst/>
              <a:rect l="l" t="t" r="r" b="b"/>
              <a:pathLst>
                <a:path w="8636" h="6543" extrusionOk="0">
                  <a:moveTo>
                    <a:pt x="6759" y="1253"/>
                  </a:moveTo>
                  <a:cubicBezTo>
                    <a:pt x="6936" y="1253"/>
                    <a:pt x="7111" y="1267"/>
                    <a:pt x="7281" y="1295"/>
                  </a:cubicBezTo>
                  <a:cubicBezTo>
                    <a:pt x="7322" y="1362"/>
                    <a:pt x="7359" y="1574"/>
                    <a:pt x="7245" y="1826"/>
                  </a:cubicBezTo>
                  <a:cubicBezTo>
                    <a:pt x="6672" y="3116"/>
                    <a:pt x="5734" y="4192"/>
                    <a:pt x="4672" y="4777"/>
                  </a:cubicBezTo>
                  <a:cubicBezTo>
                    <a:pt x="4058" y="5116"/>
                    <a:pt x="3428" y="5286"/>
                    <a:pt x="2823" y="5286"/>
                  </a:cubicBezTo>
                  <a:cubicBezTo>
                    <a:pt x="2406" y="5286"/>
                    <a:pt x="2002" y="5205"/>
                    <a:pt x="1622" y="5045"/>
                  </a:cubicBezTo>
                  <a:cubicBezTo>
                    <a:pt x="2311" y="3755"/>
                    <a:pt x="3258" y="2713"/>
                    <a:pt x="4383" y="2012"/>
                  </a:cubicBezTo>
                  <a:cubicBezTo>
                    <a:pt x="5190" y="1511"/>
                    <a:pt x="6001" y="1253"/>
                    <a:pt x="6759" y="1253"/>
                  </a:cubicBezTo>
                  <a:close/>
                  <a:moveTo>
                    <a:pt x="6755" y="1"/>
                  </a:moveTo>
                  <a:cubicBezTo>
                    <a:pt x="5766" y="1"/>
                    <a:pt x="4732" y="322"/>
                    <a:pt x="3722" y="948"/>
                  </a:cubicBezTo>
                  <a:cubicBezTo>
                    <a:pt x="2238" y="1875"/>
                    <a:pt x="1028" y="3293"/>
                    <a:pt x="224" y="5049"/>
                  </a:cubicBezTo>
                  <a:lnTo>
                    <a:pt x="1" y="5539"/>
                  </a:lnTo>
                  <a:lnTo>
                    <a:pt x="452" y="5833"/>
                  </a:lnTo>
                  <a:cubicBezTo>
                    <a:pt x="1153" y="6296"/>
                    <a:pt x="1973" y="6542"/>
                    <a:pt x="2814" y="6542"/>
                  </a:cubicBezTo>
                  <a:cubicBezTo>
                    <a:pt x="2816" y="6542"/>
                    <a:pt x="2819" y="6542"/>
                    <a:pt x="2821" y="6542"/>
                  </a:cubicBezTo>
                  <a:cubicBezTo>
                    <a:pt x="3633" y="6542"/>
                    <a:pt x="4470" y="6319"/>
                    <a:pt x="5277" y="5872"/>
                  </a:cubicBezTo>
                  <a:cubicBezTo>
                    <a:pt x="6593" y="5147"/>
                    <a:pt x="7696" y="3891"/>
                    <a:pt x="8390" y="2336"/>
                  </a:cubicBezTo>
                  <a:cubicBezTo>
                    <a:pt x="8636" y="1783"/>
                    <a:pt x="8636" y="1174"/>
                    <a:pt x="8387" y="709"/>
                  </a:cubicBezTo>
                  <a:cubicBezTo>
                    <a:pt x="8199" y="357"/>
                    <a:pt x="7892" y="130"/>
                    <a:pt x="7525" y="68"/>
                  </a:cubicBezTo>
                  <a:cubicBezTo>
                    <a:pt x="7272" y="23"/>
                    <a:pt x="7015" y="1"/>
                    <a:pt x="67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2"/>
            <p:cNvSpPr/>
            <p:nvPr/>
          </p:nvSpPr>
          <p:spPr>
            <a:xfrm>
              <a:off x="-867873" y="-597142"/>
              <a:ext cx="63026" cy="113276"/>
            </a:xfrm>
            <a:custGeom>
              <a:avLst/>
              <a:gdLst/>
              <a:ahLst/>
              <a:cxnLst/>
              <a:rect l="l" t="t" r="r" b="b"/>
              <a:pathLst>
                <a:path w="4114" h="7394" extrusionOk="0">
                  <a:moveTo>
                    <a:pt x="1121" y="0"/>
                  </a:moveTo>
                  <a:cubicBezTo>
                    <a:pt x="764" y="0"/>
                    <a:pt x="420" y="271"/>
                    <a:pt x="315" y="674"/>
                  </a:cubicBezTo>
                  <a:cubicBezTo>
                    <a:pt x="21" y="1811"/>
                    <a:pt x="1" y="3027"/>
                    <a:pt x="337" y="4216"/>
                  </a:cubicBezTo>
                  <a:cubicBezTo>
                    <a:pt x="765" y="5716"/>
                    <a:pt x="1694" y="6874"/>
                    <a:pt x="2944" y="7394"/>
                  </a:cubicBezTo>
                  <a:cubicBezTo>
                    <a:pt x="3828" y="5933"/>
                    <a:pt x="4114" y="4110"/>
                    <a:pt x="3598" y="2571"/>
                  </a:cubicBezTo>
                  <a:cubicBezTo>
                    <a:pt x="3193" y="1351"/>
                    <a:pt x="2379" y="514"/>
                    <a:pt x="1413" y="65"/>
                  </a:cubicBezTo>
                  <a:cubicBezTo>
                    <a:pt x="1318" y="21"/>
                    <a:pt x="1219" y="0"/>
                    <a:pt x="1121"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2"/>
            <p:cNvSpPr/>
            <p:nvPr/>
          </p:nvSpPr>
          <p:spPr>
            <a:xfrm>
              <a:off x="-877448" y="-606732"/>
              <a:ext cx="82422" cy="134908"/>
            </a:xfrm>
            <a:custGeom>
              <a:avLst/>
              <a:gdLst/>
              <a:ahLst/>
              <a:cxnLst/>
              <a:rect l="l" t="t" r="r" b="b"/>
              <a:pathLst>
                <a:path w="5380" h="8806" extrusionOk="0">
                  <a:moveTo>
                    <a:pt x="1745" y="1252"/>
                  </a:moveTo>
                  <a:cubicBezTo>
                    <a:pt x="1760" y="1252"/>
                    <a:pt x="1769" y="1256"/>
                    <a:pt x="1773" y="1258"/>
                  </a:cubicBezTo>
                  <a:cubicBezTo>
                    <a:pt x="2391" y="1545"/>
                    <a:pt x="3214" y="2149"/>
                    <a:pt x="3629" y="3395"/>
                  </a:cubicBezTo>
                  <a:cubicBezTo>
                    <a:pt x="4015" y="4545"/>
                    <a:pt x="3888" y="5952"/>
                    <a:pt x="3309" y="7181"/>
                  </a:cubicBezTo>
                  <a:cubicBezTo>
                    <a:pt x="2501" y="6664"/>
                    <a:pt x="1878" y="5778"/>
                    <a:pt x="1564" y="4672"/>
                  </a:cubicBezTo>
                  <a:cubicBezTo>
                    <a:pt x="1274" y="3645"/>
                    <a:pt x="1267" y="2534"/>
                    <a:pt x="1545" y="1459"/>
                  </a:cubicBezTo>
                  <a:cubicBezTo>
                    <a:pt x="1564" y="1376"/>
                    <a:pt x="1617" y="1306"/>
                    <a:pt x="1691" y="1266"/>
                  </a:cubicBezTo>
                  <a:cubicBezTo>
                    <a:pt x="1714" y="1255"/>
                    <a:pt x="1732" y="1252"/>
                    <a:pt x="1745" y="1252"/>
                  </a:cubicBezTo>
                  <a:close/>
                  <a:moveTo>
                    <a:pt x="1742" y="0"/>
                  </a:moveTo>
                  <a:cubicBezTo>
                    <a:pt x="1541" y="0"/>
                    <a:pt x="1341" y="45"/>
                    <a:pt x="1156" y="134"/>
                  </a:cubicBezTo>
                  <a:cubicBezTo>
                    <a:pt x="750" y="327"/>
                    <a:pt x="452" y="695"/>
                    <a:pt x="335" y="1143"/>
                  </a:cubicBezTo>
                  <a:cubicBezTo>
                    <a:pt x="0" y="2434"/>
                    <a:pt x="9" y="3772"/>
                    <a:pt x="361" y="5012"/>
                  </a:cubicBezTo>
                  <a:lnTo>
                    <a:pt x="361" y="5014"/>
                  </a:lnTo>
                  <a:cubicBezTo>
                    <a:pt x="842" y="6707"/>
                    <a:pt x="1923" y="8013"/>
                    <a:pt x="3328" y="8598"/>
                  </a:cubicBezTo>
                  <a:lnTo>
                    <a:pt x="3825" y="8805"/>
                  </a:lnTo>
                  <a:lnTo>
                    <a:pt x="4105" y="8344"/>
                  </a:lnTo>
                  <a:cubicBezTo>
                    <a:pt x="5113" y="6675"/>
                    <a:pt x="5380" y="4675"/>
                    <a:pt x="4817" y="2998"/>
                  </a:cubicBezTo>
                  <a:cubicBezTo>
                    <a:pt x="4384" y="1696"/>
                    <a:pt x="3492" y="676"/>
                    <a:pt x="2300" y="121"/>
                  </a:cubicBezTo>
                  <a:cubicBezTo>
                    <a:pt x="2123" y="41"/>
                    <a:pt x="1932" y="0"/>
                    <a:pt x="17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2"/>
            <p:cNvSpPr/>
            <p:nvPr/>
          </p:nvSpPr>
          <p:spPr>
            <a:xfrm>
              <a:off x="-888310" y="-438151"/>
              <a:ext cx="121350" cy="70166"/>
            </a:xfrm>
            <a:custGeom>
              <a:avLst/>
              <a:gdLst/>
              <a:ahLst/>
              <a:cxnLst/>
              <a:rect l="l" t="t" r="r" b="b"/>
              <a:pathLst>
                <a:path w="7921" h="4580" extrusionOk="0">
                  <a:moveTo>
                    <a:pt x="5933" y="1"/>
                  </a:moveTo>
                  <a:cubicBezTo>
                    <a:pt x="5303" y="1"/>
                    <a:pt x="4632" y="130"/>
                    <a:pt x="3946" y="386"/>
                  </a:cubicBezTo>
                  <a:cubicBezTo>
                    <a:pt x="2358" y="987"/>
                    <a:pt x="1001" y="2129"/>
                    <a:pt x="0" y="3516"/>
                  </a:cubicBezTo>
                  <a:cubicBezTo>
                    <a:pt x="672" y="4174"/>
                    <a:pt x="1587" y="4579"/>
                    <a:pt x="2651" y="4579"/>
                  </a:cubicBezTo>
                  <a:cubicBezTo>
                    <a:pt x="3109" y="4579"/>
                    <a:pt x="3594" y="4504"/>
                    <a:pt x="4100" y="4342"/>
                  </a:cubicBezTo>
                  <a:cubicBezTo>
                    <a:pt x="5423" y="3920"/>
                    <a:pt x="6642" y="2954"/>
                    <a:pt x="7519" y="1711"/>
                  </a:cubicBezTo>
                  <a:cubicBezTo>
                    <a:pt x="7921" y="1144"/>
                    <a:pt x="7851" y="438"/>
                    <a:pt x="7396" y="264"/>
                  </a:cubicBezTo>
                  <a:cubicBezTo>
                    <a:pt x="6945" y="88"/>
                    <a:pt x="6453" y="1"/>
                    <a:pt x="5933"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2"/>
            <p:cNvSpPr/>
            <p:nvPr/>
          </p:nvSpPr>
          <p:spPr>
            <a:xfrm>
              <a:off x="-900919" y="-447756"/>
              <a:ext cx="142767" cy="89377"/>
            </a:xfrm>
            <a:custGeom>
              <a:avLst/>
              <a:gdLst/>
              <a:ahLst/>
              <a:cxnLst/>
              <a:rect l="l" t="t" r="r" b="b"/>
              <a:pathLst>
                <a:path w="9319" h="5834" extrusionOk="0">
                  <a:moveTo>
                    <a:pt x="6753" y="1253"/>
                  </a:moveTo>
                  <a:cubicBezTo>
                    <a:pt x="7185" y="1253"/>
                    <a:pt x="7592" y="1323"/>
                    <a:pt x="7967" y="1465"/>
                  </a:cubicBezTo>
                  <a:cubicBezTo>
                    <a:pt x="7993" y="1537"/>
                    <a:pt x="7989" y="1753"/>
                    <a:pt x="7829" y="1978"/>
                  </a:cubicBezTo>
                  <a:cubicBezTo>
                    <a:pt x="7016" y="3130"/>
                    <a:pt x="5887" y="4004"/>
                    <a:pt x="4732" y="4374"/>
                  </a:cubicBezTo>
                  <a:cubicBezTo>
                    <a:pt x="4304" y="4511"/>
                    <a:pt x="3883" y="4578"/>
                    <a:pt x="3480" y="4578"/>
                  </a:cubicBezTo>
                  <a:cubicBezTo>
                    <a:pt x="2820" y="4578"/>
                    <a:pt x="2207" y="4398"/>
                    <a:pt x="1688" y="4046"/>
                  </a:cubicBezTo>
                  <a:cubicBezTo>
                    <a:pt x="2618" y="2908"/>
                    <a:pt x="3750" y="2068"/>
                    <a:pt x="4987" y="1600"/>
                  </a:cubicBezTo>
                  <a:cubicBezTo>
                    <a:pt x="5603" y="1369"/>
                    <a:pt x="6198" y="1253"/>
                    <a:pt x="6753" y="1253"/>
                  </a:cubicBezTo>
                  <a:close/>
                  <a:moveTo>
                    <a:pt x="6753" y="1"/>
                  </a:moveTo>
                  <a:cubicBezTo>
                    <a:pt x="6049" y="1"/>
                    <a:pt x="5306" y="144"/>
                    <a:pt x="4547" y="428"/>
                  </a:cubicBezTo>
                  <a:cubicBezTo>
                    <a:pt x="2913" y="1047"/>
                    <a:pt x="1450" y="2205"/>
                    <a:pt x="316" y="3777"/>
                  </a:cubicBezTo>
                  <a:lnTo>
                    <a:pt x="1" y="4214"/>
                  </a:lnTo>
                  <a:lnTo>
                    <a:pt x="385" y="4590"/>
                  </a:lnTo>
                  <a:cubicBezTo>
                    <a:pt x="1221" y="5409"/>
                    <a:pt x="2296" y="5834"/>
                    <a:pt x="3466" y="5834"/>
                  </a:cubicBezTo>
                  <a:cubicBezTo>
                    <a:pt x="4000" y="5834"/>
                    <a:pt x="4554" y="5745"/>
                    <a:pt x="5115" y="5566"/>
                  </a:cubicBezTo>
                  <a:cubicBezTo>
                    <a:pt x="6545" y="5108"/>
                    <a:pt x="7872" y="4090"/>
                    <a:pt x="8853" y="2700"/>
                  </a:cubicBezTo>
                  <a:cubicBezTo>
                    <a:pt x="9202" y="2205"/>
                    <a:pt x="9319" y="1612"/>
                    <a:pt x="9166" y="1107"/>
                  </a:cubicBezTo>
                  <a:cubicBezTo>
                    <a:pt x="9051" y="725"/>
                    <a:pt x="8793" y="441"/>
                    <a:pt x="8445" y="309"/>
                  </a:cubicBezTo>
                  <a:cubicBezTo>
                    <a:pt x="7919" y="103"/>
                    <a:pt x="7350" y="1"/>
                    <a:pt x="67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2"/>
            <p:cNvSpPr/>
            <p:nvPr/>
          </p:nvSpPr>
          <p:spPr>
            <a:xfrm>
              <a:off x="-919441" y="-501162"/>
              <a:ext cx="58584" cy="116892"/>
            </a:xfrm>
            <a:custGeom>
              <a:avLst/>
              <a:gdLst/>
              <a:ahLst/>
              <a:cxnLst/>
              <a:rect l="l" t="t" r="r" b="b"/>
              <a:pathLst>
                <a:path w="3824" h="7630" extrusionOk="0">
                  <a:moveTo>
                    <a:pt x="1544" y="1"/>
                  </a:moveTo>
                  <a:cubicBezTo>
                    <a:pt x="1236" y="1"/>
                    <a:pt x="922" y="193"/>
                    <a:pt x="766" y="518"/>
                  </a:cubicBezTo>
                  <a:cubicBezTo>
                    <a:pt x="257" y="1574"/>
                    <a:pt x="1" y="2766"/>
                    <a:pt x="98" y="3999"/>
                  </a:cubicBezTo>
                  <a:cubicBezTo>
                    <a:pt x="224" y="5556"/>
                    <a:pt x="908" y="6874"/>
                    <a:pt x="2032" y="7629"/>
                  </a:cubicBezTo>
                  <a:cubicBezTo>
                    <a:pt x="3188" y="6361"/>
                    <a:pt x="3824" y="4626"/>
                    <a:pt x="3615" y="3017"/>
                  </a:cubicBezTo>
                  <a:cubicBezTo>
                    <a:pt x="3455" y="1741"/>
                    <a:pt x="2818" y="763"/>
                    <a:pt x="1959" y="134"/>
                  </a:cubicBezTo>
                  <a:cubicBezTo>
                    <a:pt x="1833" y="43"/>
                    <a:pt x="1690" y="1"/>
                    <a:pt x="1544"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2"/>
            <p:cNvSpPr/>
            <p:nvPr/>
          </p:nvSpPr>
          <p:spPr>
            <a:xfrm>
              <a:off x="-929062" y="-510737"/>
              <a:ext cx="78009" cy="139029"/>
            </a:xfrm>
            <a:custGeom>
              <a:avLst/>
              <a:gdLst/>
              <a:ahLst/>
              <a:cxnLst/>
              <a:rect l="l" t="t" r="r" b="b"/>
              <a:pathLst>
                <a:path w="5092" h="9075" extrusionOk="0">
                  <a:moveTo>
                    <a:pt x="2173" y="1251"/>
                  </a:moveTo>
                  <a:cubicBezTo>
                    <a:pt x="2200" y="1251"/>
                    <a:pt x="2213" y="1261"/>
                    <a:pt x="2218" y="1264"/>
                  </a:cubicBezTo>
                  <a:cubicBezTo>
                    <a:pt x="2769" y="1667"/>
                    <a:pt x="3459" y="2421"/>
                    <a:pt x="3623" y="3722"/>
                  </a:cubicBezTo>
                  <a:cubicBezTo>
                    <a:pt x="3779" y="4927"/>
                    <a:pt x="3381" y="6283"/>
                    <a:pt x="2570" y="7380"/>
                  </a:cubicBezTo>
                  <a:cubicBezTo>
                    <a:pt x="1879" y="6715"/>
                    <a:pt x="1443" y="5723"/>
                    <a:pt x="1350" y="4574"/>
                  </a:cubicBezTo>
                  <a:cubicBezTo>
                    <a:pt x="1265" y="3508"/>
                    <a:pt x="1476" y="2415"/>
                    <a:pt x="1956" y="1415"/>
                  </a:cubicBezTo>
                  <a:cubicBezTo>
                    <a:pt x="1990" y="1339"/>
                    <a:pt x="2055" y="1281"/>
                    <a:pt x="2134" y="1257"/>
                  </a:cubicBezTo>
                  <a:cubicBezTo>
                    <a:pt x="2150" y="1253"/>
                    <a:pt x="2162" y="1251"/>
                    <a:pt x="2173" y="1251"/>
                  </a:cubicBezTo>
                  <a:close/>
                  <a:moveTo>
                    <a:pt x="2166" y="1"/>
                  </a:moveTo>
                  <a:cubicBezTo>
                    <a:pt x="2054" y="1"/>
                    <a:pt x="1940" y="15"/>
                    <a:pt x="1829" y="43"/>
                  </a:cubicBezTo>
                  <a:cubicBezTo>
                    <a:pt x="1395" y="153"/>
                    <a:pt x="1031" y="455"/>
                    <a:pt x="829" y="872"/>
                  </a:cubicBezTo>
                  <a:cubicBezTo>
                    <a:pt x="252" y="2072"/>
                    <a:pt x="0" y="3388"/>
                    <a:pt x="103" y="4675"/>
                  </a:cubicBezTo>
                  <a:cubicBezTo>
                    <a:pt x="244" y="6432"/>
                    <a:pt x="1049" y="7927"/>
                    <a:pt x="2312" y="8773"/>
                  </a:cubicBezTo>
                  <a:lnTo>
                    <a:pt x="2760" y="9074"/>
                  </a:lnTo>
                  <a:lnTo>
                    <a:pt x="3123" y="8677"/>
                  </a:lnTo>
                  <a:cubicBezTo>
                    <a:pt x="4440" y="7233"/>
                    <a:pt x="5092" y="5320"/>
                    <a:pt x="4864" y="3564"/>
                  </a:cubicBezTo>
                  <a:cubicBezTo>
                    <a:pt x="4692" y="2206"/>
                    <a:pt x="4016" y="1030"/>
                    <a:pt x="2954" y="254"/>
                  </a:cubicBezTo>
                  <a:cubicBezTo>
                    <a:pt x="2722" y="87"/>
                    <a:pt x="2446" y="1"/>
                    <a:pt x="21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2"/>
            <p:cNvSpPr/>
            <p:nvPr/>
          </p:nvSpPr>
          <p:spPr>
            <a:xfrm>
              <a:off x="-972708" y="-335813"/>
              <a:ext cx="127845" cy="62138"/>
            </a:xfrm>
            <a:custGeom>
              <a:avLst/>
              <a:gdLst/>
              <a:ahLst/>
              <a:cxnLst/>
              <a:rect l="l" t="t" r="r" b="b"/>
              <a:pathLst>
                <a:path w="8345" h="4056" extrusionOk="0">
                  <a:moveTo>
                    <a:pt x="5559" y="1"/>
                  </a:moveTo>
                  <a:cubicBezTo>
                    <a:pt x="5224" y="1"/>
                    <a:pt x="4875" y="30"/>
                    <a:pt x="4517" y="90"/>
                  </a:cubicBezTo>
                  <a:cubicBezTo>
                    <a:pt x="2838" y="376"/>
                    <a:pt x="1271" y="1240"/>
                    <a:pt x="0" y="2416"/>
                  </a:cubicBezTo>
                  <a:cubicBezTo>
                    <a:pt x="667" y="3398"/>
                    <a:pt x="1796" y="4056"/>
                    <a:pt x="3262" y="4056"/>
                  </a:cubicBezTo>
                  <a:cubicBezTo>
                    <a:pt x="3461" y="4056"/>
                    <a:pt x="3665" y="4044"/>
                    <a:pt x="3875" y="4019"/>
                  </a:cubicBezTo>
                  <a:cubicBezTo>
                    <a:pt x="5263" y="3856"/>
                    <a:pt x="6657" y="3140"/>
                    <a:pt x="7765" y="2085"/>
                  </a:cubicBezTo>
                  <a:cubicBezTo>
                    <a:pt x="8272" y="1604"/>
                    <a:pt x="8344" y="895"/>
                    <a:pt x="7932" y="635"/>
                  </a:cubicBezTo>
                  <a:cubicBezTo>
                    <a:pt x="7272" y="216"/>
                    <a:pt x="6462" y="1"/>
                    <a:pt x="5559"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2"/>
            <p:cNvSpPr/>
            <p:nvPr/>
          </p:nvSpPr>
          <p:spPr>
            <a:xfrm>
              <a:off x="-985271" y="-345403"/>
              <a:ext cx="148435" cy="81319"/>
            </a:xfrm>
            <a:custGeom>
              <a:avLst/>
              <a:gdLst/>
              <a:ahLst/>
              <a:cxnLst/>
              <a:rect l="l" t="t" r="r" b="b"/>
              <a:pathLst>
                <a:path w="9689" h="5308" extrusionOk="0">
                  <a:moveTo>
                    <a:pt x="6382" y="1253"/>
                  </a:moveTo>
                  <a:cubicBezTo>
                    <a:pt x="7151" y="1253"/>
                    <a:pt x="7834" y="1429"/>
                    <a:pt x="8390" y="1776"/>
                  </a:cubicBezTo>
                  <a:cubicBezTo>
                    <a:pt x="8402" y="1853"/>
                    <a:pt x="8354" y="2065"/>
                    <a:pt x="8151" y="2258"/>
                  </a:cubicBezTo>
                  <a:cubicBezTo>
                    <a:pt x="7123" y="3238"/>
                    <a:pt x="5837" y="3881"/>
                    <a:pt x="4620" y="4024"/>
                  </a:cubicBezTo>
                  <a:cubicBezTo>
                    <a:pt x="4440" y="4045"/>
                    <a:pt x="4263" y="4056"/>
                    <a:pt x="4090" y="4056"/>
                  </a:cubicBezTo>
                  <a:cubicBezTo>
                    <a:pt x="3126" y="4056"/>
                    <a:pt x="2286" y="3727"/>
                    <a:pt x="1686" y="3117"/>
                  </a:cubicBezTo>
                  <a:lnTo>
                    <a:pt x="1688" y="3117"/>
                  </a:lnTo>
                  <a:cubicBezTo>
                    <a:pt x="2839" y="2170"/>
                    <a:pt x="4127" y="1557"/>
                    <a:pt x="5437" y="1335"/>
                  </a:cubicBezTo>
                  <a:cubicBezTo>
                    <a:pt x="5764" y="1280"/>
                    <a:pt x="6079" y="1253"/>
                    <a:pt x="6382" y="1253"/>
                  </a:cubicBezTo>
                  <a:close/>
                  <a:moveTo>
                    <a:pt x="6384" y="1"/>
                  </a:moveTo>
                  <a:cubicBezTo>
                    <a:pt x="6012" y="1"/>
                    <a:pt x="5627" y="33"/>
                    <a:pt x="5231" y="100"/>
                  </a:cubicBezTo>
                  <a:cubicBezTo>
                    <a:pt x="3506" y="392"/>
                    <a:pt x="1835" y="1251"/>
                    <a:pt x="395" y="2583"/>
                  </a:cubicBezTo>
                  <a:lnTo>
                    <a:pt x="0" y="2949"/>
                  </a:lnTo>
                  <a:lnTo>
                    <a:pt x="303" y="3394"/>
                  </a:lnTo>
                  <a:cubicBezTo>
                    <a:pt x="1142" y="4630"/>
                    <a:pt x="2495" y="5308"/>
                    <a:pt x="4081" y="5308"/>
                  </a:cubicBezTo>
                  <a:cubicBezTo>
                    <a:pt x="4310" y="5308"/>
                    <a:pt x="4540" y="5293"/>
                    <a:pt x="4767" y="5266"/>
                  </a:cubicBezTo>
                  <a:cubicBezTo>
                    <a:pt x="6267" y="5090"/>
                    <a:pt x="7776" y="4344"/>
                    <a:pt x="9014" y="3165"/>
                  </a:cubicBezTo>
                  <a:cubicBezTo>
                    <a:pt x="9455" y="2745"/>
                    <a:pt x="9689" y="2182"/>
                    <a:pt x="9635" y="1656"/>
                  </a:cubicBezTo>
                  <a:cubicBezTo>
                    <a:pt x="9596" y="1260"/>
                    <a:pt x="9400" y="933"/>
                    <a:pt x="9086" y="734"/>
                  </a:cubicBezTo>
                  <a:cubicBezTo>
                    <a:pt x="8324" y="248"/>
                    <a:pt x="7404" y="1"/>
                    <a:pt x="63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2"/>
            <p:cNvSpPr/>
            <p:nvPr/>
          </p:nvSpPr>
          <p:spPr>
            <a:xfrm>
              <a:off x="-993559" y="-415646"/>
              <a:ext cx="60468" cy="116861"/>
            </a:xfrm>
            <a:custGeom>
              <a:avLst/>
              <a:gdLst/>
              <a:ahLst/>
              <a:cxnLst/>
              <a:rect l="l" t="t" r="r" b="b"/>
              <a:pathLst>
                <a:path w="3947" h="7628" extrusionOk="0">
                  <a:moveTo>
                    <a:pt x="2267" y="0"/>
                  </a:moveTo>
                  <a:cubicBezTo>
                    <a:pt x="2004" y="0"/>
                    <a:pt x="1731" y="129"/>
                    <a:pt x="1547" y="373"/>
                  </a:cubicBezTo>
                  <a:cubicBezTo>
                    <a:pt x="838" y="1315"/>
                    <a:pt x="347" y="2439"/>
                    <a:pt x="192" y="3676"/>
                  </a:cubicBezTo>
                  <a:cubicBezTo>
                    <a:pt x="1" y="5235"/>
                    <a:pt x="406" y="6668"/>
                    <a:pt x="1361" y="7627"/>
                  </a:cubicBezTo>
                  <a:cubicBezTo>
                    <a:pt x="2762" y="6598"/>
                    <a:pt x="3735" y="5012"/>
                    <a:pt x="3851" y="3385"/>
                  </a:cubicBezTo>
                  <a:cubicBezTo>
                    <a:pt x="3946" y="2098"/>
                    <a:pt x="3514" y="1011"/>
                    <a:pt x="2796" y="226"/>
                  </a:cubicBezTo>
                  <a:cubicBezTo>
                    <a:pt x="2655" y="73"/>
                    <a:pt x="2464" y="0"/>
                    <a:pt x="2267"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2"/>
            <p:cNvSpPr/>
            <p:nvPr/>
          </p:nvSpPr>
          <p:spPr>
            <a:xfrm>
              <a:off x="-1003440" y="-425221"/>
              <a:ext cx="80001" cy="139044"/>
            </a:xfrm>
            <a:custGeom>
              <a:avLst/>
              <a:gdLst/>
              <a:ahLst/>
              <a:cxnLst/>
              <a:rect l="l" t="t" r="r" b="b"/>
              <a:pathLst>
                <a:path w="5222" h="9076" extrusionOk="0">
                  <a:moveTo>
                    <a:pt x="2914" y="1250"/>
                  </a:moveTo>
                  <a:cubicBezTo>
                    <a:pt x="2959" y="1250"/>
                    <a:pt x="2975" y="1269"/>
                    <a:pt x="2979" y="1273"/>
                  </a:cubicBezTo>
                  <a:cubicBezTo>
                    <a:pt x="3440" y="1778"/>
                    <a:pt x="3969" y="2652"/>
                    <a:pt x="3872" y="3965"/>
                  </a:cubicBezTo>
                  <a:cubicBezTo>
                    <a:pt x="3784" y="5187"/>
                    <a:pt x="3116" y="6451"/>
                    <a:pt x="2090" y="7378"/>
                  </a:cubicBezTo>
                  <a:cubicBezTo>
                    <a:pt x="1545" y="6591"/>
                    <a:pt x="1317" y="5527"/>
                    <a:pt x="1459" y="4377"/>
                  </a:cubicBezTo>
                  <a:cubicBezTo>
                    <a:pt x="1593" y="3308"/>
                    <a:pt x="2018" y="2269"/>
                    <a:pt x="2691" y="1374"/>
                  </a:cubicBezTo>
                  <a:cubicBezTo>
                    <a:pt x="2756" y="1286"/>
                    <a:pt x="2842" y="1253"/>
                    <a:pt x="2901" y="1250"/>
                  </a:cubicBezTo>
                  <a:cubicBezTo>
                    <a:pt x="2906" y="1250"/>
                    <a:pt x="2910" y="1250"/>
                    <a:pt x="2914" y="1250"/>
                  </a:cubicBezTo>
                  <a:close/>
                  <a:moveTo>
                    <a:pt x="2910" y="0"/>
                  </a:moveTo>
                  <a:cubicBezTo>
                    <a:pt x="2886" y="0"/>
                    <a:pt x="2863" y="1"/>
                    <a:pt x="2839" y="2"/>
                  </a:cubicBezTo>
                  <a:cubicBezTo>
                    <a:pt x="2389" y="25"/>
                    <a:pt x="1972" y="250"/>
                    <a:pt x="1691" y="622"/>
                  </a:cubicBezTo>
                  <a:cubicBezTo>
                    <a:pt x="886" y="1693"/>
                    <a:pt x="376" y="2938"/>
                    <a:pt x="216" y="4225"/>
                  </a:cubicBezTo>
                  <a:cubicBezTo>
                    <a:pt x="0" y="5987"/>
                    <a:pt x="490" y="7617"/>
                    <a:pt x="1564" y="8693"/>
                  </a:cubicBezTo>
                  <a:lnTo>
                    <a:pt x="1943" y="9075"/>
                  </a:lnTo>
                  <a:lnTo>
                    <a:pt x="2377" y="8758"/>
                  </a:lnTo>
                  <a:cubicBezTo>
                    <a:pt x="3967" y="7589"/>
                    <a:pt x="4994" y="5831"/>
                    <a:pt x="5119" y="4057"/>
                  </a:cubicBezTo>
                  <a:cubicBezTo>
                    <a:pt x="5221" y="2687"/>
                    <a:pt x="4789" y="1399"/>
                    <a:pt x="3900" y="427"/>
                  </a:cubicBezTo>
                  <a:cubicBezTo>
                    <a:pt x="3647" y="153"/>
                    <a:pt x="3289" y="0"/>
                    <a:pt x="29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2"/>
            <p:cNvSpPr/>
            <p:nvPr/>
          </p:nvSpPr>
          <p:spPr>
            <a:xfrm>
              <a:off x="-1074264" y="-252580"/>
              <a:ext cx="131675" cy="57772"/>
            </a:xfrm>
            <a:custGeom>
              <a:avLst/>
              <a:gdLst/>
              <a:ahLst/>
              <a:cxnLst/>
              <a:rect l="l" t="t" r="r" b="b"/>
              <a:pathLst>
                <a:path w="8595" h="3771" extrusionOk="0">
                  <a:moveTo>
                    <a:pt x="4800" y="0"/>
                  </a:moveTo>
                  <a:cubicBezTo>
                    <a:pt x="3137" y="0"/>
                    <a:pt x="1467" y="545"/>
                    <a:pt x="0" y="1429"/>
                  </a:cubicBezTo>
                  <a:cubicBezTo>
                    <a:pt x="515" y="2673"/>
                    <a:pt x="1715" y="3621"/>
                    <a:pt x="3515" y="3755"/>
                  </a:cubicBezTo>
                  <a:cubicBezTo>
                    <a:pt x="3655" y="3765"/>
                    <a:pt x="3796" y="3771"/>
                    <a:pt x="3939" y="3771"/>
                  </a:cubicBezTo>
                  <a:cubicBezTo>
                    <a:pt x="5232" y="3771"/>
                    <a:pt x="6594" y="3340"/>
                    <a:pt x="7778" y="2593"/>
                  </a:cubicBezTo>
                  <a:cubicBezTo>
                    <a:pt x="8379" y="2216"/>
                    <a:pt x="8595" y="1531"/>
                    <a:pt x="8242" y="1196"/>
                  </a:cubicBezTo>
                  <a:cubicBezTo>
                    <a:pt x="7466" y="455"/>
                    <a:pt x="6334" y="38"/>
                    <a:pt x="4978" y="2"/>
                  </a:cubicBezTo>
                  <a:cubicBezTo>
                    <a:pt x="4919" y="1"/>
                    <a:pt x="4860" y="0"/>
                    <a:pt x="4800"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2"/>
            <p:cNvSpPr/>
            <p:nvPr/>
          </p:nvSpPr>
          <p:spPr>
            <a:xfrm>
              <a:off x="-1086260" y="-262170"/>
              <a:ext cx="150963" cy="76952"/>
            </a:xfrm>
            <a:custGeom>
              <a:avLst/>
              <a:gdLst/>
              <a:ahLst/>
              <a:cxnLst/>
              <a:rect l="l" t="t" r="r" b="b"/>
              <a:pathLst>
                <a:path w="9854" h="5023" extrusionOk="0">
                  <a:moveTo>
                    <a:pt x="5580" y="1252"/>
                  </a:moveTo>
                  <a:cubicBezTo>
                    <a:pt x="5635" y="1252"/>
                    <a:pt x="5689" y="1253"/>
                    <a:pt x="5743" y="1254"/>
                  </a:cubicBezTo>
                  <a:cubicBezTo>
                    <a:pt x="6928" y="1286"/>
                    <a:pt x="7904" y="1630"/>
                    <a:pt x="8569" y="2252"/>
                  </a:cubicBezTo>
                  <a:cubicBezTo>
                    <a:pt x="8564" y="2335"/>
                    <a:pt x="8470" y="2538"/>
                    <a:pt x="8228" y="2691"/>
                  </a:cubicBezTo>
                  <a:cubicBezTo>
                    <a:pt x="7124" y="3386"/>
                    <a:pt x="5865" y="3771"/>
                    <a:pt x="4716" y="3771"/>
                  </a:cubicBezTo>
                  <a:cubicBezTo>
                    <a:pt x="4591" y="3771"/>
                    <a:pt x="4467" y="3766"/>
                    <a:pt x="4346" y="3757"/>
                  </a:cubicBezTo>
                  <a:cubicBezTo>
                    <a:pt x="3134" y="3668"/>
                    <a:pt x="2168" y="3146"/>
                    <a:pt x="1619" y="2303"/>
                  </a:cubicBezTo>
                  <a:lnTo>
                    <a:pt x="1618" y="2303"/>
                  </a:lnTo>
                  <a:cubicBezTo>
                    <a:pt x="2922" y="1613"/>
                    <a:pt x="4283" y="1252"/>
                    <a:pt x="5580" y="1252"/>
                  </a:cubicBezTo>
                  <a:close/>
                  <a:moveTo>
                    <a:pt x="5563" y="0"/>
                  </a:moveTo>
                  <a:cubicBezTo>
                    <a:pt x="3868" y="0"/>
                    <a:pt x="2109" y="527"/>
                    <a:pt x="462" y="1519"/>
                  </a:cubicBezTo>
                  <a:lnTo>
                    <a:pt x="1" y="1797"/>
                  </a:lnTo>
                  <a:lnTo>
                    <a:pt x="207" y="2294"/>
                  </a:lnTo>
                  <a:cubicBezTo>
                    <a:pt x="860" y="3874"/>
                    <a:pt x="2334" y="4862"/>
                    <a:pt x="4252" y="5005"/>
                  </a:cubicBezTo>
                  <a:cubicBezTo>
                    <a:pt x="4409" y="5016"/>
                    <a:pt x="4569" y="5022"/>
                    <a:pt x="4729" y="5022"/>
                  </a:cubicBezTo>
                  <a:cubicBezTo>
                    <a:pt x="6117" y="5022"/>
                    <a:pt x="7578" y="4578"/>
                    <a:pt x="8895" y="3750"/>
                  </a:cubicBezTo>
                  <a:cubicBezTo>
                    <a:pt x="9418" y="3420"/>
                    <a:pt x="9763" y="2907"/>
                    <a:pt x="9814" y="2376"/>
                  </a:cubicBezTo>
                  <a:cubicBezTo>
                    <a:pt x="9853" y="1983"/>
                    <a:pt x="9727" y="1624"/>
                    <a:pt x="9457" y="1371"/>
                  </a:cubicBezTo>
                  <a:cubicBezTo>
                    <a:pt x="8565" y="516"/>
                    <a:pt x="7293" y="43"/>
                    <a:pt x="5775" y="3"/>
                  </a:cubicBezTo>
                  <a:cubicBezTo>
                    <a:pt x="5704" y="1"/>
                    <a:pt x="5633" y="0"/>
                    <a:pt x="55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2"/>
            <p:cNvSpPr/>
            <p:nvPr/>
          </p:nvSpPr>
          <p:spPr>
            <a:xfrm>
              <a:off x="-1087164" y="-343519"/>
              <a:ext cx="70074" cy="112847"/>
            </a:xfrm>
            <a:custGeom>
              <a:avLst/>
              <a:gdLst/>
              <a:ahLst/>
              <a:cxnLst/>
              <a:rect l="l" t="t" r="r" b="b"/>
              <a:pathLst>
                <a:path w="4574" h="7366" extrusionOk="0">
                  <a:moveTo>
                    <a:pt x="3185" y="0"/>
                  </a:moveTo>
                  <a:cubicBezTo>
                    <a:pt x="2969" y="0"/>
                    <a:pt x="2742" y="81"/>
                    <a:pt x="2556" y="245"/>
                  </a:cubicBezTo>
                  <a:cubicBezTo>
                    <a:pt x="1661" y="1039"/>
                    <a:pt x="936" y="2055"/>
                    <a:pt x="522" y="3244"/>
                  </a:cubicBezTo>
                  <a:cubicBezTo>
                    <a:pt x="1" y="4744"/>
                    <a:pt x="96" y="6235"/>
                    <a:pt x="842" y="7365"/>
                  </a:cubicBezTo>
                  <a:cubicBezTo>
                    <a:pt x="2459" y="6620"/>
                    <a:pt x="3759" y="5241"/>
                    <a:pt x="4211" y="3659"/>
                  </a:cubicBezTo>
                  <a:cubicBezTo>
                    <a:pt x="4573" y="2408"/>
                    <a:pt x="4370" y="1252"/>
                    <a:pt x="3821" y="340"/>
                  </a:cubicBezTo>
                  <a:cubicBezTo>
                    <a:pt x="3684" y="115"/>
                    <a:pt x="3442" y="0"/>
                    <a:pt x="3185"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2"/>
            <p:cNvSpPr/>
            <p:nvPr/>
          </p:nvSpPr>
          <p:spPr>
            <a:xfrm>
              <a:off x="-1097275" y="-353125"/>
              <a:ext cx="89760" cy="134617"/>
            </a:xfrm>
            <a:custGeom>
              <a:avLst/>
              <a:gdLst/>
              <a:ahLst/>
              <a:cxnLst/>
              <a:rect l="l" t="t" r="r" b="b"/>
              <a:pathLst>
                <a:path w="5859" h="8787" extrusionOk="0">
                  <a:moveTo>
                    <a:pt x="3846" y="1253"/>
                  </a:moveTo>
                  <a:cubicBezTo>
                    <a:pt x="3858" y="1253"/>
                    <a:pt x="3869" y="1253"/>
                    <a:pt x="3879" y="1255"/>
                  </a:cubicBezTo>
                  <a:cubicBezTo>
                    <a:pt x="3929" y="1262"/>
                    <a:pt x="3942" y="1284"/>
                    <a:pt x="3946" y="1290"/>
                  </a:cubicBezTo>
                  <a:cubicBezTo>
                    <a:pt x="4298" y="1875"/>
                    <a:pt x="4639" y="2839"/>
                    <a:pt x="4270" y="4113"/>
                  </a:cubicBezTo>
                  <a:cubicBezTo>
                    <a:pt x="3928" y="5310"/>
                    <a:pt x="2986" y="6437"/>
                    <a:pt x="1759" y="7155"/>
                  </a:cubicBezTo>
                  <a:cubicBezTo>
                    <a:pt x="1380" y="6276"/>
                    <a:pt x="1381" y="5204"/>
                    <a:pt x="1773" y="4075"/>
                  </a:cubicBezTo>
                  <a:cubicBezTo>
                    <a:pt x="2133" y="3043"/>
                    <a:pt x="2775" y="2098"/>
                    <a:pt x="3631" y="1341"/>
                  </a:cubicBezTo>
                  <a:cubicBezTo>
                    <a:pt x="3704" y="1276"/>
                    <a:pt x="3785" y="1253"/>
                    <a:pt x="3846" y="1253"/>
                  </a:cubicBezTo>
                  <a:close/>
                  <a:moveTo>
                    <a:pt x="3844" y="1"/>
                  </a:moveTo>
                  <a:cubicBezTo>
                    <a:pt x="3468" y="1"/>
                    <a:pt x="3098" y="142"/>
                    <a:pt x="2802" y="403"/>
                  </a:cubicBezTo>
                  <a:cubicBezTo>
                    <a:pt x="1786" y="1303"/>
                    <a:pt x="1021" y="2430"/>
                    <a:pt x="590" y="3663"/>
                  </a:cubicBezTo>
                  <a:lnTo>
                    <a:pt x="590" y="3665"/>
                  </a:lnTo>
                  <a:cubicBezTo>
                    <a:pt x="1" y="5365"/>
                    <a:pt x="142" y="7068"/>
                    <a:pt x="980" y="8338"/>
                  </a:cubicBezTo>
                  <a:lnTo>
                    <a:pt x="1277" y="8786"/>
                  </a:lnTo>
                  <a:lnTo>
                    <a:pt x="1764" y="8561"/>
                  </a:lnTo>
                  <a:cubicBezTo>
                    <a:pt x="3592" y="7718"/>
                    <a:pt x="4980" y="6185"/>
                    <a:pt x="5472" y="4460"/>
                  </a:cubicBezTo>
                  <a:cubicBezTo>
                    <a:pt x="5859" y="3128"/>
                    <a:pt x="5697" y="1774"/>
                    <a:pt x="5017" y="643"/>
                  </a:cubicBezTo>
                  <a:cubicBezTo>
                    <a:pt x="4808" y="302"/>
                    <a:pt x="4459" y="75"/>
                    <a:pt x="4066" y="17"/>
                  </a:cubicBezTo>
                  <a:cubicBezTo>
                    <a:pt x="3992" y="6"/>
                    <a:pt x="3918" y="1"/>
                    <a:pt x="3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4" name="Google Shape;1764;p52"/>
          <p:cNvSpPr/>
          <p:nvPr/>
        </p:nvSpPr>
        <p:spPr>
          <a:xfrm>
            <a:off x="-296650" y="-389598"/>
            <a:ext cx="2217950" cy="2321025"/>
          </a:xfrm>
          <a:custGeom>
            <a:avLst/>
            <a:gdLst/>
            <a:ahLst/>
            <a:cxnLst/>
            <a:rect l="l" t="t" r="r" b="b"/>
            <a:pathLst>
              <a:path w="88718" h="92841" extrusionOk="0">
                <a:moveTo>
                  <a:pt x="0" y="12995"/>
                </a:moveTo>
                <a:cubicBezTo>
                  <a:pt x="3575" y="4658"/>
                  <a:pt x="15186" y="-1456"/>
                  <a:pt x="24081" y="321"/>
                </a:cubicBezTo>
                <a:cubicBezTo>
                  <a:pt x="36228" y="2748"/>
                  <a:pt x="46312" y="13605"/>
                  <a:pt x="52386" y="24401"/>
                </a:cubicBezTo>
                <a:cubicBezTo>
                  <a:pt x="57427" y="33359"/>
                  <a:pt x="59948" y="44847"/>
                  <a:pt x="57455" y="54819"/>
                </a:cubicBezTo>
                <a:cubicBezTo>
                  <a:pt x="55241" y="63673"/>
                  <a:pt x="44456" y="74921"/>
                  <a:pt x="35910" y="71717"/>
                </a:cubicBezTo>
                <a:cubicBezTo>
                  <a:pt x="31527" y="70074"/>
                  <a:pt x="30476" y="60585"/>
                  <a:pt x="34220" y="57776"/>
                </a:cubicBezTo>
                <a:cubicBezTo>
                  <a:pt x="40095" y="53369"/>
                  <a:pt x="49102" y="54154"/>
                  <a:pt x="56188" y="56086"/>
                </a:cubicBezTo>
                <a:cubicBezTo>
                  <a:pt x="71973" y="60390"/>
                  <a:pt x="88718" y="76480"/>
                  <a:pt x="88718" y="92841"/>
                </a:cubicBezTo>
              </a:path>
            </a:pathLst>
          </a:custGeom>
          <a:noFill/>
          <a:ln w="28575" cap="flat" cmpd="sng">
            <a:solidFill>
              <a:srgbClr val="322824"/>
            </a:solidFill>
            <a:prstDash val="dash"/>
            <a:round/>
            <a:headEnd type="none" w="med" len="med"/>
            <a:tailEnd type="none" w="med" len="med"/>
          </a:ln>
        </p:spPr>
      </p:sp>
      <p:sp>
        <p:nvSpPr>
          <p:cNvPr id="1765" name="Google Shape;1765;p52"/>
          <p:cNvSpPr/>
          <p:nvPr/>
        </p:nvSpPr>
        <p:spPr>
          <a:xfrm rot="-1475031">
            <a:off x="7714175" y="14034"/>
            <a:ext cx="1811319" cy="3111492"/>
          </a:xfrm>
          <a:custGeom>
            <a:avLst/>
            <a:gdLst/>
            <a:ahLst/>
            <a:cxnLst/>
            <a:rect l="l" t="t" r="r" b="b"/>
            <a:pathLst>
              <a:path w="72457" h="124467" extrusionOk="0">
                <a:moveTo>
                  <a:pt x="1061" y="124467"/>
                </a:moveTo>
                <a:cubicBezTo>
                  <a:pt x="17314" y="121600"/>
                  <a:pt x="35039" y="110371"/>
                  <a:pt x="40772" y="94895"/>
                </a:cubicBezTo>
                <a:cubicBezTo>
                  <a:pt x="48553" y="73888"/>
                  <a:pt x="45536" y="49043"/>
                  <a:pt x="38660" y="27723"/>
                </a:cubicBezTo>
                <a:cubicBezTo>
                  <a:pt x="35483" y="17873"/>
                  <a:pt x="31380" y="4464"/>
                  <a:pt x="21339" y="1953"/>
                </a:cubicBezTo>
                <a:cubicBezTo>
                  <a:pt x="14338" y="202"/>
                  <a:pt x="3318" y="1590"/>
                  <a:pt x="638" y="8290"/>
                </a:cubicBezTo>
                <a:cubicBezTo>
                  <a:pt x="-2958" y="17282"/>
                  <a:pt x="10153" y="28359"/>
                  <a:pt x="19649" y="30258"/>
                </a:cubicBezTo>
                <a:cubicBezTo>
                  <a:pt x="26347" y="31597"/>
                  <a:pt x="35238" y="30522"/>
                  <a:pt x="39505" y="25188"/>
                </a:cubicBezTo>
                <a:cubicBezTo>
                  <a:pt x="45141" y="18143"/>
                  <a:pt x="47499" y="8215"/>
                  <a:pt x="54714" y="2798"/>
                </a:cubicBezTo>
                <a:cubicBezTo>
                  <a:pt x="59492" y="-789"/>
                  <a:pt x="66483" y="263"/>
                  <a:pt x="72457" y="263"/>
                </a:cubicBezTo>
              </a:path>
            </a:pathLst>
          </a:custGeom>
          <a:noFill/>
          <a:ln w="28575" cap="flat" cmpd="sng">
            <a:solidFill>
              <a:srgbClr val="322824"/>
            </a:solidFill>
            <a:prstDash val="dash"/>
            <a:round/>
            <a:headEnd type="none" w="med" len="med"/>
            <a:tailEnd type="none" w="med" len="med"/>
          </a:ln>
        </p:spPr>
      </p:sp>
      <p:sp>
        <p:nvSpPr>
          <p:cNvPr id="1766" name="Google Shape;1766;p52"/>
          <p:cNvSpPr/>
          <p:nvPr/>
        </p:nvSpPr>
        <p:spPr>
          <a:xfrm>
            <a:off x="791225" y="495050"/>
            <a:ext cx="211200" cy="200700"/>
          </a:xfrm>
          <a:prstGeom prst="star5">
            <a:avLst>
              <a:gd name="adj" fmla="val 24067"/>
              <a:gd name="hf" fmla="val 105146"/>
              <a:gd name="vf" fmla="val 110557"/>
            </a:avLst>
          </a:prstGeom>
          <a:solidFill>
            <a:srgbClr val="FAAE43"/>
          </a:solidFill>
          <a:ln w="19050"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2"/>
          <p:cNvSpPr/>
          <p:nvPr/>
        </p:nvSpPr>
        <p:spPr>
          <a:xfrm>
            <a:off x="7767450" y="638150"/>
            <a:ext cx="211200" cy="200700"/>
          </a:xfrm>
          <a:prstGeom prst="star5">
            <a:avLst>
              <a:gd name="adj" fmla="val 24067"/>
              <a:gd name="hf" fmla="val 105146"/>
              <a:gd name="vf" fmla="val 110557"/>
            </a:avLst>
          </a:prstGeom>
          <a:solidFill>
            <a:srgbClr val="FAAE43"/>
          </a:solidFill>
          <a:ln w="19050"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771"/>
        <p:cNvGrpSpPr/>
        <p:nvPr/>
      </p:nvGrpSpPr>
      <p:grpSpPr>
        <a:xfrm>
          <a:off x="0" y="0"/>
          <a:ext cx="0" cy="0"/>
          <a:chOff x="0" y="0"/>
          <a:chExt cx="0" cy="0"/>
        </a:xfrm>
      </p:grpSpPr>
      <p:sp>
        <p:nvSpPr>
          <p:cNvPr id="1772" name="Google Shape;1772;p53"/>
          <p:cNvSpPr txBox="1">
            <a:spLocks noGrp="1"/>
          </p:cNvSpPr>
          <p:nvPr>
            <p:ph type="ctrTitle"/>
          </p:nvPr>
        </p:nvSpPr>
        <p:spPr>
          <a:xfrm>
            <a:off x="1059550" y="1754875"/>
            <a:ext cx="2102700" cy="48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Desktop Software</a:t>
            </a:r>
            <a:endParaRPr/>
          </a:p>
        </p:txBody>
      </p:sp>
      <p:sp>
        <p:nvSpPr>
          <p:cNvPr id="1773" name="Google Shape;1773;p53"/>
          <p:cNvSpPr txBox="1">
            <a:spLocks noGrp="1"/>
          </p:cNvSpPr>
          <p:nvPr>
            <p:ph type="subTitle" idx="1"/>
          </p:nvPr>
        </p:nvSpPr>
        <p:spPr>
          <a:xfrm>
            <a:off x="1059550" y="2855825"/>
            <a:ext cx="25908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delete this one, add yours and send it to the back</a:t>
            </a:r>
            <a:endParaRPr/>
          </a:p>
        </p:txBody>
      </p:sp>
      <p:sp>
        <p:nvSpPr>
          <p:cNvPr id="1775" name="Google Shape;1775;p53"/>
          <p:cNvSpPr/>
          <p:nvPr/>
        </p:nvSpPr>
        <p:spPr>
          <a:xfrm>
            <a:off x="125" y="314588"/>
            <a:ext cx="4563100" cy="1637375"/>
          </a:xfrm>
          <a:custGeom>
            <a:avLst/>
            <a:gdLst/>
            <a:ahLst/>
            <a:cxnLst/>
            <a:rect l="l" t="t" r="r" b="b"/>
            <a:pathLst>
              <a:path w="182524" h="65495" extrusionOk="0">
                <a:moveTo>
                  <a:pt x="0" y="42279"/>
                </a:moveTo>
                <a:cubicBezTo>
                  <a:pt x="5926" y="34985"/>
                  <a:pt x="10658" y="26585"/>
                  <a:pt x="17612" y="20264"/>
                </a:cubicBezTo>
                <a:cubicBezTo>
                  <a:pt x="25572" y="13028"/>
                  <a:pt x="35665" y="8302"/>
                  <a:pt x="45631" y="4254"/>
                </a:cubicBezTo>
                <a:cubicBezTo>
                  <a:pt x="59737" y="-1476"/>
                  <a:pt x="76291" y="-520"/>
                  <a:pt x="91262" y="2252"/>
                </a:cubicBezTo>
                <a:cubicBezTo>
                  <a:pt x="103053" y="4435"/>
                  <a:pt x="114088" y="12785"/>
                  <a:pt x="120882" y="22666"/>
                </a:cubicBezTo>
                <a:cubicBezTo>
                  <a:pt x="126667" y="31080"/>
                  <a:pt x="127490" y="53087"/>
                  <a:pt x="117279" y="53087"/>
                </a:cubicBezTo>
                <a:cubicBezTo>
                  <a:pt x="111807" y="53087"/>
                  <a:pt x="105671" y="46951"/>
                  <a:pt x="105671" y="41479"/>
                </a:cubicBezTo>
                <a:cubicBezTo>
                  <a:pt x="105671" y="34963"/>
                  <a:pt x="112519" y="28483"/>
                  <a:pt x="118880" y="27069"/>
                </a:cubicBezTo>
                <a:cubicBezTo>
                  <a:pt x="143071" y="21690"/>
                  <a:pt x="171419" y="43341"/>
                  <a:pt x="182524" y="65495"/>
                </a:cubicBezTo>
              </a:path>
            </a:pathLst>
          </a:custGeom>
          <a:noFill/>
          <a:ln w="28575" cap="flat" cmpd="sng">
            <a:solidFill>
              <a:schemeClr val="dk1"/>
            </a:solidFill>
            <a:prstDash val="dash"/>
            <a:round/>
            <a:headEnd type="none" w="med" len="med"/>
            <a:tailEnd type="none" w="med" len="med"/>
          </a:ln>
        </p:spPr>
      </p:sp>
      <p:grpSp>
        <p:nvGrpSpPr>
          <p:cNvPr id="1776" name="Google Shape;1776;p53"/>
          <p:cNvGrpSpPr/>
          <p:nvPr/>
        </p:nvGrpSpPr>
        <p:grpSpPr>
          <a:xfrm rot="1446646">
            <a:off x="8320624" y="1150813"/>
            <a:ext cx="485036" cy="586202"/>
            <a:chOff x="4258100" y="4122500"/>
            <a:chExt cx="271125" cy="327675"/>
          </a:xfrm>
        </p:grpSpPr>
        <p:sp>
          <p:nvSpPr>
            <p:cNvPr id="1777" name="Google Shape;1777;p53"/>
            <p:cNvSpPr/>
            <p:nvPr/>
          </p:nvSpPr>
          <p:spPr>
            <a:xfrm>
              <a:off x="4429950" y="4327300"/>
              <a:ext cx="32900" cy="102025"/>
            </a:xfrm>
            <a:custGeom>
              <a:avLst/>
              <a:gdLst/>
              <a:ahLst/>
              <a:cxnLst/>
              <a:rect l="l" t="t" r="r" b="b"/>
              <a:pathLst>
                <a:path w="1316" h="4081" extrusionOk="0">
                  <a:moveTo>
                    <a:pt x="52" y="0"/>
                  </a:moveTo>
                  <a:cubicBezTo>
                    <a:pt x="26" y="0"/>
                    <a:pt x="1" y="19"/>
                    <a:pt x="2" y="52"/>
                  </a:cubicBezTo>
                  <a:cubicBezTo>
                    <a:pt x="10" y="367"/>
                    <a:pt x="37" y="683"/>
                    <a:pt x="81" y="995"/>
                  </a:cubicBezTo>
                  <a:cubicBezTo>
                    <a:pt x="106" y="1150"/>
                    <a:pt x="134" y="1306"/>
                    <a:pt x="153" y="1463"/>
                  </a:cubicBezTo>
                  <a:cubicBezTo>
                    <a:pt x="172" y="1619"/>
                    <a:pt x="186" y="1776"/>
                    <a:pt x="197" y="1934"/>
                  </a:cubicBezTo>
                  <a:cubicBezTo>
                    <a:pt x="217" y="2249"/>
                    <a:pt x="244" y="2563"/>
                    <a:pt x="278" y="2877"/>
                  </a:cubicBezTo>
                  <a:cubicBezTo>
                    <a:pt x="314" y="3190"/>
                    <a:pt x="332" y="3504"/>
                    <a:pt x="363" y="3819"/>
                  </a:cubicBezTo>
                  <a:cubicBezTo>
                    <a:pt x="368" y="3858"/>
                    <a:pt x="395" y="3892"/>
                    <a:pt x="432" y="3903"/>
                  </a:cubicBezTo>
                  <a:lnTo>
                    <a:pt x="434" y="3903"/>
                  </a:lnTo>
                  <a:cubicBezTo>
                    <a:pt x="563" y="3944"/>
                    <a:pt x="695" y="3978"/>
                    <a:pt x="827" y="4010"/>
                  </a:cubicBezTo>
                  <a:cubicBezTo>
                    <a:pt x="893" y="4026"/>
                    <a:pt x="961" y="4040"/>
                    <a:pt x="1028" y="4053"/>
                  </a:cubicBezTo>
                  <a:cubicBezTo>
                    <a:pt x="1061" y="4060"/>
                    <a:pt x="1095" y="4064"/>
                    <a:pt x="1129" y="4070"/>
                  </a:cubicBezTo>
                  <a:lnTo>
                    <a:pt x="1182" y="4077"/>
                  </a:lnTo>
                  <a:cubicBezTo>
                    <a:pt x="1199" y="4080"/>
                    <a:pt x="1217" y="4081"/>
                    <a:pt x="1235" y="4081"/>
                  </a:cubicBezTo>
                  <a:cubicBezTo>
                    <a:pt x="1241" y="4081"/>
                    <a:pt x="1247" y="4081"/>
                    <a:pt x="1253" y="4081"/>
                  </a:cubicBezTo>
                  <a:cubicBezTo>
                    <a:pt x="1315" y="4072"/>
                    <a:pt x="1305" y="3983"/>
                    <a:pt x="1248" y="3983"/>
                  </a:cubicBezTo>
                  <a:cubicBezTo>
                    <a:pt x="1245" y="3983"/>
                    <a:pt x="1241" y="3983"/>
                    <a:pt x="1237" y="3984"/>
                  </a:cubicBezTo>
                  <a:cubicBezTo>
                    <a:pt x="1246" y="3980"/>
                    <a:pt x="1220" y="3974"/>
                    <a:pt x="1208" y="3968"/>
                  </a:cubicBezTo>
                  <a:lnTo>
                    <a:pt x="1162" y="3950"/>
                  </a:lnTo>
                  <a:lnTo>
                    <a:pt x="1068" y="3913"/>
                  </a:lnTo>
                  <a:cubicBezTo>
                    <a:pt x="1005" y="3890"/>
                    <a:pt x="942" y="3864"/>
                    <a:pt x="878" y="3841"/>
                  </a:cubicBezTo>
                  <a:cubicBezTo>
                    <a:pt x="771" y="3803"/>
                    <a:pt x="664" y="3765"/>
                    <a:pt x="556" y="3730"/>
                  </a:cubicBezTo>
                  <a:lnTo>
                    <a:pt x="556" y="3730"/>
                  </a:lnTo>
                  <a:cubicBezTo>
                    <a:pt x="519" y="3439"/>
                    <a:pt x="474" y="3149"/>
                    <a:pt x="443" y="2857"/>
                  </a:cubicBezTo>
                  <a:cubicBezTo>
                    <a:pt x="407" y="2544"/>
                    <a:pt x="366" y="2232"/>
                    <a:pt x="317" y="1920"/>
                  </a:cubicBezTo>
                  <a:cubicBezTo>
                    <a:pt x="295" y="1763"/>
                    <a:pt x="274" y="1607"/>
                    <a:pt x="258" y="1450"/>
                  </a:cubicBezTo>
                  <a:cubicBezTo>
                    <a:pt x="242" y="1293"/>
                    <a:pt x="238" y="1135"/>
                    <a:pt x="228" y="978"/>
                  </a:cubicBezTo>
                  <a:cubicBezTo>
                    <a:pt x="202" y="663"/>
                    <a:pt x="160" y="350"/>
                    <a:pt x="99" y="40"/>
                  </a:cubicBezTo>
                  <a:lnTo>
                    <a:pt x="99" y="41"/>
                  </a:lnTo>
                  <a:cubicBezTo>
                    <a:pt x="95" y="13"/>
                    <a:pt x="73" y="0"/>
                    <a:pt x="5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3"/>
            <p:cNvSpPr/>
            <p:nvPr/>
          </p:nvSpPr>
          <p:spPr>
            <a:xfrm>
              <a:off x="4438800" y="4419975"/>
              <a:ext cx="16775" cy="21250"/>
            </a:xfrm>
            <a:custGeom>
              <a:avLst/>
              <a:gdLst/>
              <a:ahLst/>
              <a:cxnLst/>
              <a:rect l="l" t="t" r="r" b="b"/>
              <a:pathLst>
                <a:path w="671" h="850" extrusionOk="0">
                  <a:moveTo>
                    <a:pt x="111" y="1"/>
                  </a:moveTo>
                  <a:cubicBezTo>
                    <a:pt x="54" y="1"/>
                    <a:pt x="1" y="50"/>
                    <a:pt x="13" y="117"/>
                  </a:cubicBezTo>
                  <a:lnTo>
                    <a:pt x="14" y="121"/>
                  </a:lnTo>
                  <a:cubicBezTo>
                    <a:pt x="56" y="358"/>
                    <a:pt x="106" y="592"/>
                    <a:pt x="186" y="820"/>
                  </a:cubicBezTo>
                  <a:lnTo>
                    <a:pt x="185" y="820"/>
                  </a:lnTo>
                  <a:cubicBezTo>
                    <a:pt x="192" y="840"/>
                    <a:pt x="208" y="849"/>
                    <a:pt x="225" y="849"/>
                  </a:cubicBezTo>
                  <a:cubicBezTo>
                    <a:pt x="246" y="849"/>
                    <a:pt x="267" y="834"/>
                    <a:pt x="266" y="807"/>
                  </a:cubicBezTo>
                  <a:lnTo>
                    <a:pt x="266" y="802"/>
                  </a:lnTo>
                  <a:cubicBezTo>
                    <a:pt x="268" y="655"/>
                    <a:pt x="259" y="510"/>
                    <a:pt x="243" y="367"/>
                  </a:cubicBezTo>
                  <a:lnTo>
                    <a:pt x="243" y="367"/>
                  </a:lnTo>
                  <a:cubicBezTo>
                    <a:pt x="353" y="467"/>
                    <a:pt x="469" y="561"/>
                    <a:pt x="596" y="645"/>
                  </a:cubicBezTo>
                  <a:lnTo>
                    <a:pt x="598" y="647"/>
                  </a:lnTo>
                  <a:cubicBezTo>
                    <a:pt x="605" y="652"/>
                    <a:pt x="612" y="654"/>
                    <a:pt x="619" y="654"/>
                  </a:cubicBezTo>
                  <a:cubicBezTo>
                    <a:pt x="647" y="654"/>
                    <a:pt x="670" y="622"/>
                    <a:pt x="652" y="593"/>
                  </a:cubicBezTo>
                  <a:cubicBezTo>
                    <a:pt x="518" y="385"/>
                    <a:pt x="353" y="204"/>
                    <a:pt x="180" y="30"/>
                  </a:cubicBezTo>
                  <a:cubicBezTo>
                    <a:pt x="159" y="10"/>
                    <a:pt x="135" y="1"/>
                    <a:pt x="11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3"/>
            <p:cNvSpPr/>
            <p:nvPr/>
          </p:nvSpPr>
          <p:spPr>
            <a:xfrm>
              <a:off x="4258100" y="4125375"/>
              <a:ext cx="254050" cy="219350"/>
            </a:xfrm>
            <a:custGeom>
              <a:avLst/>
              <a:gdLst/>
              <a:ahLst/>
              <a:cxnLst/>
              <a:rect l="l" t="t" r="r" b="b"/>
              <a:pathLst>
                <a:path w="10162" h="8774" extrusionOk="0">
                  <a:moveTo>
                    <a:pt x="7046" y="0"/>
                  </a:moveTo>
                  <a:cubicBezTo>
                    <a:pt x="6628" y="0"/>
                    <a:pt x="6148" y="101"/>
                    <a:pt x="5597" y="331"/>
                  </a:cubicBezTo>
                  <a:cubicBezTo>
                    <a:pt x="4564" y="760"/>
                    <a:pt x="5233" y="3561"/>
                    <a:pt x="3570" y="3842"/>
                  </a:cubicBezTo>
                  <a:cubicBezTo>
                    <a:pt x="1906" y="4124"/>
                    <a:pt x="593" y="3913"/>
                    <a:pt x="291" y="4719"/>
                  </a:cubicBezTo>
                  <a:cubicBezTo>
                    <a:pt x="0" y="5495"/>
                    <a:pt x="3001" y="8774"/>
                    <a:pt x="5660" y="8774"/>
                  </a:cubicBezTo>
                  <a:cubicBezTo>
                    <a:pt x="5756" y="8774"/>
                    <a:pt x="5852" y="8769"/>
                    <a:pt x="5948" y="8761"/>
                  </a:cubicBezTo>
                  <a:cubicBezTo>
                    <a:pt x="8674" y="8506"/>
                    <a:pt x="10161" y="6690"/>
                    <a:pt x="9964" y="4752"/>
                  </a:cubicBezTo>
                  <a:cubicBezTo>
                    <a:pt x="9796" y="3111"/>
                    <a:pt x="9367" y="0"/>
                    <a:pt x="7046" y="0"/>
                  </a:cubicBezTo>
                  <a:close/>
                </a:path>
              </a:pathLst>
            </a:custGeom>
            <a:solidFill>
              <a:srgbClr val="ED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3"/>
            <p:cNvSpPr/>
            <p:nvPr/>
          </p:nvSpPr>
          <p:spPr>
            <a:xfrm>
              <a:off x="4310050" y="4185950"/>
              <a:ext cx="93825" cy="70850"/>
            </a:xfrm>
            <a:custGeom>
              <a:avLst/>
              <a:gdLst/>
              <a:ahLst/>
              <a:cxnLst/>
              <a:rect l="l" t="t" r="r" b="b"/>
              <a:pathLst>
                <a:path w="3753" h="2834" extrusionOk="0">
                  <a:moveTo>
                    <a:pt x="573" y="0"/>
                  </a:moveTo>
                  <a:cubicBezTo>
                    <a:pt x="556" y="0"/>
                    <a:pt x="542" y="3"/>
                    <a:pt x="531" y="8"/>
                  </a:cubicBezTo>
                  <a:cubicBezTo>
                    <a:pt x="221" y="162"/>
                    <a:pt x="1" y="2306"/>
                    <a:pt x="1360" y="2670"/>
                  </a:cubicBezTo>
                  <a:cubicBezTo>
                    <a:pt x="1767" y="2779"/>
                    <a:pt x="2142" y="2833"/>
                    <a:pt x="2469" y="2833"/>
                  </a:cubicBezTo>
                  <a:cubicBezTo>
                    <a:pt x="3234" y="2833"/>
                    <a:pt x="3734" y="2538"/>
                    <a:pt x="3753" y="1964"/>
                  </a:cubicBezTo>
                  <a:cubicBezTo>
                    <a:pt x="3753" y="1964"/>
                    <a:pt x="1044" y="0"/>
                    <a:pt x="573" y="0"/>
                  </a:cubicBezTo>
                  <a:close/>
                </a:path>
              </a:pathLst>
            </a:custGeom>
            <a:solidFill>
              <a:srgbClr val="A6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3"/>
            <p:cNvSpPr/>
            <p:nvPr/>
          </p:nvSpPr>
          <p:spPr>
            <a:xfrm>
              <a:off x="4261775" y="4191275"/>
              <a:ext cx="249550" cy="155500"/>
            </a:xfrm>
            <a:custGeom>
              <a:avLst/>
              <a:gdLst/>
              <a:ahLst/>
              <a:cxnLst/>
              <a:rect l="l" t="t" r="r" b="b"/>
              <a:pathLst>
                <a:path w="9982" h="6220" extrusionOk="0">
                  <a:moveTo>
                    <a:pt x="9596" y="0"/>
                  </a:moveTo>
                  <a:cubicBezTo>
                    <a:pt x="9549" y="0"/>
                    <a:pt x="9502" y="36"/>
                    <a:pt x="9504" y="94"/>
                  </a:cubicBezTo>
                  <a:cubicBezTo>
                    <a:pt x="9504" y="94"/>
                    <a:pt x="9503" y="114"/>
                    <a:pt x="9507" y="148"/>
                  </a:cubicBezTo>
                  <a:cubicBezTo>
                    <a:pt x="9509" y="184"/>
                    <a:pt x="9513" y="236"/>
                    <a:pt x="9518" y="304"/>
                  </a:cubicBezTo>
                  <a:cubicBezTo>
                    <a:pt x="9532" y="436"/>
                    <a:pt x="9552" y="630"/>
                    <a:pt x="9576" y="876"/>
                  </a:cubicBezTo>
                  <a:cubicBezTo>
                    <a:pt x="9598" y="1121"/>
                    <a:pt x="9656" y="1417"/>
                    <a:pt x="9661" y="1762"/>
                  </a:cubicBezTo>
                  <a:cubicBezTo>
                    <a:pt x="9661" y="2106"/>
                    <a:pt x="9644" y="2495"/>
                    <a:pt x="9554" y="2914"/>
                  </a:cubicBezTo>
                  <a:cubicBezTo>
                    <a:pt x="9471" y="3326"/>
                    <a:pt x="9333" y="3773"/>
                    <a:pt x="9102" y="4195"/>
                  </a:cubicBezTo>
                  <a:cubicBezTo>
                    <a:pt x="8870" y="4618"/>
                    <a:pt x="8540" y="5017"/>
                    <a:pt x="8110" y="5320"/>
                  </a:cubicBezTo>
                  <a:cubicBezTo>
                    <a:pt x="7680" y="5626"/>
                    <a:pt x="7162" y="5828"/>
                    <a:pt x="6613" y="5934"/>
                  </a:cubicBezTo>
                  <a:cubicBezTo>
                    <a:pt x="6262" y="6001"/>
                    <a:pt x="5901" y="6028"/>
                    <a:pt x="5537" y="6028"/>
                  </a:cubicBezTo>
                  <a:cubicBezTo>
                    <a:pt x="5330" y="6028"/>
                    <a:pt x="5121" y="6019"/>
                    <a:pt x="4913" y="6003"/>
                  </a:cubicBezTo>
                  <a:cubicBezTo>
                    <a:pt x="4628" y="5977"/>
                    <a:pt x="4343" y="5945"/>
                    <a:pt x="4060" y="5892"/>
                  </a:cubicBezTo>
                  <a:cubicBezTo>
                    <a:pt x="3783" y="5848"/>
                    <a:pt x="3509" y="5777"/>
                    <a:pt x="3245" y="5679"/>
                  </a:cubicBezTo>
                  <a:cubicBezTo>
                    <a:pt x="2722" y="5482"/>
                    <a:pt x="2256" y="5178"/>
                    <a:pt x="1867" y="4820"/>
                  </a:cubicBezTo>
                  <a:cubicBezTo>
                    <a:pt x="1493" y="4473"/>
                    <a:pt x="1170" y="4075"/>
                    <a:pt x="908" y="3639"/>
                  </a:cubicBezTo>
                  <a:cubicBezTo>
                    <a:pt x="654" y="3224"/>
                    <a:pt x="466" y="2798"/>
                    <a:pt x="357" y="2395"/>
                  </a:cubicBezTo>
                  <a:cubicBezTo>
                    <a:pt x="303" y="2194"/>
                    <a:pt x="269" y="1993"/>
                    <a:pt x="276" y="1823"/>
                  </a:cubicBezTo>
                  <a:cubicBezTo>
                    <a:pt x="277" y="1787"/>
                    <a:pt x="284" y="1751"/>
                    <a:pt x="295" y="1716"/>
                  </a:cubicBezTo>
                  <a:cubicBezTo>
                    <a:pt x="298" y="1707"/>
                    <a:pt x="302" y="1699"/>
                    <a:pt x="307" y="1691"/>
                  </a:cubicBezTo>
                  <a:cubicBezTo>
                    <a:pt x="315" y="1686"/>
                    <a:pt x="323" y="1680"/>
                    <a:pt x="332" y="1676"/>
                  </a:cubicBezTo>
                  <a:cubicBezTo>
                    <a:pt x="375" y="1653"/>
                    <a:pt x="467" y="1633"/>
                    <a:pt x="545" y="1625"/>
                  </a:cubicBezTo>
                  <a:cubicBezTo>
                    <a:pt x="878" y="1596"/>
                    <a:pt x="1195" y="1613"/>
                    <a:pt x="1449" y="1602"/>
                  </a:cubicBezTo>
                  <a:cubicBezTo>
                    <a:pt x="1962" y="1590"/>
                    <a:pt x="2256" y="1537"/>
                    <a:pt x="2256" y="1537"/>
                  </a:cubicBezTo>
                  <a:lnTo>
                    <a:pt x="2260" y="1536"/>
                  </a:lnTo>
                  <a:cubicBezTo>
                    <a:pt x="2308" y="1528"/>
                    <a:pt x="2341" y="1483"/>
                    <a:pt x="2333" y="1435"/>
                  </a:cubicBezTo>
                  <a:cubicBezTo>
                    <a:pt x="2326" y="1391"/>
                    <a:pt x="2289" y="1361"/>
                    <a:pt x="2246" y="1361"/>
                  </a:cubicBezTo>
                  <a:cubicBezTo>
                    <a:pt x="2242" y="1361"/>
                    <a:pt x="2237" y="1361"/>
                    <a:pt x="2232" y="1362"/>
                  </a:cubicBezTo>
                  <a:cubicBezTo>
                    <a:pt x="2232" y="1362"/>
                    <a:pt x="2026" y="1390"/>
                    <a:pt x="1650" y="1390"/>
                  </a:cubicBezTo>
                  <a:cubicBezTo>
                    <a:pt x="1587" y="1390"/>
                    <a:pt x="1520" y="1389"/>
                    <a:pt x="1448" y="1388"/>
                  </a:cubicBezTo>
                  <a:cubicBezTo>
                    <a:pt x="1270" y="1385"/>
                    <a:pt x="1070" y="1372"/>
                    <a:pt x="837" y="1372"/>
                  </a:cubicBezTo>
                  <a:cubicBezTo>
                    <a:pt x="738" y="1372"/>
                    <a:pt x="633" y="1374"/>
                    <a:pt x="522" y="1381"/>
                  </a:cubicBezTo>
                  <a:cubicBezTo>
                    <a:pt x="425" y="1392"/>
                    <a:pt x="332" y="1396"/>
                    <a:pt x="206" y="1457"/>
                  </a:cubicBezTo>
                  <a:cubicBezTo>
                    <a:pt x="195" y="1464"/>
                    <a:pt x="183" y="1470"/>
                    <a:pt x="171" y="1478"/>
                  </a:cubicBezTo>
                  <a:cubicBezTo>
                    <a:pt x="151" y="1491"/>
                    <a:pt x="133" y="1507"/>
                    <a:pt x="117" y="1524"/>
                  </a:cubicBezTo>
                  <a:cubicBezTo>
                    <a:pt x="92" y="1553"/>
                    <a:pt x="71" y="1587"/>
                    <a:pt x="58" y="1623"/>
                  </a:cubicBezTo>
                  <a:cubicBezTo>
                    <a:pt x="36" y="1680"/>
                    <a:pt x="22" y="1741"/>
                    <a:pt x="18" y="1803"/>
                  </a:cubicBezTo>
                  <a:cubicBezTo>
                    <a:pt x="0" y="2029"/>
                    <a:pt x="43" y="2244"/>
                    <a:pt x="97" y="2464"/>
                  </a:cubicBezTo>
                  <a:cubicBezTo>
                    <a:pt x="211" y="2900"/>
                    <a:pt x="404" y="3347"/>
                    <a:pt x="667" y="3786"/>
                  </a:cubicBezTo>
                  <a:cubicBezTo>
                    <a:pt x="936" y="4219"/>
                    <a:pt x="1274" y="4647"/>
                    <a:pt x="1699" y="5010"/>
                  </a:cubicBezTo>
                  <a:cubicBezTo>
                    <a:pt x="2359" y="5581"/>
                    <a:pt x="3167" y="5951"/>
                    <a:pt x="4029" y="6077"/>
                  </a:cubicBezTo>
                  <a:cubicBezTo>
                    <a:pt x="4317" y="6127"/>
                    <a:pt x="4608" y="6161"/>
                    <a:pt x="4898" y="6190"/>
                  </a:cubicBezTo>
                  <a:cubicBezTo>
                    <a:pt x="5121" y="6209"/>
                    <a:pt x="5345" y="6219"/>
                    <a:pt x="5568" y="6219"/>
                  </a:cubicBezTo>
                  <a:cubicBezTo>
                    <a:pt x="5931" y="6219"/>
                    <a:pt x="6294" y="6192"/>
                    <a:pt x="6649" y="6131"/>
                  </a:cubicBezTo>
                  <a:cubicBezTo>
                    <a:pt x="7222" y="6030"/>
                    <a:pt x="7776" y="5825"/>
                    <a:pt x="8239" y="5507"/>
                  </a:cubicBezTo>
                  <a:cubicBezTo>
                    <a:pt x="8705" y="5189"/>
                    <a:pt x="9069" y="4765"/>
                    <a:pt x="9322" y="4318"/>
                  </a:cubicBezTo>
                  <a:cubicBezTo>
                    <a:pt x="9575" y="3868"/>
                    <a:pt x="9728" y="3406"/>
                    <a:pt x="9823" y="2968"/>
                  </a:cubicBezTo>
                  <a:cubicBezTo>
                    <a:pt x="9918" y="2537"/>
                    <a:pt x="9966" y="2126"/>
                    <a:pt x="9969" y="1764"/>
                  </a:cubicBezTo>
                  <a:cubicBezTo>
                    <a:pt x="9982" y="1402"/>
                    <a:pt x="9981" y="1083"/>
                    <a:pt x="9932" y="825"/>
                  </a:cubicBezTo>
                  <a:cubicBezTo>
                    <a:pt x="9882" y="568"/>
                    <a:pt x="9819" y="374"/>
                    <a:pt x="9765" y="242"/>
                  </a:cubicBezTo>
                  <a:cubicBezTo>
                    <a:pt x="9738" y="175"/>
                    <a:pt x="9708" y="111"/>
                    <a:pt x="9674" y="49"/>
                  </a:cubicBezTo>
                  <a:lnTo>
                    <a:pt x="9673" y="45"/>
                  </a:lnTo>
                  <a:cubicBezTo>
                    <a:pt x="9655" y="14"/>
                    <a:pt x="9625" y="0"/>
                    <a:pt x="959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3"/>
            <p:cNvSpPr/>
            <p:nvPr/>
          </p:nvSpPr>
          <p:spPr>
            <a:xfrm>
              <a:off x="4359100" y="4122500"/>
              <a:ext cx="135950" cy="75750"/>
            </a:xfrm>
            <a:custGeom>
              <a:avLst/>
              <a:gdLst/>
              <a:ahLst/>
              <a:cxnLst/>
              <a:rect l="l" t="t" r="r" b="b"/>
              <a:pathLst>
                <a:path w="5438" h="3030" extrusionOk="0">
                  <a:moveTo>
                    <a:pt x="2690" y="0"/>
                  </a:moveTo>
                  <a:cubicBezTo>
                    <a:pt x="2555" y="0"/>
                    <a:pt x="2419" y="8"/>
                    <a:pt x="2283" y="26"/>
                  </a:cubicBezTo>
                  <a:cubicBezTo>
                    <a:pt x="2032" y="58"/>
                    <a:pt x="1789" y="131"/>
                    <a:pt x="1561" y="242"/>
                  </a:cubicBezTo>
                  <a:cubicBezTo>
                    <a:pt x="1332" y="352"/>
                    <a:pt x="1136" y="517"/>
                    <a:pt x="977" y="694"/>
                  </a:cubicBezTo>
                  <a:cubicBezTo>
                    <a:pt x="820" y="874"/>
                    <a:pt x="704" y="1070"/>
                    <a:pt x="609" y="1258"/>
                  </a:cubicBezTo>
                  <a:cubicBezTo>
                    <a:pt x="525" y="1434"/>
                    <a:pt x="452" y="1614"/>
                    <a:pt x="390" y="1799"/>
                  </a:cubicBezTo>
                  <a:cubicBezTo>
                    <a:pt x="271" y="2136"/>
                    <a:pt x="194" y="2417"/>
                    <a:pt x="130" y="2609"/>
                  </a:cubicBezTo>
                  <a:cubicBezTo>
                    <a:pt x="67" y="2798"/>
                    <a:pt x="25" y="2909"/>
                    <a:pt x="25" y="2909"/>
                  </a:cubicBezTo>
                  <a:lnTo>
                    <a:pt x="25" y="2910"/>
                  </a:lnTo>
                  <a:cubicBezTo>
                    <a:pt x="1" y="2978"/>
                    <a:pt x="55" y="3029"/>
                    <a:pt x="110" y="3029"/>
                  </a:cubicBezTo>
                  <a:cubicBezTo>
                    <a:pt x="138" y="3029"/>
                    <a:pt x="166" y="3016"/>
                    <a:pt x="185" y="2984"/>
                  </a:cubicBezTo>
                  <a:lnTo>
                    <a:pt x="187" y="2980"/>
                  </a:lnTo>
                  <a:cubicBezTo>
                    <a:pt x="187" y="2980"/>
                    <a:pt x="244" y="2878"/>
                    <a:pt x="327" y="2685"/>
                  </a:cubicBezTo>
                  <a:cubicBezTo>
                    <a:pt x="413" y="2496"/>
                    <a:pt x="518" y="2220"/>
                    <a:pt x="650" y="1900"/>
                  </a:cubicBezTo>
                  <a:cubicBezTo>
                    <a:pt x="787" y="1584"/>
                    <a:pt x="957" y="1219"/>
                    <a:pt x="1232" y="924"/>
                  </a:cubicBezTo>
                  <a:cubicBezTo>
                    <a:pt x="1370" y="775"/>
                    <a:pt x="1536" y="653"/>
                    <a:pt x="1720" y="564"/>
                  </a:cubicBezTo>
                  <a:cubicBezTo>
                    <a:pt x="1913" y="472"/>
                    <a:pt x="2120" y="412"/>
                    <a:pt x="2333" y="387"/>
                  </a:cubicBezTo>
                  <a:cubicBezTo>
                    <a:pt x="2477" y="368"/>
                    <a:pt x="2623" y="359"/>
                    <a:pt x="2769" y="359"/>
                  </a:cubicBezTo>
                  <a:cubicBezTo>
                    <a:pt x="2844" y="359"/>
                    <a:pt x="2919" y="361"/>
                    <a:pt x="2994" y="366"/>
                  </a:cubicBezTo>
                  <a:lnTo>
                    <a:pt x="3152" y="377"/>
                  </a:lnTo>
                  <a:cubicBezTo>
                    <a:pt x="3209" y="381"/>
                    <a:pt x="3268" y="382"/>
                    <a:pt x="3322" y="389"/>
                  </a:cubicBezTo>
                  <a:cubicBezTo>
                    <a:pt x="3371" y="397"/>
                    <a:pt x="3422" y="404"/>
                    <a:pt x="3471" y="414"/>
                  </a:cubicBezTo>
                  <a:lnTo>
                    <a:pt x="3620" y="456"/>
                  </a:lnTo>
                  <a:cubicBezTo>
                    <a:pt x="3818" y="517"/>
                    <a:pt x="3995" y="610"/>
                    <a:pt x="4163" y="701"/>
                  </a:cubicBezTo>
                  <a:cubicBezTo>
                    <a:pt x="4333" y="791"/>
                    <a:pt x="4486" y="898"/>
                    <a:pt x="4604" y="1022"/>
                  </a:cubicBezTo>
                  <a:cubicBezTo>
                    <a:pt x="4722" y="1145"/>
                    <a:pt x="4794" y="1289"/>
                    <a:pt x="4869" y="1404"/>
                  </a:cubicBezTo>
                  <a:cubicBezTo>
                    <a:pt x="4947" y="1516"/>
                    <a:pt x="5021" y="1612"/>
                    <a:pt x="5075" y="1694"/>
                  </a:cubicBezTo>
                  <a:lnTo>
                    <a:pt x="5212" y="1882"/>
                  </a:lnTo>
                  <a:cubicBezTo>
                    <a:pt x="5245" y="1926"/>
                    <a:pt x="5264" y="1949"/>
                    <a:pt x="5264" y="1949"/>
                  </a:cubicBezTo>
                  <a:lnTo>
                    <a:pt x="5267" y="1952"/>
                  </a:lnTo>
                  <a:cubicBezTo>
                    <a:pt x="5286" y="1972"/>
                    <a:pt x="5309" y="1981"/>
                    <a:pt x="5332" y="1981"/>
                  </a:cubicBezTo>
                  <a:cubicBezTo>
                    <a:pt x="5386" y="1981"/>
                    <a:pt x="5437" y="1932"/>
                    <a:pt x="5422" y="1868"/>
                  </a:cubicBezTo>
                  <a:cubicBezTo>
                    <a:pt x="5422" y="1868"/>
                    <a:pt x="5414" y="1839"/>
                    <a:pt x="5395" y="1786"/>
                  </a:cubicBezTo>
                  <a:cubicBezTo>
                    <a:pt x="5368" y="1708"/>
                    <a:pt x="5336" y="1632"/>
                    <a:pt x="5298" y="1560"/>
                  </a:cubicBezTo>
                  <a:cubicBezTo>
                    <a:pt x="5271" y="1508"/>
                    <a:pt x="5242" y="1457"/>
                    <a:pt x="5210" y="1408"/>
                  </a:cubicBezTo>
                  <a:cubicBezTo>
                    <a:pt x="5176" y="1348"/>
                    <a:pt x="5136" y="1291"/>
                    <a:pt x="5092" y="1237"/>
                  </a:cubicBezTo>
                  <a:cubicBezTo>
                    <a:pt x="5000" y="1120"/>
                    <a:pt x="4864" y="1016"/>
                    <a:pt x="4736" y="890"/>
                  </a:cubicBezTo>
                  <a:cubicBezTo>
                    <a:pt x="4599" y="749"/>
                    <a:pt x="4455" y="615"/>
                    <a:pt x="4304" y="490"/>
                  </a:cubicBezTo>
                  <a:cubicBezTo>
                    <a:pt x="4137" y="359"/>
                    <a:pt x="3937" y="251"/>
                    <a:pt x="3717" y="171"/>
                  </a:cubicBezTo>
                  <a:lnTo>
                    <a:pt x="3548" y="117"/>
                  </a:lnTo>
                  <a:lnTo>
                    <a:pt x="3369" y="70"/>
                  </a:lnTo>
                  <a:lnTo>
                    <a:pt x="3201" y="32"/>
                  </a:lnTo>
                  <a:cubicBezTo>
                    <a:pt x="3131" y="20"/>
                    <a:pt x="3079" y="21"/>
                    <a:pt x="3017" y="13"/>
                  </a:cubicBezTo>
                  <a:cubicBezTo>
                    <a:pt x="2910" y="5"/>
                    <a:pt x="2800" y="0"/>
                    <a:pt x="269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3"/>
            <p:cNvSpPr/>
            <p:nvPr/>
          </p:nvSpPr>
          <p:spPr>
            <a:xfrm>
              <a:off x="4457375" y="4164975"/>
              <a:ext cx="12400" cy="13450"/>
            </a:xfrm>
            <a:custGeom>
              <a:avLst/>
              <a:gdLst/>
              <a:ahLst/>
              <a:cxnLst/>
              <a:rect l="l" t="t" r="r" b="b"/>
              <a:pathLst>
                <a:path w="496" h="538" extrusionOk="0">
                  <a:moveTo>
                    <a:pt x="236" y="0"/>
                  </a:moveTo>
                  <a:cubicBezTo>
                    <a:pt x="226" y="0"/>
                    <a:pt x="216" y="1"/>
                    <a:pt x="205" y="3"/>
                  </a:cubicBezTo>
                  <a:cubicBezTo>
                    <a:pt x="82" y="23"/>
                    <a:pt x="0" y="159"/>
                    <a:pt x="25" y="306"/>
                  </a:cubicBezTo>
                  <a:cubicBezTo>
                    <a:pt x="47" y="440"/>
                    <a:pt x="150" y="537"/>
                    <a:pt x="262" y="537"/>
                  </a:cubicBezTo>
                  <a:cubicBezTo>
                    <a:pt x="272" y="537"/>
                    <a:pt x="282" y="537"/>
                    <a:pt x="292" y="535"/>
                  </a:cubicBezTo>
                  <a:cubicBezTo>
                    <a:pt x="415" y="515"/>
                    <a:pt x="496" y="378"/>
                    <a:pt x="472" y="233"/>
                  </a:cubicBezTo>
                  <a:cubicBezTo>
                    <a:pt x="450" y="98"/>
                    <a:pt x="348" y="0"/>
                    <a:pt x="23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3"/>
            <p:cNvSpPr/>
            <p:nvPr/>
          </p:nvSpPr>
          <p:spPr>
            <a:xfrm>
              <a:off x="4476100" y="4147525"/>
              <a:ext cx="52275" cy="48850"/>
            </a:xfrm>
            <a:custGeom>
              <a:avLst/>
              <a:gdLst/>
              <a:ahLst/>
              <a:cxnLst/>
              <a:rect l="l" t="t" r="r" b="b"/>
              <a:pathLst>
                <a:path w="2091" h="1954" extrusionOk="0">
                  <a:moveTo>
                    <a:pt x="1690" y="1"/>
                  </a:moveTo>
                  <a:cubicBezTo>
                    <a:pt x="1354" y="1"/>
                    <a:pt x="11" y="1319"/>
                    <a:pt x="6" y="1543"/>
                  </a:cubicBezTo>
                  <a:cubicBezTo>
                    <a:pt x="0" y="1806"/>
                    <a:pt x="888" y="1953"/>
                    <a:pt x="1493" y="1953"/>
                  </a:cubicBezTo>
                  <a:cubicBezTo>
                    <a:pt x="1789" y="1953"/>
                    <a:pt x="2017" y="1918"/>
                    <a:pt x="2041" y="1844"/>
                  </a:cubicBezTo>
                  <a:cubicBezTo>
                    <a:pt x="2090" y="1692"/>
                    <a:pt x="891" y="1254"/>
                    <a:pt x="891" y="1254"/>
                  </a:cubicBezTo>
                  <a:cubicBezTo>
                    <a:pt x="1393" y="857"/>
                    <a:pt x="1880" y="35"/>
                    <a:pt x="1709" y="2"/>
                  </a:cubicBezTo>
                  <a:cubicBezTo>
                    <a:pt x="1703" y="1"/>
                    <a:pt x="1697" y="1"/>
                    <a:pt x="1690"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3"/>
            <p:cNvSpPr/>
            <p:nvPr/>
          </p:nvSpPr>
          <p:spPr>
            <a:xfrm>
              <a:off x="4473825" y="4145725"/>
              <a:ext cx="55400" cy="51900"/>
            </a:xfrm>
            <a:custGeom>
              <a:avLst/>
              <a:gdLst/>
              <a:ahLst/>
              <a:cxnLst/>
              <a:rect l="l" t="t" r="r" b="b"/>
              <a:pathLst>
                <a:path w="2216" h="2076" extrusionOk="0">
                  <a:moveTo>
                    <a:pt x="1781" y="146"/>
                  </a:moveTo>
                  <a:cubicBezTo>
                    <a:pt x="1784" y="147"/>
                    <a:pt x="1785" y="147"/>
                    <a:pt x="1782" y="147"/>
                  </a:cubicBezTo>
                  <a:cubicBezTo>
                    <a:pt x="1781" y="147"/>
                    <a:pt x="1780" y="146"/>
                    <a:pt x="1778" y="146"/>
                  </a:cubicBezTo>
                  <a:lnTo>
                    <a:pt x="1778" y="146"/>
                  </a:lnTo>
                  <a:cubicBezTo>
                    <a:pt x="1780" y="146"/>
                    <a:pt x="1781" y="146"/>
                    <a:pt x="1781" y="146"/>
                  </a:cubicBezTo>
                  <a:close/>
                  <a:moveTo>
                    <a:pt x="1763" y="147"/>
                  </a:moveTo>
                  <a:cubicBezTo>
                    <a:pt x="1763" y="147"/>
                    <a:pt x="1763" y="147"/>
                    <a:pt x="1763" y="147"/>
                  </a:cubicBezTo>
                  <a:cubicBezTo>
                    <a:pt x="1763" y="221"/>
                    <a:pt x="1728" y="318"/>
                    <a:pt x="1689" y="402"/>
                  </a:cubicBezTo>
                  <a:cubicBezTo>
                    <a:pt x="1647" y="489"/>
                    <a:pt x="1598" y="571"/>
                    <a:pt x="1542" y="650"/>
                  </a:cubicBezTo>
                  <a:cubicBezTo>
                    <a:pt x="1429" y="808"/>
                    <a:pt x="1301" y="956"/>
                    <a:pt x="1161" y="1091"/>
                  </a:cubicBezTo>
                  <a:cubicBezTo>
                    <a:pt x="1088" y="1158"/>
                    <a:pt x="1009" y="1216"/>
                    <a:pt x="923" y="1265"/>
                  </a:cubicBezTo>
                  <a:cubicBezTo>
                    <a:pt x="838" y="1316"/>
                    <a:pt x="749" y="1359"/>
                    <a:pt x="657" y="1394"/>
                  </a:cubicBezTo>
                  <a:cubicBezTo>
                    <a:pt x="502" y="1453"/>
                    <a:pt x="342" y="1498"/>
                    <a:pt x="180" y="1526"/>
                  </a:cubicBezTo>
                  <a:lnTo>
                    <a:pt x="180" y="1526"/>
                  </a:lnTo>
                  <a:cubicBezTo>
                    <a:pt x="211" y="1478"/>
                    <a:pt x="252" y="1431"/>
                    <a:pt x="289" y="1387"/>
                  </a:cubicBezTo>
                  <a:cubicBezTo>
                    <a:pt x="355" y="1314"/>
                    <a:pt x="426" y="1243"/>
                    <a:pt x="499" y="1173"/>
                  </a:cubicBezTo>
                  <a:lnTo>
                    <a:pt x="720" y="969"/>
                  </a:lnTo>
                  <a:cubicBezTo>
                    <a:pt x="793" y="900"/>
                    <a:pt x="869" y="836"/>
                    <a:pt x="940" y="765"/>
                  </a:cubicBezTo>
                  <a:cubicBezTo>
                    <a:pt x="1014" y="698"/>
                    <a:pt x="1080" y="622"/>
                    <a:pt x="1152" y="552"/>
                  </a:cubicBezTo>
                  <a:cubicBezTo>
                    <a:pt x="1223" y="482"/>
                    <a:pt x="1299" y="417"/>
                    <a:pt x="1380" y="358"/>
                  </a:cubicBezTo>
                  <a:cubicBezTo>
                    <a:pt x="1458" y="299"/>
                    <a:pt x="1541" y="246"/>
                    <a:pt x="1627" y="198"/>
                  </a:cubicBezTo>
                  <a:cubicBezTo>
                    <a:pt x="1666" y="176"/>
                    <a:pt x="1708" y="160"/>
                    <a:pt x="1751" y="148"/>
                  </a:cubicBezTo>
                  <a:cubicBezTo>
                    <a:pt x="1754" y="147"/>
                    <a:pt x="1759" y="147"/>
                    <a:pt x="1763" y="147"/>
                  </a:cubicBezTo>
                  <a:close/>
                  <a:moveTo>
                    <a:pt x="2065" y="1885"/>
                  </a:moveTo>
                  <a:cubicBezTo>
                    <a:pt x="2066" y="1885"/>
                    <a:pt x="2063" y="1891"/>
                    <a:pt x="2060" y="1893"/>
                  </a:cubicBezTo>
                  <a:cubicBezTo>
                    <a:pt x="2059" y="1894"/>
                    <a:pt x="2059" y="1894"/>
                    <a:pt x="2058" y="1894"/>
                  </a:cubicBezTo>
                  <a:lnTo>
                    <a:pt x="2058" y="1894"/>
                  </a:lnTo>
                  <a:cubicBezTo>
                    <a:pt x="2059" y="1892"/>
                    <a:pt x="2060" y="1889"/>
                    <a:pt x="2061" y="1887"/>
                  </a:cubicBezTo>
                  <a:lnTo>
                    <a:pt x="2061" y="1887"/>
                  </a:lnTo>
                  <a:lnTo>
                    <a:pt x="2059" y="1893"/>
                  </a:lnTo>
                  <a:cubicBezTo>
                    <a:pt x="2060" y="1891"/>
                    <a:pt x="2061" y="1889"/>
                    <a:pt x="2063" y="1887"/>
                  </a:cubicBezTo>
                  <a:cubicBezTo>
                    <a:pt x="2064" y="1886"/>
                    <a:pt x="2065" y="1885"/>
                    <a:pt x="2065" y="1885"/>
                  </a:cubicBezTo>
                  <a:close/>
                  <a:moveTo>
                    <a:pt x="177" y="1697"/>
                  </a:moveTo>
                  <a:lnTo>
                    <a:pt x="177" y="1697"/>
                  </a:lnTo>
                  <a:cubicBezTo>
                    <a:pt x="502" y="1725"/>
                    <a:pt x="827" y="1754"/>
                    <a:pt x="1150" y="1798"/>
                  </a:cubicBezTo>
                  <a:lnTo>
                    <a:pt x="1673" y="1878"/>
                  </a:lnTo>
                  <a:cubicBezTo>
                    <a:pt x="1759" y="1893"/>
                    <a:pt x="1847" y="1902"/>
                    <a:pt x="1929" y="1918"/>
                  </a:cubicBezTo>
                  <a:cubicBezTo>
                    <a:pt x="1949" y="1922"/>
                    <a:pt x="1969" y="1926"/>
                    <a:pt x="1989" y="1930"/>
                  </a:cubicBezTo>
                  <a:lnTo>
                    <a:pt x="1989" y="1930"/>
                  </a:lnTo>
                  <a:cubicBezTo>
                    <a:pt x="1942" y="1946"/>
                    <a:pt x="1886" y="1956"/>
                    <a:pt x="1835" y="1963"/>
                  </a:cubicBezTo>
                  <a:cubicBezTo>
                    <a:pt x="1749" y="1971"/>
                    <a:pt x="1661" y="1975"/>
                    <a:pt x="1573" y="1975"/>
                  </a:cubicBezTo>
                  <a:cubicBezTo>
                    <a:pt x="1398" y="1969"/>
                    <a:pt x="1222" y="1954"/>
                    <a:pt x="1048" y="1930"/>
                  </a:cubicBezTo>
                  <a:cubicBezTo>
                    <a:pt x="874" y="1906"/>
                    <a:pt x="702" y="1878"/>
                    <a:pt x="532" y="1842"/>
                  </a:cubicBezTo>
                  <a:cubicBezTo>
                    <a:pt x="447" y="1824"/>
                    <a:pt x="365" y="1799"/>
                    <a:pt x="285" y="1765"/>
                  </a:cubicBezTo>
                  <a:cubicBezTo>
                    <a:pt x="246" y="1749"/>
                    <a:pt x="206" y="1725"/>
                    <a:pt x="177" y="1697"/>
                  </a:cubicBezTo>
                  <a:close/>
                  <a:moveTo>
                    <a:pt x="1780" y="1"/>
                  </a:moveTo>
                  <a:cubicBezTo>
                    <a:pt x="1755" y="1"/>
                    <a:pt x="1739" y="8"/>
                    <a:pt x="1717" y="11"/>
                  </a:cubicBezTo>
                  <a:cubicBezTo>
                    <a:pt x="1663" y="28"/>
                    <a:pt x="1612" y="52"/>
                    <a:pt x="1563" y="82"/>
                  </a:cubicBezTo>
                  <a:cubicBezTo>
                    <a:pt x="1473" y="135"/>
                    <a:pt x="1387" y="194"/>
                    <a:pt x="1306" y="258"/>
                  </a:cubicBezTo>
                  <a:cubicBezTo>
                    <a:pt x="1225" y="321"/>
                    <a:pt x="1143" y="383"/>
                    <a:pt x="1061" y="445"/>
                  </a:cubicBezTo>
                  <a:cubicBezTo>
                    <a:pt x="978" y="505"/>
                    <a:pt x="894" y="565"/>
                    <a:pt x="820" y="635"/>
                  </a:cubicBezTo>
                  <a:cubicBezTo>
                    <a:pt x="741" y="700"/>
                    <a:pt x="674" y="777"/>
                    <a:pt x="602" y="850"/>
                  </a:cubicBezTo>
                  <a:cubicBezTo>
                    <a:pt x="530" y="924"/>
                    <a:pt x="466" y="1004"/>
                    <a:pt x="401" y="1083"/>
                  </a:cubicBezTo>
                  <a:cubicBezTo>
                    <a:pt x="337" y="1162"/>
                    <a:pt x="273" y="1242"/>
                    <a:pt x="215" y="1328"/>
                  </a:cubicBezTo>
                  <a:cubicBezTo>
                    <a:pt x="168" y="1396"/>
                    <a:pt x="114" y="1457"/>
                    <a:pt x="81" y="1541"/>
                  </a:cubicBezTo>
                  <a:lnTo>
                    <a:pt x="81" y="1541"/>
                  </a:lnTo>
                  <a:cubicBezTo>
                    <a:pt x="1" y="1556"/>
                    <a:pt x="1" y="1670"/>
                    <a:pt x="77" y="1687"/>
                  </a:cubicBezTo>
                  <a:lnTo>
                    <a:pt x="77" y="1687"/>
                  </a:lnTo>
                  <a:cubicBezTo>
                    <a:pt x="91" y="1715"/>
                    <a:pt x="111" y="1739"/>
                    <a:pt x="131" y="1757"/>
                  </a:cubicBezTo>
                  <a:cubicBezTo>
                    <a:pt x="167" y="1789"/>
                    <a:pt x="207" y="1816"/>
                    <a:pt x="249" y="1838"/>
                  </a:cubicBezTo>
                  <a:cubicBezTo>
                    <a:pt x="330" y="1882"/>
                    <a:pt x="416" y="1918"/>
                    <a:pt x="504" y="1946"/>
                  </a:cubicBezTo>
                  <a:cubicBezTo>
                    <a:pt x="677" y="2004"/>
                    <a:pt x="856" y="2035"/>
                    <a:pt x="1035" y="2053"/>
                  </a:cubicBezTo>
                  <a:cubicBezTo>
                    <a:pt x="1195" y="2068"/>
                    <a:pt x="1354" y="2076"/>
                    <a:pt x="1514" y="2076"/>
                  </a:cubicBezTo>
                  <a:cubicBezTo>
                    <a:pt x="1534" y="2076"/>
                    <a:pt x="1554" y="2076"/>
                    <a:pt x="1574" y="2075"/>
                  </a:cubicBezTo>
                  <a:cubicBezTo>
                    <a:pt x="1664" y="2075"/>
                    <a:pt x="1754" y="2073"/>
                    <a:pt x="1845" y="2066"/>
                  </a:cubicBezTo>
                  <a:cubicBezTo>
                    <a:pt x="1939" y="2057"/>
                    <a:pt x="2025" y="2059"/>
                    <a:pt x="2136" y="2015"/>
                  </a:cubicBezTo>
                  <a:cubicBezTo>
                    <a:pt x="2153" y="2006"/>
                    <a:pt x="2171" y="1994"/>
                    <a:pt x="2183" y="1979"/>
                  </a:cubicBezTo>
                  <a:cubicBezTo>
                    <a:pt x="2189" y="1972"/>
                    <a:pt x="2194" y="1966"/>
                    <a:pt x="2198" y="1959"/>
                  </a:cubicBezTo>
                  <a:lnTo>
                    <a:pt x="2203" y="1951"/>
                  </a:lnTo>
                  <a:cubicBezTo>
                    <a:pt x="2215" y="1925"/>
                    <a:pt x="2216" y="1896"/>
                    <a:pt x="2205" y="1871"/>
                  </a:cubicBezTo>
                  <a:cubicBezTo>
                    <a:pt x="2160" y="1799"/>
                    <a:pt x="2135" y="1806"/>
                    <a:pt x="2110" y="1789"/>
                  </a:cubicBezTo>
                  <a:cubicBezTo>
                    <a:pt x="2065" y="1768"/>
                    <a:pt x="2019" y="1751"/>
                    <a:pt x="1972" y="1739"/>
                  </a:cubicBezTo>
                  <a:cubicBezTo>
                    <a:pt x="1884" y="1715"/>
                    <a:pt x="1795" y="1696"/>
                    <a:pt x="1705" y="1681"/>
                  </a:cubicBezTo>
                  <a:cubicBezTo>
                    <a:pt x="1527" y="1651"/>
                    <a:pt x="1348" y="1640"/>
                    <a:pt x="1169" y="1624"/>
                  </a:cubicBezTo>
                  <a:cubicBezTo>
                    <a:pt x="957" y="1606"/>
                    <a:pt x="744" y="1588"/>
                    <a:pt x="532" y="1571"/>
                  </a:cubicBezTo>
                  <a:lnTo>
                    <a:pt x="532" y="1571"/>
                  </a:lnTo>
                  <a:cubicBezTo>
                    <a:pt x="589" y="1549"/>
                    <a:pt x="646" y="1526"/>
                    <a:pt x="702" y="1500"/>
                  </a:cubicBezTo>
                  <a:cubicBezTo>
                    <a:pt x="892" y="1416"/>
                    <a:pt x="1065" y="1304"/>
                    <a:pt x="1238" y="1187"/>
                  </a:cubicBezTo>
                  <a:cubicBezTo>
                    <a:pt x="1411" y="1071"/>
                    <a:pt x="1569" y="924"/>
                    <a:pt x="1686" y="747"/>
                  </a:cubicBezTo>
                  <a:cubicBezTo>
                    <a:pt x="1745" y="659"/>
                    <a:pt x="1795" y="565"/>
                    <a:pt x="1836" y="467"/>
                  </a:cubicBezTo>
                  <a:cubicBezTo>
                    <a:pt x="1875" y="366"/>
                    <a:pt x="1914" y="269"/>
                    <a:pt x="1912" y="139"/>
                  </a:cubicBezTo>
                  <a:cubicBezTo>
                    <a:pt x="1911" y="120"/>
                    <a:pt x="1908" y="100"/>
                    <a:pt x="1901" y="81"/>
                  </a:cubicBezTo>
                  <a:cubicBezTo>
                    <a:pt x="1896" y="66"/>
                    <a:pt x="1888" y="52"/>
                    <a:pt x="1878" y="40"/>
                  </a:cubicBezTo>
                  <a:cubicBezTo>
                    <a:pt x="1870" y="32"/>
                    <a:pt x="1860" y="23"/>
                    <a:pt x="1851" y="17"/>
                  </a:cubicBezTo>
                  <a:cubicBezTo>
                    <a:pt x="1848" y="14"/>
                    <a:pt x="1843" y="12"/>
                    <a:pt x="1839" y="11"/>
                  </a:cubicBezTo>
                  <a:cubicBezTo>
                    <a:pt x="1814" y="3"/>
                    <a:pt x="1796" y="1"/>
                    <a:pt x="178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3"/>
            <p:cNvSpPr/>
            <p:nvPr/>
          </p:nvSpPr>
          <p:spPr>
            <a:xfrm>
              <a:off x="4433850" y="4181375"/>
              <a:ext cx="46325" cy="43775"/>
            </a:xfrm>
            <a:custGeom>
              <a:avLst/>
              <a:gdLst/>
              <a:ahLst/>
              <a:cxnLst/>
              <a:rect l="l" t="t" r="r" b="b"/>
              <a:pathLst>
                <a:path w="1853" h="1751" extrusionOk="0">
                  <a:moveTo>
                    <a:pt x="920" y="1"/>
                  </a:moveTo>
                  <a:cubicBezTo>
                    <a:pt x="761" y="1"/>
                    <a:pt x="601" y="44"/>
                    <a:pt x="460" y="132"/>
                  </a:cubicBezTo>
                  <a:cubicBezTo>
                    <a:pt x="159" y="319"/>
                    <a:pt x="0" y="668"/>
                    <a:pt x="57" y="1016"/>
                  </a:cubicBezTo>
                  <a:cubicBezTo>
                    <a:pt x="128" y="1446"/>
                    <a:pt x="498" y="1750"/>
                    <a:pt x="919" y="1750"/>
                  </a:cubicBezTo>
                  <a:cubicBezTo>
                    <a:pt x="966" y="1750"/>
                    <a:pt x="1013" y="1746"/>
                    <a:pt x="1061" y="1739"/>
                  </a:cubicBezTo>
                  <a:cubicBezTo>
                    <a:pt x="1410" y="1682"/>
                    <a:pt x="1691" y="1420"/>
                    <a:pt x="1772" y="1075"/>
                  </a:cubicBezTo>
                  <a:cubicBezTo>
                    <a:pt x="1852" y="731"/>
                    <a:pt x="1718" y="372"/>
                    <a:pt x="1431" y="166"/>
                  </a:cubicBezTo>
                  <a:cubicBezTo>
                    <a:pt x="1278" y="56"/>
                    <a:pt x="1099" y="1"/>
                    <a:pt x="920"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3"/>
            <p:cNvSpPr/>
            <p:nvPr/>
          </p:nvSpPr>
          <p:spPr>
            <a:xfrm>
              <a:off x="4378950" y="4331900"/>
              <a:ext cx="12900" cy="118275"/>
            </a:xfrm>
            <a:custGeom>
              <a:avLst/>
              <a:gdLst/>
              <a:ahLst/>
              <a:cxnLst/>
              <a:rect l="l" t="t" r="r" b="b"/>
              <a:pathLst>
                <a:path w="516" h="4731" extrusionOk="0">
                  <a:moveTo>
                    <a:pt x="114" y="0"/>
                  </a:moveTo>
                  <a:cubicBezTo>
                    <a:pt x="91" y="0"/>
                    <a:pt x="68" y="15"/>
                    <a:pt x="65" y="46"/>
                  </a:cubicBezTo>
                  <a:lnTo>
                    <a:pt x="65" y="49"/>
                  </a:lnTo>
                  <a:cubicBezTo>
                    <a:pt x="65" y="49"/>
                    <a:pt x="60" y="123"/>
                    <a:pt x="50" y="253"/>
                  </a:cubicBezTo>
                  <a:cubicBezTo>
                    <a:pt x="43" y="383"/>
                    <a:pt x="38" y="568"/>
                    <a:pt x="33" y="790"/>
                  </a:cubicBezTo>
                  <a:cubicBezTo>
                    <a:pt x="29" y="1012"/>
                    <a:pt x="58" y="1270"/>
                    <a:pt x="58" y="1548"/>
                  </a:cubicBezTo>
                  <a:cubicBezTo>
                    <a:pt x="58" y="1825"/>
                    <a:pt x="41" y="2122"/>
                    <a:pt x="31" y="2418"/>
                  </a:cubicBezTo>
                  <a:cubicBezTo>
                    <a:pt x="24" y="2714"/>
                    <a:pt x="21" y="3010"/>
                    <a:pt x="17" y="3288"/>
                  </a:cubicBezTo>
                  <a:cubicBezTo>
                    <a:pt x="13" y="3427"/>
                    <a:pt x="10" y="3561"/>
                    <a:pt x="5" y="3688"/>
                  </a:cubicBezTo>
                  <a:cubicBezTo>
                    <a:pt x="3" y="3752"/>
                    <a:pt x="2" y="3814"/>
                    <a:pt x="0" y="3874"/>
                  </a:cubicBezTo>
                  <a:lnTo>
                    <a:pt x="0" y="3962"/>
                  </a:lnTo>
                  <a:lnTo>
                    <a:pt x="0" y="4005"/>
                  </a:lnTo>
                  <a:lnTo>
                    <a:pt x="0" y="4019"/>
                  </a:lnTo>
                  <a:lnTo>
                    <a:pt x="2" y="4034"/>
                  </a:lnTo>
                  <a:lnTo>
                    <a:pt x="3" y="4039"/>
                  </a:lnTo>
                  <a:lnTo>
                    <a:pt x="6" y="4060"/>
                  </a:lnTo>
                  <a:cubicBezTo>
                    <a:pt x="46" y="4203"/>
                    <a:pt x="104" y="4277"/>
                    <a:pt x="152" y="4362"/>
                  </a:cubicBezTo>
                  <a:cubicBezTo>
                    <a:pt x="201" y="4440"/>
                    <a:pt x="250" y="4503"/>
                    <a:pt x="289" y="4556"/>
                  </a:cubicBezTo>
                  <a:cubicBezTo>
                    <a:pt x="370" y="4660"/>
                    <a:pt x="422" y="4715"/>
                    <a:pt x="422" y="4715"/>
                  </a:cubicBezTo>
                  <a:cubicBezTo>
                    <a:pt x="431" y="4726"/>
                    <a:pt x="445" y="4731"/>
                    <a:pt x="459" y="4731"/>
                  </a:cubicBezTo>
                  <a:cubicBezTo>
                    <a:pt x="466" y="4731"/>
                    <a:pt x="474" y="4729"/>
                    <a:pt x="481" y="4726"/>
                  </a:cubicBezTo>
                  <a:cubicBezTo>
                    <a:pt x="505" y="4714"/>
                    <a:pt x="515" y="4684"/>
                    <a:pt x="502" y="4659"/>
                  </a:cubicBezTo>
                  <a:lnTo>
                    <a:pt x="411" y="4479"/>
                  </a:lnTo>
                  <a:cubicBezTo>
                    <a:pt x="382" y="4422"/>
                    <a:pt x="348" y="4354"/>
                    <a:pt x="307" y="4274"/>
                  </a:cubicBezTo>
                  <a:cubicBezTo>
                    <a:pt x="268" y="4200"/>
                    <a:pt x="222" y="4096"/>
                    <a:pt x="204" y="4025"/>
                  </a:cubicBezTo>
                  <a:cubicBezTo>
                    <a:pt x="200" y="3807"/>
                    <a:pt x="194" y="3553"/>
                    <a:pt x="189" y="3281"/>
                  </a:cubicBezTo>
                  <a:cubicBezTo>
                    <a:pt x="187" y="3004"/>
                    <a:pt x="187" y="2707"/>
                    <a:pt x="181" y="2412"/>
                  </a:cubicBezTo>
                  <a:cubicBezTo>
                    <a:pt x="173" y="2117"/>
                    <a:pt x="158" y="1821"/>
                    <a:pt x="161" y="1544"/>
                  </a:cubicBezTo>
                  <a:cubicBezTo>
                    <a:pt x="163" y="1266"/>
                    <a:pt x="192" y="1006"/>
                    <a:pt x="190" y="784"/>
                  </a:cubicBezTo>
                  <a:cubicBezTo>
                    <a:pt x="189" y="562"/>
                    <a:pt x="183" y="376"/>
                    <a:pt x="177" y="247"/>
                  </a:cubicBezTo>
                  <a:cubicBezTo>
                    <a:pt x="171" y="119"/>
                    <a:pt x="163" y="45"/>
                    <a:pt x="163" y="45"/>
                  </a:cubicBezTo>
                  <a:cubicBezTo>
                    <a:pt x="160" y="15"/>
                    <a:pt x="137" y="0"/>
                    <a:pt x="11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3"/>
            <p:cNvSpPr/>
            <p:nvPr/>
          </p:nvSpPr>
          <p:spPr>
            <a:xfrm>
              <a:off x="4380425" y="4431450"/>
              <a:ext cx="24600" cy="13400"/>
            </a:xfrm>
            <a:custGeom>
              <a:avLst/>
              <a:gdLst/>
              <a:ahLst/>
              <a:cxnLst/>
              <a:rect l="l" t="t" r="r" b="b"/>
              <a:pathLst>
                <a:path w="984" h="536" extrusionOk="0">
                  <a:moveTo>
                    <a:pt x="54" y="0"/>
                  </a:moveTo>
                  <a:cubicBezTo>
                    <a:pt x="20" y="0"/>
                    <a:pt x="0" y="41"/>
                    <a:pt x="25" y="68"/>
                  </a:cubicBezTo>
                  <a:cubicBezTo>
                    <a:pt x="63" y="106"/>
                    <a:pt x="104" y="140"/>
                    <a:pt x="147" y="173"/>
                  </a:cubicBezTo>
                  <a:cubicBezTo>
                    <a:pt x="240" y="242"/>
                    <a:pt x="340" y="302"/>
                    <a:pt x="443" y="353"/>
                  </a:cubicBezTo>
                  <a:cubicBezTo>
                    <a:pt x="546" y="407"/>
                    <a:pt x="653" y="452"/>
                    <a:pt x="763" y="491"/>
                  </a:cubicBezTo>
                  <a:cubicBezTo>
                    <a:pt x="813" y="508"/>
                    <a:pt x="865" y="522"/>
                    <a:pt x="917" y="534"/>
                  </a:cubicBezTo>
                  <a:lnTo>
                    <a:pt x="916" y="535"/>
                  </a:lnTo>
                  <a:cubicBezTo>
                    <a:pt x="919" y="535"/>
                    <a:pt x="923" y="536"/>
                    <a:pt x="926" y="536"/>
                  </a:cubicBezTo>
                  <a:cubicBezTo>
                    <a:pt x="963" y="536"/>
                    <a:pt x="984" y="489"/>
                    <a:pt x="955" y="462"/>
                  </a:cubicBezTo>
                  <a:cubicBezTo>
                    <a:pt x="915" y="425"/>
                    <a:pt x="873" y="392"/>
                    <a:pt x="829" y="361"/>
                  </a:cubicBezTo>
                  <a:cubicBezTo>
                    <a:pt x="736" y="293"/>
                    <a:pt x="637" y="232"/>
                    <a:pt x="534" y="178"/>
                  </a:cubicBezTo>
                  <a:cubicBezTo>
                    <a:pt x="432" y="124"/>
                    <a:pt x="325" y="78"/>
                    <a:pt x="216" y="41"/>
                  </a:cubicBezTo>
                  <a:cubicBezTo>
                    <a:pt x="164" y="24"/>
                    <a:pt x="112" y="11"/>
                    <a:pt x="59" y="0"/>
                  </a:cubicBezTo>
                  <a:cubicBezTo>
                    <a:pt x="57" y="0"/>
                    <a:pt x="56" y="0"/>
                    <a:pt x="5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3"/>
            <p:cNvSpPr/>
            <p:nvPr/>
          </p:nvSpPr>
          <p:spPr>
            <a:xfrm>
              <a:off x="4382575" y="4429525"/>
              <a:ext cx="16350" cy="5000"/>
            </a:xfrm>
            <a:custGeom>
              <a:avLst/>
              <a:gdLst/>
              <a:ahLst/>
              <a:cxnLst/>
              <a:rect l="l" t="t" r="r" b="b"/>
              <a:pathLst>
                <a:path w="654" h="200" extrusionOk="0">
                  <a:moveTo>
                    <a:pt x="304" y="1"/>
                  </a:moveTo>
                  <a:cubicBezTo>
                    <a:pt x="243" y="1"/>
                    <a:pt x="182" y="9"/>
                    <a:pt x="122" y="25"/>
                  </a:cubicBezTo>
                  <a:cubicBezTo>
                    <a:pt x="90" y="33"/>
                    <a:pt x="60" y="45"/>
                    <a:pt x="30" y="60"/>
                  </a:cubicBezTo>
                  <a:cubicBezTo>
                    <a:pt x="22" y="64"/>
                    <a:pt x="17" y="70"/>
                    <a:pt x="13" y="77"/>
                  </a:cubicBezTo>
                  <a:cubicBezTo>
                    <a:pt x="1" y="98"/>
                    <a:pt x="8" y="125"/>
                    <a:pt x="30" y="135"/>
                  </a:cubicBezTo>
                  <a:cubicBezTo>
                    <a:pt x="59" y="151"/>
                    <a:pt x="89" y="163"/>
                    <a:pt x="121" y="173"/>
                  </a:cubicBezTo>
                  <a:cubicBezTo>
                    <a:pt x="183" y="190"/>
                    <a:pt x="248" y="200"/>
                    <a:pt x="313" y="200"/>
                  </a:cubicBezTo>
                  <a:cubicBezTo>
                    <a:pt x="316" y="200"/>
                    <a:pt x="319" y="200"/>
                    <a:pt x="323" y="200"/>
                  </a:cubicBezTo>
                  <a:cubicBezTo>
                    <a:pt x="391" y="200"/>
                    <a:pt x="459" y="192"/>
                    <a:pt x="526" y="176"/>
                  </a:cubicBezTo>
                  <a:cubicBezTo>
                    <a:pt x="557" y="167"/>
                    <a:pt x="588" y="158"/>
                    <a:pt x="618" y="144"/>
                  </a:cubicBezTo>
                  <a:lnTo>
                    <a:pt x="619" y="143"/>
                  </a:lnTo>
                  <a:cubicBezTo>
                    <a:pt x="653" y="127"/>
                    <a:pt x="653" y="77"/>
                    <a:pt x="619" y="61"/>
                  </a:cubicBezTo>
                  <a:cubicBezTo>
                    <a:pt x="589" y="47"/>
                    <a:pt x="558" y="37"/>
                    <a:pt x="527" y="28"/>
                  </a:cubicBezTo>
                  <a:cubicBezTo>
                    <a:pt x="460" y="11"/>
                    <a:pt x="393" y="2"/>
                    <a:pt x="325" y="1"/>
                  </a:cubicBezTo>
                  <a:cubicBezTo>
                    <a:pt x="318" y="1"/>
                    <a:pt x="311" y="1"/>
                    <a:pt x="30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3"/>
            <p:cNvSpPr/>
            <p:nvPr/>
          </p:nvSpPr>
          <p:spPr>
            <a:xfrm>
              <a:off x="4311275" y="4175625"/>
              <a:ext cx="102425" cy="91225"/>
            </a:xfrm>
            <a:custGeom>
              <a:avLst/>
              <a:gdLst/>
              <a:ahLst/>
              <a:cxnLst/>
              <a:rect l="l" t="t" r="r" b="b"/>
              <a:pathLst>
                <a:path w="4097" h="3649" extrusionOk="0">
                  <a:moveTo>
                    <a:pt x="420" y="324"/>
                  </a:moveTo>
                  <a:cubicBezTo>
                    <a:pt x="418" y="325"/>
                    <a:pt x="416" y="326"/>
                    <a:pt x="414" y="327"/>
                  </a:cubicBezTo>
                  <a:lnTo>
                    <a:pt x="414" y="327"/>
                  </a:lnTo>
                  <a:cubicBezTo>
                    <a:pt x="416" y="326"/>
                    <a:pt x="418" y="325"/>
                    <a:pt x="420" y="324"/>
                  </a:cubicBezTo>
                  <a:close/>
                  <a:moveTo>
                    <a:pt x="446" y="332"/>
                  </a:moveTo>
                  <a:cubicBezTo>
                    <a:pt x="514" y="340"/>
                    <a:pt x="579" y="356"/>
                    <a:pt x="643" y="381"/>
                  </a:cubicBezTo>
                  <a:cubicBezTo>
                    <a:pt x="783" y="431"/>
                    <a:pt x="926" y="502"/>
                    <a:pt x="1063" y="576"/>
                  </a:cubicBezTo>
                  <a:cubicBezTo>
                    <a:pt x="1328" y="726"/>
                    <a:pt x="1585" y="890"/>
                    <a:pt x="1831" y="1068"/>
                  </a:cubicBezTo>
                  <a:lnTo>
                    <a:pt x="2505" y="1545"/>
                  </a:lnTo>
                  <a:cubicBezTo>
                    <a:pt x="2924" y="1840"/>
                    <a:pt x="3281" y="2078"/>
                    <a:pt x="3531" y="2244"/>
                  </a:cubicBezTo>
                  <a:cubicBezTo>
                    <a:pt x="3679" y="2341"/>
                    <a:pt x="3791" y="2411"/>
                    <a:pt x="3858" y="2453"/>
                  </a:cubicBezTo>
                  <a:lnTo>
                    <a:pt x="3840" y="2482"/>
                  </a:lnTo>
                  <a:cubicBezTo>
                    <a:pt x="3819" y="2522"/>
                    <a:pt x="3792" y="2560"/>
                    <a:pt x="3762" y="2594"/>
                  </a:cubicBezTo>
                  <a:cubicBezTo>
                    <a:pt x="3724" y="2644"/>
                    <a:pt x="3683" y="2691"/>
                    <a:pt x="3638" y="2734"/>
                  </a:cubicBezTo>
                  <a:cubicBezTo>
                    <a:pt x="3547" y="2839"/>
                    <a:pt x="3410" y="2943"/>
                    <a:pt x="3245" y="3045"/>
                  </a:cubicBezTo>
                  <a:cubicBezTo>
                    <a:pt x="3079" y="3149"/>
                    <a:pt x="2873" y="3235"/>
                    <a:pt x="2640" y="3288"/>
                  </a:cubicBezTo>
                  <a:cubicBezTo>
                    <a:pt x="2471" y="3329"/>
                    <a:pt x="2297" y="3349"/>
                    <a:pt x="2123" y="3349"/>
                  </a:cubicBezTo>
                  <a:cubicBezTo>
                    <a:pt x="2040" y="3349"/>
                    <a:pt x="1957" y="3345"/>
                    <a:pt x="1874" y="3335"/>
                  </a:cubicBezTo>
                  <a:cubicBezTo>
                    <a:pt x="1585" y="3301"/>
                    <a:pt x="1309" y="3190"/>
                    <a:pt x="1075" y="3015"/>
                  </a:cubicBezTo>
                  <a:cubicBezTo>
                    <a:pt x="845" y="2829"/>
                    <a:pt x="685" y="2538"/>
                    <a:pt x="572" y="2234"/>
                  </a:cubicBezTo>
                  <a:cubicBezTo>
                    <a:pt x="460" y="1927"/>
                    <a:pt x="388" y="1597"/>
                    <a:pt x="348" y="1268"/>
                  </a:cubicBezTo>
                  <a:cubicBezTo>
                    <a:pt x="329" y="1103"/>
                    <a:pt x="315" y="937"/>
                    <a:pt x="319" y="776"/>
                  </a:cubicBezTo>
                  <a:cubicBezTo>
                    <a:pt x="321" y="622"/>
                    <a:pt x="339" y="445"/>
                    <a:pt x="389" y="354"/>
                  </a:cubicBezTo>
                  <a:cubicBezTo>
                    <a:pt x="392" y="349"/>
                    <a:pt x="399" y="338"/>
                    <a:pt x="399" y="338"/>
                  </a:cubicBezTo>
                  <a:lnTo>
                    <a:pt x="399" y="338"/>
                  </a:lnTo>
                  <a:cubicBezTo>
                    <a:pt x="398" y="338"/>
                    <a:pt x="397" y="339"/>
                    <a:pt x="395" y="342"/>
                  </a:cubicBezTo>
                  <a:cubicBezTo>
                    <a:pt x="391" y="344"/>
                    <a:pt x="389" y="345"/>
                    <a:pt x="389" y="345"/>
                  </a:cubicBezTo>
                  <a:cubicBezTo>
                    <a:pt x="387" y="345"/>
                    <a:pt x="393" y="340"/>
                    <a:pt x="402" y="334"/>
                  </a:cubicBezTo>
                  <a:lnTo>
                    <a:pt x="407" y="334"/>
                  </a:lnTo>
                  <a:cubicBezTo>
                    <a:pt x="409" y="334"/>
                    <a:pt x="411" y="333"/>
                    <a:pt x="412" y="332"/>
                  </a:cubicBezTo>
                  <a:close/>
                  <a:moveTo>
                    <a:pt x="461" y="1"/>
                  </a:moveTo>
                  <a:cubicBezTo>
                    <a:pt x="456" y="1"/>
                    <a:pt x="451" y="1"/>
                    <a:pt x="447" y="1"/>
                  </a:cubicBezTo>
                  <a:cubicBezTo>
                    <a:pt x="439" y="1"/>
                    <a:pt x="432" y="1"/>
                    <a:pt x="425" y="1"/>
                  </a:cubicBezTo>
                  <a:cubicBezTo>
                    <a:pt x="378" y="1"/>
                    <a:pt x="335" y="3"/>
                    <a:pt x="241" y="46"/>
                  </a:cubicBezTo>
                  <a:cubicBezTo>
                    <a:pt x="214" y="62"/>
                    <a:pt x="189" y="81"/>
                    <a:pt x="167" y="105"/>
                  </a:cubicBezTo>
                  <a:cubicBezTo>
                    <a:pt x="126" y="146"/>
                    <a:pt x="119" y="168"/>
                    <a:pt x="100" y="197"/>
                  </a:cubicBezTo>
                  <a:cubicBezTo>
                    <a:pt x="44" y="308"/>
                    <a:pt x="30" y="402"/>
                    <a:pt x="17" y="498"/>
                  </a:cubicBezTo>
                  <a:cubicBezTo>
                    <a:pt x="5" y="589"/>
                    <a:pt x="0" y="681"/>
                    <a:pt x="1" y="774"/>
                  </a:cubicBezTo>
                  <a:cubicBezTo>
                    <a:pt x="2" y="954"/>
                    <a:pt x="18" y="1133"/>
                    <a:pt x="49" y="1310"/>
                  </a:cubicBezTo>
                  <a:cubicBezTo>
                    <a:pt x="106" y="1658"/>
                    <a:pt x="208" y="1999"/>
                    <a:pt x="351" y="2323"/>
                  </a:cubicBezTo>
                  <a:cubicBezTo>
                    <a:pt x="496" y="2640"/>
                    <a:pt x="670" y="2951"/>
                    <a:pt x="945" y="3176"/>
                  </a:cubicBezTo>
                  <a:cubicBezTo>
                    <a:pt x="1207" y="3381"/>
                    <a:pt x="1520" y="3533"/>
                    <a:pt x="1827" y="3600"/>
                  </a:cubicBezTo>
                  <a:cubicBezTo>
                    <a:pt x="1967" y="3632"/>
                    <a:pt x="2109" y="3648"/>
                    <a:pt x="2252" y="3648"/>
                  </a:cubicBezTo>
                  <a:cubicBezTo>
                    <a:pt x="2407" y="3648"/>
                    <a:pt x="2562" y="3629"/>
                    <a:pt x="2713" y="3592"/>
                  </a:cubicBezTo>
                  <a:cubicBezTo>
                    <a:pt x="2981" y="3522"/>
                    <a:pt x="3215" y="3417"/>
                    <a:pt x="3401" y="3293"/>
                  </a:cubicBezTo>
                  <a:cubicBezTo>
                    <a:pt x="3585" y="3163"/>
                    <a:pt x="3732" y="3031"/>
                    <a:pt x="3830" y="2902"/>
                  </a:cubicBezTo>
                  <a:cubicBezTo>
                    <a:pt x="3877" y="2846"/>
                    <a:pt x="3918" y="2787"/>
                    <a:pt x="3954" y="2724"/>
                  </a:cubicBezTo>
                  <a:cubicBezTo>
                    <a:pt x="3984" y="2680"/>
                    <a:pt x="4008" y="2633"/>
                    <a:pt x="4029" y="2584"/>
                  </a:cubicBezTo>
                  <a:lnTo>
                    <a:pt x="4081" y="2462"/>
                  </a:lnTo>
                  <a:cubicBezTo>
                    <a:pt x="4096" y="2426"/>
                    <a:pt x="4089" y="2385"/>
                    <a:pt x="4062" y="2357"/>
                  </a:cubicBezTo>
                  <a:lnTo>
                    <a:pt x="4052" y="2346"/>
                  </a:lnTo>
                  <a:cubicBezTo>
                    <a:pt x="4052" y="2346"/>
                    <a:pt x="3932" y="2220"/>
                    <a:pt x="3709" y="2016"/>
                  </a:cubicBezTo>
                  <a:cubicBezTo>
                    <a:pt x="3399" y="1735"/>
                    <a:pt x="3076" y="1469"/>
                    <a:pt x="2739" y="1220"/>
                  </a:cubicBezTo>
                  <a:cubicBezTo>
                    <a:pt x="2322" y="908"/>
                    <a:pt x="1808" y="587"/>
                    <a:pt x="1224" y="273"/>
                  </a:cubicBezTo>
                  <a:cubicBezTo>
                    <a:pt x="1077" y="197"/>
                    <a:pt x="924" y="122"/>
                    <a:pt x="752" y="63"/>
                  </a:cubicBezTo>
                  <a:cubicBezTo>
                    <a:pt x="659" y="29"/>
                    <a:pt x="561" y="8"/>
                    <a:pt x="46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1" name="Google Shape;1791;p53"/>
          <p:cNvSpPr/>
          <p:nvPr/>
        </p:nvSpPr>
        <p:spPr>
          <a:xfrm>
            <a:off x="4739538" y="1157275"/>
            <a:ext cx="3137350" cy="2619554"/>
          </a:xfrm>
          <a:custGeom>
            <a:avLst/>
            <a:gdLst/>
            <a:ahLst/>
            <a:cxnLst/>
            <a:rect l="l" t="t" r="r" b="b"/>
            <a:pathLst>
              <a:path w="120228" h="109114" extrusionOk="0">
                <a:moveTo>
                  <a:pt x="6622" y="1421"/>
                </a:moveTo>
                <a:cubicBezTo>
                  <a:pt x="8128" y="1421"/>
                  <a:pt x="9812" y="1748"/>
                  <a:pt x="10776" y="1769"/>
                </a:cubicBezTo>
                <a:cubicBezTo>
                  <a:pt x="12179" y="1808"/>
                  <a:pt x="13580" y="1821"/>
                  <a:pt x="14983" y="1834"/>
                </a:cubicBezTo>
                <a:cubicBezTo>
                  <a:pt x="20576" y="1900"/>
                  <a:pt x="26174" y="1948"/>
                  <a:pt x="31778" y="1979"/>
                </a:cubicBezTo>
                <a:cubicBezTo>
                  <a:pt x="47985" y="2083"/>
                  <a:pt x="64200" y="2170"/>
                  <a:pt x="80424" y="2241"/>
                </a:cubicBezTo>
                <a:cubicBezTo>
                  <a:pt x="92072" y="2307"/>
                  <a:pt x="103720" y="2358"/>
                  <a:pt x="115367" y="2398"/>
                </a:cubicBezTo>
                <a:cubicBezTo>
                  <a:pt x="115970" y="2411"/>
                  <a:pt x="116572" y="2411"/>
                  <a:pt x="117189" y="2411"/>
                </a:cubicBezTo>
                <a:cubicBezTo>
                  <a:pt x="117556" y="2411"/>
                  <a:pt x="117831" y="2267"/>
                  <a:pt x="118014" y="2057"/>
                </a:cubicBezTo>
                <a:cubicBezTo>
                  <a:pt x="118027" y="15369"/>
                  <a:pt x="118630" y="28667"/>
                  <a:pt x="118695" y="41978"/>
                </a:cubicBezTo>
                <a:cubicBezTo>
                  <a:pt x="118721" y="50507"/>
                  <a:pt x="118682" y="59036"/>
                  <a:pt x="118262" y="67553"/>
                </a:cubicBezTo>
                <a:cubicBezTo>
                  <a:pt x="118000" y="72768"/>
                  <a:pt x="118170" y="78991"/>
                  <a:pt x="116192" y="83918"/>
                </a:cubicBezTo>
                <a:cubicBezTo>
                  <a:pt x="115998" y="84409"/>
                  <a:pt x="115701" y="84915"/>
                  <a:pt x="115555" y="85052"/>
                </a:cubicBezTo>
                <a:lnTo>
                  <a:pt x="115555" y="85052"/>
                </a:lnTo>
                <a:cubicBezTo>
                  <a:pt x="115560" y="85046"/>
                  <a:pt x="115550" y="85043"/>
                  <a:pt x="115529" y="85043"/>
                </a:cubicBezTo>
                <a:cubicBezTo>
                  <a:pt x="115452" y="85043"/>
                  <a:pt x="115217" y="85080"/>
                  <a:pt x="114961" y="85110"/>
                </a:cubicBezTo>
                <a:cubicBezTo>
                  <a:pt x="113375" y="85280"/>
                  <a:pt x="111778" y="85332"/>
                  <a:pt x="110192" y="85398"/>
                </a:cubicBezTo>
                <a:cubicBezTo>
                  <a:pt x="104348" y="85647"/>
                  <a:pt x="98492" y="85739"/>
                  <a:pt x="92635" y="85817"/>
                </a:cubicBezTo>
                <a:cubicBezTo>
                  <a:pt x="85297" y="85920"/>
                  <a:pt x="77960" y="85971"/>
                  <a:pt x="70624" y="85971"/>
                </a:cubicBezTo>
                <a:cubicBezTo>
                  <a:pt x="61129" y="85971"/>
                  <a:pt x="51634" y="85885"/>
                  <a:pt x="42141" y="85713"/>
                </a:cubicBezTo>
                <a:cubicBezTo>
                  <a:pt x="34503" y="85568"/>
                  <a:pt x="26866" y="85372"/>
                  <a:pt x="19252" y="84965"/>
                </a:cubicBezTo>
                <a:cubicBezTo>
                  <a:pt x="14523" y="84703"/>
                  <a:pt x="9610" y="84598"/>
                  <a:pt x="4972" y="83603"/>
                </a:cubicBezTo>
                <a:cubicBezTo>
                  <a:pt x="4501" y="83498"/>
                  <a:pt x="3715" y="83315"/>
                  <a:pt x="3452" y="83197"/>
                </a:cubicBezTo>
                <a:cubicBezTo>
                  <a:pt x="3322" y="83131"/>
                  <a:pt x="3243" y="83105"/>
                  <a:pt x="3007" y="82555"/>
                </a:cubicBezTo>
                <a:cubicBezTo>
                  <a:pt x="2155" y="80551"/>
                  <a:pt x="2103" y="78048"/>
                  <a:pt x="1945" y="75926"/>
                </a:cubicBezTo>
                <a:cubicBezTo>
                  <a:pt x="1303" y="67803"/>
                  <a:pt x="1461" y="59600"/>
                  <a:pt x="1606" y="51464"/>
                </a:cubicBezTo>
                <a:cubicBezTo>
                  <a:pt x="1776" y="42176"/>
                  <a:pt x="2116" y="32885"/>
                  <a:pt x="2510" y="23610"/>
                </a:cubicBezTo>
                <a:cubicBezTo>
                  <a:pt x="2666" y="19836"/>
                  <a:pt x="2836" y="16050"/>
                  <a:pt x="2994" y="12277"/>
                </a:cubicBezTo>
                <a:cubicBezTo>
                  <a:pt x="3047" y="10835"/>
                  <a:pt x="3111" y="9394"/>
                  <a:pt x="3164" y="7953"/>
                </a:cubicBezTo>
                <a:cubicBezTo>
                  <a:pt x="3230" y="6302"/>
                  <a:pt x="2955" y="4115"/>
                  <a:pt x="3676" y="2595"/>
                </a:cubicBezTo>
                <a:cubicBezTo>
                  <a:pt x="4122" y="1671"/>
                  <a:pt x="5304" y="1421"/>
                  <a:pt x="6622" y="1421"/>
                </a:cubicBezTo>
                <a:close/>
                <a:moveTo>
                  <a:pt x="44830" y="87093"/>
                </a:moveTo>
                <a:cubicBezTo>
                  <a:pt x="52913" y="87223"/>
                  <a:pt x="63776" y="87547"/>
                  <a:pt x="71859" y="87547"/>
                </a:cubicBezTo>
                <a:cubicBezTo>
                  <a:pt x="73628" y="93206"/>
                  <a:pt x="76605" y="99373"/>
                  <a:pt x="78767" y="104902"/>
                </a:cubicBezTo>
                <a:cubicBezTo>
                  <a:pt x="79003" y="105518"/>
                  <a:pt x="79402" y="107212"/>
                  <a:pt x="79703" y="107788"/>
                </a:cubicBezTo>
                <a:lnTo>
                  <a:pt x="79131" y="108391"/>
                </a:lnTo>
                <a:cubicBezTo>
                  <a:pt x="79075" y="108385"/>
                  <a:pt x="78987" y="108382"/>
                  <a:pt x="78877" y="108382"/>
                </a:cubicBezTo>
                <a:cubicBezTo>
                  <a:pt x="78401" y="108382"/>
                  <a:pt x="77530" y="108433"/>
                  <a:pt x="77189" y="108433"/>
                </a:cubicBezTo>
                <a:cubicBezTo>
                  <a:pt x="77135" y="108433"/>
                  <a:pt x="77094" y="108432"/>
                  <a:pt x="77070" y="108429"/>
                </a:cubicBezTo>
                <a:cubicBezTo>
                  <a:pt x="76062" y="108258"/>
                  <a:pt x="75066" y="108061"/>
                  <a:pt x="74057" y="107904"/>
                </a:cubicBezTo>
                <a:cubicBezTo>
                  <a:pt x="71310" y="107470"/>
                  <a:pt x="68536" y="107320"/>
                  <a:pt x="65750" y="107320"/>
                </a:cubicBezTo>
                <a:cubicBezTo>
                  <a:pt x="60472" y="107320"/>
                  <a:pt x="55156" y="107859"/>
                  <a:pt x="49924" y="108022"/>
                </a:cubicBezTo>
                <a:cubicBezTo>
                  <a:pt x="48130" y="108072"/>
                  <a:pt x="45528" y="108384"/>
                  <a:pt x="42988" y="108384"/>
                </a:cubicBezTo>
                <a:cubicBezTo>
                  <a:pt x="40852" y="108384"/>
                  <a:pt x="38760" y="108164"/>
                  <a:pt x="37226" y="107381"/>
                </a:cubicBezTo>
                <a:cubicBezTo>
                  <a:pt x="38719" y="104224"/>
                  <a:pt x="40493" y="99247"/>
                  <a:pt x="41828" y="96037"/>
                </a:cubicBezTo>
                <a:cubicBezTo>
                  <a:pt x="42654" y="94045"/>
                  <a:pt x="43466" y="92320"/>
                  <a:pt x="44148" y="90275"/>
                </a:cubicBezTo>
                <a:cubicBezTo>
                  <a:pt x="44383" y="89529"/>
                  <a:pt x="44737" y="87931"/>
                  <a:pt x="44830" y="87093"/>
                </a:cubicBezTo>
                <a:close/>
                <a:moveTo>
                  <a:pt x="5182" y="1"/>
                </a:moveTo>
                <a:cubicBezTo>
                  <a:pt x="3772" y="1"/>
                  <a:pt x="2698" y="500"/>
                  <a:pt x="2202" y="2646"/>
                </a:cubicBezTo>
                <a:cubicBezTo>
                  <a:pt x="1494" y="5752"/>
                  <a:pt x="1743" y="9277"/>
                  <a:pt x="1611" y="12460"/>
                </a:cubicBezTo>
                <a:cubicBezTo>
                  <a:pt x="1232" y="21147"/>
                  <a:pt x="852" y="29820"/>
                  <a:pt x="564" y="38507"/>
                </a:cubicBezTo>
                <a:cubicBezTo>
                  <a:pt x="263" y="48031"/>
                  <a:pt x="1" y="57569"/>
                  <a:pt x="184" y="67094"/>
                </a:cubicBezTo>
                <a:cubicBezTo>
                  <a:pt x="250" y="70631"/>
                  <a:pt x="355" y="74168"/>
                  <a:pt x="721" y="77680"/>
                </a:cubicBezTo>
                <a:cubicBezTo>
                  <a:pt x="931" y="79684"/>
                  <a:pt x="1049" y="82082"/>
                  <a:pt x="2031" y="83903"/>
                </a:cubicBezTo>
                <a:cubicBezTo>
                  <a:pt x="2808" y="85361"/>
                  <a:pt x="4394" y="85620"/>
                  <a:pt x="6065" y="85620"/>
                </a:cubicBezTo>
                <a:cubicBezTo>
                  <a:pt x="6988" y="85620"/>
                  <a:pt x="7938" y="85541"/>
                  <a:pt x="8791" y="85541"/>
                </a:cubicBezTo>
                <a:cubicBezTo>
                  <a:pt x="9101" y="85541"/>
                  <a:pt x="9398" y="85552"/>
                  <a:pt x="9676" y="85580"/>
                </a:cubicBezTo>
                <a:cubicBezTo>
                  <a:pt x="16096" y="86235"/>
                  <a:pt x="22555" y="86471"/>
                  <a:pt x="29000" y="86694"/>
                </a:cubicBezTo>
                <a:cubicBezTo>
                  <a:pt x="34071" y="86864"/>
                  <a:pt x="39155" y="86995"/>
                  <a:pt x="44224" y="87087"/>
                </a:cubicBezTo>
                <a:cubicBezTo>
                  <a:pt x="44107" y="87859"/>
                  <a:pt x="43518" y="90219"/>
                  <a:pt x="43294" y="90874"/>
                </a:cubicBezTo>
                <a:cubicBezTo>
                  <a:pt x="42627" y="92760"/>
                  <a:pt x="41866" y="94621"/>
                  <a:pt x="41107" y="96468"/>
                </a:cubicBezTo>
                <a:cubicBezTo>
                  <a:pt x="39717" y="99796"/>
                  <a:pt x="38290" y="103123"/>
                  <a:pt x="36717" y="106373"/>
                </a:cubicBezTo>
                <a:cubicBezTo>
                  <a:pt x="36377" y="107053"/>
                  <a:pt x="36652" y="107814"/>
                  <a:pt x="37399" y="108049"/>
                </a:cubicBezTo>
                <a:cubicBezTo>
                  <a:pt x="39283" y="108658"/>
                  <a:pt x="41389" y="108813"/>
                  <a:pt x="43493" y="108813"/>
                </a:cubicBezTo>
                <a:cubicBezTo>
                  <a:pt x="45237" y="108813"/>
                  <a:pt x="46978" y="108707"/>
                  <a:pt x="48588" y="108665"/>
                </a:cubicBezTo>
                <a:cubicBezTo>
                  <a:pt x="53736" y="108548"/>
                  <a:pt x="58872" y="108232"/>
                  <a:pt x="64008" y="108049"/>
                </a:cubicBezTo>
                <a:cubicBezTo>
                  <a:pt x="64718" y="108025"/>
                  <a:pt x="65418" y="108012"/>
                  <a:pt x="66112" y="108012"/>
                </a:cubicBezTo>
                <a:cubicBezTo>
                  <a:pt x="69487" y="108012"/>
                  <a:pt x="72701" y="108304"/>
                  <a:pt x="76115" y="108901"/>
                </a:cubicBezTo>
                <a:cubicBezTo>
                  <a:pt x="76758" y="109013"/>
                  <a:pt x="77467" y="109114"/>
                  <a:pt x="78121" y="109114"/>
                </a:cubicBezTo>
                <a:cubicBezTo>
                  <a:pt x="79622" y="109114"/>
                  <a:pt x="80832" y="108583"/>
                  <a:pt x="80294" y="106438"/>
                </a:cubicBezTo>
                <a:cubicBezTo>
                  <a:pt x="79678" y="103976"/>
                  <a:pt x="78472" y="101526"/>
                  <a:pt x="77555" y="99180"/>
                </a:cubicBezTo>
                <a:cubicBezTo>
                  <a:pt x="76115" y="95525"/>
                  <a:pt x="74371" y="91031"/>
                  <a:pt x="73153" y="87283"/>
                </a:cubicBezTo>
                <a:cubicBezTo>
                  <a:pt x="75930" y="87283"/>
                  <a:pt x="78708" y="87257"/>
                  <a:pt x="81486" y="87245"/>
                </a:cubicBezTo>
                <a:cubicBezTo>
                  <a:pt x="88836" y="87205"/>
                  <a:pt x="96186" y="87113"/>
                  <a:pt x="103535" y="86929"/>
                </a:cubicBezTo>
                <a:cubicBezTo>
                  <a:pt x="107454" y="86825"/>
                  <a:pt x="111515" y="86917"/>
                  <a:pt x="115407" y="86379"/>
                </a:cubicBezTo>
                <a:cubicBezTo>
                  <a:pt x="118878" y="85895"/>
                  <a:pt x="118209" y="81912"/>
                  <a:pt x="118589" y="79161"/>
                </a:cubicBezTo>
                <a:cubicBezTo>
                  <a:pt x="119625" y="71863"/>
                  <a:pt x="119782" y="64434"/>
                  <a:pt x="119913" y="57072"/>
                </a:cubicBezTo>
                <a:cubicBezTo>
                  <a:pt x="120228" y="40629"/>
                  <a:pt x="119795" y="24187"/>
                  <a:pt x="119428" y="7757"/>
                </a:cubicBezTo>
                <a:cubicBezTo>
                  <a:pt x="119388" y="5817"/>
                  <a:pt x="119337" y="3865"/>
                  <a:pt x="119337" y="1926"/>
                </a:cubicBezTo>
                <a:cubicBezTo>
                  <a:pt x="119337" y="1193"/>
                  <a:pt x="119157" y="820"/>
                  <a:pt x="118871" y="820"/>
                </a:cubicBezTo>
                <a:cubicBezTo>
                  <a:pt x="118707" y="820"/>
                  <a:pt x="118508" y="943"/>
                  <a:pt x="118288" y="1192"/>
                </a:cubicBezTo>
                <a:cubicBezTo>
                  <a:pt x="118273" y="978"/>
                  <a:pt x="118208" y="912"/>
                  <a:pt x="118094" y="912"/>
                </a:cubicBezTo>
                <a:cubicBezTo>
                  <a:pt x="117914" y="912"/>
                  <a:pt x="117612" y="1073"/>
                  <a:pt x="117188" y="1073"/>
                </a:cubicBezTo>
                <a:cubicBezTo>
                  <a:pt x="108239" y="1046"/>
                  <a:pt x="99292" y="1008"/>
                  <a:pt x="90343" y="956"/>
                </a:cubicBezTo>
                <a:cubicBezTo>
                  <a:pt x="73467" y="877"/>
                  <a:pt x="56588" y="790"/>
                  <a:pt x="39704" y="694"/>
                </a:cubicBezTo>
                <a:cubicBezTo>
                  <a:pt x="38220" y="684"/>
                  <a:pt x="36734" y="681"/>
                  <a:pt x="35247" y="681"/>
                </a:cubicBezTo>
                <a:cubicBezTo>
                  <a:pt x="32247" y="681"/>
                  <a:pt x="29242" y="694"/>
                  <a:pt x="26236" y="694"/>
                </a:cubicBezTo>
                <a:cubicBezTo>
                  <a:pt x="20460" y="694"/>
                  <a:pt x="14682" y="646"/>
                  <a:pt x="8928" y="366"/>
                </a:cubicBezTo>
                <a:cubicBezTo>
                  <a:pt x="7554" y="297"/>
                  <a:pt x="6269" y="1"/>
                  <a:pt x="51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95"/>
        <p:cNvGrpSpPr/>
        <p:nvPr/>
      </p:nvGrpSpPr>
      <p:grpSpPr>
        <a:xfrm>
          <a:off x="0" y="0"/>
          <a:ext cx="0" cy="0"/>
          <a:chOff x="0" y="0"/>
          <a:chExt cx="0" cy="0"/>
        </a:xfrm>
      </p:grpSpPr>
      <p:sp>
        <p:nvSpPr>
          <p:cNvPr id="1796" name="Google Shape;1796;p54"/>
          <p:cNvSpPr txBox="1">
            <a:spLocks noGrp="1"/>
          </p:cNvSpPr>
          <p:nvPr>
            <p:ph type="ctrTitle"/>
          </p:nvPr>
        </p:nvSpPr>
        <p:spPr>
          <a:xfrm>
            <a:off x="5743975" y="1754875"/>
            <a:ext cx="1726800" cy="48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Tablet App</a:t>
            </a:r>
            <a:endParaRPr/>
          </a:p>
        </p:txBody>
      </p:sp>
      <p:sp>
        <p:nvSpPr>
          <p:cNvPr id="1798" name="Google Shape;1798;p54"/>
          <p:cNvSpPr txBox="1">
            <a:spLocks noGrp="1"/>
          </p:cNvSpPr>
          <p:nvPr>
            <p:ph type="subTitle" idx="1"/>
          </p:nvPr>
        </p:nvSpPr>
        <p:spPr>
          <a:xfrm>
            <a:off x="5743972" y="2855825"/>
            <a:ext cx="25908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delete this one, add yours and send it to the back</a:t>
            </a:r>
            <a:endParaRPr/>
          </a:p>
        </p:txBody>
      </p:sp>
      <p:sp>
        <p:nvSpPr>
          <p:cNvPr id="1799" name="Google Shape;1799;p54"/>
          <p:cNvSpPr/>
          <p:nvPr/>
        </p:nvSpPr>
        <p:spPr>
          <a:xfrm>
            <a:off x="-380150" y="3453000"/>
            <a:ext cx="2511725" cy="1060725"/>
          </a:xfrm>
          <a:custGeom>
            <a:avLst/>
            <a:gdLst/>
            <a:ahLst/>
            <a:cxnLst/>
            <a:rect l="l" t="t" r="r" b="b"/>
            <a:pathLst>
              <a:path w="100469" h="42429" extrusionOk="0">
                <a:moveTo>
                  <a:pt x="0" y="42429"/>
                </a:moveTo>
                <a:cubicBezTo>
                  <a:pt x="23561" y="42429"/>
                  <a:pt x="48390" y="38107"/>
                  <a:pt x="68847" y="26418"/>
                </a:cubicBezTo>
                <a:cubicBezTo>
                  <a:pt x="80773" y="19604"/>
                  <a:pt x="90757" y="9712"/>
                  <a:pt x="100469" y="0"/>
                </a:cubicBezTo>
              </a:path>
            </a:pathLst>
          </a:custGeom>
          <a:noFill/>
          <a:ln w="28575" cap="flat" cmpd="sng">
            <a:solidFill>
              <a:schemeClr val="dk1"/>
            </a:solidFill>
            <a:prstDash val="dash"/>
            <a:round/>
            <a:headEnd type="none" w="med" len="med"/>
            <a:tailEnd type="none" w="med" len="med"/>
          </a:ln>
        </p:spPr>
      </p:sp>
      <p:sp>
        <p:nvSpPr>
          <p:cNvPr id="1800" name="Google Shape;1800;p54"/>
          <p:cNvSpPr/>
          <p:nvPr/>
        </p:nvSpPr>
        <p:spPr>
          <a:xfrm>
            <a:off x="4202975" y="631075"/>
            <a:ext cx="4983400" cy="1372075"/>
          </a:xfrm>
          <a:custGeom>
            <a:avLst/>
            <a:gdLst/>
            <a:ahLst/>
            <a:cxnLst/>
            <a:rect l="l" t="t" r="r" b="b"/>
            <a:pathLst>
              <a:path w="199336" h="54883" extrusionOk="0">
                <a:moveTo>
                  <a:pt x="0" y="46832"/>
                </a:moveTo>
                <a:cubicBezTo>
                  <a:pt x="8376" y="28402"/>
                  <a:pt x="30987" y="19267"/>
                  <a:pt x="50034" y="12409"/>
                </a:cubicBezTo>
                <a:cubicBezTo>
                  <a:pt x="78188" y="2272"/>
                  <a:pt x="110592" y="1047"/>
                  <a:pt x="139695" y="8006"/>
                </a:cubicBezTo>
                <a:cubicBezTo>
                  <a:pt x="152647" y="11103"/>
                  <a:pt x="166334" y="15385"/>
                  <a:pt x="176120" y="24417"/>
                </a:cubicBezTo>
                <a:cubicBezTo>
                  <a:pt x="183160" y="30915"/>
                  <a:pt x="185554" y="43347"/>
                  <a:pt x="182524" y="52436"/>
                </a:cubicBezTo>
                <a:cubicBezTo>
                  <a:pt x="181508" y="55484"/>
                  <a:pt x="175190" y="55509"/>
                  <a:pt x="172918" y="53237"/>
                </a:cubicBezTo>
                <a:cubicBezTo>
                  <a:pt x="168952" y="49269"/>
                  <a:pt x="170856" y="41892"/>
                  <a:pt x="172117" y="36425"/>
                </a:cubicBezTo>
                <a:cubicBezTo>
                  <a:pt x="174493" y="26120"/>
                  <a:pt x="179867" y="15880"/>
                  <a:pt x="187728" y="8806"/>
                </a:cubicBezTo>
                <a:cubicBezTo>
                  <a:pt x="191338" y="5557"/>
                  <a:pt x="195902" y="3434"/>
                  <a:pt x="199336" y="0"/>
                </a:cubicBezTo>
              </a:path>
            </a:pathLst>
          </a:custGeom>
          <a:noFill/>
          <a:ln w="28575" cap="flat" cmpd="sng">
            <a:solidFill>
              <a:schemeClr val="dk1"/>
            </a:solidFill>
            <a:prstDash val="dash"/>
            <a:round/>
            <a:headEnd type="none" w="med" len="med"/>
            <a:tailEnd type="none" w="med" len="med"/>
          </a:ln>
        </p:spPr>
      </p:sp>
      <p:sp>
        <p:nvSpPr>
          <p:cNvPr id="1801" name="Google Shape;1801;p54"/>
          <p:cNvSpPr/>
          <p:nvPr/>
        </p:nvSpPr>
        <p:spPr>
          <a:xfrm>
            <a:off x="8123575" y="1178300"/>
            <a:ext cx="211200" cy="200700"/>
          </a:xfrm>
          <a:prstGeom prst="star5">
            <a:avLst>
              <a:gd name="adj" fmla="val 24067"/>
              <a:gd name="hf" fmla="val 105146"/>
              <a:gd name="vf" fmla="val 110557"/>
            </a:avLst>
          </a:prstGeom>
          <a:solidFill>
            <a:srgbClr val="FAAE43"/>
          </a:solidFill>
          <a:ln w="19050"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2" name="Google Shape;1802;p54"/>
          <p:cNvGrpSpPr/>
          <p:nvPr/>
        </p:nvGrpSpPr>
        <p:grpSpPr>
          <a:xfrm>
            <a:off x="2297576" y="1296982"/>
            <a:ext cx="1558749" cy="2124685"/>
            <a:chOff x="3924075" y="288325"/>
            <a:chExt cx="1289075" cy="1757100"/>
          </a:xfrm>
        </p:grpSpPr>
        <p:sp>
          <p:nvSpPr>
            <p:cNvPr id="1803" name="Google Shape;1803;p54"/>
            <p:cNvSpPr/>
            <p:nvPr/>
          </p:nvSpPr>
          <p:spPr>
            <a:xfrm>
              <a:off x="3924075" y="288325"/>
              <a:ext cx="1289075" cy="1757100"/>
            </a:xfrm>
            <a:custGeom>
              <a:avLst/>
              <a:gdLst/>
              <a:ahLst/>
              <a:cxnLst/>
              <a:rect l="l" t="t" r="r" b="b"/>
              <a:pathLst>
                <a:path w="51563" h="70284" extrusionOk="0">
                  <a:moveTo>
                    <a:pt x="27330" y="1197"/>
                  </a:moveTo>
                  <a:cubicBezTo>
                    <a:pt x="31282" y="1197"/>
                    <a:pt x="35238" y="1247"/>
                    <a:pt x="39188" y="1433"/>
                  </a:cubicBezTo>
                  <a:cubicBezTo>
                    <a:pt x="42209" y="1574"/>
                    <a:pt x="45750" y="1495"/>
                    <a:pt x="48628" y="2584"/>
                  </a:cubicBezTo>
                  <a:cubicBezTo>
                    <a:pt x="48818" y="2658"/>
                    <a:pt x="49001" y="2751"/>
                    <a:pt x="49172" y="2860"/>
                  </a:cubicBezTo>
                  <a:cubicBezTo>
                    <a:pt x="49188" y="2899"/>
                    <a:pt x="49991" y="3596"/>
                    <a:pt x="49999" y="3705"/>
                  </a:cubicBezTo>
                  <a:cubicBezTo>
                    <a:pt x="50031" y="4621"/>
                    <a:pt x="50125" y="5528"/>
                    <a:pt x="50165" y="6442"/>
                  </a:cubicBezTo>
                  <a:cubicBezTo>
                    <a:pt x="50299" y="9770"/>
                    <a:pt x="50354" y="13107"/>
                    <a:pt x="50401" y="16435"/>
                  </a:cubicBezTo>
                  <a:cubicBezTo>
                    <a:pt x="50535" y="25978"/>
                    <a:pt x="50516" y="35521"/>
                    <a:pt x="50346" y="45063"/>
                  </a:cubicBezTo>
                  <a:cubicBezTo>
                    <a:pt x="50267" y="49409"/>
                    <a:pt x="50156" y="53754"/>
                    <a:pt x="49935" y="58099"/>
                  </a:cubicBezTo>
                  <a:cubicBezTo>
                    <a:pt x="49793" y="60876"/>
                    <a:pt x="49730" y="63754"/>
                    <a:pt x="49178" y="66499"/>
                  </a:cubicBezTo>
                  <a:cubicBezTo>
                    <a:pt x="49115" y="66814"/>
                    <a:pt x="48282" y="67169"/>
                    <a:pt x="48147" y="67469"/>
                  </a:cubicBezTo>
                  <a:cubicBezTo>
                    <a:pt x="48107" y="67563"/>
                    <a:pt x="49012" y="67500"/>
                    <a:pt x="48760" y="67603"/>
                  </a:cubicBezTo>
                  <a:cubicBezTo>
                    <a:pt x="47562" y="68076"/>
                    <a:pt x="45387" y="68689"/>
                    <a:pt x="44126" y="68792"/>
                  </a:cubicBezTo>
                  <a:cubicBezTo>
                    <a:pt x="41534" y="68987"/>
                    <a:pt x="38929" y="69048"/>
                    <a:pt x="36325" y="69048"/>
                  </a:cubicBezTo>
                  <a:cubicBezTo>
                    <a:pt x="34301" y="69048"/>
                    <a:pt x="32278" y="69011"/>
                    <a:pt x="30261" y="68973"/>
                  </a:cubicBezTo>
                  <a:cubicBezTo>
                    <a:pt x="24953" y="68878"/>
                    <a:pt x="19645" y="68682"/>
                    <a:pt x="14337" y="68461"/>
                  </a:cubicBezTo>
                  <a:cubicBezTo>
                    <a:pt x="12169" y="68374"/>
                    <a:pt x="10000" y="68282"/>
                    <a:pt x="7831" y="68184"/>
                  </a:cubicBezTo>
                  <a:cubicBezTo>
                    <a:pt x="7019" y="68153"/>
                    <a:pt x="6207" y="68114"/>
                    <a:pt x="5394" y="68082"/>
                  </a:cubicBezTo>
                  <a:cubicBezTo>
                    <a:pt x="5333" y="68080"/>
                    <a:pt x="5269" y="68079"/>
                    <a:pt x="5203" y="68079"/>
                  </a:cubicBezTo>
                  <a:cubicBezTo>
                    <a:pt x="4812" y="68079"/>
                    <a:pt x="4344" y="68112"/>
                    <a:pt x="3884" y="68112"/>
                  </a:cubicBezTo>
                  <a:cubicBezTo>
                    <a:pt x="3312" y="68112"/>
                    <a:pt x="2752" y="68061"/>
                    <a:pt x="2366" y="67829"/>
                  </a:cubicBezTo>
                  <a:cubicBezTo>
                    <a:pt x="1293" y="67191"/>
                    <a:pt x="1391" y="62334"/>
                    <a:pt x="1408" y="60844"/>
                  </a:cubicBezTo>
                  <a:cubicBezTo>
                    <a:pt x="1440" y="57642"/>
                    <a:pt x="1466" y="54442"/>
                    <a:pt x="1487" y="51245"/>
                  </a:cubicBezTo>
                  <a:cubicBezTo>
                    <a:pt x="1589" y="35315"/>
                    <a:pt x="1670" y="19384"/>
                    <a:pt x="1731" y="3454"/>
                  </a:cubicBezTo>
                  <a:cubicBezTo>
                    <a:pt x="1731" y="3120"/>
                    <a:pt x="2298" y="2192"/>
                    <a:pt x="2318" y="1830"/>
                  </a:cubicBezTo>
                  <a:lnTo>
                    <a:pt x="2318" y="1830"/>
                  </a:lnTo>
                  <a:cubicBezTo>
                    <a:pt x="2327" y="2033"/>
                    <a:pt x="2495" y="2197"/>
                    <a:pt x="2702" y="2197"/>
                  </a:cubicBezTo>
                  <a:cubicBezTo>
                    <a:pt x="2703" y="2197"/>
                    <a:pt x="2704" y="2197"/>
                    <a:pt x="2706" y="2197"/>
                  </a:cubicBezTo>
                  <a:cubicBezTo>
                    <a:pt x="9991" y="2142"/>
                    <a:pt x="17275" y="1234"/>
                    <a:pt x="24559" y="1204"/>
                  </a:cubicBezTo>
                  <a:cubicBezTo>
                    <a:pt x="25482" y="1199"/>
                    <a:pt x="26406" y="1197"/>
                    <a:pt x="27330" y="1197"/>
                  </a:cubicBezTo>
                  <a:close/>
                  <a:moveTo>
                    <a:pt x="26698" y="0"/>
                  </a:moveTo>
                  <a:cubicBezTo>
                    <a:pt x="19508" y="0"/>
                    <a:pt x="12319" y="182"/>
                    <a:pt x="5135" y="338"/>
                  </a:cubicBezTo>
                  <a:cubicBezTo>
                    <a:pt x="4022" y="362"/>
                    <a:pt x="2910" y="394"/>
                    <a:pt x="1799" y="394"/>
                  </a:cubicBezTo>
                  <a:cubicBezTo>
                    <a:pt x="1058" y="401"/>
                    <a:pt x="781" y="1134"/>
                    <a:pt x="994" y="1663"/>
                  </a:cubicBezTo>
                  <a:cubicBezTo>
                    <a:pt x="718" y="1782"/>
                    <a:pt x="513" y="2042"/>
                    <a:pt x="513" y="2429"/>
                  </a:cubicBezTo>
                  <a:cubicBezTo>
                    <a:pt x="450" y="17420"/>
                    <a:pt x="377" y="32410"/>
                    <a:pt x="292" y="47398"/>
                  </a:cubicBezTo>
                  <a:cubicBezTo>
                    <a:pt x="254" y="53376"/>
                    <a:pt x="269" y="59353"/>
                    <a:pt x="64" y="65323"/>
                  </a:cubicBezTo>
                  <a:cubicBezTo>
                    <a:pt x="1" y="67271"/>
                    <a:pt x="341" y="68753"/>
                    <a:pt x="2461" y="69140"/>
                  </a:cubicBezTo>
                  <a:cubicBezTo>
                    <a:pt x="4292" y="69472"/>
                    <a:pt x="6270" y="69368"/>
                    <a:pt x="8124" y="69448"/>
                  </a:cubicBezTo>
                  <a:cubicBezTo>
                    <a:pt x="13132" y="69661"/>
                    <a:pt x="18140" y="69882"/>
                    <a:pt x="23155" y="70040"/>
                  </a:cubicBezTo>
                  <a:cubicBezTo>
                    <a:pt x="27264" y="70170"/>
                    <a:pt x="31377" y="70283"/>
                    <a:pt x="35488" y="70283"/>
                  </a:cubicBezTo>
                  <a:cubicBezTo>
                    <a:pt x="36822" y="70283"/>
                    <a:pt x="38156" y="70271"/>
                    <a:pt x="39489" y="70244"/>
                  </a:cubicBezTo>
                  <a:cubicBezTo>
                    <a:pt x="41531" y="70197"/>
                    <a:pt x="43581" y="70134"/>
                    <a:pt x="45616" y="69897"/>
                  </a:cubicBezTo>
                  <a:cubicBezTo>
                    <a:pt x="46681" y="69772"/>
                    <a:pt x="48038" y="69700"/>
                    <a:pt x="48984" y="69117"/>
                  </a:cubicBezTo>
                  <a:cubicBezTo>
                    <a:pt x="50467" y="68202"/>
                    <a:pt x="50388" y="65528"/>
                    <a:pt x="50545" y="64013"/>
                  </a:cubicBezTo>
                  <a:cubicBezTo>
                    <a:pt x="50924" y="60300"/>
                    <a:pt x="51058" y="56545"/>
                    <a:pt x="51184" y="52815"/>
                  </a:cubicBezTo>
                  <a:cubicBezTo>
                    <a:pt x="51524" y="42720"/>
                    <a:pt x="51562" y="32610"/>
                    <a:pt x="51492" y="22507"/>
                  </a:cubicBezTo>
                  <a:cubicBezTo>
                    <a:pt x="51460" y="18343"/>
                    <a:pt x="51413" y="14187"/>
                    <a:pt x="51311" y="10023"/>
                  </a:cubicBezTo>
                  <a:cubicBezTo>
                    <a:pt x="51247" y="7862"/>
                    <a:pt x="51358" y="5543"/>
                    <a:pt x="50987" y="3406"/>
                  </a:cubicBezTo>
                  <a:cubicBezTo>
                    <a:pt x="50624" y="1300"/>
                    <a:pt x="47951" y="1096"/>
                    <a:pt x="46207" y="843"/>
                  </a:cubicBezTo>
                  <a:cubicBezTo>
                    <a:pt x="42035" y="235"/>
                    <a:pt x="37777" y="149"/>
                    <a:pt x="33565" y="62"/>
                  </a:cubicBezTo>
                  <a:cubicBezTo>
                    <a:pt x="31276" y="19"/>
                    <a:pt x="28987" y="0"/>
                    <a:pt x="266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4"/>
            <p:cNvSpPr/>
            <p:nvPr/>
          </p:nvSpPr>
          <p:spPr>
            <a:xfrm>
              <a:off x="4521275" y="1863450"/>
              <a:ext cx="108475" cy="87150"/>
            </a:xfrm>
            <a:custGeom>
              <a:avLst/>
              <a:gdLst/>
              <a:ahLst/>
              <a:cxnLst/>
              <a:rect l="l" t="t" r="r" b="b"/>
              <a:pathLst>
                <a:path w="4339" h="3486" extrusionOk="0">
                  <a:moveTo>
                    <a:pt x="1895" y="1608"/>
                  </a:moveTo>
                  <a:cubicBezTo>
                    <a:pt x="1902" y="1608"/>
                    <a:pt x="1917" y="1624"/>
                    <a:pt x="1925" y="1640"/>
                  </a:cubicBezTo>
                  <a:lnTo>
                    <a:pt x="1918" y="1640"/>
                  </a:lnTo>
                  <a:cubicBezTo>
                    <a:pt x="1911" y="1628"/>
                    <a:pt x="1903" y="1617"/>
                    <a:pt x="1895" y="1608"/>
                  </a:cubicBezTo>
                  <a:close/>
                  <a:moveTo>
                    <a:pt x="1934" y="1632"/>
                  </a:moveTo>
                  <a:cubicBezTo>
                    <a:pt x="1950" y="1640"/>
                    <a:pt x="1950" y="1640"/>
                    <a:pt x="1950" y="1648"/>
                  </a:cubicBezTo>
                  <a:lnTo>
                    <a:pt x="1942" y="1648"/>
                  </a:lnTo>
                  <a:cubicBezTo>
                    <a:pt x="1942" y="1640"/>
                    <a:pt x="1942" y="1640"/>
                    <a:pt x="1934" y="1632"/>
                  </a:cubicBezTo>
                  <a:close/>
                  <a:moveTo>
                    <a:pt x="1934" y="1655"/>
                  </a:moveTo>
                  <a:cubicBezTo>
                    <a:pt x="1939" y="1656"/>
                    <a:pt x="1945" y="1659"/>
                    <a:pt x="1950" y="1663"/>
                  </a:cubicBezTo>
                  <a:lnTo>
                    <a:pt x="1950" y="1672"/>
                  </a:lnTo>
                  <a:cubicBezTo>
                    <a:pt x="1934" y="1663"/>
                    <a:pt x="1925" y="1655"/>
                    <a:pt x="1934" y="1655"/>
                  </a:cubicBezTo>
                  <a:close/>
                  <a:moveTo>
                    <a:pt x="1965" y="1663"/>
                  </a:moveTo>
                  <a:lnTo>
                    <a:pt x="1965" y="1672"/>
                  </a:lnTo>
                  <a:lnTo>
                    <a:pt x="1957" y="1672"/>
                  </a:lnTo>
                  <a:lnTo>
                    <a:pt x="1957" y="1663"/>
                  </a:lnTo>
                  <a:close/>
                  <a:moveTo>
                    <a:pt x="1981" y="1672"/>
                  </a:moveTo>
                  <a:lnTo>
                    <a:pt x="1981" y="1679"/>
                  </a:lnTo>
                  <a:lnTo>
                    <a:pt x="1973" y="1679"/>
                  </a:lnTo>
                  <a:lnTo>
                    <a:pt x="1973" y="1672"/>
                  </a:lnTo>
                  <a:close/>
                  <a:moveTo>
                    <a:pt x="2004" y="1672"/>
                  </a:moveTo>
                  <a:lnTo>
                    <a:pt x="2004" y="1679"/>
                  </a:lnTo>
                  <a:lnTo>
                    <a:pt x="1989" y="1679"/>
                  </a:lnTo>
                  <a:lnTo>
                    <a:pt x="1989" y="1672"/>
                  </a:lnTo>
                  <a:close/>
                  <a:moveTo>
                    <a:pt x="1981" y="1687"/>
                  </a:moveTo>
                  <a:lnTo>
                    <a:pt x="1981" y="1695"/>
                  </a:lnTo>
                  <a:lnTo>
                    <a:pt x="1973" y="1695"/>
                  </a:lnTo>
                  <a:lnTo>
                    <a:pt x="1981" y="1687"/>
                  </a:lnTo>
                  <a:close/>
                  <a:moveTo>
                    <a:pt x="2131" y="1861"/>
                  </a:moveTo>
                  <a:cubicBezTo>
                    <a:pt x="2132" y="1861"/>
                    <a:pt x="2133" y="1861"/>
                    <a:pt x="2134" y="1861"/>
                  </a:cubicBezTo>
                  <a:lnTo>
                    <a:pt x="2134" y="1861"/>
                  </a:lnTo>
                  <a:cubicBezTo>
                    <a:pt x="2134" y="1861"/>
                    <a:pt x="2134" y="1861"/>
                    <a:pt x="2133" y="1861"/>
                  </a:cubicBezTo>
                  <a:cubicBezTo>
                    <a:pt x="2132" y="1861"/>
                    <a:pt x="2131" y="1861"/>
                    <a:pt x="2130" y="1861"/>
                  </a:cubicBezTo>
                  <a:close/>
                  <a:moveTo>
                    <a:pt x="2115" y="1869"/>
                  </a:moveTo>
                  <a:cubicBezTo>
                    <a:pt x="2112" y="1873"/>
                    <a:pt x="2108" y="1875"/>
                    <a:pt x="2102" y="1876"/>
                  </a:cubicBezTo>
                  <a:lnTo>
                    <a:pt x="2102" y="1876"/>
                  </a:lnTo>
                  <a:cubicBezTo>
                    <a:pt x="2107" y="1875"/>
                    <a:pt x="2112" y="1872"/>
                    <a:pt x="2115" y="1869"/>
                  </a:cubicBezTo>
                  <a:close/>
                  <a:moveTo>
                    <a:pt x="2359" y="1"/>
                  </a:moveTo>
                  <a:cubicBezTo>
                    <a:pt x="1862" y="1"/>
                    <a:pt x="1352" y="174"/>
                    <a:pt x="962" y="449"/>
                  </a:cubicBezTo>
                  <a:cubicBezTo>
                    <a:pt x="379" y="867"/>
                    <a:pt x="1" y="1537"/>
                    <a:pt x="245" y="2263"/>
                  </a:cubicBezTo>
                  <a:cubicBezTo>
                    <a:pt x="450" y="2854"/>
                    <a:pt x="987" y="3303"/>
                    <a:pt x="1594" y="3438"/>
                  </a:cubicBezTo>
                  <a:cubicBezTo>
                    <a:pt x="1734" y="3470"/>
                    <a:pt x="1874" y="3485"/>
                    <a:pt x="2011" y="3485"/>
                  </a:cubicBezTo>
                  <a:cubicBezTo>
                    <a:pt x="2391" y="3485"/>
                    <a:pt x="2751" y="3367"/>
                    <a:pt x="3053" y="3147"/>
                  </a:cubicBezTo>
                  <a:lnTo>
                    <a:pt x="3061" y="3147"/>
                  </a:lnTo>
                  <a:cubicBezTo>
                    <a:pt x="3063" y="3147"/>
                    <a:pt x="3065" y="3147"/>
                    <a:pt x="3067" y="3147"/>
                  </a:cubicBezTo>
                  <a:cubicBezTo>
                    <a:pt x="3384" y="3147"/>
                    <a:pt x="3676" y="2978"/>
                    <a:pt x="3833" y="2705"/>
                  </a:cubicBezTo>
                  <a:cubicBezTo>
                    <a:pt x="4339" y="1876"/>
                    <a:pt x="4165" y="859"/>
                    <a:pt x="3369" y="300"/>
                  </a:cubicBezTo>
                  <a:cubicBezTo>
                    <a:pt x="3071" y="91"/>
                    <a:pt x="2718" y="1"/>
                    <a:pt x="2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808"/>
        <p:cNvGrpSpPr/>
        <p:nvPr/>
      </p:nvGrpSpPr>
      <p:grpSpPr>
        <a:xfrm>
          <a:off x="0" y="0"/>
          <a:ext cx="0" cy="0"/>
          <a:chOff x="0" y="0"/>
          <a:chExt cx="0" cy="0"/>
        </a:xfrm>
      </p:grpSpPr>
      <p:sp>
        <p:nvSpPr>
          <p:cNvPr id="1809" name="Google Shape;1809;p55"/>
          <p:cNvSpPr txBox="1">
            <a:spLocks noGrp="1"/>
          </p:cNvSpPr>
          <p:nvPr>
            <p:ph type="ctrTitle"/>
          </p:nvPr>
        </p:nvSpPr>
        <p:spPr>
          <a:xfrm>
            <a:off x="1059550" y="1754875"/>
            <a:ext cx="1622400" cy="48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Mobile Web</a:t>
            </a:r>
            <a:endParaRPr/>
          </a:p>
        </p:txBody>
      </p:sp>
      <p:sp>
        <p:nvSpPr>
          <p:cNvPr id="1810" name="Google Shape;1810;p55"/>
          <p:cNvSpPr txBox="1">
            <a:spLocks noGrp="1"/>
          </p:cNvSpPr>
          <p:nvPr>
            <p:ph type="subTitle" idx="1"/>
          </p:nvPr>
        </p:nvSpPr>
        <p:spPr>
          <a:xfrm>
            <a:off x="1059550" y="2855825"/>
            <a:ext cx="25908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delete this one, add yours and send it to the back</a:t>
            </a:r>
            <a:endParaRPr/>
          </a:p>
        </p:txBody>
      </p:sp>
      <p:sp>
        <p:nvSpPr>
          <p:cNvPr id="1812" name="Google Shape;1812;p55"/>
          <p:cNvSpPr/>
          <p:nvPr/>
        </p:nvSpPr>
        <p:spPr>
          <a:xfrm>
            <a:off x="11200" y="291724"/>
            <a:ext cx="5082238" cy="1530222"/>
          </a:xfrm>
          <a:custGeom>
            <a:avLst/>
            <a:gdLst/>
            <a:ahLst/>
            <a:cxnLst/>
            <a:rect l="l" t="t" r="r" b="b"/>
            <a:pathLst>
              <a:path w="163311" h="42687" extrusionOk="0">
                <a:moveTo>
                  <a:pt x="0" y="14001"/>
                </a:moveTo>
                <a:cubicBezTo>
                  <a:pt x="9778" y="10740"/>
                  <a:pt x="18713" y="4815"/>
                  <a:pt x="28820" y="2793"/>
                </a:cubicBezTo>
                <a:cubicBezTo>
                  <a:pt x="50094" y="-1464"/>
                  <a:pt x="74259" y="-1305"/>
                  <a:pt x="93664" y="8397"/>
                </a:cubicBezTo>
                <a:cubicBezTo>
                  <a:pt x="103458" y="13294"/>
                  <a:pt x="112783" y="21018"/>
                  <a:pt x="117680" y="30812"/>
                </a:cubicBezTo>
                <a:cubicBezTo>
                  <a:pt x="119368" y="34187"/>
                  <a:pt x="118748" y="44689"/>
                  <a:pt x="116079" y="42020"/>
                </a:cubicBezTo>
                <a:cubicBezTo>
                  <a:pt x="113410" y="39351"/>
                  <a:pt x="115011" y="33481"/>
                  <a:pt x="117680" y="30812"/>
                </a:cubicBezTo>
                <a:cubicBezTo>
                  <a:pt x="121661" y="26831"/>
                  <a:pt x="128972" y="28106"/>
                  <a:pt x="134492" y="29211"/>
                </a:cubicBezTo>
                <a:cubicBezTo>
                  <a:pt x="141691" y="30652"/>
                  <a:pt x="148739" y="33133"/>
                  <a:pt x="155306" y="36416"/>
                </a:cubicBezTo>
                <a:cubicBezTo>
                  <a:pt x="158089" y="37808"/>
                  <a:pt x="160199" y="41219"/>
                  <a:pt x="163311" y="41219"/>
                </a:cubicBezTo>
              </a:path>
            </a:pathLst>
          </a:custGeom>
          <a:noFill/>
          <a:ln w="28575" cap="flat" cmpd="sng">
            <a:solidFill>
              <a:schemeClr val="dk1"/>
            </a:solidFill>
            <a:prstDash val="dash"/>
            <a:round/>
            <a:headEnd type="none" w="med" len="med"/>
            <a:tailEnd type="none" w="med" len="med"/>
          </a:ln>
        </p:spPr>
      </p:sp>
      <p:sp>
        <p:nvSpPr>
          <p:cNvPr id="1813" name="Google Shape;1813;p55"/>
          <p:cNvSpPr/>
          <p:nvPr/>
        </p:nvSpPr>
        <p:spPr>
          <a:xfrm>
            <a:off x="3769499" y="1358900"/>
            <a:ext cx="199096" cy="305990"/>
          </a:xfrm>
          <a:custGeom>
            <a:avLst/>
            <a:gdLst/>
            <a:ahLst/>
            <a:cxnLst/>
            <a:rect l="l" t="t" r="r" b="b"/>
            <a:pathLst>
              <a:path w="4621" h="7102" extrusionOk="0">
                <a:moveTo>
                  <a:pt x="443" y="0"/>
                </a:moveTo>
                <a:cubicBezTo>
                  <a:pt x="437" y="0"/>
                  <a:pt x="430" y="3"/>
                  <a:pt x="422" y="7"/>
                </a:cubicBezTo>
                <a:cubicBezTo>
                  <a:pt x="409" y="8"/>
                  <a:pt x="398" y="15"/>
                  <a:pt x="390" y="26"/>
                </a:cubicBezTo>
                <a:cubicBezTo>
                  <a:pt x="355" y="55"/>
                  <a:pt x="321" y="86"/>
                  <a:pt x="290" y="121"/>
                </a:cubicBezTo>
                <a:cubicBezTo>
                  <a:pt x="173" y="231"/>
                  <a:pt x="150" y="646"/>
                  <a:pt x="129" y="806"/>
                </a:cubicBezTo>
                <a:cubicBezTo>
                  <a:pt x="1" y="1784"/>
                  <a:pt x="172" y="2814"/>
                  <a:pt x="622" y="3688"/>
                </a:cubicBezTo>
                <a:cubicBezTo>
                  <a:pt x="1362" y="5125"/>
                  <a:pt x="2768" y="6918"/>
                  <a:pt x="4489" y="7101"/>
                </a:cubicBezTo>
                <a:cubicBezTo>
                  <a:pt x="4491" y="7101"/>
                  <a:pt x="4494" y="7101"/>
                  <a:pt x="4496" y="7101"/>
                </a:cubicBezTo>
                <a:cubicBezTo>
                  <a:pt x="4583" y="7101"/>
                  <a:pt x="4620" y="6957"/>
                  <a:pt x="4537" y="6921"/>
                </a:cubicBezTo>
                <a:cubicBezTo>
                  <a:pt x="2978" y="6223"/>
                  <a:pt x="1697" y="4889"/>
                  <a:pt x="953" y="3352"/>
                </a:cubicBezTo>
                <a:cubicBezTo>
                  <a:pt x="539" y="2494"/>
                  <a:pt x="470" y="1572"/>
                  <a:pt x="513" y="636"/>
                </a:cubicBezTo>
                <a:cubicBezTo>
                  <a:pt x="519" y="498"/>
                  <a:pt x="635" y="118"/>
                  <a:pt x="464" y="20"/>
                </a:cubicBezTo>
                <a:cubicBezTo>
                  <a:pt x="461" y="6"/>
                  <a:pt x="453" y="0"/>
                  <a:pt x="44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5"/>
          <p:cNvSpPr/>
          <p:nvPr/>
        </p:nvSpPr>
        <p:spPr>
          <a:xfrm>
            <a:off x="3964500" y="1664889"/>
            <a:ext cx="235244" cy="220337"/>
          </a:xfrm>
          <a:custGeom>
            <a:avLst/>
            <a:gdLst/>
            <a:ahLst/>
            <a:cxnLst/>
            <a:rect l="l" t="t" r="r" b="b"/>
            <a:pathLst>
              <a:path w="5460" h="5114" extrusionOk="0">
                <a:moveTo>
                  <a:pt x="1169" y="1"/>
                </a:moveTo>
                <a:cubicBezTo>
                  <a:pt x="991" y="1"/>
                  <a:pt x="828" y="36"/>
                  <a:pt x="690" y="117"/>
                </a:cubicBezTo>
                <a:cubicBezTo>
                  <a:pt x="587" y="177"/>
                  <a:pt x="612" y="329"/>
                  <a:pt x="722" y="363"/>
                </a:cubicBezTo>
                <a:cubicBezTo>
                  <a:pt x="1687" y="666"/>
                  <a:pt x="2674" y="793"/>
                  <a:pt x="3456" y="1535"/>
                </a:cubicBezTo>
                <a:cubicBezTo>
                  <a:pt x="4217" y="2259"/>
                  <a:pt x="4637" y="3526"/>
                  <a:pt x="4952" y="4545"/>
                </a:cubicBezTo>
                <a:cubicBezTo>
                  <a:pt x="4699" y="4605"/>
                  <a:pt x="4446" y="4634"/>
                  <a:pt x="4195" y="4634"/>
                </a:cubicBezTo>
                <a:cubicBezTo>
                  <a:pt x="3112" y="4634"/>
                  <a:pt x="2075" y="4100"/>
                  <a:pt x="1286" y="3315"/>
                </a:cubicBezTo>
                <a:cubicBezTo>
                  <a:pt x="550" y="2583"/>
                  <a:pt x="493" y="1681"/>
                  <a:pt x="311" y="716"/>
                </a:cubicBezTo>
                <a:cubicBezTo>
                  <a:pt x="306" y="691"/>
                  <a:pt x="283" y="679"/>
                  <a:pt x="260" y="679"/>
                </a:cubicBezTo>
                <a:cubicBezTo>
                  <a:pt x="237" y="679"/>
                  <a:pt x="214" y="691"/>
                  <a:pt x="209" y="716"/>
                </a:cubicBezTo>
                <a:cubicBezTo>
                  <a:pt x="1" y="1920"/>
                  <a:pt x="206" y="2982"/>
                  <a:pt x="1140" y="3818"/>
                </a:cubicBezTo>
                <a:cubicBezTo>
                  <a:pt x="1969" y="4559"/>
                  <a:pt x="3035" y="5114"/>
                  <a:pt x="4129" y="5114"/>
                </a:cubicBezTo>
                <a:cubicBezTo>
                  <a:pt x="4511" y="5114"/>
                  <a:pt x="4896" y="5046"/>
                  <a:pt x="5275" y="4895"/>
                </a:cubicBezTo>
                <a:cubicBezTo>
                  <a:pt x="5377" y="4855"/>
                  <a:pt x="5460" y="4754"/>
                  <a:pt x="5422" y="4636"/>
                </a:cubicBezTo>
                <a:cubicBezTo>
                  <a:pt x="5039" y="3451"/>
                  <a:pt x="4532" y="1955"/>
                  <a:pt x="3560" y="1121"/>
                </a:cubicBezTo>
                <a:cubicBezTo>
                  <a:pt x="3099" y="726"/>
                  <a:pt x="1980" y="1"/>
                  <a:pt x="116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5" name="Google Shape;1815;p55"/>
          <p:cNvGrpSpPr/>
          <p:nvPr/>
        </p:nvGrpSpPr>
        <p:grpSpPr>
          <a:xfrm>
            <a:off x="5482312" y="1711835"/>
            <a:ext cx="1090608" cy="1808205"/>
            <a:chOff x="2283825" y="238100"/>
            <a:chExt cx="1009075" cy="1799925"/>
          </a:xfrm>
        </p:grpSpPr>
        <p:sp>
          <p:nvSpPr>
            <p:cNvPr id="1816" name="Google Shape;1816;p55"/>
            <p:cNvSpPr/>
            <p:nvPr/>
          </p:nvSpPr>
          <p:spPr>
            <a:xfrm>
              <a:off x="2283825" y="238100"/>
              <a:ext cx="1009075" cy="1799925"/>
            </a:xfrm>
            <a:custGeom>
              <a:avLst/>
              <a:gdLst/>
              <a:ahLst/>
              <a:cxnLst/>
              <a:rect l="l" t="t" r="r" b="b"/>
              <a:pathLst>
                <a:path w="40363" h="71997" extrusionOk="0">
                  <a:moveTo>
                    <a:pt x="24303" y="1341"/>
                  </a:moveTo>
                  <a:cubicBezTo>
                    <a:pt x="28139" y="1384"/>
                    <a:pt x="32144" y="1373"/>
                    <a:pt x="35916" y="2168"/>
                  </a:cubicBezTo>
                  <a:cubicBezTo>
                    <a:pt x="36521" y="2284"/>
                    <a:pt x="37770" y="2465"/>
                    <a:pt x="37920" y="2677"/>
                  </a:cubicBezTo>
                  <a:cubicBezTo>
                    <a:pt x="37920" y="2708"/>
                    <a:pt x="38698" y="3374"/>
                    <a:pt x="38708" y="3617"/>
                  </a:cubicBezTo>
                  <a:cubicBezTo>
                    <a:pt x="38730" y="3966"/>
                    <a:pt x="38751" y="4306"/>
                    <a:pt x="38772" y="4655"/>
                  </a:cubicBezTo>
                  <a:cubicBezTo>
                    <a:pt x="39482" y="19957"/>
                    <a:pt x="39195" y="35395"/>
                    <a:pt x="38899" y="50696"/>
                  </a:cubicBezTo>
                  <a:cubicBezTo>
                    <a:pt x="38825" y="54393"/>
                    <a:pt x="38728" y="58081"/>
                    <a:pt x="38559" y="61769"/>
                  </a:cubicBezTo>
                  <a:cubicBezTo>
                    <a:pt x="38453" y="63940"/>
                    <a:pt x="38443" y="66229"/>
                    <a:pt x="38008" y="68382"/>
                  </a:cubicBezTo>
                  <a:cubicBezTo>
                    <a:pt x="37849" y="69154"/>
                    <a:pt x="37603" y="70098"/>
                    <a:pt x="36851" y="70331"/>
                  </a:cubicBezTo>
                  <a:cubicBezTo>
                    <a:pt x="35420" y="70777"/>
                    <a:pt x="33841" y="70807"/>
                    <a:pt x="32370" y="70882"/>
                  </a:cubicBezTo>
                  <a:cubicBezTo>
                    <a:pt x="30903" y="70949"/>
                    <a:pt x="29433" y="70977"/>
                    <a:pt x="27962" y="70977"/>
                  </a:cubicBezTo>
                  <a:cubicBezTo>
                    <a:pt x="24777" y="70977"/>
                    <a:pt x="21585" y="70847"/>
                    <a:pt x="18404" y="70701"/>
                  </a:cubicBezTo>
                  <a:cubicBezTo>
                    <a:pt x="14208" y="70521"/>
                    <a:pt x="10011" y="70246"/>
                    <a:pt x="5815" y="70024"/>
                  </a:cubicBezTo>
                  <a:cubicBezTo>
                    <a:pt x="5780" y="70022"/>
                    <a:pt x="5742" y="70021"/>
                    <a:pt x="5700" y="70021"/>
                  </a:cubicBezTo>
                  <a:cubicBezTo>
                    <a:pt x="5124" y="70021"/>
                    <a:pt x="3984" y="70220"/>
                    <a:pt x="3204" y="70220"/>
                  </a:cubicBezTo>
                  <a:cubicBezTo>
                    <a:pt x="2962" y="70220"/>
                    <a:pt x="2756" y="70201"/>
                    <a:pt x="2611" y="70151"/>
                  </a:cubicBezTo>
                  <a:cubicBezTo>
                    <a:pt x="1615" y="69791"/>
                    <a:pt x="1681" y="68117"/>
                    <a:pt x="1712" y="67122"/>
                  </a:cubicBezTo>
                  <a:cubicBezTo>
                    <a:pt x="1734" y="66253"/>
                    <a:pt x="1765" y="65395"/>
                    <a:pt x="1776" y="64526"/>
                  </a:cubicBezTo>
                  <a:cubicBezTo>
                    <a:pt x="1850" y="58549"/>
                    <a:pt x="1861" y="52574"/>
                    <a:pt x="1894" y="46597"/>
                  </a:cubicBezTo>
                  <a:cubicBezTo>
                    <a:pt x="1957" y="32282"/>
                    <a:pt x="1991" y="17731"/>
                    <a:pt x="2044" y="3416"/>
                  </a:cubicBezTo>
                  <a:cubicBezTo>
                    <a:pt x="2044" y="3141"/>
                    <a:pt x="2994" y="2232"/>
                    <a:pt x="2994" y="1957"/>
                  </a:cubicBezTo>
                  <a:cubicBezTo>
                    <a:pt x="2994" y="1946"/>
                    <a:pt x="2994" y="1938"/>
                    <a:pt x="2994" y="1932"/>
                  </a:cubicBezTo>
                  <a:lnTo>
                    <a:pt x="2994" y="1932"/>
                  </a:lnTo>
                  <a:lnTo>
                    <a:pt x="24303" y="1341"/>
                  </a:lnTo>
                  <a:close/>
                  <a:moveTo>
                    <a:pt x="21289" y="1"/>
                  </a:moveTo>
                  <a:cubicBezTo>
                    <a:pt x="16071" y="1"/>
                    <a:pt x="10844" y="219"/>
                    <a:pt x="5650" y="375"/>
                  </a:cubicBezTo>
                  <a:cubicBezTo>
                    <a:pt x="4547" y="417"/>
                    <a:pt x="3445" y="459"/>
                    <a:pt x="2343" y="459"/>
                  </a:cubicBezTo>
                  <a:cubicBezTo>
                    <a:pt x="1569" y="459"/>
                    <a:pt x="1294" y="1254"/>
                    <a:pt x="1537" y="1795"/>
                  </a:cubicBezTo>
                  <a:cubicBezTo>
                    <a:pt x="1305" y="1943"/>
                    <a:pt x="1135" y="2197"/>
                    <a:pt x="1135" y="2547"/>
                  </a:cubicBezTo>
                  <a:cubicBezTo>
                    <a:pt x="1092" y="15941"/>
                    <a:pt x="1042" y="29331"/>
                    <a:pt x="986" y="42717"/>
                  </a:cubicBezTo>
                  <a:cubicBezTo>
                    <a:pt x="965" y="49584"/>
                    <a:pt x="944" y="56450"/>
                    <a:pt x="880" y="63316"/>
                  </a:cubicBezTo>
                  <a:cubicBezTo>
                    <a:pt x="859" y="65350"/>
                    <a:pt x="1" y="68720"/>
                    <a:pt x="1506" y="70193"/>
                  </a:cubicBezTo>
                  <a:cubicBezTo>
                    <a:pt x="2575" y="71253"/>
                    <a:pt x="4631" y="70999"/>
                    <a:pt x="6009" y="71083"/>
                  </a:cubicBezTo>
                  <a:cubicBezTo>
                    <a:pt x="8043" y="71189"/>
                    <a:pt x="10067" y="71316"/>
                    <a:pt x="12102" y="71434"/>
                  </a:cubicBezTo>
                  <a:cubicBezTo>
                    <a:pt x="17209" y="71709"/>
                    <a:pt x="22316" y="71973"/>
                    <a:pt x="27434" y="71995"/>
                  </a:cubicBezTo>
                  <a:cubicBezTo>
                    <a:pt x="27715" y="71996"/>
                    <a:pt x="27996" y="71997"/>
                    <a:pt x="28277" y="71997"/>
                  </a:cubicBezTo>
                  <a:cubicBezTo>
                    <a:pt x="30097" y="71997"/>
                    <a:pt x="31921" y="71961"/>
                    <a:pt x="33738" y="71815"/>
                  </a:cubicBezTo>
                  <a:cubicBezTo>
                    <a:pt x="35063" y="71709"/>
                    <a:pt x="36568" y="71635"/>
                    <a:pt x="37786" y="71062"/>
                  </a:cubicBezTo>
                  <a:cubicBezTo>
                    <a:pt x="39387" y="70320"/>
                    <a:pt x="39087" y="68467"/>
                    <a:pt x="39247" y="66919"/>
                  </a:cubicBezTo>
                  <a:cubicBezTo>
                    <a:pt x="39543" y="63857"/>
                    <a:pt x="39638" y="60773"/>
                    <a:pt x="39734" y="57711"/>
                  </a:cubicBezTo>
                  <a:cubicBezTo>
                    <a:pt x="40285" y="40874"/>
                    <a:pt x="40348" y="23962"/>
                    <a:pt x="39861" y="7136"/>
                  </a:cubicBezTo>
                  <a:cubicBezTo>
                    <a:pt x="39819" y="5853"/>
                    <a:pt x="40363" y="3670"/>
                    <a:pt x="39631" y="2526"/>
                  </a:cubicBezTo>
                  <a:cubicBezTo>
                    <a:pt x="38380" y="545"/>
                    <a:pt x="34195" y="588"/>
                    <a:pt x="32203" y="417"/>
                  </a:cubicBezTo>
                  <a:cubicBezTo>
                    <a:pt x="28579" y="108"/>
                    <a:pt x="24936" y="1"/>
                    <a:pt x="21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5"/>
            <p:cNvSpPr/>
            <p:nvPr/>
          </p:nvSpPr>
          <p:spPr>
            <a:xfrm>
              <a:off x="2728625" y="1851775"/>
              <a:ext cx="111025" cy="89325"/>
            </a:xfrm>
            <a:custGeom>
              <a:avLst/>
              <a:gdLst/>
              <a:ahLst/>
              <a:cxnLst/>
              <a:rect l="l" t="t" r="r" b="b"/>
              <a:pathLst>
                <a:path w="4441" h="3573" extrusionOk="0">
                  <a:moveTo>
                    <a:pt x="1939" y="1652"/>
                  </a:moveTo>
                  <a:cubicBezTo>
                    <a:pt x="1949" y="1652"/>
                    <a:pt x="1960" y="1661"/>
                    <a:pt x="1971" y="1673"/>
                  </a:cubicBezTo>
                  <a:lnTo>
                    <a:pt x="1971" y="1684"/>
                  </a:lnTo>
                  <a:lnTo>
                    <a:pt x="1981" y="1694"/>
                  </a:lnTo>
                  <a:cubicBezTo>
                    <a:pt x="1971" y="1694"/>
                    <a:pt x="1971" y="1684"/>
                    <a:pt x="1960" y="1684"/>
                  </a:cubicBezTo>
                  <a:cubicBezTo>
                    <a:pt x="1955" y="1672"/>
                    <a:pt x="1948" y="1661"/>
                    <a:pt x="1939" y="1652"/>
                  </a:cubicBezTo>
                  <a:close/>
                  <a:moveTo>
                    <a:pt x="2025" y="1715"/>
                  </a:moveTo>
                  <a:lnTo>
                    <a:pt x="2025" y="1726"/>
                  </a:lnTo>
                  <a:lnTo>
                    <a:pt x="2035" y="1726"/>
                  </a:lnTo>
                  <a:lnTo>
                    <a:pt x="2035" y="1736"/>
                  </a:lnTo>
                  <a:lnTo>
                    <a:pt x="2025" y="1736"/>
                  </a:lnTo>
                  <a:lnTo>
                    <a:pt x="2025" y="1726"/>
                  </a:lnTo>
                  <a:lnTo>
                    <a:pt x="2014" y="1726"/>
                  </a:lnTo>
                  <a:lnTo>
                    <a:pt x="2014" y="1715"/>
                  </a:lnTo>
                  <a:close/>
                  <a:moveTo>
                    <a:pt x="2415" y="1"/>
                  </a:moveTo>
                  <a:cubicBezTo>
                    <a:pt x="1906" y="1"/>
                    <a:pt x="1387" y="180"/>
                    <a:pt x="985" y="464"/>
                  </a:cubicBezTo>
                  <a:cubicBezTo>
                    <a:pt x="392" y="889"/>
                    <a:pt x="0" y="1577"/>
                    <a:pt x="254" y="2318"/>
                  </a:cubicBezTo>
                  <a:cubicBezTo>
                    <a:pt x="456" y="2923"/>
                    <a:pt x="1007" y="3379"/>
                    <a:pt x="1632" y="3527"/>
                  </a:cubicBezTo>
                  <a:cubicBezTo>
                    <a:pt x="1772" y="3558"/>
                    <a:pt x="1913" y="3573"/>
                    <a:pt x="2053" y="3573"/>
                  </a:cubicBezTo>
                  <a:cubicBezTo>
                    <a:pt x="2440" y="3573"/>
                    <a:pt x="2814" y="3456"/>
                    <a:pt x="3126" y="3231"/>
                  </a:cubicBezTo>
                  <a:cubicBezTo>
                    <a:pt x="3457" y="3231"/>
                    <a:pt x="3762" y="3058"/>
                    <a:pt x="3931" y="2775"/>
                  </a:cubicBezTo>
                  <a:cubicBezTo>
                    <a:pt x="4440" y="1927"/>
                    <a:pt x="4259" y="889"/>
                    <a:pt x="3444" y="306"/>
                  </a:cubicBezTo>
                  <a:cubicBezTo>
                    <a:pt x="3138" y="93"/>
                    <a:pt x="2779" y="1"/>
                    <a:pt x="24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821"/>
        <p:cNvGrpSpPr/>
        <p:nvPr/>
      </p:nvGrpSpPr>
      <p:grpSpPr>
        <a:xfrm>
          <a:off x="0" y="0"/>
          <a:ext cx="0" cy="0"/>
          <a:chOff x="0" y="0"/>
          <a:chExt cx="0" cy="0"/>
        </a:xfrm>
      </p:grpSpPr>
      <p:sp>
        <p:nvSpPr>
          <p:cNvPr id="1822" name="Google Shape;1822;p56"/>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grpSp>
        <p:nvGrpSpPr>
          <p:cNvPr id="1823" name="Google Shape;1823;p56"/>
          <p:cNvGrpSpPr/>
          <p:nvPr/>
        </p:nvGrpSpPr>
        <p:grpSpPr>
          <a:xfrm>
            <a:off x="3221792" y="1819743"/>
            <a:ext cx="759521" cy="2492724"/>
            <a:chOff x="2139347" y="1618877"/>
            <a:chExt cx="910151" cy="2987087"/>
          </a:xfrm>
        </p:grpSpPr>
        <p:sp>
          <p:nvSpPr>
            <p:cNvPr id="1824" name="Google Shape;1824;p56"/>
            <p:cNvSpPr/>
            <p:nvPr/>
          </p:nvSpPr>
          <p:spPr>
            <a:xfrm>
              <a:off x="2139347" y="1618877"/>
              <a:ext cx="910151" cy="2987087"/>
            </a:xfrm>
            <a:custGeom>
              <a:avLst/>
              <a:gdLst/>
              <a:ahLst/>
              <a:cxnLst/>
              <a:rect l="l" t="t" r="r" b="b"/>
              <a:pathLst>
                <a:path w="60900" h="199872" extrusionOk="0">
                  <a:moveTo>
                    <a:pt x="13168" y="15991"/>
                  </a:moveTo>
                  <a:cubicBezTo>
                    <a:pt x="12089" y="14183"/>
                    <a:pt x="10761" y="12560"/>
                    <a:pt x="9801" y="10702"/>
                  </a:cubicBezTo>
                  <a:cubicBezTo>
                    <a:pt x="8783" y="8728"/>
                    <a:pt x="8803" y="8580"/>
                    <a:pt x="10517" y="7150"/>
                  </a:cubicBezTo>
                  <a:cubicBezTo>
                    <a:pt x="16553" y="2116"/>
                    <a:pt x="23550" y="0"/>
                    <a:pt x="31344" y="227"/>
                  </a:cubicBezTo>
                  <a:cubicBezTo>
                    <a:pt x="36394" y="376"/>
                    <a:pt x="41220" y="1325"/>
                    <a:pt x="45651" y="3881"/>
                  </a:cubicBezTo>
                  <a:cubicBezTo>
                    <a:pt x="47462" y="4927"/>
                    <a:pt x="49188" y="6097"/>
                    <a:pt x="50773" y="7459"/>
                  </a:cubicBezTo>
                  <a:cubicBezTo>
                    <a:pt x="52099" y="8599"/>
                    <a:pt x="52082" y="8800"/>
                    <a:pt x="51315" y="10352"/>
                  </a:cubicBezTo>
                  <a:cubicBezTo>
                    <a:pt x="50429" y="12148"/>
                    <a:pt x="49221" y="13736"/>
                    <a:pt x="48132" y="15400"/>
                  </a:cubicBezTo>
                  <a:cubicBezTo>
                    <a:pt x="48005" y="15595"/>
                    <a:pt x="47829" y="15765"/>
                    <a:pt x="47831" y="16031"/>
                  </a:cubicBezTo>
                  <a:cubicBezTo>
                    <a:pt x="49162" y="17223"/>
                    <a:pt x="50482" y="18444"/>
                    <a:pt x="51845" y="19616"/>
                  </a:cubicBezTo>
                  <a:cubicBezTo>
                    <a:pt x="57189" y="24210"/>
                    <a:pt x="59835" y="30044"/>
                    <a:pt x="60090" y="37063"/>
                  </a:cubicBezTo>
                  <a:cubicBezTo>
                    <a:pt x="60270" y="42019"/>
                    <a:pt x="59234" y="46766"/>
                    <a:pt x="57959" y="51492"/>
                  </a:cubicBezTo>
                  <a:cubicBezTo>
                    <a:pt x="57478" y="53278"/>
                    <a:pt x="57020" y="55067"/>
                    <a:pt x="56847" y="56917"/>
                  </a:cubicBezTo>
                  <a:cubicBezTo>
                    <a:pt x="56814" y="57247"/>
                    <a:pt x="56744" y="57579"/>
                    <a:pt x="56764" y="57906"/>
                  </a:cubicBezTo>
                  <a:cubicBezTo>
                    <a:pt x="56899" y="60170"/>
                    <a:pt x="57230" y="60868"/>
                    <a:pt x="59578" y="60856"/>
                  </a:cubicBezTo>
                  <a:cubicBezTo>
                    <a:pt x="60000" y="60853"/>
                    <a:pt x="60488" y="60779"/>
                    <a:pt x="60690" y="61274"/>
                  </a:cubicBezTo>
                  <a:cubicBezTo>
                    <a:pt x="60899" y="61792"/>
                    <a:pt x="60574" y="62170"/>
                    <a:pt x="60233" y="62526"/>
                  </a:cubicBezTo>
                  <a:cubicBezTo>
                    <a:pt x="58461" y="64376"/>
                    <a:pt x="56154" y="65022"/>
                    <a:pt x="53731" y="65401"/>
                  </a:cubicBezTo>
                  <a:cubicBezTo>
                    <a:pt x="49690" y="66033"/>
                    <a:pt x="46038" y="64923"/>
                    <a:pt x="42607" y="62885"/>
                  </a:cubicBezTo>
                  <a:cubicBezTo>
                    <a:pt x="42144" y="62609"/>
                    <a:pt x="41836" y="62502"/>
                    <a:pt x="41360" y="62838"/>
                  </a:cubicBezTo>
                  <a:cubicBezTo>
                    <a:pt x="40586" y="63385"/>
                    <a:pt x="39749" y="63852"/>
                    <a:pt x="38851" y="64157"/>
                  </a:cubicBezTo>
                  <a:cubicBezTo>
                    <a:pt x="38281" y="64350"/>
                    <a:pt x="38163" y="64715"/>
                    <a:pt x="38168" y="65235"/>
                  </a:cubicBezTo>
                  <a:cubicBezTo>
                    <a:pt x="38176" y="66041"/>
                    <a:pt x="38200" y="66852"/>
                    <a:pt x="38135" y="67653"/>
                  </a:cubicBezTo>
                  <a:cubicBezTo>
                    <a:pt x="38078" y="68345"/>
                    <a:pt x="38328" y="68661"/>
                    <a:pt x="38995" y="68867"/>
                  </a:cubicBezTo>
                  <a:cubicBezTo>
                    <a:pt x="41332" y="69590"/>
                    <a:pt x="43474" y="70728"/>
                    <a:pt x="45253" y="72409"/>
                  </a:cubicBezTo>
                  <a:cubicBezTo>
                    <a:pt x="46430" y="73520"/>
                    <a:pt x="47736" y="74431"/>
                    <a:pt x="49024" y="75388"/>
                  </a:cubicBezTo>
                  <a:cubicBezTo>
                    <a:pt x="53770" y="78916"/>
                    <a:pt x="56830" y="83718"/>
                    <a:pt x="59204" y="89022"/>
                  </a:cubicBezTo>
                  <a:cubicBezTo>
                    <a:pt x="59689" y="90103"/>
                    <a:pt x="60089" y="91219"/>
                    <a:pt x="60381" y="92370"/>
                  </a:cubicBezTo>
                  <a:cubicBezTo>
                    <a:pt x="60683" y="93561"/>
                    <a:pt x="60632" y="93856"/>
                    <a:pt x="59553" y="94478"/>
                  </a:cubicBezTo>
                  <a:cubicBezTo>
                    <a:pt x="58781" y="94922"/>
                    <a:pt x="58583" y="95407"/>
                    <a:pt x="58660" y="96289"/>
                  </a:cubicBezTo>
                  <a:cubicBezTo>
                    <a:pt x="59080" y="101113"/>
                    <a:pt x="59142" y="105950"/>
                    <a:pt x="58887" y="110786"/>
                  </a:cubicBezTo>
                  <a:cubicBezTo>
                    <a:pt x="58819" y="112058"/>
                    <a:pt x="58715" y="113341"/>
                    <a:pt x="58362" y="114582"/>
                  </a:cubicBezTo>
                  <a:cubicBezTo>
                    <a:pt x="57859" y="116348"/>
                    <a:pt x="56718" y="117409"/>
                    <a:pt x="54913" y="117766"/>
                  </a:cubicBezTo>
                  <a:cubicBezTo>
                    <a:pt x="53225" y="118101"/>
                    <a:pt x="51516" y="118083"/>
                    <a:pt x="49811" y="118046"/>
                  </a:cubicBezTo>
                  <a:cubicBezTo>
                    <a:pt x="48349" y="118014"/>
                    <a:pt x="48491" y="117978"/>
                    <a:pt x="48480" y="119297"/>
                  </a:cubicBezTo>
                  <a:cubicBezTo>
                    <a:pt x="48443" y="124264"/>
                    <a:pt x="49176" y="129131"/>
                    <a:pt x="50576" y="133879"/>
                  </a:cubicBezTo>
                  <a:cubicBezTo>
                    <a:pt x="52322" y="139809"/>
                    <a:pt x="53545" y="145834"/>
                    <a:pt x="54102" y="151987"/>
                  </a:cubicBezTo>
                  <a:cubicBezTo>
                    <a:pt x="54301" y="154203"/>
                    <a:pt x="54397" y="156431"/>
                    <a:pt x="54318" y="158667"/>
                  </a:cubicBezTo>
                  <a:cubicBezTo>
                    <a:pt x="54274" y="159950"/>
                    <a:pt x="53718" y="160638"/>
                    <a:pt x="52496" y="161004"/>
                  </a:cubicBezTo>
                  <a:cubicBezTo>
                    <a:pt x="50454" y="161616"/>
                    <a:pt x="48375" y="162077"/>
                    <a:pt x="46305" y="162584"/>
                  </a:cubicBezTo>
                  <a:cubicBezTo>
                    <a:pt x="45610" y="162756"/>
                    <a:pt x="45310" y="163008"/>
                    <a:pt x="45365" y="163795"/>
                  </a:cubicBezTo>
                  <a:cubicBezTo>
                    <a:pt x="45750" y="169241"/>
                    <a:pt x="45606" y="174698"/>
                    <a:pt x="45615" y="180153"/>
                  </a:cubicBezTo>
                  <a:cubicBezTo>
                    <a:pt x="45619" y="180910"/>
                    <a:pt x="45668" y="181668"/>
                    <a:pt x="45760" y="182420"/>
                  </a:cubicBezTo>
                  <a:cubicBezTo>
                    <a:pt x="45944" y="183956"/>
                    <a:pt x="46609" y="185223"/>
                    <a:pt x="47707" y="186271"/>
                  </a:cubicBezTo>
                  <a:cubicBezTo>
                    <a:pt x="48977" y="187481"/>
                    <a:pt x="50278" y="188659"/>
                    <a:pt x="51563" y="189853"/>
                  </a:cubicBezTo>
                  <a:cubicBezTo>
                    <a:pt x="52503" y="190728"/>
                    <a:pt x="53377" y="191664"/>
                    <a:pt x="54133" y="192702"/>
                  </a:cubicBezTo>
                  <a:cubicBezTo>
                    <a:pt x="54999" y="193894"/>
                    <a:pt x="55458" y="195211"/>
                    <a:pt x="55273" y="196705"/>
                  </a:cubicBezTo>
                  <a:cubicBezTo>
                    <a:pt x="55033" y="198641"/>
                    <a:pt x="53796" y="199740"/>
                    <a:pt x="51846" y="199813"/>
                  </a:cubicBezTo>
                  <a:cubicBezTo>
                    <a:pt x="50352" y="199871"/>
                    <a:pt x="48897" y="199674"/>
                    <a:pt x="47533" y="199087"/>
                  </a:cubicBezTo>
                  <a:cubicBezTo>
                    <a:pt x="43835" y="197495"/>
                    <a:pt x="40188" y="195801"/>
                    <a:pt x="36778" y="193624"/>
                  </a:cubicBezTo>
                  <a:cubicBezTo>
                    <a:pt x="35089" y="192545"/>
                    <a:pt x="34241" y="191171"/>
                    <a:pt x="34441" y="189132"/>
                  </a:cubicBezTo>
                  <a:cubicBezTo>
                    <a:pt x="34858" y="184925"/>
                    <a:pt x="34884" y="180707"/>
                    <a:pt x="34690" y="176485"/>
                  </a:cubicBezTo>
                  <a:cubicBezTo>
                    <a:pt x="34516" y="172649"/>
                    <a:pt x="34357" y="168813"/>
                    <a:pt x="34216" y="164976"/>
                  </a:cubicBezTo>
                  <a:cubicBezTo>
                    <a:pt x="34196" y="164468"/>
                    <a:pt x="34092" y="164199"/>
                    <a:pt x="33498" y="164210"/>
                  </a:cubicBezTo>
                  <a:cubicBezTo>
                    <a:pt x="31505" y="164240"/>
                    <a:pt x="29512" y="164243"/>
                    <a:pt x="27521" y="164208"/>
                  </a:cubicBezTo>
                  <a:cubicBezTo>
                    <a:pt x="26867" y="164197"/>
                    <a:pt x="26747" y="164475"/>
                    <a:pt x="26734" y="165049"/>
                  </a:cubicBezTo>
                  <a:cubicBezTo>
                    <a:pt x="26682" y="167228"/>
                    <a:pt x="26597" y="169408"/>
                    <a:pt x="26506" y="171587"/>
                  </a:cubicBezTo>
                  <a:cubicBezTo>
                    <a:pt x="26324" y="175850"/>
                    <a:pt x="26011" y="180111"/>
                    <a:pt x="26191" y="184383"/>
                  </a:cubicBezTo>
                  <a:cubicBezTo>
                    <a:pt x="26264" y="186134"/>
                    <a:pt x="26382" y="187884"/>
                    <a:pt x="26499" y="189633"/>
                  </a:cubicBezTo>
                  <a:cubicBezTo>
                    <a:pt x="26610" y="191269"/>
                    <a:pt x="25897" y="192449"/>
                    <a:pt x="24569" y="193338"/>
                  </a:cubicBezTo>
                  <a:cubicBezTo>
                    <a:pt x="20966" y="195746"/>
                    <a:pt x="17060" y="197555"/>
                    <a:pt x="13073" y="199205"/>
                  </a:cubicBezTo>
                  <a:cubicBezTo>
                    <a:pt x="11786" y="199737"/>
                    <a:pt x="10414" y="199866"/>
                    <a:pt x="9025" y="199810"/>
                  </a:cubicBezTo>
                  <a:cubicBezTo>
                    <a:pt x="7154" y="199734"/>
                    <a:pt x="5941" y="198641"/>
                    <a:pt x="5684" y="196770"/>
                  </a:cubicBezTo>
                  <a:cubicBezTo>
                    <a:pt x="5457" y="195111"/>
                    <a:pt x="6031" y="193694"/>
                    <a:pt x="7024" y="192409"/>
                  </a:cubicBezTo>
                  <a:cubicBezTo>
                    <a:pt x="8248" y="190824"/>
                    <a:pt x="9743" y="189502"/>
                    <a:pt x="11208" y="188153"/>
                  </a:cubicBezTo>
                  <a:cubicBezTo>
                    <a:pt x="11697" y="187704"/>
                    <a:pt x="12184" y="187251"/>
                    <a:pt x="12694" y="186827"/>
                  </a:cubicBezTo>
                  <a:cubicBezTo>
                    <a:pt x="14578" y="185249"/>
                    <a:pt x="15334" y="183194"/>
                    <a:pt x="15332" y="180788"/>
                  </a:cubicBezTo>
                  <a:cubicBezTo>
                    <a:pt x="15327" y="175949"/>
                    <a:pt x="15265" y="171111"/>
                    <a:pt x="15424" y="166274"/>
                  </a:cubicBezTo>
                  <a:cubicBezTo>
                    <a:pt x="15453" y="165373"/>
                    <a:pt x="15487" y="164472"/>
                    <a:pt x="15564" y="163575"/>
                  </a:cubicBezTo>
                  <a:cubicBezTo>
                    <a:pt x="15605" y="163086"/>
                    <a:pt x="15548" y="162816"/>
                    <a:pt x="14975" y="162683"/>
                  </a:cubicBezTo>
                  <a:cubicBezTo>
                    <a:pt x="13130" y="162260"/>
                    <a:pt x="11309" y="161733"/>
                    <a:pt x="9465" y="161306"/>
                  </a:cubicBezTo>
                  <a:cubicBezTo>
                    <a:pt x="8914" y="161180"/>
                    <a:pt x="8378" y="160990"/>
                    <a:pt x="7871" y="160736"/>
                  </a:cubicBezTo>
                  <a:cubicBezTo>
                    <a:pt x="7038" y="160318"/>
                    <a:pt x="6643" y="159671"/>
                    <a:pt x="6549" y="158716"/>
                  </a:cubicBezTo>
                  <a:cubicBezTo>
                    <a:pt x="6064" y="153729"/>
                    <a:pt x="6333" y="148767"/>
                    <a:pt x="6999" y="143821"/>
                  </a:cubicBezTo>
                  <a:cubicBezTo>
                    <a:pt x="7506" y="140051"/>
                    <a:pt x="8504" y="136402"/>
                    <a:pt x="9902" y="132857"/>
                  </a:cubicBezTo>
                  <a:cubicBezTo>
                    <a:pt x="10789" y="130606"/>
                    <a:pt x="11449" y="128278"/>
                    <a:pt x="11786" y="125872"/>
                  </a:cubicBezTo>
                  <a:cubicBezTo>
                    <a:pt x="11846" y="125451"/>
                    <a:pt x="11861" y="125025"/>
                    <a:pt x="11902" y="124601"/>
                  </a:cubicBezTo>
                  <a:cubicBezTo>
                    <a:pt x="11956" y="124054"/>
                    <a:pt x="11672" y="123879"/>
                    <a:pt x="11163" y="123794"/>
                  </a:cubicBezTo>
                  <a:cubicBezTo>
                    <a:pt x="8971" y="123433"/>
                    <a:pt x="8966" y="123422"/>
                    <a:pt x="8675" y="121268"/>
                  </a:cubicBezTo>
                  <a:cubicBezTo>
                    <a:pt x="8567" y="120469"/>
                    <a:pt x="8486" y="119666"/>
                    <a:pt x="8428" y="118863"/>
                  </a:cubicBezTo>
                  <a:cubicBezTo>
                    <a:pt x="8374" y="118144"/>
                    <a:pt x="8123" y="117749"/>
                    <a:pt x="7297" y="117793"/>
                  </a:cubicBezTo>
                  <a:cubicBezTo>
                    <a:pt x="6487" y="117839"/>
                    <a:pt x="5713" y="117544"/>
                    <a:pt x="4964" y="117238"/>
                  </a:cubicBezTo>
                  <a:cubicBezTo>
                    <a:pt x="2862" y="116375"/>
                    <a:pt x="1590" y="114922"/>
                    <a:pt x="1386" y="112559"/>
                  </a:cubicBezTo>
                  <a:cubicBezTo>
                    <a:pt x="892" y="106832"/>
                    <a:pt x="663" y="101108"/>
                    <a:pt x="1274" y="95378"/>
                  </a:cubicBezTo>
                  <a:cubicBezTo>
                    <a:pt x="1329" y="94869"/>
                    <a:pt x="1354" y="94466"/>
                    <a:pt x="890" y="94130"/>
                  </a:cubicBezTo>
                  <a:cubicBezTo>
                    <a:pt x="292" y="93696"/>
                    <a:pt x="357" y="93112"/>
                    <a:pt x="533" y="92465"/>
                  </a:cubicBezTo>
                  <a:cubicBezTo>
                    <a:pt x="1302" y="89654"/>
                    <a:pt x="2537" y="87050"/>
                    <a:pt x="4006" y="84551"/>
                  </a:cubicBezTo>
                  <a:cubicBezTo>
                    <a:pt x="6493" y="80323"/>
                    <a:pt x="9578" y="76652"/>
                    <a:pt x="13828" y="74074"/>
                  </a:cubicBezTo>
                  <a:cubicBezTo>
                    <a:pt x="14066" y="73929"/>
                    <a:pt x="14297" y="73752"/>
                    <a:pt x="14486" y="73549"/>
                  </a:cubicBezTo>
                  <a:cubicBezTo>
                    <a:pt x="16492" y="71376"/>
                    <a:pt x="18932" y="69866"/>
                    <a:pt x="21721" y="68949"/>
                  </a:cubicBezTo>
                  <a:cubicBezTo>
                    <a:pt x="22525" y="68684"/>
                    <a:pt x="22975" y="68357"/>
                    <a:pt x="22796" y="67471"/>
                  </a:cubicBezTo>
                  <a:cubicBezTo>
                    <a:pt x="22787" y="67425"/>
                    <a:pt x="22796" y="67376"/>
                    <a:pt x="22795" y="67329"/>
                  </a:cubicBezTo>
                  <a:cubicBezTo>
                    <a:pt x="22765" y="66429"/>
                    <a:pt x="22952" y="65444"/>
                    <a:pt x="22641" y="64655"/>
                  </a:cubicBezTo>
                  <a:cubicBezTo>
                    <a:pt x="22338" y="63885"/>
                    <a:pt x="21171" y="63931"/>
                    <a:pt x="20523" y="63400"/>
                  </a:cubicBezTo>
                  <a:cubicBezTo>
                    <a:pt x="19530" y="62586"/>
                    <a:pt x="18732" y="62646"/>
                    <a:pt x="17555" y="63318"/>
                  </a:cubicBezTo>
                  <a:cubicBezTo>
                    <a:pt x="13520" y="65626"/>
                    <a:pt x="9197" y="66227"/>
                    <a:pt x="4675" y="64850"/>
                  </a:cubicBezTo>
                  <a:cubicBezTo>
                    <a:pt x="3194" y="64400"/>
                    <a:pt x="1875" y="63699"/>
                    <a:pt x="784" y="62592"/>
                  </a:cubicBezTo>
                  <a:cubicBezTo>
                    <a:pt x="415" y="62218"/>
                    <a:pt x="1" y="61843"/>
                    <a:pt x="272" y="61243"/>
                  </a:cubicBezTo>
                  <a:cubicBezTo>
                    <a:pt x="499" y="60741"/>
                    <a:pt x="988" y="60855"/>
                    <a:pt x="1399" y="60859"/>
                  </a:cubicBezTo>
                  <a:cubicBezTo>
                    <a:pt x="3645" y="60878"/>
                    <a:pt x="4207" y="60224"/>
                    <a:pt x="4156" y="57587"/>
                  </a:cubicBezTo>
                  <a:cubicBezTo>
                    <a:pt x="4124" y="55885"/>
                    <a:pt x="3695" y="54212"/>
                    <a:pt x="3267" y="52556"/>
                  </a:cubicBezTo>
                  <a:cubicBezTo>
                    <a:pt x="2358" y="49025"/>
                    <a:pt x="1333" y="45516"/>
                    <a:pt x="1006" y="41860"/>
                  </a:cubicBezTo>
                  <a:cubicBezTo>
                    <a:pt x="594" y="37273"/>
                    <a:pt x="862" y="32758"/>
                    <a:pt x="2599" y="28433"/>
                  </a:cubicBezTo>
                  <a:cubicBezTo>
                    <a:pt x="3948" y="25072"/>
                    <a:pt x="6120" y="22281"/>
                    <a:pt x="8806" y="19875"/>
                  </a:cubicBezTo>
                  <a:cubicBezTo>
                    <a:pt x="10247" y="18582"/>
                    <a:pt x="11699" y="17298"/>
                    <a:pt x="13168" y="159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6"/>
            <p:cNvSpPr/>
            <p:nvPr/>
          </p:nvSpPr>
          <p:spPr>
            <a:xfrm>
              <a:off x="2250060" y="3333009"/>
              <a:ext cx="680909" cy="723592"/>
            </a:xfrm>
            <a:custGeom>
              <a:avLst/>
              <a:gdLst/>
              <a:ahLst/>
              <a:cxnLst/>
              <a:rect l="l" t="t" r="r" b="b"/>
              <a:pathLst>
                <a:path w="45561" h="48417" extrusionOk="0">
                  <a:moveTo>
                    <a:pt x="24162" y="0"/>
                  </a:moveTo>
                  <a:cubicBezTo>
                    <a:pt x="28006" y="1017"/>
                    <a:pt x="31594" y="2086"/>
                    <a:pt x="35302" y="2631"/>
                  </a:cubicBezTo>
                  <a:cubicBezTo>
                    <a:pt x="36518" y="2808"/>
                    <a:pt x="37720" y="3139"/>
                    <a:pt x="38958" y="3105"/>
                  </a:cubicBezTo>
                  <a:cubicBezTo>
                    <a:pt x="39736" y="3084"/>
                    <a:pt x="39911" y="3430"/>
                    <a:pt x="39878" y="4131"/>
                  </a:cubicBezTo>
                  <a:cubicBezTo>
                    <a:pt x="39716" y="7655"/>
                    <a:pt x="40204" y="11134"/>
                    <a:pt x="40697" y="14607"/>
                  </a:cubicBezTo>
                  <a:cubicBezTo>
                    <a:pt x="41104" y="17475"/>
                    <a:pt x="42093" y="20210"/>
                    <a:pt x="42815" y="23007"/>
                  </a:cubicBezTo>
                  <a:cubicBezTo>
                    <a:pt x="44297" y="28758"/>
                    <a:pt x="45323" y="34583"/>
                    <a:pt x="45527" y="40533"/>
                  </a:cubicBezTo>
                  <a:cubicBezTo>
                    <a:pt x="45560" y="41478"/>
                    <a:pt x="45495" y="42428"/>
                    <a:pt x="45470" y="43376"/>
                  </a:cubicBezTo>
                  <a:cubicBezTo>
                    <a:pt x="45444" y="44409"/>
                    <a:pt x="44936" y="44975"/>
                    <a:pt x="43919" y="45270"/>
                  </a:cubicBezTo>
                  <a:cubicBezTo>
                    <a:pt x="41231" y="46046"/>
                    <a:pt x="38522" y="46709"/>
                    <a:pt x="35769" y="47206"/>
                  </a:cubicBezTo>
                  <a:cubicBezTo>
                    <a:pt x="32684" y="47764"/>
                    <a:pt x="29578" y="48081"/>
                    <a:pt x="26443" y="48175"/>
                  </a:cubicBezTo>
                  <a:cubicBezTo>
                    <a:pt x="18390" y="48416"/>
                    <a:pt x="10445" y="47772"/>
                    <a:pt x="2688" y="45440"/>
                  </a:cubicBezTo>
                  <a:cubicBezTo>
                    <a:pt x="561" y="44800"/>
                    <a:pt x="499" y="44830"/>
                    <a:pt x="393" y="42908"/>
                  </a:cubicBezTo>
                  <a:cubicBezTo>
                    <a:pt x="0" y="35807"/>
                    <a:pt x="475" y="28789"/>
                    <a:pt x="2580" y="21947"/>
                  </a:cubicBezTo>
                  <a:cubicBezTo>
                    <a:pt x="3222" y="19865"/>
                    <a:pt x="4118" y="17869"/>
                    <a:pt x="4682" y="15759"/>
                  </a:cubicBezTo>
                  <a:cubicBezTo>
                    <a:pt x="5172" y="13926"/>
                    <a:pt x="5668" y="12092"/>
                    <a:pt x="5695" y="10180"/>
                  </a:cubicBezTo>
                  <a:cubicBezTo>
                    <a:pt x="5704" y="9569"/>
                    <a:pt x="5888" y="9315"/>
                    <a:pt x="6523" y="9406"/>
                  </a:cubicBezTo>
                  <a:cubicBezTo>
                    <a:pt x="9634" y="9856"/>
                    <a:pt x="12766" y="9591"/>
                    <a:pt x="15889" y="9652"/>
                  </a:cubicBezTo>
                  <a:cubicBezTo>
                    <a:pt x="18117" y="9697"/>
                    <a:pt x="20347" y="9647"/>
                    <a:pt x="22573" y="9789"/>
                  </a:cubicBezTo>
                  <a:cubicBezTo>
                    <a:pt x="24213" y="9896"/>
                    <a:pt x="24481" y="9569"/>
                    <a:pt x="24415" y="7945"/>
                  </a:cubicBezTo>
                  <a:cubicBezTo>
                    <a:pt x="24308" y="5343"/>
                    <a:pt x="24247" y="2739"/>
                    <a:pt x="24162" y="0"/>
                  </a:cubicBezTo>
                  <a:close/>
                </a:path>
              </a:pathLst>
            </a:custGeom>
            <a:solidFill>
              <a:srgbClr val="FFFB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6"/>
            <p:cNvSpPr/>
            <p:nvPr/>
          </p:nvSpPr>
          <p:spPr>
            <a:xfrm>
              <a:off x="2167459" y="1874541"/>
              <a:ext cx="853031" cy="717091"/>
            </a:xfrm>
            <a:custGeom>
              <a:avLst/>
              <a:gdLst/>
              <a:ahLst/>
              <a:cxnLst/>
              <a:rect l="l" t="t" r="r" b="b"/>
              <a:pathLst>
                <a:path w="57078" h="47982" extrusionOk="0">
                  <a:moveTo>
                    <a:pt x="56335" y="45157"/>
                  </a:moveTo>
                  <a:cubicBezTo>
                    <a:pt x="52836" y="47972"/>
                    <a:pt x="45751" y="47800"/>
                    <a:pt x="41483" y="44475"/>
                  </a:cubicBezTo>
                  <a:cubicBezTo>
                    <a:pt x="42478" y="43277"/>
                    <a:pt x="43676" y="42270"/>
                    <a:pt x="44614" y="41017"/>
                  </a:cubicBezTo>
                  <a:cubicBezTo>
                    <a:pt x="47547" y="37104"/>
                    <a:pt x="49427" y="32790"/>
                    <a:pt x="49997" y="27903"/>
                  </a:cubicBezTo>
                  <a:cubicBezTo>
                    <a:pt x="50250" y="25741"/>
                    <a:pt x="50596" y="23591"/>
                    <a:pt x="50562" y="21406"/>
                  </a:cubicBezTo>
                  <a:cubicBezTo>
                    <a:pt x="50538" y="19952"/>
                    <a:pt x="50472" y="19812"/>
                    <a:pt x="49071" y="19421"/>
                  </a:cubicBezTo>
                  <a:cubicBezTo>
                    <a:pt x="46099" y="18589"/>
                    <a:pt x="43197" y="17568"/>
                    <a:pt x="40429" y="16201"/>
                  </a:cubicBezTo>
                  <a:cubicBezTo>
                    <a:pt x="36375" y="14199"/>
                    <a:pt x="32552" y="11841"/>
                    <a:pt x="29311" y="8646"/>
                  </a:cubicBezTo>
                  <a:cubicBezTo>
                    <a:pt x="28791" y="8135"/>
                    <a:pt x="28418" y="8137"/>
                    <a:pt x="27884" y="8640"/>
                  </a:cubicBezTo>
                  <a:cubicBezTo>
                    <a:pt x="22352" y="13854"/>
                    <a:pt x="15802" y="17229"/>
                    <a:pt x="8530" y="19288"/>
                  </a:cubicBezTo>
                  <a:cubicBezTo>
                    <a:pt x="8302" y="19353"/>
                    <a:pt x="8078" y="19428"/>
                    <a:pt x="7854" y="19505"/>
                  </a:cubicBezTo>
                  <a:cubicBezTo>
                    <a:pt x="6779" y="19870"/>
                    <a:pt x="6653" y="20011"/>
                    <a:pt x="6636" y="21115"/>
                  </a:cubicBezTo>
                  <a:cubicBezTo>
                    <a:pt x="6609" y="22869"/>
                    <a:pt x="6694" y="24615"/>
                    <a:pt x="6956" y="26356"/>
                  </a:cubicBezTo>
                  <a:cubicBezTo>
                    <a:pt x="7344" y="28929"/>
                    <a:pt x="7665" y="31520"/>
                    <a:pt x="8624" y="33962"/>
                  </a:cubicBezTo>
                  <a:cubicBezTo>
                    <a:pt x="10062" y="37622"/>
                    <a:pt x="12104" y="40898"/>
                    <a:pt x="14947" y="43650"/>
                  </a:cubicBezTo>
                  <a:cubicBezTo>
                    <a:pt x="15213" y="43907"/>
                    <a:pt x="15551" y="44114"/>
                    <a:pt x="15661" y="44504"/>
                  </a:cubicBezTo>
                  <a:cubicBezTo>
                    <a:pt x="11470" y="47790"/>
                    <a:pt x="4376" y="47981"/>
                    <a:pt x="715" y="45050"/>
                  </a:cubicBezTo>
                  <a:cubicBezTo>
                    <a:pt x="2417" y="44811"/>
                    <a:pt x="3322" y="43809"/>
                    <a:pt x="3511" y="42256"/>
                  </a:cubicBezTo>
                  <a:cubicBezTo>
                    <a:pt x="3665" y="40988"/>
                    <a:pt x="3649" y="39702"/>
                    <a:pt x="3416" y="38431"/>
                  </a:cubicBezTo>
                  <a:cubicBezTo>
                    <a:pt x="2827" y="35217"/>
                    <a:pt x="1827" y="32099"/>
                    <a:pt x="1141" y="28908"/>
                  </a:cubicBezTo>
                  <a:cubicBezTo>
                    <a:pt x="125" y="24173"/>
                    <a:pt x="1" y="19426"/>
                    <a:pt x="1053" y="14680"/>
                  </a:cubicBezTo>
                  <a:cubicBezTo>
                    <a:pt x="1854" y="11064"/>
                    <a:pt x="3761" y="8034"/>
                    <a:pt x="6215" y="5331"/>
                  </a:cubicBezTo>
                  <a:cubicBezTo>
                    <a:pt x="7747" y="3645"/>
                    <a:pt x="9496" y="2179"/>
                    <a:pt x="11191" y="660"/>
                  </a:cubicBezTo>
                  <a:cubicBezTo>
                    <a:pt x="11927" y="1"/>
                    <a:pt x="12013" y="32"/>
                    <a:pt x="12601" y="853"/>
                  </a:cubicBezTo>
                  <a:cubicBezTo>
                    <a:pt x="13041" y="1470"/>
                    <a:pt x="13429" y="2127"/>
                    <a:pt x="13893" y="2725"/>
                  </a:cubicBezTo>
                  <a:cubicBezTo>
                    <a:pt x="14411" y="3390"/>
                    <a:pt x="14733" y="3979"/>
                    <a:pt x="13812" y="4582"/>
                  </a:cubicBezTo>
                  <a:cubicBezTo>
                    <a:pt x="13571" y="4740"/>
                    <a:pt x="13496" y="5065"/>
                    <a:pt x="13721" y="5337"/>
                  </a:cubicBezTo>
                  <a:cubicBezTo>
                    <a:pt x="13977" y="5650"/>
                    <a:pt x="14288" y="5632"/>
                    <a:pt x="14606" y="5431"/>
                  </a:cubicBezTo>
                  <a:cubicBezTo>
                    <a:pt x="15247" y="5027"/>
                    <a:pt x="15861" y="4569"/>
                    <a:pt x="16532" y="4224"/>
                  </a:cubicBezTo>
                  <a:cubicBezTo>
                    <a:pt x="19308" y="2791"/>
                    <a:pt x="22280" y="2034"/>
                    <a:pt x="25390" y="1910"/>
                  </a:cubicBezTo>
                  <a:cubicBezTo>
                    <a:pt x="27521" y="1824"/>
                    <a:pt x="29663" y="1803"/>
                    <a:pt x="31791" y="1913"/>
                  </a:cubicBezTo>
                  <a:cubicBezTo>
                    <a:pt x="35485" y="2103"/>
                    <a:pt x="38986" y="3020"/>
                    <a:pt x="42110" y="5104"/>
                  </a:cubicBezTo>
                  <a:cubicBezTo>
                    <a:pt x="42190" y="5156"/>
                    <a:pt x="42269" y="5208"/>
                    <a:pt x="42345" y="5265"/>
                  </a:cubicBezTo>
                  <a:cubicBezTo>
                    <a:pt x="42702" y="5533"/>
                    <a:pt x="43084" y="5796"/>
                    <a:pt x="43457" y="5336"/>
                  </a:cubicBezTo>
                  <a:cubicBezTo>
                    <a:pt x="43787" y="4929"/>
                    <a:pt x="43479" y="4597"/>
                    <a:pt x="43177" y="4379"/>
                  </a:cubicBezTo>
                  <a:cubicBezTo>
                    <a:pt x="42608" y="3968"/>
                    <a:pt x="42675" y="3594"/>
                    <a:pt x="43058" y="3085"/>
                  </a:cubicBezTo>
                  <a:cubicBezTo>
                    <a:pt x="43656" y="2290"/>
                    <a:pt x="44200" y="1454"/>
                    <a:pt x="44738" y="617"/>
                  </a:cubicBezTo>
                  <a:cubicBezTo>
                    <a:pt x="45050" y="132"/>
                    <a:pt x="45372" y="121"/>
                    <a:pt x="45778" y="475"/>
                  </a:cubicBezTo>
                  <a:cubicBezTo>
                    <a:pt x="49540" y="3755"/>
                    <a:pt x="53253" y="7068"/>
                    <a:pt x="55218" y="11848"/>
                  </a:cubicBezTo>
                  <a:cubicBezTo>
                    <a:pt x="56091" y="13975"/>
                    <a:pt x="56565" y="16196"/>
                    <a:pt x="56743" y="18459"/>
                  </a:cubicBezTo>
                  <a:cubicBezTo>
                    <a:pt x="57078" y="22740"/>
                    <a:pt x="56636" y="26963"/>
                    <a:pt x="55532" y="31124"/>
                  </a:cubicBezTo>
                  <a:cubicBezTo>
                    <a:pt x="54890" y="33546"/>
                    <a:pt x="54184" y="35953"/>
                    <a:pt x="53766" y="38431"/>
                  </a:cubicBezTo>
                  <a:cubicBezTo>
                    <a:pt x="53551" y="39704"/>
                    <a:pt x="53514" y="40992"/>
                    <a:pt x="53681" y="42256"/>
                  </a:cubicBezTo>
                  <a:cubicBezTo>
                    <a:pt x="53850" y="43548"/>
                    <a:pt x="54466" y="44594"/>
                    <a:pt x="55889" y="44900"/>
                  </a:cubicBezTo>
                  <a:cubicBezTo>
                    <a:pt x="56024" y="44929"/>
                    <a:pt x="56156" y="44983"/>
                    <a:pt x="56284" y="45039"/>
                  </a:cubicBezTo>
                  <a:cubicBezTo>
                    <a:pt x="56312" y="45051"/>
                    <a:pt x="56318" y="45116"/>
                    <a:pt x="56335" y="45157"/>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6"/>
            <p:cNvSpPr/>
            <p:nvPr/>
          </p:nvSpPr>
          <p:spPr>
            <a:xfrm>
              <a:off x="2283955" y="2020405"/>
              <a:ext cx="621981" cy="558330"/>
            </a:xfrm>
            <a:custGeom>
              <a:avLst/>
              <a:gdLst/>
              <a:ahLst/>
              <a:cxnLst/>
              <a:rect l="l" t="t" r="r" b="b"/>
              <a:pathLst>
                <a:path w="41618" h="37359" extrusionOk="0">
                  <a:moveTo>
                    <a:pt x="20775" y="37287"/>
                  </a:moveTo>
                  <a:cubicBezTo>
                    <a:pt x="19253" y="37358"/>
                    <a:pt x="17752" y="37208"/>
                    <a:pt x="16250" y="36958"/>
                  </a:cubicBezTo>
                  <a:cubicBezTo>
                    <a:pt x="11794" y="36216"/>
                    <a:pt x="8410" y="33812"/>
                    <a:pt x="5738" y="30266"/>
                  </a:cubicBezTo>
                  <a:cubicBezTo>
                    <a:pt x="2844" y="26429"/>
                    <a:pt x="1141" y="22123"/>
                    <a:pt x="628" y="17348"/>
                  </a:cubicBezTo>
                  <a:cubicBezTo>
                    <a:pt x="453" y="15701"/>
                    <a:pt x="250" y="14056"/>
                    <a:pt x="107" y="12406"/>
                  </a:cubicBezTo>
                  <a:cubicBezTo>
                    <a:pt x="0" y="11202"/>
                    <a:pt x="25" y="11174"/>
                    <a:pt x="1192" y="10836"/>
                  </a:cubicBezTo>
                  <a:cubicBezTo>
                    <a:pt x="5860" y="9490"/>
                    <a:pt x="10306" y="7636"/>
                    <a:pt x="14376" y="4960"/>
                  </a:cubicBezTo>
                  <a:cubicBezTo>
                    <a:pt x="16393" y="3633"/>
                    <a:pt x="18407" y="2286"/>
                    <a:pt x="20135" y="578"/>
                  </a:cubicBezTo>
                  <a:cubicBezTo>
                    <a:pt x="20576" y="143"/>
                    <a:pt x="20843" y="1"/>
                    <a:pt x="21392" y="500"/>
                  </a:cubicBezTo>
                  <a:cubicBezTo>
                    <a:pt x="26710" y="5331"/>
                    <a:pt x="32884" y="8623"/>
                    <a:pt x="39764" y="10635"/>
                  </a:cubicBezTo>
                  <a:cubicBezTo>
                    <a:pt x="41617" y="11179"/>
                    <a:pt x="41552" y="11192"/>
                    <a:pt x="41405" y="13150"/>
                  </a:cubicBezTo>
                  <a:cubicBezTo>
                    <a:pt x="41192" y="15943"/>
                    <a:pt x="40870" y="18717"/>
                    <a:pt x="40182" y="21430"/>
                  </a:cubicBezTo>
                  <a:cubicBezTo>
                    <a:pt x="39009" y="26054"/>
                    <a:pt x="36628" y="30004"/>
                    <a:pt x="33142" y="33226"/>
                  </a:cubicBezTo>
                  <a:cubicBezTo>
                    <a:pt x="30002" y="36129"/>
                    <a:pt x="26131" y="37244"/>
                    <a:pt x="21913" y="37287"/>
                  </a:cubicBezTo>
                  <a:cubicBezTo>
                    <a:pt x="21534" y="37290"/>
                    <a:pt x="21155" y="37287"/>
                    <a:pt x="20775" y="37287"/>
                  </a:cubicBezTo>
                  <a:close/>
                </a:path>
              </a:pathLst>
            </a:custGeom>
            <a:solidFill>
              <a:srgbClr val="F2B7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6"/>
            <p:cNvSpPr/>
            <p:nvPr/>
          </p:nvSpPr>
          <p:spPr>
            <a:xfrm>
              <a:off x="2165964" y="2690359"/>
              <a:ext cx="859218" cy="520385"/>
            </a:xfrm>
            <a:custGeom>
              <a:avLst/>
              <a:gdLst/>
              <a:ahLst/>
              <a:cxnLst/>
              <a:rect l="l" t="t" r="r" b="b"/>
              <a:pathLst>
                <a:path w="57492" h="34820" extrusionOk="0">
                  <a:moveTo>
                    <a:pt x="28656" y="0"/>
                  </a:moveTo>
                  <a:cubicBezTo>
                    <a:pt x="29221" y="853"/>
                    <a:pt x="29638" y="1532"/>
                    <a:pt x="30103" y="2176"/>
                  </a:cubicBezTo>
                  <a:cubicBezTo>
                    <a:pt x="33055" y="6253"/>
                    <a:pt x="36353" y="6911"/>
                    <a:pt x="40967" y="5318"/>
                  </a:cubicBezTo>
                  <a:cubicBezTo>
                    <a:pt x="41860" y="5009"/>
                    <a:pt x="42689" y="4530"/>
                    <a:pt x="43475" y="3990"/>
                  </a:cubicBezTo>
                  <a:cubicBezTo>
                    <a:pt x="44491" y="3291"/>
                    <a:pt x="44498" y="3298"/>
                    <a:pt x="45541" y="4013"/>
                  </a:cubicBezTo>
                  <a:cubicBezTo>
                    <a:pt x="47032" y="5038"/>
                    <a:pt x="48421" y="6194"/>
                    <a:pt x="49616" y="7547"/>
                  </a:cubicBezTo>
                  <a:cubicBezTo>
                    <a:pt x="52882" y="11246"/>
                    <a:pt x="55415" y="15388"/>
                    <a:pt x="57007" y="20078"/>
                  </a:cubicBezTo>
                  <a:cubicBezTo>
                    <a:pt x="57492" y="21509"/>
                    <a:pt x="57476" y="21561"/>
                    <a:pt x="56075" y="22194"/>
                  </a:cubicBezTo>
                  <a:cubicBezTo>
                    <a:pt x="53425" y="23390"/>
                    <a:pt x="50677" y="24249"/>
                    <a:pt x="47758" y="24465"/>
                  </a:cubicBezTo>
                  <a:cubicBezTo>
                    <a:pt x="46617" y="24549"/>
                    <a:pt x="46612" y="24532"/>
                    <a:pt x="46397" y="23437"/>
                  </a:cubicBezTo>
                  <a:cubicBezTo>
                    <a:pt x="46054" y="21697"/>
                    <a:pt x="45465" y="20060"/>
                    <a:pt x="44420" y="18609"/>
                  </a:cubicBezTo>
                  <a:cubicBezTo>
                    <a:pt x="44309" y="18455"/>
                    <a:pt x="44212" y="18291"/>
                    <a:pt x="44096" y="18141"/>
                  </a:cubicBezTo>
                  <a:cubicBezTo>
                    <a:pt x="43791" y="17750"/>
                    <a:pt x="43421" y="17355"/>
                    <a:pt x="42918" y="17727"/>
                  </a:cubicBezTo>
                  <a:cubicBezTo>
                    <a:pt x="42427" y="18090"/>
                    <a:pt x="42800" y="18483"/>
                    <a:pt x="43056" y="18822"/>
                  </a:cubicBezTo>
                  <a:cubicBezTo>
                    <a:pt x="45155" y="21598"/>
                    <a:pt x="45518" y="24817"/>
                    <a:pt x="45376" y="28141"/>
                  </a:cubicBezTo>
                  <a:cubicBezTo>
                    <a:pt x="45294" y="30083"/>
                    <a:pt x="44975" y="32002"/>
                    <a:pt x="44649" y="33920"/>
                  </a:cubicBezTo>
                  <a:cubicBezTo>
                    <a:pt x="44534" y="34597"/>
                    <a:pt x="44295" y="34820"/>
                    <a:pt x="43625" y="34656"/>
                  </a:cubicBezTo>
                  <a:cubicBezTo>
                    <a:pt x="40403" y="33867"/>
                    <a:pt x="37190" y="33060"/>
                    <a:pt x="34180" y="31608"/>
                  </a:cubicBezTo>
                  <a:cubicBezTo>
                    <a:pt x="33448" y="31255"/>
                    <a:pt x="32957" y="30767"/>
                    <a:pt x="32686" y="30004"/>
                  </a:cubicBezTo>
                  <a:cubicBezTo>
                    <a:pt x="32530" y="29561"/>
                    <a:pt x="32323" y="29116"/>
                    <a:pt x="32049" y="28738"/>
                  </a:cubicBezTo>
                  <a:cubicBezTo>
                    <a:pt x="31117" y="27448"/>
                    <a:pt x="30079" y="26289"/>
                    <a:pt x="28236" y="26405"/>
                  </a:cubicBezTo>
                  <a:cubicBezTo>
                    <a:pt x="28092" y="24508"/>
                    <a:pt x="28092" y="22664"/>
                    <a:pt x="28139" y="20818"/>
                  </a:cubicBezTo>
                  <a:cubicBezTo>
                    <a:pt x="28174" y="19492"/>
                    <a:pt x="28208" y="18162"/>
                    <a:pt x="28186" y="16836"/>
                  </a:cubicBezTo>
                  <a:cubicBezTo>
                    <a:pt x="28161" y="15325"/>
                    <a:pt x="27920" y="15108"/>
                    <a:pt x="26440" y="15087"/>
                  </a:cubicBezTo>
                  <a:cubicBezTo>
                    <a:pt x="23972" y="15052"/>
                    <a:pt x="21512" y="15228"/>
                    <a:pt x="19055" y="15441"/>
                  </a:cubicBezTo>
                  <a:cubicBezTo>
                    <a:pt x="15041" y="15786"/>
                    <a:pt x="11046" y="16326"/>
                    <a:pt x="7018" y="16525"/>
                  </a:cubicBezTo>
                  <a:cubicBezTo>
                    <a:pt x="4568" y="16646"/>
                    <a:pt x="4409" y="16902"/>
                    <a:pt x="4652" y="19393"/>
                  </a:cubicBezTo>
                  <a:cubicBezTo>
                    <a:pt x="4781" y="20706"/>
                    <a:pt x="4883" y="22024"/>
                    <a:pt x="5008" y="23481"/>
                  </a:cubicBezTo>
                  <a:cubicBezTo>
                    <a:pt x="3299" y="23136"/>
                    <a:pt x="1856" y="22502"/>
                    <a:pt x="457" y="21748"/>
                  </a:cubicBezTo>
                  <a:cubicBezTo>
                    <a:pt x="45" y="21526"/>
                    <a:pt x="0" y="21219"/>
                    <a:pt x="158" y="20796"/>
                  </a:cubicBezTo>
                  <a:cubicBezTo>
                    <a:pt x="444" y="20044"/>
                    <a:pt x="635" y="19256"/>
                    <a:pt x="947" y="18515"/>
                  </a:cubicBezTo>
                  <a:cubicBezTo>
                    <a:pt x="3009" y="13609"/>
                    <a:pt x="5746" y="9157"/>
                    <a:pt x="9792" y="5613"/>
                  </a:cubicBezTo>
                  <a:cubicBezTo>
                    <a:pt x="10502" y="4990"/>
                    <a:pt x="11315" y="4484"/>
                    <a:pt x="12037" y="3873"/>
                  </a:cubicBezTo>
                  <a:cubicBezTo>
                    <a:pt x="12646" y="3358"/>
                    <a:pt x="13104" y="3379"/>
                    <a:pt x="13772" y="3865"/>
                  </a:cubicBezTo>
                  <a:cubicBezTo>
                    <a:pt x="15441" y="5077"/>
                    <a:pt x="17319" y="5769"/>
                    <a:pt x="19403" y="6036"/>
                  </a:cubicBezTo>
                  <a:cubicBezTo>
                    <a:pt x="22517" y="6434"/>
                    <a:pt x="24833" y="5179"/>
                    <a:pt x="26743" y="2891"/>
                  </a:cubicBezTo>
                  <a:cubicBezTo>
                    <a:pt x="27440" y="2056"/>
                    <a:pt x="28021" y="1135"/>
                    <a:pt x="28656" y="0"/>
                  </a:cubicBezTo>
                  <a:close/>
                </a:path>
              </a:pathLst>
            </a:custGeom>
            <a:solidFill>
              <a:srgbClr val="FFFB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6"/>
            <p:cNvSpPr/>
            <p:nvPr/>
          </p:nvSpPr>
          <p:spPr>
            <a:xfrm>
              <a:off x="2255605" y="2929972"/>
              <a:ext cx="338982" cy="530099"/>
            </a:xfrm>
            <a:custGeom>
              <a:avLst/>
              <a:gdLst/>
              <a:ahLst/>
              <a:cxnLst/>
              <a:rect l="l" t="t" r="r" b="b"/>
              <a:pathLst>
                <a:path w="22682" h="35470" extrusionOk="0">
                  <a:moveTo>
                    <a:pt x="18008" y="504"/>
                  </a:moveTo>
                  <a:cubicBezTo>
                    <a:pt x="18930" y="577"/>
                    <a:pt x="20080" y="1"/>
                    <a:pt x="20728" y="702"/>
                  </a:cubicBezTo>
                  <a:cubicBezTo>
                    <a:pt x="21304" y="1324"/>
                    <a:pt x="20994" y="2445"/>
                    <a:pt x="20901" y="3316"/>
                  </a:cubicBezTo>
                  <a:cubicBezTo>
                    <a:pt x="20580" y="6307"/>
                    <a:pt x="21065" y="9280"/>
                    <a:pt x="20983" y="12263"/>
                  </a:cubicBezTo>
                  <a:cubicBezTo>
                    <a:pt x="20951" y="13448"/>
                    <a:pt x="20973" y="13484"/>
                    <a:pt x="19878" y="13524"/>
                  </a:cubicBezTo>
                  <a:cubicBezTo>
                    <a:pt x="16880" y="13630"/>
                    <a:pt x="14668" y="15372"/>
                    <a:pt x="14456" y="18924"/>
                  </a:cubicBezTo>
                  <a:cubicBezTo>
                    <a:pt x="14363" y="20483"/>
                    <a:pt x="14405" y="22052"/>
                    <a:pt x="14420" y="23616"/>
                  </a:cubicBezTo>
                  <a:cubicBezTo>
                    <a:pt x="14434" y="25123"/>
                    <a:pt x="15204" y="26095"/>
                    <a:pt x="16617" y="26596"/>
                  </a:cubicBezTo>
                  <a:cubicBezTo>
                    <a:pt x="18110" y="27124"/>
                    <a:pt x="19638" y="27345"/>
                    <a:pt x="21223" y="27264"/>
                  </a:cubicBezTo>
                  <a:cubicBezTo>
                    <a:pt x="22413" y="27204"/>
                    <a:pt x="22410" y="27241"/>
                    <a:pt x="22453" y="28362"/>
                  </a:cubicBezTo>
                  <a:cubicBezTo>
                    <a:pt x="22533" y="30398"/>
                    <a:pt x="22682" y="32428"/>
                    <a:pt x="22672" y="34468"/>
                  </a:cubicBezTo>
                  <a:cubicBezTo>
                    <a:pt x="22669" y="35227"/>
                    <a:pt x="22412" y="35467"/>
                    <a:pt x="21683" y="35416"/>
                  </a:cubicBezTo>
                  <a:cubicBezTo>
                    <a:pt x="16244" y="35037"/>
                    <a:pt x="10779" y="35469"/>
                    <a:pt x="5345" y="34896"/>
                  </a:cubicBezTo>
                  <a:cubicBezTo>
                    <a:pt x="4593" y="34816"/>
                    <a:pt x="3845" y="34670"/>
                    <a:pt x="3091" y="34635"/>
                  </a:cubicBezTo>
                  <a:cubicBezTo>
                    <a:pt x="2463" y="34605"/>
                    <a:pt x="2300" y="34271"/>
                    <a:pt x="2247" y="33733"/>
                  </a:cubicBezTo>
                  <a:cubicBezTo>
                    <a:pt x="2069" y="31944"/>
                    <a:pt x="1852" y="30158"/>
                    <a:pt x="1682" y="28368"/>
                  </a:cubicBezTo>
                  <a:cubicBezTo>
                    <a:pt x="1182" y="23086"/>
                    <a:pt x="1002" y="17783"/>
                    <a:pt x="744" y="12486"/>
                  </a:cubicBezTo>
                  <a:cubicBezTo>
                    <a:pt x="589" y="9319"/>
                    <a:pt x="311" y="6158"/>
                    <a:pt x="72" y="2996"/>
                  </a:cubicBezTo>
                  <a:cubicBezTo>
                    <a:pt x="1" y="2047"/>
                    <a:pt x="23" y="1991"/>
                    <a:pt x="1033" y="1897"/>
                  </a:cubicBezTo>
                  <a:cubicBezTo>
                    <a:pt x="6026" y="1432"/>
                    <a:pt x="11021" y="970"/>
                    <a:pt x="16016" y="513"/>
                  </a:cubicBezTo>
                  <a:cubicBezTo>
                    <a:pt x="16675" y="452"/>
                    <a:pt x="17344" y="504"/>
                    <a:pt x="18008" y="5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6"/>
            <p:cNvSpPr/>
            <p:nvPr/>
          </p:nvSpPr>
          <p:spPr>
            <a:xfrm>
              <a:off x="2295074" y="1640667"/>
              <a:ext cx="598248" cy="280951"/>
            </a:xfrm>
            <a:custGeom>
              <a:avLst/>
              <a:gdLst/>
              <a:ahLst/>
              <a:cxnLst/>
              <a:rect l="l" t="t" r="r" b="b"/>
              <a:pathLst>
                <a:path w="40030" h="18799" extrusionOk="0">
                  <a:moveTo>
                    <a:pt x="20127" y="213"/>
                  </a:moveTo>
                  <a:cubicBezTo>
                    <a:pt x="25189" y="27"/>
                    <a:pt x="30035" y="1051"/>
                    <a:pt x="34529" y="3596"/>
                  </a:cubicBezTo>
                  <a:cubicBezTo>
                    <a:pt x="36266" y="4580"/>
                    <a:pt x="37882" y="5732"/>
                    <a:pt x="39436" y="6983"/>
                  </a:cubicBezTo>
                  <a:cubicBezTo>
                    <a:pt x="39929" y="7382"/>
                    <a:pt x="40030" y="7752"/>
                    <a:pt x="39682" y="8302"/>
                  </a:cubicBezTo>
                  <a:cubicBezTo>
                    <a:pt x="39177" y="9101"/>
                    <a:pt x="38755" y="9955"/>
                    <a:pt x="38242" y="10749"/>
                  </a:cubicBezTo>
                  <a:cubicBezTo>
                    <a:pt x="36646" y="13218"/>
                    <a:pt x="35008" y="15655"/>
                    <a:pt x="33429" y="18133"/>
                  </a:cubicBezTo>
                  <a:cubicBezTo>
                    <a:pt x="33071" y="18696"/>
                    <a:pt x="32800" y="18766"/>
                    <a:pt x="32192" y="18474"/>
                  </a:cubicBezTo>
                  <a:cubicBezTo>
                    <a:pt x="28717" y="16810"/>
                    <a:pt x="25042" y="16085"/>
                    <a:pt x="21182" y="16096"/>
                  </a:cubicBezTo>
                  <a:cubicBezTo>
                    <a:pt x="17713" y="16105"/>
                    <a:pt x="14261" y="16128"/>
                    <a:pt x="10926" y="17265"/>
                  </a:cubicBezTo>
                  <a:cubicBezTo>
                    <a:pt x="9849" y="17632"/>
                    <a:pt x="8779" y="18013"/>
                    <a:pt x="7766" y="18533"/>
                  </a:cubicBezTo>
                  <a:cubicBezTo>
                    <a:pt x="7378" y="18732"/>
                    <a:pt x="7111" y="18799"/>
                    <a:pt x="6828" y="18353"/>
                  </a:cubicBezTo>
                  <a:cubicBezTo>
                    <a:pt x="4767" y="15119"/>
                    <a:pt x="2530" y="11995"/>
                    <a:pt x="634" y="8654"/>
                  </a:cubicBezTo>
                  <a:cubicBezTo>
                    <a:pt x="0" y="7539"/>
                    <a:pt x="29" y="7509"/>
                    <a:pt x="1012" y="6708"/>
                  </a:cubicBezTo>
                  <a:cubicBezTo>
                    <a:pt x="6390" y="2325"/>
                    <a:pt x="12495" y="1"/>
                    <a:pt x="19489" y="212"/>
                  </a:cubicBezTo>
                  <a:cubicBezTo>
                    <a:pt x="19680" y="219"/>
                    <a:pt x="19869" y="213"/>
                    <a:pt x="20127" y="213"/>
                  </a:cubicBezTo>
                  <a:close/>
                </a:path>
              </a:pathLst>
            </a:custGeom>
            <a:solidFill>
              <a:srgbClr val="FFFB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6"/>
            <p:cNvSpPr/>
            <p:nvPr/>
          </p:nvSpPr>
          <p:spPr>
            <a:xfrm>
              <a:off x="2488492" y="3049443"/>
              <a:ext cx="516260" cy="316595"/>
            </a:xfrm>
            <a:custGeom>
              <a:avLst/>
              <a:gdLst/>
              <a:ahLst/>
              <a:cxnLst/>
              <a:rect l="l" t="t" r="r" b="b"/>
              <a:pathLst>
                <a:path w="34544" h="21184" extrusionOk="0">
                  <a:moveTo>
                    <a:pt x="33854" y="0"/>
                  </a:moveTo>
                  <a:cubicBezTo>
                    <a:pt x="34215" y="502"/>
                    <a:pt x="34124" y="996"/>
                    <a:pt x="34141" y="1449"/>
                  </a:cubicBezTo>
                  <a:cubicBezTo>
                    <a:pt x="34315" y="6041"/>
                    <a:pt x="34543" y="10635"/>
                    <a:pt x="34162" y="15228"/>
                  </a:cubicBezTo>
                  <a:cubicBezTo>
                    <a:pt x="34068" y="16361"/>
                    <a:pt x="33976" y="17491"/>
                    <a:pt x="33653" y="18591"/>
                  </a:cubicBezTo>
                  <a:cubicBezTo>
                    <a:pt x="33313" y="19746"/>
                    <a:pt x="32590" y="20463"/>
                    <a:pt x="31394" y="20685"/>
                  </a:cubicBezTo>
                  <a:cubicBezTo>
                    <a:pt x="28709" y="21184"/>
                    <a:pt x="26007" y="21025"/>
                    <a:pt x="23320" y="20786"/>
                  </a:cubicBezTo>
                  <a:cubicBezTo>
                    <a:pt x="18488" y="20360"/>
                    <a:pt x="13806" y="19165"/>
                    <a:pt x="9167" y="17803"/>
                  </a:cubicBezTo>
                  <a:cubicBezTo>
                    <a:pt x="8415" y="17582"/>
                    <a:pt x="7724" y="17503"/>
                    <a:pt x="6951" y="17730"/>
                  </a:cubicBezTo>
                  <a:cubicBezTo>
                    <a:pt x="5206" y="18244"/>
                    <a:pt x="3478" y="17976"/>
                    <a:pt x="1777" y="17447"/>
                  </a:cubicBezTo>
                  <a:cubicBezTo>
                    <a:pt x="838" y="17155"/>
                    <a:pt x="261" y="16627"/>
                    <a:pt x="166" y="15549"/>
                  </a:cubicBezTo>
                  <a:cubicBezTo>
                    <a:pt x="0" y="13694"/>
                    <a:pt x="0" y="11853"/>
                    <a:pt x="383" y="10036"/>
                  </a:cubicBezTo>
                  <a:cubicBezTo>
                    <a:pt x="777" y="8168"/>
                    <a:pt x="1911" y="7185"/>
                    <a:pt x="3807" y="6963"/>
                  </a:cubicBezTo>
                  <a:cubicBezTo>
                    <a:pt x="4513" y="6883"/>
                    <a:pt x="5228" y="6910"/>
                    <a:pt x="5936" y="6845"/>
                  </a:cubicBezTo>
                  <a:cubicBezTo>
                    <a:pt x="6921" y="6756"/>
                    <a:pt x="7179" y="6403"/>
                    <a:pt x="6993" y="5450"/>
                  </a:cubicBezTo>
                  <a:cubicBezTo>
                    <a:pt x="6890" y="4917"/>
                    <a:pt x="6457" y="4256"/>
                    <a:pt x="7086" y="3912"/>
                  </a:cubicBezTo>
                  <a:cubicBezTo>
                    <a:pt x="7748" y="3551"/>
                    <a:pt x="8187" y="4251"/>
                    <a:pt x="8638" y="4633"/>
                  </a:cubicBezTo>
                  <a:cubicBezTo>
                    <a:pt x="9309" y="5201"/>
                    <a:pt x="9670" y="5982"/>
                    <a:pt x="9971" y="6785"/>
                  </a:cubicBezTo>
                  <a:cubicBezTo>
                    <a:pt x="10306" y="7679"/>
                    <a:pt x="10916" y="8279"/>
                    <a:pt x="11769" y="8697"/>
                  </a:cubicBezTo>
                  <a:cubicBezTo>
                    <a:pt x="15641" y="10601"/>
                    <a:pt x="19754" y="11637"/>
                    <a:pt x="24024" y="12090"/>
                  </a:cubicBezTo>
                  <a:cubicBezTo>
                    <a:pt x="25044" y="12197"/>
                    <a:pt x="25169" y="12096"/>
                    <a:pt x="25180" y="11016"/>
                  </a:cubicBezTo>
                  <a:cubicBezTo>
                    <a:pt x="25202" y="8361"/>
                    <a:pt x="25150" y="5708"/>
                    <a:pt x="25315" y="3057"/>
                  </a:cubicBezTo>
                  <a:cubicBezTo>
                    <a:pt x="25378" y="2047"/>
                    <a:pt x="25134" y="1911"/>
                    <a:pt x="26475" y="1797"/>
                  </a:cubicBezTo>
                  <a:cubicBezTo>
                    <a:pt x="28656" y="1610"/>
                    <a:pt x="30764" y="1072"/>
                    <a:pt x="32824" y="341"/>
                  </a:cubicBezTo>
                  <a:cubicBezTo>
                    <a:pt x="33171" y="218"/>
                    <a:pt x="33522" y="110"/>
                    <a:pt x="33854" y="0"/>
                  </a:cubicBezTo>
                  <a:close/>
                </a:path>
              </a:pathLst>
            </a:custGeom>
            <a:solidFill>
              <a:srgbClr val="F1B7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6"/>
            <p:cNvSpPr/>
            <p:nvPr/>
          </p:nvSpPr>
          <p:spPr>
            <a:xfrm>
              <a:off x="2319524" y="4056601"/>
              <a:ext cx="201743" cy="443149"/>
            </a:xfrm>
            <a:custGeom>
              <a:avLst/>
              <a:gdLst/>
              <a:ahLst/>
              <a:cxnLst/>
              <a:rect l="l" t="t" r="r" b="b"/>
              <a:pathLst>
                <a:path w="13499" h="29652" extrusionOk="0">
                  <a:moveTo>
                    <a:pt x="13472" y="2357"/>
                  </a:moveTo>
                  <a:cubicBezTo>
                    <a:pt x="13260" y="6039"/>
                    <a:pt x="13015" y="9960"/>
                    <a:pt x="12816" y="13882"/>
                  </a:cubicBezTo>
                  <a:cubicBezTo>
                    <a:pt x="12735" y="15489"/>
                    <a:pt x="12705" y="17101"/>
                    <a:pt x="12737" y="18710"/>
                  </a:cubicBezTo>
                  <a:cubicBezTo>
                    <a:pt x="12759" y="19811"/>
                    <a:pt x="12616" y="20885"/>
                    <a:pt x="12436" y="21954"/>
                  </a:cubicBezTo>
                  <a:cubicBezTo>
                    <a:pt x="12194" y="23384"/>
                    <a:pt x="11296" y="24445"/>
                    <a:pt x="10226" y="25332"/>
                  </a:cubicBezTo>
                  <a:cubicBezTo>
                    <a:pt x="7898" y="27264"/>
                    <a:pt x="5136" y="28406"/>
                    <a:pt x="2358" y="29503"/>
                  </a:cubicBezTo>
                  <a:cubicBezTo>
                    <a:pt x="2061" y="29621"/>
                    <a:pt x="1704" y="29652"/>
                    <a:pt x="1381" y="29630"/>
                  </a:cubicBezTo>
                  <a:cubicBezTo>
                    <a:pt x="462" y="29565"/>
                    <a:pt x="0" y="28953"/>
                    <a:pt x="279" y="28079"/>
                  </a:cubicBezTo>
                  <a:cubicBezTo>
                    <a:pt x="507" y="27364"/>
                    <a:pt x="836" y="26670"/>
                    <a:pt x="1196" y="26008"/>
                  </a:cubicBezTo>
                  <a:cubicBezTo>
                    <a:pt x="1602" y="25261"/>
                    <a:pt x="2021" y="24499"/>
                    <a:pt x="2561" y="23850"/>
                  </a:cubicBezTo>
                  <a:cubicBezTo>
                    <a:pt x="4320" y="21743"/>
                    <a:pt x="4687" y="19260"/>
                    <a:pt x="4618" y="16649"/>
                  </a:cubicBezTo>
                  <a:cubicBezTo>
                    <a:pt x="4483" y="11486"/>
                    <a:pt x="4635" y="6327"/>
                    <a:pt x="4812" y="1168"/>
                  </a:cubicBezTo>
                  <a:cubicBezTo>
                    <a:pt x="4852" y="29"/>
                    <a:pt x="4870" y="0"/>
                    <a:pt x="6025" y="210"/>
                  </a:cubicBezTo>
                  <a:cubicBezTo>
                    <a:pt x="8169" y="600"/>
                    <a:pt x="10323" y="884"/>
                    <a:pt x="12497" y="1024"/>
                  </a:cubicBezTo>
                  <a:cubicBezTo>
                    <a:pt x="13483" y="1086"/>
                    <a:pt x="13499" y="1110"/>
                    <a:pt x="13472" y="2357"/>
                  </a:cubicBezTo>
                  <a:close/>
                </a:path>
              </a:pathLst>
            </a:custGeom>
            <a:solidFill>
              <a:srgbClr val="F2B7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6"/>
            <p:cNvSpPr/>
            <p:nvPr/>
          </p:nvSpPr>
          <p:spPr>
            <a:xfrm>
              <a:off x="2668012" y="4056780"/>
              <a:ext cx="203461" cy="445899"/>
            </a:xfrm>
            <a:custGeom>
              <a:avLst/>
              <a:gdLst/>
              <a:ahLst/>
              <a:cxnLst/>
              <a:rect l="l" t="t" r="r" b="b"/>
              <a:pathLst>
                <a:path w="13614" h="29836" extrusionOk="0">
                  <a:moveTo>
                    <a:pt x="8965" y="11191"/>
                  </a:moveTo>
                  <a:cubicBezTo>
                    <a:pt x="9121" y="12849"/>
                    <a:pt x="8775" y="15787"/>
                    <a:pt x="8971" y="18721"/>
                  </a:cubicBezTo>
                  <a:cubicBezTo>
                    <a:pt x="9083" y="20421"/>
                    <a:pt x="9603" y="21937"/>
                    <a:pt x="10606" y="23333"/>
                  </a:cubicBezTo>
                  <a:cubicBezTo>
                    <a:pt x="11572" y="24673"/>
                    <a:pt x="12517" y="26045"/>
                    <a:pt x="13088" y="27622"/>
                  </a:cubicBezTo>
                  <a:cubicBezTo>
                    <a:pt x="13613" y="29078"/>
                    <a:pt x="12984" y="29835"/>
                    <a:pt x="11473" y="29563"/>
                  </a:cubicBezTo>
                  <a:cubicBezTo>
                    <a:pt x="11240" y="29524"/>
                    <a:pt x="11012" y="29459"/>
                    <a:pt x="10793" y="29370"/>
                  </a:cubicBezTo>
                  <a:cubicBezTo>
                    <a:pt x="8479" y="28396"/>
                    <a:pt x="6187" y="27394"/>
                    <a:pt x="4098" y="25966"/>
                  </a:cubicBezTo>
                  <a:cubicBezTo>
                    <a:pt x="1889" y="24454"/>
                    <a:pt x="775" y="22401"/>
                    <a:pt x="796" y="19733"/>
                  </a:cubicBezTo>
                  <a:cubicBezTo>
                    <a:pt x="839" y="13951"/>
                    <a:pt x="298" y="8195"/>
                    <a:pt x="47" y="2424"/>
                  </a:cubicBezTo>
                  <a:cubicBezTo>
                    <a:pt x="37" y="2189"/>
                    <a:pt x="51" y="1950"/>
                    <a:pt x="34" y="1715"/>
                  </a:cubicBezTo>
                  <a:cubicBezTo>
                    <a:pt x="0" y="1240"/>
                    <a:pt x="208" y="1035"/>
                    <a:pt x="687" y="1017"/>
                  </a:cubicBezTo>
                  <a:cubicBezTo>
                    <a:pt x="3057" y="923"/>
                    <a:pt x="5394" y="567"/>
                    <a:pt x="7726" y="160"/>
                  </a:cubicBezTo>
                  <a:cubicBezTo>
                    <a:pt x="8647" y="0"/>
                    <a:pt x="8675" y="29"/>
                    <a:pt x="8702" y="966"/>
                  </a:cubicBezTo>
                  <a:cubicBezTo>
                    <a:pt x="8789" y="3951"/>
                    <a:pt x="8857" y="6934"/>
                    <a:pt x="8965" y="11191"/>
                  </a:cubicBezTo>
                  <a:close/>
                </a:path>
              </a:pathLst>
            </a:custGeom>
            <a:solidFill>
              <a:srgbClr val="F2B7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6"/>
            <p:cNvSpPr/>
            <p:nvPr/>
          </p:nvSpPr>
          <p:spPr>
            <a:xfrm>
              <a:off x="2172211" y="3043046"/>
              <a:ext cx="88385" cy="321616"/>
            </a:xfrm>
            <a:custGeom>
              <a:avLst/>
              <a:gdLst/>
              <a:ahLst/>
              <a:cxnLst/>
              <a:rect l="l" t="t" r="r" b="b"/>
              <a:pathLst>
                <a:path w="5914" h="21520" extrusionOk="0">
                  <a:moveTo>
                    <a:pt x="487" y="1"/>
                  </a:moveTo>
                  <a:cubicBezTo>
                    <a:pt x="1660" y="415"/>
                    <a:pt x="2717" y="827"/>
                    <a:pt x="3799" y="1154"/>
                  </a:cubicBezTo>
                  <a:cubicBezTo>
                    <a:pt x="4429" y="1345"/>
                    <a:pt x="4693" y="1634"/>
                    <a:pt x="4726" y="2334"/>
                  </a:cubicBezTo>
                  <a:cubicBezTo>
                    <a:pt x="4852" y="5119"/>
                    <a:pt x="5095" y="7902"/>
                    <a:pt x="5220" y="10690"/>
                  </a:cubicBezTo>
                  <a:cubicBezTo>
                    <a:pt x="5373" y="14092"/>
                    <a:pt x="5656" y="17485"/>
                    <a:pt x="5913" y="20882"/>
                  </a:cubicBezTo>
                  <a:cubicBezTo>
                    <a:pt x="3693" y="21519"/>
                    <a:pt x="1041" y="19963"/>
                    <a:pt x="647" y="17737"/>
                  </a:cubicBezTo>
                  <a:cubicBezTo>
                    <a:pt x="165" y="15026"/>
                    <a:pt x="192" y="12274"/>
                    <a:pt x="95" y="9533"/>
                  </a:cubicBezTo>
                  <a:cubicBezTo>
                    <a:pt x="1" y="6883"/>
                    <a:pt x="24" y="4233"/>
                    <a:pt x="165" y="1585"/>
                  </a:cubicBezTo>
                  <a:cubicBezTo>
                    <a:pt x="192" y="1067"/>
                    <a:pt x="224" y="550"/>
                    <a:pt x="487" y="1"/>
                  </a:cubicBezTo>
                  <a:close/>
                </a:path>
              </a:pathLst>
            </a:custGeom>
            <a:solidFill>
              <a:srgbClr val="F2B7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6"/>
            <p:cNvSpPr/>
            <p:nvPr/>
          </p:nvSpPr>
          <p:spPr>
            <a:xfrm>
              <a:off x="2238268" y="4419854"/>
              <a:ext cx="276647" cy="164694"/>
            </a:xfrm>
            <a:custGeom>
              <a:avLst/>
              <a:gdLst/>
              <a:ahLst/>
              <a:cxnLst/>
              <a:rect l="l" t="t" r="r" b="b"/>
              <a:pathLst>
                <a:path w="18511" h="11020" extrusionOk="0">
                  <a:moveTo>
                    <a:pt x="4387" y="2785"/>
                  </a:moveTo>
                  <a:cubicBezTo>
                    <a:pt x="4422" y="3047"/>
                    <a:pt x="4461" y="3143"/>
                    <a:pt x="4443" y="3229"/>
                  </a:cubicBezTo>
                  <a:cubicBezTo>
                    <a:pt x="3954" y="5536"/>
                    <a:pt x="5353" y="7018"/>
                    <a:pt x="7678" y="6636"/>
                  </a:cubicBezTo>
                  <a:cubicBezTo>
                    <a:pt x="8049" y="6574"/>
                    <a:pt x="8426" y="6475"/>
                    <a:pt x="8766" y="6317"/>
                  </a:cubicBezTo>
                  <a:cubicBezTo>
                    <a:pt x="10745" y="5405"/>
                    <a:pt x="12778" y="4606"/>
                    <a:pt x="14624" y="3423"/>
                  </a:cubicBezTo>
                  <a:cubicBezTo>
                    <a:pt x="15584" y="2811"/>
                    <a:pt x="16464" y="2080"/>
                    <a:pt x="17241" y="1245"/>
                  </a:cubicBezTo>
                  <a:cubicBezTo>
                    <a:pt x="17554" y="909"/>
                    <a:pt x="17881" y="586"/>
                    <a:pt x="18452" y="1"/>
                  </a:cubicBezTo>
                  <a:cubicBezTo>
                    <a:pt x="18452" y="1239"/>
                    <a:pt x="18511" y="2163"/>
                    <a:pt x="18435" y="3077"/>
                  </a:cubicBezTo>
                  <a:cubicBezTo>
                    <a:pt x="18369" y="3894"/>
                    <a:pt x="17762" y="4383"/>
                    <a:pt x="17112" y="4825"/>
                  </a:cubicBezTo>
                  <a:cubicBezTo>
                    <a:pt x="13722" y="7130"/>
                    <a:pt x="10004" y="8797"/>
                    <a:pt x="6256" y="10403"/>
                  </a:cubicBezTo>
                  <a:cubicBezTo>
                    <a:pt x="5096" y="10900"/>
                    <a:pt x="3882" y="11020"/>
                    <a:pt x="2638" y="10985"/>
                  </a:cubicBezTo>
                  <a:cubicBezTo>
                    <a:pt x="914" y="10936"/>
                    <a:pt x="1" y="9719"/>
                    <a:pt x="416" y="8022"/>
                  </a:cubicBezTo>
                  <a:cubicBezTo>
                    <a:pt x="577" y="7370"/>
                    <a:pt x="818" y="6751"/>
                    <a:pt x="1204" y="6205"/>
                  </a:cubicBezTo>
                  <a:cubicBezTo>
                    <a:pt x="2078" y="4964"/>
                    <a:pt x="3111" y="3867"/>
                    <a:pt x="4387" y="27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6"/>
            <p:cNvSpPr/>
            <p:nvPr/>
          </p:nvSpPr>
          <p:spPr>
            <a:xfrm>
              <a:off x="2671076" y="4421648"/>
              <a:ext cx="279367" cy="163319"/>
            </a:xfrm>
            <a:custGeom>
              <a:avLst/>
              <a:gdLst/>
              <a:ahLst/>
              <a:cxnLst/>
              <a:rect l="l" t="t" r="r" b="b"/>
              <a:pathLst>
                <a:path w="18693" h="10928" extrusionOk="0">
                  <a:moveTo>
                    <a:pt x="512" y="1"/>
                  </a:moveTo>
                  <a:cubicBezTo>
                    <a:pt x="2836" y="3004"/>
                    <a:pt x="6015" y="4478"/>
                    <a:pt x="9239" y="5882"/>
                  </a:cubicBezTo>
                  <a:cubicBezTo>
                    <a:pt x="9934" y="6184"/>
                    <a:pt x="10627" y="6492"/>
                    <a:pt x="11399" y="6550"/>
                  </a:cubicBezTo>
                  <a:cubicBezTo>
                    <a:pt x="13566" y="6713"/>
                    <a:pt x="14767" y="5345"/>
                    <a:pt x="14331" y="3211"/>
                  </a:cubicBezTo>
                  <a:cubicBezTo>
                    <a:pt x="14305" y="3079"/>
                    <a:pt x="14329" y="2938"/>
                    <a:pt x="14329" y="2646"/>
                  </a:cubicBezTo>
                  <a:cubicBezTo>
                    <a:pt x="15795" y="3893"/>
                    <a:pt x="17025" y="5171"/>
                    <a:pt x="17912" y="6748"/>
                  </a:cubicBezTo>
                  <a:cubicBezTo>
                    <a:pt x="18140" y="7154"/>
                    <a:pt x="18294" y="7623"/>
                    <a:pt x="18381" y="8082"/>
                  </a:cubicBezTo>
                  <a:cubicBezTo>
                    <a:pt x="18692" y="9703"/>
                    <a:pt x="17731" y="10806"/>
                    <a:pt x="16060" y="10872"/>
                  </a:cubicBezTo>
                  <a:cubicBezTo>
                    <a:pt x="14707" y="10927"/>
                    <a:pt x="13402" y="10719"/>
                    <a:pt x="12179" y="10174"/>
                  </a:cubicBezTo>
                  <a:cubicBezTo>
                    <a:pt x="8805" y="8671"/>
                    <a:pt x="5455" y="7128"/>
                    <a:pt x="2297" y="5176"/>
                  </a:cubicBezTo>
                  <a:cubicBezTo>
                    <a:pt x="786" y="4243"/>
                    <a:pt x="0" y="3130"/>
                    <a:pt x="278" y="1350"/>
                  </a:cubicBezTo>
                  <a:cubicBezTo>
                    <a:pt x="334" y="983"/>
                    <a:pt x="215" y="599"/>
                    <a:pt x="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6"/>
            <p:cNvSpPr/>
            <p:nvPr/>
          </p:nvSpPr>
          <p:spPr>
            <a:xfrm>
              <a:off x="2497743" y="2588046"/>
              <a:ext cx="195376" cy="86621"/>
            </a:xfrm>
            <a:custGeom>
              <a:avLst/>
              <a:gdLst/>
              <a:ahLst/>
              <a:cxnLst/>
              <a:rect l="l" t="t" r="r" b="b"/>
              <a:pathLst>
                <a:path w="13073" h="5796" extrusionOk="0">
                  <a:moveTo>
                    <a:pt x="35" y="1"/>
                  </a:moveTo>
                  <a:cubicBezTo>
                    <a:pt x="4407" y="914"/>
                    <a:pt x="8632" y="867"/>
                    <a:pt x="12844" y="37"/>
                  </a:cubicBezTo>
                  <a:cubicBezTo>
                    <a:pt x="13072" y="710"/>
                    <a:pt x="12959" y="1329"/>
                    <a:pt x="12955" y="1937"/>
                  </a:cubicBezTo>
                  <a:cubicBezTo>
                    <a:pt x="12943" y="3992"/>
                    <a:pt x="12962" y="4076"/>
                    <a:pt x="11060" y="4699"/>
                  </a:cubicBezTo>
                  <a:cubicBezTo>
                    <a:pt x="7711" y="5796"/>
                    <a:pt x="4368" y="5793"/>
                    <a:pt x="1077" y="4359"/>
                  </a:cubicBezTo>
                  <a:cubicBezTo>
                    <a:pt x="385" y="4059"/>
                    <a:pt x="0" y="3665"/>
                    <a:pt x="29" y="2879"/>
                  </a:cubicBezTo>
                  <a:cubicBezTo>
                    <a:pt x="62" y="1984"/>
                    <a:pt x="35" y="1086"/>
                    <a:pt x="35" y="1"/>
                  </a:cubicBezTo>
                  <a:close/>
                </a:path>
              </a:pathLst>
            </a:custGeom>
            <a:solidFill>
              <a:srgbClr val="F1B6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6"/>
            <p:cNvSpPr/>
            <p:nvPr/>
          </p:nvSpPr>
          <p:spPr>
            <a:xfrm>
              <a:off x="2620830" y="2660125"/>
              <a:ext cx="191729" cy="121876"/>
            </a:xfrm>
            <a:custGeom>
              <a:avLst/>
              <a:gdLst/>
              <a:ahLst/>
              <a:cxnLst/>
              <a:rect l="l" t="t" r="r" b="b"/>
              <a:pathLst>
                <a:path w="12829" h="8155" extrusionOk="0">
                  <a:moveTo>
                    <a:pt x="12829" y="4375"/>
                  </a:moveTo>
                  <a:cubicBezTo>
                    <a:pt x="8585" y="7709"/>
                    <a:pt x="3070" y="8154"/>
                    <a:pt x="1" y="2133"/>
                  </a:cubicBezTo>
                  <a:cubicBezTo>
                    <a:pt x="83" y="1847"/>
                    <a:pt x="342" y="1825"/>
                    <a:pt x="558" y="1803"/>
                  </a:cubicBezTo>
                  <a:cubicBezTo>
                    <a:pt x="2091" y="1652"/>
                    <a:pt x="3490" y="1106"/>
                    <a:pt x="4838" y="397"/>
                  </a:cubicBezTo>
                  <a:cubicBezTo>
                    <a:pt x="5115" y="251"/>
                    <a:pt x="5360" y="0"/>
                    <a:pt x="5745" y="128"/>
                  </a:cubicBezTo>
                  <a:cubicBezTo>
                    <a:pt x="8425" y="1009"/>
                    <a:pt x="10850" y="2301"/>
                    <a:pt x="12829" y="4375"/>
                  </a:cubicBezTo>
                  <a:close/>
                </a:path>
              </a:pathLst>
            </a:custGeom>
            <a:solidFill>
              <a:srgbClr val="FE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6"/>
            <p:cNvSpPr/>
            <p:nvPr/>
          </p:nvSpPr>
          <p:spPr>
            <a:xfrm>
              <a:off x="2376913" y="2661082"/>
              <a:ext cx="193657" cy="122011"/>
            </a:xfrm>
            <a:custGeom>
              <a:avLst/>
              <a:gdLst/>
              <a:ahLst/>
              <a:cxnLst/>
              <a:rect l="l" t="t" r="r" b="b"/>
              <a:pathLst>
                <a:path w="12958" h="8164" extrusionOk="0">
                  <a:moveTo>
                    <a:pt x="12957" y="1829"/>
                  </a:moveTo>
                  <a:cubicBezTo>
                    <a:pt x="9708" y="8163"/>
                    <a:pt x="4141" y="7587"/>
                    <a:pt x="0" y="4298"/>
                  </a:cubicBezTo>
                  <a:cubicBezTo>
                    <a:pt x="1962" y="2284"/>
                    <a:pt x="4316" y="962"/>
                    <a:pt x="6964" y="117"/>
                  </a:cubicBezTo>
                  <a:cubicBezTo>
                    <a:pt x="7203" y="42"/>
                    <a:pt x="7397" y="0"/>
                    <a:pt x="7628" y="132"/>
                  </a:cubicBezTo>
                  <a:cubicBezTo>
                    <a:pt x="9236" y="1053"/>
                    <a:pt x="10954" y="1667"/>
                    <a:pt x="12957" y="1829"/>
                  </a:cubicBezTo>
                  <a:close/>
                </a:path>
              </a:pathLst>
            </a:custGeom>
            <a:solidFill>
              <a:srgbClr val="FE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6"/>
            <p:cNvSpPr/>
            <p:nvPr/>
          </p:nvSpPr>
          <p:spPr>
            <a:xfrm>
              <a:off x="2497176" y="2374556"/>
              <a:ext cx="195361" cy="51336"/>
            </a:xfrm>
            <a:custGeom>
              <a:avLst/>
              <a:gdLst/>
              <a:ahLst/>
              <a:cxnLst/>
              <a:rect l="l" t="t" r="r" b="b"/>
              <a:pathLst>
                <a:path w="13072" h="3435" extrusionOk="0">
                  <a:moveTo>
                    <a:pt x="6549" y="3435"/>
                  </a:moveTo>
                  <a:cubicBezTo>
                    <a:pt x="4570" y="3339"/>
                    <a:pt x="2727" y="2989"/>
                    <a:pt x="1102" y="1880"/>
                  </a:cubicBezTo>
                  <a:cubicBezTo>
                    <a:pt x="710" y="1611"/>
                    <a:pt x="328" y="1326"/>
                    <a:pt x="114" y="883"/>
                  </a:cubicBezTo>
                  <a:cubicBezTo>
                    <a:pt x="0" y="650"/>
                    <a:pt x="38" y="426"/>
                    <a:pt x="222" y="231"/>
                  </a:cubicBezTo>
                  <a:cubicBezTo>
                    <a:pt x="411" y="31"/>
                    <a:pt x="656" y="0"/>
                    <a:pt x="869" y="117"/>
                  </a:cubicBezTo>
                  <a:cubicBezTo>
                    <a:pt x="1112" y="253"/>
                    <a:pt x="1307" y="476"/>
                    <a:pt x="1536" y="640"/>
                  </a:cubicBezTo>
                  <a:cubicBezTo>
                    <a:pt x="2764" y="1519"/>
                    <a:pt x="4132" y="1983"/>
                    <a:pt x="5643" y="2035"/>
                  </a:cubicBezTo>
                  <a:cubicBezTo>
                    <a:pt x="7559" y="2104"/>
                    <a:pt x="9444" y="2020"/>
                    <a:pt x="11115" y="915"/>
                  </a:cubicBezTo>
                  <a:cubicBezTo>
                    <a:pt x="11468" y="680"/>
                    <a:pt x="11781" y="383"/>
                    <a:pt x="12130" y="145"/>
                  </a:cubicBezTo>
                  <a:cubicBezTo>
                    <a:pt x="12340" y="1"/>
                    <a:pt x="12593" y="16"/>
                    <a:pt x="12787" y="188"/>
                  </a:cubicBezTo>
                  <a:cubicBezTo>
                    <a:pt x="13027" y="399"/>
                    <a:pt x="13071" y="662"/>
                    <a:pt x="12908" y="952"/>
                  </a:cubicBezTo>
                  <a:cubicBezTo>
                    <a:pt x="12667" y="1380"/>
                    <a:pt x="12283" y="1658"/>
                    <a:pt x="11889" y="1923"/>
                  </a:cubicBezTo>
                  <a:cubicBezTo>
                    <a:pt x="10254" y="3016"/>
                    <a:pt x="8406" y="3347"/>
                    <a:pt x="6549" y="3435"/>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6"/>
            <p:cNvSpPr/>
            <p:nvPr/>
          </p:nvSpPr>
          <p:spPr>
            <a:xfrm>
              <a:off x="2440504" y="2222416"/>
              <a:ext cx="43550" cy="68343"/>
            </a:xfrm>
            <a:custGeom>
              <a:avLst/>
              <a:gdLst/>
              <a:ahLst/>
              <a:cxnLst/>
              <a:rect l="l" t="t" r="r" b="b"/>
              <a:pathLst>
                <a:path w="2914" h="4573" extrusionOk="0">
                  <a:moveTo>
                    <a:pt x="1" y="2595"/>
                  </a:moveTo>
                  <a:cubicBezTo>
                    <a:pt x="18" y="1800"/>
                    <a:pt x="189" y="1222"/>
                    <a:pt x="630" y="752"/>
                  </a:cubicBezTo>
                  <a:cubicBezTo>
                    <a:pt x="1342" y="0"/>
                    <a:pt x="2278" y="179"/>
                    <a:pt x="2630" y="1153"/>
                  </a:cubicBezTo>
                  <a:cubicBezTo>
                    <a:pt x="2914" y="1937"/>
                    <a:pt x="2834" y="2744"/>
                    <a:pt x="2548" y="3507"/>
                  </a:cubicBezTo>
                  <a:cubicBezTo>
                    <a:pt x="2322" y="4114"/>
                    <a:pt x="1887" y="4573"/>
                    <a:pt x="1178" y="4534"/>
                  </a:cubicBezTo>
                  <a:cubicBezTo>
                    <a:pt x="423" y="4492"/>
                    <a:pt x="189" y="3903"/>
                    <a:pt x="58" y="3277"/>
                  </a:cubicBezTo>
                  <a:cubicBezTo>
                    <a:pt x="2" y="3002"/>
                    <a:pt x="10" y="2715"/>
                    <a:pt x="1" y="2595"/>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6"/>
            <p:cNvSpPr/>
            <p:nvPr/>
          </p:nvSpPr>
          <p:spPr>
            <a:xfrm>
              <a:off x="2706540" y="2222341"/>
              <a:ext cx="42743" cy="68777"/>
            </a:xfrm>
            <a:custGeom>
              <a:avLst/>
              <a:gdLst/>
              <a:ahLst/>
              <a:cxnLst/>
              <a:rect l="l" t="t" r="r" b="b"/>
              <a:pathLst>
                <a:path w="2860" h="4602" extrusionOk="0">
                  <a:moveTo>
                    <a:pt x="2843" y="2565"/>
                  </a:moveTo>
                  <a:cubicBezTo>
                    <a:pt x="2859" y="3731"/>
                    <a:pt x="2408" y="4498"/>
                    <a:pt x="1678" y="4549"/>
                  </a:cubicBezTo>
                  <a:cubicBezTo>
                    <a:pt x="925" y="4601"/>
                    <a:pt x="330" y="3936"/>
                    <a:pt x="114" y="2846"/>
                  </a:cubicBezTo>
                  <a:cubicBezTo>
                    <a:pt x="1" y="2275"/>
                    <a:pt x="5" y="1714"/>
                    <a:pt x="204" y="1172"/>
                  </a:cubicBezTo>
                  <a:cubicBezTo>
                    <a:pt x="566" y="190"/>
                    <a:pt x="1479" y="0"/>
                    <a:pt x="2201" y="747"/>
                  </a:cubicBezTo>
                  <a:cubicBezTo>
                    <a:pt x="2690" y="1251"/>
                    <a:pt x="2846" y="1882"/>
                    <a:pt x="2843" y="2565"/>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 name="Google Shape;1843;p56"/>
          <p:cNvGrpSpPr/>
          <p:nvPr/>
        </p:nvGrpSpPr>
        <p:grpSpPr>
          <a:xfrm>
            <a:off x="4930224" y="1771219"/>
            <a:ext cx="938781" cy="2589544"/>
            <a:chOff x="6414593" y="1428069"/>
            <a:chExt cx="1018642" cy="2809835"/>
          </a:xfrm>
        </p:grpSpPr>
        <p:grpSp>
          <p:nvGrpSpPr>
            <p:cNvPr id="1844" name="Google Shape;1844;p56"/>
            <p:cNvGrpSpPr/>
            <p:nvPr/>
          </p:nvGrpSpPr>
          <p:grpSpPr>
            <a:xfrm>
              <a:off x="6414593" y="1428069"/>
              <a:ext cx="1018642" cy="2809835"/>
              <a:chOff x="4823446" y="1530724"/>
              <a:chExt cx="1125075" cy="3103419"/>
            </a:xfrm>
          </p:grpSpPr>
          <p:sp>
            <p:nvSpPr>
              <p:cNvPr id="1845" name="Google Shape;1845;p56"/>
              <p:cNvSpPr/>
              <p:nvPr/>
            </p:nvSpPr>
            <p:spPr>
              <a:xfrm>
                <a:off x="4823446" y="1530724"/>
                <a:ext cx="1125075" cy="3103419"/>
              </a:xfrm>
              <a:custGeom>
                <a:avLst/>
                <a:gdLst/>
                <a:ahLst/>
                <a:cxnLst/>
                <a:rect l="l" t="t" r="r" b="b"/>
                <a:pathLst>
                  <a:path w="75281" h="207656" extrusionOk="0">
                    <a:moveTo>
                      <a:pt x="59254" y="142586"/>
                    </a:moveTo>
                    <a:cubicBezTo>
                      <a:pt x="62386" y="142078"/>
                      <a:pt x="65514" y="141572"/>
                      <a:pt x="68636" y="141067"/>
                    </a:cubicBezTo>
                    <a:cubicBezTo>
                      <a:pt x="68823" y="141037"/>
                      <a:pt x="69011" y="141001"/>
                      <a:pt x="69197" y="140978"/>
                    </a:cubicBezTo>
                    <a:cubicBezTo>
                      <a:pt x="70923" y="140758"/>
                      <a:pt x="71172" y="140948"/>
                      <a:pt x="71334" y="142702"/>
                    </a:cubicBezTo>
                    <a:cubicBezTo>
                      <a:pt x="71536" y="144872"/>
                      <a:pt x="71733" y="147044"/>
                      <a:pt x="71892" y="149218"/>
                    </a:cubicBezTo>
                    <a:cubicBezTo>
                      <a:pt x="71931" y="149763"/>
                      <a:pt x="72105" y="149912"/>
                      <a:pt x="72655" y="149936"/>
                    </a:cubicBezTo>
                    <a:cubicBezTo>
                      <a:pt x="74229" y="150009"/>
                      <a:pt x="74388" y="150176"/>
                      <a:pt x="74760" y="151678"/>
                    </a:cubicBezTo>
                    <a:cubicBezTo>
                      <a:pt x="75036" y="152784"/>
                      <a:pt x="75281" y="153895"/>
                      <a:pt x="75142" y="155048"/>
                    </a:cubicBezTo>
                    <a:cubicBezTo>
                      <a:pt x="75012" y="156147"/>
                      <a:pt x="74866" y="156315"/>
                      <a:pt x="73821" y="156607"/>
                    </a:cubicBezTo>
                    <a:cubicBezTo>
                      <a:pt x="73547" y="156683"/>
                      <a:pt x="73273" y="156786"/>
                      <a:pt x="72993" y="156812"/>
                    </a:cubicBezTo>
                    <a:cubicBezTo>
                      <a:pt x="72442" y="156864"/>
                      <a:pt x="72307" y="157138"/>
                      <a:pt x="72344" y="157667"/>
                    </a:cubicBezTo>
                    <a:cubicBezTo>
                      <a:pt x="72483" y="159653"/>
                      <a:pt x="72575" y="161642"/>
                      <a:pt x="72698" y="163629"/>
                    </a:cubicBezTo>
                    <a:cubicBezTo>
                      <a:pt x="72770" y="164797"/>
                      <a:pt x="72597" y="165040"/>
                      <a:pt x="71434" y="165202"/>
                    </a:cubicBezTo>
                    <a:cubicBezTo>
                      <a:pt x="67633" y="165731"/>
                      <a:pt x="63844" y="166324"/>
                      <a:pt x="60077" y="167055"/>
                    </a:cubicBezTo>
                    <a:cubicBezTo>
                      <a:pt x="58827" y="167297"/>
                      <a:pt x="58830" y="167308"/>
                      <a:pt x="58946" y="168534"/>
                    </a:cubicBezTo>
                    <a:cubicBezTo>
                      <a:pt x="58955" y="168629"/>
                      <a:pt x="58971" y="168723"/>
                      <a:pt x="58972" y="168818"/>
                    </a:cubicBezTo>
                    <a:cubicBezTo>
                      <a:pt x="58975" y="169146"/>
                      <a:pt x="58972" y="169476"/>
                      <a:pt x="58972" y="169881"/>
                    </a:cubicBezTo>
                    <a:cubicBezTo>
                      <a:pt x="56900" y="170451"/>
                      <a:pt x="54746" y="170731"/>
                      <a:pt x="52605" y="171069"/>
                    </a:cubicBezTo>
                    <a:cubicBezTo>
                      <a:pt x="51717" y="171211"/>
                      <a:pt x="50823" y="171333"/>
                      <a:pt x="49926" y="171400"/>
                    </a:cubicBezTo>
                    <a:cubicBezTo>
                      <a:pt x="49279" y="171447"/>
                      <a:pt x="49005" y="171684"/>
                      <a:pt x="49037" y="172366"/>
                    </a:cubicBezTo>
                    <a:cubicBezTo>
                      <a:pt x="49293" y="177818"/>
                      <a:pt x="49198" y="183273"/>
                      <a:pt x="49211" y="188729"/>
                    </a:cubicBezTo>
                    <a:cubicBezTo>
                      <a:pt x="49216" y="191032"/>
                      <a:pt x="49997" y="192978"/>
                      <a:pt x="51766" y="194516"/>
                    </a:cubicBezTo>
                    <a:cubicBezTo>
                      <a:pt x="53018" y="195604"/>
                      <a:pt x="54225" y="196746"/>
                      <a:pt x="55436" y="197881"/>
                    </a:cubicBezTo>
                    <a:cubicBezTo>
                      <a:pt x="56338" y="198725"/>
                      <a:pt x="57183" y="199632"/>
                      <a:pt x="57866" y="200663"/>
                    </a:cubicBezTo>
                    <a:cubicBezTo>
                      <a:pt x="58855" y="202159"/>
                      <a:pt x="59263" y="203774"/>
                      <a:pt x="58572" y="205521"/>
                    </a:cubicBezTo>
                    <a:cubicBezTo>
                      <a:pt x="58069" y="206792"/>
                      <a:pt x="57110" y="207469"/>
                      <a:pt x="55747" y="207554"/>
                    </a:cubicBezTo>
                    <a:cubicBezTo>
                      <a:pt x="54114" y="207656"/>
                      <a:pt x="52523" y="207445"/>
                      <a:pt x="51016" y="206796"/>
                    </a:cubicBezTo>
                    <a:cubicBezTo>
                      <a:pt x="47535" y="205295"/>
                      <a:pt x="44138" y="203640"/>
                      <a:pt x="40860" y="201716"/>
                    </a:cubicBezTo>
                    <a:cubicBezTo>
                      <a:pt x="38664" y="200427"/>
                      <a:pt x="37732" y="198729"/>
                      <a:pt x="38044" y="196203"/>
                    </a:cubicBezTo>
                    <a:cubicBezTo>
                      <a:pt x="38546" y="192141"/>
                      <a:pt x="38477" y="188058"/>
                      <a:pt x="38254" y="183983"/>
                    </a:cubicBezTo>
                    <a:cubicBezTo>
                      <a:pt x="38048" y="180242"/>
                      <a:pt x="37914" y="176500"/>
                      <a:pt x="37803" y="172757"/>
                    </a:cubicBezTo>
                    <a:cubicBezTo>
                      <a:pt x="37775" y="171789"/>
                      <a:pt x="37767" y="171776"/>
                      <a:pt x="36745" y="171743"/>
                    </a:cubicBezTo>
                    <a:cubicBezTo>
                      <a:pt x="34895" y="171684"/>
                      <a:pt x="33044" y="171671"/>
                      <a:pt x="31198" y="171580"/>
                    </a:cubicBezTo>
                    <a:cubicBezTo>
                      <a:pt x="30509" y="171546"/>
                      <a:pt x="30315" y="171750"/>
                      <a:pt x="30305" y="172439"/>
                    </a:cubicBezTo>
                    <a:cubicBezTo>
                      <a:pt x="30267" y="174855"/>
                      <a:pt x="30178" y="177273"/>
                      <a:pt x="30070" y="179687"/>
                    </a:cubicBezTo>
                    <a:cubicBezTo>
                      <a:pt x="29888" y="183810"/>
                      <a:pt x="29614" y="187930"/>
                      <a:pt x="29775" y="192058"/>
                    </a:cubicBezTo>
                    <a:cubicBezTo>
                      <a:pt x="29846" y="193856"/>
                      <a:pt x="29971" y="195654"/>
                      <a:pt x="30086" y="197451"/>
                    </a:cubicBezTo>
                    <a:cubicBezTo>
                      <a:pt x="30185" y="199030"/>
                      <a:pt x="29495" y="200183"/>
                      <a:pt x="28217" y="201045"/>
                    </a:cubicBezTo>
                    <a:cubicBezTo>
                      <a:pt x="24584" y="203491"/>
                      <a:pt x="20635" y="205325"/>
                      <a:pt x="16597" y="206975"/>
                    </a:cubicBezTo>
                    <a:cubicBezTo>
                      <a:pt x="15352" y="207484"/>
                      <a:pt x="14030" y="207609"/>
                      <a:pt x="12686" y="207565"/>
                    </a:cubicBezTo>
                    <a:cubicBezTo>
                      <a:pt x="10735" y="207499"/>
                      <a:pt x="9499" y="206391"/>
                      <a:pt x="9261" y="204458"/>
                    </a:cubicBezTo>
                    <a:cubicBezTo>
                      <a:pt x="9077" y="202963"/>
                      <a:pt x="9535" y="201648"/>
                      <a:pt x="10399" y="200456"/>
                    </a:cubicBezTo>
                    <a:cubicBezTo>
                      <a:pt x="11125" y="199453"/>
                      <a:pt x="11960" y="198545"/>
                      <a:pt x="12865" y="197704"/>
                    </a:cubicBezTo>
                    <a:cubicBezTo>
                      <a:pt x="14046" y="196605"/>
                      <a:pt x="15218" y="195496"/>
                      <a:pt x="16431" y="194435"/>
                    </a:cubicBezTo>
                    <a:cubicBezTo>
                      <a:pt x="18115" y="192964"/>
                      <a:pt x="18888" y="191091"/>
                      <a:pt x="18904" y="188901"/>
                    </a:cubicBezTo>
                    <a:cubicBezTo>
                      <a:pt x="18944" y="182925"/>
                      <a:pt x="18939" y="176947"/>
                      <a:pt x="18991" y="170971"/>
                    </a:cubicBezTo>
                    <a:cubicBezTo>
                      <a:pt x="18997" y="170175"/>
                      <a:pt x="18681" y="169946"/>
                      <a:pt x="17964" y="169824"/>
                    </a:cubicBezTo>
                    <a:cubicBezTo>
                      <a:pt x="14554" y="169245"/>
                      <a:pt x="11153" y="168605"/>
                      <a:pt x="7836" y="167620"/>
                    </a:cubicBezTo>
                    <a:cubicBezTo>
                      <a:pt x="5622" y="166962"/>
                      <a:pt x="5618" y="167282"/>
                      <a:pt x="5739" y="164660"/>
                    </a:cubicBezTo>
                    <a:cubicBezTo>
                      <a:pt x="6242" y="153708"/>
                      <a:pt x="8729" y="143086"/>
                      <a:pt x="10847" y="132399"/>
                    </a:cubicBezTo>
                    <a:cubicBezTo>
                      <a:pt x="11307" y="130075"/>
                      <a:pt x="11809" y="127759"/>
                      <a:pt x="12291" y="125449"/>
                    </a:cubicBezTo>
                    <a:cubicBezTo>
                      <a:pt x="11969" y="125038"/>
                      <a:pt x="11495" y="125098"/>
                      <a:pt x="11101" y="125046"/>
                    </a:cubicBezTo>
                    <a:cubicBezTo>
                      <a:pt x="8654" y="124719"/>
                      <a:pt x="7320" y="123228"/>
                      <a:pt x="6784" y="120938"/>
                    </a:cubicBezTo>
                    <a:cubicBezTo>
                      <a:pt x="6228" y="118568"/>
                      <a:pt x="6052" y="116157"/>
                      <a:pt x="6276" y="113731"/>
                    </a:cubicBezTo>
                    <a:cubicBezTo>
                      <a:pt x="6558" y="110664"/>
                      <a:pt x="6882" y="107601"/>
                      <a:pt x="7215" y="104539"/>
                    </a:cubicBezTo>
                    <a:cubicBezTo>
                      <a:pt x="7284" y="103909"/>
                      <a:pt x="7066" y="103323"/>
                      <a:pt x="7052" y="102720"/>
                    </a:cubicBezTo>
                    <a:cubicBezTo>
                      <a:pt x="6955" y="98671"/>
                      <a:pt x="7229" y="94682"/>
                      <a:pt x="8657" y="90823"/>
                    </a:cubicBezTo>
                    <a:cubicBezTo>
                      <a:pt x="9923" y="87407"/>
                      <a:pt x="12085" y="84868"/>
                      <a:pt x="15369" y="83269"/>
                    </a:cubicBezTo>
                    <a:cubicBezTo>
                      <a:pt x="17290" y="82333"/>
                      <a:pt x="19246" y="81484"/>
                      <a:pt x="21328" y="81000"/>
                    </a:cubicBezTo>
                    <a:cubicBezTo>
                      <a:pt x="22755" y="80667"/>
                      <a:pt x="23939" y="79918"/>
                      <a:pt x="25109" y="79107"/>
                    </a:cubicBezTo>
                    <a:cubicBezTo>
                      <a:pt x="25307" y="78970"/>
                      <a:pt x="25511" y="78840"/>
                      <a:pt x="25512" y="78569"/>
                    </a:cubicBezTo>
                    <a:cubicBezTo>
                      <a:pt x="25515" y="76834"/>
                      <a:pt x="25513" y="75099"/>
                      <a:pt x="25513" y="73240"/>
                    </a:cubicBezTo>
                    <a:cubicBezTo>
                      <a:pt x="24852" y="73445"/>
                      <a:pt x="24772" y="73915"/>
                      <a:pt x="24532" y="74218"/>
                    </a:cubicBezTo>
                    <a:cubicBezTo>
                      <a:pt x="23373" y="75683"/>
                      <a:pt x="22578" y="75807"/>
                      <a:pt x="21099" y="74705"/>
                    </a:cubicBezTo>
                    <a:cubicBezTo>
                      <a:pt x="20259" y="75315"/>
                      <a:pt x="19433" y="75955"/>
                      <a:pt x="18427" y="76293"/>
                    </a:cubicBezTo>
                    <a:cubicBezTo>
                      <a:pt x="16938" y="76792"/>
                      <a:pt x="16365" y="76525"/>
                      <a:pt x="15813" y="75068"/>
                    </a:cubicBezTo>
                    <a:cubicBezTo>
                      <a:pt x="15768" y="74945"/>
                      <a:pt x="15706" y="74829"/>
                      <a:pt x="15618" y="74639"/>
                    </a:cubicBezTo>
                    <a:cubicBezTo>
                      <a:pt x="14575" y="75296"/>
                      <a:pt x="13488" y="75714"/>
                      <a:pt x="12267" y="75727"/>
                    </a:cubicBezTo>
                    <a:cubicBezTo>
                      <a:pt x="10409" y="75747"/>
                      <a:pt x="10018" y="75294"/>
                      <a:pt x="10360" y="73453"/>
                    </a:cubicBezTo>
                    <a:cubicBezTo>
                      <a:pt x="10373" y="73377"/>
                      <a:pt x="10311" y="73287"/>
                      <a:pt x="10265" y="73139"/>
                    </a:cubicBezTo>
                    <a:cubicBezTo>
                      <a:pt x="9106" y="73497"/>
                      <a:pt x="7982" y="74008"/>
                      <a:pt x="6758" y="74132"/>
                    </a:cubicBezTo>
                    <a:cubicBezTo>
                      <a:pt x="4915" y="74317"/>
                      <a:pt x="3158" y="74107"/>
                      <a:pt x="1650" y="72905"/>
                    </a:cubicBezTo>
                    <a:cubicBezTo>
                      <a:pt x="1319" y="72642"/>
                      <a:pt x="1000" y="72344"/>
                      <a:pt x="746" y="72009"/>
                    </a:cubicBezTo>
                    <a:cubicBezTo>
                      <a:pt x="0" y="71023"/>
                      <a:pt x="77" y="70236"/>
                      <a:pt x="1167" y="69655"/>
                    </a:cubicBezTo>
                    <a:cubicBezTo>
                      <a:pt x="2542" y="68922"/>
                      <a:pt x="3193" y="67761"/>
                      <a:pt x="3694" y="66382"/>
                    </a:cubicBezTo>
                    <a:cubicBezTo>
                      <a:pt x="4479" y="64222"/>
                      <a:pt x="4884" y="61993"/>
                      <a:pt x="5030" y="59715"/>
                    </a:cubicBezTo>
                    <a:cubicBezTo>
                      <a:pt x="5310" y="55363"/>
                      <a:pt x="5529" y="51006"/>
                      <a:pt x="5820" y="46654"/>
                    </a:cubicBezTo>
                    <a:cubicBezTo>
                      <a:pt x="6117" y="42197"/>
                      <a:pt x="6662" y="37786"/>
                      <a:pt x="8496" y="33636"/>
                    </a:cubicBezTo>
                    <a:cubicBezTo>
                      <a:pt x="11560" y="26702"/>
                      <a:pt x="16412" y="21453"/>
                      <a:pt x="23150" y="17956"/>
                    </a:cubicBezTo>
                    <a:cubicBezTo>
                      <a:pt x="23635" y="17704"/>
                      <a:pt x="24442" y="17698"/>
                      <a:pt x="24531" y="17111"/>
                    </a:cubicBezTo>
                    <a:cubicBezTo>
                      <a:pt x="24649" y="16342"/>
                      <a:pt x="24879" y="15551"/>
                      <a:pt x="24635" y="14728"/>
                    </a:cubicBezTo>
                    <a:cubicBezTo>
                      <a:pt x="24233" y="13368"/>
                      <a:pt x="23851" y="11999"/>
                      <a:pt x="23832" y="10555"/>
                    </a:cubicBezTo>
                    <a:cubicBezTo>
                      <a:pt x="23761" y="5521"/>
                      <a:pt x="27175" y="1526"/>
                      <a:pt x="32153" y="813"/>
                    </a:cubicBezTo>
                    <a:cubicBezTo>
                      <a:pt x="37816" y="1"/>
                      <a:pt x="41860" y="3592"/>
                      <a:pt x="43030" y="8026"/>
                    </a:cubicBezTo>
                    <a:cubicBezTo>
                      <a:pt x="43437" y="9568"/>
                      <a:pt x="43332" y="11132"/>
                      <a:pt x="43021" y="12679"/>
                    </a:cubicBezTo>
                    <a:cubicBezTo>
                      <a:pt x="42871" y="13421"/>
                      <a:pt x="42707" y="14169"/>
                      <a:pt x="42443" y="14876"/>
                    </a:cubicBezTo>
                    <a:cubicBezTo>
                      <a:pt x="42184" y="15572"/>
                      <a:pt x="42592" y="16175"/>
                      <a:pt x="42562" y="16832"/>
                    </a:cubicBezTo>
                    <a:cubicBezTo>
                      <a:pt x="42522" y="17722"/>
                      <a:pt x="43379" y="17641"/>
                      <a:pt x="43862" y="17901"/>
                    </a:cubicBezTo>
                    <a:cubicBezTo>
                      <a:pt x="53605" y="23130"/>
                      <a:pt x="59370" y="31146"/>
                      <a:pt x="60849" y="42147"/>
                    </a:cubicBezTo>
                    <a:cubicBezTo>
                      <a:pt x="61400" y="46237"/>
                      <a:pt x="61541" y="50361"/>
                      <a:pt x="61772" y="54481"/>
                    </a:cubicBezTo>
                    <a:cubicBezTo>
                      <a:pt x="61957" y="57787"/>
                      <a:pt x="61936" y="61126"/>
                      <a:pt x="62809" y="64361"/>
                    </a:cubicBezTo>
                    <a:cubicBezTo>
                      <a:pt x="63044" y="65228"/>
                      <a:pt x="63352" y="66075"/>
                      <a:pt x="63642" y="66926"/>
                    </a:cubicBezTo>
                    <a:cubicBezTo>
                      <a:pt x="64023" y="68038"/>
                      <a:pt x="64665" y="68900"/>
                      <a:pt x="65732" y="69506"/>
                    </a:cubicBezTo>
                    <a:cubicBezTo>
                      <a:pt x="67120" y="70295"/>
                      <a:pt x="67201" y="71194"/>
                      <a:pt x="66085" y="72358"/>
                    </a:cubicBezTo>
                    <a:cubicBezTo>
                      <a:pt x="64504" y="74009"/>
                      <a:pt x="62500" y="74355"/>
                      <a:pt x="60334" y="74127"/>
                    </a:cubicBezTo>
                    <a:cubicBezTo>
                      <a:pt x="59148" y="74004"/>
                      <a:pt x="58056" y="73528"/>
                      <a:pt x="56967" y="73167"/>
                    </a:cubicBezTo>
                    <a:cubicBezTo>
                      <a:pt x="56751" y="73339"/>
                      <a:pt x="56782" y="73527"/>
                      <a:pt x="56832" y="73706"/>
                    </a:cubicBezTo>
                    <a:cubicBezTo>
                      <a:pt x="57242" y="75218"/>
                      <a:pt x="56522" y="75740"/>
                      <a:pt x="54993" y="75726"/>
                    </a:cubicBezTo>
                    <a:cubicBezTo>
                      <a:pt x="53820" y="75715"/>
                      <a:pt x="53219" y="75553"/>
                      <a:pt x="51530" y="74718"/>
                    </a:cubicBezTo>
                    <a:cubicBezTo>
                      <a:pt x="50609" y="76723"/>
                      <a:pt x="49881" y="76975"/>
                      <a:pt x="47900" y="75957"/>
                    </a:cubicBezTo>
                    <a:cubicBezTo>
                      <a:pt x="47562" y="75783"/>
                      <a:pt x="47237" y="75585"/>
                      <a:pt x="46930" y="75364"/>
                    </a:cubicBezTo>
                    <a:cubicBezTo>
                      <a:pt x="46372" y="74963"/>
                      <a:pt x="45939" y="74450"/>
                      <a:pt x="45192" y="75254"/>
                    </a:cubicBezTo>
                    <a:cubicBezTo>
                      <a:pt x="44697" y="75787"/>
                      <a:pt x="43950" y="75443"/>
                      <a:pt x="43381" y="75026"/>
                    </a:cubicBezTo>
                    <a:cubicBezTo>
                      <a:pt x="42756" y="74570"/>
                      <a:pt x="42397" y="73891"/>
                      <a:pt x="41887" y="73199"/>
                    </a:cubicBezTo>
                    <a:cubicBezTo>
                      <a:pt x="41643" y="73536"/>
                      <a:pt x="41552" y="73853"/>
                      <a:pt x="41555" y="74215"/>
                    </a:cubicBezTo>
                    <a:cubicBezTo>
                      <a:pt x="41566" y="75543"/>
                      <a:pt x="41578" y="76872"/>
                      <a:pt x="41575" y="78200"/>
                    </a:cubicBezTo>
                    <a:cubicBezTo>
                      <a:pt x="41574" y="78547"/>
                      <a:pt x="41600" y="78858"/>
                      <a:pt x="41929" y="79064"/>
                    </a:cubicBezTo>
                    <a:cubicBezTo>
                      <a:pt x="43048" y="79763"/>
                      <a:pt x="44090" y="80586"/>
                      <a:pt x="45428" y="80893"/>
                    </a:cubicBezTo>
                    <a:cubicBezTo>
                      <a:pt x="47188" y="81295"/>
                      <a:pt x="48850" y="81988"/>
                      <a:pt x="50519" y="82667"/>
                    </a:cubicBezTo>
                    <a:cubicBezTo>
                      <a:pt x="55032" y="84502"/>
                      <a:pt x="57764" y="87844"/>
                      <a:pt x="59028" y="92487"/>
                    </a:cubicBezTo>
                    <a:cubicBezTo>
                      <a:pt x="60014" y="96100"/>
                      <a:pt x="60174" y="99774"/>
                      <a:pt x="59968" y="103489"/>
                    </a:cubicBezTo>
                    <a:cubicBezTo>
                      <a:pt x="59918" y="104370"/>
                      <a:pt x="59423" y="104779"/>
                      <a:pt x="58701" y="104981"/>
                    </a:cubicBezTo>
                    <a:cubicBezTo>
                      <a:pt x="58138" y="105140"/>
                      <a:pt x="57975" y="105437"/>
                      <a:pt x="57975" y="105995"/>
                    </a:cubicBezTo>
                    <a:cubicBezTo>
                      <a:pt x="57976" y="113111"/>
                      <a:pt x="57834" y="120226"/>
                      <a:pt x="58159" y="127338"/>
                    </a:cubicBezTo>
                    <a:cubicBezTo>
                      <a:pt x="58246" y="129280"/>
                      <a:pt x="58233" y="131227"/>
                      <a:pt x="58262" y="133170"/>
                    </a:cubicBezTo>
                    <a:cubicBezTo>
                      <a:pt x="58305" y="136020"/>
                      <a:pt x="58654" y="138843"/>
                      <a:pt x="58988" y="141667"/>
                    </a:cubicBezTo>
                    <a:cubicBezTo>
                      <a:pt x="59028" y="141978"/>
                      <a:pt x="58971" y="142340"/>
                      <a:pt x="59254" y="142586"/>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6"/>
              <p:cNvSpPr/>
              <p:nvPr/>
            </p:nvSpPr>
            <p:spPr>
              <a:xfrm>
                <a:off x="4924310" y="2759083"/>
                <a:ext cx="780249" cy="1320286"/>
              </a:xfrm>
              <a:custGeom>
                <a:avLst/>
                <a:gdLst/>
                <a:ahLst/>
                <a:cxnLst/>
                <a:rect l="l" t="t" r="r" b="b"/>
                <a:pathLst>
                  <a:path w="52208" h="88343" extrusionOk="0">
                    <a:moveTo>
                      <a:pt x="26410" y="7744"/>
                    </a:moveTo>
                    <a:cubicBezTo>
                      <a:pt x="26332" y="7182"/>
                      <a:pt x="26303" y="6705"/>
                      <a:pt x="26198" y="6246"/>
                    </a:cubicBezTo>
                    <a:cubicBezTo>
                      <a:pt x="25898" y="4935"/>
                      <a:pt x="24759" y="4468"/>
                      <a:pt x="23749" y="5319"/>
                    </a:cubicBezTo>
                    <a:cubicBezTo>
                      <a:pt x="23302" y="5699"/>
                      <a:pt x="22901" y="5793"/>
                      <a:pt x="22366" y="5815"/>
                    </a:cubicBezTo>
                    <a:cubicBezTo>
                      <a:pt x="21572" y="5847"/>
                      <a:pt x="20916" y="6223"/>
                      <a:pt x="20455" y="6890"/>
                    </a:cubicBezTo>
                    <a:cubicBezTo>
                      <a:pt x="19628" y="8084"/>
                      <a:pt x="19094" y="9381"/>
                      <a:pt x="19058" y="10854"/>
                    </a:cubicBezTo>
                    <a:cubicBezTo>
                      <a:pt x="19017" y="12471"/>
                      <a:pt x="19132" y="14078"/>
                      <a:pt x="19531" y="15649"/>
                    </a:cubicBezTo>
                    <a:cubicBezTo>
                      <a:pt x="19695" y="16298"/>
                      <a:pt x="19623" y="16812"/>
                      <a:pt x="19159" y="17341"/>
                    </a:cubicBezTo>
                    <a:cubicBezTo>
                      <a:pt x="15905" y="21047"/>
                      <a:pt x="12676" y="24776"/>
                      <a:pt x="9437" y="28494"/>
                    </a:cubicBezTo>
                    <a:cubicBezTo>
                      <a:pt x="9348" y="28596"/>
                      <a:pt x="9221" y="28662"/>
                      <a:pt x="9051" y="28791"/>
                    </a:cubicBezTo>
                    <a:cubicBezTo>
                      <a:pt x="8183" y="24764"/>
                      <a:pt x="6736" y="20856"/>
                      <a:pt x="7879" y="16676"/>
                    </a:cubicBezTo>
                    <a:cubicBezTo>
                      <a:pt x="8002" y="16227"/>
                      <a:pt x="8267" y="15517"/>
                      <a:pt x="7524" y="15366"/>
                    </a:cubicBezTo>
                    <a:cubicBezTo>
                      <a:pt x="6790" y="15216"/>
                      <a:pt x="6791" y="15944"/>
                      <a:pt x="6674" y="16426"/>
                    </a:cubicBezTo>
                    <a:cubicBezTo>
                      <a:pt x="6313" y="17904"/>
                      <a:pt x="6251" y="19419"/>
                      <a:pt x="6193" y="21057"/>
                    </a:cubicBezTo>
                    <a:cubicBezTo>
                      <a:pt x="4879" y="20872"/>
                      <a:pt x="3634" y="20693"/>
                      <a:pt x="2389" y="20525"/>
                    </a:cubicBezTo>
                    <a:cubicBezTo>
                      <a:pt x="1834" y="20450"/>
                      <a:pt x="1589" y="20192"/>
                      <a:pt x="1586" y="19587"/>
                    </a:cubicBezTo>
                    <a:cubicBezTo>
                      <a:pt x="1566" y="15716"/>
                      <a:pt x="2023" y="11930"/>
                      <a:pt x="3509" y="8321"/>
                    </a:cubicBezTo>
                    <a:cubicBezTo>
                      <a:pt x="4477" y="5966"/>
                      <a:pt x="6029" y="4115"/>
                      <a:pt x="8257" y="2834"/>
                    </a:cubicBezTo>
                    <a:cubicBezTo>
                      <a:pt x="10360" y="1624"/>
                      <a:pt x="12561" y="678"/>
                      <a:pt x="15017" y="0"/>
                    </a:cubicBezTo>
                    <a:cubicBezTo>
                      <a:pt x="15233" y="1374"/>
                      <a:pt x="16048" y="2255"/>
                      <a:pt x="17160" y="2872"/>
                    </a:cubicBezTo>
                    <a:cubicBezTo>
                      <a:pt x="18551" y="3645"/>
                      <a:pt x="20069" y="3750"/>
                      <a:pt x="21586" y="3463"/>
                    </a:cubicBezTo>
                    <a:cubicBezTo>
                      <a:pt x="23230" y="3153"/>
                      <a:pt x="24763" y="2542"/>
                      <a:pt x="26030" y="1373"/>
                    </a:cubicBezTo>
                    <a:cubicBezTo>
                      <a:pt x="26736" y="721"/>
                      <a:pt x="26875" y="759"/>
                      <a:pt x="27677" y="1435"/>
                    </a:cubicBezTo>
                    <a:cubicBezTo>
                      <a:pt x="29415" y="2902"/>
                      <a:pt x="31428" y="3618"/>
                      <a:pt x="33699" y="3573"/>
                    </a:cubicBezTo>
                    <a:cubicBezTo>
                      <a:pt x="36211" y="3521"/>
                      <a:pt x="37790" y="2406"/>
                      <a:pt x="38696" y="18"/>
                    </a:cubicBezTo>
                    <a:cubicBezTo>
                      <a:pt x="41882" y="982"/>
                      <a:pt x="44972" y="2146"/>
                      <a:pt x="47490" y="4423"/>
                    </a:cubicBezTo>
                    <a:cubicBezTo>
                      <a:pt x="49543" y="6277"/>
                      <a:pt x="50516" y="8775"/>
                      <a:pt x="51136" y="11375"/>
                    </a:cubicBezTo>
                    <a:cubicBezTo>
                      <a:pt x="51807" y="14187"/>
                      <a:pt x="52207" y="17050"/>
                      <a:pt x="52008" y="19966"/>
                    </a:cubicBezTo>
                    <a:cubicBezTo>
                      <a:pt x="51906" y="21455"/>
                      <a:pt x="51758" y="21645"/>
                      <a:pt x="50280" y="21800"/>
                    </a:cubicBezTo>
                    <a:cubicBezTo>
                      <a:pt x="47455" y="22100"/>
                      <a:pt x="47436" y="22100"/>
                      <a:pt x="47338" y="19309"/>
                    </a:cubicBezTo>
                    <a:cubicBezTo>
                      <a:pt x="47300" y="18210"/>
                      <a:pt x="47093" y="17143"/>
                      <a:pt x="46883" y="16075"/>
                    </a:cubicBezTo>
                    <a:cubicBezTo>
                      <a:pt x="46800" y="15650"/>
                      <a:pt x="46600" y="15201"/>
                      <a:pt x="46033" y="15371"/>
                    </a:cubicBezTo>
                    <a:cubicBezTo>
                      <a:pt x="45572" y="15512"/>
                      <a:pt x="45602" y="15916"/>
                      <a:pt x="45679" y="16319"/>
                    </a:cubicBezTo>
                    <a:cubicBezTo>
                      <a:pt x="45813" y="17016"/>
                      <a:pt x="45955" y="17716"/>
                      <a:pt x="46029" y="18420"/>
                    </a:cubicBezTo>
                    <a:cubicBezTo>
                      <a:pt x="46265" y="20659"/>
                      <a:pt x="46184" y="22874"/>
                      <a:pt x="45365" y="25005"/>
                    </a:cubicBezTo>
                    <a:cubicBezTo>
                      <a:pt x="43991" y="28570"/>
                      <a:pt x="43747" y="32281"/>
                      <a:pt x="43795" y="36053"/>
                    </a:cubicBezTo>
                    <a:cubicBezTo>
                      <a:pt x="43872" y="41953"/>
                      <a:pt x="44745" y="47762"/>
                      <a:pt x="45681" y="53566"/>
                    </a:cubicBezTo>
                    <a:cubicBezTo>
                      <a:pt x="47128" y="62548"/>
                      <a:pt x="48686" y="71512"/>
                      <a:pt x="49855" y="80540"/>
                    </a:cubicBezTo>
                    <a:cubicBezTo>
                      <a:pt x="50080" y="82277"/>
                      <a:pt x="50361" y="84014"/>
                      <a:pt x="50732" y="85724"/>
                    </a:cubicBezTo>
                    <a:cubicBezTo>
                      <a:pt x="50904" y="86515"/>
                      <a:pt x="50637" y="86730"/>
                      <a:pt x="49959" y="86845"/>
                    </a:cubicBezTo>
                    <a:cubicBezTo>
                      <a:pt x="45658" y="87573"/>
                      <a:pt x="41359" y="88316"/>
                      <a:pt x="36977" y="88329"/>
                    </a:cubicBezTo>
                    <a:cubicBezTo>
                      <a:pt x="32660" y="88342"/>
                      <a:pt x="28341" y="88304"/>
                      <a:pt x="24037" y="88013"/>
                    </a:cubicBezTo>
                    <a:cubicBezTo>
                      <a:pt x="19638" y="87714"/>
                      <a:pt x="15282" y="86989"/>
                      <a:pt x="10937" y="86233"/>
                    </a:cubicBezTo>
                    <a:cubicBezTo>
                      <a:pt x="7809" y="85689"/>
                      <a:pt x="4683" y="85123"/>
                      <a:pt x="1615" y="84295"/>
                    </a:cubicBezTo>
                    <a:cubicBezTo>
                      <a:pt x="0" y="83859"/>
                      <a:pt x="309" y="83994"/>
                      <a:pt x="322" y="82633"/>
                    </a:cubicBezTo>
                    <a:cubicBezTo>
                      <a:pt x="374" y="77537"/>
                      <a:pt x="1258" y="72537"/>
                      <a:pt x="2099" y="67540"/>
                    </a:cubicBezTo>
                    <a:cubicBezTo>
                      <a:pt x="3435" y="59594"/>
                      <a:pt x="5168" y="51725"/>
                      <a:pt x="6796" y="43836"/>
                    </a:cubicBezTo>
                    <a:cubicBezTo>
                      <a:pt x="6925" y="43213"/>
                      <a:pt x="7121" y="42848"/>
                      <a:pt x="7819" y="42703"/>
                    </a:cubicBezTo>
                    <a:cubicBezTo>
                      <a:pt x="9432" y="42371"/>
                      <a:pt x="10776" y="41479"/>
                      <a:pt x="12044" y="40453"/>
                    </a:cubicBezTo>
                    <a:cubicBezTo>
                      <a:pt x="15540" y="37629"/>
                      <a:pt x="18403" y="34222"/>
                      <a:pt x="21118" y="30675"/>
                    </a:cubicBezTo>
                    <a:cubicBezTo>
                      <a:pt x="22732" y="28566"/>
                      <a:pt x="24352" y="26462"/>
                      <a:pt x="25980" y="24364"/>
                    </a:cubicBezTo>
                    <a:cubicBezTo>
                      <a:pt x="26447" y="23758"/>
                      <a:pt x="26955" y="23206"/>
                      <a:pt x="27686" y="22904"/>
                    </a:cubicBezTo>
                    <a:cubicBezTo>
                      <a:pt x="30657" y="21676"/>
                      <a:pt x="32986" y="19625"/>
                      <a:pt x="35004" y="17179"/>
                    </a:cubicBezTo>
                    <a:cubicBezTo>
                      <a:pt x="36091" y="15863"/>
                      <a:pt x="37166" y="14537"/>
                      <a:pt x="38228" y="13201"/>
                    </a:cubicBezTo>
                    <a:cubicBezTo>
                      <a:pt x="38767" y="12530"/>
                      <a:pt x="39268" y="11824"/>
                      <a:pt x="39245" y="10911"/>
                    </a:cubicBezTo>
                    <a:cubicBezTo>
                      <a:pt x="39231" y="10381"/>
                      <a:pt x="39540" y="10313"/>
                      <a:pt x="39953" y="10249"/>
                    </a:cubicBezTo>
                    <a:cubicBezTo>
                      <a:pt x="41402" y="10024"/>
                      <a:pt x="42853" y="9794"/>
                      <a:pt x="44296" y="9522"/>
                    </a:cubicBezTo>
                    <a:cubicBezTo>
                      <a:pt x="45555" y="9284"/>
                      <a:pt x="45595" y="9258"/>
                      <a:pt x="45608" y="7965"/>
                    </a:cubicBezTo>
                    <a:cubicBezTo>
                      <a:pt x="45615" y="7319"/>
                      <a:pt x="45847" y="7127"/>
                      <a:pt x="46440" y="7164"/>
                    </a:cubicBezTo>
                    <a:cubicBezTo>
                      <a:pt x="46814" y="7187"/>
                      <a:pt x="47201" y="7186"/>
                      <a:pt x="47570" y="7123"/>
                    </a:cubicBezTo>
                    <a:cubicBezTo>
                      <a:pt x="47883" y="7070"/>
                      <a:pt x="48026" y="6785"/>
                      <a:pt x="48016" y="6483"/>
                    </a:cubicBezTo>
                    <a:cubicBezTo>
                      <a:pt x="48009" y="6234"/>
                      <a:pt x="47824" y="6027"/>
                      <a:pt x="47576" y="5995"/>
                    </a:cubicBezTo>
                    <a:cubicBezTo>
                      <a:pt x="47202" y="5941"/>
                      <a:pt x="46824" y="5923"/>
                      <a:pt x="46446" y="5939"/>
                    </a:cubicBezTo>
                    <a:cubicBezTo>
                      <a:pt x="45891" y="5962"/>
                      <a:pt x="45611" y="5826"/>
                      <a:pt x="45542" y="5173"/>
                    </a:cubicBezTo>
                    <a:cubicBezTo>
                      <a:pt x="45419" y="4026"/>
                      <a:pt x="45258" y="3917"/>
                      <a:pt x="44104" y="3913"/>
                    </a:cubicBezTo>
                    <a:cubicBezTo>
                      <a:pt x="41634" y="3903"/>
                      <a:pt x="39190" y="4265"/>
                      <a:pt x="36738" y="4500"/>
                    </a:cubicBezTo>
                    <a:cubicBezTo>
                      <a:pt x="36074" y="4562"/>
                      <a:pt x="35470" y="4668"/>
                      <a:pt x="34819" y="4305"/>
                    </a:cubicBezTo>
                    <a:cubicBezTo>
                      <a:pt x="34089" y="3900"/>
                      <a:pt x="33175" y="3823"/>
                      <a:pt x="32515" y="4347"/>
                    </a:cubicBezTo>
                    <a:cubicBezTo>
                      <a:pt x="31475" y="5175"/>
                      <a:pt x="30263" y="5261"/>
                      <a:pt x="29064" y="5473"/>
                    </a:cubicBezTo>
                    <a:cubicBezTo>
                      <a:pt x="27960" y="5669"/>
                      <a:pt x="27882" y="5653"/>
                      <a:pt x="27793" y="6782"/>
                    </a:cubicBezTo>
                    <a:cubicBezTo>
                      <a:pt x="27724" y="7677"/>
                      <a:pt x="27224" y="7741"/>
                      <a:pt x="26410" y="77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6"/>
              <p:cNvSpPr/>
              <p:nvPr/>
            </p:nvSpPr>
            <p:spPr>
              <a:xfrm>
                <a:off x="4849451" y="1779648"/>
                <a:ext cx="949680" cy="876689"/>
              </a:xfrm>
              <a:custGeom>
                <a:avLst/>
                <a:gdLst/>
                <a:ahLst/>
                <a:cxnLst/>
                <a:rect l="l" t="t" r="r" b="b"/>
                <a:pathLst>
                  <a:path w="63545" h="58661" extrusionOk="0">
                    <a:moveTo>
                      <a:pt x="63545" y="54337"/>
                    </a:moveTo>
                    <a:cubicBezTo>
                      <a:pt x="62420" y="55936"/>
                      <a:pt x="60463" y="56589"/>
                      <a:pt x="58272" y="56064"/>
                    </a:cubicBezTo>
                    <a:cubicBezTo>
                      <a:pt x="57117" y="55787"/>
                      <a:pt x="56003" y="55389"/>
                      <a:pt x="54943" y="54839"/>
                    </a:cubicBezTo>
                    <a:cubicBezTo>
                      <a:pt x="54573" y="54647"/>
                      <a:pt x="54182" y="54400"/>
                      <a:pt x="53749" y="54711"/>
                    </a:cubicBezTo>
                    <a:cubicBezTo>
                      <a:pt x="53276" y="55050"/>
                      <a:pt x="53390" y="55544"/>
                      <a:pt x="53420" y="56012"/>
                    </a:cubicBezTo>
                    <a:cubicBezTo>
                      <a:pt x="53426" y="56106"/>
                      <a:pt x="53451" y="56198"/>
                      <a:pt x="53469" y="56292"/>
                    </a:cubicBezTo>
                    <a:cubicBezTo>
                      <a:pt x="53726" y="57657"/>
                      <a:pt x="53434" y="57929"/>
                      <a:pt x="52058" y="57597"/>
                    </a:cubicBezTo>
                    <a:cubicBezTo>
                      <a:pt x="51397" y="57437"/>
                      <a:pt x="50869" y="57024"/>
                      <a:pt x="50314" y="56660"/>
                    </a:cubicBezTo>
                    <a:cubicBezTo>
                      <a:pt x="49130" y="55884"/>
                      <a:pt x="48650" y="56075"/>
                      <a:pt x="48328" y="57429"/>
                    </a:cubicBezTo>
                    <a:cubicBezTo>
                      <a:pt x="48047" y="58612"/>
                      <a:pt x="47958" y="58661"/>
                      <a:pt x="46873" y="58129"/>
                    </a:cubicBezTo>
                    <a:cubicBezTo>
                      <a:pt x="46101" y="57751"/>
                      <a:pt x="45432" y="57236"/>
                      <a:pt x="44808" y="56636"/>
                    </a:cubicBezTo>
                    <a:cubicBezTo>
                      <a:pt x="44116" y="55970"/>
                      <a:pt x="43824" y="56046"/>
                      <a:pt x="43280" y="56866"/>
                    </a:cubicBezTo>
                    <a:cubicBezTo>
                      <a:pt x="42772" y="57635"/>
                      <a:pt x="42567" y="57641"/>
                      <a:pt x="41966" y="56910"/>
                    </a:cubicBezTo>
                    <a:cubicBezTo>
                      <a:pt x="41226" y="56007"/>
                      <a:pt x="41230" y="55631"/>
                      <a:pt x="42103" y="55132"/>
                    </a:cubicBezTo>
                    <a:cubicBezTo>
                      <a:pt x="47304" y="52151"/>
                      <a:pt x="50430" y="47511"/>
                      <a:pt x="52568" y="42084"/>
                    </a:cubicBezTo>
                    <a:cubicBezTo>
                      <a:pt x="53761" y="39060"/>
                      <a:pt x="54380" y="35912"/>
                      <a:pt x="54501" y="32668"/>
                    </a:cubicBezTo>
                    <a:cubicBezTo>
                      <a:pt x="54520" y="32146"/>
                      <a:pt x="54541" y="31712"/>
                      <a:pt x="55251" y="31792"/>
                    </a:cubicBezTo>
                    <a:cubicBezTo>
                      <a:pt x="55546" y="31824"/>
                      <a:pt x="55834" y="31715"/>
                      <a:pt x="55908" y="31381"/>
                    </a:cubicBezTo>
                    <a:cubicBezTo>
                      <a:pt x="55993" y="30994"/>
                      <a:pt x="55761" y="30762"/>
                      <a:pt x="55439" y="30599"/>
                    </a:cubicBezTo>
                    <a:cubicBezTo>
                      <a:pt x="55354" y="30556"/>
                      <a:pt x="55272" y="30509"/>
                      <a:pt x="55186" y="30469"/>
                    </a:cubicBezTo>
                    <a:cubicBezTo>
                      <a:pt x="50748" y="28376"/>
                      <a:pt x="47486" y="25013"/>
                      <a:pt x="44924" y="20911"/>
                    </a:cubicBezTo>
                    <a:cubicBezTo>
                      <a:pt x="43490" y="18618"/>
                      <a:pt x="42175" y="16255"/>
                      <a:pt x="40984" y="13829"/>
                    </a:cubicBezTo>
                    <a:cubicBezTo>
                      <a:pt x="40612" y="13076"/>
                      <a:pt x="40479" y="12419"/>
                      <a:pt x="41167" y="11787"/>
                    </a:cubicBezTo>
                    <a:cubicBezTo>
                      <a:pt x="41302" y="11663"/>
                      <a:pt x="41385" y="11479"/>
                      <a:pt x="41487" y="11318"/>
                    </a:cubicBezTo>
                    <a:cubicBezTo>
                      <a:pt x="41711" y="10958"/>
                      <a:pt x="41779" y="10594"/>
                      <a:pt x="41373" y="10323"/>
                    </a:cubicBezTo>
                    <a:cubicBezTo>
                      <a:pt x="41010" y="10078"/>
                      <a:pt x="40739" y="10331"/>
                      <a:pt x="40522" y="10586"/>
                    </a:cubicBezTo>
                    <a:cubicBezTo>
                      <a:pt x="37309" y="14392"/>
                      <a:pt x="33082" y="16868"/>
                      <a:pt x="28889" y="19359"/>
                    </a:cubicBezTo>
                    <a:cubicBezTo>
                      <a:pt x="23953" y="22294"/>
                      <a:pt x="18810" y="24834"/>
                      <a:pt x="13412" y="26828"/>
                    </a:cubicBezTo>
                    <a:cubicBezTo>
                      <a:pt x="11943" y="27371"/>
                      <a:pt x="10446" y="27814"/>
                      <a:pt x="8890" y="28033"/>
                    </a:cubicBezTo>
                    <a:cubicBezTo>
                      <a:pt x="8702" y="28059"/>
                      <a:pt x="8509" y="28069"/>
                      <a:pt x="8332" y="28128"/>
                    </a:cubicBezTo>
                    <a:cubicBezTo>
                      <a:pt x="8038" y="28224"/>
                      <a:pt x="7855" y="28441"/>
                      <a:pt x="7847" y="28758"/>
                    </a:cubicBezTo>
                    <a:cubicBezTo>
                      <a:pt x="7840" y="29083"/>
                      <a:pt x="8038" y="29353"/>
                      <a:pt x="8336" y="29362"/>
                    </a:cubicBezTo>
                    <a:cubicBezTo>
                      <a:pt x="9297" y="29394"/>
                      <a:pt x="9124" y="29937"/>
                      <a:pt x="9085" y="30619"/>
                    </a:cubicBezTo>
                    <a:cubicBezTo>
                      <a:pt x="8918" y="33528"/>
                      <a:pt x="9367" y="36386"/>
                      <a:pt x="10132" y="39180"/>
                    </a:cubicBezTo>
                    <a:cubicBezTo>
                      <a:pt x="11473" y="44062"/>
                      <a:pt x="13763" y="48434"/>
                      <a:pt x="17409" y="52018"/>
                    </a:cubicBezTo>
                    <a:cubicBezTo>
                      <a:pt x="18665" y="53254"/>
                      <a:pt x="20047" y="54329"/>
                      <a:pt x="21615" y="55153"/>
                    </a:cubicBezTo>
                    <a:cubicBezTo>
                      <a:pt x="21960" y="55334"/>
                      <a:pt x="22509" y="55445"/>
                      <a:pt x="22181" y="56062"/>
                    </a:cubicBezTo>
                    <a:cubicBezTo>
                      <a:pt x="21870" y="56642"/>
                      <a:pt x="21638" y="57317"/>
                      <a:pt x="20880" y="57454"/>
                    </a:cubicBezTo>
                    <a:cubicBezTo>
                      <a:pt x="20620" y="57502"/>
                      <a:pt x="20521" y="57214"/>
                      <a:pt x="20392" y="57014"/>
                    </a:cubicBezTo>
                    <a:cubicBezTo>
                      <a:pt x="19724" y="55969"/>
                      <a:pt x="19651" y="55951"/>
                      <a:pt x="18723" y="56745"/>
                    </a:cubicBezTo>
                    <a:cubicBezTo>
                      <a:pt x="17999" y="57362"/>
                      <a:pt x="17284" y="57988"/>
                      <a:pt x="16374" y="58320"/>
                    </a:cubicBezTo>
                    <a:cubicBezTo>
                      <a:pt x="15661" y="58581"/>
                      <a:pt x="15459" y="58463"/>
                      <a:pt x="15296" y="57705"/>
                    </a:cubicBezTo>
                    <a:cubicBezTo>
                      <a:pt x="15246" y="57475"/>
                      <a:pt x="15272" y="57227"/>
                      <a:pt x="15212" y="57000"/>
                    </a:cubicBezTo>
                    <a:cubicBezTo>
                      <a:pt x="15016" y="56247"/>
                      <a:pt x="14526" y="56011"/>
                      <a:pt x="13818" y="56357"/>
                    </a:cubicBezTo>
                    <a:cubicBezTo>
                      <a:pt x="13437" y="56544"/>
                      <a:pt x="13106" y="56827"/>
                      <a:pt x="12744" y="57052"/>
                    </a:cubicBezTo>
                    <a:cubicBezTo>
                      <a:pt x="11915" y="57568"/>
                      <a:pt x="11038" y="57847"/>
                      <a:pt x="9977" y="57557"/>
                    </a:cubicBezTo>
                    <a:cubicBezTo>
                      <a:pt x="9824" y="57089"/>
                      <a:pt x="10156" y="56661"/>
                      <a:pt x="10154" y="56208"/>
                    </a:cubicBezTo>
                    <a:cubicBezTo>
                      <a:pt x="10151" y="55701"/>
                      <a:pt x="10377" y="55136"/>
                      <a:pt x="9888" y="54744"/>
                    </a:cubicBezTo>
                    <a:cubicBezTo>
                      <a:pt x="9367" y="54329"/>
                      <a:pt x="8891" y="54714"/>
                      <a:pt x="8445" y="54943"/>
                    </a:cubicBezTo>
                    <a:cubicBezTo>
                      <a:pt x="7424" y="55467"/>
                      <a:pt x="6365" y="55888"/>
                      <a:pt x="5239" y="56079"/>
                    </a:cubicBezTo>
                    <a:cubicBezTo>
                      <a:pt x="3220" y="56419"/>
                      <a:pt x="1374" y="56146"/>
                      <a:pt x="0" y="54421"/>
                    </a:cubicBezTo>
                    <a:cubicBezTo>
                      <a:pt x="82" y="54294"/>
                      <a:pt x="115" y="54178"/>
                      <a:pt x="187" y="54142"/>
                    </a:cubicBezTo>
                    <a:cubicBezTo>
                      <a:pt x="2001" y="53246"/>
                      <a:pt x="2739" y="51587"/>
                      <a:pt x="3377" y="49808"/>
                    </a:cubicBezTo>
                    <a:cubicBezTo>
                      <a:pt x="4172" y="47596"/>
                      <a:pt x="4479" y="45299"/>
                      <a:pt x="4660" y="42988"/>
                    </a:cubicBezTo>
                    <a:cubicBezTo>
                      <a:pt x="4865" y="40392"/>
                      <a:pt x="4853" y="37778"/>
                      <a:pt x="5067" y="35182"/>
                    </a:cubicBezTo>
                    <a:cubicBezTo>
                      <a:pt x="5286" y="32496"/>
                      <a:pt x="5318" y="29798"/>
                      <a:pt x="5755" y="27122"/>
                    </a:cubicBezTo>
                    <a:cubicBezTo>
                      <a:pt x="5983" y="25728"/>
                      <a:pt x="6062" y="24305"/>
                      <a:pt x="6358" y="22913"/>
                    </a:cubicBezTo>
                    <a:cubicBezTo>
                      <a:pt x="7372" y="18144"/>
                      <a:pt x="9377" y="13846"/>
                      <a:pt x="12555" y="10139"/>
                    </a:cubicBezTo>
                    <a:cubicBezTo>
                      <a:pt x="15199" y="7056"/>
                      <a:pt x="18183" y="4376"/>
                      <a:pt x="21907" y="2612"/>
                    </a:cubicBezTo>
                    <a:cubicBezTo>
                      <a:pt x="24859" y="1215"/>
                      <a:pt x="27995" y="497"/>
                      <a:pt x="31211" y="203"/>
                    </a:cubicBezTo>
                    <a:cubicBezTo>
                      <a:pt x="33443" y="0"/>
                      <a:pt x="35624" y="635"/>
                      <a:pt x="37781" y="1182"/>
                    </a:cubicBezTo>
                    <a:cubicBezTo>
                      <a:pt x="42941" y="2491"/>
                      <a:pt x="46996" y="5512"/>
                      <a:pt x="50462" y="9423"/>
                    </a:cubicBezTo>
                    <a:cubicBezTo>
                      <a:pt x="52072" y="11238"/>
                      <a:pt x="53532" y="13166"/>
                      <a:pt x="54611" y="15350"/>
                    </a:cubicBezTo>
                    <a:cubicBezTo>
                      <a:pt x="56432" y="19038"/>
                      <a:pt x="57518" y="22916"/>
                      <a:pt x="57923" y="27028"/>
                    </a:cubicBezTo>
                    <a:cubicBezTo>
                      <a:pt x="58387" y="31746"/>
                      <a:pt x="58575" y="36478"/>
                      <a:pt x="58854" y="41204"/>
                    </a:cubicBezTo>
                    <a:cubicBezTo>
                      <a:pt x="58985" y="43420"/>
                      <a:pt x="59133" y="45649"/>
                      <a:pt x="59676" y="47819"/>
                    </a:cubicBezTo>
                    <a:cubicBezTo>
                      <a:pt x="60544" y="51282"/>
                      <a:pt x="61041" y="52123"/>
                      <a:pt x="63545" y="54337"/>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6"/>
              <p:cNvSpPr/>
              <p:nvPr/>
            </p:nvSpPr>
            <p:spPr>
              <a:xfrm>
                <a:off x="5000918" y="1985799"/>
                <a:ext cx="645863" cy="634893"/>
              </a:xfrm>
              <a:custGeom>
                <a:avLst/>
                <a:gdLst/>
                <a:ahLst/>
                <a:cxnLst/>
                <a:rect l="l" t="t" r="r" b="b"/>
                <a:pathLst>
                  <a:path w="43216" h="42482" extrusionOk="0">
                    <a:moveTo>
                      <a:pt x="29455" y="34"/>
                    </a:moveTo>
                    <a:cubicBezTo>
                      <a:pt x="30747" y="2795"/>
                      <a:pt x="32194" y="5459"/>
                      <a:pt x="33774" y="8050"/>
                    </a:cubicBezTo>
                    <a:cubicBezTo>
                      <a:pt x="35957" y="11635"/>
                      <a:pt x="38824" y="14562"/>
                      <a:pt x="42383" y="16780"/>
                    </a:cubicBezTo>
                    <a:cubicBezTo>
                      <a:pt x="43146" y="17256"/>
                      <a:pt x="43216" y="17877"/>
                      <a:pt x="43162" y="18595"/>
                    </a:cubicBezTo>
                    <a:cubicBezTo>
                      <a:pt x="43024" y="20391"/>
                      <a:pt x="42861" y="22188"/>
                      <a:pt x="42401" y="23935"/>
                    </a:cubicBezTo>
                    <a:cubicBezTo>
                      <a:pt x="41099" y="28871"/>
                      <a:pt x="38996" y="33386"/>
                      <a:pt x="35353" y="37063"/>
                    </a:cubicBezTo>
                    <a:cubicBezTo>
                      <a:pt x="31872" y="40577"/>
                      <a:pt x="27577" y="42200"/>
                      <a:pt x="22694" y="42391"/>
                    </a:cubicBezTo>
                    <a:cubicBezTo>
                      <a:pt x="20410" y="42481"/>
                      <a:pt x="18149" y="42288"/>
                      <a:pt x="15932" y="41684"/>
                    </a:cubicBezTo>
                    <a:cubicBezTo>
                      <a:pt x="11524" y="40478"/>
                      <a:pt x="8120" y="37863"/>
                      <a:pt x="5571" y="34145"/>
                    </a:cubicBezTo>
                    <a:cubicBezTo>
                      <a:pt x="1936" y="28836"/>
                      <a:pt x="1" y="22983"/>
                      <a:pt x="255" y="16486"/>
                    </a:cubicBezTo>
                    <a:cubicBezTo>
                      <a:pt x="281" y="15841"/>
                      <a:pt x="347" y="15327"/>
                      <a:pt x="1149" y="15106"/>
                    </a:cubicBezTo>
                    <a:cubicBezTo>
                      <a:pt x="6393" y="13657"/>
                      <a:pt x="11201" y="11185"/>
                      <a:pt x="15994" y="8686"/>
                    </a:cubicBezTo>
                    <a:cubicBezTo>
                      <a:pt x="20507" y="6334"/>
                      <a:pt x="24766" y="3591"/>
                      <a:pt x="28703" y="359"/>
                    </a:cubicBezTo>
                    <a:cubicBezTo>
                      <a:pt x="28879" y="215"/>
                      <a:pt x="29024" y="0"/>
                      <a:pt x="29455" y="34"/>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6"/>
              <p:cNvSpPr/>
              <p:nvPr/>
            </p:nvSpPr>
            <p:spPr>
              <a:xfrm>
                <a:off x="4934189" y="2838531"/>
                <a:ext cx="559795" cy="547794"/>
              </a:xfrm>
              <a:custGeom>
                <a:avLst/>
                <a:gdLst/>
                <a:ahLst/>
                <a:cxnLst/>
                <a:rect l="l" t="t" r="r" b="b"/>
                <a:pathLst>
                  <a:path w="37457" h="36654" extrusionOk="0">
                    <a:moveTo>
                      <a:pt x="33524" y="6234"/>
                    </a:moveTo>
                    <a:cubicBezTo>
                      <a:pt x="32863" y="7211"/>
                      <a:pt x="32103" y="8047"/>
                      <a:pt x="31355" y="8891"/>
                    </a:cubicBezTo>
                    <a:cubicBezTo>
                      <a:pt x="31167" y="9104"/>
                      <a:pt x="30977" y="9315"/>
                      <a:pt x="30827" y="9554"/>
                    </a:cubicBezTo>
                    <a:cubicBezTo>
                      <a:pt x="30687" y="9777"/>
                      <a:pt x="30745" y="10007"/>
                      <a:pt x="30938" y="10192"/>
                    </a:cubicBezTo>
                    <a:cubicBezTo>
                      <a:pt x="31131" y="10379"/>
                      <a:pt x="31383" y="10433"/>
                      <a:pt x="31583" y="10281"/>
                    </a:cubicBezTo>
                    <a:cubicBezTo>
                      <a:pt x="31957" y="9995"/>
                      <a:pt x="32326" y="9689"/>
                      <a:pt x="32636" y="9336"/>
                    </a:cubicBezTo>
                    <a:cubicBezTo>
                      <a:pt x="33515" y="8340"/>
                      <a:pt x="34361" y="7316"/>
                      <a:pt x="35222" y="6306"/>
                    </a:cubicBezTo>
                    <a:cubicBezTo>
                      <a:pt x="35408" y="6090"/>
                      <a:pt x="35603" y="5885"/>
                      <a:pt x="35797" y="5676"/>
                    </a:cubicBezTo>
                    <a:cubicBezTo>
                      <a:pt x="36153" y="5294"/>
                      <a:pt x="36663" y="5072"/>
                      <a:pt x="37054" y="5380"/>
                    </a:cubicBezTo>
                    <a:cubicBezTo>
                      <a:pt x="37457" y="5697"/>
                      <a:pt x="37123" y="6187"/>
                      <a:pt x="36871" y="6509"/>
                    </a:cubicBezTo>
                    <a:cubicBezTo>
                      <a:pt x="35612" y="8112"/>
                      <a:pt x="34337" y="9704"/>
                      <a:pt x="33047" y="11281"/>
                    </a:cubicBezTo>
                    <a:cubicBezTo>
                      <a:pt x="31182" y="13555"/>
                      <a:pt x="28940" y="15340"/>
                      <a:pt x="26208" y="16479"/>
                    </a:cubicBezTo>
                    <a:cubicBezTo>
                      <a:pt x="25343" y="16840"/>
                      <a:pt x="24768" y="17544"/>
                      <a:pt x="24211" y="18255"/>
                    </a:cubicBezTo>
                    <a:cubicBezTo>
                      <a:pt x="21814" y="21317"/>
                      <a:pt x="19420" y="24381"/>
                      <a:pt x="17031" y="27450"/>
                    </a:cubicBezTo>
                    <a:cubicBezTo>
                      <a:pt x="14950" y="30120"/>
                      <a:pt x="12579" y="32506"/>
                      <a:pt x="9894" y="34564"/>
                    </a:cubicBezTo>
                    <a:cubicBezTo>
                      <a:pt x="8051" y="35977"/>
                      <a:pt x="5991" y="36653"/>
                      <a:pt x="3630" y="36170"/>
                    </a:cubicBezTo>
                    <a:cubicBezTo>
                      <a:pt x="2173" y="35872"/>
                      <a:pt x="1276" y="35011"/>
                      <a:pt x="842" y="33634"/>
                    </a:cubicBezTo>
                    <a:cubicBezTo>
                      <a:pt x="501" y="32546"/>
                      <a:pt x="329" y="31421"/>
                      <a:pt x="239" y="30283"/>
                    </a:cubicBezTo>
                    <a:cubicBezTo>
                      <a:pt x="0" y="27289"/>
                      <a:pt x="329" y="24318"/>
                      <a:pt x="609" y="21344"/>
                    </a:cubicBezTo>
                    <a:cubicBezTo>
                      <a:pt x="759" y="19749"/>
                      <a:pt x="924" y="18156"/>
                      <a:pt x="1088" y="16497"/>
                    </a:cubicBezTo>
                    <a:cubicBezTo>
                      <a:pt x="2381" y="16679"/>
                      <a:pt x="3590" y="16845"/>
                      <a:pt x="4795" y="17022"/>
                    </a:cubicBezTo>
                    <a:cubicBezTo>
                      <a:pt x="5304" y="17097"/>
                      <a:pt x="5633" y="17327"/>
                      <a:pt x="5739" y="17899"/>
                    </a:cubicBezTo>
                    <a:cubicBezTo>
                      <a:pt x="6073" y="19716"/>
                      <a:pt x="6701" y="21472"/>
                      <a:pt x="6886" y="23320"/>
                    </a:cubicBezTo>
                    <a:cubicBezTo>
                      <a:pt x="6997" y="24407"/>
                      <a:pt x="7145" y="25502"/>
                      <a:pt x="6138" y="26333"/>
                    </a:cubicBezTo>
                    <a:cubicBezTo>
                      <a:pt x="5829" y="26585"/>
                      <a:pt x="5680" y="26990"/>
                      <a:pt x="6023" y="27330"/>
                    </a:cubicBezTo>
                    <a:cubicBezTo>
                      <a:pt x="6380" y="27684"/>
                      <a:pt x="6717" y="27452"/>
                      <a:pt x="7009" y="27175"/>
                    </a:cubicBezTo>
                    <a:cubicBezTo>
                      <a:pt x="7145" y="27044"/>
                      <a:pt x="7274" y="26905"/>
                      <a:pt x="7400" y="26761"/>
                    </a:cubicBezTo>
                    <a:cubicBezTo>
                      <a:pt x="11458" y="22120"/>
                      <a:pt x="15503" y="17467"/>
                      <a:pt x="19587" y="12847"/>
                    </a:cubicBezTo>
                    <a:cubicBezTo>
                      <a:pt x="20217" y="12133"/>
                      <a:pt x="20464" y="11472"/>
                      <a:pt x="20173" y="10536"/>
                    </a:cubicBezTo>
                    <a:cubicBezTo>
                      <a:pt x="19776" y="9264"/>
                      <a:pt x="19750" y="7918"/>
                      <a:pt x="19650" y="6597"/>
                    </a:cubicBezTo>
                    <a:cubicBezTo>
                      <a:pt x="19544" y="5188"/>
                      <a:pt x="19899" y="3871"/>
                      <a:pt x="20684" y="2681"/>
                    </a:cubicBezTo>
                    <a:cubicBezTo>
                      <a:pt x="20869" y="2400"/>
                      <a:pt x="21063" y="2133"/>
                      <a:pt x="21368" y="1977"/>
                    </a:cubicBezTo>
                    <a:cubicBezTo>
                      <a:pt x="21801" y="1754"/>
                      <a:pt x="22106" y="1933"/>
                      <a:pt x="22127" y="2420"/>
                    </a:cubicBezTo>
                    <a:cubicBezTo>
                      <a:pt x="22132" y="2561"/>
                      <a:pt x="22141" y="2716"/>
                      <a:pt x="22093" y="2844"/>
                    </a:cubicBezTo>
                    <a:cubicBezTo>
                      <a:pt x="21362" y="4801"/>
                      <a:pt x="22017" y="6689"/>
                      <a:pt x="22412" y="8576"/>
                    </a:cubicBezTo>
                    <a:cubicBezTo>
                      <a:pt x="22644" y="9684"/>
                      <a:pt x="23136" y="9903"/>
                      <a:pt x="24167" y="9431"/>
                    </a:cubicBezTo>
                    <a:cubicBezTo>
                      <a:pt x="26042" y="8571"/>
                      <a:pt x="27736" y="7476"/>
                      <a:pt x="28896" y="5686"/>
                    </a:cubicBezTo>
                    <a:cubicBezTo>
                      <a:pt x="29850" y="4215"/>
                      <a:pt x="30882" y="2795"/>
                      <a:pt x="31716" y="1247"/>
                    </a:cubicBezTo>
                    <a:cubicBezTo>
                      <a:pt x="31893" y="917"/>
                      <a:pt x="32098" y="577"/>
                      <a:pt x="32371" y="331"/>
                    </a:cubicBezTo>
                    <a:cubicBezTo>
                      <a:pt x="32713" y="23"/>
                      <a:pt x="33185" y="1"/>
                      <a:pt x="33557" y="265"/>
                    </a:cubicBezTo>
                    <a:cubicBezTo>
                      <a:pt x="33898" y="509"/>
                      <a:pt x="33647" y="866"/>
                      <a:pt x="33550" y="1166"/>
                    </a:cubicBezTo>
                    <a:cubicBezTo>
                      <a:pt x="32926" y="3094"/>
                      <a:pt x="31791" y="4726"/>
                      <a:pt x="30572" y="6311"/>
                    </a:cubicBezTo>
                    <a:cubicBezTo>
                      <a:pt x="30282" y="6686"/>
                      <a:pt x="29987" y="7056"/>
                      <a:pt x="29701" y="7436"/>
                    </a:cubicBezTo>
                    <a:cubicBezTo>
                      <a:pt x="29422" y="7807"/>
                      <a:pt x="29251" y="8241"/>
                      <a:pt x="29683" y="8566"/>
                    </a:cubicBezTo>
                    <a:cubicBezTo>
                      <a:pt x="30118" y="8893"/>
                      <a:pt x="30492" y="8575"/>
                      <a:pt x="30776" y="8233"/>
                    </a:cubicBezTo>
                    <a:cubicBezTo>
                      <a:pt x="31200" y="7724"/>
                      <a:pt x="31612" y="7202"/>
                      <a:pt x="32002" y="6665"/>
                    </a:cubicBezTo>
                    <a:cubicBezTo>
                      <a:pt x="32378" y="6146"/>
                      <a:pt x="32831" y="5957"/>
                      <a:pt x="33524" y="6234"/>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6"/>
              <p:cNvSpPr/>
              <p:nvPr/>
            </p:nvSpPr>
            <p:spPr>
              <a:xfrm>
                <a:off x="5056573" y="4075917"/>
                <a:ext cx="201474" cy="453043"/>
              </a:xfrm>
              <a:custGeom>
                <a:avLst/>
                <a:gdLst/>
                <a:ahLst/>
                <a:cxnLst/>
                <a:rect l="l" t="t" r="r" b="b"/>
                <a:pathLst>
                  <a:path w="13481" h="30314" extrusionOk="0">
                    <a:moveTo>
                      <a:pt x="4869" y="1"/>
                    </a:moveTo>
                    <a:cubicBezTo>
                      <a:pt x="7547" y="361"/>
                      <a:pt x="10076" y="727"/>
                      <a:pt x="12614" y="1024"/>
                    </a:cubicBezTo>
                    <a:cubicBezTo>
                      <a:pt x="13301" y="1106"/>
                      <a:pt x="13480" y="1389"/>
                      <a:pt x="13450" y="2028"/>
                    </a:cubicBezTo>
                    <a:cubicBezTo>
                      <a:pt x="13301" y="5295"/>
                      <a:pt x="13222" y="8567"/>
                      <a:pt x="13024" y="11831"/>
                    </a:cubicBezTo>
                    <a:cubicBezTo>
                      <a:pt x="12861" y="14531"/>
                      <a:pt x="12731" y="17231"/>
                      <a:pt x="12777" y="19934"/>
                    </a:cubicBezTo>
                    <a:cubicBezTo>
                      <a:pt x="12826" y="22884"/>
                      <a:pt x="11679" y="25135"/>
                      <a:pt x="9175" y="26743"/>
                    </a:cubicBezTo>
                    <a:cubicBezTo>
                      <a:pt x="7168" y="28034"/>
                      <a:pt x="5012" y="29001"/>
                      <a:pt x="2826" y="29918"/>
                    </a:cubicBezTo>
                    <a:cubicBezTo>
                      <a:pt x="2520" y="30046"/>
                      <a:pt x="2197" y="30130"/>
                      <a:pt x="1867" y="30167"/>
                    </a:cubicBezTo>
                    <a:cubicBezTo>
                      <a:pt x="566" y="30313"/>
                      <a:pt x="0" y="29617"/>
                      <a:pt x="406" y="28375"/>
                    </a:cubicBezTo>
                    <a:cubicBezTo>
                      <a:pt x="657" y="27606"/>
                      <a:pt x="1018" y="26884"/>
                      <a:pt x="1449" y="26201"/>
                    </a:cubicBezTo>
                    <a:cubicBezTo>
                      <a:pt x="1829" y="25598"/>
                      <a:pt x="2152" y="24948"/>
                      <a:pt x="2607" y="24409"/>
                    </a:cubicBezTo>
                    <a:cubicBezTo>
                      <a:pt x="4380" y="22304"/>
                      <a:pt x="4751" y="19806"/>
                      <a:pt x="4663" y="17194"/>
                    </a:cubicBezTo>
                    <a:cubicBezTo>
                      <a:pt x="4478" y="11737"/>
                      <a:pt x="4802" y="6286"/>
                      <a:pt x="4796" y="830"/>
                    </a:cubicBezTo>
                    <a:cubicBezTo>
                      <a:pt x="4794" y="599"/>
                      <a:pt x="4835" y="368"/>
                      <a:pt x="4869"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6"/>
              <p:cNvSpPr/>
              <p:nvPr/>
            </p:nvSpPr>
            <p:spPr>
              <a:xfrm>
                <a:off x="5407482" y="4095390"/>
                <a:ext cx="201025" cy="433898"/>
              </a:xfrm>
              <a:custGeom>
                <a:avLst/>
                <a:gdLst/>
                <a:ahLst/>
                <a:cxnLst/>
                <a:rect l="l" t="t" r="r" b="b"/>
                <a:pathLst>
                  <a:path w="13451" h="29033" extrusionOk="0">
                    <a:moveTo>
                      <a:pt x="8732" y="9611"/>
                    </a:moveTo>
                    <a:cubicBezTo>
                      <a:pt x="9041" y="12342"/>
                      <a:pt x="8635" y="15186"/>
                      <a:pt x="8854" y="18026"/>
                    </a:cubicBezTo>
                    <a:cubicBezTo>
                      <a:pt x="8982" y="19675"/>
                      <a:pt x="9461" y="21157"/>
                      <a:pt x="10432" y="22515"/>
                    </a:cubicBezTo>
                    <a:cubicBezTo>
                      <a:pt x="11394" y="23862"/>
                      <a:pt x="12344" y="25229"/>
                      <a:pt x="12933" y="26797"/>
                    </a:cubicBezTo>
                    <a:cubicBezTo>
                      <a:pt x="13128" y="27318"/>
                      <a:pt x="13450" y="27868"/>
                      <a:pt x="13003" y="28402"/>
                    </a:cubicBezTo>
                    <a:cubicBezTo>
                      <a:pt x="12509" y="28991"/>
                      <a:pt x="11813" y="29032"/>
                      <a:pt x="11173" y="28789"/>
                    </a:cubicBezTo>
                    <a:cubicBezTo>
                      <a:pt x="8204" y="27657"/>
                      <a:pt x="5284" y="26430"/>
                      <a:pt x="2842" y="24306"/>
                    </a:cubicBezTo>
                    <a:cubicBezTo>
                      <a:pt x="1288" y="22956"/>
                      <a:pt x="689" y="21178"/>
                      <a:pt x="700" y="19235"/>
                    </a:cubicBezTo>
                    <a:cubicBezTo>
                      <a:pt x="739" y="13307"/>
                      <a:pt x="72" y="7410"/>
                      <a:pt x="33" y="1489"/>
                    </a:cubicBezTo>
                    <a:cubicBezTo>
                      <a:pt x="24" y="270"/>
                      <a:pt x="0" y="276"/>
                      <a:pt x="1271" y="261"/>
                    </a:cubicBezTo>
                    <a:cubicBezTo>
                      <a:pt x="3448" y="232"/>
                      <a:pt x="5630" y="434"/>
                      <a:pt x="7799" y="107"/>
                    </a:cubicBezTo>
                    <a:cubicBezTo>
                      <a:pt x="8512" y="0"/>
                      <a:pt x="8702" y="313"/>
                      <a:pt x="8669" y="983"/>
                    </a:cubicBezTo>
                    <a:cubicBezTo>
                      <a:pt x="8530" y="3824"/>
                      <a:pt x="8897" y="6662"/>
                      <a:pt x="8732" y="961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6"/>
              <p:cNvSpPr/>
              <p:nvPr/>
            </p:nvSpPr>
            <p:spPr>
              <a:xfrm>
                <a:off x="5194501" y="1551706"/>
                <a:ext cx="260940" cy="192731"/>
              </a:xfrm>
              <a:custGeom>
                <a:avLst/>
                <a:gdLst/>
                <a:ahLst/>
                <a:cxnLst/>
                <a:rect l="l" t="t" r="r" b="b"/>
                <a:pathLst>
                  <a:path w="17460" h="12896" extrusionOk="0">
                    <a:moveTo>
                      <a:pt x="320" y="9183"/>
                    </a:moveTo>
                    <a:cubicBezTo>
                      <a:pt x="1" y="5774"/>
                      <a:pt x="2912" y="1595"/>
                      <a:pt x="6707" y="868"/>
                    </a:cubicBezTo>
                    <a:cubicBezTo>
                      <a:pt x="11242" y="1"/>
                      <a:pt x="15112" y="2060"/>
                      <a:pt x="16673" y="6146"/>
                    </a:cubicBezTo>
                    <a:cubicBezTo>
                      <a:pt x="17459" y="8202"/>
                      <a:pt x="17250" y="10220"/>
                      <a:pt x="16672" y="12265"/>
                    </a:cubicBezTo>
                    <a:cubicBezTo>
                      <a:pt x="16506" y="12852"/>
                      <a:pt x="16235" y="12846"/>
                      <a:pt x="15739" y="12661"/>
                    </a:cubicBezTo>
                    <a:cubicBezTo>
                      <a:pt x="11127" y="10942"/>
                      <a:pt x="6501" y="10930"/>
                      <a:pt x="1866" y="12583"/>
                    </a:cubicBezTo>
                    <a:cubicBezTo>
                      <a:pt x="990" y="12895"/>
                      <a:pt x="968" y="12877"/>
                      <a:pt x="714" y="11983"/>
                    </a:cubicBezTo>
                    <a:cubicBezTo>
                      <a:pt x="611" y="11619"/>
                      <a:pt x="500" y="11253"/>
                      <a:pt x="453" y="10880"/>
                    </a:cubicBezTo>
                    <a:cubicBezTo>
                      <a:pt x="382" y="10319"/>
                      <a:pt x="363" y="9749"/>
                      <a:pt x="320" y="9183"/>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6"/>
              <p:cNvSpPr/>
              <p:nvPr/>
            </p:nvSpPr>
            <p:spPr>
              <a:xfrm>
                <a:off x="5597851" y="3104088"/>
                <a:ext cx="89715" cy="666024"/>
              </a:xfrm>
              <a:custGeom>
                <a:avLst/>
                <a:gdLst/>
                <a:ahLst/>
                <a:cxnLst/>
                <a:rect l="l" t="t" r="r" b="b"/>
                <a:pathLst>
                  <a:path w="6003" h="44565" extrusionOk="0">
                    <a:moveTo>
                      <a:pt x="4770" y="6473"/>
                    </a:moveTo>
                    <a:cubicBezTo>
                      <a:pt x="4615" y="14106"/>
                      <a:pt x="4771" y="21736"/>
                      <a:pt x="5083" y="29362"/>
                    </a:cubicBezTo>
                    <a:cubicBezTo>
                      <a:pt x="5174" y="31578"/>
                      <a:pt x="5539" y="33782"/>
                      <a:pt x="5779" y="35992"/>
                    </a:cubicBezTo>
                    <a:cubicBezTo>
                      <a:pt x="5830" y="36459"/>
                      <a:pt x="6003" y="37003"/>
                      <a:pt x="5669" y="37365"/>
                    </a:cubicBezTo>
                    <a:cubicBezTo>
                      <a:pt x="4988" y="38106"/>
                      <a:pt x="5174" y="38929"/>
                      <a:pt x="5257" y="39769"/>
                    </a:cubicBezTo>
                    <a:cubicBezTo>
                      <a:pt x="5388" y="41091"/>
                      <a:pt x="5510" y="42411"/>
                      <a:pt x="5613" y="43733"/>
                    </a:cubicBezTo>
                    <a:cubicBezTo>
                      <a:pt x="5637" y="44044"/>
                      <a:pt x="5707" y="44455"/>
                      <a:pt x="5233" y="44515"/>
                    </a:cubicBezTo>
                    <a:cubicBezTo>
                      <a:pt x="4834" y="44564"/>
                      <a:pt x="4466" y="44426"/>
                      <a:pt x="4286" y="44035"/>
                    </a:cubicBezTo>
                    <a:cubicBezTo>
                      <a:pt x="4190" y="43825"/>
                      <a:pt x="4164" y="43581"/>
                      <a:pt x="4125" y="43351"/>
                    </a:cubicBezTo>
                    <a:cubicBezTo>
                      <a:pt x="3030" y="36952"/>
                      <a:pt x="1957" y="30548"/>
                      <a:pt x="1010" y="24125"/>
                    </a:cubicBezTo>
                    <a:cubicBezTo>
                      <a:pt x="272" y="19136"/>
                      <a:pt x="1" y="14131"/>
                      <a:pt x="145" y="9095"/>
                    </a:cubicBezTo>
                    <a:cubicBezTo>
                      <a:pt x="196" y="7328"/>
                      <a:pt x="504" y="5607"/>
                      <a:pt x="1132" y="3953"/>
                    </a:cubicBezTo>
                    <a:cubicBezTo>
                      <a:pt x="1470" y="3063"/>
                      <a:pt x="1689" y="2143"/>
                      <a:pt x="1935" y="1228"/>
                    </a:cubicBezTo>
                    <a:cubicBezTo>
                      <a:pt x="2039" y="841"/>
                      <a:pt x="2013" y="343"/>
                      <a:pt x="2562" y="219"/>
                    </a:cubicBezTo>
                    <a:cubicBezTo>
                      <a:pt x="3216" y="73"/>
                      <a:pt x="3897" y="0"/>
                      <a:pt x="4534" y="172"/>
                    </a:cubicBezTo>
                    <a:cubicBezTo>
                      <a:pt x="4888" y="266"/>
                      <a:pt x="4765" y="746"/>
                      <a:pt x="4766" y="1066"/>
                    </a:cubicBezTo>
                    <a:cubicBezTo>
                      <a:pt x="4772" y="2869"/>
                      <a:pt x="4770" y="4670"/>
                      <a:pt x="4770" y="6473"/>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6"/>
              <p:cNvSpPr/>
              <p:nvPr/>
            </p:nvSpPr>
            <p:spPr>
              <a:xfrm>
                <a:off x="5691616" y="3656799"/>
                <a:ext cx="197827" cy="354017"/>
              </a:xfrm>
              <a:custGeom>
                <a:avLst/>
                <a:gdLst/>
                <a:ahLst/>
                <a:cxnLst/>
                <a:rect l="l" t="t" r="r" b="b"/>
                <a:pathLst>
                  <a:path w="13237" h="23688" extrusionOk="0">
                    <a:moveTo>
                      <a:pt x="13210" y="20417"/>
                    </a:moveTo>
                    <a:cubicBezTo>
                      <a:pt x="13236" y="21603"/>
                      <a:pt x="13227" y="21540"/>
                      <a:pt x="11960" y="21735"/>
                    </a:cubicBezTo>
                    <a:cubicBezTo>
                      <a:pt x="8875" y="22212"/>
                      <a:pt x="5802" y="22753"/>
                      <a:pt x="2723" y="23269"/>
                    </a:cubicBezTo>
                    <a:cubicBezTo>
                      <a:pt x="2490" y="23310"/>
                      <a:pt x="2260" y="23366"/>
                      <a:pt x="2026" y="23403"/>
                    </a:cubicBezTo>
                    <a:cubicBezTo>
                      <a:pt x="262" y="23688"/>
                      <a:pt x="334" y="23677"/>
                      <a:pt x="104" y="21931"/>
                    </a:cubicBezTo>
                    <a:cubicBezTo>
                      <a:pt x="0" y="21121"/>
                      <a:pt x="434" y="21052"/>
                      <a:pt x="941" y="20946"/>
                    </a:cubicBezTo>
                    <a:cubicBezTo>
                      <a:pt x="2978" y="20528"/>
                      <a:pt x="5021" y="20131"/>
                      <a:pt x="7059" y="19720"/>
                    </a:cubicBezTo>
                    <a:cubicBezTo>
                      <a:pt x="7476" y="19637"/>
                      <a:pt x="7895" y="19548"/>
                      <a:pt x="8302" y="19431"/>
                    </a:cubicBezTo>
                    <a:cubicBezTo>
                      <a:pt x="9001" y="19230"/>
                      <a:pt x="9291" y="18728"/>
                      <a:pt x="9227" y="18029"/>
                    </a:cubicBezTo>
                    <a:cubicBezTo>
                      <a:pt x="8918" y="14686"/>
                      <a:pt x="8621" y="11342"/>
                      <a:pt x="8269" y="8003"/>
                    </a:cubicBezTo>
                    <a:cubicBezTo>
                      <a:pt x="8176" y="7113"/>
                      <a:pt x="8202" y="6211"/>
                      <a:pt x="7959" y="5329"/>
                    </a:cubicBezTo>
                    <a:cubicBezTo>
                      <a:pt x="7624" y="4121"/>
                      <a:pt x="7341" y="3800"/>
                      <a:pt x="6110" y="3866"/>
                    </a:cubicBezTo>
                    <a:cubicBezTo>
                      <a:pt x="4837" y="3934"/>
                      <a:pt x="3564" y="4079"/>
                      <a:pt x="2302" y="4268"/>
                    </a:cubicBezTo>
                    <a:cubicBezTo>
                      <a:pt x="484" y="4539"/>
                      <a:pt x="250" y="4360"/>
                      <a:pt x="185" y="2551"/>
                    </a:cubicBezTo>
                    <a:cubicBezTo>
                      <a:pt x="167" y="2038"/>
                      <a:pt x="289" y="1845"/>
                      <a:pt x="836" y="1709"/>
                    </a:cubicBezTo>
                    <a:cubicBezTo>
                      <a:pt x="2956" y="1185"/>
                      <a:pt x="5129" y="1031"/>
                      <a:pt x="7272" y="668"/>
                    </a:cubicBezTo>
                    <a:cubicBezTo>
                      <a:pt x="8483" y="462"/>
                      <a:pt x="9699" y="294"/>
                      <a:pt x="10912" y="99"/>
                    </a:cubicBezTo>
                    <a:cubicBezTo>
                      <a:pt x="11543" y="0"/>
                      <a:pt x="11864" y="184"/>
                      <a:pt x="11916" y="895"/>
                    </a:cubicBezTo>
                    <a:cubicBezTo>
                      <a:pt x="12015" y="2261"/>
                      <a:pt x="12278" y="3616"/>
                      <a:pt x="12341" y="4982"/>
                    </a:cubicBezTo>
                    <a:cubicBezTo>
                      <a:pt x="12454" y="7489"/>
                      <a:pt x="12686" y="9987"/>
                      <a:pt x="12749" y="12498"/>
                    </a:cubicBezTo>
                    <a:cubicBezTo>
                      <a:pt x="12814" y="15097"/>
                      <a:pt x="13045" y="17693"/>
                      <a:pt x="13210" y="204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6"/>
              <p:cNvSpPr/>
              <p:nvPr/>
            </p:nvSpPr>
            <p:spPr>
              <a:xfrm>
                <a:off x="5665313" y="3733662"/>
                <a:ext cx="143890" cy="219258"/>
              </a:xfrm>
              <a:custGeom>
                <a:avLst/>
                <a:gdLst/>
                <a:ahLst/>
                <a:cxnLst/>
                <a:rect l="l" t="t" r="r" b="b"/>
                <a:pathLst>
                  <a:path w="9628" h="14671" extrusionOk="0">
                    <a:moveTo>
                      <a:pt x="0" y="3832"/>
                    </a:moveTo>
                    <a:cubicBezTo>
                      <a:pt x="285" y="3799"/>
                      <a:pt x="464" y="3782"/>
                      <a:pt x="643" y="3760"/>
                    </a:cubicBezTo>
                    <a:cubicBezTo>
                      <a:pt x="2017" y="3593"/>
                      <a:pt x="2560" y="3096"/>
                      <a:pt x="2412" y="1737"/>
                    </a:cubicBezTo>
                    <a:cubicBezTo>
                      <a:pt x="2307" y="797"/>
                      <a:pt x="2689" y="617"/>
                      <a:pt x="3428" y="499"/>
                    </a:cubicBezTo>
                    <a:cubicBezTo>
                      <a:pt x="4785" y="281"/>
                      <a:pt x="6147" y="139"/>
                      <a:pt x="7516" y="46"/>
                    </a:cubicBezTo>
                    <a:cubicBezTo>
                      <a:pt x="8198" y="1"/>
                      <a:pt x="8445" y="269"/>
                      <a:pt x="8503" y="913"/>
                    </a:cubicBezTo>
                    <a:cubicBezTo>
                      <a:pt x="8632" y="2374"/>
                      <a:pt x="8868" y="3829"/>
                      <a:pt x="8946" y="5293"/>
                    </a:cubicBezTo>
                    <a:cubicBezTo>
                      <a:pt x="9064" y="7519"/>
                      <a:pt x="9347" y="9727"/>
                      <a:pt x="9536" y="11945"/>
                    </a:cubicBezTo>
                    <a:cubicBezTo>
                      <a:pt x="9627" y="13005"/>
                      <a:pt x="9592" y="13015"/>
                      <a:pt x="8587" y="13227"/>
                    </a:cubicBezTo>
                    <a:cubicBezTo>
                      <a:pt x="6547" y="13654"/>
                      <a:pt x="4508" y="14075"/>
                      <a:pt x="2466" y="14491"/>
                    </a:cubicBezTo>
                    <a:cubicBezTo>
                      <a:pt x="1575" y="14671"/>
                      <a:pt x="1553" y="14643"/>
                      <a:pt x="1416" y="13691"/>
                    </a:cubicBezTo>
                    <a:cubicBezTo>
                      <a:pt x="951" y="10457"/>
                      <a:pt x="487" y="7223"/>
                      <a:pt x="0" y="3832"/>
                    </a:cubicBezTo>
                    <a:close/>
                  </a:path>
                </a:pathLst>
              </a:custGeom>
              <a:solidFill>
                <a:srgbClr val="FFFB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6"/>
              <p:cNvSpPr/>
              <p:nvPr/>
            </p:nvSpPr>
            <p:spPr>
              <a:xfrm>
                <a:off x="5222463" y="2626282"/>
                <a:ext cx="202953" cy="134296"/>
              </a:xfrm>
              <a:custGeom>
                <a:avLst/>
                <a:gdLst/>
                <a:ahLst/>
                <a:cxnLst/>
                <a:rect l="l" t="t" r="r" b="b"/>
                <a:pathLst>
                  <a:path w="13580" h="8986" extrusionOk="0">
                    <a:moveTo>
                      <a:pt x="53" y="1"/>
                    </a:moveTo>
                    <a:cubicBezTo>
                      <a:pt x="4626" y="1197"/>
                      <a:pt x="9064" y="1232"/>
                      <a:pt x="13576" y="1"/>
                    </a:cubicBezTo>
                    <a:cubicBezTo>
                      <a:pt x="13576" y="2022"/>
                      <a:pt x="13573" y="3902"/>
                      <a:pt x="13578" y="5780"/>
                    </a:cubicBezTo>
                    <a:cubicBezTo>
                      <a:pt x="13579" y="6342"/>
                      <a:pt x="13216" y="6638"/>
                      <a:pt x="12792" y="6866"/>
                    </a:cubicBezTo>
                    <a:cubicBezTo>
                      <a:pt x="8866" y="8972"/>
                      <a:pt x="4933" y="8985"/>
                      <a:pt x="990" y="6904"/>
                    </a:cubicBezTo>
                    <a:cubicBezTo>
                      <a:pt x="561" y="6678"/>
                      <a:pt x="231" y="6382"/>
                      <a:pt x="179" y="5831"/>
                    </a:cubicBezTo>
                    <a:cubicBezTo>
                      <a:pt x="0" y="3949"/>
                      <a:pt x="58" y="2072"/>
                      <a:pt x="53"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6"/>
              <p:cNvSpPr/>
              <p:nvPr/>
            </p:nvSpPr>
            <p:spPr>
              <a:xfrm>
                <a:off x="4976334" y="4451007"/>
                <a:ext cx="283537" cy="161570"/>
              </a:xfrm>
              <a:custGeom>
                <a:avLst/>
                <a:gdLst/>
                <a:ahLst/>
                <a:cxnLst/>
                <a:rect l="l" t="t" r="r" b="b"/>
                <a:pathLst>
                  <a:path w="18972" h="10811" extrusionOk="0">
                    <a:moveTo>
                      <a:pt x="4340" y="2674"/>
                    </a:moveTo>
                    <a:cubicBezTo>
                      <a:pt x="4513" y="2902"/>
                      <a:pt x="4372" y="3112"/>
                      <a:pt x="4329" y="3333"/>
                    </a:cubicBezTo>
                    <a:cubicBezTo>
                      <a:pt x="3989" y="5080"/>
                      <a:pt x="5074" y="6391"/>
                      <a:pt x="6868" y="6452"/>
                    </a:cubicBezTo>
                    <a:cubicBezTo>
                      <a:pt x="7553" y="6474"/>
                      <a:pt x="8206" y="6340"/>
                      <a:pt x="8801" y="6057"/>
                    </a:cubicBezTo>
                    <a:cubicBezTo>
                      <a:pt x="10425" y="5283"/>
                      <a:pt x="12104" y="4633"/>
                      <a:pt x="13679" y="3742"/>
                    </a:cubicBezTo>
                    <a:cubicBezTo>
                      <a:pt x="15394" y="2771"/>
                      <a:pt x="16855" y="1524"/>
                      <a:pt x="18142" y="0"/>
                    </a:cubicBezTo>
                    <a:cubicBezTo>
                      <a:pt x="18972" y="2146"/>
                      <a:pt x="18543" y="3623"/>
                      <a:pt x="16800" y="4790"/>
                    </a:cubicBezTo>
                    <a:cubicBezTo>
                      <a:pt x="13555" y="6966"/>
                      <a:pt x="9998" y="8535"/>
                      <a:pt x="6441" y="10104"/>
                    </a:cubicBezTo>
                    <a:cubicBezTo>
                      <a:pt x="5207" y="10649"/>
                      <a:pt x="3897" y="10811"/>
                      <a:pt x="2550" y="10756"/>
                    </a:cubicBezTo>
                    <a:cubicBezTo>
                      <a:pt x="912" y="10688"/>
                      <a:pt x="1" y="9489"/>
                      <a:pt x="367" y="7865"/>
                    </a:cubicBezTo>
                    <a:cubicBezTo>
                      <a:pt x="615" y="6768"/>
                      <a:pt x="1185" y="5851"/>
                      <a:pt x="1918" y="5026"/>
                    </a:cubicBezTo>
                    <a:cubicBezTo>
                      <a:pt x="2451" y="4424"/>
                      <a:pt x="3006" y="3839"/>
                      <a:pt x="3572" y="3267"/>
                    </a:cubicBezTo>
                    <a:cubicBezTo>
                      <a:pt x="3798" y="3039"/>
                      <a:pt x="3974" y="2727"/>
                      <a:pt x="4340" y="26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6"/>
              <p:cNvSpPr/>
              <p:nvPr/>
            </p:nvSpPr>
            <p:spPr>
              <a:xfrm>
                <a:off x="5408827" y="4451201"/>
                <a:ext cx="277902" cy="161989"/>
              </a:xfrm>
              <a:custGeom>
                <a:avLst/>
                <a:gdLst/>
                <a:ahLst/>
                <a:cxnLst/>
                <a:rect l="l" t="t" r="r" b="b"/>
                <a:pathLst>
                  <a:path w="18595" h="10839" extrusionOk="0">
                    <a:moveTo>
                      <a:pt x="14402" y="2598"/>
                    </a:moveTo>
                    <a:cubicBezTo>
                      <a:pt x="15770" y="3726"/>
                      <a:pt x="16958" y="4987"/>
                      <a:pt x="17851" y="6500"/>
                    </a:cubicBezTo>
                    <a:cubicBezTo>
                      <a:pt x="18367" y="7378"/>
                      <a:pt x="18595" y="8327"/>
                      <a:pt x="18239" y="9352"/>
                    </a:cubicBezTo>
                    <a:cubicBezTo>
                      <a:pt x="17929" y="10239"/>
                      <a:pt x="17432" y="10661"/>
                      <a:pt x="16479" y="10730"/>
                    </a:cubicBezTo>
                    <a:cubicBezTo>
                      <a:pt x="14992" y="10838"/>
                      <a:pt x="13536" y="10665"/>
                      <a:pt x="12170" y="10051"/>
                    </a:cubicBezTo>
                    <a:cubicBezTo>
                      <a:pt x="8801" y="8538"/>
                      <a:pt x="5449" y="7000"/>
                      <a:pt x="2290" y="5048"/>
                    </a:cubicBezTo>
                    <a:cubicBezTo>
                      <a:pt x="778" y="4117"/>
                      <a:pt x="0" y="2998"/>
                      <a:pt x="275" y="1220"/>
                    </a:cubicBezTo>
                    <a:cubicBezTo>
                      <a:pt x="333" y="855"/>
                      <a:pt x="209" y="471"/>
                      <a:pt x="394" y="118"/>
                    </a:cubicBezTo>
                    <a:cubicBezTo>
                      <a:pt x="705" y="0"/>
                      <a:pt x="817" y="261"/>
                      <a:pt x="958" y="424"/>
                    </a:cubicBezTo>
                    <a:cubicBezTo>
                      <a:pt x="2797" y="2558"/>
                      <a:pt x="5133" y="3967"/>
                      <a:pt x="7698" y="5037"/>
                    </a:cubicBezTo>
                    <a:cubicBezTo>
                      <a:pt x="8615" y="5420"/>
                      <a:pt x="9477" y="5919"/>
                      <a:pt x="10433" y="6224"/>
                    </a:cubicBezTo>
                    <a:cubicBezTo>
                      <a:pt x="11133" y="6448"/>
                      <a:pt x="11847" y="6547"/>
                      <a:pt x="12530" y="6361"/>
                    </a:cubicBezTo>
                    <a:cubicBezTo>
                      <a:pt x="13853" y="6001"/>
                      <a:pt x="14864" y="4796"/>
                      <a:pt x="14413" y="3353"/>
                    </a:cubicBezTo>
                    <a:cubicBezTo>
                      <a:pt x="14343" y="3127"/>
                      <a:pt x="14234" y="2910"/>
                      <a:pt x="14402" y="25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6"/>
              <p:cNvSpPr/>
              <p:nvPr/>
            </p:nvSpPr>
            <p:spPr>
              <a:xfrm>
                <a:off x="5436132" y="2836199"/>
                <a:ext cx="155563" cy="68971"/>
              </a:xfrm>
              <a:custGeom>
                <a:avLst/>
                <a:gdLst/>
                <a:ahLst/>
                <a:cxnLst/>
                <a:rect l="l" t="t" r="r" b="b"/>
                <a:pathLst>
                  <a:path w="10409" h="4615" extrusionOk="0">
                    <a:moveTo>
                      <a:pt x="1" y="4615"/>
                    </a:moveTo>
                    <a:cubicBezTo>
                      <a:pt x="548" y="3325"/>
                      <a:pt x="1171" y="2305"/>
                      <a:pt x="1432" y="1138"/>
                    </a:cubicBezTo>
                    <a:cubicBezTo>
                      <a:pt x="1517" y="756"/>
                      <a:pt x="1792" y="646"/>
                      <a:pt x="2159" y="603"/>
                    </a:cubicBezTo>
                    <a:cubicBezTo>
                      <a:pt x="4464" y="337"/>
                      <a:pt x="6777" y="187"/>
                      <a:pt x="9091" y="43"/>
                    </a:cubicBezTo>
                    <a:cubicBezTo>
                      <a:pt x="9784" y="0"/>
                      <a:pt x="9984" y="264"/>
                      <a:pt x="9995" y="931"/>
                    </a:cubicBezTo>
                    <a:cubicBezTo>
                      <a:pt x="10037" y="3331"/>
                      <a:pt x="10408" y="2938"/>
                      <a:pt x="8148" y="3312"/>
                    </a:cubicBezTo>
                    <a:cubicBezTo>
                      <a:pt x="5496" y="3750"/>
                      <a:pt x="2838" y="4162"/>
                      <a:pt x="1" y="46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6"/>
              <p:cNvSpPr/>
              <p:nvPr/>
            </p:nvSpPr>
            <p:spPr>
              <a:xfrm>
                <a:off x="5208519" y="1741971"/>
                <a:ext cx="231453" cy="40994"/>
              </a:xfrm>
              <a:custGeom>
                <a:avLst/>
                <a:gdLst/>
                <a:ahLst/>
                <a:cxnLst/>
                <a:rect l="l" t="t" r="r" b="b"/>
                <a:pathLst>
                  <a:path w="15487" h="2743" extrusionOk="0">
                    <a:moveTo>
                      <a:pt x="14725" y="2558"/>
                    </a:moveTo>
                    <a:cubicBezTo>
                      <a:pt x="12941" y="2131"/>
                      <a:pt x="11143" y="1774"/>
                      <a:pt x="9342" y="1422"/>
                    </a:cubicBezTo>
                    <a:cubicBezTo>
                      <a:pt x="7680" y="1099"/>
                      <a:pt x="6156" y="1514"/>
                      <a:pt x="4590" y="1701"/>
                    </a:cubicBezTo>
                    <a:cubicBezTo>
                      <a:pt x="3336" y="1852"/>
                      <a:pt x="2110" y="2245"/>
                      <a:pt x="875" y="2539"/>
                    </a:cubicBezTo>
                    <a:cubicBezTo>
                      <a:pt x="601" y="2605"/>
                      <a:pt x="303" y="2743"/>
                      <a:pt x="140" y="2400"/>
                    </a:cubicBezTo>
                    <a:cubicBezTo>
                      <a:pt x="0" y="2109"/>
                      <a:pt x="164" y="1851"/>
                      <a:pt x="365" y="1636"/>
                    </a:cubicBezTo>
                    <a:cubicBezTo>
                      <a:pt x="699" y="1278"/>
                      <a:pt x="1141" y="1098"/>
                      <a:pt x="1593" y="961"/>
                    </a:cubicBezTo>
                    <a:cubicBezTo>
                      <a:pt x="3128" y="493"/>
                      <a:pt x="4677" y="98"/>
                      <a:pt x="6298" y="72"/>
                    </a:cubicBezTo>
                    <a:cubicBezTo>
                      <a:pt x="8612" y="34"/>
                      <a:pt x="10924" y="0"/>
                      <a:pt x="13178" y="670"/>
                    </a:cubicBezTo>
                    <a:cubicBezTo>
                      <a:pt x="13862" y="874"/>
                      <a:pt x="14511" y="1146"/>
                      <a:pt x="15107" y="1536"/>
                    </a:cubicBezTo>
                    <a:cubicBezTo>
                      <a:pt x="15433" y="1751"/>
                      <a:pt x="15486" y="2086"/>
                      <a:pt x="15340" y="2412"/>
                    </a:cubicBezTo>
                    <a:cubicBezTo>
                      <a:pt x="15225" y="2668"/>
                      <a:pt x="14960" y="2634"/>
                      <a:pt x="14725" y="255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6"/>
              <p:cNvSpPr/>
              <p:nvPr/>
            </p:nvSpPr>
            <p:spPr>
              <a:xfrm>
                <a:off x="5358448" y="2729701"/>
                <a:ext cx="123640" cy="63442"/>
              </a:xfrm>
              <a:custGeom>
                <a:avLst/>
                <a:gdLst/>
                <a:ahLst/>
                <a:cxnLst/>
                <a:rect l="l" t="t" r="r" b="b"/>
                <a:pathLst>
                  <a:path w="8273" h="4245" extrusionOk="0">
                    <a:moveTo>
                      <a:pt x="1" y="2731"/>
                    </a:moveTo>
                    <a:cubicBezTo>
                      <a:pt x="710" y="2287"/>
                      <a:pt x="1497" y="2293"/>
                      <a:pt x="2190" y="2014"/>
                    </a:cubicBezTo>
                    <a:cubicBezTo>
                      <a:pt x="3242" y="1592"/>
                      <a:pt x="4304" y="1185"/>
                      <a:pt x="5139" y="396"/>
                    </a:cubicBezTo>
                    <a:cubicBezTo>
                      <a:pt x="5531" y="23"/>
                      <a:pt x="5826" y="1"/>
                      <a:pt x="6210" y="354"/>
                    </a:cubicBezTo>
                    <a:cubicBezTo>
                      <a:pt x="6660" y="768"/>
                      <a:pt x="7152" y="1137"/>
                      <a:pt x="7588" y="1566"/>
                    </a:cubicBezTo>
                    <a:cubicBezTo>
                      <a:pt x="8272" y="2237"/>
                      <a:pt x="8254" y="2494"/>
                      <a:pt x="7511" y="3154"/>
                    </a:cubicBezTo>
                    <a:cubicBezTo>
                      <a:pt x="6619" y="3946"/>
                      <a:pt x="5538" y="4245"/>
                      <a:pt x="4377" y="4209"/>
                    </a:cubicBezTo>
                    <a:cubicBezTo>
                      <a:pt x="2794" y="4161"/>
                      <a:pt x="1342" y="3681"/>
                      <a:pt x="1" y="2731"/>
                    </a:cubicBezTo>
                    <a:close/>
                  </a:path>
                </a:pathLst>
              </a:custGeom>
              <a:solidFill>
                <a:srgbClr val="FCF9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6"/>
              <p:cNvSpPr/>
              <p:nvPr/>
            </p:nvSpPr>
            <p:spPr>
              <a:xfrm>
                <a:off x="5165149" y="2729432"/>
                <a:ext cx="125538" cy="63516"/>
              </a:xfrm>
              <a:custGeom>
                <a:avLst/>
                <a:gdLst/>
                <a:ahLst/>
                <a:cxnLst/>
                <a:rect l="l" t="t" r="r" b="b"/>
                <a:pathLst>
                  <a:path w="8400" h="4250" extrusionOk="0">
                    <a:moveTo>
                      <a:pt x="8400" y="2788"/>
                    </a:moveTo>
                    <a:cubicBezTo>
                      <a:pt x="6981" y="3770"/>
                      <a:pt x="5435" y="4250"/>
                      <a:pt x="3738" y="4227"/>
                    </a:cubicBezTo>
                    <a:cubicBezTo>
                      <a:pt x="3120" y="4220"/>
                      <a:pt x="2524" y="4064"/>
                      <a:pt x="1953" y="3810"/>
                    </a:cubicBezTo>
                    <a:cubicBezTo>
                      <a:pt x="122" y="2993"/>
                      <a:pt x="1" y="2317"/>
                      <a:pt x="1466" y="1037"/>
                    </a:cubicBezTo>
                    <a:cubicBezTo>
                      <a:pt x="1536" y="974"/>
                      <a:pt x="1610" y="914"/>
                      <a:pt x="1682" y="854"/>
                    </a:cubicBezTo>
                    <a:cubicBezTo>
                      <a:pt x="2683" y="0"/>
                      <a:pt x="2681" y="3"/>
                      <a:pt x="3729" y="756"/>
                    </a:cubicBezTo>
                    <a:cubicBezTo>
                      <a:pt x="4780" y="1510"/>
                      <a:pt x="5970" y="1958"/>
                      <a:pt x="7201" y="2315"/>
                    </a:cubicBezTo>
                    <a:cubicBezTo>
                      <a:pt x="7596" y="2430"/>
                      <a:pt x="8035" y="2417"/>
                      <a:pt x="8400" y="2788"/>
                    </a:cubicBezTo>
                    <a:close/>
                  </a:path>
                </a:pathLst>
              </a:custGeom>
              <a:solidFill>
                <a:srgbClr val="FD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6"/>
              <p:cNvSpPr/>
              <p:nvPr/>
            </p:nvSpPr>
            <p:spPr>
              <a:xfrm>
                <a:off x="5283513" y="2891914"/>
                <a:ext cx="56776" cy="67880"/>
              </a:xfrm>
              <a:custGeom>
                <a:avLst/>
                <a:gdLst/>
                <a:ahLst/>
                <a:cxnLst/>
                <a:rect l="l" t="t" r="r" b="b"/>
                <a:pathLst>
                  <a:path w="3799" h="4542" extrusionOk="0">
                    <a:moveTo>
                      <a:pt x="695" y="4534"/>
                    </a:moveTo>
                    <a:cubicBezTo>
                      <a:pt x="275" y="4541"/>
                      <a:pt x="231" y="4291"/>
                      <a:pt x="200" y="4063"/>
                    </a:cubicBezTo>
                    <a:cubicBezTo>
                      <a:pt x="165" y="3809"/>
                      <a:pt x="0" y="3443"/>
                      <a:pt x="424" y="3387"/>
                    </a:cubicBezTo>
                    <a:cubicBezTo>
                      <a:pt x="1905" y="3190"/>
                      <a:pt x="2154" y="2127"/>
                      <a:pt x="2199" y="920"/>
                    </a:cubicBezTo>
                    <a:cubicBezTo>
                      <a:pt x="2216" y="501"/>
                      <a:pt x="2324" y="183"/>
                      <a:pt x="2783" y="88"/>
                    </a:cubicBezTo>
                    <a:cubicBezTo>
                      <a:pt x="3205" y="0"/>
                      <a:pt x="3458" y="24"/>
                      <a:pt x="3538" y="584"/>
                    </a:cubicBezTo>
                    <a:cubicBezTo>
                      <a:pt x="3799" y="2432"/>
                      <a:pt x="3698" y="2722"/>
                      <a:pt x="2085" y="3729"/>
                    </a:cubicBezTo>
                    <a:cubicBezTo>
                      <a:pt x="1607" y="4028"/>
                      <a:pt x="1110" y="4294"/>
                      <a:pt x="695" y="4534"/>
                    </a:cubicBezTo>
                    <a:close/>
                  </a:path>
                </a:pathLst>
              </a:custGeom>
              <a:solidFill>
                <a:srgbClr val="F0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6"/>
              <p:cNvSpPr/>
              <p:nvPr/>
            </p:nvSpPr>
            <p:spPr>
              <a:xfrm>
                <a:off x="5898919" y="3789227"/>
                <a:ext cx="30234" cy="65653"/>
              </a:xfrm>
              <a:custGeom>
                <a:avLst/>
                <a:gdLst/>
                <a:ahLst/>
                <a:cxnLst/>
                <a:rect l="l" t="t" r="r" b="b"/>
                <a:pathLst>
                  <a:path w="2023" h="4393" extrusionOk="0">
                    <a:moveTo>
                      <a:pt x="1946" y="2677"/>
                    </a:moveTo>
                    <a:cubicBezTo>
                      <a:pt x="1953" y="3272"/>
                      <a:pt x="2023" y="3622"/>
                      <a:pt x="1840" y="3916"/>
                    </a:cubicBezTo>
                    <a:cubicBezTo>
                      <a:pt x="1543" y="4393"/>
                      <a:pt x="1026" y="4384"/>
                      <a:pt x="571" y="4327"/>
                    </a:cubicBezTo>
                    <a:cubicBezTo>
                      <a:pt x="115" y="4273"/>
                      <a:pt x="246" y="3826"/>
                      <a:pt x="227" y="3523"/>
                    </a:cubicBezTo>
                    <a:cubicBezTo>
                      <a:pt x="168" y="2627"/>
                      <a:pt x="137" y="1727"/>
                      <a:pt x="89" y="829"/>
                    </a:cubicBezTo>
                    <a:cubicBezTo>
                      <a:pt x="70" y="495"/>
                      <a:pt x="0" y="125"/>
                      <a:pt x="480" y="73"/>
                    </a:cubicBezTo>
                    <a:cubicBezTo>
                      <a:pt x="909" y="26"/>
                      <a:pt x="1361" y="0"/>
                      <a:pt x="1489" y="576"/>
                    </a:cubicBezTo>
                    <a:cubicBezTo>
                      <a:pt x="1662" y="1361"/>
                      <a:pt x="1830" y="2146"/>
                      <a:pt x="1946" y="267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6"/>
              <p:cNvSpPr/>
              <p:nvPr/>
            </p:nvSpPr>
            <p:spPr>
              <a:xfrm>
                <a:off x="5279209" y="2852116"/>
                <a:ext cx="20325" cy="70959"/>
              </a:xfrm>
              <a:custGeom>
                <a:avLst/>
                <a:gdLst/>
                <a:ahLst/>
                <a:cxnLst/>
                <a:rect l="l" t="t" r="r" b="b"/>
                <a:pathLst>
                  <a:path w="1360" h="4748" extrusionOk="0">
                    <a:moveTo>
                      <a:pt x="1360" y="2057"/>
                    </a:moveTo>
                    <a:cubicBezTo>
                      <a:pt x="1293" y="2714"/>
                      <a:pt x="1249" y="3375"/>
                      <a:pt x="1150" y="4027"/>
                    </a:cubicBezTo>
                    <a:cubicBezTo>
                      <a:pt x="1090" y="4432"/>
                      <a:pt x="868" y="4747"/>
                      <a:pt x="386" y="4663"/>
                    </a:cubicBezTo>
                    <a:cubicBezTo>
                      <a:pt x="0" y="4595"/>
                      <a:pt x="22" y="4218"/>
                      <a:pt x="52" y="3985"/>
                    </a:cubicBezTo>
                    <a:cubicBezTo>
                      <a:pt x="208" y="2774"/>
                      <a:pt x="408" y="1568"/>
                      <a:pt x="614" y="364"/>
                    </a:cubicBezTo>
                    <a:cubicBezTo>
                      <a:pt x="642" y="200"/>
                      <a:pt x="759" y="0"/>
                      <a:pt x="997" y="55"/>
                    </a:cubicBezTo>
                    <a:cubicBezTo>
                      <a:pt x="1219" y="105"/>
                      <a:pt x="1276" y="314"/>
                      <a:pt x="1283" y="497"/>
                    </a:cubicBezTo>
                    <a:cubicBezTo>
                      <a:pt x="1301" y="1014"/>
                      <a:pt x="1289" y="1534"/>
                      <a:pt x="1289" y="20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6"/>
              <p:cNvSpPr/>
              <p:nvPr/>
            </p:nvSpPr>
            <p:spPr>
              <a:xfrm>
                <a:off x="5352679" y="2856599"/>
                <a:ext cx="29666" cy="43759"/>
              </a:xfrm>
              <a:custGeom>
                <a:avLst/>
                <a:gdLst/>
                <a:ahLst/>
                <a:cxnLst/>
                <a:rect l="l" t="t" r="r" b="b"/>
                <a:pathLst>
                  <a:path w="1985" h="2928" extrusionOk="0">
                    <a:moveTo>
                      <a:pt x="231" y="2928"/>
                    </a:moveTo>
                    <a:cubicBezTo>
                      <a:pt x="1" y="2009"/>
                      <a:pt x="355" y="1300"/>
                      <a:pt x="340" y="574"/>
                    </a:cubicBezTo>
                    <a:cubicBezTo>
                      <a:pt x="333" y="319"/>
                      <a:pt x="547" y="154"/>
                      <a:pt x="805" y="137"/>
                    </a:cubicBezTo>
                    <a:cubicBezTo>
                      <a:pt x="1175" y="112"/>
                      <a:pt x="1547" y="0"/>
                      <a:pt x="1985" y="157"/>
                    </a:cubicBezTo>
                    <a:cubicBezTo>
                      <a:pt x="1577" y="1146"/>
                      <a:pt x="1025" y="2019"/>
                      <a:pt x="231" y="29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6"/>
              <p:cNvSpPr/>
              <p:nvPr/>
            </p:nvSpPr>
            <p:spPr>
              <a:xfrm>
                <a:off x="5232655" y="2385339"/>
                <a:ext cx="184929" cy="53443"/>
              </a:xfrm>
              <a:custGeom>
                <a:avLst/>
                <a:gdLst/>
                <a:ahLst/>
                <a:cxnLst/>
                <a:rect l="l" t="t" r="r" b="b"/>
                <a:pathLst>
                  <a:path w="12374" h="3576" extrusionOk="0">
                    <a:moveTo>
                      <a:pt x="6217" y="3520"/>
                    </a:moveTo>
                    <a:cubicBezTo>
                      <a:pt x="4557" y="3568"/>
                      <a:pt x="2991" y="3321"/>
                      <a:pt x="1568" y="2445"/>
                    </a:cubicBezTo>
                    <a:cubicBezTo>
                      <a:pt x="1038" y="2117"/>
                      <a:pt x="555" y="1738"/>
                      <a:pt x="233" y="1201"/>
                    </a:cubicBezTo>
                    <a:cubicBezTo>
                      <a:pt x="54" y="904"/>
                      <a:pt x="0" y="573"/>
                      <a:pt x="305" y="301"/>
                    </a:cubicBezTo>
                    <a:cubicBezTo>
                      <a:pt x="637" y="1"/>
                      <a:pt x="915" y="182"/>
                      <a:pt x="1164" y="432"/>
                    </a:cubicBezTo>
                    <a:cubicBezTo>
                      <a:pt x="3532" y="2816"/>
                      <a:pt x="6371" y="2463"/>
                      <a:pt x="9239" y="1775"/>
                    </a:cubicBezTo>
                    <a:cubicBezTo>
                      <a:pt x="10022" y="1587"/>
                      <a:pt x="10680" y="1092"/>
                      <a:pt x="11203" y="443"/>
                    </a:cubicBezTo>
                    <a:cubicBezTo>
                      <a:pt x="11422" y="170"/>
                      <a:pt x="11720" y="3"/>
                      <a:pt x="12059" y="287"/>
                    </a:cubicBezTo>
                    <a:cubicBezTo>
                      <a:pt x="12373" y="551"/>
                      <a:pt x="12319" y="869"/>
                      <a:pt x="12139" y="1180"/>
                    </a:cubicBezTo>
                    <a:cubicBezTo>
                      <a:pt x="11847" y="1683"/>
                      <a:pt x="11413" y="2041"/>
                      <a:pt x="10932" y="2352"/>
                    </a:cubicBezTo>
                    <a:cubicBezTo>
                      <a:pt x="9485" y="3289"/>
                      <a:pt x="7882" y="3576"/>
                      <a:pt x="6217" y="3520"/>
                    </a:cubicBezTo>
                    <a:close/>
                  </a:path>
                </a:pathLst>
              </a:custGeom>
              <a:solidFill>
                <a:srgbClr val="04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6"/>
              <p:cNvSpPr/>
              <p:nvPr/>
            </p:nvSpPr>
            <p:spPr>
              <a:xfrm>
                <a:off x="5171172" y="2241433"/>
                <a:ext cx="31175" cy="49797"/>
              </a:xfrm>
              <a:custGeom>
                <a:avLst/>
                <a:gdLst/>
                <a:ahLst/>
                <a:cxnLst/>
                <a:rect l="l" t="t" r="r" b="b"/>
                <a:pathLst>
                  <a:path w="2086" h="3332" extrusionOk="0">
                    <a:moveTo>
                      <a:pt x="3" y="1873"/>
                    </a:moveTo>
                    <a:cubicBezTo>
                      <a:pt x="6" y="733"/>
                      <a:pt x="457" y="0"/>
                      <a:pt x="1067" y="26"/>
                    </a:cubicBezTo>
                    <a:cubicBezTo>
                      <a:pt x="1696" y="52"/>
                      <a:pt x="2086" y="812"/>
                      <a:pt x="1967" y="1818"/>
                    </a:cubicBezTo>
                    <a:cubicBezTo>
                      <a:pt x="1940" y="2049"/>
                      <a:pt x="1884" y="2277"/>
                      <a:pt x="1801" y="2495"/>
                    </a:cubicBezTo>
                    <a:cubicBezTo>
                      <a:pt x="1618" y="2968"/>
                      <a:pt x="1295" y="3332"/>
                      <a:pt x="751" y="3248"/>
                    </a:cubicBezTo>
                    <a:cubicBezTo>
                      <a:pt x="272" y="3173"/>
                      <a:pt x="117" y="2740"/>
                      <a:pt x="34" y="2310"/>
                    </a:cubicBezTo>
                    <a:cubicBezTo>
                      <a:pt x="0" y="2126"/>
                      <a:pt x="8" y="1936"/>
                      <a:pt x="3" y="1873"/>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6"/>
              <p:cNvSpPr/>
              <p:nvPr/>
            </p:nvSpPr>
            <p:spPr>
              <a:xfrm>
                <a:off x="5447609" y="2241433"/>
                <a:ext cx="30697" cy="49528"/>
              </a:xfrm>
              <a:custGeom>
                <a:avLst/>
                <a:gdLst/>
                <a:ahLst/>
                <a:cxnLst/>
                <a:rect l="l" t="t" r="r" b="b"/>
                <a:pathLst>
                  <a:path w="2054" h="3314" extrusionOk="0">
                    <a:moveTo>
                      <a:pt x="2045" y="1461"/>
                    </a:moveTo>
                    <a:cubicBezTo>
                      <a:pt x="2045" y="1900"/>
                      <a:pt x="2053" y="2042"/>
                      <a:pt x="2044" y="2185"/>
                    </a:cubicBezTo>
                    <a:cubicBezTo>
                      <a:pt x="2012" y="2694"/>
                      <a:pt x="1847" y="3175"/>
                      <a:pt x="1289" y="3246"/>
                    </a:cubicBezTo>
                    <a:cubicBezTo>
                      <a:pt x="747" y="3313"/>
                      <a:pt x="424" y="2924"/>
                      <a:pt x="274" y="2428"/>
                    </a:cubicBezTo>
                    <a:cubicBezTo>
                      <a:pt x="120" y="1928"/>
                      <a:pt x="0" y="1421"/>
                      <a:pt x="158" y="892"/>
                    </a:cubicBezTo>
                    <a:cubicBezTo>
                      <a:pt x="288" y="454"/>
                      <a:pt x="505" y="76"/>
                      <a:pt x="995" y="38"/>
                    </a:cubicBezTo>
                    <a:cubicBezTo>
                      <a:pt x="1491" y="0"/>
                      <a:pt x="1772" y="358"/>
                      <a:pt x="1919" y="779"/>
                    </a:cubicBezTo>
                    <a:cubicBezTo>
                      <a:pt x="2025" y="1087"/>
                      <a:pt x="2039" y="1426"/>
                      <a:pt x="2045" y="146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0" name="Google Shape;1870;p56"/>
            <p:cNvSpPr/>
            <p:nvPr/>
          </p:nvSpPr>
          <p:spPr>
            <a:xfrm>
              <a:off x="6678450" y="2160600"/>
              <a:ext cx="381000" cy="209400"/>
            </a:xfrm>
            <a:prstGeom prst="roundRect">
              <a:avLst>
                <a:gd name="adj" fmla="val 28975"/>
              </a:avLst>
            </a:prstGeom>
            <a:solidFill>
              <a:schemeClr val="accent2"/>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6"/>
            <p:cNvSpPr/>
            <p:nvPr/>
          </p:nvSpPr>
          <p:spPr>
            <a:xfrm>
              <a:off x="6580750" y="2183200"/>
              <a:ext cx="97702" cy="47600"/>
            </a:xfrm>
            <a:custGeom>
              <a:avLst/>
              <a:gdLst/>
              <a:ahLst/>
              <a:cxnLst/>
              <a:rect l="l" t="t" r="r" b="b"/>
              <a:pathLst>
                <a:path w="3000" h="1381" extrusionOk="0">
                  <a:moveTo>
                    <a:pt x="3000" y="1381"/>
                  </a:moveTo>
                  <a:cubicBezTo>
                    <a:pt x="1962" y="1014"/>
                    <a:pt x="971" y="518"/>
                    <a:pt x="0" y="0"/>
                  </a:cubicBezTo>
                </a:path>
              </a:pathLst>
            </a:custGeom>
            <a:noFill/>
            <a:ln w="9525" cap="flat" cmpd="sng">
              <a:solidFill>
                <a:srgbClr val="322824"/>
              </a:solidFill>
              <a:prstDash val="solid"/>
              <a:round/>
              <a:headEnd type="none" w="med" len="med"/>
              <a:tailEnd type="none" w="med" len="med"/>
            </a:ln>
          </p:spPr>
        </p:sp>
        <p:sp>
          <p:nvSpPr>
            <p:cNvPr id="1872" name="Google Shape;1872;p56"/>
            <p:cNvSpPr/>
            <p:nvPr/>
          </p:nvSpPr>
          <p:spPr>
            <a:xfrm rot="-3671283">
              <a:off x="7054998" y="2171300"/>
              <a:ext cx="97700" cy="47601"/>
            </a:xfrm>
            <a:custGeom>
              <a:avLst/>
              <a:gdLst/>
              <a:ahLst/>
              <a:cxnLst/>
              <a:rect l="l" t="t" r="r" b="b"/>
              <a:pathLst>
                <a:path w="3000" h="1381" extrusionOk="0">
                  <a:moveTo>
                    <a:pt x="3000" y="1381"/>
                  </a:moveTo>
                  <a:cubicBezTo>
                    <a:pt x="1962" y="1014"/>
                    <a:pt x="971" y="518"/>
                    <a:pt x="0" y="0"/>
                  </a:cubicBezTo>
                </a:path>
              </a:pathLst>
            </a:custGeom>
            <a:noFill/>
            <a:ln w="9525" cap="flat" cmpd="sng">
              <a:solidFill>
                <a:srgbClr val="322824"/>
              </a:solidFill>
              <a:prstDash val="solid"/>
              <a:round/>
              <a:headEnd type="none" w="med" len="med"/>
              <a:tailEnd type="none" w="med" len="med"/>
            </a:ln>
          </p:spPr>
        </p:sp>
      </p:grpSp>
      <p:sp>
        <p:nvSpPr>
          <p:cNvPr id="1873" name="Google Shape;1873;p56"/>
          <p:cNvSpPr txBox="1">
            <a:spLocks noGrp="1"/>
          </p:cNvSpPr>
          <p:nvPr>
            <p:ph type="ctrTitle" idx="4294967295"/>
          </p:nvPr>
        </p:nvSpPr>
        <p:spPr>
          <a:xfrm>
            <a:off x="795650" y="1873100"/>
            <a:ext cx="1847700" cy="486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600"/>
              <a:t>Nurse</a:t>
            </a:r>
            <a:endParaRPr sz="1600"/>
          </a:p>
        </p:txBody>
      </p:sp>
      <p:sp>
        <p:nvSpPr>
          <p:cNvPr id="1874" name="Google Shape;1874;p56"/>
          <p:cNvSpPr txBox="1">
            <a:spLocks noGrp="1"/>
          </p:cNvSpPr>
          <p:nvPr>
            <p:ph type="subTitle" idx="4294967295"/>
          </p:nvPr>
        </p:nvSpPr>
        <p:spPr>
          <a:xfrm>
            <a:off x="1240250" y="2198075"/>
            <a:ext cx="1403100" cy="5274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100"/>
              <a:t>Here you can talk a bit about this person</a:t>
            </a:r>
            <a:endParaRPr sz="1100"/>
          </a:p>
        </p:txBody>
      </p:sp>
      <p:sp>
        <p:nvSpPr>
          <p:cNvPr id="1875" name="Google Shape;1875;p56"/>
          <p:cNvSpPr txBox="1">
            <a:spLocks noGrp="1"/>
          </p:cNvSpPr>
          <p:nvPr>
            <p:ph type="ctrTitle" idx="4294967295"/>
          </p:nvPr>
        </p:nvSpPr>
        <p:spPr>
          <a:xfrm>
            <a:off x="795650" y="3406738"/>
            <a:ext cx="1847700" cy="486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600"/>
              <a:t>Doctor</a:t>
            </a:r>
            <a:endParaRPr sz="1600"/>
          </a:p>
        </p:txBody>
      </p:sp>
      <p:sp>
        <p:nvSpPr>
          <p:cNvPr id="1876" name="Google Shape;1876;p56"/>
          <p:cNvSpPr txBox="1">
            <a:spLocks noGrp="1"/>
          </p:cNvSpPr>
          <p:nvPr>
            <p:ph type="subTitle" idx="4294967295"/>
          </p:nvPr>
        </p:nvSpPr>
        <p:spPr>
          <a:xfrm>
            <a:off x="1240250" y="3731713"/>
            <a:ext cx="1403100" cy="5274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100"/>
              <a:t>Here you can talk a bit about this person</a:t>
            </a:r>
            <a:endParaRPr sz="1100"/>
          </a:p>
        </p:txBody>
      </p:sp>
      <p:sp>
        <p:nvSpPr>
          <p:cNvPr id="1877" name="Google Shape;1877;p56"/>
          <p:cNvSpPr txBox="1">
            <a:spLocks noGrp="1"/>
          </p:cNvSpPr>
          <p:nvPr>
            <p:ph type="ctrTitle" idx="4294967295"/>
          </p:nvPr>
        </p:nvSpPr>
        <p:spPr>
          <a:xfrm>
            <a:off x="6268050" y="2533788"/>
            <a:ext cx="1847700" cy="48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a:t>Surgeon</a:t>
            </a:r>
            <a:endParaRPr sz="1600"/>
          </a:p>
        </p:txBody>
      </p:sp>
      <p:sp>
        <p:nvSpPr>
          <p:cNvPr id="1878" name="Google Shape;1878;p56"/>
          <p:cNvSpPr txBox="1">
            <a:spLocks noGrp="1"/>
          </p:cNvSpPr>
          <p:nvPr>
            <p:ph type="subTitle" idx="4294967295"/>
          </p:nvPr>
        </p:nvSpPr>
        <p:spPr>
          <a:xfrm>
            <a:off x="6268050" y="2858763"/>
            <a:ext cx="1403100" cy="527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a:t>Here you can talk a bit about this person</a:t>
            </a:r>
            <a:endParaRPr sz="1100"/>
          </a:p>
        </p:txBody>
      </p:sp>
      <p:sp>
        <p:nvSpPr>
          <p:cNvPr id="1879" name="Google Shape;1879;p56"/>
          <p:cNvSpPr/>
          <p:nvPr/>
        </p:nvSpPr>
        <p:spPr>
          <a:xfrm rot="-4945934">
            <a:off x="-726679" y="-59904"/>
            <a:ext cx="3067082" cy="1683517"/>
          </a:xfrm>
          <a:custGeom>
            <a:avLst/>
            <a:gdLst/>
            <a:ahLst/>
            <a:cxnLst/>
            <a:rect l="l" t="t" r="r" b="b"/>
            <a:pathLst>
              <a:path w="122682" h="67340" extrusionOk="0">
                <a:moveTo>
                  <a:pt x="0" y="0"/>
                </a:moveTo>
                <a:cubicBezTo>
                  <a:pt x="2146" y="15024"/>
                  <a:pt x="17415" y="34499"/>
                  <a:pt x="32385" y="32004"/>
                </a:cubicBezTo>
                <a:cubicBezTo>
                  <a:pt x="37535" y="31146"/>
                  <a:pt x="42672" y="25414"/>
                  <a:pt x="42672" y="20193"/>
                </a:cubicBezTo>
                <a:cubicBezTo>
                  <a:pt x="42672" y="17783"/>
                  <a:pt x="42452" y="14575"/>
                  <a:pt x="40386" y="13335"/>
                </a:cubicBezTo>
                <a:cubicBezTo>
                  <a:pt x="38291" y="12078"/>
                  <a:pt x="34874" y="12751"/>
                  <a:pt x="33147" y="14478"/>
                </a:cubicBezTo>
                <a:cubicBezTo>
                  <a:pt x="24938" y="22687"/>
                  <a:pt x="36221" y="39599"/>
                  <a:pt x="44958" y="47244"/>
                </a:cubicBezTo>
                <a:cubicBezTo>
                  <a:pt x="53580" y="54788"/>
                  <a:pt x="63321" y="61859"/>
                  <a:pt x="74295" y="65151"/>
                </a:cubicBezTo>
                <a:cubicBezTo>
                  <a:pt x="90288" y="69949"/>
                  <a:pt x="115215" y="67131"/>
                  <a:pt x="122682" y="52197"/>
                </a:cubicBezTo>
              </a:path>
            </a:pathLst>
          </a:custGeom>
          <a:noFill/>
          <a:ln w="28575" cap="flat" cmpd="sng">
            <a:solidFill>
              <a:srgbClr val="322824"/>
            </a:solidFill>
            <a:prstDash val="dash"/>
            <a:round/>
            <a:headEnd type="none" w="med" len="med"/>
            <a:tailEnd type="none" w="med" len="med"/>
          </a:ln>
        </p:spPr>
      </p:sp>
      <p:sp>
        <p:nvSpPr>
          <p:cNvPr id="1880" name="Google Shape;1880;p56"/>
          <p:cNvSpPr/>
          <p:nvPr/>
        </p:nvSpPr>
        <p:spPr>
          <a:xfrm>
            <a:off x="7607675" y="1278200"/>
            <a:ext cx="1447800" cy="2657475"/>
          </a:xfrm>
          <a:custGeom>
            <a:avLst/>
            <a:gdLst/>
            <a:ahLst/>
            <a:cxnLst/>
            <a:rect l="l" t="t" r="r" b="b"/>
            <a:pathLst>
              <a:path w="57912" h="106299" extrusionOk="0">
                <a:moveTo>
                  <a:pt x="0" y="106299"/>
                </a:moveTo>
                <a:cubicBezTo>
                  <a:pt x="18956" y="99190"/>
                  <a:pt x="28070" y="70580"/>
                  <a:pt x="24384" y="50673"/>
                </a:cubicBezTo>
                <a:cubicBezTo>
                  <a:pt x="22995" y="43170"/>
                  <a:pt x="21521" y="35207"/>
                  <a:pt x="17145" y="28956"/>
                </a:cubicBezTo>
                <a:cubicBezTo>
                  <a:pt x="14331" y="24936"/>
                  <a:pt x="6499" y="23223"/>
                  <a:pt x="2667" y="26289"/>
                </a:cubicBezTo>
                <a:cubicBezTo>
                  <a:pt x="-216" y="28595"/>
                  <a:pt x="476" y="35123"/>
                  <a:pt x="3429" y="37338"/>
                </a:cubicBezTo>
                <a:cubicBezTo>
                  <a:pt x="9424" y="41834"/>
                  <a:pt x="19673" y="41114"/>
                  <a:pt x="25908" y="36957"/>
                </a:cubicBezTo>
                <a:cubicBezTo>
                  <a:pt x="39467" y="27918"/>
                  <a:pt x="42452" y="5153"/>
                  <a:pt x="57912" y="0"/>
                </a:cubicBezTo>
              </a:path>
            </a:pathLst>
          </a:custGeom>
          <a:noFill/>
          <a:ln w="28575" cap="flat" cmpd="sng">
            <a:solidFill>
              <a:srgbClr val="322824"/>
            </a:solidFill>
            <a:prstDash val="dash"/>
            <a:round/>
            <a:headEnd type="none" w="med" len="med"/>
            <a:tailEnd type="none" w="med" len="med"/>
          </a:ln>
        </p:spPr>
      </p:sp>
      <p:sp>
        <p:nvSpPr>
          <p:cNvPr id="1881" name="Google Shape;1881;p56"/>
          <p:cNvSpPr/>
          <p:nvPr/>
        </p:nvSpPr>
        <p:spPr>
          <a:xfrm rot="-748289">
            <a:off x="8146281" y="-329871"/>
            <a:ext cx="2048504" cy="1403440"/>
          </a:xfrm>
          <a:custGeom>
            <a:avLst/>
            <a:gdLst/>
            <a:ahLst/>
            <a:cxnLst/>
            <a:rect l="l" t="t" r="r" b="b"/>
            <a:pathLst>
              <a:path w="17952" h="12299" extrusionOk="0">
                <a:moveTo>
                  <a:pt x="12313" y="1"/>
                </a:moveTo>
                <a:cubicBezTo>
                  <a:pt x="11906" y="1"/>
                  <a:pt x="11494" y="125"/>
                  <a:pt x="11151" y="346"/>
                </a:cubicBezTo>
                <a:cubicBezTo>
                  <a:pt x="10556" y="731"/>
                  <a:pt x="10160" y="1374"/>
                  <a:pt x="9964" y="2054"/>
                </a:cubicBezTo>
                <a:cubicBezTo>
                  <a:pt x="9819" y="1230"/>
                  <a:pt x="8971" y="684"/>
                  <a:pt x="8138" y="684"/>
                </a:cubicBezTo>
                <a:cubicBezTo>
                  <a:pt x="7896" y="684"/>
                  <a:pt x="7656" y="730"/>
                  <a:pt x="7434" y="828"/>
                </a:cubicBezTo>
                <a:cubicBezTo>
                  <a:pt x="6996" y="1027"/>
                  <a:pt x="6656" y="1364"/>
                  <a:pt x="6473" y="1802"/>
                </a:cubicBezTo>
                <a:cubicBezTo>
                  <a:pt x="6364" y="2064"/>
                  <a:pt x="6022" y="2849"/>
                  <a:pt x="6145" y="3108"/>
                </a:cubicBezTo>
                <a:lnTo>
                  <a:pt x="6145" y="3108"/>
                </a:lnTo>
                <a:cubicBezTo>
                  <a:pt x="5768" y="2325"/>
                  <a:pt x="4879" y="1875"/>
                  <a:pt x="4010" y="1847"/>
                </a:cubicBezTo>
                <a:cubicBezTo>
                  <a:pt x="3972" y="1846"/>
                  <a:pt x="3933" y="1846"/>
                  <a:pt x="3894" y="1846"/>
                </a:cubicBezTo>
                <a:cubicBezTo>
                  <a:pt x="2325" y="1846"/>
                  <a:pt x="483" y="2831"/>
                  <a:pt x="519" y="4572"/>
                </a:cubicBezTo>
                <a:cubicBezTo>
                  <a:pt x="539" y="5541"/>
                  <a:pt x="1113" y="6448"/>
                  <a:pt x="1908" y="7002"/>
                </a:cubicBezTo>
                <a:cubicBezTo>
                  <a:pt x="843" y="7079"/>
                  <a:pt x="1" y="8176"/>
                  <a:pt x="101" y="9239"/>
                </a:cubicBezTo>
                <a:cubicBezTo>
                  <a:pt x="202" y="10302"/>
                  <a:pt x="1139" y="11193"/>
                  <a:pt x="2197" y="11345"/>
                </a:cubicBezTo>
                <a:cubicBezTo>
                  <a:pt x="2318" y="11363"/>
                  <a:pt x="2441" y="11371"/>
                  <a:pt x="2562" y="11371"/>
                </a:cubicBezTo>
                <a:cubicBezTo>
                  <a:pt x="3500" y="11371"/>
                  <a:pt x="4424" y="10868"/>
                  <a:pt x="4988" y="10109"/>
                </a:cubicBezTo>
                <a:cubicBezTo>
                  <a:pt x="5322" y="11371"/>
                  <a:pt x="6677" y="12122"/>
                  <a:pt x="7976" y="12267"/>
                </a:cubicBezTo>
                <a:cubicBezTo>
                  <a:pt x="8164" y="12288"/>
                  <a:pt x="8354" y="12298"/>
                  <a:pt x="8544" y="12298"/>
                </a:cubicBezTo>
                <a:cubicBezTo>
                  <a:pt x="9486" y="12298"/>
                  <a:pt x="10433" y="12035"/>
                  <a:pt x="11161" y="11446"/>
                </a:cubicBezTo>
                <a:cubicBezTo>
                  <a:pt x="12036" y="10739"/>
                  <a:pt x="12528" y="9521"/>
                  <a:pt x="12215" y="8439"/>
                </a:cubicBezTo>
                <a:lnTo>
                  <a:pt x="12215" y="8439"/>
                </a:lnTo>
                <a:cubicBezTo>
                  <a:pt x="12788" y="9199"/>
                  <a:pt x="13744" y="9624"/>
                  <a:pt x="14692" y="9624"/>
                </a:cubicBezTo>
                <a:cubicBezTo>
                  <a:pt x="15147" y="9624"/>
                  <a:pt x="15601" y="9526"/>
                  <a:pt x="16010" y="9319"/>
                </a:cubicBezTo>
                <a:cubicBezTo>
                  <a:pt x="17266" y="8683"/>
                  <a:pt x="17951" y="7092"/>
                  <a:pt x="17548" y="5742"/>
                </a:cubicBezTo>
                <a:cubicBezTo>
                  <a:pt x="17174" y="4488"/>
                  <a:pt x="15904" y="3575"/>
                  <a:pt x="14605" y="3575"/>
                </a:cubicBezTo>
                <a:cubicBezTo>
                  <a:pt x="14504" y="3575"/>
                  <a:pt x="14402" y="3580"/>
                  <a:pt x="14301" y="3592"/>
                </a:cubicBezTo>
                <a:cubicBezTo>
                  <a:pt x="14356" y="2338"/>
                  <a:pt x="14272" y="817"/>
                  <a:pt x="13172" y="213"/>
                </a:cubicBezTo>
                <a:cubicBezTo>
                  <a:pt x="12908" y="68"/>
                  <a:pt x="12612" y="1"/>
                  <a:pt x="12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2" name="Google Shape;1882;p56"/>
          <p:cNvGrpSpPr/>
          <p:nvPr/>
        </p:nvGrpSpPr>
        <p:grpSpPr>
          <a:xfrm>
            <a:off x="4040067" y="1910854"/>
            <a:ext cx="831262" cy="2614627"/>
            <a:chOff x="4059823" y="1347941"/>
            <a:chExt cx="901977" cy="2837052"/>
          </a:xfrm>
        </p:grpSpPr>
        <p:sp>
          <p:nvSpPr>
            <p:cNvPr id="1883" name="Google Shape;1883;p56"/>
            <p:cNvSpPr/>
            <p:nvPr/>
          </p:nvSpPr>
          <p:spPr>
            <a:xfrm>
              <a:off x="4445447" y="1480728"/>
              <a:ext cx="130822" cy="139954"/>
            </a:xfrm>
            <a:custGeom>
              <a:avLst/>
              <a:gdLst/>
              <a:ahLst/>
              <a:cxnLst/>
              <a:rect l="l" t="t" r="r" b="b"/>
              <a:pathLst>
                <a:path w="9669" h="10344" extrusionOk="0">
                  <a:moveTo>
                    <a:pt x="7633" y="7437"/>
                  </a:moveTo>
                  <a:cubicBezTo>
                    <a:pt x="7443" y="7437"/>
                    <a:pt x="7252" y="7453"/>
                    <a:pt x="7065" y="7435"/>
                  </a:cubicBezTo>
                  <a:cubicBezTo>
                    <a:pt x="6423" y="7374"/>
                    <a:pt x="6053" y="7589"/>
                    <a:pt x="6135" y="8300"/>
                  </a:cubicBezTo>
                  <a:cubicBezTo>
                    <a:pt x="6147" y="8394"/>
                    <a:pt x="6139" y="8489"/>
                    <a:pt x="6135" y="8584"/>
                  </a:cubicBezTo>
                  <a:cubicBezTo>
                    <a:pt x="6077" y="9911"/>
                    <a:pt x="5594" y="10344"/>
                    <a:pt x="4299" y="10231"/>
                  </a:cubicBezTo>
                  <a:cubicBezTo>
                    <a:pt x="3487" y="10159"/>
                    <a:pt x="3250" y="9916"/>
                    <a:pt x="3179" y="9084"/>
                  </a:cubicBezTo>
                  <a:cubicBezTo>
                    <a:pt x="3028" y="7308"/>
                    <a:pt x="3028" y="7308"/>
                    <a:pt x="1308" y="7187"/>
                  </a:cubicBezTo>
                  <a:cubicBezTo>
                    <a:pt x="230" y="7112"/>
                    <a:pt x="50" y="6913"/>
                    <a:pt x="28" y="5774"/>
                  </a:cubicBezTo>
                  <a:cubicBezTo>
                    <a:pt x="0" y="4406"/>
                    <a:pt x="210" y="4112"/>
                    <a:pt x="1287" y="4020"/>
                  </a:cubicBezTo>
                  <a:cubicBezTo>
                    <a:pt x="3127" y="3861"/>
                    <a:pt x="3124" y="3861"/>
                    <a:pt x="3192" y="2052"/>
                  </a:cubicBezTo>
                  <a:cubicBezTo>
                    <a:pt x="3203" y="1722"/>
                    <a:pt x="3230" y="1391"/>
                    <a:pt x="3276" y="1064"/>
                  </a:cubicBezTo>
                  <a:cubicBezTo>
                    <a:pt x="3320" y="761"/>
                    <a:pt x="3521" y="547"/>
                    <a:pt x="3788" y="426"/>
                  </a:cubicBezTo>
                  <a:cubicBezTo>
                    <a:pt x="4721" y="0"/>
                    <a:pt x="6070" y="836"/>
                    <a:pt x="6135" y="1854"/>
                  </a:cubicBezTo>
                  <a:cubicBezTo>
                    <a:pt x="6182" y="2555"/>
                    <a:pt x="5834" y="3425"/>
                    <a:pt x="6330" y="3910"/>
                  </a:cubicBezTo>
                  <a:cubicBezTo>
                    <a:pt x="6796" y="4367"/>
                    <a:pt x="7667" y="4232"/>
                    <a:pt x="8362" y="4351"/>
                  </a:cubicBezTo>
                  <a:cubicBezTo>
                    <a:pt x="9372" y="4523"/>
                    <a:pt x="9669" y="5081"/>
                    <a:pt x="9529" y="6393"/>
                  </a:cubicBezTo>
                  <a:cubicBezTo>
                    <a:pt x="9433" y="7294"/>
                    <a:pt x="9223" y="7445"/>
                    <a:pt x="8058" y="7453"/>
                  </a:cubicBezTo>
                  <a:cubicBezTo>
                    <a:pt x="7916" y="7454"/>
                    <a:pt x="7775" y="7453"/>
                    <a:pt x="7633" y="7453"/>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4" name="Google Shape;1884;p56"/>
            <p:cNvGrpSpPr/>
            <p:nvPr/>
          </p:nvGrpSpPr>
          <p:grpSpPr>
            <a:xfrm>
              <a:off x="4059823" y="1347941"/>
              <a:ext cx="901977" cy="2837052"/>
              <a:chOff x="3656286" y="1728941"/>
              <a:chExt cx="901977" cy="2837052"/>
            </a:xfrm>
          </p:grpSpPr>
          <p:sp>
            <p:nvSpPr>
              <p:cNvPr id="1885" name="Google Shape;1885;p56"/>
              <p:cNvSpPr/>
              <p:nvPr/>
            </p:nvSpPr>
            <p:spPr>
              <a:xfrm>
                <a:off x="3656286" y="1728941"/>
                <a:ext cx="901977" cy="2837052"/>
              </a:xfrm>
              <a:custGeom>
                <a:avLst/>
                <a:gdLst/>
                <a:ahLst/>
                <a:cxnLst/>
                <a:rect l="l" t="t" r="r" b="b"/>
                <a:pathLst>
                  <a:path w="66665" h="209686" extrusionOk="0">
                    <a:moveTo>
                      <a:pt x="52000" y="21600"/>
                    </a:moveTo>
                    <a:cubicBezTo>
                      <a:pt x="52726" y="21961"/>
                      <a:pt x="53495" y="22312"/>
                      <a:pt x="54213" y="22774"/>
                    </a:cubicBezTo>
                    <a:cubicBezTo>
                      <a:pt x="58356" y="25448"/>
                      <a:pt x="60368" y="29347"/>
                      <a:pt x="60807" y="34148"/>
                    </a:cubicBezTo>
                    <a:cubicBezTo>
                      <a:pt x="60981" y="36035"/>
                      <a:pt x="61115" y="37932"/>
                      <a:pt x="61065" y="39831"/>
                    </a:cubicBezTo>
                    <a:cubicBezTo>
                      <a:pt x="61013" y="41901"/>
                      <a:pt x="61434" y="43878"/>
                      <a:pt x="62112" y="45820"/>
                    </a:cubicBezTo>
                    <a:cubicBezTo>
                      <a:pt x="62738" y="47608"/>
                      <a:pt x="63349" y="49402"/>
                      <a:pt x="63777" y="51253"/>
                    </a:cubicBezTo>
                    <a:cubicBezTo>
                      <a:pt x="64560" y="54653"/>
                      <a:pt x="64626" y="58033"/>
                      <a:pt x="63353" y="61328"/>
                    </a:cubicBezTo>
                    <a:cubicBezTo>
                      <a:pt x="62039" y="64728"/>
                      <a:pt x="61675" y="68202"/>
                      <a:pt x="62134" y="71808"/>
                    </a:cubicBezTo>
                    <a:cubicBezTo>
                      <a:pt x="62306" y="73163"/>
                      <a:pt x="62263" y="74545"/>
                      <a:pt x="62033" y="75919"/>
                    </a:cubicBezTo>
                    <a:cubicBezTo>
                      <a:pt x="61578" y="78619"/>
                      <a:pt x="60090" y="80603"/>
                      <a:pt x="57901" y="82132"/>
                    </a:cubicBezTo>
                    <a:cubicBezTo>
                      <a:pt x="57267" y="82574"/>
                      <a:pt x="56531" y="82767"/>
                      <a:pt x="55785" y="82912"/>
                    </a:cubicBezTo>
                    <a:cubicBezTo>
                      <a:pt x="55416" y="82983"/>
                      <a:pt x="55034" y="82995"/>
                      <a:pt x="54735" y="83215"/>
                    </a:cubicBezTo>
                    <a:cubicBezTo>
                      <a:pt x="59319" y="90238"/>
                      <a:pt x="62507" y="97876"/>
                      <a:pt x="65167" y="105748"/>
                    </a:cubicBezTo>
                    <a:cubicBezTo>
                      <a:pt x="66267" y="109006"/>
                      <a:pt x="66665" y="112398"/>
                      <a:pt x="66490" y="115846"/>
                    </a:cubicBezTo>
                    <a:cubicBezTo>
                      <a:pt x="66415" y="117370"/>
                      <a:pt x="66149" y="118856"/>
                      <a:pt x="65713" y="120317"/>
                    </a:cubicBezTo>
                    <a:cubicBezTo>
                      <a:pt x="65187" y="122091"/>
                      <a:pt x="64127" y="123445"/>
                      <a:pt x="62494" y="124293"/>
                    </a:cubicBezTo>
                    <a:cubicBezTo>
                      <a:pt x="61903" y="124600"/>
                      <a:pt x="61528" y="125002"/>
                      <a:pt x="61239" y="125567"/>
                    </a:cubicBezTo>
                    <a:cubicBezTo>
                      <a:pt x="60935" y="126157"/>
                      <a:pt x="60595" y="126727"/>
                      <a:pt x="60235" y="127285"/>
                    </a:cubicBezTo>
                    <a:cubicBezTo>
                      <a:pt x="58645" y="129755"/>
                      <a:pt x="56403" y="131016"/>
                      <a:pt x="53434" y="130908"/>
                    </a:cubicBezTo>
                    <a:cubicBezTo>
                      <a:pt x="53101" y="130895"/>
                      <a:pt x="52764" y="130926"/>
                      <a:pt x="52439" y="130875"/>
                    </a:cubicBezTo>
                    <a:cubicBezTo>
                      <a:pt x="51927" y="130793"/>
                      <a:pt x="51762" y="131001"/>
                      <a:pt x="51765" y="131489"/>
                    </a:cubicBezTo>
                    <a:cubicBezTo>
                      <a:pt x="51776" y="132963"/>
                      <a:pt x="51975" y="134419"/>
                      <a:pt x="52142" y="135878"/>
                    </a:cubicBezTo>
                    <a:cubicBezTo>
                      <a:pt x="52985" y="143294"/>
                      <a:pt x="54749" y="150520"/>
                      <a:pt x="56647" y="157720"/>
                    </a:cubicBezTo>
                    <a:cubicBezTo>
                      <a:pt x="57335" y="160332"/>
                      <a:pt x="57937" y="162967"/>
                      <a:pt x="58404" y="165628"/>
                    </a:cubicBezTo>
                    <a:cubicBezTo>
                      <a:pt x="58767" y="167703"/>
                      <a:pt x="58556" y="168252"/>
                      <a:pt x="56755" y="169399"/>
                    </a:cubicBezTo>
                    <a:cubicBezTo>
                      <a:pt x="54573" y="170788"/>
                      <a:pt x="52181" y="171671"/>
                      <a:pt x="49684" y="172291"/>
                    </a:cubicBezTo>
                    <a:cubicBezTo>
                      <a:pt x="48529" y="172578"/>
                      <a:pt x="48506" y="172579"/>
                      <a:pt x="48562" y="173718"/>
                    </a:cubicBezTo>
                    <a:cubicBezTo>
                      <a:pt x="48824" y="179171"/>
                      <a:pt x="48846" y="184624"/>
                      <a:pt x="48792" y="190082"/>
                    </a:cubicBezTo>
                    <a:cubicBezTo>
                      <a:pt x="48787" y="190650"/>
                      <a:pt x="48808" y="191221"/>
                      <a:pt x="48851" y="191788"/>
                    </a:cubicBezTo>
                    <a:cubicBezTo>
                      <a:pt x="48977" y="193405"/>
                      <a:pt x="49556" y="194830"/>
                      <a:pt x="50750" y="195960"/>
                    </a:cubicBezTo>
                    <a:cubicBezTo>
                      <a:pt x="52060" y="197198"/>
                      <a:pt x="53387" y="198418"/>
                      <a:pt x="54709" y="199645"/>
                    </a:cubicBezTo>
                    <a:cubicBezTo>
                      <a:pt x="55650" y="200519"/>
                      <a:pt x="56540" y="201445"/>
                      <a:pt x="57275" y="202495"/>
                    </a:cubicBezTo>
                    <a:cubicBezTo>
                      <a:pt x="58263" y="203906"/>
                      <a:pt x="58812" y="205433"/>
                      <a:pt x="58272" y="207184"/>
                    </a:cubicBezTo>
                    <a:cubicBezTo>
                      <a:pt x="57800" y="208715"/>
                      <a:pt x="56755" y="209526"/>
                      <a:pt x="55148" y="209607"/>
                    </a:cubicBezTo>
                    <a:cubicBezTo>
                      <a:pt x="53610" y="209685"/>
                      <a:pt x="52104" y="209492"/>
                      <a:pt x="50691" y="208887"/>
                    </a:cubicBezTo>
                    <a:cubicBezTo>
                      <a:pt x="46990" y="207300"/>
                      <a:pt x="43354" y="205587"/>
                      <a:pt x="39930" y="203433"/>
                    </a:cubicBezTo>
                    <a:cubicBezTo>
                      <a:pt x="38108" y="202284"/>
                      <a:pt x="37348" y="200755"/>
                      <a:pt x="37592" y="198654"/>
                    </a:cubicBezTo>
                    <a:cubicBezTo>
                      <a:pt x="38262" y="192875"/>
                      <a:pt x="37904" y="187098"/>
                      <a:pt x="37559" y="181319"/>
                    </a:cubicBezTo>
                    <a:cubicBezTo>
                      <a:pt x="37436" y="179237"/>
                      <a:pt x="37446" y="177148"/>
                      <a:pt x="37390" y="175061"/>
                    </a:cubicBezTo>
                    <a:cubicBezTo>
                      <a:pt x="37363" y="174080"/>
                      <a:pt x="37359" y="174150"/>
                      <a:pt x="36360" y="174185"/>
                    </a:cubicBezTo>
                    <a:cubicBezTo>
                      <a:pt x="34513" y="174250"/>
                      <a:pt x="32657" y="174308"/>
                      <a:pt x="30814" y="174197"/>
                    </a:cubicBezTo>
                    <a:cubicBezTo>
                      <a:pt x="30013" y="174147"/>
                      <a:pt x="29858" y="174291"/>
                      <a:pt x="29838" y="175049"/>
                    </a:cubicBezTo>
                    <a:cubicBezTo>
                      <a:pt x="29747" y="178606"/>
                      <a:pt x="29671" y="182163"/>
                      <a:pt x="29446" y="185713"/>
                    </a:cubicBezTo>
                    <a:cubicBezTo>
                      <a:pt x="29169" y="190033"/>
                      <a:pt x="29212" y="194341"/>
                      <a:pt x="29644" y="198643"/>
                    </a:cubicBezTo>
                    <a:cubicBezTo>
                      <a:pt x="29863" y="200822"/>
                      <a:pt x="29069" y="202353"/>
                      <a:pt x="27197" y="203511"/>
                    </a:cubicBezTo>
                    <a:cubicBezTo>
                      <a:pt x="23840" y="205587"/>
                      <a:pt x="20297" y="207276"/>
                      <a:pt x="16684" y="208829"/>
                    </a:cubicBezTo>
                    <a:cubicBezTo>
                      <a:pt x="15365" y="209397"/>
                      <a:pt x="13973" y="209638"/>
                      <a:pt x="12525" y="209615"/>
                    </a:cubicBezTo>
                    <a:cubicBezTo>
                      <a:pt x="9905" y="209572"/>
                      <a:pt x="8325" y="207661"/>
                      <a:pt x="8829" y="205084"/>
                    </a:cubicBezTo>
                    <a:cubicBezTo>
                      <a:pt x="9052" y="203942"/>
                      <a:pt x="9570" y="202945"/>
                      <a:pt x="10298" y="202043"/>
                    </a:cubicBezTo>
                    <a:cubicBezTo>
                      <a:pt x="11558" y="200484"/>
                      <a:pt x="12946" y="199030"/>
                      <a:pt x="14535" y="197841"/>
                    </a:cubicBezTo>
                    <a:cubicBezTo>
                      <a:pt x="17549" y="195581"/>
                      <a:pt x="18666" y="192686"/>
                      <a:pt x="18493" y="188945"/>
                    </a:cubicBezTo>
                    <a:cubicBezTo>
                      <a:pt x="18268" y="184068"/>
                      <a:pt x="18381" y="179175"/>
                      <a:pt x="18670" y="174293"/>
                    </a:cubicBezTo>
                    <a:cubicBezTo>
                      <a:pt x="18685" y="174056"/>
                      <a:pt x="18657" y="173815"/>
                      <a:pt x="18690" y="173582"/>
                    </a:cubicBezTo>
                    <a:cubicBezTo>
                      <a:pt x="18785" y="172912"/>
                      <a:pt x="18579" y="172596"/>
                      <a:pt x="17843" y="172453"/>
                    </a:cubicBezTo>
                    <a:cubicBezTo>
                      <a:pt x="16401" y="172174"/>
                      <a:pt x="14992" y="171745"/>
                      <a:pt x="13640" y="171173"/>
                    </a:cubicBezTo>
                    <a:cubicBezTo>
                      <a:pt x="12548" y="170709"/>
                      <a:pt x="11473" y="170214"/>
                      <a:pt x="10459" y="169602"/>
                    </a:cubicBezTo>
                    <a:cubicBezTo>
                      <a:pt x="8333" y="168320"/>
                      <a:pt x="8086" y="167745"/>
                      <a:pt x="8539" y="165292"/>
                    </a:cubicBezTo>
                    <a:cubicBezTo>
                      <a:pt x="9495" y="160113"/>
                      <a:pt x="10974" y="155059"/>
                      <a:pt x="12205" y="149945"/>
                    </a:cubicBezTo>
                    <a:cubicBezTo>
                      <a:pt x="13626" y="144037"/>
                      <a:pt x="14640" y="138061"/>
                      <a:pt x="15125" y="132000"/>
                    </a:cubicBezTo>
                    <a:cubicBezTo>
                      <a:pt x="15214" y="130883"/>
                      <a:pt x="15211" y="130822"/>
                      <a:pt x="14155" y="130911"/>
                    </a:cubicBezTo>
                    <a:cubicBezTo>
                      <a:pt x="10242" y="131250"/>
                      <a:pt x="7628" y="129394"/>
                      <a:pt x="5911" y="126060"/>
                    </a:cubicBezTo>
                    <a:cubicBezTo>
                      <a:pt x="5460" y="125186"/>
                      <a:pt x="4900" y="124549"/>
                      <a:pt x="4022" y="124065"/>
                    </a:cubicBezTo>
                    <a:cubicBezTo>
                      <a:pt x="2400" y="123168"/>
                      <a:pt x="1503" y="121669"/>
                      <a:pt x="1043" y="119904"/>
                    </a:cubicBezTo>
                    <a:cubicBezTo>
                      <a:pt x="0" y="115906"/>
                      <a:pt x="237" y="111911"/>
                      <a:pt x="1126" y="107930"/>
                    </a:cubicBezTo>
                    <a:cubicBezTo>
                      <a:pt x="1644" y="105612"/>
                      <a:pt x="2402" y="103370"/>
                      <a:pt x="3312" y="101176"/>
                    </a:cubicBezTo>
                    <a:cubicBezTo>
                      <a:pt x="5201" y="96625"/>
                      <a:pt x="7040" y="92053"/>
                      <a:pt x="9409" y="87719"/>
                    </a:cubicBezTo>
                    <a:cubicBezTo>
                      <a:pt x="10249" y="86185"/>
                      <a:pt x="11199" y="84722"/>
                      <a:pt x="12213" y="83223"/>
                    </a:cubicBezTo>
                    <a:cubicBezTo>
                      <a:pt x="11976" y="83133"/>
                      <a:pt x="11808" y="83017"/>
                      <a:pt x="11633" y="83008"/>
                    </a:cubicBezTo>
                    <a:cubicBezTo>
                      <a:pt x="8272" y="82841"/>
                      <a:pt x="4923" y="78905"/>
                      <a:pt x="4738" y="75044"/>
                    </a:cubicBezTo>
                    <a:cubicBezTo>
                      <a:pt x="4668" y="73573"/>
                      <a:pt x="4662" y="72096"/>
                      <a:pt x="4829" y="70637"/>
                    </a:cubicBezTo>
                    <a:cubicBezTo>
                      <a:pt x="5150" y="67852"/>
                      <a:pt x="4841" y="65159"/>
                      <a:pt x="3932" y="62513"/>
                    </a:cubicBezTo>
                    <a:cubicBezTo>
                      <a:pt x="3394" y="60948"/>
                      <a:pt x="2831" y="59389"/>
                      <a:pt x="2651" y="57718"/>
                    </a:cubicBezTo>
                    <a:cubicBezTo>
                      <a:pt x="2364" y="55080"/>
                      <a:pt x="2719" y="52514"/>
                      <a:pt x="3437" y="49988"/>
                    </a:cubicBezTo>
                    <a:cubicBezTo>
                      <a:pt x="3813" y="48668"/>
                      <a:pt x="4235" y="47357"/>
                      <a:pt x="4708" y="46068"/>
                    </a:cubicBezTo>
                    <a:cubicBezTo>
                      <a:pt x="5588" y="43673"/>
                      <a:pt x="5884" y="41202"/>
                      <a:pt x="5869" y="38667"/>
                    </a:cubicBezTo>
                    <a:cubicBezTo>
                      <a:pt x="5858" y="36532"/>
                      <a:pt x="5916" y="34398"/>
                      <a:pt x="6336" y="32293"/>
                    </a:cubicBezTo>
                    <a:cubicBezTo>
                      <a:pt x="7310" y="27395"/>
                      <a:pt x="10039" y="23867"/>
                      <a:pt x="14571" y="21746"/>
                    </a:cubicBezTo>
                    <a:cubicBezTo>
                      <a:pt x="14695" y="21687"/>
                      <a:pt x="14811" y="21609"/>
                      <a:pt x="14967" y="21519"/>
                    </a:cubicBezTo>
                    <a:cubicBezTo>
                      <a:pt x="14331" y="19875"/>
                      <a:pt x="13669" y="18261"/>
                      <a:pt x="13083" y="16618"/>
                    </a:cubicBezTo>
                    <a:cubicBezTo>
                      <a:pt x="12556" y="15147"/>
                      <a:pt x="12108" y="13648"/>
                      <a:pt x="11633" y="12158"/>
                    </a:cubicBezTo>
                    <a:cubicBezTo>
                      <a:pt x="11206" y="10814"/>
                      <a:pt x="11498" y="9680"/>
                      <a:pt x="12505" y="8652"/>
                    </a:cubicBezTo>
                    <a:cubicBezTo>
                      <a:pt x="14326" y="6792"/>
                      <a:pt x="16547" y="5520"/>
                      <a:pt x="18778" y="4275"/>
                    </a:cubicBezTo>
                    <a:cubicBezTo>
                      <a:pt x="23054" y="1891"/>
                      <a:pt x="27587" y="322"/>
                      <a:pt x="32531" y="143"/>
                    </a:cubicBezTo>
                    <a:cubicBezTo>
                      <a:pt x="36429" y="1"/>
                      <a:pt x="40156" y="772"/>
                      <a:pt x="43769" y="2205"/>
                    </a:cubicBezTo>
                    <a:cubicBezTo>
                      <a:pt x="46871" y="3434"/>
                      <a:pt x="49732" y="5097"/>
                      <a:pt x="52475" y="6978"/>
                    </a:cubicBezTo>
                    <a:cubicBezTo>
                      <a:pt x="52632" y="7086"/>
                      <a:pt x="52791" y="7191"/>
                      <a:pt x="52933" y="7316"/>
                    </a:cubicBezTo>
                    <a:cubicBezTo>
                      <a:pt x="56046" y="10035"/>
                      <a:pt x="55797" y="10377"/>
                      <a:pt x="54879" y="13395"/>
                    </a:cubicBezTo>
                    <a:cubicBezTo>
                      <a:pt x="54161" y="15751"/>
                      <a:pt x="53324" y="18072"/>
                      <a:pt x="52369" y="20342"/>
                    </a:cubicBezTo>
                    <a:cubicBezTo>
                      <a:pt x="52209" y="20723"/>
                      <a:pt x="51917" y="21073"/>
                      <a:pt x="52000" y="2160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6" name="Google Shape;1886;p56"/>
              <p:cNvGrpSpPr/>
              <p:nvPr/>
            </p:nvGrpSpPr>
            <p:grpSpPr>
              <a:xfrm>
                <a:off x="3674864" y="1731755"/>
                <a:ext cx="865970" cy="2815099"/>
                <a:chOff x="3598166" y="1503270"/>
                <a:chExt cx="956450" cy="3109233"/>
              </a:xfrm>
            </p:grpSpPr>
            <p:sp>
              <p:nvSpPr>
                <p:cNvPr id="1887" name="Google Shape;1887;p56"/>
                <p:cNvSpPr/>
                <p:nvPr/>
              </p:nvSpPr>
              <p:spPr>
                <a:xfrm>
                  <a:off x="3598166" y="2682012"/>
                  <a:ext cx="956450" cy="655816"/>
                </a:xfrm>
                <a:custGeom>
                  <a:avLst/>
                  <a:gdLst/>
                  <a:ahLst/>
                  <a:cxnLst/>
                  <a:rect l="l" t="t" r="r" b="b"/>
                  <a:pathLst>
                    <a:path w="63998" h="43882" extrusionOk="0">
                      <a:moveTo>
                        <a:pt x="3524" y="43882"/>
                      </a:moveTo>
                      <a:cubicBezTo>
                        <a:pt x="2064" y="43088"/>
                        <a:pt x="1409" y="41920"/>
                        <a:pt x="1018" y="40557"/>
                      </a:cubicBezTo>
                      <a:cubicBezTo>
                        <a:pt x="1" y="37000"/>
                        <a:pt x="207" y="33432"/>
                        <a:pt x="915" y="29857"/>
                      </a:cubicBezTo>
                      <a:cubicBezTo>
                        <a:pt x="1571" y="26533"/>
                        <a:pt x="2812" y="23403"/>
                        <a:pt x="4130" y="20304"/>
                      </a:cubicBezTo>
                      <a:cubicBezTo>
                        <a:pt x="6076" y="15724"/>
                        <a:pt x="7966" y="11113"/>
                        <a:pt x="10632" y="6879"/>
                      </a:cubicBezTo>
                      <a:cubicBezTo>
                        <a:pt x="11189" y="5993"/>
                        <a:pt x="11818" y="5166"/>
                        <a:pt x="12509" y="4379"/>
                      </a:cubicBezTo>
                      <a:cubicBezTo>
                        <a:pt x="13279" y="3501"/>
                        <a:pt x="14219" y="2844"/>
                        <a:pt x="15316" y="2507"/>
                      </a:cubicBezTo>
                      <a:cubicBezTo>
                        <a:pt x="17851" y="1732"/>
                        <a:pt x="20405" y="1012"/>
                        <a:pt x="22909" y="130"/>
                      </a:cubicBezTo>
                      <a:cubicBezTo>
                        <a:pt x="23032" y="87"/>
                        <a:pt x="23187" y="125"/>
                        <a:pt x="23315" y="125"/>
                      </a:cubicBezTo>
                      <a:cubicBezTo>
                        <a:pt x="23483" y="179"/>
                        <a:pt x="23555" y="323"/>
                        <a:pt x="23533" y="452"/>
                      </a:cubicBezTo>
                      <a:cubicBezTo>
                        <a:pt x="23268" y="2003"/>
                        <a:pt x="24144" y="2833"/>
                        <a:pt x="25303" y="3673"/>
                      </a:cubicBezTo>
                      <a:cubicBezTo>
                        <a:pt x="27486" y="5255"/>
                        <a:pt x="29783" y="6265"/>
                        <a:pt x="32543" y="6135"/>
                      </a:cubicBezTo>
                      <a:cubicBezTo>
                        <a:pt x="34303" y="6051"/>
                        <a:pt x="35889" y="5540"/>
                        <a:pt x="37377" y="4649"/>
                      </a:cubicBezTo>
                      <a:cubicBezTo>
                        <a:pt x="37822" y="4382"/>
                        <a:pt x="38222" y="4036"/>
                        <a:pt x="38669" y="3769"/>
                      </a:cubicBezTo>
                      <a:cubicBezTo>
                        <a:pt x="40015" y="2971"/>
                        <a:pt x="41040" y="2002"/>
                        <a:pt x="40569" y="222"/>
                      </a:cubicBezTo>
                      <a:cubicBezTo>
                        <a:pt x="41117" y="1"/>
                        <a:pt x="41497" y="185"/>
                        <a:pt x="41885" y="327"/>
                      </a:cubicBezTo>
                      <a:cubicBezTo>
                        <a:pt x="43707" y="997"/>
                        <a:pt x="45546" y="1644"/>
                        <a:pt x="47440" y="2063"/>
                      </a:cubicBezTo>
                      <a:cubicBezTo>
                        <a:pt x="49978" y="2625"/>
                        <a:pt x="51745" y="4142"/>
                        <a:pt x="53109" y="6253"/>
                      </a:cubicBezTo>
                      <a:cubicBezTo>
                        <a:pt x="54964" y="9130"/>
                        <a:pt x="56503" y="12176"/>
                        <a:pt x="57857" y="15313"/>
                      </a:cubicBezTo>
                      <a:cubicBezTo>
                        <a:pt x="59021" y="18012"/>
                        <a:pt x="60172" y="20717"/>
                        <a:pt x="61272" y="23442"/>
                      </a:cubicBezTo>
                      <a:cubicBezTo>
                        <a:pt x="62993" y="27708"/>
                        <a:pt x="63998" y="32113"/>
                        <a:pt x="63754" y="36755"/>
                      </a:cubicBezTo>
                      <a:cubicBezTo>
                        <a:pt x="63676" y="38237"/>
                        <a:pt x="63435" y="39678"/>
                        <a:pt x="62952" y="41074"/>
                      </a:cubicBezTo>
                      <a:cubicBezTo>
                        <a:pt x="62542" y="42260"/>
                        <a:pt x="61882" y="43261"/>
                        <a:pt x="60690" y="43815"/>
                      </a:cubicBezTo>
                      <a:cubicBezTo>
                        <a:pt x="60340" y="43381"/>
                        <a:pt x="60339" y="42886"/>
                        <a:pt x="60196" y="42438"/>
                      </a:cubicBezTo>
                      <a:cubicBezTo>
                        <a:pt x="59552" y="40417"/>
                        <a:pt x="58366" y="38842"/>
                        <a:pt x="56550" y="37698"/>
                      </a:cubicBezTo>
                      <a:cubicBezTo>
                        <a:pt x="55531" y="37057"/>
                        <a:pt x="54557" y="36893"/>
                        <a:pt x="53465" y="37406"/>
                      </a:cubicBezTo>
                      <a:cubicBezTo>
                        <a:pt x="53225" y="37519"/>
                        <a:pt x="52993" y="37739"/>
                        <a:pt x="52679" y="37615"/>
                      </a:cubicBezTo>
                      <a:cubicBezTo>
                        <a:pt x="52464" y="37344"/>
                        <a:pt x="52607" y="37061"/>
                        <a:pt x="52693" y="36807"/>
                      </a:cubicBezTo>
                      <a:cubicBezTo>
                        <a:pt x="53676" y="33895"/>
                        <a:pt x="52911" y="31284"/>
                        <a:pt x="51251" y="28873"/>
                      </a:cubicBezTo>
                      <a:cubicBezTo>
                        <a:pt x="50941" y="28423"/>
                        <a:pt x="50817" y="28109"/>
                        <a:pt x="50999" y="27613"/>
                      </a:cubicBezTo>
                      <a:cubicBezTo>
                        <a:pt x="51906" y="25117"/>
                        <a:pt x="51744" y="22572"/>
                        <a:pt x="51228" y="20037"/>
                      </a:cubicBezTo>
                      <a:cubicBezTo>
                        <a:pt x="50944" y="18646"/>
                        <a:pt x="50535" y="17280"/>
                        <a:pt x="50175" y="15905"/>
                      </a:cubicBezTo>
                      <a:cubicBezTo>
                        <a:pt x="50116" y="15677"/>
                        <a:pt x="50048" y="15440"/>
                        <a:pt x="49927" y="15244"/>
                      </a:cubicBezTo>
                      <a:cubicBezTo>
                        <a:pt x="49832" y="15093"/>
                        <a:pt x="49660" y="14969"/>
                        <a:pt x="49445" y="15001"/>
                      </a:cubicBezTo>
                      <a:cubicBezTo>
                        <a:pt x="49184" y="15037"/>
                        <a:pt x="49016" y="15195"/>
                        <a:pt x="48956" y="15442"/>
                      </a:cubicBezTo>
                      <a:cubicBezTo>
                        <a:pt x="48865" y="15826"/>
                        <a:pt x="48995" y="16185"/>
                        <a:pt x="49080" y="16558"/>
                      </a:cubicBezTo>
                      <a:cubicBezTo>
                        <a:pt x="49569" y="18726"/>
                        <a:pt x="50278" y="20850"/>
                        <a:pt x="50318" y="23108"/>
                      </a:cubicBezTo>
                      <a:cubicBezTo>
                        <a:pt x="50344" y="24500"/>
                        <a:pt x="50252" y="25879"/>
                        <a:pt x="49713" y="27158"/>
                      </a:cubicBezTo>
                      <a:cubicBezTo>
                        <a:pt x="48714" y="29530"/>
                        <a:pt x="48413" y="31987"/>
                        <a:pt x="48519" y="34532"/>
                      </a:cubicBezTo>
                      <a:cubicBezTo>
                        <a:pt x="48573" y="35811"/>
                        <a:pt x="48500" y="37094"/>
                        <a:pt x="48535" y="38374"/>
                      </a:cubicBezTo>
                      <a:cubicBezTo>
                        <a:pt x="48556" y="39094"/>
                        <a:pt x="48443" y="39604"/>
                        <a:pt x="47556" y="39501"/>
                      </a:cubicBezTo>
                      <a:cubicBezTo>
                        <a:pt x="47419" y="39484"/>
                        <a:pt x="47275" y="39523"/>
                        <a:pt x="47134" y="39545"/>
                      </a:cubicBezTo>
                      <a:cubicBezTo>
                        <a:pt x="45713" y="39754"/>
                        <a:pt x="45245" y="40059"/>
                        <a:pt x="45042" y="41435"/>
                      </a:cubicBezTo>
                      <a:cubicBezTo>
                        <a:pt x="44922" y="42246"/>
                        <a:pt x="44564" y="42327"/>
                        <a:pt x="43942" y="42288"/>
                      </a:cubicBezTo>
                      <a:cubicBezTo>
                        <a:pt x="43705" y="42271"/>
                        <a:pt x="43467" y="42270"/>
                        <a:pt x="43231" y="42284"/>
                      </a:cubicBezTo>
                      <a:cubicBezTo>
                        <a:pt x="42731" y="42315"/>
                        <a:pt x="42581" y="42071"/>
                        <a:pt x="42582" y="41598"/>
                      </a:cubicBezTo>
                      <a:cubicBezTo>
                        <a:pt x="42586" y="40746"/>
                        <a:pt x="42589" y="39887"/>
                        <a:pt x="42500" y="39040"/>
                      </a:cubicBezTo>
                      <a:cubicBezTo>
                        <a:pt x="42386" y="37920"/>
                        <a:pt x="42227" y="37813"/>
                        <a:pt x="41104" y="37629"/>
                      </a:cubicBezTo>
                      <a:cubicBezTo>
                        <a:pt x="39878" y="37429"/>
                        <a:pt x="38642" y="37483"/>
                        <a:pt x="37412" y="37517"/>
                      </a:cubicBezTo>
                      <a:cubicBezTo>
                        <a:pt x="36520" y="37541"/>
                        <a:pt x="36252" y="37813"/>
                        <a:pt x="36209" y="38759"/>
                      </a:cubicBezTo>
                      <a:cubicBezTo>
                        <a:pt x="36167" y="39706"/>
                        <a:pt x="36235" y="40655"/>
                        <a:pt x="36279" y="41602"/>
                      </a:cubicBezTo>
                      <a:cubicBezTo>
                        <a:pt x="36302" y="42111"/>
                        <a:pt x="36162" y="42404"/>
                        <a:pt x="35588" y="42432"/>
                      </a:cubicBezTo>
                      <a:cubicBezTo>
                        <a:pt x="34824" y="42472"/>
                        <a:pt x="34682" y="42376"/>
                        <a:pt x="34688" y="41584"/>
                      </a:cubicBezTo>
                      <a:cubicBezTo>
                        <a:pt x="34697" y="39828"/>
                        <a:pt x="34737" y="38074"/>
                        <a:pt x="34727" y="36319"/>
                      </a:cubicBezTo>
                      <a:cubicBezTo>
                        <a:pt x="34720" y="35013"/>
                        <a:pt x="34491" y="34783"/>
                        <a:pt x="33166" y="34639"/>
                      </a:cubicBezTo>
                      <a:cubicBezTo>
                        <a:pt x="32315" y="34547"/>
                        <a:pt x="31463" y="34569"/>
                        <a:pt x="30612" y="34677"/>
                      </a:cubicBezTo>
                      <a:cubicBezTo>
                        <a:pt x="29835" y="34776"/>
                        <a:pt x="29454" y="35162"/>
                        <a:pt x="29414" y="35978"/>
                      </a:cubicBezTo>
                      <a:cubicBezTo>
                        <a:pt x="29357" y="37165"/>
                        <a:pt x="29349" y="38349"/>
                        <a:pt x="29393" y="39535"/>
                      </a:cubicBezTo>
                      <a:cubicBezTo>
                        <a:pt x="29413" y="40056"/>
                        <a:pt x="29450" y="40578"/>
                        <a:pt x="29458" y="41099"/>
                      </a:cubicBezTo>
                      <a:cubicBezTo>
                        <a:pt x="29479" y="42327"/>
                        <a:pt x="29424" y="42417"/>
                        <a:pt x="28723" y="42426"/>
                      </a:cubicBezTo>
                      <a:cubicBezTo>
                        <a:pt x="27988" y="42435"/>
                        <a:pt x="27898" y="42301"/>
                        <a:pt x="27895" y="41171"/>
                      </a:cubicBezTo>
                      <a:cubicBezTo>
                        <a:pt x="27893" y="40412"/>
                        <a:pt x="27920" y="39652"/>
                        <a:pt x="27897" y="38894"/>
                      </a:cubicBezTo>
                      <a:cubicBezTo>
                        <a:pt x="27863" y="37773"/>
                        <a:pt x="27653" y="37530"/>
                        <a:pt x="26571" y="37511"/>
                      </a:cubicBezTo>
                      <a:cubicBezTo>
                        <a:pt x="25388" y="37487"/>
                        <a:pt x="24200" y="37434"/>
                        <a:pt x="23019" y="37628"/>
                      </a:cubicBezTo>
                      <a:cubicBezTo>
                        <a:pt x="21902" y="37813"/>
                        <a:pt x="21666" y="38043"/>
                        <a:pt x="21612" y="39187"/>
                      </a:cubicBezTo>
                      <a:cubicBezTo>
                        <a:pt x="21574" y="39991"/>
                        <a:pt x="21579" y="40799"/>
                        <a:pt x="21597" y="41605"/>
                      </a:cubicBezTo>
                      <a:cubicBezTo>
                        <a:pt x="21609" y="42088"/>
                        <a:pt x="21425" y="42307"/>
                        <a:pt x="20935" y="42283"/>
                      </a:cubicBezTo>
                      <a:cubicBezTo>
                        <a:pt x="20604" y="42267"/>
                        <a:pt x="20270" y="42262"/>
                        <a:pt x="19941" y="42288"/>
                      </a:cubicBezTo>
                      <a:cubicBezTo>
                        <a:pt x="19358" y="42336"/>
                        <a:pt x="19157" y="42121"/>
                        <a:pt x="19070" y="41506"/>
                      </a:cubicBezTo>
                      <a:cubicBezTo>
                        <a:pt x="18869" y="40078"/>
                        <a:pt x="18490" y="39771"/>
                        <a:pt x="17070" y="39553"/>
                      </a:cubicBezTo>
                      <a:cubicBezTo>
                        <a:pt x="16836" y="39518"/>
                        <a:pt x="16597" y="39483"/>
                        <a:pt x="16364" y="39489"/>
                      </a:cubicBezTo>
                      <a:cubicBezTo>
                        <a:pt x="15800" y="39506"/>
                        <a:pt x="15638" y="39216"/>
                        <a:pt x="15643" y="38694"/>
                      </a:cubicBezTo>
                      <a:cubicBezTo>
                        <a:pt x="15659" y="37034"/>
                        <a:pt x="15609" y="35373"/>
                        <a:pt x="15655" y="33714"/>
                      </a:cubicBezTo>
                      <a:cubicBezTo>
                        <a:pt x="15710" y="31743"/>
                        <a:pt x="15459" y="29835"/>
                        <a:pt x="14707" y="28007"/>
                      </a:cubicBezTo>
                      <a:cubicBezTo>
                        <a:pt x="13534" y="25162"/>
                        <a:pt x="13645" y="22271"/>
                        <a:pt x="14371" y="19353"/>
                      </a:cubicBezTo>
                      <a:cubicBezTo>
                        <a:pt x="14633" y="18296"/>
                        <a:pt x="14885" y="17235"/>
                        <a:pt x="15153" y="16178"/>
                      </a:cubicBezTo>
                      <a:cubicBezTo>
                        <a:pt x="15224" y="15899"/>
                        <a:pt x="15302" y="15628"/>
                        <a:pt x="15177" y="15347"/>
                      </a:cubicBezTo>
                      <a:cubicBezTo>
                        <a:pt x="15006" y="14964"/>
                        <a:pt x="14507" y="14873"/>
                        <a:pt x="14249" y="15195"/>
                      </a:cubicBezTo>
                      <a:cubicBezTo>
                        <a:pt x="14134" y="15338"/>
                        <a:pt x="14049" y="15523"/>
                        <a:pt x="14004" y="15703"/>
                      </a:cubicBezTo>
                      <a:cubicBezTo>
                        <a:pt x="13418" y="18045"/>
                        <a:pt x="12656" y="20351"/>
                        <a:pt x="12507" y="22786"/>
                      </a:cubicBezTo>
                      <a:cubicBezTo>
                        <a:pt x="12408" y="24411"/>
                        <a:pt x="12576" y="26005"/>
                        <a:pt x="13100" y="27554"/>
                      </a:cubicBezTo>
                      <a:cubicBezTo>
                        <a:pt x="13232" y="27946"/>
                        <a:pt x="13380" y="28247"/>
                        <a:pt x="13035" y="28707"/>
                      </a:cubicBezTo>
                      <a:cubicBezTo>
                        <a:pt x="11152" y="31201"/>
                        <a:pt x="10476" y="33954"/>
                        <a:pt x="11513" y="37002"/>
                      </a:cubicBezTo>
                      <a:cubicBezTo>
                        <a:pt x="11570" y="37173"/>
                        <a:pt x="11570" y="37362"/>
                        <a:pt x="11594" y="37524"/>
                      </a:cubicBezTo>
                      <a:cubicBezTo>
                        <a:pt x="11266" y="37800"/>
                        <a:pt x="11034" y="37569"/>
                        <a:pt x="10808" y="37455"/>
                      </a:cubicBezTo>
                      <a:cubicBezTo>
                        <a:pt x="9624" y="36858"/>
                        <a:pt x="8553" y="37045"/>
                        <a:pt x="7468" y="37773"/>
                      </a:cubicBezTo>
                      <a:cubicBezTo>
                        <a:pt x="5874" y="38842"/>
                        <a:pt x="4701" y="40208"/>
                        <a:pt x="4096" y="42040"/>
                      </a:cubicBezTo>
                      <a:cubicBezTo>
                        <a:pt x="3909" y="42625"/>
                        <a:pt x="3734" y="43213"/>
                        <a:pt x="3524" y="438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6"/>
                <p:cNvSpPr/>
                <p:nvPr/>
              </p:nvSpPr>
              <p:spPr>
                <a:xfrm>
                  <a:off x="3720954" y="3408100"/>
                  <a:ext cx="713878" cy="678966"/>
                </a:xfrm>
                <a:custGeom>
                  <a:avLst/>
                  <a:gdLst/>
                  <a:ahLst/>
                  <a:cxnLst/>
                  <a:rect l="l" t="t" r="r" b="b"/>
                  <a:pathLst>
                    <a:path w="47767" h="45431" extrusionOk="0">
                      <a:moveTo>
                        <a:pt x="23773" y="132"/>
                      </a:moveTo>
                      <a:cubicBezTo>
                        <a:pt x="27474" y="132"/>
                        <a:pt x="31173" y="137"/>
                        <a:pt x="34873" y="127"/>
                      </a:cubicBezTo>
                      <a:cubicBezTo>
                        <a:pt x="35603" y="126"/>
                        <a:pt x="36172" y="122"/>
                        <a:pt x="36548" y="1017"/>
                      </a:cubicBezTo>
                      <a:cubicBezTo>
                        <a:pt x="37048" y="2202"/>
                        <a:pt x="38282" y="2550"/>
                        <a:pt x="39455" y="2819"/>
                      </a:cubicBezTo>
                      <a:cubicBezTo>
                        <a:pt x="40915" y="3155"/>
                        <a:pt x="40885" y="3144"/>
                        <a:pt x="40980" y="4706"/>
                      </a:cubicBezTo>
                      <a:cubicBezTo>
                        <a:pt x="41284" y="9731"/>
                        <a:pt x="42054" y="14688"/>
                        <a:pt x="43095" y="19611"/>
                      </a:cubicBezTo>
                      <a:cubicBezTo>
                        <a:pt x="44177" y="24714"/>
                        <a:pt x="45718" y="29703"/>
                        <a:pt x="46801" y="34805"/>
                      </a:cubicBezTo>
                      <a:cubicBezTo>
                        <a:pt x="47017" y="35824"/>
                        <a:pt x="47243" y="36843"/>
                        <a:pt x="47434" y="37868"/>
                      </a:cubicBezTo>
                      <a:cubicBezTo>
                        <a:pt x="47767" y="39649"/>
                        <a:pt x="47660" y="39868"/>
                        <a:pt x="46037" y="40820"/>
                      </a:cubicBezTo>
                      <a:cubicBezTo>
                        <a:pt x="44195" y="41902"/>
                        <a:pt x="42201" y="42701"/>
                        <a:pt x="40122" y="43193"/>
                      </a:cubicBezTo>
                      <a:cubicBezTo>
                        <a:pt x="33390" y="44799"/>
                        <a:pt x="26576" y="45430"/>
                        <a:pt x="19659" y="44966"/>
                      </a:cubicBezTo>
                      <a:cubicBezTo>
                        <a:pt x="15248" y="44670"/>
                        <a:pt x="10888" y="44107"/>
                        <a:pt x="6623" y="42922"/>
                      </a:cubicBezTo>
                      <a:cubicBezTo>
                        <a:pt x="4650" y="42374"/>
                        <a:pt x="2788" y="41558"/>
                        <a:pt x="1061" y="40441"/>
                      </a:cubicBezTo>
                      <a:cubicBezTo>
                        <a:pt x="308" y="39953"/>
                        <a:pt x="0" y="39423"/>
                        <a:pt x="178" y="38441"/>
                      </a:cubicBezTo>
                      <a:cubicBezTo>
                        <a:pt x="966" y="34049"/>
                        <a:pt x="2095" y="29740"/>
                        <a:pt x="3232" y="25433"/>
                      </a:cubicBezTo>
                      <a:cubicBezTo>
                        <a:pt x="5000" y="18724"/>
                        <a:pt x="6179" y="11915"/>
                        <a:pt x="6765" y="5007"/>
                      </a:cubicBezTo>
                      <a:cubicBezTo>
                        <a:pt x="6815" y="4398"/>
                        <a:pt x="6545" y="3670"/>
                        <a:pt x="6940" y="3212"/>
                      </a:cubicBezTo>
                      <a:cubicBezTo>
                        <a:pt x="7327" y="2763"/>
                        <a:pt x="8095" y="2939"/>
                        <a:pt x="8668" y="2739"/>
                      </a:cubicBezTo>
                      <a:cubicBezTo>
                        <a:pt x="9803" y="2348"/>
                        <a:pt x="10933" y="1923"/>
                        <a:pt x="11365" y="645"/>
                      </a:cubicBezTo>
                      <a:cubicBezTo>
                        <a:pt x="11581" y="1"/>
                        <a:pt x="12082" y="130"/>
                        <a:pt x="12531" y="134"/>
                      </a:cubicBezTo>
                      <a:cubicBezTo>
                        <a:pt x="14904" y="156"/>
                        <a:pt x="17275" y="200"/>
                        <a:pt x="19647" y="222"/>
                      </a:cubicBezTo>
                      <a:cubicBezTo>
                        <a:pt x="21022" y="237"/>
                        <a:pt x="22398" y="226"/>
                        <a:pt x="23773" y="226"/>
                      </a:cubicBezTo>
                      <a:cubicBezTo>
                        <a:pt x="23773" y="195"/>
                        <a:pt x="23773" y="164"/>
                        <a:pt x="23773"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6"/>
                <p:cNvSpPr/>
                <p:nvPr/>
              </p:nvSpPr>
              <p:spPr>
                <a:xfrm>
                  <a:off x="3631807" y="1826127"/>
                  <a:ext cx="892007" cy="901288"/>
                </a:xfrm>
                <a:custGeom>
                  <a:avLst/>
                  <a:gdLst/>
                  <a:ahLst/>
                  <a:cxnLst/>
                  <a:rect l="l" t="t" r="r" b="b"/>
                  <a:pathLst>
                    <a:path w="59686" h="60307" extrusionOk="0">
                      <a:moveTo>
                        <a:pt x="2503" y="48519"/>
                      </a:moveTo>
                      <a:cubicBezTo>
                        <a:pt x="2891" y="45254"/>
                        <a:pt x="2338" y="41875"/>
                        <a:pt x="1066" y="38597"/>
                      </a:cubicBezTo>
                      <a:cubicBezTo>
                        <a:pt x="1" y="35848"/>
                        <a:pt x="93" y="33050"/>
                        <a:pt x="707" y="30220"/>
                      </a:cubicBezTo>
                      <a:cubicBezTo>
                        <a:pt x="1110" y="28364"/>
                        <a:pt x="1695" y="26564"/>
                        <a:pt x="2338" y="24786"/>
                      </a:cubicBezTo>
                      <a:cubicBezTo>
                        <a:pt x="3252" y="22260"/>
                        <a:pt x="3593" y="19649"/>
                        <a:pt x="3637" y="16990"/>
                      </a:cubicBezTo>
                      <a:cubicBezTo>
                        <a:pt x="3678" y="14578"/>
                        <a:pt x="3571" y="12153"/>
                        <a:pt x="4240" y="9797"/>
                      </a:cubicBezTo>
                      <a:cubicBezTo>
                        <a:pt x="5282" y="6124"/>
                        <a:pt x="7327" y="3218"/>
                        <a:pt x="10774" y="1422"/>
                      </a:cubicBezTo>
                      <a:cubicBezTo>
                        <a:pt x="11844" y="864"/>
                        <a:pt x="11972" y="932"/>
                        <a:pt x="12425" y="2059"/>
                      </a:cubicBezTo>
                      <a:cubicBezTo>
                        <a:pt x="12567" y="2411"/>
                        <a:pt x="12675" y="2778"/>
                        <a:pt x="12840" y="3118"/>
                      </a:cubicBezTo>
                      <a:cubicBezTo>
                        <a:pt x="13109" y="3673"/>
                        <a:pt x="13182" y="4183"/>
                        <a:pt x="12721" y="4691"/>
                      </a:cubicBezTo>
                      <a:cubicBezTo>
                        <a:pt x="12447" y="4992"/>
                        <a:pt x="12320" y="5399"/>
                        <a:pt x="12671" y="5703"/>
                      </a:cubicBezTo>
                      <a:cubicBezTo>
                        <a:pt x="13034" y="6017"/>
                        <a:pt x="13386" y="5701"/>
                        <a:pt x="13701" y="5514"/>
                      </a:cubicBezTo>
                      <a:cubicBezTo>
                        <a:pt x="14432" y="5077"/>
                        <a:pt x="15126" y="4569"/>
                        <a:pt x="15884" y="4183"/>
                      </a:cubicBezTo>
                      <a:cubicBezTo>
                        <a:pt x="19116" y="2533"/>
                        <a:pt x="22561" y="1526"/>
                        <a:pt x="26138" y="1014"/>
                      </a:cubicBezTo>
                      <a:cubicBezTo>
                        <a:pt x="33238" y="0"/>
                        <a:pt x="39724" y="1822"/>
                        <a:pt x="45808" y="5401"/>
                      </a:cubicBezTo>
                      <a:cubicBezTo>
                        <a:pt x="45890" y="5450"/>
                        <a:pt x="45963" y="5512"/>
                        <a:pt x="46048" y="5554"/>
                      </a:cubicBezTo>
                      <a:cubicBezTo>
                        <a:pt x="46378" y="5717"/>
                        <a:pt x="46736" y="6040"/>
                        <a:pt x="47070" y="5661"/>
                      </a:cubicBezTo>
                      <a:cubicBezTo>
                        <a:pt x="47404" y="5283"/>
                        <a:pt x="47100" y="4940"/>
                        <a:pt x="46815" y="4692"/>
                      </a:cubicBezTo>
                      <a:cubicBezTo>
                        <a:pt x="46416" y="4346"/>
                        <a:pt x="46435" y="3977"/>
                        <a:pt x="46626" y="3547"/>
                      </a:cubicBezTo>
                      <a:cubicBezTo>
                        <a:pt x="46817" y="3114"/>
                        <a:pt x="47023" y="2682"/>
                        <a:pt x="47156" y="2232"/>
                      </a:cubicBezTo>
                      <a:cubicBezTo>
                        <a:pt x="47607" y="708"/>
                        <a:pt x="47886" y="832"/>
                        <a:pt x="49163" y="1569"/>
                      </a:cubicBezTo>
                      <a:cubicBezTo>
                        <a:pt x="53204" y="3899"/>
                        <a:pt x="55231" y="7496"/>
                        <a:pt x="55799" y="12062"/>
                      </a:cubicBezTo>
                      <a:cubicBezTo>
                        <a:pt x="56048" y="14050"/>
                        <a:pt x="56051" y="16031"/>
                        <a:pt x="56051" y="18017"/>
                      </a:cubicBezTo>
                      <a:cubicBezTo>
                        <a:pt x="56051" y="20369"/>
                        <a:pt x="56562" y="22617"/>
                        <a:pt x="57314" y="24817"/>
                      </a:cubicBezTo>
                      <a:cubicBezTo>
                        <a:pt x="57911" y="26563"/>
                        <a:pt x="58470" y="28316"/>
                        <a:pt x="58910" y="30109"/>
                      </a:cubicBezTo>
                      <a:cubicBezTo>
                        <a:pt x="59686" y="33279"/>
                        <a:pt x="59494" y="36371"/>
                        <a:pt x="58343" y="39433"/>
                      </a:cubicBezTo>
                      <a:cubicBezTo>
                        <a:pt x="57354" y="42064"/>
                        <a:pt x="56698" y="44799"/>
                        <a:pt x="56970" y="47619"/>
                      </a:cubicBezTo>
                      <a:cubicBezTo>
                        <a:pt x="57134" y="49324"/>
                        <a:pt x="57224" y="51021"/>
                        <a:pt x="57182" y="52722"/>
                      </a:cubicBezTo>
                      <a:cubicBezTo>
                        <a:pt x="57100" y="55978"/>
                        <a:pt x="55468" y="58279"/>
                        <a:pt x="52576" y="59654"/>
                      </a:cubicBezTo>
                      <a:cubicBezTo>
                        <a:pt x="51538" y="60148"/>
                        <a:pt x="50287" y="60307"/>
                        <a:pt x="49298" y="59653"/>
                      </a:cubicBezTo>
                      <a:cubicBezTo>
                        <a:pt x="47707" y="58601"/>
                        <a:pt x="45928" y="58156"/>
                        <a:pt x="44149" y="57699"/>
                      </a:cubicBezTo>
                      <a:cubicBezTo>
                        <a:pt x="42495" y="57274"/>
                        <a:pt x="40898" y="56682"/>
                        <a:pt x="39264" y="56208"/>
                      </a:cubicBezTo>
                      <a:cubicBezTo>
                        <a:pt x="38628" y="56022"/>
                        <a:pt x="38289" y="55680"/>
                        <a:pt x="38381" y="54984"/>
                      </a:cubicBezTo>
                      <a:cubicBezTo>
                        <a:pt x="38413" y="54750"/>
                        <a:pt x="38408" y="54508"/>
                        <a:pt x="38383" y="54273"/>
                      </a:cubicBezTo>
                      <a:cubicBezTo>
                        <a:pt x="38230" y="52829"/>
                        <a:pt x="38766" y="51981"/>
                        <a:pt x="40175" y="51324"/>
                      </a:cubicBezTo>
                      <a:cubicBezTo>
                        <a:pt x="44910" y="49114"/>
                        <a:pt x="47792" y="45222"/>
                        <a:pt x="49514" y="40391"/>
                      </a:cubicBezTo>
                      <a:cubicBezTo>
                        <a:pt x="50855" y="36624"/>
                        <a:pt x="51185" y="32717"/>
                        <a:pt x="50873" y="28771"/>
                      </a:cubicBezTo>
                      <a:cubicBezTo>
                        <a:pt x="50737" y="27041"/>
                        <a:pt x="50299" y="25327"/>
                        <a:pt x="49798" y="23647"/>
                      </a:cubicBezTo>
                      <a:cubicBezTo>
                        <a:pt x="49496" y="22634"/>
                        <a:pt x="48887" y="22072"/>
                        <a:pt x="47843" y="21844"/>
                      </a:cubicBezTo>
                      <a:cubicBezTo>
                        <a:pt x="42732" y="20728"/>
                        <a:pt x="38267" y="18344"/>
                        <a:pt x="34397" y="14840"/>
                      </a:cubicBezTo>
                      <a:cubicBezTo>
                        <a:pt x="33522" y="14047"/>
                        <a:pt x="32622" y="13668"/>
                        <a:pt x="31434" y="14162"/>
                      </a:cubicBezTo>
                      <a:cubicBezTo>
                        <a:pt x="30285" y="14640"/>
                        <a:pt x="29079" y="14438"/>
                        <a:pt x="27951" y="14067"/>
                      </a:cubicBezTo>
                      <a:cubicBezTo>
                        <a:pt x="26963" y="13742"/>
                        <a:pt x="26239" y="13965"/>
                        <a:pt x="25500" y="14636"/>
                      </a:cubicBezTo>
                      <a:cubicBezTo>
                        <a:pt x="21532" y="18240"/>
                        <a:pt x="16965" y="20735"/>
                        <a:pt x="11711" y="21879"/>
                      </a:cubicBezTo>
                      <a:cubicBezTo>
                        <a:pt x="10629" y="22115"/>
                        <a:pt x="10079" y="22715"/>
                        <a:pt x="9827" y="23711"/>
                      </a:cubicBezTo>
                      <a:cubicBezTo>
                        <a:pt x="9320" y="25727"/>
                        <a:pt x="8873" y="27741"/>
                        <a:pt x="8734" y="29837"/>
                      </a:cubicBezTo>
                      <a:cubicBezTo>
                        <a:pt x="8489" y="33525"/>
                        <a:pt x="8949" y="37115"/>
                        <a:pt x="10205" y="40553"/>
                      </a:cubicBezTo>
                      <a:cubicBezTo>
                        <a:pt x="11627" y="44443"/>
                        <a:pt x="13772" y="47875"/>
                        <a:pt x="17366" y="50192"/>
                      </a:cubicBezTo>
                      <a:cubicBezTo>
                        <a:pt x="18247" y="50759"/>
                        <a:pt x="19177" y="51232"/>
                        <a:pt x="20128" y="51656"/>
                      </a:cubicBezTo>
                      <a:cubicBezTo>
                        <a:pt x="20695" y="51908"/>
                        <a:pt x="21101" y="52213"/>
                        <a:pt x="21110" y="52889"/>
                      </a:cubicBezTo>
                      <a:cubicBezTo>
                        <a:pt x="21114" y="53070"/>
                        <a:pt x="21244" y="53245"/>
                        <a:pt x="21277" y="53430"/>
                      </a:cubicBezTo>
                      <a:cubicBezTo>
                        <a:pt x="21632" y="55422"/>
                        <a:pt x="21377" y="55837"/>
                        <a:pt x="19470" y="56454"/>
                      </a:cubicBezTo>
                      <a:cubicBezTo>
                        <a:pt x="17670" y="57034"/>
                        <a:pt x="15880" y="57644"/>
                        <a:pt x="14034" y="58077"/>
                      </a:cubicBezTo>
                      <a:cubicBezTo>
                        <a:pt x="12879" y="58346"/>
                        <a:pt x="11754" y="58754"/>
                        <a:pt x="10758" y="59415"/>
                      </a:cubicBezTo>
                      <a:cubicBezTo>
                        <a:pt x="9415" y="60306"/>
                        <a:pt x="8043" y="60175"/>
                        <a:pt x="6740" y="59470"/>
                      </a:cubicBezTo>
                      <a:cubicBezTo>
                        <a:pt x="3982" y="57978"/>
                        <a:pt x="2427" y="55706"/>
                        <a:pt x="2500" y="52465"/>
                      </a:cubicBezTo>
                      <a:cubicBezTo>
                        <a:pt x="2527" y="51232"/>
                        <a:pt x="2503" y="49998"/>
                        <a:pt x="2503" y="4851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6"/>
                <p:cNvSpPr/>
                <p:nvPr/>
              </p:nvSpPr>
              <p:spPr>
                <a:xfrm>
                  <a:off x="3771169" y="2053649"/>
                  <a:ext cx="615958" cy="551366"/>
                </a:xfrm>
                <a:custGeom>
                  <a:avLst/>
                  <a:gdLst/>
                  <a:ahLst/>
                  <a:cxnLst/>
                  <a:rect l="l" t="t" r="r" b="b"/>
                  <a:pathLst>
                    <a:path w="41215" h="36893" extrusionOk="0">
                      <a:moveTo>
                        <a:pt x="19656" y="36826"/>
                      </a:moveTo>
                      <a:cubicBezTo>
                        <a:pt x="17994" y="36892"/>
                        <a:pt x="15618" y="36674"/>
                        <a:pt x="13268" y="35943"/>
                      </a:cubicBezTo>
                      <a:cubicBezTo>
                        <a:pt x="8160" y="34354"/>
                        <a:pt x="4677" y="31008"/>
                        <a:pt x="2661" y="26157"/>
                      </a:cubicBezTo>
                      <a:cubicBezTo>
                        <a:pt x="372" y="20649"/>
                        <a:pt x="1" y="14970"/>
                        <a:pt x="1571" y="9177"/>
                      </a:cubicBezTo>
                      <a:cubicBezTo>
                        <a:pt x="1804" y="8316"/>
                        <a:pt x="2262" y="7956"/>
                        <a:pt x="3081" y="7780"/>
                      </a:cubicBezTo>
                      <a:cubicBezTo>
                        <a:pt x="8299" y="6663"/>
                        <a:pt x="12838" y="4202"/>
                        <a:pt x="16825" y="696"/>
                      </a:cubicBezTo>
                      <a:cubicBezTo>
                        <a:pt x="17336" y="246"/>
                        <a:pt x="17773" y="35"/>
                        <a:pt x="18467" y="266"/>
                      </a:cubicBezTo>
                      <a:cubicBezTo>
                        <a:pt x="19800" y="710"/>
                        <a:pt x="21182" y="751"/>
                        <a:pt x="22511" y="262"/>
                      </a:cubicBezTo>
                      <a:cubicBezTo>
                        <a:pt x="23224" y="0"/>
                        <a:pt x="23677" y="253"/>
                        <a:pt x="24162" y="696"/>
                      </a:cubicBezTo>
                      <a:cubicBezTo>
                        <a:pt x="27104" y="3393"/>
                        <a:pt x="30541" y="5268"/>
                        <a:pt x="34217" y="6757"/>
                      </a:cubicBezTo>
                      <a:cubicBezTo>
                        <a:pt x="35499" y="7277"/>
                        <a:pt x="36830" y="7607"/>
                        <a:pt x="38180" y="7849"/>
                      </a:cubicBezTo>
                      <a:cubicBezTo>
                        <a:pt x="38841" y="7968"/>
                        <a:pt x="39153" y="8300"/>
                        <a:pt x="39320" y="8910"/>
                      </a:cubicBezTo>
                      <a:cubicBezTo>
                        <a:pt x="41215" y="15811"/>
                        <a:pt x="40575" y="22416"/>
                        <a:pt x="37022" y="28675"/>
                      </a:cubicBezTo>
                      <a:cubicBezTo>
                        <a:pt x="34532" y="33059"/>
                        <a:pt x="30568" y="35338"/>
                        <a:pt x="25803" y="36463"/>
                      </a:cubicBezTo>
                      <a:cubicBezTo>
                        <a:pt x="24027" y="36882"/>
                        <a:pt x="22224" y="36789"/>
                        <a:pt x="19656" y="36826"/>
                      </a:cubicBezTo>
                      <a:close/>
                    </a:path>
                  </a:pathLst>
                </a:custGeom>
                <a:solidFill>
                  <a:srgbClr val="8F6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6"/>
                <p:cNvSpPr/>
                <p:nvPr/>
              </p:nvSpPr>
              <p:spPr>
                <a:xfrm>
                  <a:off x="4154359" y="4084451"/>
                  <a:ext cx="201354" cy="443373"/>
                </a:xfrm>
                <a:custGeom>
                  <a:avLst/>
                  <a:gdLst/>
                  <a:ahLst/>
                  <a:cxnLst/>
                  <a:rect l="l" t="t" r="r" b="b"/>
                  <a:pathLst>
                    <a:path w="13473" h="29667" extrusionOk="0">
                      <a:moveTo>
                        <a:pt x="8515" y="1"/>
                      </a:moveTo>
                      <a:cubicBezTo>
                        <a:pt x="8616" y="1487"/>
                        <a:pt x="8763" y="2756"/>
                        <a:pt x="8776" y="4026"/>
                      </a:cubicBezTo>
                      <a:cubicBezTo>
                        <a:pt x="8819" y="8242"/>
                        <a:pt x="8863" y="12460"/>
                        <a:pt x="8809" y="16675"/>
                      </a:cubicBezTo>
                      <a:cubicBezTo>
                        <a:pt x="8774" y="19366"/>
                        <a:pt x="9269" y="21819"/>
                        <a:pt x="10979" y="23994"/>
                      </a:cubicBezTo>
                      <a:cubicBezTo>
                        <a:pt x="11881" y="25141"/>
                        <a:pt x="12649" y="26415"/>
                        <a:pt x="13094" y="27835"/>
                      </a:cubicBezTo>
                      <a:cubicBezTo>
                        <a:pt x="13472" y="29037"/>
                        <a:pt x="12991" y="29667"/>
                        <a:pt x="11737" y="29586"/>
                      </a:cubicBezTo>
                      <a:cubicBezTo>
                        <a:pt x="11361" y="29559"/>
                        <a:pt x="10989" y="29471"/>
                        <a:pt x="10640" y="29326"/>
                      </a:cubicBezTo>
                      <a:cubicBezTo>
                        <a:pt x="8454" y="28422"/>
                        <a:pt x="6306" y="27447"/>
                        <a:pt x="4299" y="26159"/>
                      </a:cubicBezTo>
                      <a:cubicBezTo>
                        <a:pt x="1790" y="24552"/>
                        <a:pt x="670" y="22287"/>
                        <a:pt x="666" y="19366"/>
                      </a:cubicBezTo>
                      <a:cubicBezTo>
                        <a:pt x="664" y="17328"/>
                        <a:pt x="651" y="15289"/>
                        <a:pt x="565" y="13255"/>
                      </a:cubicBezTo>
                      <a:cubicBezTo>
                        <a:pt x="421" y="9899"/>
                        <a:pt x="214" y="6545"/>
                        <a:pt x="35" y="3189"/>
                      </a:cubicBezTo>
                      <a:cubicBezTo>
                        <a:pt x="18" y="2859"/>
                        <a:pt x="0" y="2527"/>
                        <a:pt x="3" y="2196"/>
                      </a:cubicBezTo>
                      <a:cubicBezTo>
                        <a:pt x="5" y="1106"/>
                        <a:pt x="9" y="1113"/>
                        <a:pt x="1079" y="1034"/>
                      </a:cubicBezTo>
                      <a:cubicBezTo>
                        <a:pt x="3530" y="855"/>
                        <a:pt x="5959" y="510"/>
                        <a:pt x="8515" y="1"/>
                      </a:cubicBezTo>
                      <a:close/>
                    </a:path>
                  </a:pathLst>
                </a:custGeom>
                <a:solidFill>
                  <a:srgbClr val="8F6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6"/>
                <p:cNvSpPr/>
                <p:nvPr/>
              </p:nvSpPr>
              <p:spPr>
                <a:xfrm>
                  <a:off x="3804526" y="4085781"/>
                  <a:ext cx="201952" cy="442028"/>
                </a:xfrm>
                <a:custGeom>
                  <a:avLst/>
                  <a:gdLst/>
                  <a:ahLst/>
                  <a:cxnLst/>
                  <a:rect l="l" t="t" r="r" b="b"/>
                  <a:pathLst>
                    <a:path w="13513" h="29577" extrusionOk="0">
                      <a:moveTo>
                        <a:pt x="13473" y="3236"/>
                      </a:moveTo>
                      <a:cubicBezTo>
                        <a:pt x="13141" y="8812"/>
                        <a:pt x="12754" y="14384"/>
                        <a:pt x="12701" y="19968"/>
                      </a:cubicBezTo>
                      <a:cubicBezTo>
                        <a:pt x="12677" y="22461"/>
                        <a:pt x="11610" y="24308"/>
                        <a:pt x="9635" y="25731"/>
                      </a:cubicBezTo>
                      <a:cubicBezTo>
                        <a:pt x="7504" y="27269"/>
                        <a:pt x="5120" y="28307"/>
                        <a:pt x="2706" y="29286"/>
                      </a:cubicBezTo>
                      <a:cubicBezTo>
                        <a:pt x="2398" y="29408"/>
                        <a:pt x="2072" y="29480"/>
                        <a:pt x="1741" y="29498"/>
                      </a:cubicBezTo>
                      <a:cubicBezTo>
                        <a:pt x="478" y="29576"/>
                        <a:pt x="0" y="28960"/>
                        <a:pt x="375" y="27758"/>
                      </a:cubicBezTo>
                      <a:cubicBezTo>
                        <a:pt x="863" y="26197"/>
                        <a:pt x="1756" y="24841"/>
                        <a:pt x="2722" y="23561"/>
                      </a:cubicBezTo>
                      <a:cubicBezTo>
                        <a:pt x="4136" y="21689"/>
                        <a:pt x="4643" y="19600"/>
                        <a:pt x="4642" y="17312"/>
                      </a:cubicBezTo>
                      <a:cubicBezTo>
                        <a:pt x="4640" y="13050"/>
                        <a:pt x="4656" y="8788"/>
                        <a:pt x="4688" y="4525"/>
                      </a:cubicBezTo>
                      <a:cubicBezTo>
                        <a:pt x="4699" y="3344"/>
                        <a:pt x="4804" y="2164"/>
                        <a:pt x="4885" y="983"/>
                      </a:cubicBezTo>
                      <a:cubicBezTo>
                        <a:pt x="4949" y="55"/>
                        <a:pt x="4974" y="0"/>
                        <a:pt x="5903" y="132"/>
                      </a:cubicBezTo>
                      <a:cubicBezTo>
                        <a:pt x="7634" y="374"/>
                        <a:pt x="9353" y="704"/>
                        <a:pt x="11101" y="823"/>
                      </a:cubicBezTo>
                      <a:cubicBezTo>
                        <a:pt x="11620" y="859"/>
                        <a:pt x="12136" y="944"/>
                        <a:pt x="12655" y="949"/>
                      </a:cubicBezTo>
                      <a:cubicBezTo>
                        <a:pt x="13257" y="956"/>
                        <a:pt x="13513" y="1214"/>
                        <a:pt x="13480" y="1815"/>
                      </a:cubicBezTo>
                      <a:cubicBezTo>
                        <a:pt x="13453" y="2287"/>
                        <a:pt x="13473" y="2761"/>
                        <a:pt x="13473" y="3236"/>
                      </a:cubicBezTo>
                      <a:close/>
                    </a:path>
                  </a:pathLst>
                </a:custGeom>
                <a:solidFill>
                  <a:srgbClr val="8F6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6"/>
                <p:cNvSpPr/>
                <p:nvPr/>
              </p:nvSpPr>
              <p:spPr>
                <a:xfrm>
                  <a:off x="3783289" y="3331178"/>
                  <a:ext cx="596306" cy="62933"/>
                </a:xfrm>
                <a:custGeom>
                  <a:avLst/>
                  <a:gdLst/>
                  <a:ahLst/>
                  <a:cxnLst/>
                  <a:rect l="l" t="t" r="r" b="b"/>
                  <a:pathLst>
                    <a:path w="39900" h="4211" extrusionOk="0">
                      <a:moveTo>
                        <a:pt x="19638" y="4001"/>
                      </a:moveTo>
                      <a:cubicBezTo>
                        <a:pt x="15849" y="4001"/>
                        <a:pt x="12041" y="4210"/>
                        <a:pt x="8274" y="3926"/>
                      </a:cubicBezTo>
                      <a:cubicBezTo>
                        <a:pt x="5832" y="3743"/>
                        <a:pt x="3376" y="3810"/>
                        <a:pt x="943" y="3501"/>
                      </a:cubicBezTo>
                      <a:cubicBezTo>
                        <a:pt x="278" y="3418"/>
                        <a:pt x="98" y="3172"/>
                        <a:pt x="82" y="2523"/>
                      </a:cubicBezTo>
                      <a:cubicBezTo>
                        <a:pt x="26" y="169"/>
                        <a:pt x="0" y="210"/>
                        <a:pt x="2366" y="159"/>
                      </a:cubicBezTo>
                      <a:cubicBezTo>
                        <a:pt x="7383" y="50"/>
                        <a:pt x="12392" y="305"/>
                        <a:pt x="17405" y="369"/>
                      </a:cubicBezTo>
                      <a:cubicBezTo>
                        <a:pt x="22900" y="438"/>
                        <a:pt x="28389" y="213"/>
                        <a:pt x="33879" y="49"/>
                      </a:cubicBezTo>
                      <a:cubicBezTo>
                        <a:pt x="35474" y="0"/>
                        <a:pt x="37089" y="178"/>
                        <a:pt x="38696" y="169"/>
                      </a:cubicBezTo>
                      <a:cubicBezTo>
                        <a:pt x="39117" y="166"/>
                        <a:pt x="39296" y="376"/>
                        <a:pt x="39280" y="782"/>
                      </a:cubicBezTo>
                      <a:cubicBezTo>
                        <a:pt x="39278" y="876"/>
                        <a:pt x="39285" y="971"/>
                        <a:pt x="39283" y="1067"/>
                      </a:cubicBezTo>
                      <a:cubicBezTo>
                        <a:pt x="39192" y="3782"/>
                        <a:pt x="39899" y="3380"/>
                        <a:pt x="36917" y="3615"/>
                      </a:cubicBezTo>
                      <a:cubicBezTo>
                        <a:pt x="34903" y="3773"/>
                        <a:pt x="32878" y="3838"/>
                        <a:pt x="30861" y="3945"/>
                      </a:cubicBezTo>
                      <a:cubicBezTo>
                        <a:pt x="27131" y="4144"/>
                        <a:pt x="23381" y="4002"/>
                        <a:pt x="19638" y="40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6"/>
                <p:cNvSpPr/>
                <p:nvPr/>
              </p:nvSpPr>
              <p:spPr>
                <a:xfrm>
                  <a:off x="3963167" y="2613384"/>
                  <a:ext cx="224220" cy="148553"/>
                </a:xfrm>
                <a:custGeom>
                  <a:avLst/>
                  <a:gdLst/>
                  <a:ahLst/>
                  <a:cxnLst/>
                  <a:rect l="l" t="t" r="r" b="b"/>
                  <a:pathLst>
                    <a:path w="15003" h="9940" extrusionOk="0">
                      <a:moveTo>
                        <a:pt x="418" y="1"/>
                      </a:moveTo>
                      <a:cubicBezTo>
                        <a:pt x="5235" y="1055"/>
                        <a:pt x="10010" y="1088"/>
                        <a:pt x="14777" y="15"/>
                      </a:cubicBezTo>
                      <a:cubicBezTo>
                        <a:pt x="14927" y="74"/>
                        <a:pt x="15002" y="189"/>
                        <a:pt x="14988" y="338"/>
                      </a:cubicBezTo>
                      <a:cubicBezTo>
                        <a:pt x="14825" y="1990"/>
                        <a:pt x="14827" y="3648"/>
                        <a:pt x="14858" y="5302"/>
                      </a:cubicBezTo>
                      <a:cubicBezTo>
                        <a:pt x="14872" y="6058"/>
                        <a:pt x="14626" y="6564"/>
                        <a:pt x="13991" y="6938"/>
                      </a:cubicBezTo>
                      <a:cubicBezTo>
                        <a:pt x="13625" y="7153"/>
                        <a:pt x="13283" y="7412"/>
                        <a:pt x="12943" y="7668"/>
                      </a:cubicBezTo>
                      <a:cubicBezTo>
                        <a:pt x="9918" y="9939"/>
                        <a:pt x="5394" y="9937"/>
                        <a:pt x="2321" y="7648"/>
                      </a:cubicBezTo>
                      <a:cubicBezTo>
                        <a:pt x="0" y="5918"/>
                        <a:pt x="374" y="6717"/>
                        <a:pt x="351" y="3876"/>
                      </a:cubicBezTo>
                      <a:cubicBezTo>
                        <a:pt x="339" y="2606"/>
                        <a:pt x="245" y="1330"/>
                        <a:pt x="418" y="1"/>
                      </a:cubicBezTo>
                      <a:close/>
                    </a:path>
                  </a:pathLst>
                </a:custGeom>
                <a:solidFill>
                  <a:srgbClr val="8F6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6"/>
                <p:cNvSpPr/>
                <p:nvPr/>
              </p:nvSpPr>
              <p:spPr>
                <a:xfrm>
                  <a:off x="4283842" y="3252672"/>
                  <a:ext cx="202325" cy="185617"/>
                </a:xfrm>
                <a:custGeom>
                  <a:avLst/>
                  <a:gdLst/>
                  <a:ahLst/>
                  <a:cxnLst/>
                  <a:rect l="l" t="t" r="r" b="b"/>
                  <a:pathLst>
                    <a:path w="13538" h="12420" extrusionOk="0">
                      <a:moveTo>
                        <a:pt x="3922" y="4075"/>
                      </a:moveTo>
                      <a:cubicBezTo>
                        <a:pt x="2999" y="4011"/>
                        <a:pt x="1992" y="4213"/>
                        <a:pt x="1027" y="3843"/>
                      </a:cubicBezTo>
                      <a:cubicBezTo>
                        <a:pt x="802" y="3757"/>
                        <a:pt x="558" y="3678"/>
                        <a:pt x="568" y="3388"/>
                      </a:cubicBezTo>
                      <a:cubicBezTo>
                        <a:pt x="576" y="3137"/>
                        <a:pt x="751" y="2962"/>
                        <a:pt x="968" y="2843"/>
                      </a:cubicBezTo>
                      <a:cubicBezTo>
                        <a:pt x="1362" y="2627"/>
                        <a:pt x="1797" y="2658"/>
                        <a:pt x="2220" y="2671"/>
                      </a:cubicBezTo>
                      <a:cubicBezTo>
                        <a:pt x="3741" y="2721"/>
                        <a:pt x="5124" y="2326"/>
                        <a:pt x="6369" y="1449"/>
                      </a:cubicBezTo>
                      <a:cubicBezTo>
                        <a:pt x="6561" y="1312"/>
                        <a:pt x="6774" y="1202"/>
                        <a:pt x="6981" y="1089"/>
                      </a:cubicBezTo>
                      <a:cubicBezTo>
                        <a:pt x="8961" y="1"/>
                        <a:pt x="9452" y="51"/>
                        <a:pt x="11146" y="1543"/>
                      </a:cubicBezTo>
                      <a:cubicBezTo>
                        <a:pt x="12532" y="2764"/>
                        <a:pt x="13118" y="4404"/>
                        <a:pt x="13492" y="6140"/>
                      </a:cubicBezTo>
                      <a:cubicBezTo>
                        <a:pt x="13537" y="6352"/>
                        <a:pt x="13494" y="6631"/>
                        <a:pt x="13389" y="6824"/>
                      </a:cubicBezTo>
                      <a:cubicBezTo>
                        <a:pt x="12570" y="8318"/>
                        <a:pt x="11801" y="9852"/>
                        <a:pt x="10467" y="10985"/>
                      </a:cubicBezTo>
                      <a:cubicBezTo>
                        <a:pt x="9613" y="11713"/>
                        <a:pt x="8640" y="12150"/>
                        <a:pt x="7516" y="12254"/>
                      </a:cubicBezTo>
                      <a:cubicBezTo>
                        <a:pt x="5706" y="12420"/>
                        <a:pt x="3918" y="12202"/>
                        <a:pt x="2139" y="11950"/>
                      </a:cubicBezTo>
                      <a:cubicBezTo>
                        <a:pt x="1446" y="11853"/>
                        <a:pt x="757" y="11592"/>
                        <a:pt x="240" y="11056"/>
                      </a:cubicBezTo>
                      <a:cubicBezTo>
                        <a:pt x="110" y="10923"/>
                        <a:pt x="0" y="10762"/>
                        <a:pt x="69" y="10552"/>
                      </a:cubicBezTo>
                      <a:cubicBezTo>
                        <a:pt x="146" y="10319"/>
                        <a:pt x="356" y="10324"/>
                        <a:pt x="534" y="10317"/>
                      </a:cubicBezTo>
                      <a:cubicBezTo>
                        <a:pt x="2142" y="10260"/>
                        <a:pt x="3750" y="10321"/>
                        <a:pt x="5352" y="10079"/>
                      </a:cubicBezTo>
                      <a:cubicBezTo>
                        <a:pt x="6445" y="9912"/>
                        <a:pt x="6989" y="9488"/>
                        <a:pt x="7049" y="8391"/>
                      </a:cubicBezTo>
                      <a:cubicBezTo>
                        <a:pt x="7108" y="7304"/>
                        <a:pt x="7067" y="6211"/>
                        <a:pt x="7045" y="5122"/>
                      </a:cubicBezTo>
                      <a:cubicBezTo>
                        <a:pt x="7032" y="4447"/>
                        <a:pt x="6681" y="4071"/>
                        <a:pt x="5976" y="4076"/>
                      </a:cubicBezTo>
                      <a:cubicBezTo>
                        <a:pt x="5313" y="4079"/>
                        <a:pt x="4649" y="4075"/>
                        <a:pt x="3922" y="4075"/>
                      </a:cubicBezTo>
                      <a:close/>
                    </a:path>
                  </a:pathLst>
                </a:custGeom>
                <a:solidFill>
                  <a:srgbClr val="8F6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6"/>
                <p:cNvSpPr/>
                <p:nvPr/>
              </p:nvSpPr>
              <p:spPr>
                <a:xfrm>
                  <a:off x="3668811" y="3255989"/>
                  <a:ext cx="201488" cy="181373"/>
                </a:xfrm>
                <a:custGeom>
                  <a:avLst/>
                  <a:gdLst/>
                  <a:ahLst/>
                  <a:cxnLst/>
                  <a:rect l="l" t="t" r="r" b="b"/>
                  <a:pathLst>
                    <a:path w="13482" h="12136" extrusionOk="0">
                      <a:moveTo>
                        <a:pt x="9532" y="3851"/>
                      </a:moveTo>
                      <a:cubicBezTo>
                        <a:pt x="8915" y="3851"/>
                        <a:pt x="8298" y="3865"/>
                        <a:pt x="7682" y="3848"/>
                      </a:cubicBezTo>
                      <a:cubicBezTo>
                        <a:pt x="7010" y="3828"/>
                        <a:pt x="6627" y="4097"/>
                        <a:pt x="6515" y="4797"/>
                      </a:cubicBezTo>
                      <a:cubicBezTo>
                        <a:pt x="6340" y="5875"/>
                        <a:pt x="6302" y="6971"/>
                        <a:pt x="6402" y="8058"/>
                      </a:cubicBezTo>
                      <a:cubicBezTo>
                        <a:pt x="6515" y="9252"/>
                        <a:pt x="7123" y="9685"/>
                        <a:pt x="8351" y="9862"/>
                      </a:cubicBezTo>
                      <a:cubicBezTo>
                        <a:pt x="9765" y="10068"/>
                        <a:pt x="11183" y="10046"/>
                        <a:pt x="12602" y="10087"/>
                      </a:cubicBezTo>
                      <a:cubicBezTo>
                        <a:pt x="12907" y="10097"/>
                        <a:pt x="13339" y="9971"/>
                        <a:pt x="13418" y="10425"/>
                      </a:cubicBezTo>
                      <a:cubicBezTo>
                        <a:pt x="13481" y="10794"/>
                        <a:pt x="13175" y="11044"/>
                        <a:pt x="12870" y="11178"/>
                      </a:cubicBezTo>
                      <a:cubicBezTo>
                        <a:pt x="12353" y="11406"/>
                        <a:pt x="11823" y="11681"/>
                        <a:pt x="11276" y="11752"/>
                      </a:cubicBezTo>
                      <a:cubicBezTo>
                        <a:pt x="9728" y="11950"/>
                        <a:pt x="8176" y="12135"/>
                        <a:pt x="6605" y="12074"/>
                      </a:cubicBezTo>
                      <a:cubicBezTo>
                        <a:pt x="5004" y="12011"/>
                        <a:pt x="3682" y="11431"/>
                        <a:pt x="2570" y="10270"/>
                      </a:cubicBezTo>
                      <a:cubicBezTo>
                        <a:pt x="1569" y="9225"/>
                        <a:pt x="899" y="7977"/>
                        <a:pt x="215" y="6732"/>
                      </a:cubicBezTo>
                      <a:cubicBezTo>
                        <a:pt x="74" y="6474"/>
                        <a:pt x="0" y="6197"/>
                        <a:pt x="56" y="5911"/>
                      </a:cubicBezTo>
                      <a:cubicBezTo>
                        <a:pt x="508" y="3585"/>
                        <a:pt x="1478" y="1609"/>
                        <a:pt x="3677" y="419"/>
                      </a:cubicBezTo>
                      <a:cubicBezTo>
                        <a:pt x="4322" y="68"/>
                        <a:pt x="4917" y="0"/>
                        <a:pt x="5558" y="350"/>
                      </a:cubicBezTo>
                      <a:cubicBezTo>
                        <a:pt x="6015" y="598"/>
                        <a:pt x="6498" y="808"/>
                        <a:pt x="6929" y="1098"/>
                      </a:cubicBezTo>
                      <a:cubicBezTo>
                        <a:pt x="8309" y="2018"/>
                        <a:pt x="9795" y="2531"/>
                        <a:pt x="11477" y="2458"/>
                      </a:cubicBezTo>
                      <a:cubicBezTo>
                        <a:pt x="12068" y="2432"/>
                        <a:pt x="12929" y="2342"/>
                        <a:pt x="12912" y="3166"/>
                      </a:cubicBezTo>
                      <a:cubicBezTo>
                        <a:pt x="12899" y="3804"/>
                        <a:pt x="12068" y="3787"/>
                        <a:pt x="11522" y="3823"/>
                      </a:cubicBezTo>
                      <a:cubicBezTo>
                        <a:pt x="10860" y="3869"/>
                        <a:pt x="10194" y="3834"/>
                        <a:pt x="9532" y="3834"/>
                      </a:cubicBezTo>
                      <a:close/>
                    </a:path>
                  </a:pathLst>
                </a:custGeom>
                <a:solidFill>
                  <a:srgbClr val="8F6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6"/>
                <p:cNvSpPr/>
                <p:nvPr/>
              </p:nvSpPr>
              <p:spPr>
                <a:xfrm>
                  <a:off x="4152491" y="4449736"/>
                  <a:ext cx="279486" cy="162766"/>
                </a:xfrm>
                <a:custGeom>
                  <a:avLst/>
                  <a:gdLst/>
                  <a:ahLst/>
                  <a:cxnLst/>
                  <a:rect l="l" t="t" r="r" b="b"/>
                  <a:pathLst>
                    <a:path w="18701" h="10891" extrusionOk="0">
                      <a:moveTo>
                        <a:pt x="634" y="1"/>
                      </a:moveTo>
                      <a:cubicBezTo>
                        <a:pt x="1504" y="767"/>
                        <a:pt x="2116" y="1608"/>
                        <a:pt x="2934" y="2237"/>
                      </a:cubicBezTo>
                      <a:cubicBezTo>
                        <a:pt x="5248" y="4020"/>
                        <a:pt x="7879" y="5186"/>
                        <a:pt x="10568" y="6248"/>
                      </a:cubicBezTo>
                      <a:cubicBezTo>
                        <a:pt x="11007" y="6421"/>
                        <a:pt x="11462" y="6531"/>
                        <a:pt x="11947" y="6535"/>
                      </a:cubicBezTo>
                      <a:cubicBezTo>
                        <a:pt x="13822" y="6550"/>
                        <a:pt x="14873" y="5425"/>
                        <a:pt x="14665" y="3590"/>
                      </a:cubicBezTo>
                      <a:cubicBezTo>
                        <a:pt x="14634" y="3316"/>
                        <a:pt x="14545" y="3048"/>
                        <a:pt x="14567" y="2714"/>
                      </a:cubicBezTo>
                      <a:cubicBezTo>
                        <a:pt x="15907" y="3894"/>
                        <a:pt x="17257" y="5049"/>
                        <a:pt x="18138" y="6642"/>
                      </a:cubicBezTo>
                      <a:cubicBezTo>
                        <a:pt x="18489" y="7274"/>
                        <a:pt x="18700" y="7937"/>
                        <a:pt x="18646" y="8676"/>
                      </a:cubicBezTo>
                      <a:cubicBezTo>
                        <a:pt x="18537" y="10170"/>
                        <a:pt x="17900" y="10781"/>
                        <a:pt x="16402" y="10839"/>
                      </a:cubicBezTo>
                      <a:cubicBezTo>
                        <a:pt x="15061" y="10891"/>
                        <a:pt x="13751" y="10749"/>
                        <a:pt x="12517" y="10201"/>
                      </a:cubicBezTo>
                      <a:cubicBezTo>
                        <a:pt x="9233" y="8744"/>
                        <a:pt x="6010" y="7179"/>
                        <a:pt x="2892" y="5377"/>
                      </a:cubicBezTo>
                      <a:cubicBezTo>
                        <a:pt x="773" y="4153"/>
                        <a:pt x="0" y="2532"/>
                        <a:pt x="6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6"/>
                <p:cNvSpPr/>
                <p:nvPr/>
              </p:nvSpPr>
              <p:spPr>
                <a:xfrm>
                  <a:off x="3727455" y="4450633"/>
                  <a:ext cx="280548" cy="161496"/>
                </a:xfrm>
                <a:custGeom>
                  <a:avLst/>
                  <a:gdLst/>
                  <a:ahLst/>
                  <a:cxnLst/>
                  <a:rect l="l" t="t" r="r" b="b"/>
                  <a:pathLst>
                    <a:path w="18772" h="10806" extrusionOk="0">
                      <a:moveTo>
                        <a:pt x="3910" y="2877"/>
                      </a:moveTo>
                      <a:cubicBezTo>
                        <a:pt x="4233" y="3242"/>
                        <a:pt x="4060" y="3576"/>
                        <a:pt x="4062" y="3882"/>
                      </a:cubicBezTo>
                      <a:cubicBezTo>
                        <a:pt x="4075" y="5405"/>
                        <a:pt x="4933" y="6343"/>
                        <a:pt x="6458" y="6464"/>
                      </a:cubicBezTo>
                      <a:cubicBezTo>
                        <a:pt x="7033" y="6510"/>
                        <a:pt x="7587" y="6422"/>
                        <a:pt x="8128" y="6210"/>
                      </a:cubicBezTo>
                      <a:cubicBezTo>
                        <a:pt x="10867" y="5135"/>
                        <a:pt x="13546" y="3949"/>
                        <a:pt x="15889" y="2123"/>
                      </a:cubicBezTo>
                      <a:cubicBezTo>
                        <a:pt x="16665" y="1516"/>
                        <a:pt x="17291" y="754"/>
                        <a:pt x="17989" y="1"/>
                      </a:cubicBezTo>
                      <a:cubicBezTo>
                        <a:pt x="18771" y="2266"/>
                        <a:pt x="18385" y="3582"/>
                        <a:pt x="16630" y="4762"/>
                      </a:cubicBezTo>
                      <a:cubicBezTo>
                        <a:pt x="13353" y="6963"/>
                        <a:pt x="9758" y="8555"/>
                        <a:pt x="6175" y="10165"/>
                      </a:cubicBezTo>
                      <a:cubicBezTo>
                        <a:pt x="4839" y="10765"/>
                        <a:pt x="3426" y="10806"/>
                        <a:pt x="1998" y="10775"/>
                      </a:cubicBezTo>
                      <a:cubicBezTo>
                        <a:pt x="1124" y="10755"/>
                        <a:pt x="600" y="10354"/>
                        <a:pt x="315" y="9530"/>
                      </a:cubicBezTo>
                      <a:cubicBezTo>
                        <a:pt x="1" y="8625"/>
                        <a:pt x="36" y="7762"/>
                        <a:pt x="450" y="6914"/>
                      </a:cubicBezTo>
                      <a:cubicBezTo>
                        <a:pt x="1252" y="5269"/>
                        <a:pt x="2535" y="4049"/>
                        <a:pt x="3910" y="28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6"/>
                <p:cNvSpPr/>
                <p:nvPr/>
              </p:nvSpPr>
              <p:spPr>
                <a:xfrm>
                  <a:off x="4056200" y="3214980"/>
                  <a:ext cx="47615" cy="102358"/>
                </a:xfrm>
                <a:custGeom>
                  <a:avLst/>
                  <a:gdLst/>
                  <a:ahLst/>
                  <a:cxnLst/>
                  <a:rect l="l" t="t" r="r" b="b"/>
                  <a:pathLst>
                    <a:path w="3186" h="6849" extrusionOk="0">
                      <a:moveTo>
                        <a:pt x="2825" y="3653"/>
                      </a:moveTo>
                      <a:cubicBezTo>
                        <a:pt x="2825" y="4269"/>
                        <a:pt x="2833" y="4884"/>
                        <a:pt x="2823" y="5500"/>
                      </a:cubicBezTo>
                      <a:cubicBezTo>
                        <a:pt x="2807" y="6849"/>
                        <a:pt x="2803" y="6849"/>
                        <a:pt x="1392" y="6846"/>
                      </a:cubicBezTo>
                      <a:cubicBezTo>
                        <a:pt x="52" y="6843"/>
                        <a:pt x="34" y="6845"/>
                        <a:pt x="18" y="5569"/>
                      </a:cubicBezTo>
                      <a:cubicBezTo>
                        <a:pt x="0" y="4101"/>
                        <a:pt x="34" y="2632"/>
                        <a:pt x="12" y="1163"/>
                      </a:cubicBezTo>
                      <a:cubicBezTo>
                        <a:pt x="4" y="577"/>
                        <a:pt x="174" y="311"/>
                        <a:pt x="819" y="334"/>
                      </a:cubicBezTo>
                      <a:cubicBezTo>
                        <a:pt x="3186" y="422"/>
                        <a:pt x="2775" y="0"/>
                        <a:pt x="2833" y="2231"/>
                      </a:cubicBezTo>
                      <a:cubicBezTo>
                        <a:pt x="2844" y="2705"/>
                        <a:pt x="2834" y="3178"/>
                        <a:pt x="2834" y="365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6"/>
                <p:cNvSpPr/>
                <p:nvPr/>
              </p:nvSpPr>
              <p:spPr>
                <a:xfrm>
                  <a:off x="4338586" y="3131737"/>
                  <a:ext cx="37467" cy="136224"/>
                </a:xfrm>
                <a:custGeom>
                  <a:avLst/>
                  <a:gdLst/>
                  <a:ahLst/>
                  <a:cxnLst/>
                  <a:rect l="l" t="t" r="r" b="b"/>
                  <a:pathLst>
                    <a:path w="2507" h="9115" extrusionOk="0">
                      <a:moveTo>
                        <a:pt x="253" y="9115"/>
                      </a:moveTo>
                      <a:cubicBezTo>
                        <a:pt x="402" y="5989"/>
                        <a:pt x="1" y="3011"/>
                        <a:pt x="589" y="1"/>
                      </a:cubicBezTo>
                      <a:cubicBezTo>
                        <a:pt x="1199" y="99"/>
                        <a:pt x="1231" y="597"/>
                        <a:pt x="1418" y="932"/>
                      </a:cubicBezTo>
                      <a:cubicBezTo>
                        <a:pt x="2364" y="2634"/>
                        <a:pt x="2506" y="4423"/>
                        <a:pt x="1970" y="6287"/>
                      </a:cubicBezTo>
                      <a:cubicBezTo>
                        <a:pt x="1815" y="6831"/>
                        <a:pt x="1662" y="7393"/>
                        <a:pt x="1637" y="7952"/>
                      </a:cubicBezTo>
                      <a:cubicBezTo>
                        <a:pt x="1600" y="8757"/>
                        <a:pt x="1139" y="8976"/>
                        <a:pt x="253" y="9115"/>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6"/>
                <p:cNvSpPr/>
                <p:nvPr/>
              </p:nvSpPr>
              <p:spPr>
                <a:xfrm>
                  <a:off x="3935310" y="3257051"/>
                  <a:ext cx="65399" cy="63217"/>
                </a:xfrm>
                <a:custGeom>
                  <a:avLst/>
                  <a:gdLst/>
                  <a:ahLst/>
                  <a:cxnLst/>
                  <a:rect l="l" t="t" r="r" b="b"/>
                  <a:pathLst>
                    <a:path w="4376" h="4230" extrusionOk="0">
                      <a:moveTo>
                        <a:pt x="2000" y="3923"/>
                      </a:moveTo>
                      <a:cubicBezTo>
                        <a:pt x="0" y="3846"/>
                        <a:pt x="245" y="4229"/>
                        <a:pt x="231" y="1978"/>
                      </a:cubicBezTo>
                      <a:cubicBezTo>
                        <a:pt x="230" y="1742"/>
                        <a:pt x="258" y="1505"/>
                        <a:pt x="262" y="1270"/>
                      </a:cubicBezTo>
                      <a:cubicBezTo>
                        <a:pt x="271" y="654"/>
                        <a:pt x="492" y="269"/>
                        <a:pt x="1197" y="368"/>
                      </a:cubicBezTo>
                      <a:cubicBezTo>
                        <a:pt x="1382" y="395"/>
                        <a:pt x="1577" y="353"/>
                        <a:pt x="1764" y="372"/>
                      </a:cubicBezTo>
                      <a:cubicBezTo>
                        <a:pt x="2498" y="454"/>
                        <a:pt x="3552" y="1"/>
                        <a:pt x="3899" y="598"/>
                      </a:cubicBezTo>
                      <a:cubicBezTo>
                        <a:pt x="4376" y="1419"/>
                        <a:pt x="4036" y="2526"/>
                        <a:pt x="3968" y="3510"/>
                      </a:cubicBezTo>
                      <a:cubicBezTo>
                        <a:pt x="3948" y="3793"/>
                        <a:pt x="3746" y="3914"/>
                        <a:pt x="3486" y="3920"/>
                      </a:cubicBezTo>
                      <a:cubicBezTo>
                        <a:pt x="3014" y="3931"/>
                        <a:pt x="2541" y="3923"/>
                        <a:pt x="2000" y="392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6"/>
                <p:cNvSpPr/>
                <p:nvPr/>
              </p:nvSpPr>
              <p:spPr>
                <a:xfrm>
                  <a:off x="4154254" y="3255676"/>
                  <a:ext cx="65668" cy="60423"/>
                </a:xfrm>
                <a:custGeom>
                  <a:avLst/>
                  <a:gdLst/>
                  <a:ahLst/>
                  <a:cxnLst/>
                  <a:rect l="l" t="t" r="r" b="b"/>
                  <a:pathLst>
                    <a:path w="4394" h="4043" extrusionOk="0">
                      <a:moveTo>
                        <a:pt x="358" y="2137"/>
                      </a:moveTo>
                      <a:cubicBezTo>
                        <a:pt x="329" y="307"/>
                        <a:pt x="1" y="440"/>
                        <a:pt x="1940" y="470"/>
                      </a:cubicBezTo>
                      <a:cubicBezTo>
                        <a:pt x="4393" y="509"/>
                        <a:pt x="3993" y="0"/>
                        <a:pt x="4075" y="2665"/>
                      </a:cubicBezTo>
                      <a:cubicBezTo>
                        <a:pt x="4082" y="2899"/>
                        <a:pt x="4062" y="3136"/>
                        <a:pt x="4074" y="3371"/>
                      </a:cubicBezTo>
                      <a:cubicBezTo>
                        <a:pt x="4091" y="3774"/>
                        <a:pt x="3932" y="3990"/>
                        <a:pt x="3507" y="3986"/>
                      </a:cubicBezTo>
                      <a:cubicBezTo>
                        <a:pt x="3130" y="3984"/>
                        <a:pt x="2753" y="4006"/>
                        <a:pt x="2375" y="4012"/>
                      </a:cubicBezTo>
                      <a:cubicBezTo>
                        <a:pt x="397" y="4042"/>
                        <a:pt x="397" y="4042"/>
                        <a:pt x="358" y="213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6"/>
                <p:cNvSpPr/>
                <p:nvPr/>
              </p:nvSpPr>
              <p:spPr>
                <a:xfrm>
                  <a:off x="3776609" y="3129988"/>
                  <a:ext cx="38693" cy="136777"/>
                </a:xfrm>
                <a:custGeom>
                  <a:avLst/>
                  <a:gdLst/>
                  <a:ahLst/>
                  <a:cxnLst/>
                  <a:rect l="l" t="t" r="r" b="b"/>
                  <a:pathLst>
                    <a:path w="2589" h="9152" extrusionOk="0">
                      <a:moveTo>
                        <a:pt x="1863" y="1"/>
                      </a:moveTo>
                      <a:cubicBezTo>
                        <a:pt x="2401" y="1436"/>
                        <a:pt x="2589" y="7059"/>
                        <a:pt x="2217" y="9152"/>
                      </a:cubicBezTo>
                      <a:cubicBezTo>
                        <a:pt x="1541" y="9114"/>
                        <a:pt x="1069" y="8932"/>
                        <a:pt x="1042" y="8099"/>
                      </a:cubicBezTo>
                      <a:cubicBezTo>
                        <a:pt x="1026" y="7542"/>
                        <a:pt x="863" y="6980"/>
                        <a:pt x="700" y="6442"/>
                      </a:cubicBezTo>
                      <a:cubicBezTo>
                        <a:pt x="0" y="4156"/>
                        <a:pt x="464" y="2087"/>
                        <a:pt x="1863"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6"/>
                <p:cNvSpPr/>
                <p:nvPr/>
              </p:nvSpPr>
              <p:spPr>
                <a:xfrm>
                  <a:off x="3963138" y="2374399"/>
                  <a:ext cx="230168" cy="35778"/>
                </a:xfrm>
                <a:custGeom>
                  <a:avLst/>
                  <a:gdLst/>
                  <a:ahLst/>
                  <a:cxnLst/>
                  <a:rect l="l" t="t" r="r" b="b"/>
                  <a:pathLst>
                    <a:path w="15401" h="2394" extrusionOk="0">
                      <a:moveTo>
                        <a:pt x="7580" y="2393"/>
                      </a:moveTo>
                      <a:cubicBezTo>
                        <a:pt x="5509" y="1987"/>
                        <a:pt x="3500" y="2070"/>
                        <a:pt x="1554" y="1636"/>
                      </a:cubicBezTo>
                      <a:cubicBezTo>
                        <a:pt x="1187" y="1555"/>
                        <a:pt x="819" y="1461"/>
                        <a:pt x="466" y="1334"/>
                      </a:cubicBezTo>
                      <a:cubicBezTo>
                        <a:pt x="170" y="1227"/>
                        <a:pt x="1" y="971"/>
                        <a:pt x="89" y="660"/>
                      </a:cubicBezTo>
                      <a:cubicBezTo>
                        <a:pt x="175" y="357"/>
                        <a:pt x="437" y="227"/>
                        <a:pt x="752" y="236"/>
                      </a:cubicBezTo>
                      <a:cubicBezTo>
                        <a:pt x="892" y="240"/>
                        <a:pt x="1040" y="245"/>
                        <a:pt x="1173" y="286"/>
                      </a:cubicBezTo>
                      <a:cubicBezTo>
                        <a:pt x="3150" y="872"/>
                        <a:pt x="5213" y="863"/>
                        <a:pt x="7228" y="931"/>
                      </a:cubicBezTo>
                      <a:cubicBezTo>
                        <a:pt x="9434" y="1005"/>
                        <a:pt x="11673" y="829"/>
                        <a:pt x="13859" y="364"/>
                      </a:cubicBezTo>
                      <a:cubicBezTo>
                        <a:pt x="14372" y="254"/>
                        <a:pt x="15041" y="0"/>
                        <a:pt x="15204" y="649"/>
                      </a:cubicBezTo>
                      <a:cubicBezTo>
                        <a:pt x="15401" y="1431"/>
                        <a:pt x="14586" y="1473"/>
                        <a:pt x="14073" y="1585"/>
                      </a:cubicBezTo>
                      <a:cubicBezTo>
                        <a:pt x="11896" y="2057"/>
                        <a:pt x="9655" y="2027"/>
                        <a:pt x="7580" y="2393"/>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6"/>
                <p:cNvSpPr/>
                <p:nvPr/>
              </p:nvSpPr>
              <p:spPr>
                <a:xfrm>
                  <a:off x="3917794" y="2238041"/>
                  <a:ext cx="37363" cy="70286"/>
                </a:xfrm>
                <a:custGeom>
                  <a:avLst/>
                  <a:gdLst/>
                  <a:ahLst/>
                  <a:cxnLst/>
                  <a:rect l="l" t="t" r="r" b="b"/>
                  <a:pathLst>
                    <a:path w="2500" h="4703" extrusionOk="0">
                      <a:moveTo>
                        <a:pt x="2450" y="2534"/>
                      </a:moveTo>
                      <a:cubicBezTo>
                        <a:pt x="2469" y="3045"/>
                        <a:pt x="2442" y="3513"/>
                        <a:pt x="2190" y="3938"/>
                      </a:cubicBezTo>
                      <a:cubicBezTo>
                        <a:pt x="1752" y="4678"/>
                        <a:pt x="970" y="4703"/>
                        <a:pt x="487" y="3991"/>
                      </a:cubicBezTo>
                      <a:cubicBezTo>
                        <a:pt x="0" y="3276"/>
                        <a:pt x="26" y="1450"/>
                        <a:pt x="534" y="729"/>
                      </a:cubicBezTo>
                      <a:cubicBezTo>
                        <a:pt x="1046" y="0"/>
                        <a:pt x="1794" y="75"/>
                        <a:pt x="2165" y="911"/>
                      </a:cubicBezTo>
                      <a:cubicBezTo>
                        <a:pt x="2399" y="1433"/>
                        <a:pt x="2499" y="1992"/>
                        <a:pt x="2450" y="2534"/>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6"/>
                <p:cNvSpPr/>
                <p:nvPr/>
              </p:nvSpPr>
              <p:spPr>
                <a:xfrm>
                  <a:off x="4197625" y="2239266"/>
                  <a:ext cx="38319" cy="69210"/>
                </a:xfrm>
                <a:custGeom>
                  <a:avLst/>
                  <a:gdLst/>
                  <a:ahLst/>
                  <a:cxnLst/>
                  <a:rect l="l" t="t" r="r" b="b"/>
                  <a:pathLst>
                    <a:path w="2564" h="4631" extrusionOk="0">
                      <a:moveTo>
                        <a:pt x="2510" y="2440"/>
                      </a:moveTo>
                      <a:cubicBezTo>
                        <a:pt x="2553" y="2976"/>
                        <a:pt x="2466" y="3484"/>
                        <a:pt x="2164" y="3929"/>
                      </a:cubicBezTo>
                      <a:cubicBezTo>
                        <a:pt x="1685" y="4630"/>
                        <a:pt x="798" y="4625"/>
                        <a:pt x="465" y="3852"/>
                      </a:cubicBezTo>
                      <a:cubicBezTo>
                        <a:pt x="0" y="2768"/>
                        <a:pt x="54" y="1631"/>
                        <a:pt x="632" y="589"/>
                      </a:cubicBezTo>
                      <a:cubicBezTo>
                        <a:pt x="959" y="0"/>
                        <a:pt x="1602" y="12"/>
                        <a:pt x="2023" y="571"/>
                      </a:cubicBezTo>
                      <a:cubicBezTo>
                        <a:pt x="2434" y="1119"/>
                        <a:pt x="2564" y="1764"/>
                        <a:pt x="2510" y="244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6"/>
                <p:cNvSpPr/>
                <p:nvPr/>
              </p:nvSpPr>
              <p:spPr>
                <a:xfrm>
                  <a:off x="3777012" y="1541409"/>
                  <a:ext cx="602538" cy="337906"/>
                </a:xfrm>
                <a:custGeom>
                  <a:avLst/>
                  <a:gdLst/>
                  <a:ahLst/>
                  <a:cxnLst/>
                  <a:rect l="l" t="t" r="r" b="b"/>
                  <a:pathLst>
                    <a:path w="40317" h="22610" extrusionOk="0">
                      <a:moveTo>
                        <a:pt x="40317" y="9815"/>
                      </a:moveTo>
                      <a:cubicBezTo>
                        <a:pt x="39185" y="14217"/>
                        <a:pt x="37250" y="18312"/>
                        <a:pt x="35542" y="22604"/>
                      </a:cubicBezTo>
                      <a:cubicBezTo>
                        <a:pt x="25226" y="17023"/>
                        <a:pt x="14968" y="17022"/>
                        <a:pt x="4663" y="22609"/>
                      </a:cubicBezTo>
                      <a:cubicBezTo>
                        <a:pt x="3087" y="18575"/>
                        <a:pt x="1235" y="14752"/>
                        <a:pt x="140" y="10639"/>
                      </a:cubicBezTo>
                      <a:cubicBezTo>
                        <a:pt x="1" y="9987"/>
                        <a:pt x="373" y="9550"/>
                        <a:pt x="800" y="9165"/>
                      </a:cubicBezTo>
                      <a:cubicBezTo>
                        <a:pt x="8165" y="2509"/>
                        <a:pt x="16669" y="0"/>
                        <a:pt x="26439" y="2170"/>
                      </a:cubicBezTo>
                      <a:cubicBezTo>
                        <a:pt x="30756" y="3130"/>
                        <a:pt x="34700" y="4935"/>
                        <a:pt x="38279" y="7517"/>
                      </a:cubicBezTo>
                      <a:cubicBezTo>
                        <a:pt x="39116" y="8119"/>
                        <a:pt x="39983" y="8745"/>
                        <a:pt x="40317" y="9815"/>
                      </a:cubicBezTo>
                      <a:close/>
                    </a:path>
                  </a:pathLst>
                </a:custGeom>
                <a:solidFill>
                  <a:srgbClr val="FFFB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6"/>
                <p:cNvSpPr/>
                <p:nvPr/>
              </p:nvSpPr>
              <p:spPr>
                <a:xfrm>
                  <a:off x="3765430" y="1503270"/>
                  <a:ext cx="625045" cy="197139"/>
                </a:xfrm>
                <a:custGeom>
                  <a:avLst/>
                  <a:gdLst/>
                  <a:ahLst/>
                  <a:cxnLst/>
                  <a:rect l="l" t="t" r="r" b="b"/>
                  <a:pathLst>
                    <a:path w="41823" h="13191" extrusionOk="0">
                      <a:moveTo>
                        <a:pt x="41092" y="12367"/>
                      </a:moveTo>
                      <a:cubicBezTo>
                        <a:pt x="36509" y="7909"/>
                        <a:pt x="30891" y="5624"/>
                        <a:pt x="24682" y="4661"/>
                      </a:cubicBezTo>
                      <a:cubicBezTo>
                        <a:pt x="17347" y="3523"/>
                        <a:pt x="10702" y="5325"/>
                        <a:pt x="4711" y="9618"/>
                      </a:cubicBezTo>
                      <a:cubicBezTo>
                        <a:pt x="3295" y="10632"/>
                        <a:pt x="1890" y="11693"/>
                        <a:pt x="914" y="13191"/>
                      </a:cubicBezTo>
                      <a:cubicBezTo>
                        <a:pt x="845" y="13021"/>
                        <a:pt x="759" y="12857"/>
                        <a:pt x="709" y="12682"/>
                      </a:cubicBezTo>
                      <a:cubicBezTo>
                        <a:pt x="0" y="10179"/>
                        <a:pt x="59" y="9790"/>
                        <a:pt x="2147" y="8246"/>
                      </a:cubicBezTo>
                      <a:cubicBezTo>
                        <a:pt x="5360" y="5869"/>
                        <a:pt x="8841" y="3970"/>
                        <a:pt x="12637" y="2663"/>
                      </a:cubicBezTo>
                      <a:cubicBezTo>
                        <a:pt x="20373" y="0"/>
                        <a:pt x="27660" y="1294"/>
                        <a:pt x="34663" y="5107"/>
                      </a:cubicBezTo>
                      <a:cubicBezTo>
                        <a:pt x="36657" y="6193"/>
                        <a:pt x="38589" y="7381"/>
                        <a:pt x="40336" y="8863"/>
                      </a:cubicBezTo>
                      <a:cubicBezTo>
                        <a:pt x="41528" y="9877"/>
                        <a:pt x="41823" y="10987"/>
                        <a:pt x="41092" y="123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cxnSp>
        <p:nvCxnSpPr>
          <p:cNvPr id="1909" name="Google Shape;1909;p56"/>
          <p:cNvCxnSpPr/>
          <p:nvPr/>
        </p:nvCxnSpPr>
        <p:spPr>
          <a:xfrm>
            <a:off x="2643350" y="2116550"/>
            <a:ext cx="669000" cy="0"/>
          </a:xfrm>
          <a:prstGeom prst="straightConnector1">
            <a:avLst/>
          </a:prstGeom>
          <a:noFill/>
          <a:ln w="9525" cap="flat" cmpd="sng">
            <a:solidFill>
              <a:schemeClr val="accent6"/>
            </a:solidFill>
            <a:prstDash val="solid"/>
            <a:round/>
            <a:headEnd type="oval" w="med" len="med"/>
            <a:tailEnd type="oval" w="med" len="med"/>
          </a:ln>
        </p:spPr>
      </p:cxnSp>
      <p:cxnSp>
        <p:nvCxnSpPr>
          <p:cNvPr id="1910" name="Google Shape;1910;p56"/>
          <p:cNvCxnSpPr/>
          <p:nvPr/>
        </p:nvCxnSpPr>
        <p:spPr>
          <a:xfrm>
            <a:off x="2643350" y="3650200"/>
            <a:ext cx="1769700" cy="0"/>
          </a:xfrm>
          <a:prstGeom prst="straightConnector1">
            <a:avLst/>
          </a:prstGeom>
          <a:noFill/>
          <a:ln w="9525" cap="flat" cmpd="sng">
            <a:solidFill>
              <a:schemeClr val="accent6"/>
            </a:solidFill>
            <a:prstDash val="solid"/>
            <a:round/>
            <a:headEnd type="oval" w="med" len="med"/>
            <a:tailEnd type="oval" w="med" len="med"/>
          </a:ln>
        </p:spPr>
      </p:cxnSp>
      <p:cxnSp>
        <p:nvCxnSpPr>
          <p:cNvPr id="1911" name="Google Shape;1911;p56"/>
          <p:cNvCxnSpPr/>
          <p:nvPr/>
        </p:nvCxnSpPr>
        <p:spPr>
          <a:xfrm>
            <a:off x="5599050" y="2777250"/>
            <a:ext cx="669000" cy="0"/>
          </a:xfrm>
          <a:prstGeom prst="straightConnector1">
            <a:avLst/>
          </a:prstGeom>
          <a:noFill/>
          <a:ln w="9525" cap="flat" cmpd="sng">
            <a:solidFill>
              <a:schemeClr val="accent6"/>
            </a:solidFill>
            <a:prstDash val="solid"/>
            <a:round/>
            <a:headEnd type="oval" w="med" len="med"/>
            <a:tailEnd type="oval"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Shape 1915"/>
        <p:cNvGrpSpPr/>
        <p:nvPr/>
      </p:nvGrpSpPr>
      <p:grpSpPr>
        <a:xfrm>
          <a:off x="0" y="0"/>
          <a:ext cx="0" cy="0"/>
          <a:chOff x="0" y="0"/>
          <a:chExt cx="0" cy="0"/>
        </a:xfrm>
      </p:grpSpPr>
      <p:sp>
        <p:nvSpPr>
          <p:cNvPr id="1916" name="Google Shape;1916;p57"/>
          <p:cNvSpPr txBox="1">
            <a:spLocks noGrp="1"/>
          </p:cNvSpPr>
          <p:nvPr>
            <p:ph type="subTitle" idx="1"/>
          </p:nvPr>
        </p:nvSpPr>
        <p:spPr>
          <a:xfrm>
            <a:off x="5371500" y="1931250"/>
            <a:ext cx="3234600" cy="166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Do you have any questions?</a:t>
            </a:r>
            <a:endParaRPr dirty="0"/>
          </a:p>
          <a:p>
            <a:pPr marL="0" lvl="0" indent="0" algn="l" rtl="0">
              <a:spcBef>
                <a:spcPts val="0"/>
              </a:spcBef>
              <a:spcAft>
                <a:spcPts val="0"/>
              </a:spcAft>
              <a:buClr>
                <a:schemeClr val="dk1"/>
              </a:buClr>
              <a:buSzPts val="1100"/>
              <a:buFont typeface="Arial"/>
              <a:buNone/>
            </a:pPr>
            <a:r>
              <a:rPr lang="en-US" altLang="zh-CN" dirty="0"/>
              <a:t>great_ppt@outlook.com</a:t>
            </a:r>
            <a:endParaRPr dirty="0"/>
          </a:p>
          <a:p>
            <a:pPr marL="0" lvl="0" indent="0" algn="l" rtl="0">
              <a:spcBef>
                <a:spcPts val="0"/>
              </a:spcBef>
              <a:spcAft>
                <a:spcPts val="0"/>
              </a:spcAft>
              <a:buClr>
                <a:schemeClr val="dk1"/>
              </a:buClr>
              <a:buSzPts val="1100"/>
              <a:buFont typeface="Arial"/>
              <a:buNone/>
            </a:pPr>
            <a:r>
              <a:rPr lang="en" dirty="0"/>
              <a:t>+00 000 000 000</a:t>
            </a:r>
            <a:endParaRPr dirty="0"/>
          </a:p>
          <a:p>
            <a:pPr marL="0" lvl="0" indent="0" algn="l" rtl="0">
              <a:spcBef>
                <a:spcPts val="0"/>
              </a:spcBef>
              <a:spcAft>
                <a:spcPts val="0"/>
              </a:spcAft>
              <a:buClr>
                <a:schemeClr val="dk1"/>
              </a:buClr>
              <a:buSzPts val="1100"/>
              <a:buFont typeface="Arial"/>
              <a:buNone/>
            </a:pPr>
            <a:r>
              <a:rPr lang="en" dirty="0"/>
              <a:t>www.greatppt.com</a:t>
            </a:r>
            <a:endParaRPr dirty="0"/>
          </a:p>
          <a:p>
            <a:pPr marL="0" lvl="0" indent="0" algn="l" rtl="0">
              <a:spcBef>
                <a:spcPts val="0"/>
              </a:spcBef>
              <a:spcAft>
                <a:spcPts val="0"/>
              </a:spcAft>
              <a:buNone/>
            </a:pPr>
            <a:endParaRPr dirty="0"/>
          </a:p>
        </p:txBody>
      </p:sp>
      <p:sp>
        <p:nvSpPr>
          <p:cNvPr id="1917" name="Google Shape;1917;p57"/>
          <p:cNvSpPr txBox="1">
            <a:spLocks noGrp="1"/>
          </p:cNvSpPr>
          <p:nvPr>
            <p:ph type="ctrTitle"/>
          </p:nvPr>
        </p:nvSpPr>
        <p:spPr>
          <a:xfrm>
            <a:off x="5371500" y="845650"/>
            <a:ext cx="4018500" cy="959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Thanks!</a:t>
            </a:r>
            <a:endParaRPr dirty="0"/>
          </a:p>
        </p:txBody>
      </p:sp>
      <p:grpSp>
        <p:nvGrpSpPr>
          <p:cNvPr id="1918" name="Google Shape;1918;p57"/>
          <p:cNvGrpSpPr/>
          <p:nvPr/>
        </p:nvGrpSpPr>
        <p:grpSpPr>
          <a:xfrm rot="-1710627">
            <a:off x="-220343" y="519491"/>
            <a:ext cx="5044062" cy="4490928"/>
            <a:chOff x="852850" y="238100"/>
            <a:chExt cx="5899600" cy="5238125"/>
          </a:xfrm>
        </p:grpSpPr>
        <p:sp>
          <p:nvSpPr>
            <p:cNvPr id="1919" name="Google Shape;1919;p57"/>
            <p:cNvSpPr/>
            <p:nvPr/>
          </p:nvSpPr>
          <p:spPr>
            <a:xfrm>
              <a:off x="4684650" y="238100"/>
              <a:ext cx="2067800" cy="2840350"/>
            </a:xfrm>
            <a:custGeom>
              <a:avLst/>
              <a:gdLst/>
              <a:ahLst/>
              <a:cxnLst/>
              <a:rect l="l" t="t" r="r" b="b"/>
              <a:pathLst>
                <a:path w="82712" h="113614" extrusionOk="0">
                  <a:moveTo>
                    <a:pt x="17573" y="912"/>
                  </a:moveTo>
                  <a:cubicBezTo>
                    <a:pt x="18277" y="912"/>
                    <a:pt x="19036" y="1065"/>
                    <a:pt x="19812" y="1223"/>
                  </a:cubicBezTo>
                  <a:cubicBezTo>
                    <a:pt x="24010" y="2069"/>
                    <a:pt x="30403" y="2344"/>
                    <a:pt x="33475" y="5759"/>
                  </a:cubicBezTo>
                  <a:cubicBezTo>
                    <a:pt x="28514" y="7136"/>
                    <a:pt x="23604" y="9189"/>
                    <a:pt x="19378" y="12147"/>
                  </a:cubicBezTo>
                  <a:cubicBezTo>
                    <a:pt x="19373" y="12096"/>
                    <a:pt x="19347" y="12051"/>
                    <a:pt x="19283" y="12041"/>
                  </a:cubicBezTo>
                  <a:cubicBezTo>
                    <a:pt x="17952" y="11849"/>
                    <a:pt x="16599" y="11791"/>
                    <a:pt x="15313" y="11360"/>
                  </a:cubicBezTo>
                  <a:cubicBezTo>
                    <a:pt x="13123" y="10628"/>
                    <a:pt x="13415" y="8083"/>
                    <a:pt x="13777" y="6222"/>
                  </a:cubicBezTo>
                  <a:cubicBezTo>
                    <a:pt x="13987" y="5124"/>
                    <a:pt x="14226" y="3880"/>
                    <a:pt x="14687" y="2865"/>
                  </a:cubicBezTo>
                  <a:cubicBezTo>
                    <a:pt x="15384" y="1335"/>
                    <a:pt x="16403" y="912"/>
                    <a:pt x="17573" y="912"/>
                  </a:cubicBezTo>
                  <a:close/>
                  <a:moveTo>
                    <a:pt x="65368" y="5732"/>
                  </a:moveTo>
                  <a:cubicBezTo>
                    <a:pt x="65395" y="5741"/>
                    <a:pt x="65423" y="5749"/>
                    <a:pt x="65451" y="5755"/>
                  </a:cubicBezTo>
                  <a:cubicBezTo>
                    <a:pt x="68761" y="6194"/>
                    <a:pt x="72016" y="6930"/>
                    <a:pt x="75245" y="7771"/>
                  </a:cubicBezTo>
                  <a:cubicBezTo>
                    <a:pt x="76460" y="8091"/>
                    <a:pt x="78289" y="8274"/>
                    <a:pt x="79341" y="9006"/>
                  </a:cubicBezTo>
                  <a:cubicBezTo>
                    <a:pt x="81658" y="10625"/>
                    <a:pt x="79798" y="13313"/>
                    <a:pt x="78811" y="14895"/>
                  </a:cubicBezTo>
                  <a:cubicBezTo>
                    <a:pt x="77740" y="16605"/>
                    <a:pt x="76982" y="17556"/>
                    <a:pt x="75079" y="17588"/>
                  </a:cubicBezTo>
                  <a:cubicBezTo>
                    <a:pt x="75056" y="17561"/>
                    <a:pt x="75038" y="17533"/>
                    <a:pt x="75015" y="17506"/>
                  </a:cubicBezTo>
                  <a:cubicBezTo>
                    <a:pt x="74946" y="17416"/>
                    <a:pt x="74854" y="17378"/>
                    <a:pt x="74761" y="17378"/>
                  </a:cubicBezTo>
                  <a:cubicBezTo>
                    <a:pt x="74627" y="17378"/>
                    <a:pt x="74489" y="17455"/>
                    <a:pt x="74403" y="17565"/>
                  </a:cubicBezTo>
                  <a:cubicBezTo>
                    <a:pt x="74400" y="17565"/>
                    <a:pt x="74396" y="17565"/>
                    <a:pt x="74393" y="17565"/>
                  </a:cubicBezTo>
                  <a:cubicBezTo>
                    <a:pt x="74382" y="17565"/>
                    <a:pt x="74372" y="17564"/>
                    <a:pt x="74361" y="17561"/>
                  </a:cubicBezTo>
                  <a:cubicBezTo>
                    <a:pt x="72954" y="17442"/>
                    <a:pt x="71522" y="17025"/>
                    <a:pt x="70192" y="16563"/>
                  </a:cubicBezTo>
                  <a:cubicBezTo>
                    <a:pt x="67292" y="15549"/>
                    <a:pt x="64832" y="13849"/>
                    <a:pt x="62446" y="11964"/>
                  </a:cubicBezTo>
                  <a:cubicBezTo>
                    <a:pt x="62780" y="9394"/>
                    <a:pt x="63749" y="7666"/>
                    <a:pt x="65368" y="5732"/>
                  </a:cubicBezTo>
                  <a:close/>
                  <a:moveTo>
                    <a:pt x="48592" y="4786"/>
                  </a:moveTo>
                  <a:cubicBezTo>
                    <a:pt x="53465" y="4786"/>
                    <a:pt x="58340" y="5424"/>
                    <a:pt x="63091" y="6711"/>
                  </a:cubicBezTo>
                  <a:cubicBezTo>
                    <a:pt x="63122" y="6719"/>
                    <a:pt x="63152" y="6720"/>
                    <a:pt x="63181" y="6720"/>
                  </a:cubicBezTo>
                  <a:cubicBezTo>
                    <a:pt x="63198" y="6720"/>
                    <a:pt x="63215" y="6720"/>
                    <a:pt x="63232" y="6720"/>
                  </a:cubicBezTo>
                  <a:cubicBezTo>
                    <a:pt x="62583" y="7671"/>
                    <a:pt x="62144" y="8796"/>
                    <a:pt x="61952" y="9930"/>
                  </a:cubicBezTo>
                  <a:cubicBezTo>
                    <a:pt x="61897" y="9889"/>
                    <a:pt x="61836" y="9860"/>
                    <a:pt x="61770" y="9842"/>
                  </a:cubicBezTo>
                  <a:cubicBezTo>
                    <a:pt x="57432" y="8653"/>
                    <a:pt x="52905" y="8029"/>
                    <a:pt x="48404" y="8029"/>
                  </a:cubicBezTo>
                  <a:cubicBezTo>
                    <a:pt x="43592" y="8029"/>
                    <a:pt x="38810" y="8743"/>
                    <a:pt x="34322" y="10245"/>
                  </a:cubicBezTo>
                  <a:cubicBezTo>
                    <a:pt x="34175" y="10249"/>
                    <a:pt x="34033" y="10249"/>
                    <a:pt x="33886" y="10249"/>
                  </a:cubicBezTo>
                  <a:cubicBezTo>
                    <a:pt x="33676" y="10254"/>
                    <a:pt x="33544" y="10382"/>
                    <a:pt x="33493" y="10533"/>
                  </a:cubicBezTo>
                  <a:cubicBezTo>
                    <a:pt x="27239" y="12782"/>
                    <a:pt x="21595" y="16596"/>
                    <a:pt x="17297" y="22193"/>
                  </a:cubicBezTo>
                  <a:cubicBezTo>
                    <a:pt x="11967" y="29138"/>
                    <a:pt x="10357" y="37913"/>
                    <a:pt x="9218" y="46394"/>
                  </a:cubicBezTo>
                  <a:cubicBezTo>
                    <a:pt x="7893" y="56271"/>
                    <a:pt x="7742" y="66220"/>
                    <a:pt x="7554" y="76170"/>
                  </a:cubicBezTo>
                  <a:cubicBezTo>
                    <a:pt x="7330" y="87913"/>
                    <a:pt x="6877" y="99691"/>
                    <a:pt x="7165" y="111437"/>
                  </a:cubicBezTo>
                  <a:cubicBezTo>
                    <a:pt x="7168" y="111461"/>
                    <a:pt x="7171" y="111484"/>
                    <a:pt x="7179" y="111506"/>
                  </a:cubicBezTo>
                  <a:cubicBezTo>
                    <a:pt x="6371" y="111208"/>
                    <a:pt x="5482" y="111045"/>
                    <a:pt x="4600" y="111045"/>
                  </a:cubicBezTo>
                  <a:cubicBezTo>
                    <a:pt x="3776" y="111045"/>
                    <a:pt x="2958" y="111188"/>
                    <a:pt x="2218" y="111497"/>
                  </a:cubicBezTo>
                  <a:cubicBezTo>
                    <a:pt x="2789" y="91382"/>
                    <a:pt x="3438" y="71250"/>
                    <a:pt x="4367" y="51150"/>
                  </a:cubicBezTo>
                  <a:cubicBezTo>
                    <a:pt x="4802" y="41772"/>
                    <a:pt x="5881" y="32119"/>
                    <a:pt x="10403" y="23724"/>
                  </a:cubicBezTo>
                  <a:cubicBezTo>
                    <a:pt x="14925" y="15320"/>
                    <a:pt x="22593" y="10281"/>
                    <a:pt x="31537" y="7438"/>
                  </a:cubicBezTo>
                  <a:cubicBezTo>
                    <a:pt x="37081" y="5676"/>
                    <a:pt x="42835" y="4786"/>
                    <a:pt x="48592" y="4786"/>
                  </a:cubicBezTo>
                  <a:close/>
                  <a:moveTo>
                    <a:pt x="17370" y="1"/>
                  </a:moveTo>
                  <a:cubicBezTo>
                    <a:pt x="16661" y="1"/>
                    <a:pt x="15963" y="120"/>
                    <a:pt x="15341" y="477"/>
                  </a:cubicBezTo>
                  <a:cubicBezTo>
                    <a:pt x="14170" y="1154"/>
                    <a:pt x="13837" y="2435"/>
                    <a:pt x="13466" y="3655"/>
                  </a:cubicBezTo>
                  <a:cubicBezTo>
                    <a:pt x="12890" y="5567"/>
                    <a:pt x="12360" y="7592"/>
                    <a:pt x="12625" y="9604"/>
                  </a:cubicBezTo>
                  <a:cubicBezTo>
                    <a:pt x="12916" y="11799"/>
                    <a:pt x="14957" y="12668"/>
                    <a:pt x="17013" y="12668"/>
                  </a:cubicBezTo>
                  <a:cubicBezTo>
                    <a:pt x="17703" y="12668"/>
                    <a:pt x="18394" y="12570"/>
                    <a:pt x="19022" y="12393"/>
                  </a:cubicBezTo>
                  <a:lnTo>
                    <a:pt x="19022" y="12393"/>
                  </a:lnTo>
                  <a:cubicBezTo>
                    <a:pt x="16713" y="14057"/>
                    <a:pt x="14623" y="15992"/>
                    <a:pt x="12858" y="18255"/>
                  </a:cubicBezTo>
                  <a:cubicBezTo>
                    <a:pt x="7463" y="25163"/>
                    <a:pt x="5145" y="33837"/>
                    <a:pt x="4180" y="42410"/>
                  </a:cubicBezTo>
                  <a:cubicBezTo>
                    <a:pt x="2987" y="53001"/>
                    <a:pt x="3073" y="63783"/>
                    <a:pt x="2722" y="74423"/>
                  </a:cubicBezTo>
                  <a:cubicBezTo>
                    <a:pt x="2309" y="86850"/>
                    <a:pt x="1847" y="99273"/>
                    <a:pt x="1678" y="111706"/>
                  </a:cubicBezTo>
                  <a:cubicBezTo>
                    <a:pt x="1679" y="111722"/>
                    <a:pt x="1682" y="111737"/>
                    <a:pt x="1688" y="111751"/>
                  </a:cubicBezTo>
                  <a:cubicBezTo>
                    <a:pt x="1062" y="112100"/>
                    <a:pt x="514" y="112580"/>
                    <a:pt x="97" y="113215"/>
                  </a:cubicBezTo>
                  <a:cubicBezTo>
                    <a:pt x="1" y="113358"/>
                    <a:pt x="66" y="113522"/>
                    <a:pt x="179" y="113613"/>
                  </a:cubicBezTo>
                  <a:lnTo>
                    <a:pt x="627" y="113576"/>
                  </a:lnTo>
                  <a:cubicBezTo>
                    <a:pt x="2056" y="112632"/>
                    <a:pt x="3542" y="111955"/>
                    <a:pt x="5089" y="111955"/>
                  </a:cubicBezTo>
                  <a:cubicBezTo>
                    <a:pt x="5983" y="111955"/>
                    <a:pt x="6897" y="112181"/>
                    <a:pt x="7833" y="112712"/>
                  </a:cubicBezTo>
                  <a:cubicBezTo>
                    <a:pt x="7900" y="112752"/>
                    <a:pt x="7967" y="112769"/>
                    <a:pt x="8030" y="112769"/>
                  </a:cubicBezTo>
                  <a:cubicBezTo>
                    <a:pt x="8104" y="112769"/>
                    <a:pt x="8172" y="112746"/>
                    <a:pt x="8232" y="112708"/>
                  </a:cubicBezTo>
                  <a:lnTo>
                    <a:pt x="8648" y="112686"/>
                  </a:lnTo>
                  <a:cubicBezTo>
                    <a:pt x="8643" y="112576"/>
                    <a:pt x="8634" y="112465"/>
                    <a:pt x="8629" y="112356"/>
                  </a:cubicBezTo>
                  <a:cubicBezTo>
                    <a:pt x="8621" y="112234"/>
                    <a:pt x="8530" y="112175"/>
                    <a:pt x="8440" y="112175"/>
                  </a:cubicBezTo>
                  <a:cubicBezTo>
                    <a:pt x="8428" y="112175"/>
                    <a:pt x="8416" y="112176"/>
                    <a:pt x="8405" y="112178"/>
                  </a:cubicBezTo>
                  <a:cubicBezTo>
                    <a:pt x="8372" y="112105"/>
                    <a:pt x="8318" y="112045"/>
                    <a:pt x="8249" y="112003"/>
                  </a:cubicBezTo>
                  <a:cubicBezTo>
                    <a:pt x="8032" y="111874"/>
                    <a:pt x="7805" y="111758"/>
                    <a:pt x="7574" y="111656"/>
                  </a:cubicBezTo>
                  <a:cubicBezTo>
                    <a:pt x="7652" y="111611"/>
                    <a:pt x="7700" y="111527"/>
                    <a:pt x="7697" y="111437"/>
                  </a:cubicBezTo>
                  <a:cubicBezTo>
                    <a:pt x="8108" y="92636"/>
                    <a:pt x="7687" y="73724"/>
                    <a:pt x="9145" y="54959"/>
                  </a:cubicBezTo>
                  <a:cubicBezTo>
                    <a:pt x="9851" y="45874"/>
                    <a:pt x="10750" y="35905"/>
                    <a:pt x="14884" y="27639"/>
                  </a:cubicBezTo>
                  <a:cubicBezTo>
                    <a:pt x="18327" y="20757"/>
                    <a:pt x="24396" y="15380"/>
                    <a:pt x="31391" y="12265"/>
                  </a:cubicBezTo>
                  <a:cubicBezTo>
                    <a:pt x="32346" y="11840"/>
                    <a:pt x="33316" y="11470"/>
                    <a:pt x="34299" y="11133"/>
                  </a:cubicBezTo>
                  <a:cubicBezTo>
                    <a:pt x="42437" y="11205"/>
                    <a:pt x="51052" y="11681"/>
                    <a:pt x="58811" y="14283"/>
                  </a:cubicBezTo>
                  <a:cubicBezTo>
                    <a:pt x="66624" y="16907"/>
                    <a:pt x="71613" y="22485"/>
                    <a:pt x="73758" y="30387"/>
                  </a:cubicBezTo>
                  <a:cubicBezTo>
                    <a:pt x="75778" y="37853"/>
                    <a:pt x="75778" y="45960"/>
                    <a:pt x="76139" y="53637"/>
                  </a:cubicBezTo>
                  <a:cubicBezTo>
                    <a:pt x="76552" y="62466"/>
                    <a:pt x="76657" y="71296"/>
                    <a:pt x="76721" y="80130"/>
                  </a:cubicBezTo>
                  <a:cubicBezTo>
                    <a:pt x="76790" y="90079"/>
                    <a:pt x="75998" y="99987"/>
                    <a:pt x="75830" y="109929"/>
                  </a:cubicBezTo>
                  <a:lnTo>
                    <a:pt x="76264" y="109938"/>
                  </a:lnTo>
                  <a:cubicBezTo>
                    <a:pt x="77352" y="100523"/>
                    <a:pt x="77384" y="90934"/>
                    <a:pt x="77548" y="81474"/>
                  </a:cubicBezTo>
                  <a:cubicBezTo>
                    <a:pt x="77709" y="72041"/>
                    <a:pt x="77516" y="62613"/>
                    <a:pt x="77077" y="53189"/>
                  </a:cubicBezTo>
                  <a:cubicBezTo>
                    <a:pt x="76506" y="40807"/>
                    <a:pt x="76816" y="25311"/>
                    <a:pt x="66629" y="17232"/>
                  </a:cubicBezTo>
                  <a:cubicBezTo>
                    <a:pt x="65171" y="16080"/>
                    <a:pt x="63502" y="15073"/>
                    <a:pt x="61587" y="14255"/>
                  </a:cubicBezTo>
                  <a:cubicBezTo>
                    <a:pt x="54142" y="11068"/>
                    <a:pt x="45437" y="10290"/>
                    <a:pt x="37266" y="10235"/>
                  </a:cubicBezTo>
                  <a:cubicBezTo>
                    <a:pt x="40701" y="9357"/>
                    <a:pt x="44244" y="8953"/>
                    <a:pt x="47795" y="8953"/>
                  </a:cubicBezTo>
                  <a:cubicBezTo>
                    <a:pt x="52417" y="8953"/>
                    <a:pt x="57053" y="9637"/>
                    <a:pt x="61489" y="10851"/>
                  </a:cubicBezTo>
                  <a:cubicBezTo>
                    <a:pt x="61536" y="10866"/>
                    <a:pt x="61585" y="10873"/>
                    <a:pt x="61634" y="10873"/>
                  </a:cubicBezTo>
                  <a:cubicBezTo>
                    <a:pt x="61710" y="10873"/>
                    <a:pt x="61786" y="10855"/>
                    <a:pt x="61855" y="10819"/>
                  </a:cubicBezTo>
                  <a:lnTo>
                    <a:pt x="61855" y="10819"/>
                  </a:lnTo>
                  <a:cubicBezTo>
                    <a:pt x="61837" y="11164"/>
                    <a:pt x="61845" y="11511"/>
                    <a:pt x="61878" y="11854"/>
                  </a:cubicBezTo>
                  <a:cubicBezTo>
                    <a:pt x="61746" y="11959"/>
                    <a:pt x="61695" y="12151"/>
                    <a:pt x="61846" y="12325"/>
                  </a:cubicBezTo>
                  <a:cubicBezTo>
                    <a:pt x="63300" y="13999"/>
                    <a:pt x="65106" y="15347"/>
                    <a:pt x="67090" y="16380"/>
                  </a:cubicBezTo>
                  <a:cubicBezTo>
                    <a:pt x="68645" y="17200"/>
                    <a:pt x="70314" y="17817"/>
                    <a:pt x="71996" y="18242"/>
                  </a:cubicBezTo>
                  <a:cubicBezTo>
                    <a:pt x="72838" y="18452"/>
                    <a:pt x="73916" y="18740"/>
                    <a:pt x="74951" y="18822"/>
                  </a:cubicBezTo>
                  <a:cubicBezTo>
                    <a:pt x="78934" y="24662"/>
                    <a:pt x="80448" y="31503"/>
                    <a:pt x="81028" y="38503"/>
                  </a:cubicBezTo>
                  <a:cubicBezTo>
                    <a:pt x="81691" y="46417"/>
                    <a:pt x="81687" y="54424"/>
                    <a:pt x="81728" y="62362"/>
                  </a:cubicBezTo>
                  <a:cubicBezTo>
                    <a:pt x="81769" y="70816"/>
                    <a:pt x="81728" y="79274"/>
                    <a:pt x="81700" y="87729"/>
                  </a:cubicBezTo>
                  <a:cubicBezTo>
                    <a:pt x="81687" y="91863"/>
                    <a:pt x="81751" y="96015"/>
                    <a:pt x="81412" y="100139"/>
                  </a:cubicBezTo>
                  <a:cubicBezTo>
                    <a:pt x="81120" y="103692"/>
                    <a:pt x="80310" y="107317"/>
                    <a:pt x="80749" y="110888"/>
                  </a:cubicBezTo>
                  <a:lnTo>
                    <a:pt x="81307" y="110902"/>
                  </a:lnTo>
                  <a:cubicBezTo>
                    <a:pt x="81426" y="106700"/>
                    <a:pt x="82070" y="102576"/>
                    <a:pt x="82317" y="98382"/>
                  </a:cubicBezTo>
                  <a:cubicBezTo>
                    <a:pt x="82560" y="94231"/>
                    <a:pt x="82497" y="90061"/>
                    <a:pt x="82514" y="85906"/>
                  </a:cubicBezTo>
                  <a:cubicBezTo>
                    <a:pt x="82546" y="77153"/>
                    <a:pt x="82587" y="68401"/>
                    <a:pt x="82537" y="59655"/>
                  </a:cubicBezTo>
                  <a:cubicBezTo>
                    <a:pt x="82492" y="51634"/>
                    <a:pt x="82551" y="43491"/>
                    <a:pt x="81583" y="35517"/>
                  </a:cubicBezTo>
                  <a:cubicBezTo>
                    <a:pt x="80869" y="29627"/>
                    <a:pt x="79324" y="23752"/>
                    <a:pt x="75967" y="18822"/>
                  </a:cubicBezTo>
                  <a:cubicBezTo>
                    <a:pt x="76269" y="18796"/>
                    <a:pt x="76562" y="18745"/>
                    <a:pt x="76827" y="18653"/>
                  </a:cubicBezTo>
                  <a:cubicBezTo>
                    <a:pt x="78386" y="18091"/>
                    <a:pt x="79456" y="16203"/>
                    <a:pt x="80232" y="14863"/>
                  </a:cubicBezTo>
                  <a:cubicBezTo>
                    <a:pt x="81737" y="12267"/>
                    <a:pt x="82712" y="9092"/>
                    <a:pt x="79282" y="7716"/>
                  </a:cubicBezTo>
                  <a:cubicBezTo>
                    <a:pt x="75052" y="6015"/>
                    <a:pt x="69954" y="5261"/>
                    <a:pt x="65451" y="4680"/>
                  </a:cubicBezTo>
                  <a:cubicBezTo>
                    <a:pt x="65422" y="4676"/>
                    <a:pt x="65395" y="4674"/>
                    <a:pt x="65369" y="4674"/>
                  </a:cubicBezTo>
                  <a:cubicBezTo>
                    <a:pt x="65152" y="4674"/>
                    <a:pt x="65019" y="4806"/>
                    <a:pt x="64966" y="4977"/>
                  </a:cubicBezTo>
                  <a:cubicBezTo>
                    <a:pt x="64467" y="5311"/>
                    <a:pt x="64024" y="5723"/>
                    <a:pt x="63634" y="6194"/>
                  </a:cubicBezTo>
                  <a:cubicBezTo>
                    <a:pt x="63612" y="6043"/>
                    <a:pt x="63521" y="5905"/>
                    <a:pt x="63329" y="5847"/>
                  </a:cubicBezTo>
                  <a:cubicBezTo>
                    <a:pt x="58446" y="4404"/>
                    <a:pt x="53376" y="3688"/>
                    <a:pt x="48303" y="3688"/>
                  </a:cubicBezTo>
                  <a:cubicBezTo>
                    <a:pt x="44146" y="3688"/>
                    <a:pt x="39987" y="4168"/>
                    <a:pt x="35927" y="5124"/>
                  </a:cubicBezTo>
                  <a:cubicBezTo>
                    <a:pt x="35414" y="5242"/>
                    <a:pt x="34902" y="5371"/>
                    <a:pt x="34390" y="5508"/>
                  </a:cubicBezTo>
                  <a:cubicBezTo>
                    <a:pt x="32355" y="2942"/>
                    <a:pt x="29237" y="2293"/>
                    <a:pt x="26168" y="1649"/>
                  </a:cubicBezTo>
                  <a:cubicBezTo>
                    <a:pt x="23892" y="1168"/>
                    <a:pt x="21620" y="628"/>
                    <a:pt x="19333" y="217"/>
                  </a:cubicBezTo>
                  <a:cubicBezTo>
                    <a:pt x="18704" y="105"/>
                    <a:pt x="18032" y="1"/>
                    <a:pt x="1737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7"/>
            <p:cNvSpPr/>
            <p:nvPr/>
          </p:nvSpPr>
          <p:spPr>
            <a:xfrm>
              <a:off x="4880025" y="2985125"/>
              <a:ext cx="1861775" cy="1117975"/>
            </a:xfrm>
            <a:custGeom>
              <a:avLst/>
              <a:gdLst/>
              <a:ahLst/>
              <a:cxnLst/>
              <a:rect l="l" t="t" r="r" b="b"/>
              <a:pathLst>
                <a:path w="74471" h="44719" extrusionOk="0">
                  <a:moveTo>
                    <a:pt x="69288" y="0"/>
                  </a:moveTo>
                  <a:cubicBezTo>
                    <a:pt x="69006" y="0"/>
                    <a:pt x="68726" y="18"/>
                    <a:pt x="68449" y="55"/>
                  </a:cubicBezTo>
                  <a:lnTo>
                    <a:pt x="68015" y="46"/>
                  </a:lnTo>
                  <a:lnTo>
                    <a:pt x="68015" y="133"/>
                  </a:lnTo>
                  <a:cubicBezTo>
                    <a:pt x="67197" y="307"/>
                    <a:pt x="66428" y="655"/>
                    <a:pt x="65770" y="1212"/>
                  </a:cubicBezTo>
                  <a:cubicBezTo>
                    <a:pt x="65687" y="1281"/>
                    <a:pt x="65664" y="1383"/>
                    <a:pt x="65687" y="1478"/>
                  </a:cubicBezTo>
                  <a:cubicBezTo>
                    <a:pt x="65608" y="1564"/>
                    <a:pt x="65562" y="1676"/>
                    <a:pt x="65560" y="1793"/>
                  </a:cubicBezTo>
                  <a:cubicBezTo>
                    <a:pt x="65272" y="8683"/>
                    <a:pt x="64468" y="15785"/>
                    <a:pt x="61477" y="22091"/>
                  </a:cubicBezTo>
                  <a:cubicBezTo>
                    <a:pt x="58368" y="28629"/>
                    <a:pt x="52798" y="33366"/>
                    <a:pt x="45963" y="35680"/>
                  </a:cubicBezTo>
                  <a:cubicBezTo>
                    <a:pt x="42366" y="36900"/>
                    <a:pt x="38586" y="37432"/>
                    <a:pt x="34792" y="37432"/>
                  </a:cubicBezTo>
                  <a:cubicBezTo>
                    <a:pt x="30807" y="37432"/>
                    <a:pt x="26806" y="36845"/>
                    <a:pt x="22986" y="35849"/>
                  </a:cubicBezTo>
                  <a:cubicBezTo>
                    <a:pt x="16141" y="34066"/>
                    <a:pt x="9704" y="30577"/>
                    <a:pt x="5886" y="24431"/>
                  </a:cubicBezTo>
                  <a:cubicBezTo>
                    <a:pt x="1834" y="17911"/>
                    <a:pt x="1281" y="10265"/>
                    <a:pt x="833" y="2803"/>
                  </a:cubicBezTo>
                  <a:lnTo>
                    <a:pt x="417" y="2826"/>
                  </a:lnTo>
                  <a:cubicBezTo>
                    <a:pt x="0" y="9648"/>
                    <a:pt x="952" y="16946"/>
                    <a:pt x="4057" y="23087"/>
                  </a:cubicBezTo>
                  <a:cubicBezTo>
                    <a:pt x="7258" y="29420"/>
                    <a:pt x="12995" y="33562"/>
                    <a:pt x="19598" y="35849"/>
                  </a:cubicBezTo>
                  <a:cubicBezTo>
                    <a:pt x="24296" y="37474"/>
                    <a:pt x="29489" y="38399"/>
                    <a:pt x="34643" y="38399"/>
                  </a:cubicBezTo>
                  <a:cubicBezTo>
                    <a:pt x="44861" y="38399"/>
                    <a:pt x="54926" y="34764"/>
                    <a:pt x="60676" y="25743"/>
                  </a:cubicBezTo>
                  <a:cubicBezTo>
                    <a:pt x="65193" y="18666"/>
                    <a:pt x="66250" y="10006"/>
                    <a:pt x="66607" y="1793"/>
                  </a:cubicBezTo>
                  <a:cubicBezTo>
                    <a:pt x="66611" y="1714"/>
                    <a:pt x="66597" y="1634"/>
                    <a:pt x="66565" y="1560"/>
                  </a:cubicBezTo>
                  <a:cubicBezTo>
                    <a:pt x="67569" y="1201"/>
                    <a:pt x="68560" y="988"/>
                    <a:pt x="69526" y="988"/>
                  </a:cubicBezTo>
                  <a:cubicBezTo>
                    <a:pt x="70888" y="988"/>
                    <a:pt x="72199" y="1412"/>
                    <a:pt x="73424" y="2447"/>
                  </a:cubicBezTo>
                  <a:cubicBezTo>
                    <a:pt x="73422" y="2449"/>
                    <a:pt x="73420" y="2453"/>
                    <a:pt x="73419" y="2456"/>
                  </a:cubicBezTo>
                  <a:cubicBezTo>
                    <a:pt x="72893" y="11006"/>
                    <a:pt x="71288" y="20170"/>
                    <a:pt x="67274" y="27838"/>
                  </a:cubicBezTo>
                  <a:cubicBezTo>
                    <a:pt x="63502" y="35048"/>
                    <a:pt x="56757" y="39814"/>
                    <a:pt x="49031" y="42063"/>
                  </a:cubicBezTo>
                  <a:cubicBezTo>
                    <a:pt x="46091" y="42918"/>
                    <a:pt x="43054" y="43421"/>
                    <a:pt x="39978" y="43664"/>
                  </a:cubicBezTo>
                  <a:cubicBezTo>
                    <a:pt x="39958" y="43636"/>
                    <a:pt x="39941" y="43604"/>
                    <a:pt x="39904" y="43585"/>
                  </a:cubicBezTo>
                  <a:cubicBezTo>
                    <a:pt x="39812" y="43531"/>
                    <a:pt x="39707" y="43508"/>
                    <a:pt x="39599" y="43508"/>
                  </a:cubicBezTo>
                  <a:cubicBezTo>
                    <a:pt x="39325" y="43508"/>
                    <a:pt x="39027" y="43655"/>
                    <a:pt x="38843" y="43819"/>
                  </a:cubicBezTo>
                  <a:cubicBezTo>
                    <a:pt x="38712" y="43941"/>
                    <a:pt x="38611" y="44090"/>
                    <a:pt x="38546" y="44258"/>
                  </a:cubicBezTo>
                  <a:cubicBezTo>
                    <a:pt x="38542" y="44263"/>
                    <a:pt x="38541" y="44270"/>
                    <a:pt x="38541" y="44276"/>
                  </a:cubicBezTo>
                  <a:lnTo>
                    <a:pt x="39103" y="44294"/>
                  </a:lnTo>
                  <a:cubicBezTo>
                    <a:pt x="39126" y="44276"/>
                    <a:pt x="39144" y="44257"/>
                    <a:pt x="39167" y="44239"/>
                  </a:cubicBezTo>
                  <a:cubicBezTo>
                    <a:pt x="39223" y="44197"/>
                    <a:pt x="39280" y="44159"/>
                    <a:pt x="39341" y="44124"/>
                  </a:cubicBezTo>
                  <a:lnTo>
                    <a:pt x="39341" y="44124"/>
                  </a:lnTo>
                  <a:cubicBezTo>
                    <a:pt x="39340" y="44328"/>
                    <a:pt x="39303" y="44529"/>
                    <a:pt x="39232" y="44719"/>
                  </a:cubicBezTo>
                  <a:cubicBezTo>
                    <a:pt x="49657" y="44052"/>
                    <a:pt x="59698" y="40498"/>
                    <a:pt x="65952" y="31893"/>
                  </a:cubicBezTo>
                  <a:cubicBezTo>
                    <a:pt x="71915" y="23687"/>
                    <a:pt x="73803" y="12346"/>
                    <a:pt x="74458" y="2457"/>
                  </a:cubicBezTo>
                  <a:cubicBezTo>
                    <a:pt x="74470" y="2242"/>
                    <a:pt x="74366" y="2105"/>
                    <a:pt x="74223" y="2027"/>
                  </a:cubicBezTo>
                  <a:cubicBezTo>
                    <a:pt x="74206" y="1991"/>
                    <a:pt x="74183" y="1959"/>
                    <a:pt x="74156" y="1930"/>
                  </a:cubicBezTo>
                  <a:cubicBezTo>
                    <a:pt x="73950" y="1729"/>
                    <a:pt x="73717" y="1546"/>
                    <a:pt x="73479" y="1368"/>
                  </a:cubicBezTo>
                  <a:cubicBezTo>
                    <a:pt x="73479" y="1364"/>
                    <a:pt x="73483" y="1364"/>
                    <a:pt x="73483" y="1359"/>
                  </a:cubicBezTo>
                  <a:cubicBezTo>
                    <a:pt x="73488" y="1244"/>
                    <a:pt x="73488" y="1135"/>
                    <a:pt x="73493" y="1020"/>
                  </a:cubicBezTo>
                  <a:lnTo>
                    <a:pt x="72934" y="1007"/>
                  </a:lnTo>
                  <a:cubicBezTo>
                    <a:pt x="71849" y="367"/>
                    <a:pt x="70556" y="0"/>
                    <a:pt x="6928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7"/>
            <p:cNvSpPr/>
            <p:nvPr/>
          </p:nvSpPr>
          <p:spPr>
            <a:xfrm>
              <a:off x="6350375" y="647625"/>
              <a:ext cx="378500" cy="2362700"/>
            </a:xfrm>
            <a:custGeom>
              <a:avLst/>
              <a:gdLst/>
              <a:ahLst/>
              <a:cxnLst/>
              <a:rect l="l" t="t" r="r" b="b"/>
              <a:pathLst>
                <a:path w="15140" h="94508" extrusionOk="0">
                  <a:moveTo>
                    <a:pt x="462" y="0"/>
                  </a:moveTo>
                  <a:lnTo>
                    <a:pt x="0" y="851"/>
                  </a:lnTo>
                  <a:cubicBezTo>
                    <a:pt x="10189" y="8930"/>
                    <a:pt x="9877" y="24426"/>
                    <a:pt x="10448" y="36808"/>
                  </a:cubicBezTo>
                  <a:cubicBezTo>
                    <a:pt x="10887" y="46232"/>
                    <a:pt x="11080" y="55660"/>
                    <a:pt x="10919" y="65093"/>
                  </a:cubicBezTo>
                  <a:cubicBezTo>
                    <a:pt x="10755" y="74553"/>
                    <a:pt x="10723" y="84142"/>
                    <a:pt x="9635" y="93557"/>
                  </a:cubicBezTo>
                  <a:cubicBezTo>
                    <a:pt x="9912" y="93519"/>
                    <a:pt x="10194" y="93501"/>
                    <a:pt x="10476" y="93501"/>
                  </a:cubicBezTo>
                  <a:cubicBezTo>
                    <a:pt x="11744" y="93501"/>
                    <a:pt x="13036" y="93868"/>
                    <a:pt x="14120" y="94507"/>
                  </a:cubicBezTo>
                  <a:cubicBezTo>
                    <a:pt x="13681" y="90936"/>
                    <a:pt x="14491" y="87310"/>
                    <a:pt x="14783" y="83758"/>
                  </a:cubicBezTo>
                  <a:cubicBezTo>
                    <a:pt x="15122" y="79634"/>
                    <a:pt x="15058" y="75481"/>
                    <a:pt x="15071" y="71348"/>
                  </a:cubicBezTo>
                  <a:cubicBezTo>
                    <a:pt x="15099" y="62893"/>
                    <a:pt x="15140" y="54435"/>
                    <a:pt x="15099" y="45980"/>
                  </a:cubicBezTo>
                  <a:cubicBezTo>
                    <a:pt x="15058" y="38043"/>
                    <a:pt x="15062" y="30036"/>
                    <a:pt x="14399" y="22122"/>
                  </a:cubicBezTo>
                  <a:cubicBezTo>
                    <a:pt x="13819" y="15122"/>
                    <a:pt x="12305" y="8281"/>
                    <a:pt x="8322" y="2441"/>
                  </a:cubicBezTo>
                  <a:cubicBezTo>
                    <a:pt x="7289" y="2360"/>
                    <a:pt x="6210" y="2071"/>
                    <a:pt x="5369" y="1861"/>
                  </a:cubicBezTo>
                  <a:cubicBezTo>
                    <a:pt x="3686" y="1436"/>
                    <a:pt x="2016" y="819"/>
                    <a:pt x="462" y="0"/>
                  </a:cubicBez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7"/>
            <p:cNvSpPr/>
            <p:nvPr/>
          </p:nvSpPr>
          <p:spPr>
            <a:xfrm>
              <a:off x="2237375" y="3009850"/>
              <a:ext cx="4478275" cy="2410025"/>
            </a:xfrm>
            <a:custGeom>
              <a:avLst/>
              <a:gdLst/>
              <a:ahLst/>
              <a:cxnLst/>
              <a:rect l="l" t="t" r="r" b="b"/>
              <a:pathLst>
                <a:path w="179131" h="96401" extrusionOk="0">
                  <a:moveTo>
                    <a:pt x="177953" y="2026"/>
                  </a:moveTo>
                  <a:cubicBezTo>
                    <a:pt x="178015" y="2026"/>
                    <a:pt x="178073" y="2058"/>
                    <a:pt x="178083" y="2131"/>
                  </a:cubicBezTo>
                  <a:cubicBezTo>
                    <a:pt x="178238" y="3260"/>
                    <a:pt x="178339" y="4563"/>
                    <a:pt x="177950" y="5661"/>
                  </a:cubicBezTo>
                  <a:cubicBezTo>
                    <a:pt x="177915" y="5759"/>
                    <a:pt x="177819" y="5809"/>
                    <a:pt x="177727" y="5809"/>
                  </a:cubicBezTo>
                  <a:cubicBezTo>
                    <a:pt x="177620" y="5809"/>
                    <a:pt x="177517" y="5740"/>
                    <a:pt x="177524" y="5602"/>
                  </a:cubicBezTo>
                  <a:cubicBezTo>
                    <a:pt x="177584" y="4449"/>
                    <a:pt x="177822" y="3334"/>
                    <a:pt x="177795" y="2168"/>
                  </a:cubicBezTo>
                  <a:cubicBezTo>
                    <a:pt x="177792" y="2078"/>
                    <a:pt x="177875" y="2026"/>
                    <a:pt x="177953" y="2026"/>
                  </a:cubicBezTo>
                  <a:close/>
                  <a:moveTo>
                    <a:pt x="177038" y="2734"/>
                  </a:moveTo>
                  <a:cubicBezTo>
                    <a:pt x="177095" y="2734"/>
                    <a:pt x="177152" y="2773"/>
                    <a:pt x="177164" y="2853"/>
                  </a:cubicBezTo>
                  <a:cubicBezTo>
                    <a:pt x="177294" y="3838"/>
                    <a:pt x="177339" y="4832"/>
                    <a:pt x="177301" y="5826"/>
                  </a:cubicBezTo>
                  <a:cubicBezTo>
                    <a:pt x="177294" y="5997"/>
                    <a:pt x="177167" y="6081"/>
                    <a:pt x="177039" y="6081"/>
                  </a:cubicBezTo>
                  <a:cubicBezTo>
                    <a:pt x="176910" y="6081"/>
                    <a:pt x="176781" y="5995"/>
                    <a:pt x="176774" y="5826"/>
                  </a:cubicBezTo>
                  <a:cubicBezTo>
                    <a:pt x="176736" y="4832"/>
                    <a:pt x="176782" y="3838"/>
                    <a:pt x="176912" y="2853"/>
                  </a:cubicBezTo>
                  <a:cubicBezTo>
                    <a:pt x="176923" y="2773"/>
                    <a:pt x="176980" y="2734"/>
                    <a:pt x="177038" y="2734"/>
                  </a:cubicBezTo>
                  <a:close/>
                  <a:moveTo>
                    <a:pt x="23407" y="17920"/>
                  </a:moveTo>
                  <a:cubicBezTo>
                    <a:pt x="23659" y="17920"/>
                    <a:pt x="23720" y="18317"/>
                    <a:pt x="23461" y="18373"/>
                  </a:cubicBezTo>
                  <a:cubicBezTo>
                    <a:pt x="21994" y="18687"/>
                    <a:pt x="20732" y="18980"/>
                    <a:pt x="19406" y="19745"/>
                  </a:cubicBezTo>
                  <a:cubicBezTo>
                    <a:pt x="19373" y="19764"/>
                    <a:pt x="19341" y="19773"/>
                    <a:pt x="19310" y="19773"/>
                  </a:cubicBezTo>
                  <a:cubicBezTo>
                    <a:pt x="19149" y="19773"/>
                    <a:pt x="19049" y="19531"/>
                    <a:pt x="19214" y="19415"/>
                  </a:cubicBezTo>
                  <a:cubicBezTo>
                    <a:pt x="20408" y="18606"/>
                    <a:pt x="21944" y="17938"/>
                    <a:pt x="23403" y="17920"/>
                  </a:cubicBezTo>
                  <a:cubicBezTo>
                    <a:pt x="23404" y="17920"/>
                    <a:pt x="23406" y="17920"/>
                    <a:pt x="23407" y="17920"/>
                  </a:cubicBezTo>
                  <a:close/>
                  <a:moveTo>
                    <a:pt x="23177" y="19290"/>
                  </a:moveTo>
                  <a:cubicBezTo>
                    <a:pt x="23370" y="19290"/>
                    <a:pt x="23457" y="19603"/>
                    <a:pt x="23270" y="19684"/>
                  </a:cubicBezTo>
                  <a:cubicBezTo>
                    <a:pt x="22401" y="20059"/>
                    <a:pt x="21482" y="20283"/>
                    <a:pt x="20618" y="20687"/>
                  </a:cubicBezTo>
                  <a:cubicBezTo>
                    <a:pt x="19759" y="21084"/>
                    <a:pt x="18949" y="21586"/>
                    <a:pt x="18158" y="22107"/>
                  </a:cubicBezTo>
                  <a:cubicBezTo>
                    <a:pt x="18134" y="22122"/>
                    <a:pt x="18110" y="22129"/>
                    <a:pt x="18087" y="22129"/>
                  </a:cubicBezTo>
                  <a:cubicBezTo>
                    <a:pt x="17976" y="22129"/>
                    <a:pt x="17890" y="21975"/>
                    <a:pt x="17984" y="21883"/>
                  </a:cubicBezTo>
                  <a:cubicBezTo>
                    <a:pt x="19343" y="20640"/>
                    <a:pt x="21290" y="19455"/>
                    <a:pt x="23165" y="19290"/>
                  </a:cubicBezTo>
                  <a:cubicBezTo>
                    <a:pt x="23169" y="19290"/>
                    <a:pt x="23173" y="19290"/>
                    <a:pt x="23177" y="19290"/>
                  </a:cubicBezTo>
                  <a:close/>
                  <a:moveTo>
                    <a:pt x="107527" y="28065"/>
                  </a:moveTo>
                  <a:cubicBezTo>
                    <a:pt x="107581" y="28065"/>
                    <a:pt x="107637" y="28089"/>
                    <a:pt x="107677" y="28148"/>
                  </a:cubicBezTo>
                  <a:cubicBezTo>
                    <a:pt x="108207" y="28911"/>
                    <a:pt x="108751" y="29643"/>
                    <a:pt x="109405" y="30306"/>
                  </a:cubicBezTo>
                  <a:cubicBezTo>
                    <a:pt x="110008" y="30923"/>
                    <a:pt x="110712" y="31399"/>
                    <a:pt x="111343" y="31980"/>
                  </a:cubicBezTo>
                  <a:cubicBezTo>
                    <a:pt x="111522" y="32145"/>
                    <a:pt x="111356" y="32386"/>
                    <a:pt x="111161" y="32386"/>
                  </a:cubicBezTo>
                  <a:cubicBezTo>
                    <a:pt x="111124" y="32386"/>
                    <a:pt x="111087" y="32378"/>
                    <a:pt x="111051" y="32359"/>
                  </a:cubicBezTo>
                  <a:cubicBezTo>
                    <a:pt x="109500" y="31573"/>
                    <a:pt x="108142" y="29853"/>
                    <a:pt x="107366" y="28331"/>
                  </a:cubicBezTo>
                  <a:cubicBezTo>
                    <a:pt x="107293" y="28186"/>
                    <a:pt x="107407" y="28065"/>
                    <a:pt x="107527" y="28065"/>
                  </a:cubicBezTo>
                  <a:close/>
                  <a:moveTo>
                    <a:pt x="109758" y="28782"/>
                  </a:moveTo>
                  <a:cubicBezTo>
                    <a:pt x="109813" y="28782"/>
                    <a:pt x="109869" y="28806"/>
                    <a:pt x="109904" y="28862"/>
                  </a:cubicBezTo>
                  <a:cubicBezTo>
                    <a:pt x="110740" y="30228"/>
                    <a:pt x="111705" y="31193"/>
                    <a:pt x="113155" y="31897"/>
                  </a:cubicBezTo>
                  <a:cubicBezTo>
                    <a:pt x="113409" y="32020"/>
                    <a:pt x="113269" y="32427"/>
                    <a:pt x="113026" y="32427"/>
                  </a:cubicBezTo>
                  <a:cubicBezTo>
                    <a:pt x="112998" y="32427"/>
                    <a:pt x="112969" y="32422"/>
                    <a:pt x="112939" y="32410"/>
                  </a:cubicBezTo>
                  <a:cubicBezTo>
                    <a:pt x="111453" y="31825"/>
                    <a:pt x="110100" y="30530"/>
                    <a:pt x="109588" y="28994"/>
                  </a:cubicBezTo>
                  <a:cubicBezTo>
                    <a:pt x="109549" y="28868"/>
                    <a:pt x="109653" y="28782"/>
                    <a:pt x="109758" y="28782"/>
                  </a:cubicBezTo>
                  <a:close/>
                  <a:moveTo>
                    <a:pt x="80789" y="92307"/>
                  </a:moveTo>
                  <a:cubicBezTo>
                    <a:pt x="80989" y="92307"/>
                    <a:pt x="81129" y="92588"/>
                    <a:pt x="80909" y="92693"/>
                  </a:cubicBezTo>
                  <a:cubicBezTo>
                    <a:pt x="79954" y="93143"/>
                    <a:pt x="78895" y="93363"/>
                    <a:pt x="77837" y="93363"/>
                  </a:cubicBezTo>
                  <a:cubicBezTo>
                    <a:pt x="77361" y="93363"/>
                    <a:pt x="76885" y="93319"/>
                    <a:pt x="76419" y="93231"/>
                  </a:cubicBezTo>
                  <a:cubicBezTo>
                    <a:pt x="76312" y="93214"/>
                    <a:pt x="76336" y="93035"/>
                    <a:pt x="76440" y="93035"/>
                  </a:cubicBezTo>
                  <a:cubicBezTo>
                    <a:pt x="76442" y="93035"/>
                    <a:pt x="76445" y="93035"/>
                    <a:pt x="76447" y="93035"/>
                  </a:cubicBezTo>
                  <a:cubicBezTo>
                    <a:pt x="76713" y="93058"/>
                    <a:pt x="76974" y="93070"/>
                    <a:pt x="77231" y="93070"/>
                  </a:cubicBezTo>
                  <a:cubicBezTo>
                    <a:pt x="78435" y="93070"/>
                    <a:pt x="79550" y="92816"/>
                    <a:pt x="80699" y="92326"/>
                  </a:cubicBezTo>
                  <a:cubicBezTo>
                    <a:pt x="80730" y="92313"/>
                    <a:pt x="80760" y="92307"/>
                    <a:pt x="80789" y="92307"/>
                  </a:cubicBezTo>
                  <a:close/>
                  <a:moveTo>
                    <a:pt x="79647" y="93634"/>
                  </a:moveTo>
                  <a:cubicBezTo>
                    <a:pt x="79803" y="93634"/>
                    <a:pt x="79798" y="93869"/>
                    <a:pt x="79666" y="93922"/>
                  </a:cubicBezTo>
                  <a:cubicBezTo>
                    <a:pt x="78452" y="94391"/>
                    <a:pt x="77109" y="94552"/>
                    <a:pt x="75781" y="94552"/>
                  </a:cubicBezTo>
                  <a:cubicBezTo>
                    <a:pt x="75077" y="94552"/>
                    <a:pt x="74378" y="94507"/>
                    <a:pt x="73703" y="94439"/>
                  </a:cubicBezTo>
                  <a:cubicBezTo>
                    <a:pt x="73519" y="94421"/>
                    <a:pt x="73507" y="94141"/>
                    <a:pt x="73694" y="94141"/>
                  </a:cubicBezTo>
                  <a:cubicBezTo>
                    <a:pt x="73697" y="94141"/>
                    <a:pt x="73700" y="94141"/>
                    <a:pt x="73703" y="94141"/>
                  </a:cubicBezTo>
                  <a:cubicBezTo>
                    <a:pt x="73907" y="94149"/>
                    <a:pt x="74109" y="94153"/>
                    <a:pt x="74310" y="94153"/>
                  </a:cubicBezTo>
                  <a:cubicBezTo>
                    <a:pt x="76109" y="94153"/>
                    <a:pt x="77832" y="93844"/>
                    <a:pt x="79629" y="93635"/>
                  </a:cubicBezTo>
                  <a:cubicBezTo>
                    <a:pt x="79635" y="93634"/>
                    <a:pt x="79641" y="93634"/>
                    <a:pt x="79647" y="93634"/>
                  </a:cubicBezTo>
                  <a:close/>
                  <a:moveTo>
                    <a:pt x="175231" y="0"/>
                  </a:moveTo>
                  <a:cubicBezTo>
                    <a:pt x="174265" y="0"/>
                    <a:pt x="173274" y="213"/>
                    <a:pt x="172270" y="571"/>
                  </a:cubicBezTo>
                  <a:cubicBezTo>
                    <a:pt x="172302" y="645"/>
                    <a:pt x="172316" y="725"/>
                    <a:pt x="172311" y="804"/>
                  </a:cubicBezTo>
                  <a:cubicBezTo>
                    <a:pt x="171954" y="9017"/>
                    <a:pt x="170899" y="17677"/>
                    <a:pt x="166381" y="24754"/>
                  </a:cubicBezTo>
                  <a:cubicBezTo>
                    <a:pt x="160631" y="33775"/>
                    <a:pt x="150565" y="37410"/>
                    <a:pt x="140348" y="37410"/>
                  </a:cubicBezTo>
                  <a:cubicBezTo>
                    <a:pt x="135193" y="37410"/>
                    <a:pt x="130000" y="36485"/>
                    <a:pt x="125303" y="34860"/>
                  </a:cubicBezTo>
                  <a:cubicBezTo>
                    <a:pt x="118700" y="32573"/>
                    <a:pt x="112962" y="28430"/>
                    <a:pt x="109761" y="22098"/>
                  </a:cubicBezTo>
                  <a:cubicBezTo>
                    <a:pt x="106656" y="15957"/>
                    <a:pt x="105705" y="8659"/>
                    <a:pt x="106121" y="1837"/>
                  </a:cubicBezTo>
                  <a:lnTo>
                    <a:pt x="106121" y="1837"/>
                  </a:lnTo>
                  <a:cubicBezTo>
                    <a:pt x="106062" y="1875"/>
                    <a:pt x="105993" y="1898"/>
                    <a:pt x="105919" y="1898"/>
                  </a:cubicBezTo>
                  <a:cubicBezTo>
                    <a:pt x="105857" y="1898"/>
                    <a:pt x="105791" y="1882"/>
                    <a:pt x="105724" y="1842"/>
                  </a:cubicBezTo>
                  <a:cubicBezTo>
                    <a:pt x="104788" y="1311"/>
                    <a:pt x="103873" y="1085"/>
                    <a:pt x="102979" y="1085"/>
                  </a:cubicBezTo>
                  <a:cubicBezTo>
                    <a:pt x="101432" y="1085"/>
                    <a:pt x="99946" y="1762"/>
                    <a:pt x="98518" y="2706"/>
                  </a:cubicBezTo>
                  <a:cubicBezTo>
                    <a:pt x="98547" y="2738"/>
                    <a:pt x="98568" y="2778"/>
                    <a:pt x="98576" y="2821"/>
                  </a:cubicBezTo>
                  <a:cubicBezTo>
                    <a:pt x="100319" y="12121"/>
                    <a:pt x="101608" y="21472"/>
                    <a:pt x="107160" y="29441"/>
                  </a:cubicBezTo>
                  <a:cubicBezTo>
                    <a:pt x="112079" y="36515"/>
                    <a:pt x="119294" y="40109"/>
                    <a:pt x="127644" y="41567"/>
                  </a:cubicBezTo>
                  <a:cubicBezTo>
                    <a:pt x="129920" y="41965"/>
                    <a:pt x="132243" y="42285"/>
                    <a:pt x="134589" y="42509"/>
                  </a:cubicBezTo>
                  <a:cubicBezTo>
                    <a:pt x="134553" y="42490"/>
                    <a:pt x="134516" y="42477"/>
                    <a:pt x="134485" y="42458"/>
                  </a:cubicBezTo>
                  <a:cubicBezTo>
                    <a:pt x="134421" y="42423"/>
                    <a:pt x="134459" y="42348"/>
                    <a:pt x="134515" y="42348"/>
                  </a:cubicBezTo>
                  <a:cubicBezTo>
                    <a:pt x="134524" y="42348"/>
                    <a:pt x="134534" y="42350"/>
                    <a:pt x="134543" y="42354"/>
                  </a:cubicBezTo>
                  <a:cubicBezTo>
                    <a:pt x="134672" y="42409"/>
                    <a:pt x="134796" y="42477"/>
                    <a:pt x="134924" y="42546"/>
                  </a:cubicBezTo>
                  <a:lnTo>
                    <a:pt x="135074" y="42559"/>
                  </a:lnTo>
                  <a:cubicBezTo>
                    <a:pt x="134987" y="42798"/>
                    <a:pt x="134959" y="43054"/>
                    <a:pt x="134991" y="43305"/>
                  </a:cubicBezTo>
                  <a:cubicBezTo>
                    <a:pt x="135051" y="43163"/>
                    <a:pt x="135111" y="43021"/>
                    <a:pt x="135165" y="42880"/>
                  </a:cubicBezTo>
                  <a:cubicBezTo>
                    <a:pt x="135243" y="42681"/>
                    <a:pt x="135418" y="42594"/>
                    <a:pt x="135589" y="42594"/>
                  </a:cubicBezTo>
                  <a:cubicBezTo>
                    <a:pt x="135847" y="42594"/>
                    <a:pt x="136097" y="42794"/>
                    <a:pt x="135984" y="43109"/>
                  </a:cubicBezTo>
                  <a:cubicBezTo>
                    <a:pt x="128298" y="64315"/>
                    <a:pt x="109478" y="80040"/>
                    <a:pt x="88188" y="86506"/>
                  </a:cubicBezTo>
                  <a:cubicBezTo>
                    <a:pt x="79665" y="89096"/>
                    <a:pt x="70743" y="90327"/>
                    <a:pt x="61833" y="90327"/>
                  </a:cubicBezTo>
                  <a:cubicBezTo>
                    <a:pt x="59483" y="90327"/>
                    <a:pt x="57133" y="90241"/>
                    <a:pt x="54791" y="90072"/>
                  </a:cubicBezTo>
                  <a:cubicBezTo>
                    <a:pt x="52971" y="89944"/>
                    <a:pt x="51138" y="89765"/>
                    <a:pt x="49309" y="89541"/>
                  </a:cubicBezTo>
                  <a:cubicBezTo>
                    <a:pt x="49290" y="89555"/>
                    <a:pt x="49273" y="89564"/>
                    <a:pt x="49255" y="89578"/>
                  </a:cubicBezTo>
                  <a:cubicBezTo>
                    <a:pt x="49190" y="89618"/>
                    <a:pt x="49127" y="89635"/>
                    <a:pt x="49068" y="89635"/>
                  </a:cubicBezTo>
                  <a:cubicBezTo>
                    <a:pt x="48956" y="89635"/>
                    <a:pt x="48859" y="89572"/>
                    <a:pt x="48797" y="89483"/>
                  </a:cubicBezTo>
                  <a:cubicBezTo>
                    <a:pt x="40045" y="88362"/>
                    <a:pt x="31357" y="85970"/>
                    <a:pt x="24211" y="80672"/>
                  </a:cubicBezTo>
                  <a:cubicBezTo>
                    <a:pt x="16232" y="74755"/>
                    <a:pt x="10618" y="65961"/>
                    <a:pt x="8743" y="56195"/>
                  </a:cubicBezTo>
                  <a:cubicBezTo>
                    <a:pt x="6845" y="46322"/>
                    <a:pt x="8408" y="34348"/>
                    <a:pt x="15263" y="26574"/>
                  </a:cubicBezTo>
                  <a:cubicBezTo>
                    <a:pt x="20733" y="20371"/>
                    <a:pt x="28808" y="17760"/>
                    <a:pt x="36865" y="17760"/>
                  </a:cubicBezTo>
                  <a:cubicBezTo>
                    <a:pt x="38909" y="17760"/>
                    <a:pt x="40951" y="17928"/>
                    <a:pt x="42950" y="18248"/>
                  </a:cubicBezTo>
                  <a:cubicBezTo>
                    <a:pt x="53342" y="19918"/>
                    <a:pt x="62286" y="25139"/>
                    <a:pt x="65865" y="35451"/>
                  </a:cubicBezTo>
                  <a:cubicBezTo>
                    <a:pt x="73126" y="56359"/>
                    <a:pt x="57988" y="77017"/>
                    <a:pt x="40315" y="86643"/>
                  </a:cubicBezTo>
                  <a:cubicBezTo>
                    <a:pt x="40253" y="86676"/>
                    <a:pt x="40191" y="86690"/>
                    <a:pt x="40133" y="86690"/>
                  </a:cubicBezTo>
                  <a:cubicBezTo>
                    <a:pt x="40037" y="86690"/>
                    <a:pt x="39951" y="86652"/>
                    <a:pt x="39886" y="86592"/>
                  </a:cubicBezTo>
                  <a:cubicBezTo>
                    <a:pt x="39821" y="86624"/>
                    <a:pt x="39763" y="86652"/>
                    <a:pt x="39694" y="86679"/>
                  </a:cubicBezTo>
                  <a:cubicBezTo>
                    <a:pt x="42876" y="87530"/>
                    <a:pt x="46137" y="88148"/>
                    <a:pt x="49433" y="88568"/>
                  </a:cubicBezTo>
                  <a:cubicBezTo>
                    <a:pt x="59953" y="81338"/>
                    <a:pt x="68660" y="71102"/>
                    <a:pt x="72830" y="58925"/>
                  </a:cubicBezTo>
                  <a:cubicBezTo>
                    <a:pt x="75340" y="51587"/>
                    <a:pt x="74920" y="44338"/>
                    <a:pt x="72757" y="36973"/>
                  </a:cubicBezTo>
                  <a:cubicBezTo>
                    <a:pt x="70645" y="29780"/>
                    <a:pt x="68135" y="23141"/>
                    <a:pt x="61673" y="18811"/>
                  </a:cubicBezTo>
                  <a:cubicBezTo>
                    <a:pt x="54402" y="13940"/>
                    <a:pt x="45497" y="11193"/>
                    <a:pt x="36675" y="11193"/>
                  </a:cubicBezTo>
                  <a:cubicBezTo>
                    <a:pt x="34109" y="11193"/>
                    <a:pt x="31550" y="11426"/>
                    <a:pt x="29040" y="11906"/>
                  </a:cubicBezTo>
                  <a:cubicBezTo>
                    <a:pt x="18464" y="13932"/>
                    <a:pt x="9584" y="20580"/>
                    <a:pt x="4560" y="30086"/>
                  </a:cubicBezTo>
                  <a:cubicBezTo>
                    <a:pt x="2145" y="34645"/>
                    <a:pt x="673" y="39721"/>
                    <a:pt x="357" y="44878"/>
                  </a:cubicBezTo>
                  <a:cubicBezTo>
                    <a:pt x="1" y="50694"/>
                    <a:pt x="1376" y="56264"/>
                    <a:pt x="3389" y="61686"/>
                  </a:cubicBezTo>
                  <a:cubicBezTo>
                    <a:pt x="5643" y="67763"/>
                    <a:pt x="8135" y="73767"/>
                    <a:pt x="12565" y="78613"/>
                  </a:cubicBezTo>
                  <a:cubicBezTo>
                    <a:pt x="16644" y="83072"/>
                    <a:pt x="21738" y="86629"/>
                    <a:pt x="27096" y="89382"/>
                  </a:cubicBezTo>
                  <a:cubicBezTo>
                    <a:pt x="37419" y="94683"/>
                    <a:pt x="49078" y="96401"/>
                    <a:pt x="60589" y="96401"/>
                  </a:cubicBezTo>
                  <a:cubicBezTo>
                    <a:pt x="61698" y="96401"/>
                    <a:pt x="62805" y="96385"/>
                    <a:pt x="63909" y="96354"/>
                  </a:cubicBezTo>
                  <a:cubicBezTo>
                    <a:pt x="75883" y="96031"/>
                    <a:pt x="87874" y="93712"/>
                    <a:pt x="98984" y="89190"/>
                  </a:cubicBezTo>
                  <a:cubicBezTo>
                    <a:pt x="119428" y="80864"/>
                    <a:pt x="136592" y="64421"/>
                    <a:pt x="144095" y="43484"/>
                  </a:cubicBezTo>
                  <a:cubicBezTo>
                    <a:pt x="144126" y="43405"/>
                    <a:pt x="144178" y="43337"/>
                    <a:pt x="144247" y="43287"/>
                  </a:cubicBezTo>
                  <a:cubicBezTo>
                    <a:pt x="144247" y="43281"/>
                    <a:pt x="144248" y="43274"/>
                    <a:pt x="144252" y="43269"/>
                  </a:cubicBezTo>
                  <a:cubicBezTo>
                    <a:pt x="144315" y="43102"/>
                    <a:pt x="144417" y="42952"/>
                    <a:pt x="144548" y="42830"/>
                  </a:cubicBezTo>
                  <a:cubicBezTo>
                    <a:pt x="144731" y="42666"/>
                    <a:pt x="145030" y="42519"/>
                    <a:pt x="145303" y="42519"/>
                  </a:cubicBezTo>
                  <a:cubicBezTo>
                    <a:pt x="145412" y="42519"/>
                    <a:pt x="145517" y="42542"/>
                    <a:pt x="145610" y="42597"/>
                  </a:cubicBezTo>
                  <a:cubicBezTo>
                    <a:pt x="145645" y="42615"/>
                    <a:pt x="145664" y="42647"/>
                    <a:pt x="145682" y="42675"/>
                  </a:cubicBezTo>
                  <a:cubicBezTo>
                    <a:pt x="148760" y="42432"/>
                    <a:pt x="151795" y="41929"/>
                    <a:pt x="154735" y="41075"/>
                  </a:cubicBezTo>
                  <a:cubicBezTo>
                    <a:pt x="162463" y="38825"/>
                    <a:pt x="169208" y="34061"/>
                    <a:pt x="172980" y="26849"/>
                  </a:cubicBezTo>
                  <a:cubicBezTo>
                    <a:pt x="176994" y="19181"/>
                    <a:pt x="178599" y="10018"/>
                    <a:pt x="179125" y="1468"/>
                  </a:cubicBezTo>
                  <a:cubicBezTo>
                    <a:pt x="179125" y="1464"/>
                    <a:pt x="179128" y="1462"/>
                    <a:pt x="179130" y="1459"/>
                  </a:cubicBezTo>
                  <a:cubicBezTo>
                    <a:pt x="177904" y="423"/>
                    <a:pt x="176593" y="0"/>
                    <a:pt x="175231"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7"/>
            <p:cNvSpPr/>
            <p:nvPr/>
          </p:nvSpPr>
          <p:spPr>
            <a:xfrm>
              <a:off x="6675300" y="3060475"/>
              <a:ext cx="20550" cy="94600"/>
            </a:xfrm>
            <a:custGeom>
              <a:avLst/>
              <a:gdLst/>
              <a:ahLst/>
              <a:cxnLst/>
              <a:rect l="l" t="t" r="r" b="b"/>
              <a:pathLst>
                <a:path w="822" h="3784" extrusionOk="0">
                  <a:moveTo>
                    <a:pt x="436" y="1"/>
                  </a:moveTo>
                  <a:cubicBezTo>
                    <a:pt x="358" y="1"/>
                    <a:pt x="275" y="53"/>
                    <a:pt x="278" y="143"/>
                  </a:cubicBezTo>
                  <a:cubicBezTo>
                    <a:pt x="305" y="1309"/>
                    <a:pt x="67" y="2424"/>
                    <a:pt x="8" y="3577"/>
                  </a:cubicBezTo>
                  <a:cubicBezTo>
                    <a:pt x="1" y="3715"/>
                    <a:pt x="103" y="3784"/>
                    <a:pt x="211" y="3784"/>
                  </a:cubicBezTo>
                  <a:cubicBezTo>
                    <a:pt x="302" y="3784"/>
                    <a:pt x="398" y="3734"/>
                    <a:pt x="433" y="3636"/>
                  </a:cubicBezTo>
                  <a:cubicBezTo>
                    <a:pt x="822" y="2538"/>
                    <a:pt x="721" y="1235"/>
                    <a:pt x="566" y="106"/>
                  </a:cubicBezTo>
                  <a:cubicBezTo>
                    <a:pt x="556" y="33"/>
                    <a:pt x="498" y="1"/>
                    <a:pt x="43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7"/>
            <p:cNvSpPr/>
            <p:nvPr/>
          </p:nvSpPr>
          <p:spPr>
            <a:xfrm>
              <a:off x="6589050" y="463650"/>
              <a:ext cx="88675" cy="45225"/>
            </a:xfrm>
            <a:custGeom>
              <a:avLst/>
              <a:gdLst/>
              <a:ahLst/>
              <a:cxnLst/>
              <a:rect l="l" t="t" r="r" b="b"/>
              <a:pathLst>
                <a:path w="3547" h="1809" extrusionOk="0">
                  <a:moveTo>
                    <a:pt x="868" y="0"/>
                  </a:moveTo>
                  <a:cubicBezTo>
                    <a:pt x="634" y="0"/>
                    <a:pt x="404" y="28"/>
                    <a:pt x="185" y="84"/>
                  </a:cubicBezTo>
                  <a:cubicBezTo>
                    <a:pt x="0" y="134"/>
                    <a:pt x="28" y="432"/>
                    <a:pt x="222" y="432"/>
                  </a:cubicBezTo>
                  <a:cubicBezTo>
                    <a:pt x="227" y="432"/>
                    <a:pt x="231" y="432"/>
                    <a:pt x="236" y="432"/>
                  </a:cubicBezTo>
                  <a:cubicBezTo>
                    <a:pt x="331" y="425"/>
                    <a:pt x="425" y="422"/>
                    <a:pt x="516" y="422"/>
                  </a:cubicBezTo>
                  <a:cubicBezTo>
                    <a:pt x="1593" y="422"/>
                    <a:pt x="2371" y="888"/>
                    <a:pt x="3083" y="1730"/>
                  </a:cubicBezTo>
                  <a:cubicBezTo>
                    <a:pt x="3130" y="1785"/>
                    <a:pt x="3185" y="1808"/>
                    <a:pt x="3239" y="1808"/>
                  </a:cubicBezTo>
                  <a:cubicBezTo>
                    <a:pt x="3397" y="1808"/>
                    <a:pt x="3546" y="1613"/>
                    <a:pt x="3458" y="1442"/>
                  </a:cubicBezTo>
                  <a:cubicBezTo>
                    <a:pt x="2988" y="533"/>
                    <a:pt x="1896" y="0"/>
                    <a:pt x="86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7"/>
            <p:cNvSpPr/>
            <p:nvPr/>
          </p:nvSpPr>
          <p:spPr>
            <a:xfrm>
              <a:off x="6245775" y="381400"/>
              <a:ext cx="480375" cy="296400"/>
            </a:xfrm>
            <a:custGeom>
              <a:avLst/>
              <a:gdLst/>
              <a:ahLst/>
              <a:cxnLst/>
              <a:rect l="l" t="t" r="r" b="b"/>
              <a:pathLst>
                <a:path w="19215" h="11856" extrusionOk="0">
                  <a:moveTo>
                    <a:pt x="14598" y="3290"/>
                  </a:moveTo>
                  <a:cubicBezTo>
                    <a:pt x="15627" y="3290"/>
                    <a:pt x="16719" y="3823"/>
                    <a:pt x="17189" y="4732"/>
                  </a:cubicBezTo>
                  <a:cubicBezTo>
                    <a:pt x="17277" y="4903"/>
                    <a:pt x="17128" y="5098"/>
                    <a:pt x="16970" y="5098"/>
                  </a:cubicBezTo>
                  <a:cubicBezTo>
                    <a:pt x="16916" y="5098"/>
                    <a:pt x="16861" y="5075"/>
                    <a:pt x="16814" y="5020"/>
                  </a:cubicBezTo>
                  <a:cubicBezTo>
                    <a:pt x="16102" y="4178"/>
                    <a:pt x="15324" y="3712"/>
                    <a:pt x="14246" y="3712"/>
                  </a:cubicBezTo>
                  <a:cubicBezTo>
                    <a:pt x="14155" y="3712"/>
                    <a:pt x="14061" y="3715"/>
                    <a:pt x="13965" y="3722"/>
                  </a:cubicBezTo>
                  <a:cubicBezTo>
                    <a:pt x="13961" y="3722"/>
                    <a:pt x="13956" y="3722"/>
                    <a:pt x="13952" y="3722"/>
                  </a:cubicBezTo>
                  <a:cubicBezTo>
                    <a:pt x="13758" y="3722"/>
                    <a:pt x="13731" y="3423"/>
                    <a:pt x="13914" y="3374"/>
                  </a:cubicBezTo>
                  <a:cubicBezTo>
                    <a:pt x="14134" y="3318"/>
                    <a:pt x="14364" y="3290"/>
                    <a:pt x="14598" y="3290"/>
                  </a:cubicBezTo>
                  <a:close/>
                  <a:moveTo>
                    <a:pt x="14171" y="4183"/>
                  </a:moveTo>
                  <a:cubicBezTo>
                    <a:pt x="14177" y="4183"/>
                    <a:pt x="14183" y="4183"/>
                    <a:pt x="14189" y="4184"/>
                  </a:cubicBezTo>
                  <a:cubicBezTo>
                    <a:pt x="15145" y="4279"/>
                    <a:pt x="15981" y="4828"/>
                    <a:pt x="16420" y="5692"/>
                  </a:cubicBezTo>
                  <a:cubicBezTo>
                    <a:pt x="16524" y="5896"/>
                    <a:pt x="16340" y="6081"/>
                    <a:pt x="16169" y="6081"/>
                  </a:cubicBezTo>
                  <a:cubicBezTo>
                    <a:pt x="16091" y="6081"/>
                    <a:pt x="16016" y="6042"/>
                    <a:pt x="15972" y="5949"/>
                  </a:cubicBezTo>
                  <a:cubicBezTo>
                    <a:pt x="15630" y="5194"/>
                    <a:pt x="14957" y="4706"/>
                    <a:pt x="14135" y="4591"/>
                  </a:cubicBezTo>
                  <a:cubicBezTo>
                    <a:pt x="13912" y="4559"/>
                    <a:pt x="13957" y="4183"/>
                    <a:pt x="14171" y="4183"/>
                  </a:cubicBezTo>
                  <a:close/>
                  <a:moveTo>
                    <a:pt x="2923" y="0"/>
                  </a:moveTo>
                  <a:cubicBezTo>
                    <a:pt x="1304" y="1934"/>
                    <a:pt x="335" y="3662"/>
                    <a:pt x="1" y="6232"/>
                  </a:cubicBezTo>
                  <a:cubicBezTo>
                    <a:pt x="2388" y="8117"/>
                    <a:pt x="4849" y="9817"/>
                    <a:pt x="7747" y="10833"/>
                  </a:cubicBezTo>
                  <a:cubicBezTo>
                    <a:pt x="9078" y="11293"/>
                    <a:pt x="10509" y="11710"/>
                    <a:pt x="11917" y="11829"/>
                  </a:cubicBezTo>
                  <a:cubicBezTo>
                    <a:pt x="11927" y="11832"/>
                    <a:pt x="11937" y="11833"/>
                    <a:pt x="11948" y="11833"/>
                  </a:cubicBezTo>
                  <a:cubicBezTo>
                    <a:pt x="11951" y="11833"/>
                    <a:pt x="11955" y="11833"/>
                    <a:pt x="11958" y="11833"/>
                  </a:cubicBezTo>
                  <a:cubicBezTo>
                    <a:pt x="12044" y="11724"/>
                    <a:pt x="12183" y="11646"/>
                    <a:pt x="12316" y="11646"/>
                  </a:cubicBezTo>
                  <a:cubicBezTo>
                    <a:pt x="12410" y="11646"/>
                    <a:pt x="12501" y="11684"/>
                    <a:pt x="12570" y="11774"/>
                  </a:cubicBezTo>
                  <a:cubicBezTo>
                    <a:pt x="12593" y="11801"/>
                    <a:pt x="12611" y="11829"/>
                    <a:pt x="12634" y="11856"/>
                  </a:cubicBezTo>
                  <a:cubicBezTo>
                    <a:pt x="14536" y="11824"/>
                    <a:pt x="15295" y="10873"/>
                    <a:pt x="16366" y="9163"/>
                  </a:cubicBezTo>
                  <a:cubicBezTo>
                    <a:pt x="17353" y="7581"/>
                    <a:pt x="19214" y="4893"/>
                    <a:pt x="16896" y="3274"/>
                  </a:cubicBezTo>
                  <a:cubicBezTo>
                    <a:pt x="15844" y="2542"/>
                    <a:pt x="14015" y="2359"/>
                    <a:pt x="12800" y="2039"/>
                  </a:cubicBezTo>
                  <a:cubicBezTo>
                    <a:pt x="9572" y="1198"/>
                    <a:pt x="6316" y="462"/>
                    <a:pt x="3006" y="23"/>
                  </a:cubicBezTo>
                  <a:cubicBezTo>
                    <a:pt x="2978" y="17"/>
                    <a:pt x="2950" y="9"/>
                    <a:pt x="2923"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7"/>
            <p:cNvSpPr/>
            <p:nvPr/>
          </p:nvSpPr>
          <p:spPr>
            <a:xfrm>
              <a:off x="6655775" y="3078175"/>
              <a:ext cx="15100" cy="83700"/>
            </a:xfrm>
            <a:custGeom>
              <a:avLst/>
              <a:gdLst/>
              <a:ahLst/>
              <a:cxnLst/>
              <a:rect l="l" t="t" r="r" b="b"/>
              <a:pathLst>
                <a:path w="604" h="3348" extrusionOk="0">
                  <a:moveTo>
                    <a:pt x="302" y="1"/>
                  </a:moveTo>
                  <a:cubicBezTo>
                    <a:pt x="245" y="1"/>
                    <a:pt x="188" y="40"/>
                    <a:pt x="177" y="120"/>
                  </a:cubicBezTo>
                  <a:cubicBezTo>
                    <a:pt x="46" y="1105"/>
                    <a:pt x="0" y="2099"/>
                    <a:pt x="40" y="3093"/>
                  </a:cubicBezTo>
                  <a:cubicBezTo>
                    <a:pt x="46" y="3262"/>
                    <a:pt x="175" y="3348"/>
                    <a:pt x="303" y="3348"/>
                  </a:cubicBezTo>
                  <a:cubicBezTo>
                    <a:pt x="431" y="3348"/>
                    <a:pt x="558" y="3264"/>
                    <a:pt x="565" y="3093"/>
                  </a:cubicBezTo>
                  <a:cubicBezTo>
                    <a:pt x="603" y="2099"/>
                    <a:pt x="558" y="1105"/>
                    <a:pt x="428" y="120"/>
                  </a:cubicBezTo>
                  <a:cubicBezTo>
                    <a:pt x="416" y="40"/>
                    <a:pt x="359" y="1"/>
                    <a:pt x="30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7"/>
            <p:cNvSpPr/>
            <p:nvPr/>
          </p:nvSpPr>
          <p:spPr>
            <a:xfrm>
              <a:off x="6593550" y="485950"/>
              <a:ext cx="65350" cy="47475"/>
            </a:xfrm>
            <a:custGeom>
              <a:avLst/>
              <a:gdLst/>
              <a:ahLst/>
              <a:cxnLst/>
              <a:rect l="l" t="t" r="r" b="b"/>
              <a:pathLst>
                <a:path w="2614" h="1899" extrusionOk="0">
                  <a:moveTo>
                    <a:pt x="260" y="1"/>
                  </a:moveTo>
                  <a:cubicBezTo>
                    <a:pt x="46" y="1"/>
                    <a:pt x="1" y="377"/>
                    <a:pt x="224" y="408"/>
                  </a:cubicBezTo>
                  <a:cubicBezTo>
                    <a:pt x="1046" y="522"/>
                    <a:pt x="1719" y="1011"/>
                    <a:pt x="2061" y="1766"/>
                  </a:cubicBezTo>
                  <a:cubicBezTo>
                    <a:pt x="2105" y="1860"/>
                    <a:pt x="2180" y="1898"/>
                    <a:pt x="2258" y="1898"/>
                  </a:cubicBezTo>
                  <a:cubicBezTo>
                    <a:pt x="2429" y="1898"/>
                    <a:pt x="2613" y="1714"/>
                    <a:pt x="2509" y="1510"/>
                  </a:cubicBezTo>
                  <a:cubicBezTo>
                    <a:pt x="2070" y="646"/>
                    <a:pt x="1234" y="97"/>
                    <a:pt x="278" y="2"/>
                  </a:cubicBezTo>
                  <a:cubicBezTo>
                    <a:pt x="272" y="1"/>
                    <a:pt x="266" y="1"/>
                    <a:pt x="26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7"/>
            <p:cNvSpPr/>
            <p:nvPr/>
          </p:nvSpPr>
          <p:spPr>
            <a:xfrm>
              <a:off x="5616275" y="461925"/>
              <a:ext cx="745675" cy="206975"/>
            </a:xfrm>
            <a:custGeom>
              <a:avLst/>
              <a:gdLst/>
              <a:ahLst/>
              <a:cxnLst/>
              <a:rect l="l" t="t" r="r" b="b"/>
              <a:pathLst>
                <a:path w="29827" h="8279" extrusionOk="0">
                  <a:moveTo>
                    <a:pt x="10530" y="0"/>
                  </a:moveTo>
                  <a:cubicBezTo>
                    <a:pt x="6979" y="0"/>
                    <a:pt x="3436" y="405"/>
                    <a:pt x="1" y="1282"/>
                  </a:cubicBezTo>
                  <a:cubicBezTo>
                    <a:pt x="8172" y="1337"/>
                    <a:pt x="16879" y="2115"/>
                    <a:pt x="24322" y="5302"/>
                  </a:cubicBezTo>
                  <a:cubicBezTo>
                    <a:pt x="26238" y="6120"/>
                    <a:pt x="27907" y="7127"/>
                    <a:pt x="29366" y="8279"/>
                  </a:cubicBezTo>
                  <a:lnTo>
                    <a:pt x="29826" y="7428"/>
                  </a:lnTo>
                  <a:cubicBezTo>
                    <a:pt x="27842" y="6395"/>
                    <a:pt x="26037" y="5046"/>
                    <a:pt x="24583" y="3373"/>
                  </a:cubicBezTo>
                  <a:cubicBezTo>
                    <a:pt x="24432" y="3199"/>
                    <a:pt x="24482" y="3007"/>
                    <a:pt x="24614" y="2902"/>
                  </a:cubicBezTo>
                  <a:cubicBezTo>
                    <a:pt x="24583" y="2559"/>
                    <a:pt x="24575" y="2213"/>
                    <a:pt x="24591" y="1868"/>
                  </a:cubicBezTo>
                  <a:lnTo>
                    <a:pt x="24591" y="1868"/>
                  </a:lnTo>
                  <a:cubicBezTo>
                    <a:pt x="24522" y="1903"/>
                    <a:pt x="24446" y="1922"/>
                    <a:pt x="24370" y="1922"/>
                  </a:cubicBezTo>
                  <a:cubicBezTo>
                    <a:pt x="24322" y="1922"/>
                    <a:pt x="24273" y="1914"/>
                    <a:pt x="24226" y="1899"/>
                  </a:cubicBezTo>
                  <a:cubicBezTo>
                    <a:pt x="19789" y="685"/>
                    <a:pt x="15152" y="0"/>
                    <a:pt x="10530" y="0"/>
                  </a:cubicBez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7"/>
            <p:cNvSpPr/>
            <p:nvPr/>
          </p:nvSpPr>
          <p:spPr>
            <a:xfrm>
              <a:off x="4740075" y="357750"/>
              <a:ext cx="1525400" cy="2668000"/>
            </a:xfrm>
            <a:custGeom>
              <a:avLst/>
              <a:gdLst/>
              <a:ahLst/>
              <a:cxnLst/>
              <a:rect l="l" t="t" r="r" b="b"/>
              <a:pathLst>
                <a:path w="61016" h="106720" extrusionOk="0">
                  <a:moveTo>
                    <a:pt x="46375" y="0"/>
                  </a:moveTo>
                  <a:cubicBezTo>
                    <a:pt x="40618" y="0"/>
                    <a:pt x="34864" y="890"/>
                    <a:pt x="29320" y="2652"/>
                  </a:cubicBezTo>
                  <a:cubicBezTo>
                    <a:pt x="20376" y="5495"/>
                    <a:pt x="12708" y="10534"/>
                    <a:pt x="8186" y="18938"/>
                  </a:cubicBezTo>
                  <a:cubicBezTo>
                    <a:pt x="3664" y="27333"/>
                    <a:pt x="2585" y="36986"/>
                    <a:pt x="2150" y="46363"/>
                  </a:cubicBezTo>
                  <a:cubicBezTo>
                    <a:pt x="1221" y="66464"/>
                    <a:pt x="572" y="86596"/>
                    <a:pt x="1" y="106711"/>
                  </a:cubicBezTo>
                  <a:cubicBezTo>
                    <a:pt x="741" y="106401"/>
                    <a:pt x="1560" y="106258"/>
                    <a:pt x="2384" y="106258"/>
                  </a:cubicBezTo>
                  <a:cubicBezTo>
                    <a:pt x="3265" y="106258"/>
                    <a:pt x="4154" y="106422"/>
                    <a:pt x="4962" y="106720"/>
                  </a:cubicBezTo>
                  <a:cubicBezTo>
                    <a:pt x="4954" y="106698"/>
                    <a:pt x="4951" y="106674"/>
                    <a:pt x="4948" y="106651"/>
                  </a:cubicBezTo>
                  <a:cubicBezTo>
                    <a:pt x="4660" y="94905"/>
                    <a:pt x="5113" y="83125"/>
                    <a:pt x="5337" y="71384"/>
                  </a:cubicBezTo>
                  <a:cubicBezTo>
                    <a:pt x="5525" y="61434"/>
                    <a:pt x="5675" y="51485"/>
                    <a:pt x="7001" y="41608"/>
                  </a:cubicBezTo>
                  <a:cubicBezTo>
                    <a:pt x="8140" y="33127"/>
                    <a:pt x="9749" y="24352"/>
                    <a:pt x="15080" y="17407"/>
                  </a:cubicBezTo>
                  <a:cubicBezTo>
                    <a:pt x="19378" y="11810"/>
                    <a:pt x="25022" y="7996"/>
                    <a:pt x="31276" y="5747"/>
                  </a:cubicBezTo>
                  <a:cubicBezTo>
                    <a:pt x="31327" y="5596"/>
                    <a:pt x="31459" y="5468"/>
                    <a:pt x="31669" y="5463"/>
                  </a:cubicBezTo>
                  <a:cubicBezTo>
                    <a:pt x="31816" y="5463"/>
                    <a:pt x="31958" y="5463"/>
                    <a:pt x="32105" y="5458"/>
                  </a:cubicBezTo>
                  <a:cubicBezTo>
                    <a:pt x="36592" y="3956"/>
                    <a:pt x="41373" y="3243"/>
                    <a:pt x="46185" y="3243"/>
                  </a:cubicBezTo>
                  <a:cubicBezTo>
                    <a:pt x="50686" y="3243"/>
                    <a:pt x="55214" y="3867"/>
                    <a:pt x="59553" y="5056"/>
                  </a:cubicBezTo>
                  <a:cubicBezTo>
                    <a:pt x="59618" y="5074"/>
                    <a:pt x="59680" y="5103"/>
                    <a:pt x="59735" y="5144"/>
                  </a:cubicBezTo>
                  <a:cubicBezTo>
                    <a:pt x="59927" y="4010"/>
                    <a:pt x="60366" y="2885"/>
                    <a:pt x="61015" y="1934"/>
                  </a:cubicBezTo>
                  <a:cubicBezTo>
                    <a:pt x="60998" y="1934"/>
                    <a:pt x="60981" y="1934"/>
                    <a:pt x="60964" y="1934"/>
                  </a:cubicBezTo>
                  <a:cubicBezTo>
                    <a:pt x="60935" y="1934"/>
                    <a:pt x="60905" y="1933"/>
                    <a:pt x="60874" y="1925"/>
                  </a:cubicBezTo>
                  <a:cubicBezTo>
                    <a:pt x="56123" y="638"/>
                    <a:pt x="51248" y="0"/>
                    <a:pt x="46375" y="0"/>
                  </a:cubicBez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7"/>
            <p:cNvSpPr/>
            <p:nvPr/>
          </p:nvSpPr>
          <p:spPr>
            <a:xfrm>
              <a:off x="852850" y="1410125"/>
              <a:ext cx="5009000" cy="4066100"/>
            </a:xfrm>
            <a:custGeom>
              <a:avLst/>
              <a:gdLst/>
              <a:ahLst/>
              <a:cxnLst/>
              <a:rect l="l" t="t" r="r" b="b"/>
              <a:pathLst>
                <a:path w="200360" h="162644" extrusionOk="0">
                  <a:moveTo>
                    <a:pt x="45280" y="1064"/>
                  </a:moveTo>
                  <a:cubicBezTo>
                    <a:pt x="49942" y="1064"/>
                    <a:pt x="54694" y="2870"/>
                    <a:pt x="58565" y="5988"/>
                  </a:cubicBezTo>
                  <a:cubicBezTo>
                    <a:pt x="58981" y="6446"/>
                    <a:pt x="59374" y="6917"/>
                    <a:pt x="59759" y="7397"/>
                  </a:cubicBezTo>
                  <a:cubicBezTo>
                    <a:pt x="62854" y="14319"/>
                    <a:pt x="62309" y="22746"/>
                    <a:pt x="56630" y="28251"/>
                  </a:cubicBezTo>
                  <a:cubicBezTo>
                    <a:pt x="53695" y="31091"/>
                    <a:pt x="49946" y="32250"/>
                    <a:pt x="46096" y="32250"/>
                  </a:cubicBezTo>
                  <a:cubicBezTo>
                    <a:pt x="42314" y="32250"/>
                    <a:pt x="38435" y="31132"/>
                    <a:pt x="35132" y="29390"/>
                  </a:cubicBezTo>
                  <a:cubicBezTo>
                    <a:pt x="32136" y="26893"/>
                    <a:pt x="29855" y="24003"/>
                    <a:pt x="29023" y="19943"/>
                  </a:cubicBezTo>
                  <a:cubicBezTo>
                    <a:pt x="28044" y="15143"/>
                    <a:pt x="29580" y="10268"/>
                    <a:pt x="32822" y="6647"/>
                  </a:cubicBezTo>
                  <a:cubicBezTo>
                    <a:pt x="36295" y="2773"/>
                    <a:pt x="40745" y="1064"/>
                    <a:pt x="45280" y="1064"/>
                  </a:cubicBezTo>
                  <a:close/>
                  <a:moveTo>
                    <a:pt x="61175" y="8060"/>
                  </a:moveTo>
                  <a:lnTo>
                    <a:pt x="61175" y="8060"/>
                  </a:lnTo>
                  <a:cubicBezTo>
                    <a:pt x="65099" y="13249"/>
                    <a:pt x="65889" y="20305"/>
                    <a:pt x="61903" y="26490"/>
                  </a:cubicBezTo>
                  <a:cubicBezTo>
                    <a:pt x="58572" y="31657"/>
                    <a:pt x="53147" y="34015"/>
                    <a:pt x="47579" y="34015"/>
                  </a:cubicBezTo>
                  <a:cubicBezTo>
                    <a:pt x="44593" y="34015"/>
                    <a:pt x="41565" y="33337"/>
                    <a:pt x="38798" y="32050"/>
                  </a:cubicBezTo>
                  <a:lnTo>
                    <a:pt x="38798" y="32050"/>
                  </a:lnTo>
                  <a:cubicBezTo>
                    <a:pt x="41016" y="32787"/>
                    <a:pt x="43448" y="33071"/>
                    <a:pt x="45561" y="33148"/>
                  </a:cubicBezTo>
                  <a:cubicBezTo>
                    <a:pt x="45826" y="33158"/>
                    <a:pt x="46091" y="33163"/>
                    <a:pt x="46355" y="33163"/>
                  </a:cubicBezTo>
                  <a:cubicBezTo>
                    <a:pt x="50350" y="33163"/>
                    <a:pt x="54180" y="32010"/>
                    <a:pt x="57170" y="29243"/>
                  </a:cubicBezTo>
                  <a:cubicBezTo>
                    <a:pt x="63014" y="23834"/>
                    <a:pt x="64111" y="15169"/>
                    <a:pt x="61175" y="8060"/>
                  </a:cubicBezTo>
                  <a:close/>
                  <a:moveTo>
                    <a:pt x="92420" y="82793"/>
                  </a:moveTo>
                  <a:cubicBezTo>
                    <a:pt x="101644" y="82793"/>
                    <a:pt x="111897" y="86061"/>
                    <a:pt x="117151" y="93678"/>
                  </a:cubicBezTo>
                  <a:cubicBezTo>
                    <a:pt x="123772" y="103285"/>
                    <a:pt x="122834" y="116431"/>
                    <a:pt x="118038" y="126581"/>
                  </a:cubicBezTo>
                  <a:cubicBezTo>
                    <a:pt x="113396" y="136407"/>
                    <a:pt x="105216" y="143782"/>
                    <a:pt x="96131" y="149460"/>
                  </a:cubicBezTo>
                  <a:cubicBezTo>
                    <a:pt x="96112" y="149465"/>
                    <a:pt x="96098" y="149460"/>
                    <a:pt x="96075" y="149474"/>
                  </a:cubicBezTo>
                  <a:cubicBezTo>
                    <a:pt x="95928" y="149564"/>
                    <a:pt x="95785" y="149662"/>
                    <a:pt x="95646" y="149767"/>
                  </a:cubicBezTo>
                  <a:cubicBezTo>
                    <a:pt x="95532" y="149836"/>
                    <a:pt x="95426" y="149904"/>
                    <a:pt x="95312" y="149973"/>
                  </a:cubicBezTo>
                  <a:cubicBezTo>
                    <a:pt x="95289" y="149986"/>
                    <a:pt x="95280" y="150005"/>
                    <a:pt x="95262" y="150023"/>
                  </a:cubicBezTo>
                  <a:cubicBezTo>
                    <a:pt x="95225" y="150046"/>
                    <a:pt x="95188" y="150074"/>
                    <a:pt x="95152" y="150096"/>
                  </a:cubicBezTo>
                  <a:cubicBezTo>
                    <a:pt x="94888" y="150243"/>
                    <a:pt x="94613" y="150368"/>
                    <a:pt x="94329" y="150471"/>
                  </a:cubicBezTo>
                  <a:cubicBezTo>
                    <a:pt x="93694" y="150292"/>
                    <a:pt x="93063" y="150105"/>
                    <a:pt x="92436" y="149908"/>
                  </a:cubicBezTo>
                  <a:cubicBezTo>
                    <a:pt x="75752" y="144687"/>
                    <a:pt x="64472" y="129209"/>
                    <a:pt x="64500" y="112324"/>
                  </a:cubicBezTo>
                  <a:cubicBezTo>
                    <a:pt x="64634" y="111340"/>
                    <a:pt x="64720" y="110352"/>
                    <a:pt x="64755" y="109361"/>
                  </a:cubicBezTo>
                  <a:cubicBezTo>
                    <a:pt x="64759" y="109269"/>
                    <a:pt x="64710" y="109204"/>
                    <a:pt x="64636" y="109169"/>
                  </a:cubicBezTo>
                  <a:cubicBezTo>
                    <a:pt x="64839" y="106814"/>
                    <a:pt x="65258" y="104482"/>
                    <a:pt x="65889" y="102204"/>
                  </a:cubicBezTo>
                  <a:cubicBezTo>
                    <a:pt x="67307" y="97088"/>
                    <a:pt x="69821" y="92341"/>
                    <a:pt x="73941" y="88904"/>
                  </a:cubicBezTo>
                  <a:cubicBezTo>
                    <a:pt x="77937" y="85565"/>
                    <a:pt x="83013" y="83623"/>
                    <a:pt x="88161" y="83033"/>
                  </a:cubicBezTo>
                  <a:cubicBezTo>
                    <a:pt x="89540" y="82875"/>
                    <a:pt x="90967" y="82793"/>
                    <a:pt x="92420" y="82793"/>
                  </a:cubicBezTo>
                  <a:close/>
                  <a:moveTo>
                    <a:pt x="29616" y="24561"/>
                  </a:moveTo>
                  <a:cubicBezTo>
                    <a:pt x="30526" y="26317"/>
                    <a:pt x="31747" y="27935"/>
                    <a:pt x="33247" y="29157"/>
                  </a:cubicBezTo>
                  <a:cubicBezTo>
                    <a:pt x="14508" y="44492"/>
                    <a:pt x="6526" y="70367"/>
                    <a:pt x="9310" y="93943"/>
                  </a:cubicBezTo>
                  <a:cubicBezTo>
                    <a:pt x="12067" y="117318"/>
                    <a:pt x="25534" y="138539"/>
                    <a:pt x="46891" y="149018"/>
                  </a:cubicBezTo>
                  <a:cubicBezTo>
                    <a:pt x="55374" y="153181"/>
                    <a:pt x="65286" y="156022"/>
                    <a:pt x="74986" y="156022"/>
                  </a:cubicBezTo>
                  <a:cubicBezTo>
                    <a:pt x="78007" y="156022"/>
                    <a:pt x="81007" y="155747"/>
                    <a:pt x="83937" y="155149"/>
                  </a:cubicBezTo>
                  <a:cubicBezTo>
                    <a:pt x="87050" y="156586"/>
                    <a:pt x="90292" y="157747"/>
                    <a:pt x="93611" y="158661"/>
                  </a:cubicBezTo>
                  <a:cubicBezTo>
                    <a:pt x="86881" y="160581"/>
                    <a:pt x="79955" y="161533"/>
                    <a:pt x="73071" y="161533"/>
                  </a:cubicBezTo>
                  <a:cubicBezTo>
                    <a:pt x="53732" y="161533"/>
                    <a:pt x="34719" y="154021"/>
                    <a:pt x="21281" y="139366"/>
                  </a:cubicBezTo>
                  <a:cubicBezTo>
                    <a:pt x="17235" y="134948"/>
                    <a:pt x="13782" y="129997"/>
                    <a:pt x="11085" y="124646"/>
                  </a:cubicBezTo>
                  <a:cubicBezTo>
                    <a:pt x="7879" y="118292"/>
                    <a:pt x="5849" y="111350"/>
                    <a:pt x="3919" y="104524"/>
                  </a:cubicBezTo>
                  <a:cubicBezTo>
                    <a:pt x="0" y="90646"/>
                    <a:pt x="1702" y="75032"/>
                    <a:pt x="5360" y="61240"/>
                  </a:cubicBezTo>
                  <a:cubicBezTo>
                    <a:pt x="7321" y="53857"/>
                    <a:pt x="10247" y="46716"/>
                    <a:pt x="14427" y="40300"/>
                  </a:cubicBezTo>
                  <a:cubicBezTo>
                    <a:pt x="18510" y="34035"/>
                    <a:pt x="23640" y="28982"/>
                    <a:pt x="29616" y="24561"/>
                  </a:cubicBezTo>
                  <a:close/>
                  <a:moveTo>
                    <a:pt x="45854" y="1"/>
                  </a:moveTo>
                  <a:cubicBezTo>
                    <a:pt x="40447" y="1"/>
                    <a:pt x="35078" y="2207"/>
                    <a:pt x="31463" y="6679"/>
                  </a:cubicBezTo>
                  <a:cubicBezTo>
                    <a:pt x="28395" y="10483"/>
                    <a:pt x="27032" y="15395"/>
                    <a:pt x="28057" y="20208"/>
                  </a:cubicBezTo>
                  <a:cubicBezTo>
                    <a:pt x="28329" y="21489"/>
                    <a:pt x="28747" y="22732"/>
                    <a:pt x="29300" y="23917"/>
                  </a:cubicBezTo>
                  <a:cubicBezTo>
                    <a:pt x="18212" y="30395"/>
                    <a:pt x="10681" y="42353"/>
                    <a:pt x="6448" y="54180"/>
                  </a:cubicBezTo>
                  <a:cubicBezTo>
                    <a:pt x="3942" y="61191"/>
                    <a:pt x="2455" y="68524"/>
                    <a:pt x="1591" y="75909"/>
                  </a:cubicBezTo>
                  <a:cubicBezTo>
                    <a:pt x="727" y="83316"/>
                    <a:pt x="178" y="90971"/>
                    <a:pt x="1446" y="98360"/>
                  </a:cubicBezTo>
                  <a:cubicBezTo>
                    <a:pt x="2726" y="105828"/>
                    <a:pt x="5273" y="113518"/>
                    <a:pt x="8141" y="120514"/>
                  </a:cubicBezTo>
                  <a:cubicBezTo>
                    <a:pt x="10427" y="126097"/>
                    <a:pt x="13504" y="131323"/>
                    <a:pt x="17221" y="136069"/>
                  </a:cubicBezTo>
                  <a:cubicBezTo>
                    <a:pt x="24967" y="145960"/>
                    <a:pt x="35415" y="153618"/>
                    <a:pt x="47157" y="158072"/>
                  </a:cubicBezTo>
                  <a:cubicBezTo>
                    <a:pt x="55292" y="161155"/>
                    <a:pt x="63941" y="162643"/>
                    <a:pt x="72602" y="162643"/>
                  </a:cubicBezTo>
                  <a:cubicBezTo>
                    <a:pt x="80126" y="162643"/>
                    <a:pt x="87658" y="161520"/>
                    <a:pt x="94869" y="159343"/>
                  </a:cubicBezTo>
                  <a:cubicBezTo>
                    <a:pt x="95024" y="159292"/>
                    <a:pt x="95126" y="159192"/>
                    <a:pt x="95175" y="159073"/>
                  </a:cubicBezTo>
                  <a:cubicBezTo>
                    <a:pt x="98213" y="159827"/>
                    <a:pt x="101297" y="160383"/>
                    <a:pt x="104407" y="160737"/>
                  </a:cubicBezTo>
                  <a:cubicBezTo>
                    <a:pt x="108399" y="161191"/>
                    <a:pt x="112435" y="161421"/>
                    <a:pt x="116476" y="161421"/>
                  </a:cubicBezTo>
                  <a:cubicBezTo>
                    <a:pt x="125772" y="161421"/>
                    <a:pt x="135098" y="160206"/>
                    <a:pt x="144008" y="157724"/>
                  </a:cubicBezTo>
                  <a:cubicBezTo>
                    <a:pt x="169272" y="150692"/>
                    <a:pt x="191342" y="132772"/>
                    <a:pt x="200296" y="107701"/>
                  </a:cubicBezTo>
                  <a:cubicBezTo>
                    <a:pt x="200359" y="107523"/>
                    <a:pt x="200300" y="107387"/>
                    <a:pt x="200190" y="107295"/>
                  </a:cubicBezTo>
                  <a:lnTo>
                    <a:pt x="199628" y="107276"/>
                  </a:lnTo>
                  <a:cubicBezTo>
                    <a:pt x="199560" y="107326"/>
                    <a:pt x="199508" y="107394"/>
                    <a:pt x="199477" y="107473"/>
                  </a:cubicBezTo>
                  <a:cubicBezTo>
                    <a:pt x="191973" y="128410"/>
                    <a:pt x="174809" y="144853"/>
                    <a:pt x="154366" y="153179"/>
                  </a:cubicBezTo>
                  <a:cubicBezTo>
                    <a:pt x="143255" y="157701"/>
                    <a:pt x="131266" y="160019"/>
                    <a:pt x="119290" y="160343"/>
                  </a:cubicBezTo>
                  <a:cubicBezTo>
                    <a:pt x="118186" y="160374"/>
                    <a:pt x="117079" y="160390"/>
                    <a:pt x="115970" y="160390"/>
                  </a:cubicBezTo>
                  <a:cubicBezTo>
                    <a:pt x="104459" y="160390"/>
                    <a:pt x="92800" y="158672"/>
                    <a:pt x="82478" y="153371"/>
                  </a:cubicBezTo>
                  <a:cubicBezTo>
                    <a:pt x="77119" y="150618"/>
                    <a:pt x="72025" y="147061"/>
                    <a:pt x="67947" y="142602"/>
                  </a:cubicBezTo>
                  <a:cubicBezTo>
                    <a:pt x="63516" y="137756"/>
                    <a:pt x="61024" y="131752"/>
                    <a:pt x="58770" y="125675"/>
                  </a:cubicBezTo>
                  <a:cubicBezTo>
                    <a:pt x="56759" y="120253"/>
                    <a:pt x="55382" y="114683"/>
                    <a:pt x="55738" y="108867"/>
                  </a:cubicBezTo>
                  <a:cubicBezTo>
                    <a:pt x="56054" y="103710"/>
                    <a:pt x="57526" y="98634"/>
                    <a:pt x="59941" y="94075"/>
                  </a:cubicBezTo>
                  <a:cubicBezTo>
                    <a:pt x="64965" y="84569"/>
                    <a:pt x="73845" y="77921"/>
                    <a:pt x="84422" y="75895"/>
                  </a:cubicBezTo>
                  <a:cubicBezTo>
                    <a:pt x="86931" y="75415"/>
                    <a:pt x="89490" y="75183"/>
                    <a:pt x="92055" y="75183"/>
                  </a:cubicBezTo>
                  <a:cubicBezTo>
                    <a:pt x="100878" y="75183"/>
                    <a:pt x="109783" y="77930"/>
                    <a:pt x="117055" y="82800"/>
                  </a:cubicBezTo>
                  <a:cubicBezTo>
                    <a:pt x="123516" y="87130"/>
                    <a:pt x="126026" y="93769"/>
                    <a:pt x="128138" y="100962"/>
                  </a:cubicBezTo>
                  <a:cubicBezTo>
                    <a:pt x="130301" y="108327"/>
                    <a:pt x="130722" y="115576"/>
                    <a:pt x="128211" y="122914"/>
                  </a:cubicBezTo>
                  <a:cubicBezTo>
                    <a:pt x="124041" y="135091"/>
                    <a:pt x="115336" y="145327"/>
                    <a:pt x="104814" y="152557"/>
                  </a:cubicBezTo>
                  <a:cubicBezTo>
                    <a:pt x="101518" y="152137"/>
                    <a:pt x="98257" y="151519"/>
                    <a:pt x="95075" y="150668"/>
                  </a:cubicBezTo>
                  <a:cubicBezTo>
                    <a:pt x="95144" y="150641"/>
                    <a:pt x="95203" y="150613"/>
                    <a:pt x="95267" y="150581"/>
                  </a:cubicBezTo>
                  <a:cubicBezTo>
                    <a:pt x="95332" y="150641"/>
                    <a:pt x="95418" y="150680"/>
                    <a:pt x="95514" y="150680"/>
                  </a:cubicBezTo>
                  <a:cubicBezTo>
                    <a:pt x="95572" y="150680"/>
                    <a:pt x="95634" y="150665"/>
                    <a:pt x="95697" y="150632"/>
                  </a:cubicBezTo>
                  <a:cubicBezTo>
                    <a:pt x="113369" y="141006"/>
                    <a:pt x="128509" y="120348"/>
                    <a:pt x="121248" y="99440"/>
                  </a:cubicBezTo>
                  <a:cubicBezTo>
                    <a:pt x="117667" y="89128"/>
                    <a:pt x="108724" y="83907"/>
                    <a:pt x="98329" y="82237"/>
                  </a:cubicBezTo>
                  <a:cubicBezTo>
                    <a:pt x="96331" y="81917"/>
                    <a:pt x="94288" y="81749"/>
                    <a:pt x="92245" y="81749"/>
                  </a:cubicBezTo>
                  <a:cubicBezTo>
                    <a:pt x="84189" y="81749"/>
                    <a:pt x="76114" y="84360"/>
                    <a:pt x="70643" y="90563"/>
                  </a:cubicBezTo>
                  <a:cubicBezTo>
                    <a:pt x="63789" y="98337"/>
                    <a:pt x="62225" y="110313"/>
                    <a:pt x="64123" y="120184"/>
                  </a:cubicBezTo>
                  <a:cubicBezTo>
                    <a:pt x="65998" y="129951"/>
                    <a:pt x="71613" y="138744"/>
                    <a:pt x="79592" y="144661"/>
                  </a:cubicBezTo>
                  <a:cubicBezTo>
                    <a:pt x="86738" y="149960"/>
                    <a:pt x="95426" y="152351"/>
                    <a:pt x="104178" y="153472"/>
                  </a:cubicBezTo>
                  <a:cubicBezTo>
                    <a:pt x="104240" y="153561"/>
                    <a:pt x="104337" y="153624"/>
                    <a:pt x="104449" y="153624"/>
                  </a:cubicBezTo>
                  <a:cubicBezTo>
                    <a:pt x="104507" y="153624"/>
                    <a:pt x="104570" y="153607"/>
                    <a:pt x="104634" y="153567"/>
                  </a:cubicBezTo>
                  <a:cubicBezTo>
                    <a:pt x="104654" y="153553"/>
                    <a:pt x="104671" y="153544"/>
                    <a:pt x="104689" y="153530"/>
                  </a:cubicBezTo>
                  <a:cubicBezTo>
                    <a:pt x="106518" y="153754"/>
                    <a:pt x="108352" y="153934"/>
                    <a:pt x="110172" y="154061"/>
                  </a:cubicBezTo>
                  <a:cubicBezTo>
                    <a:pt x="112512" y="154230"/>
                    <a:pt x="114861" y="154315"/>
                    <a:pt x="117211" y="154315"/>
                  </a:cubicBezTo>
                  <a:cubicBezTo>
                    <a:pt x="126121" y="154315"/>
                    <a:pt x="135044" y="153085"/>
                    <a:pt x="143569" y="150495"/>
                  </a:cubicBezTo>
                  <a:cubicBezTo>
                    <a:pt x="164859" y="144029"/>
                    <a:pt x="183679" y="128304"/>
                    <a:pt x="191365" y="107098"/>
                  </a:cubicBezTo>
                  <a:cubicBezTo>
                    <a:pt x="191478" y="106783"/>
                    <a:pt x="191228" y="106583"/>
                    <a:pt x="190970" y="106583"/>
                  </a:cubicBezTo>
                  <a:cubicBezTo>
                    <a:pt x="190799" y="106583"/>
                    <a:pt x="190624" y="106670"/>
                    <a:pt x="190546" y="106869"/>
                  </a:cubicBezTo>
                  <a:cubicBezTo>
                    <a:pt x="190490" y="107010"/>
                    <a:pt x="190432" y="107152"/>
                    <a:pt x="190372" y="107294"/>
                  </a:cubicBezTo>
                  <a:lnTo>
                    <a:pt x="190277" y="107537"/>
                  </a:lnTo>
                  <a:cubicBezTo>
                    <a:pt x="183483" y="124403"/>
                    <a:pt x="170076" y="137933"/>
                    <a:pt x="153597" y="145537"/>
                  </a:cubicBezTo>
                  <a:cubicBezTo>
                    <a:pt x="143999" y="149964"/>
                    <a:pt x="133534" y="152419"/>
                    <a:pt x="122994" y="153068"/>
                  </a:cubicBezTo>
                  <a:cubicBezTo>
                    <a:pt x="120833" y="153203"/>
                    <a:pt x="118648" y="153274"/>
                    <a:pt x="116454" y="153274"/>
                  </a:cubicBezTo>
                  <a:cubicBezTo>
                    <a:pt x="112970" y="153274"/>
                    <a:pt x="109463" y="153094"/>
                    <a:pt x="105985" y="152698"/>
                  </a:cubicBezTo>
                  <a:cubicBezTo>
                    <a:pt x="115454" y="146488"/>
                    <a:pt x="123031" y="137422"/>
                    <a:pt x="127590" y="127065"/>
                  </a:cubicBezTo>
                  <a:cubicBezTo>
                    <a:pt x="130214" y="121107"/>
                    <a:pt x="131567" y="114876"/>
                    <a:pt x="130735" y="108364"/>
                  </a:cubicBezTo>
                  <a:cubicBezTo>
                    <a:pt x="129939" y="102151"/>
                    <a:pt x="127950" y="95378"/>
                    <a:pt x="124987" y="89832"/>
                  </a:cubicBezTo>
                  <a:cubicBezTo>
                    <a:pt x="119743" y="80010"/>
                    <a:pt x="106359" y="75360"/>
                    <a:pt x="95911" y="74413"/>
                  </a:cubicBezTo>
                  <a:cubicBezTo>
                    <a:pt x="94629" y="74297"/>
                    <a:pt x="93343" y="74238"/>
                    <a:pt x="92060" y="74238"/>
                  </a:cubicBezTo>
                  <a:cubicBezTo>
                    <a:pt x="82122" y="74238"/>
                    <a:pt x="72334" y="77750"/>
                    <a:pt x="65299" y="84999"/>
                  </a:cubicBezTo>
                  <a:cubicBezTo>
                    <a:pt x="58217" y="92297"/>
                    <a:pt x="54193" y="102613"/>
                    <a:pt x="54755" y="112795"/>
                  </a:cubicBezTo>
                  <a:cubicBezTo>
                    <a:pt x="55112" y="119278"/>
                    <a:pt x="57498" y="125442"/>
                    <a:pt x="59981" y="131372"/>
                  </a:cubicBezTo>
                  <a:cubicBezTo>
                    <a:pt x="62396" y="137130"/>
                    <a:pt x="65606" y="142112"/>
                    <a:pt x="70288" y="146283"/>
                  </a:cubicBezTo>
                  <a:cubicBezTo>
                    <a:pt x="74078" y="149657"/>
                    <a:pt x="78290" y="152401"/>
                    <a:pt x="82770" y="154587"/>
                  </a:cubicBezTo>
                  <a:cubicBezTo>
                    <a:pt x="80507" y="154758"/>
                    <a:pt x="78263" y="154850"/>
                    <a:pt x="76038" y="154850"/>
                  </a:cubicBezTo>
                  <a:cubicBezTo>
                    <a:pt x="67583" y="154850"/>
                    <a:pt x="59386" y="153522"/>
                    <a:pt x="51321" y="150174"/>
                  </a:cubicBezTo>
                  <a:cubicBezTo>
                    <a:pt x="40718" y="145777"/>
                    <a:pt x="31171" y="138497"/>
                    <a:pt x="24198" y="129380"/>
                  </a:cubicBezTo>
                  <a:cubicBezTo>
                    <a:pt x="9914" y="110715"/>
                    <a:pt x="6256" y="85077"/>
                    <a:pt x="12900" y="62746"/>
                  </a:cubicBezTo>
                  <a:cubicBezTo>
                    <a:pt x="16681" y="50034"/>
                    <a:pt x="23741" y="38361"/>
                    <a:pt x="33997" y="29856"/>
                  </a:cubicBezTo>
                  <a:cubicBezTo>
                    <a:pt x="34026" y="29833"/>
                    <a:pt x="34051" y="29805"/>
                    <a:pt x="34074" y="29774"/>
                  </a:cubicBezTo>
                  <a:cubicBezTo>
                    <a:pt x="34515" y="30071"/>
                    <a:pt x="34981" y="30330"/>
                    <a:pt x="35464" y="30552"/>
                  </a:cubicBezTo>
                  <a:cubicBezTo>
                    <a:pt x="38865" y="33293"/>
                    <a:pt x="43188" y="34676"/>
                    <a:pt x="47483" y="34676"/>
                  </a:cubicBezTo>
                  <a:cubicBezTo>
                    <a:pt x="53247" y="34676"/>
                    <a:pt x="58961" y="32185"/>
                    <a:pt x="62336" y="27136"/>
                  </a:cubicBezTo>
                  <a:cubicBezTo>
                    <a:pt x="68157" y="18421"/>
                    <a:pt x="64604" y="5608"/>
                    <a:pt x="54517" y="1928"/>
                  </a:cubicBezTo>
                  <a:cubicBezTo>
                    <a:pt x="54489" y="1918"/>
                    <a:pt x="54459" y="1913"/>
                    <a:pt x="54429" y="1913"/>
                  </a:cubicBezTo>
                  <a:cubicBezTo>
                    <a:pt x="54409" y="1913"/>
                    <a:pt x="54390" y="1915"/>
                    <a:pt x="54371" y="1919"/>
                  </a:cubicBezTo>
                  <a:cubicBezTo>
                    <a:pt x="51701" y="643"/>
                    <a:pt x="48772" y="1"/>
                    <a:pt x="4585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7"/>
            <p:cNvSpPr/>
            <p:nvPr/>
          </p:nvSpPr>
          <p:spPr>
            <a:xfrm>
              <a:off x="4688000" y="3077500"/>
              <a:ext cx="926225" cy="1021050"/>
            </a:xfrm>
            <a:custGeom>
              <a:avLst/>
              <a:gdLst/>
              <a:ahLst/>
              <a:cxnLst/>
              <a:rect l="l" t="t" r="r" b="b"/>
              <a:pathLst>
                <a:path w="37049" h="40842" extrusionOk="0">
                  <a:moveTo>
                    <a:pt x="494" y="0"/>
                  </a:moveTo>
                  <a:lnTo>
                    <a:pt x="46" y="37"/>
                  </a:lnTo>
                  <a:cubicBezTo>
                    <a:pt x="14" y="82"/>
                    <a:pt x="0" y="135"/>
                    <a:pt x="4" y="189"/>
                  </a:cubicBezTo>
                  <a:cubicBezTo>
                    <a:pt x="805" y="8794"/>
                    <a:pt x="2734" y="17902"/>
                    <a:pt x="7238" y="25383"/>
                  </a:cubicBezTo>
                  <a:cubicBezTo>
                    <a:pt x="11563" y="32565"/>
                    <a:pt x="18115" y="37115"/>
                    <a:pt x="26237" y="39073"/>
                  </a:cubicBezTo>
                  <a:cubicBezTo>
                    <a:pt x="29583" y="39877"/>
                    <a:pt x="33182" y="40499"/>
                    <a:pt x="36872" y="40842"/>
                  </a:cubicBezTo>
                  <a:lnTo>
                    <a:pt x="36967" y="40600"/>
                  </a:lnTo>
                  <a:cubicBezTo>
                    <a:pt x="36934" y="40348"/>
                    <a:pt x="36962" y="40092"/>
                    <a:pt x="37049" y="39854"/>
                  </a:cubicBezTo>
                  <a:lnTo>
                    <a:pt x="36899" y="39840"/>
                  </a:lnTo>
                  <a:cubicBezTo>
                    <a:pt x="36770" y="39771"/>
                    <a:pt x="36647" y="39704"/>
                    <a:pt x="36519" y="39648"/>
                  </a:cubicBezTo>
                  <a:cubicBezTo>
                    <a:pt x="36510" y="39644"/>
                    <a:pt x="36501" y="39642"/>
                    <a:pt x="36492" y="39642"/>
                  </a:cubicBezTo>
                  <a:cubicBezTo>
                    <a:pt x="36436" y="39642"/>
                    <a:pt x="36397" y="39719"/>
                    <a:pt x="36461" y="39754"/>
                  </a:cubicBezTo>
                  <a:cubicBezTo>
                    <a:pt x="36493" y="39773"/>
                    <a:pt x="36528" y="39785"/>
                    <a:pt x="36565" y="39805"/>
                  </a:cubicBezTo>
                  <a:cubicBezTo>
                    <a:pt x="34220" y="39581"/>
                    <a:pt x="31897" y="39260"/>
                    <a:pt x="29620" y="38861"/>
                  </a:cubicBezTo>
                  <a:cubicBezTo>
                    <a:pt x="21271" y="37403"/>
                    <a:pt x="14055" y="33810"/>
                    <a:pt x="9135" y="26736"/>
                  </a:cubicBezTo>
                  <a:cubicBezTo>
                    <a:pt x="3584" y="18766"/>
                    <a:pt x="2295" y="9416"/>
                    <a:pt x="553" y="115"/>
                  </a:cubicBezTo>
                  <a:cubicBezTo>
                    <a:pt x="544" y="73"/>
                    <a:pt x="523" y="34"/>
                    <a:pt x="49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7"/>
            <p:cNvSpPr/>
            <p:nvPr/>
          </p:nvSpPr>
          <p:spPr>
            <a:xfrm>
              <a:off x="5012750" y="260875"/>
              <a:ext cx="508800" cy="280900"/>
            </a:xfrm>
            <a:custGeom>
              <a:avLst/>
              <a:gdLst/>
              <a:ahLst/>
              <a:cxnLst/>
              <a:rect l="l" t="t" r="r" b="b"/>
              <a:pathLst>
                <a:path w="20352" h="11236" extrusionOk="0">
                  <a:moveTo>
                    <a:pt x="4488" y="1227"/>
                  </a:moveTo>
                  <a:cubicBezTo>
                    <a:pt x="4498" y="1227"/>
                    <a:pt x="4507" y="1227"/>
                    <a:pt x="4517" y="1227"/>
                  </a:cubicBezTo>
                  <a:cubicBezTo>
                    <a:pt x="4759" y="1232"/>
                    <a:pt x="4782" y="1552"/>
                    <a:pt x="4572" y="1634"/>
                  </a:cubicBezTo>
                  <a:cubicBezTo>
                    <a:pt x="4096" y="1812"/>
                    <a:pt x="3621" y="1908"/>
                    <a:pt x="3177" y="2178"/>
                  </a:cubicBezTo>
                  <a:cubicBezTo>
                    <a:pt x="2706" y="2467"/>
                    <a:pt x="2327" y="2855"/>
                    <a:pt x="2034" y="3326"/>
                  </a:cubicBezTo>
                  <a:cubicBezTo>
                    <a:pt x="2016" y="3355"/>
                    <a:pt x="1990" y="3367"/>
                    <a:pt x="1964" y="3367"/>
                  </a:cubicBezTo>
                  <a:cubicBezTo>
                    <a:pt x="1905" y="3367"/>
                    <a:pt x="1847" y="3304"/>
                    <a:pt x="1879" y="3234"/>
                  </a:cubicBezTo>
                  <a:cubicBezTo>
                    <a:pt x="2323" y="2269"/>
                    <a:pt x="3347" y="1227"/>
                    <a:pt x="4488" y="1227"/>
                  </a:cubicBezTo>
                  <a:close/>
                  <a:moveTo>
                    <a:pt x="6578" y="1670"/>
                  </a:moveTo>
                  <a:cubicBezTo>
                    <a:pt x="6830" y="1670"/>
                    <a:pt x="6870" y="2037"/>
                    <a:pt x="6634" y="2105"/>
                  </a:cubicBezTo>
                  <a:cubicBezTo>
                    <a:pt x="6090" y="2269"/>
                    <a:pt x="5564" y="2361"/>
                    <a:pt x="5052" y="2622"/>
                  </a:cubicBezTo>
                  <a:cubicBezTo>
                    <a:pt x="4544" y="2883"/>
                    <a:pt x="4114" y="3239"/>
                    <a:pt x="3716" y="3641"/>
                  </a:cubicBezTo>
                  <a:cubicBezTo>
                    <a:pt x="3690" y="3668"/>
                    <a:pt x="3657" y="3680"/>
                    <a:pt x="3625" y="3680"/>
                  </a:cubicBezTo>
                  <a:cubicBezTo>
                    <a:pt x="3523" y="3680"/>
                    <a:pt x="3420" y="3569"/>
                    <a:pt x="3492" y="3468"/>
                  </a:cubicBezTo>
                  <a:cubicBezTo>
                    <a:pt x="4173" y="2539"/>
                    <a:pt x="5385" y="1689"/>
                    <a:pt x="6574" y="1670"/>
                  </a:cubicBezTo>
                  <a:cubicBezTo>
                    <a:pt x="6575" y="1670"/>
                    <a:pt x="6576" y="1670"/>
                    <a:pt x="6578" y="1670"/>
                  </a:cubicBezTo>
                  <a:close/>
                  <a:moveTo>
                    <a:pt x="4449" y="1"/>
                  </a:moveTo>
                  <a:cubicBezTo>
                    <a:pt x="3279" y="1"/>
                    <a:pt x="2260" y="424"/>
                    <a:pt x="1564" y="1954"/>
                  </a:cubicBezTo>
                  <a:cubicBezTo>
                    <a:pt x="1102" y="2969"/>
                    <a:pt x="864" y="4213"/>
                    <a:pt x="654" y="5311"/>
                  </a:cubicBezTo>
                  <a:cubicBezTo>
                    <a:pt x="293" y="7171"/>
                    <a:pt x="0" y="9717"/>
                    <a:pt x="2190" y="10449"/>
                  </a:cubicBezTo>
                  <a:cubicBezTo>
                    <a:pt x="3475" y="10880"/>
                    <a:pt x="4829" y="10939"/>
                    <a:pt x="6159" y="11130"/>
                  </a:cubicBezTo>
                  <a:cubicBezTo>
                    <a:pt x="6223" y="11140"/>
                    <a:pt x="6249" y="11186"/>
                    <a:pt x="6254" y="11236"/>
                  </a:cubicBezTo>
                  <a:cubicBezTo>
                    <a:pt x="10480" y="8278"/>
                    <a:pt x="15390" y="6225"/>
                    <a:pt x="20351" y="4848"/>
                  </a:cubicBezTo>
                  <a:cubicBezTo>
                    <a:pt x="17279" y="1433"/>
                    <a:pt x="10886" y="1158"/>
                    <a:pt x="6688" y="312"/>
                  </a:cubicBezTo>
                  <a:cubicBezTo>
                    <a:pt x="5912" y="154"/>
                    <a:pt x="5153" y="1"/>
                    <a:pt x="4449"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7"/>
            <p:cNvSpPr/>
            <p:nvPr/>
          </p:nvSpPr>
          <p:spPr>
            <a:xfrm>
              <a:off x="4976100" y="3729375"/>
              <a:ext cx="96525" cy="91150"/>
            </a:xfrm>
            <a:custGeom>
              <a:avLst/>
              <a:gdLst/>
              <a:ahLst/>
              <a:cxnLst/>
              <a:rect l="l" t="t" r="r" b="b"/>
              <a:pathLst>
                <a:path w="3861" h="3646" extrusionOk="0">
                  <a:moveTo>
                    <a:pt x="208" y="1"/>
                  </a:moveTo>
                  <a:cubicBezTo>
                    <a:pt x="104" y="1"/>
                    <a:pt x="0" y="87"/>
                    <a:pt x="39" y="213"/>
                  </a:cubicBezTo>
                  <a:cubicBezTo>
                    <a:pt x="551" y="1749"/>
                    <a:pt x="1904" y="3044"/>
                    <a:pt x="3390" y="3629"/>
                  </a:cubicBezTo>
                  <a:cubicBezTo>
                    <a:pt x="3420" y="3641"/>
                    <a:pt x="3449" y="3646"/>
                    <a:pt x="3477" y="3646"/>
                  </a:cubicBezTo>
                  <a:cubicBezTo>
                    <a:pt x="3720" y="3646"/>
                    <a:pt x="3860" y="3239"/>
                    <a:pt x="3606" y="3116"/>
                  </a:cubicBezTo>
                  <a:cubicBezTo>
                    <a:pt x="2156" y="2412"/>
                    <a:pt x="1191" y="1447"/>
                    <a:pt x="355" y="81"/>
                  </a:cubicBezTo>
                  <a:cubicBezTo>
                    <a:pt x="320" y="25"/>
                    <a:pt x="264" y="1"/>
                    <a:pt x="20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7"/>
            <p:cNvSpPr/>
            <p:nvPr/>
          </p:nvSpPr>
          <p:spPr>
            <a:xfrm>
              <a:off x="4919700" y="3711450"/>
              <a:ext cx="105700" cy="108075"/>
            </a:xfrm>
            <a:custGeom>
              <a:avLst/>
              <a:gdLst/>
              <a:ahLst/>
              <a:cxnLst/>
              <a:rect l="l" t="t" r="r" b="b"/>
              <a:pathLst>
                <a:path w="4228" h="4323" extrusionOk="0">
                  <a:moveTo>
                    <a:pt x="234" y="1"/>
                  </a:moveTo>
                  <a:cubicBezTo>
                    <a:pt x="114" y="1"/>
                    <a:pt x="0" y="122"/>
                    <a:pt x="73" y="267"/>
                  </a:cubicBezTo>
                  <a:cubicBezTo>
                    <a:pt x="849" y="1789"/>
                    <a:pt x="2207" y="3509"/>
                    <a:pt x="3758" y="4295"/>
                  </a:cubicBezTo>
                  <a:cubicBezTo>
                    <a:pt x="3794" y="4314"/>
                    <a:pt x="3832" y="4322"/>
                    <a:pt x="3868" y="4322"/>
                  </a:cubicBezTo>
                  <a:cubicBezTo>
                    <a:pt x="4063" y="4322"/>
                    <a:pt x="4227" y="4081"/>
                    <a:pt x="4050" y="3916"/>
                  </a:cubicBezTo>
                  <a:cubicBezTo>
                    <a:pt x="3419" y="3335"/>
                    <a:pt x="2715" y="2859"/>
                    <a:pt x="2112" y="2242"/>
                  </a:cubicBezTo>
                  <a:cubicBezTo>
                    <a:pt x="1458" y="1579"/>
                    <a:pt x="914" y="847"/>
                    <a:pt x="384" y="84"/>
                  </a:cubicBezTo>
                  <a:cubicBezTo>
                    <a:pt x="344" y="25"/>
                    <a:pt x="288" y="1"/>
                    <a:pt x="23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7"/>
            <p:cNvSpPr/>
            <p:nvPr/>
          </p:nvSpPr>
          <p:spPr>
            <a:xfrm>
              <a:off x="4145175" y="5317500"/>
              <a:ext cx="120425" cy="26450"/>
            </a:xfrm>
            <a:custGeom>
              <a:avLst/>
              <a:gdLst/>
              <a:ahLst/>
              <a:cxnLst/>
              <a:rect l="l" t="t" r="r" b="b"/>
              <a:pathLst>
                <a:path w="4817" h="1058" extrusionOk="0">
                  <a:moveTo>
                    <a:pt x="4478" y="1"/>
                  </a:moveTo>
                  <a:cubicBezTo>
                    <a:pt x="4449" y="1"/>
                    <a:pt x="4418" y="7"/>
                    <a:pt x="4387" y="20"/>
                  </a:cubicBezTo>
                  <a:cubicBezTo>
                    <a:pt x="3238" y="510"/>
                    <a:pt x="2123" y="764"/>
                    <a:pt x="919" y="764"/>
                  </a:cubicBezTo>
                  <a:cubicBezTo>
                    <a:pt x="662" y="764"/>
                    <a:pt x="401" y="752"/>
                    <a:pt x="135" y="729"/>
                  </a:cubicBezTo>
                  <a:cubicBezTo>
                    <a:pt x="133" y="729"/>
                    <a:pt x="130" y="729"/>
                    <a:pt x="128" y="729"/>
                  </a:cubicBezTo>
                  <a:cubicBezTo>
                    <a:pt x="24" y="729"/>
                    <a:pt x="0" y="908"/>
                    <a:pt x="107" y="926"/>
                  </a:cubicBezTo>
                  <a:cubicBezTo>
                    <a:pt x="572" y="1014"/>
                    <a:pt x="1047" y="1058"/>
                    <a:pt x="1522" y="1058"/>
                  </a:cubicBezTo>
                  <a:cubicBezTo>
                    <a:pt x="2581" y="1058"/>
                    <a:pt x="3641" y="838"/>
                    <a:pt x="4597" y="387"/>
                  </a:cubicBezTo>
                  <a:cubicBezTo>
                    <a:pt x="4816" y="282"/>
                    <a:pt x="4677" y="1"/>
                    <a:pt x="447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7"/>
            <p:cNvSpPr/>
            <p:nvPr/>
          </p:nvSpPr>
          <p:spPr>
            <a:xfrm>
              <a:off x="4075050" y="5350675"/>
              <a:ext cx="157425" cy="23000"/>
            </a:xfrm>
            <a:custGeom>
              <a:avLst/>
              <a:gdLst/>
              <a:ahLst/>
              <a:cxnLst/>
              <a:rect l="l" t="t" r="r" b="b"/>
              <a:pathLst>
                <a:path w="6297" h="920" extrusionOk="0">
                  <a:moveTo>
                    <a:pt x="6140" y="1"/>
                  </a:moveTo>
                  <a:cubicBezTo>
                    <a:pt x="6134" y="1"/>
                    <a:pt x="6128" y="1"/>
                    <a:pt x="6122" y="2"/>
                  </a:cubicBezTo>
                  <a:cubicBezTo>
                    <a:pt x="4322" y="211"/>
                    <a:pt x="2597" y="521"/>
                    <a:pt x="795" y="521"/>
                  </a:cubicBezTo>
                  <a:cubicBezTo>
                    <a:pt x="597" y="521"/>
                    <a:pt x="397" y="517"/>
                    <a:pt x="196" y="509"/>
                  </a:cubicBezTo>
                  <a:cubicBezTo>
                    <a:pt x="193" y="509"/>
                    <a:pt x="189" y="509"/>
                    <a:pt x="186" y="509"/>
                  </a:cubicBezTo>
                  <a:cubicBezTo>
                    <a:pt x="0" y="509"/>
                    <a:pt x="12" y="788"/>
                    <a:pt x="196" y="806"/>
                  </a:cubicBezTo>
                  <a:cubicBezTo>
                    <a:pt x="871" y="874"/>
                    <a:pt x="1570" y="919"/>
                    <a:pt x="2274" y="919"/>
                  </a:cubicBezTo>
                  <a:cubicBezTo>
                    <a:pt x="3602" y="919"/>
                    <a:pt x="4945" y="758"/>
                    <a:pt x="6159" y="289"/>
                  </a:cubicBezTo>
                  <a:cubicBezTo>
                    <a:pt x="6291" y="236"/>
                    <a:pt x="6296" y="1"/>
                    <a:pt x="614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7"/>
            <p:cNvSpPr/>
            <p:nvPr/>
          </p:nvSpPr>
          <p:spPr>
            <a:xfrm>
              <a:off x="852850" y="2024125"/>
              <a:ext cx="2340325" cy="3424350"/>
            </a:xfrm>
            <a:custGeom>
              <a:avLst/>
              <a:gdLst/>
              <a:ahLst/>
              <a:cxnLst/>
              <a:rect l="l" t="t" r="r" b="b"/>
              <a:pathLst>
                <a:path w="93613" h="136974" extrusionOk="0">
                  <a:moveTo>
                    <a:pt x="26927" y="115976"/>
                  </a:moveTo>
                  <a:cubicBezTo>
                    <a:pt x="26969" y="115976"/>
                    <a:pt x="27012" y="115993"/>
                    <a:pt x="27042" y="116035"/>
                  </a:cubicBezTo>
                  <a:cubicBezTo>
                    <a:pt x="27681" y="116928"/>
                    <a:pt x="28445" y="117691"/>
                    <a:pt x="29351" y="118321"/>
                  </a:cubicBezTo>
                  <a:cubicBezTo>
                    <a:pt x="30124" y="118857"/>
                    <a:pt x="30984" y="119154"/>
                    <a:pt x="31797" y="119607"/>
                  </a:cubicBezTo>
                  <a:cubicBezTo>
                    <a:pt x="32007" y="119722"/>
                    <a:pt x="31876" y="119995"/>
                    <a:pt x="31674" y="119995"/>
                  </a:cubicBezTo>
                  <a:cubicBezTo>
                    <a:pt x="31661" y="119995"/>
                    <a:pt x="31647" y="119994"/>
                    <a:pt x="31633" y="119991"/>
                  </a:cubicBezTo>
                  <a:lnTo>
                    <a:pt x="31632" y="119991"/>
                  </a:lnTo>
                  <a:cubicBezTo>
                    <a:pt x="29639" y="119630"/>
                    <a:pt x="27857" y="117804"/>
                    <a:pt x="26808" y="116173"/>
                  </a:cubicBezTo>
                  <a:cubicBezTo>
                    <a:pt x="26742" y="116068"/>
                    <a:pt x="26832" y="115976"/>
                    <a:pt x="26927" y="115976"/>
                  </a:cubicBezTo>
                  <a:close/>
                  <a:moveTo>
                    <a:pt x="23798" y="114950"/>
                  </a:moveTo>
                  <a:cubicBezTo>
                    <a:pt x="23832" y="114950"/>
                    <a:pt x="23865" y="114962"/>
                    <a:pt x="23892" y="114989"/>
                  </a:cubicBezTo>
                  <a:cubicBezTo>
                    <a:pt x="24861" y="115944"/>
                    <a:pt x="25813" y="116896"/>
                    <a:pt x="26905" y="117709"/>
                  </a:cubicBezTo>
                  <a:cubicBezTo>
                    <a:pt x="27898" y="118455"/>
                    <a:pt x="29018" y="118998"/>
                    <a:pt x="30023" y="119721"/>
                  </a:cubicBezTo>
                  <a:cubicBezTo>
                    <a:pt x="30183" y="119835"/>
                    <a:pt x="30119" y="120107"/>
                    <a:pt x="29934" y="120107"/>
                  </a:cubicBezTo>
                  <a:cubicBezTo>
                    <a:pt x="29912" y="120107"/>
                    <a:pt x="29889" y="120104"/>
                    <a:pt x="29864" y="120095"/>
                  </a:cubicBezTo>
                  <a:lnTo>
                    <a:pt x="29863" y="120095"/>
                  </a:lnTo>
                  <a:cubicBezTo>
                    <a:pt x="27480" y="119314"/>
                    <a:pt x="25122" y="117155"/>
                    <a:pt x="23668" y="115162"/>
                  </a:cubicBezTo>
                  <a:cubicBezTo>
                    <a:pt x="23593" y="115059"/>
                    <a:pt x="23696" y="114950"/>
                    <a:pt x="23798" y="114950"/>
                  </a:cubicBezTo>
                  <a:close/>
                  <a:moveTo>
                    <a:pt x="29616" y="1"/>
                  </a:moveTo>
                  <a:cubicBezTo>
                    <a:pt x="23640" y="4422"/>
                    <a:pt x="18510" y="9475"/>
                    <a:pt x="14427" y="15740"/>
                  </a:cubicBezTo>
                  <a:cubicBezTo>
                    <a:pt x="10247" y="22156"/>
                    <a:pt x="7321" y="29297"/>
                    <a:pt x="5360" y="36680"/>
                  </a:cubicBezTo>
                  <a:cubicBezTo>
                    <a:pt x="1702" y="50472"/>
                    <a:pt x="0" y="66086"/>
                    <a:pt x="3919" y="79964"/>
                  </a:cubicBezTo>
                  <a:cubicBezTo>
                    <a:pt x="5849" y="86790"/>
                    <a:pt x="7879" y="93732"/>
                    <a:pt x="11085" y="100086"/>
                  </a:cubicBezTo>
                  <a:cubicBezTo>
                    <a:pt x="13783" y="105437"/>
                    <a:pt x="17235" y="110388"/>
                    <a:pt x="21281" y="114806"/>
                  </a:cubicBezTo>
                  <a:cubicBezTo>
                    <a:pt x="34719" y="129461"/>
                    <a:pt x="53732" y="136973"/>
                    <a:pt x="73072" y="136973"/>
                  </a:cubicBezTo>
                  <a:cubicBezTo>
                    <a:pt x="79956" y="136973"/>
                    <a:pt x="86882" y="136021"/>
                    <a:pt x="93612" y="134101"/>
                  </a:cubicBezTo>
                  <a:cubicBezTo>
                    <a:pt x="90293" y="133187"/>
                    <a:pt x="87051" y="132025"/>
                    <a:pt x="83937" y="130589"/>
                  </a:cubicBezTo>
                  <a:cubicBezTo>
                    <a:pt x="81007" y="131187"/>
                    <a:pt x="78007" y="131462"/>
                    <a:pt x="74985" y="131462"/>
                  </a:cubicBezTo>
                  <a:cubicBezTo>
                    <a:pt x="65286" y="131462"/>
                    <a:pt x="55373" y="128621"/>
                    <a:pt x="46891" y="124458"/>
                  </a:cubicBezTo>
                  <a:cubicBezTo>
                    <a:pt x="25534" y="113979"/>
                    <a:pt x="12067" y="92758"/>
                    <a:pt x="9310" y="69383"/>
                  </a:cubicBezTo>
                  <a:cubicBezTo>
                    <a:pt x="6526" y="45807"/>
                    <a:pt x="14508" y="19932"/>
                    <a:pt x="33247" y="4597"/>
                  </a:cubicBezTo>
                  <a:cubicBezTo>
                    <a:pt x="31747" y="3375"/>
                    <a:pt x="30526" y="1757"/>
                    <a:pt x="29616"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7"/>
            <p:cNvSpPr/>
            <p:nvPr/>
          </p:nvSpPr>
          <p:spPr>
            <a:xfrm>
              <a:off x="2713550" y="3457825"/>
              <a:ext cx="116850" cy="46325"/>
            </a:xfrm>
            <a:custGeom>
              <a:avLst/>
              <a:gdLst/>
              <a:ahLst/>
              <a:cxnLst/>
              <a:rect l="l" t="t" r="r" b="b"/>
              <a:pathLst>
                <a:path w="4674" h="1853" extrusionOk="0">
                  <a:moveTo>
                    <a:pt x="4360" y="1"/>
                  </a:moveTo>
                  <a:cubicBezTo>
                    <a:pt x="4359" y="1"/>
                    <a:pt x="4357" y="1"/>
                    <a:pt x="4356" y="1"/>
                  </a:cubicBezTo>
                  <a:cubicBezTo>
                    <a:pt x="2897" y="19"/>
                    <a:pt x="1361" y="687"/>
                    <a:pt x="167" y="1496"/>
                  </a:cubicBezTo>
                  <a:cubicBezTo>
                    <a:pt x="1" y="1611"/>
                    <a:pt x="102" y="1853"/>
                    <a:pt x="263" y="1853"/>
                  </a:cubicBezTo>
                  <a:cubicBezTo>
                    <a:pt x="293" y="1853"/>
                    <a:pt x="326" y="1844"/>
                    <a:pt x="359" y="1825"/>
                  </a:cubicBezTo>
                  <a:cubicBezTo>
                    <a:pt x="1685" y="1061"/>
                    <a:pt x="2947" y="768"/>
                    <a:pt x="4414" y="454"/>
                  </a:cubicBezTo>
                  <a:cubicBezTo>
                    <a:pt x="4673" y="398"/>
                    <a:pt x="4612" y="1"/>
                    <a:pt x="436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7"/>
            <p:cNvSpPr/>
            <p:nvPr/>
          </p:nvSpPr>
          <p:spPr>
            <a:xfrm>
              <a:off x="2684600" y="3492125"/>
              <a:ext cx="139225" cy="70950"/>
            </a:xfrm>
            <a:custGeom>
              <a:avLst/>
              <a:gdLst/>
              <a:ahLst/>
              <a:cxnLst/>
              <a:rect l="l" t="t" r="r" b="b"/>
              <a:pathLst>
                <a:path w="5569" h="2838" extrusionOk="0">
                  <a:moveTo>
                    <a:pt x="5288" y="0"/>
                  </a:moveTo>
                  <a:cubicBezTo>
                    <a:pt x="5284" y="0"/>
                    <a:pt x="5280" y="0"/>
                    <a:pt x="5276" y="1"/>
                  </a:cubicBezTo>
                  <a:cubicBezTo>
                    <a:pt x="3401" y="165"/>
                    <a:pt x="1454" y="1349"/>
                    <a:pt x="94" y="2592"/>
                  </a:cubicBezTo>
                  <a:cubicBezTo>
                    <a:pt x="0" y="2684"/>
                    <a:pt x="87" y="2838"/>
                    <a:pt x="198" y="2838"/>
                  </a:cubicBezTo>
                  <a:cubicBezTo>
                    <a:pt x="221" y="2838"/>
                    <a:pt x="245" y="2831"/>
                    <a:pt x="269" y="2816"/>
                  </a:cubicBezTo>
                  <a:cubicBezTo>
                    <a:pt x="1060" y="2295"/>
                    <a:pt x="1870" y="1793"/>
                    <a:pt x="2729" y="1394"/>
                  </a:cubicBezTo>
                  <a:cubicBezTo>
                    <a:pt x="3593" y="992"/>
                    <a:pt x="4512" y="768"/>
                    <a:pt x="5380" y="393"/>
                  </a:cubicBezTo>
                  <a:cubicBezTo>
                    <a:pt x="5568" y="313"/>
                    <a:pt x="5481" y="0"/>
                    <a:pt x="528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7"/>
            <p:cNvSpPr/>
            <p:nvPr/>
          </p:nvSpPr>
          <p:spPr>
            <a:xfrm>
              <a:off x="1822775" y="1611600"/>
              <a:ext cx="677325" cy="648925"/>
            </a:xfrm>
            <a:custGeom>
              <a:avLst/>
              <a:gdLst/>
              <a:ahLst/>
              <a:cxnLst/>
              <a:rect l="l" t="t" r="r" b="b"/>
              <a:pathLst>
                <a:path w="27093" h="25957" extrusionOk="0">
                  <a:moveTo>
                    <a:pt x="22378" y="1"/>
                  </a:moveTo>
                  <a:cubicBezTo>
                    <a:pt x="25313" y="7110"/>
                    <a:pt x="24216" y="15775"/>
                    <a:pt x="18373" y="21184"/>
                  </a:cubicBezTo>
                  <a:cubicBezTo>
                    <a:pt x="15383" y="23952"/>
                    <a:pt x="11553" y="25104"/>
                    <a:pt x="7557" y="25104"/>
                  </a:cubicBezTo>
                  <a:cubicBezTo>
                    <a:pt x="7293" y="25104"/>
                    <a:pt x="7028" y="25099"/>
                    <a:pt x="6763" y="25089"/>
                  </a:cubicBezTo>
                  <a:cubicBezTo>
                    <a:pt x="4651" y="25012"/>
                    <a:pt x="2218" y="24728"/>
                    <a:pt x="1" y="23992"/>
                  </a:cubicBezTo>
                  <a:lnTo>
                    <a:pt x="1" y="23992"/>
                  </a:lnTo>
                  <a:cubicBezTo>
                    <a:pt x="2768" y="25278"/>
                    <a:pt x="5795" y="25956"/>
                    <a:pt x="8781" y="25956"/>
                  </a:cubicBezTo>
                  <a:cubicBezTo>
                    <a:pt x="14349" y="25956"/>
                    <a:pt x="19774" y="23599"/>
                    <a:pt x="23105" y="18431"/>
                  </a:cubicBezTo>
                  <a:cubicBezTo>
                    <a:pt x="27092" y="12246"/>
                    <a:pt x="26301" y="5190"/>
                    <a:pt x="22378"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7"/>
            <p:cNvSpPr/>
            <p:nvPr/>
          </p:nvSpPr>
          <p:spPr>
            <a:xfrm>
              <a:off x="1553900" y="1436725"/>
              <a:ext cx="870275" cy="779675"/>
            </a:xfrm>
            <a:custGeom>
              <a:avLst/>
              <a:gdLst/>
              <a:ahLst/>
              <a:cxnLst/>
              <a:rect l="l" t="t" r="r" b="b"/>
              <a:pathLst>
                <a:path w="34811" h="31187" extrusionOk="0">
                  <a:moveTo>
                    <a:pt x="20099" y="4472"/>
                  </a:moveTo>
                  <a:cubicBezTo>
                    <a:pt x="21353" y="4472"/>
                    <a:pt x="22700" y="5142"/>
                    <a:pt x="23352" y="6172"/>
                  </a:cubicBezTo>
                  <a:cubicBezTo>
                    <a:pt x="23472" y="6364"/>
                    <a:pt x="23297" y="6563"/>
                    <a:pt x="23116" y="6563"/>
                  </a:cubicBezTo>
                  <a:cubicBezTo>
                    <a:pt x="23055" y="6563"/>
                    <a:pt x="22993" y="6541"/>
                    <a:pt x="22941" y="6488"/>
                  </a:cubicBezTo>
                  <a:cubicBezTo>
                    <a:pt x="21893" y="5423"/>
                    <a:pt x="20920" y="4978"/>
                    <a:pt x="19424" y="4938"/>
                  </a:cubicBezTo>
                  <a:cubicBezTo>
                    <a:pt x="19205" y="4933"/>
                    <a:pt x="19151" y="4604"/>
                    <a:pt x="19370" y="4553"/>
                  </a:cubicBezTo>
                  <a:cubicBezTo>
                    <a:pt x="19605" y="4498"/>
                    <a:pt x="19850" y="4472"/>
                    <a:pt x="20099" y="4472"/>
                  </a:cubicBezTo>
                  <a:close/>
                  <a:moveTo>
                    <a:pt x="18059" y="5524"/>
                  </a:moveTo>
                  <a:cubicBezTo>
                    <a:pt x="19617" y="5524"/>
                    <a:pt x="21290" y="5920"/>
                    <a:pt x="22228" y="7000"/>
                  </a:cubicBezTo>
                  <a:cubicBezTo>
                    <a:pt x="22336" y="7119"/>
                    <a:pt x="22245" y="7302"/>
                    <a:pt x="22097" y="7302"/>
                  </a:cubicBezTo>
                  <a:cubicBezTo>
                    <a:pt x="22083" y="7302"/>
                    <a:pt x="22068" y="7301"/>
                    <a:pt x="22054" y="7297"/>
                  </a:cubicBezTo>
                  <a:cubicBezTo>
                    <a:pt x="21126" y="7087"/>
                    <a:pt x="20294" y="6597"/>
                    <a:pt x="19352" y="6396"/>
                  </a:cubicBezTo>
                  <a:cubicBezTo>
                    <a:pt x="18743" y="6267"/>
                    <a:pt x="18143" y="6214"/>
                    <a:pt x="17540" y="6214"/>
                  </a:cubicBezTo>
                  <a:cubicBezTo>
                    <a:pt x="17097" y="6214"/>
                    <a:pt x="16653" y="6243"/>
                    <a:pt x="16202" y="6291"/>
                  </a:cubicBezTo>
                  <a:cubicBezTo>
                    <a:pt x="16192" y="6292"/>
                    <a:pt x="16182" y="6292"/>
                    <a:pt x="16173" y="6292"/>
                  </a:cubicBezTo>
                  <a:cubicBezTo>
                    <a:pt x="15878" y="6292"/>
                    <a:pt x="15832" y="5805"/>
                    <a:pt x="16128" y="5733"/>
                  </a:cubicBezTo>
                  <a:cubicBezTo>
                    <a:pt x="16699" y="5602"/>
                    <a:pt x="17368" y="5524"/>
                    <a:pt x="18059" y="5524"/>
                  </a:cubicBezTo>
                  <a:close/>
                  <a:moveTo>
                    <a:pt x="16088" y="7588"/>
                  </a:moveTo>
                  <a:cubicBezTo>
                    <a:pt x="18590" y="7588"/>
                    <a:pt x="21059" y="8264"/>
                    <a:pt x="23216" y="9825"/>
                  </a:cubicBezTo>
                  <a:cubicBezTo>
                    <a:pt x="26731" y="12368"/>
                    <a:pt x="28451" y="16703"/>
                    <a:pt x="27098" y="20890"/>
                  </a:cubicBezTo>
                  <a:cubicBezTo>
                    <a:pt x="25766" y="25006"/>
                    <a:pt x="22045" y="28065"/>
                    <a:pt x="17697" y="28290"/>
                  </a:cubicBezTo>
                  <a:cubicBezTo>
                    <a:pt x="17523" y="28299"/>
                    <a:pt x="17347" y="28304"/>
                    <a:pt x="17170" y="28304"/>
                  </a:cubicBezTo>
                  <a:cubicBezTo>
                    <a:pt x="13323" y="28304"/>
                    <a:pt x="8998" y="26187"/>
                    <a:pt x="7154" y="22721"/>
                  </a:cubicBezTo>
                  <a:cubicBezTo>
                    <a:pt x="7039" y="22583"/>
                    <a:pt x="6930" y="22446"/>
                    <a:pt x="6824" y="22304"/>
                  </a:cubicBezTo>
                  <a:cubicBezTo>
                    <a:pt x="4945" y="19795"/>
                    <a:pt x="5233" y="13905"/>
                    <a:pt x="7616" y="11107"/>
                  </a:cubicBezTo>
                  <a:cubicBezTo>
                    <a:pt x="7617" y="11018"/>
                    <a:pt x="7650" y="10932"/>
                    <a:pt x="7711" y="10869"/>
                  </a:cubicBezTo>
                  <a:cubicBezTo>
                    <a:pt x="7990" y="10576"/>
                    <a:pt x="8292" y="10315"/>
                    <a:pt x="8602" y="10068"/>
                  </a:cubicBezTo>
                  <a:cubicBezTo>
                    <a:pt x="8415" y="9927"/>
                    <a:pt x="8354" y="9620"/>
                    <a:pt x="8625" y="9483"/>
                  </a:cubicBezTo>
                  <a:cubicBezTo>
                    <a:pt x="10946" y="8293"/>
                    <a:pt x="13534" y="7588"/>
                    <a:pt x="16088" y="7588"/>
                  </a:cubicBezTo>
                  <a:close/>
                  <a:moveTo>
                    <a:pt x="17237" y="0"/>
                  </a:moveTo>
                  <a:cubicBezTo>
                    <a:pt x="12702" y="0"/>
                    <a:pt x="8251" y="1709"/>
                    <a:pt x="4779" y="5583"/>
                  </a:cubicBezTo>
                  <a:cubicBezTo>
                    <a:pt x="1537" y="9204"/>
                    <a:pt x="1" y="14079"/>
                    <a:pt x="980" y="18879"/>
                  </a:cubicBezTo>
                  <a:cubicBezTo>
                    <a:pt x="1812" y="22939"/>
                    <a:pt x="4094" y="25829"/>
                    <a:pt x="7089" y="28326"/>
                  </a:cubicBezTo>
                  <a:cubicBezTo>
                    <a:pt x="10392" y="30068"/>
                    <a:pt x="14272" y="31186"/>
                    <a:pt x="18054" y="31186"/>
                  </a:cubicBezTo>
                  <a:cubicBezTo>
                    <a:pt x="21904" y="31186"/>
                    <a:pt x="25653" y="30027"/>
                    <a:pt x="28588" y="27187"/>
                  </a:cubicBezTo>
                  <a:cubicBezTo>
                    <a:pt x="34267" y="21682"/>
                    <a:pt x="34811" y="13255"/>
                    <a:pt x="31715" y="6333"/>
                  </a:cubicBezTo>
                  <a:cubicBezTo>
                    <a:pt x="31331" y="5853"/>
                    <a:pt x="30938" y="5382"/>
                    <a:pt x="30521" y="4924"/>
                  </a:cubicBezTo>
                  <a:cubicBezTo>
                    <a:pt x="26651" y="1806"/>
                    <a:pt x="21900" y="0"/>
                    <a:pt x="17237" y="0"/>
                  </a:cubicBez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7"/>
            <p:cNvSpPr/>
            <p:nvPr/>
          </p:nvSpPr>
          <p:spPr>
            <a:xfrm>
              <a:off x="1677500" y="1626400"/>
              <a:ext cx="587675" cy="517900"/>
            </a:xfrm>
            <a:custGeom>
              <a:avLst/>
              <a:gdLst/>
              <a:ahLst/>
              <a:cxnLst/>
              <a:rect l="l" t="t" r="r" b="b"/>
              <a:pathLst>
                <a:path w="23507" h="20716" extrusionOk="0">
                  <a:moveTo>
                    <a:pt x="9604" y="1508"/>
                  </a:moveTo>
                  <a:cubicBezTo>
                    <a:pt x="12035" y="1508"/>
                    <a:pt x="14467" y="2330"/>
                    <a:pt x="16141" y="3966"/>
                  </a:cubicBezTo>
                  <a:cubicBezTo>
                    <a:pt x="19593" y="7342"/>
                    <a:pt x="19410" y="13079"/>
                    <a:pt x="15706" y="16208"/>
                  </a:cubicBezTo>
                  <a:cubicBezTo>
                    <a:pt x="14140" y="17532"/>
                    <a:pt x="12315" y="18121"/>
                    <a:pt x="10479" y="18121"/>
                  </a:cubicBezTo>
                  <a:cubicBezTo>
                    <a:pt x="7736" y="18121"/>
                    <a:pt x="4970" y="16806"/>
                    <a:pt x="3009" y="14661"/>
                  </a:cubicBezTo>
                  <a:cubicBezTo>
                    <a:pt x="64" y="11439"/>
                    <a:pt x="1944" y="6405"/>
                    <a:pt x="4051" y="3167"/>
                  </a:cubicBezTo>
                  <a:cubicBezTo>
                    <a:pt x="5624" y="2060"/>
                    <a:pt x="7614" y="1508"/>
                    <a:pt x="9604" y="1508"/>
                  </a:cubicBezTo>
                  <a:close/>
                  <a:moveTo>
                    <a:pt x="11317" y="679"/>
                  </a:moveTo>
                  <a:cubicBezTo>
                    <a:pt x="13434" y="693"/>
                    <a:pt x="15528" y="1219"/>
                    <a:pt x="17399" y="2435"/>
                  </a:cubicBezTo>
                  <a:cubicBezTo>
                    <a:pt x="21170" y="4882"/>
                    <a:pt x="22986" y="9409"/>
                    <a:pt x="21281" y="13665"/>
                  </a:cubicBezTo>
                  <a:cubicBezTo>
                    <a:pt x="19764" y="17437"/>
                    <a:pt x="16146" y="20065"/>
                    <a:pt x="12061" y="20065"/>
                  </a:cubicBezTo>
                  <a:cubicBezTo>
                    <a:pt x="11981" y="20065"/>
                    <a:pt x="11901" y="20064"/>
                    <a:pt x="11820" y="20062"/>
                  </a:cubicBezTo>
                  <a:cubicBezTo>
                    <a:pt x="9196" y="19993"/>
                    <a:pt x="7060" y="19042"/>
                    <a:pt x="5194" y="17598"/>
                  </a:cubicBezTo>
                  <a:lnTo>
                    <a:pt x="5194" y="17598"/>
                  </a:lnTo>
                  <a:cubicBezTo>
                    <a:pt x="6840" y="18523"/>
                    <a:pt x="8714" y="19031"/>
                    <a:pt x="10571" y="19031"/>
                  </a:cubicBezTo>
                  <a:cubicBezTo>
                    <a:pt x="12651" y="19031"/>
                    <a:pt x="14709" y="18393"/>
                    <a:pt x="16397" y="16989"/>
                  </a:cubicBezTo>
                  <a:cubicBezTo>
                    <a:pt x="20563" y="13527"/>
                    <a:pt x="20773" y="6966"/>
                    <a:pt x="16872" y="3240"/>
                  </a:cubicBezTo>
                  <a:cubicBezTo>
                    <a:pt x="15409" y="1846"/>
                    <a:pt x="13411" y="982"/>
                    <a:pt x="11317" y="679"/>
                  </a:cubicBezTo>
                  <a:close/>
                  <a:moveTo>
                    <a:pt x="11143" y="1"/>
                  </a:moveTo>
                  <a:cubicBezTo>
                    <a:pt x="8589" y="1"/>
                    <a:pt x="6001" y="706"/>
                    <a:pt x="3680" y="1894"/>
                  </a:cubicBezTo>
                  <a:cubicBezTo>
                    <a:pt x="3410" y="2032"/>
                    <a:pt x="3468" y="2339"/>
                    <a:pt x="3657" y="2480"/>
                  </a:cubicBezTo>
                  <a:cubicBezTo>
                    <a:pt x="3346" y="2727"/>
                    <a:pt x="3045" y="2988"/>
                    <a:pt x="2766" y="3280"/>
                  </a:cubicBezTo>
                  <a:cubicBezTo>
                    <a:pt x="2705" y="3345"/>
                    <a:pt x="2672" y="3429"/>
                    <a:pt x="2670" y="3518"/>
                  </a:cubicBezTo>
                  <a:cubicBezTo>
                    <a:pt x="288" y="6316"/>
                    <a:pt x="0" y="12206"/>
                    <a:pt x="1879" y="14716"/>
                  </a:cubicBezTo>
                  <a:cubicBezTo>
                    <a:pt x="1984" y="14859"/>
                    <a:pt x="2094" y="14995"/>
                    <a:pt x="2208" y="15132"/>
                  </a:cubicBezTo>
                  <a:cubicBezTo>
                    <a:pt x="4053" y="18598"/>
                    <a:pt x="8374" y="20715"/>
                    <a:pt x="12222" y="20715"/>
                  </a:cubicBezTo>
                  <a:cubicBezTo>
                    <a:pt x="12400" y="20715"/>
                    <a:pt x="12577" y="20711"/>
                    <a:pt x="12752" y="20702"/>
                  </a:cubicBezTo>
                  <a:cubicBezTo>
                    <a:pt x="17101" y="20478"/>
                    <a:pt x="20822" y="17419"/>
                    <a:pt x="22154" y="13303"/>
                  </a:cubicBezTo>
                  <a:cubicBezTo>
                    <a:pt x="23507" y="9116"/>
                    <a:pt x="21787" y="4781"/>
                    <a:pt x="18272" y="2238"/>
                  </a:cubicBezTo>
                  <a:cubicBezTo>
                    <a:pt x="16115" y="677"/>
                    <a:pt x="13645" y="1"/>
                    <a:pt x="11143"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7"/>
            <p:cNvSpPr/>
            <p:nvPr/>
          </p:nvSpPr>
          <p:spPr>
            <a:xfrm>
              <a:off x="1807350" y="1643350"/>
              <a:ext cx="444825" cy="484675"/>
            </a:xfrm>
            <a:custGeom>
              <a:avLst/>
              <a:gdLst/>
              <a:ahLst/>
              <a:cxnLst/>
              <a:rect l="l" t="t" r="r" b="b"/>
              <a:pathLst>
                <a:path w="17793" h="19387" extrusionOk="0">
                  <a:moveTo>
                    <a:pt x="6122" y="1"/>
                  </a:moveTo>
                  <a:cubicBezTo>
                    <a:pt x="8217" y="303"/>
                    <a:pt x="10214" y="1167"/>
                    <a:pt x="11678" y="2562"/>
                  </a:cubicBezTo>
                  <a:cubicBezTo>
                    <a:pt x="15577" y="6288"/>
                    <a:pt x="15369" y="12849"/>
                    <a:pt x="11203" y="16311"/>
                  </a:cubicBezTo>
                  <a:cubicBezTo>
                    <a:pt x="9514" y="17715"/>
                    <a:pt x="7456" y="18353"/>
                    <a:pt x="5376" y="18353"/>
                  </a:cubicBezTo>
                  <a:cubicBezTo>
                    <a:pt x="3520" y="18353"/>
                    <a:pt x="1645" y="17845"/>
                    <a:pt x="0" y="16920"/>
                  </a:cubicBezTo>
                  <a:lnTo>
                    <a:pt x="0" y="16920"/>
                  </a:lnTo>
                  <a:cubicBezTo>
                    <a:pt x="1866" y="18364"/>
                    <a:pt x="4001" y="19315"/>
                    <a:pt x="6626" y="19384"/>
                  </a:cubicBezTo>
                  <a:cubicBezTo>
                    <a:pt x="6707" y="19386"/>
                    <a:pt x="6787" y="19387"/>
                    <a:pt x="6867" y="19387"/>
                  </a:cubicBezTo>
                  <a:cubicBezTo>
                    <a:pt x="10952" y="19387"/>
                    <a:pt x="14570" y="16759"/>
                    <a:pt x="16087" y="12987"/>
                  </a:cubicBezTo>
                  <a:cubicBezTo>
                    <a:pt x="17792" y="8731"/>
                    <a:pt x="15976" y="4204"/>
                    <a:pt x="12205" y="1757"/>
                  </a:cubicBezTo>
                  <a:cubicBezTo>
                    <a:pt x="10334" y="541"/>
                    <a:pt x="8240" y="15"/>
                    <a:pt x="6122"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7"/>
            <p:cNvSpPr/>
            <p:nvPr/>
          </p:nvSpPr>
          <p:spPr>
            <a:xfrm>
              <a:off x="2032650" y="1548500"/>
              <a:ext cx="108075" cy="52325"/>
            </a:xfrm>
            <a:custGeom>
              <a:avLst/>
              <a:gdLst/>
              <a:ahLst/>
              <a:cxnLst/>
              <a:rect l="l" t="t" r="r" b="b"/>
              <a:pathLst>
                <a:path w="4323" h="2093" extrusionOk="0">
                  <a:moveTo>
                    <a:pt x="949" y="1"/>
                  </a:moveTo>
                  <a:cubicBezTo>
                    <a:pt x="700" y="1"/>
                    <a:pt x="455" y="27"/>
                    <a:pt x="220" y="82"/>
                  </a:cubicBezTo>
                  <a:cubicBezTo>
                    <a:pt x="1" y="133"/>
                    <a:pt x="55" y="462"/>
                    <a:pt x="276" y="467"/>
                  </a:cubicBezTo>
                  <a:cubicBezTo>
                    <a:pt x="1771" y="507"/>
                    <a:pt x="2743" y="950"/>
                    <a:pt x="3791" y="2017"/>
                  </a:cubicBezTo>
                  <a:cubicBezTo>
                    <a:pt x="3843" y="2070"/>
                    <a:pt x="3905" y="2092"/>
                    <a:pt x="3966" y="2092"/>
                  </a:cubicBezTo>
                  <a:cubicBezTo>
                    <a:pt x="4147" y="2092"/>
                    <a:pt x="4322" y="1893"/>
                    <a:pt x="4202" y="1701"/>
                  </a:cubicBezTo>
                  <a:cubicBezTo>
                    <a:pt x="3550" y="671"/>
                    <a:pt x="2204" y="1"/>
                    <a:pt x="949"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7"/>
            <p:cNvSpPr/>
            <p:nvPr/>
          </p:nvSpPr>
          <p:spPr>
            <a:xfrm>
              <a:off x="1949675" y="1574825"/>
              <a:ext cx="162650" cy="44475"/>
            </a:xfrm>
            <a:custGeom>
              <a:avLst/>
              <a:gdLst/>
              <a:ahLst/>
              <a:cxnLst/>
              <a:rect l="l" t="t" r="r" b="b"/>
              <a:pathLst>
                <a:path w="6506" h="1779" extrusionOk="0">
                  <a:moveTo>
                    <a:pt x="2228" y="0"/>
                  </a:moveTo>
                  <a:cubicBezTo>
                    <a:pt x="1537" y="0"/>
                    <a:pt x="868" y="78"/>
                    <a:pt x="297" y="209"/>
                  </a:cubicBezTo>
                  <a:cubicBezTo>
                    <a:pt x="1" y="281"/>
                    <a:pt x="47" y="768"/>
                    <a:pt x="343" y="768"/>
                  </a:cubicBezTo>
                  <a:cubicBezTo>
                    <a:pt x="352" y="768"/>
                    <a:pt x="361" y="768"/>
                    <a:pt x="371" y="767"/>
                  </a:cubicBezTo>
                  <a:cubicBezTo>
                    <a:pt x="822" y="719"/>
                    <a:pt x="1266" y="690"/>
                    <a:pt x="1709" y="690"/>
                  </a:cubicBezTo>
                  <a:cubicBezTo>
                    <a:pt x="2312" y="690"/>
                    <a:pt x="2912" y="743"/>
                    <a:pt x="3521" y="872"/>
                  </a:cubicBezTo>
                  <a:cubicBezTo>
                    <a:pt x="4463" y="1073"/>
                    <a:pt x="5295" y="1563"/>
                    <a:pt x="6223" y="1773"/>
                  </a:cubicBezTo>
                  <a:cubicBezTo>
                    <a:pt x="6237" y="1777"/>
                    <a:pt x="6252" y="1778"/>
                    <a:pt x="6266" y="1778"/>
                  </a:cubicBezTo>
                  <a:cubicBezTo>
                    <a:pt x="6414" y="1778"/>
                    <a:pt x="6505" y="1595"/>
                    <a:pt x="6397" y="1476"/>
                  </a:cubicBezTo>
                  <a:cubicBezTo>
                    <a:pt x="5459" y="396"/>
                    <a:pt x="3786" y="0"/>
                    <a:pt x="222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7"/>
            <p:cNvSpPr/>
            <p:nvPr/>
          </p:nvSpPr>
          <p:spPr>
            <a:xfrm>
              <a:off x="1679125" y="1664100"/>
              <a:ext cx="488250" cy="415325"/>
            </a:xfrm>
            <a:custGeom>
              <a:avLst/>
              <a:gdLst/>
              <a:ahLst/>
              <a:cxnLst/>
              <a:rect l="l" t="t" r="r" b="b"/>
              <a:pathLst>
                <a:path w="19530" h="16613" extrusionOk="0">
                  <a:moveTo>
                    <a:pt x="8903" y="13148"/>
                  </a:moveTo>
                  <a:cubicBezTo>
                    <a:pt x="8918" y="13148"/>
                    <a:pt x="8934" y="13150"/>
                    <a:pt x="8951" y="13153"/>
                  </a:cubicBezTo>
                  <a:cubicBezTo>
                    <a:pt x="9957" y="13351"/>
                    <a:pt x="10897" y="13418"/>
                    <a:pt x="11873" y="13418"/>
                  </a:cubicBezTo>
                  <a:cubicBezTo>
                    <a:pt x="12255" y="13418"/>
                    <a:pt x="12641" y="13408"/>
                    <a:pt x="13039" y="13391"/>
                  </a:cubicBezTo>
                  <a:cubicBezTo>
                    <a:pt x="13044" y="13391"/>
                    <a:pt x="13048" y="13391"/>
                    <a:pt x="13052" y="13391"/>
                  </a:cubicBezTo>
                  <a:cubicBezTo>
                    <a:pt x="13366" y="13391"/>
                    <a:pt x="13437" y="13905"/>
                    <a:pt x="13117" y="13968"/>
                  </a:cubicBezTo>
                  <a:cubicBezTo>
                    <a:pt x="12709" y="14043"/>
                    <a:pt x="12285" y="14079"/>
                    <a:pt x="11855" y="14079"/>
                  </a:cubicBezTo>
                  <a:cubicBezTo>
                    <a:pt x="10828" y="14079"/>
                    <a:pt x="9772" y="13875"/>
                    <a:pt x="8847" y="13520"/>
                  </a:cubicBezTo>
                  <a:cubicBezTo>
                    <a:pt x="8639" y="13435"/>
                    <a:pt x="8699" y="13148"/>
                    <a:pt x="8903" y="13148"/>
                  </a:cubicBezTo>
                  <a:close/>
                  <a:moveTo>
                    <a:pt x="6573" y="13893"/>
                  </a:moveTo>
                  <a:cubicBezTo>
                    <a:pt x="6578" y="13893"/>
                    <a:pt x="6583" y="13894"/>
                    <a:pt x="6588" y="13894"/>
                  </a:cubicBezTo>
                  <a:cubicBezTo>
                    <a:pt x="7283" y="13986"/>
                    <a:pt x="7914" y="14351"/>
                    <a:pt x="8609" y="14488"/>
                  </a:cubicBezTo>
                  <a:cubicBezTo>
                    <a:pt x="9022" y="14568"/>
                    <a:pt x="9426" y="14594"/>
                    <a:pt x="9830" y="14594"/>
                  </a:cubicBezTo>
                  <a:cubicBezTo>
                    <a:pt x="10284" y="14594"/>
                    <a:pt x="10739" y="14561"/>
                    <a:pt x="11205" y="14534"/>
                  </a:cubicBezTo>
                  <a:cubicBezTo>
                    <a:pt x="11211" y="14534"/>
                    <a:pt x="11217" y="14534"/>
                    <a:pt x="11223" y="14534"/>
                  </a:cubicBezTo>
                  <a:cubicBezTo>
                    <a:pt x="11528" y="14534"/>
                    <a:pt x="11567" y="14998"/>
                    <a:pt x="11279" y="15079"/>
                  </a:cubicBezTo>
                  <a:cubicBezTo>
                    <a:pt x="10864" y="15196"/>
                    <a:pt x="10349" y="15260"/>
                    <a:pt x="9805" y="15260"/>
                  </a:cubicBezTo>
                  <a:cubicBezTo>
                    <a:pt x="8563" y="15260"/>
                    <a:pt x="7172" y="14924"/>
                    <a:pt x="6501" y="14109"/>
                  </a:cubicBezTo>
                  <a:cubicBezTo>
                    <a:pt x="6444" y="14039"/>
                    <a:pt x="6467" y="13893"/>
                    <a:pt x="6573" y="13893"/>
                  </a:cubicBezTo>
                  <a:close/>
                  <a:moveTo>
                    <a:pt x="9539" y="0"/>
                  </a:moveTo>
                  <a:cubicBezTo>
                    <a:pt x="7549" y="0"/>
                    <a:pt x="5559" y="552"/>
                    <a:pt x="3986" y="1659"/>
                  </a:cubicBezTo>
                  <a:cubicBezTo>
                    <a:pt x="1879" y="4897"/>
                    <a:pt x="0" y="9931"/>
                    <a:pt x="2944" y="13153"/>
                  </a:cubicBezTo>
                  <a:cubicBezTo>
                    <a:pt x="4905" y="15298"/>
                    <a:pt x="7672" y="16613"/>
                    <a:pt x="10415" y="16613"/>
                  </a:cubicBezTo>
                  <a:cubicBezTo>
                    <a:pt x="12251" y="16613"/>
                    <a:pt x="14076" y="16024"/>
                    <a:pt x="15642" y="14700"/>
                  </a:cubicBezTo>
                  <a:cubicBezTo>
                    <a:pt x="19346" y="11571"/>
                    <a:pt x="19529" y="5834"/>
                    <a:pt x="16076" y="2458"/>
                  </a:cubicBezTo>
                  <a:cubicBezTo>
                    <a:pt x="14402" y="822"/>
                    <a:pt x="11970" y="0"/>
                    <a:pt x="9539" y="0"/>
                  </a:cubicBez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7"/>
            <p:cNvSpPr/>
            <p:nvPr/>
          </p:nvSpPr>
          <p:spPr>
            <a:xfrm>
              <a:off x="1895100" y="1992825"/>
              <a:ext cx="119975" cy="23275"/>
            </a:xfrm>
            <a:custGeom>
              <a:avLst/>
              <a:gdLst/>
              <a:ahLst/>
              <a:cxnLst/>
              <a:rect l="l" t="t" r="r" b="b"/>
              <a:pathLst>
                <a:path w="4799" h="931" extrusionOk="0">
                  <a:moveTo>
                    <a:pt x="263" y="0"/>
                  </a:moveTo>
                  <a:cubicBezTo>
                    <a:pt x="60" y="0"/>
                    <a:pt x="0" y="286"/>
                    <a:pt x="208" y="371"/>
                  </a:cubicBezTo>
                  <a:cubicBezTo>
                    <a:pt x="1133" y="726"/>
                    <a:pt x="2188" y="930"/>
                    <a:pt x="3215" y="930"/>
                  </a:cubicBezTo>
                  <a:cubicBezTo>
                    <a:pt x="3645" y="930"/>
                    <a:pt x="4070" y="894"/>
                    <a:pt x="4478" y="819"/>
                  </a:cubicBezTo>
                  <a:cubicBezTo>
                    <a:pt x="4798" y="756"/>
                    <a:pt x="4727" y="243"/>
                    <a:pt x="4413" y="243"/>
                  </a:cubicBezTo>
                  <a:cubicBezTo>
                    <a:pt x="4409" y="243"/>
                    <a:pt x="4405" y="243"/>
                    <a:pt x="4400" y="244"/>
                  </a:cubicBezTo>
                  <a:cubicBezTo>
                    <a:pt x="4005" y="260"/>
                    <a:pt x="3622" y="270"/>
                    <a:pt x="3243" y="270"/>
                  </a:cubicBezTo>
                  <a:cubicBezTo>
                    <a:pt x="2265" y="270"/>
                    <a:pt x="1322" y="203"/>
                    <a:pt x="312" y="6"/>
                  </a:cubicBezTo>
                  <a:cubicBezTo>
                    <a:pt x="295" y="2"/>
                    <a:pt x="278" y="0"/>
                    <a:pt x="26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7"/>
            <p:cNvSpPr/>
            <p:nvPr/>
          </p:nvSpPr>
          <p:spPr>
            <a:xfrm>
              <a:off x="1840200" y="2011425"/>
              <a:ext cx="128100" cy="34200"/>
            </a:xfrm>
            <a:custGeom>
              <a:avLst/>
              <a:gdLst/>
              <a:ahLst/>
              <a:cxnLst/>
              <a:rect l="l" t="t" r="r" b="b"/>
              <a:pathLst>
                <a:path w="5124" h="1368" extrusionOk="0">
                  <a:moveTo>
                    <a:pt x="131" y="0"/>
                  </a:moveTo>
                  <a:cubicBezTo>
                    <a:pt x="24" y="0"/>
                    <a:pt x="1" y="146"/>
                    <a:pt x="58" y="216"/>
                  </a:cubicBezTo>
                  <a:cubicBezTo>
                    <a:pt x="729" y="1031"/>
                    <a:pt x="2120" y="1367"/>
                    <a:pt x="3362" y="1367"/>
                  </a:cubicBezTo>
                  <a:cubicBezTo>
                    <a:pt x="3906" y="1367"/>
                    <a:pt x="4421" y="1303"/>
                    <a:pt x="4836" y="1186"/>
                  </a:cubicBezTo>
                  <a:cubicBezTo>
                    <a:pt x="5124" y="1105"/>
                    <a:pt x="5085" y="641"/>
                    <a:pt x="4780" y="641"/>
                  </a:cubicBezTo>
                  <a:cubicBezTo>
                    <a:pt x="4774" y="641"/>
                    <a:pt x="4768" y="641"/>
                    <a:pt x="4762" y="641"/>
                  </a:cubicBezTo>
                  <a:cubicBezTo>
                    <a:pt x="4296" y="668"/>
                    <a:pt x="3841" y="701"/>
                    <a:pt x="3387" y="701"/>
                  </a:cubicBezTo>
                  <a:cubicBezTo>
                    <a:pt x="2983" y="701"/>
                    <a:pt x="2579" y="675"/>
                    <a:pt x="2166" y="595"/>
                  </a:cubicBezTo>
                  <a:cubicBezTo>
                    <a:pt x="1471" y="459"/>
                    <a:pt x="840" y="93"/>
                    <a:pt x="145" y="1"/>
                  </a:cubicBezTo>
                  <a:cubicBezTo>
                    <a:pt x="140" y="1"/>
                    <a:pt x="136" y="0"/>
                    <a:pt x="13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7"/>
            <p:cNvSpPr/>
            <p:nvPr/>
          </p:nvSpPr>
          <p:spPr>
            <a:xfrm>
              <a:off x="1521375" y="4923500"/>
              <a:ext cx="131675" cy="100500"/>
            </a:xfrm>
            <a:custGeom>
              <a:avLst/>
              <a:gdLst/>
              <a:ahLst/>
              <a:cxnLst/>
              <a:rect l="l" t="t" r="r" b="b"/>
              <a:pathLst>
                <a:path w="5267" h="4020" extrusionOk="0">
                  <a:moveTo>
                    <a:pt x="186" y="1"/>
                  </a:moveTo>
                  <a:cubicBezTo>
                    <a:pt x="91" y="1"/>
                    <a:pt x="1" y="93"/>
                    <a:pt x="67" y="198"/>
                  </a:cubicBezTo>
                  <a:cubicBezTo>
                    <a:pt x="1115" y="1829"/>
                    <a:pt x="2898" y="3655"/>
                    <a:pt x="4891" y="4016"/>
                  </a:cubicBezTo>
                  <a:cubicBezTo>
                    <a:pt x="4905" y="4019"/>
                    <a:pt x="4919" y="4020"/>
                    <a:pt x="4932" y="4020"/>
                  </a:cubicBezTo>
                  <a:cubicBezTo>
                    <a:pt x="5135" y="4020"/>
                    <a:pt x="5266" y="3747"/>
                    <a:pt x="5056" y="3632"/>
                  </a:cubicBezTo>
                  <a:cubicBezTo>
                    <a:pt x="4242" y="3179"/>
                    <a:pt x="3383" y="2882"/>
                    <a:pt x="2610" y="2346"/>
                  </a:cubicBezTo>
                  <a:cubicBezTo>
                    <a:pt x="1704" y="1715"/>
                    <a:pt x="942" y="951"/>
                    <a:pt x="301" y="60"/>
                  </a:cubicBezTo>
                  <a:cubicBezTo>
                    <a:pt x="271" y="18"/>
                    <a:pt x="228" y="1"/>
                    <a:pt x="18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7"/>
            <p:cNvSpPr/>
            <p:nvPr/>
          </p:nvSpPr>
          <p:spPr>
            <a:xfrm>
              <a:off x="1442625" y="4897850"/>
              <a:ext cx="164800" cy="128975"/>
            </a:xfrm>
            <a:custGeom>
              <a:avLst/>
              <a:gdLst/>
              <a:ahLst/>
              <a:cxnLst/>
              <a:rect l="l" t="t" r="r" b="b"/>
              <a:pathLst>
                <a:path w="6592" h="5159" extrusionOk="0">
                  <a:moveTo>
                    <a:pt x="207" y="1"/>
                  </a:moveTo>
                  <a:cubicBezTo>
                    <a:pt x="104" y="1"/>
                    <a:pt x="0" y="109"/>
                    <a:pt x="76" y="213"/>
                  </a:cubicBezTo>
                  <a:cubicBezTo>
                    <a:pt x="1531" y="2206"/>
                    <a:pt x="3889" y="4365"/>
                    <a:pt x="6272" y="5146"/>
                  </a:cubicBezTo>
                  <a:cubicBezTo>
                    <a:pt x="6297" y="5155"/>
                    <a:pt x="6320" y="5158"/>
                    <a:pt x="6342" y="5158"/>
                  </a:cubicBezTo>
                  <a:cubicBezTo>
                    <a:pt x="6528" y="5158"/>
                    <a:pt x="6592" y="4886"/>
                    <a:pt x="6432" y="4772"/>
                  </a:cubicBezTo>
                  <a:cubicBezTo>
                    <a:pt x="5427" y="4049"/>
                    <a:pt x="4305" y="3506"/>
                    <a:pt x="3314" y="2760"/>
                  </a:cubicBezTo>
                  <a:cubicBezTo>
                    <a:pt x="2221" y="1947"/>
                    <a:pt x="1270" y="995"/>
                    <a:pt x="300" y="39"/>
                  </a:cubicBezTo>
                  <a:cubicBezTo>
                    <a:pt x="273" y="12"/>
                    <a:pt x="240" y="1"/>
                    <a:pt x="20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7"/>
            <p:cNvSpPr/>
            <p:nvPr/>
          </p:nvSpPr>
          <p:spPr>
            <a:xfrm>
              <a:off x="5617300" y="4087100"/>
              <a:ext cx="25" cy="125"/>
            </a:xfrm>
            <a:custGeom>
              <a:avLst/>
              <a:gdLst/>
              <a:ahLst/>
              <a:cxnLst/>
              <a:rect l="l" t="t" r="r" b="b"/>
              <a:pathLst>
                <a:path w="1" h="5" fill="none" extrusionOk="0">
                  <a:moveTo>
                    <a:pt x="0" y="5"/>
                  </a:moveTo>
                  <a:lnTo>
                    <a:pt x="0" y="1"/>
                  </a:lnTo>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7"/>
            <p:cNvSpPr/>
            <p:nvPr/>
          </p:nvSpPr>
          <p:spPr>
            <a:xfrm>
              <a:off x="5617300" y="4087200"/>
              <a:ext cx="150" cy="25"/>
            </a:xfrm>
            <a:custGeom>
              <a:avLst/>
              <a:gdLst/>
              <a:ahLst/>
              <a:cxnLst/>
              <a:rect l="l" t="t" r="r" b="b"/>
              <a:pathLst>
                <a:path w="6" h="1" fill="none" extrusionOk="0">
                  <a:moveTo>
                    <a:pt x="0" y="1"/>
                  </a:moveTo>
                  <a:lnTo>
                    <a:pt x="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 name="Google Shape;1953;p57"/>
          <p:cNvGrpSpPr/>
          <p:nvPr/>
        </p:nvGrpSpPr>
        <p:grpSpPr>
          <a:xfrm>
            <a:off x="5466659" y="2828148"/>
            <a:ext cx="262691" cy="258487"/>
            <a:chOff x="5466659" y="2828148"/>
            <a:chExt cx="262691" cy="258487"/>
          </a:xfrm>
        </p:grpSpPr>
        <p:sp>
          <p:nvSpPr>
            <p:cNvPr id="1954" name="Google Shape;1954;p57"/>
            <p:cNvSpPr/>
            <p:nvPr/>
          </p:nvSpPr>
          <p:spPr>
            <a:xfrm>
              <a:off x="5476150" y="2833100"/>
              <a:ext cx="253200" cy="253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5" name="Google Shape;1955;p57"/>
            <p:cNvGrpSpPr/>
            <p:nvPr/>
          </p:nvGrpSpPr>
          <p:grpSpPr>
            <a:xfrm>
              <a:off x="5466659" y="2828148"/>
              <a:ext cx="253306" cy="258487"/>
              <a:chOff x="2308999" y="4492297"/>
              <a:chExt cx="355119" cy="362382"/>
            </a:xfrm>
          </p:grpSpPr>
          <p:sp>
            <p:nvSpPr>
              <p:cNvPr id="1956" name="Google Shape;1956;p57"/>
              <p:cNvSpPr/>
              <p:nvPr/>
            </p:nvSpPr>
            <p:spPr>
              <a:xfrm>
                <a:off x="2576583" y="4556803"/>
                <a:ext cx="15620" cy="49482"/>
              </a:xfrm>
              <a:custGeom>
                <a:avLst/>
                <a:gdLst/>
                <a:ahLst/>
                <a:cxnLst/>
                <a:rect l="l" t="t" r="r" b="b"/>
                <a:pathLst>
                  <a:path w="3224" h="10213" extrusionOk="0">
                    <a:moveTo>
                      <a:pt x="1006" y="1"/>
                    </a:moveTo>
                    <a:cubicBezTo>
                      <a:pt x="501" y="1"/>
                      <a:pt x="0" y="531"/>
                      <a:pt x="351" y="1092"/>
                    </a:cubicBezTo>
                    <a:cubicBezTo>
                      <a:pt x="1762" y="3357"/>
                      <a:pt x="358" y="7020"/>
                      <a:pt x="251" y="9497"/>
                    </a:cubicBezTo>
                    <a:cubicBezTo>
                      <a:pt x="231" y="9974"/>
                      <a:pt x="582" y="10212"/>
                      <a:pt x="944" y="10212"/>
                    </a:cubicBezTo>
                    <a:cubicBezTo>
                      <a:pt x="1306" y="10212"/>
                      <a:pt x="1678" y="9973"/>
                      <a:pt x="1698" y="9497"/>
                    </a:cubicBezTo>
                    <a:cubicBezTo>
                      <a:pt x="1819" y="6668"/>
                      <a:pt x="3223" y="2952"/>
                      <a:pt x="1600" y="345"/>
                    </a:cubicBezTo>
                    <a:cubicBezTo>
                      <a:pt x="1448" y="102"/>
                      <a:pt x="1227" y="1"/>
                      <a:pt x="1006"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7"/>
              <p:cNvSpPr/>
              <p:nvPr/>
            </p:nvSpPr>
            <p:spPr>
              <a:xfrm>
                <a:off x="2524771" y="4600597"/>
                <a:ext cx="61057" cy="58838"/>
              </a:xfrm>
              <a:custGeom>
                <a:avLst/>
                <a:gdLst/>
                <a:ahLst/>
                <a:cxnLst/>
                <a:rect l="l" t="t" r="r" b="b"/>
                <a:pathLst>
                  <a:path w="12602" h="12144" extrusionOk="0">
                    <a:moveTo>
                      <a:pt x="6223" y="0"/>
                    </a:moveTo>
                    <a:cubicBezTo>
                      <a:pt x="4473" y="0"/>
                      <a:pt x="2840" y="461"/>
                      <a:pt x="1728" y="2187"/>
                    </a:cubicBezTo>
                    <a:cubicBezTo>
                      <a:pt x="1" y="4867"/>
                      <a:pt x="1306" y="8449"/>
                      <a:pt x="1088" y="11431"/>
                    </a:cubicBezTo>
                    <a:cubicBezTo>
                      <a:pt x="1053" y="11907"/>
                      <a:pt x="1396" y="12143"/>
                      <a:pt x="1757" y="12143"/>
                    </a:cubicBezTo>
                    <a:cubicBezTo>
                      <a:pt x="2119" y="12143"/>
                      <a:pt x="2500" y="11905"/>
                      <a:pt x="2534" y="11431"/>
                    </a:cubicBezTo>
                    <a:cubicBezTo>
                      <a:pt x="2717" y="8923"/>
                      <a:pt x="1874" y="6253"/>
                      <a:pt x="2532" y="3802"/>
                    </a:cubicBezTo>
                    <a:cubicBezTo>
                      <a:pt x="3033" y="1931"/>
                      <a:pt x="4578" y="1432"/>
                      <a:pt x="6332" y="1432"/>
                    </a:cubicBezTo>
                    <a:cubicBezTo>
                      <a:pt x="8215" y="1432"/>
                      <a:pt x="10339" y="2007"/>
                      <a:pt x="11669" y="2076"/>
                    </a:cubicBezTo>
                    <a:cubicBezTo>
                      <a:pt x="11684" y="2077"/>
                      <a:pt x="11699" y="2078"/>
                      <a:pt x="11713" y="2078"/>
                    </a:cubicBezTo>
                    <a:cubicBezTo>
                      <a:pt x="12601" y="2078"/>
                      <a:pt x="12583" y="643"/>
                      <a:pt x="11669" y="595"/>
                    </a:cubicBezTo>
                    <a:cubicBezTo>
                      <a:pt x="10036" y="510"/>
                      <a:pt x="8064" y="0"/>
                      <a:pt x="6223"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7"/>
              <p:cNvSpPr/>
              <p:nvPr/>
            </p:nvSpPr>
            <p:spPr>
              <a:xfrm>
                <a:off x="2531098" y="4652574"/>
                <a:ext cx="53082" cy="11342"/>
              </a:xfrm>
              <a:custGeom>
                <a:avLst/>
                <a:gdLst/>
                <a:ahLst/>
                <a:cxnLst/>
                <a:rect l="l" t="t" r="r" b="b"/>
                <a:pathLst>
                  <a:path w="10956" h="2341" extrusionOk="0">
                    <a:moveTo>
                      <a:pt x="6428" y="0"/>
                    </a:moveTo>
                    <a:cubicBezTo>
                      <a:pt x="4553" y="0"/>
                      <a:pt x="2578" y="376"/>
                      <a:pt x="933" y="401"/>
                    </a:cubicBezTo>
                    <a:cubicBezTo>
                      <a:pt x="7" y="415"/>
                      <a:pt x="1" y="1882"/>
                      <a:pt x="919" y="1882"/>
                    </a:cubicBezTo>
                    <a:cubicBezTo>
                      <a:pt x="924" y="1882"/>
                      <a:pt x="928" y="1882"/>
                      <a:pt x="933" y="1882"/>
                    </a:cubicBezTo>
                    <a:cubicBezTo>
                      <a:pt x="2465" y="1860"/>
                      <a:pt x="4459" y="1446"/>
                      <a:pt x="6300" y="1446"/>
                    </a:cubicBezTo>
                    <a:cubicBezTo>
                      <a:pt x="7515" y="1446"/>
                      <a:pt x="8664" y="1626"/>
                      <a:pt x="9569" y="2219"/>
                    </a:cubicBezTo>
                    <a:cubicBezTo>
                      <a:pt x="9698" y="2304"/>
                      <a:pt x="9824" y="2341"/>
                      <a:pt x="9943" y="2341"/>
                    </a:cubicBezTo>
                    <a:cubicBezTo>
                      <a:pt x="10553" y="2341"/>
                      <a:pt x="10955" y="1371"/>
                      <a:pt x="10299" y="942"/>
                    </a:cubicBezTo>
                    <a:cubicBezTo>
                      <a:pt x="9185" y="212"/>
                      <a:pt x="7835" y="0"/>
                      <a:pt x="6428"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7"/>
              <p:cNvSpPr/>
              <p:nvPr/>
            </p:nvSpPr>
            <p:spPr>
              <a:xfrm>
                <a:off x="2571472" y="4658945"/>
                <a:ext cx="12965" cy="45160"/>
              </a:xfrm>
              <a:custGeom>
                <a:avLst/>
                <a:gdLst/>
                <a:ahLst/>
                <a:cxnLst/>
                <a:rect l="l" t="t" r="r" b="b"/>
                <a:pathLst>
                  <a:path w="2676" h="9321" extrusionOk="0">
                    <a:moveTo>
                      <a:pt x="1508" y="0"/>
                    </a:moveTo>
                    <a:cubicBezTo>
                      <a:pt x="1147" y="0"/>
                      <a:pt x="818" y="233"/>
                      <a:pt x="878" y="704"/>
                    </a:cubicBezTo>
                    <a:cubicBezTo>
                      <a:pt x="1227" y="3430"/>
                      <a:pt x="135" y="5930"/>
                      <a:pt x="20" y="8604"/>
                    </a:cubicBezTo>
                    <a:cubicBezTo>
                      <a:pt x="0" y="9082"/>
                      <a:pt x="351" y="9320"/>
                      <a:pt x="712" y="9320"/>
                    </a:cubicBezTo>
                    <a:cubicBezTo>
                      <a:pt x="1074" y="9320"/>
                      <a:pt x="1447" y="9081"/>
                      <a:pt x="1467" y="8604"/>
                    </a:cubicBezTo>
                    <a:cubicBezTo>
                      <a:pt x="1582" y="5926"/>
                      <a:pt x="2675" y="3438"/>
                      <a:pt x="2325" y="704"/>
                    </a:cubicBezTo>
                    <a:cubicBezTo>
                      <a:pt x="2264" y="236"/>
                      <a:pt x="1870" y="0"/>
                      <a:pt x="1508"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7"/>
              <p:cNvSpPr/>
              <p:nvPr/>
            </p:nvSpPr>
            <p:spPr>
              <a:xfrm>
                <a:off x="2468564" y="4554860"/>
                <a:ext cx="119342" cy="100335"/>
              </a:xfrm>
              <a:custGeom>
                <a:avLst/>
                <a:gdLst/>
                <a:ahLst/>
                <a:cxnLst/>
                <a:rect l="l" t="t" r="r" b="b"/>
                <a:pathLst>
                  <a:path w="24632" h="20709" extrusionOk="0">
                    <a:moveTo>
                      <a:pt x="14705" y="0"/>
                    </a:moveTo>
                    <a:cubicBezTo>
                      <a:pt x="13795" y="0"/>
                      <a:pt x="12883" y="49"/>
                      <a:pt x="11968" y="183"/>
                    </a:cubicBezTo>
                    <a:cubicBezTo>
                      <a:pt x="8596" y="673"/>
                      <a:pt x="5146" y="3050"/>
                      <a:pt x="3048" y="5714"/>
                    </a:cubicBezTo>
                    <a:cubicBezTo>
                      <a:pt x="1390" y="7821"/>
                      <a:pt x="745" y="10476"/>
                      <a:pt x="662" y="13123"/>
                    </a:cubicBezTo>
                    <a:cubicBezTo>
                      <a:pt x="597" y="15259"/>
                      <a:pt x="0" y="18455"/>
                      <a:pt x="1215" y="20366"/>
                    </a:cubicBezTo>
                    <a:cubicBezTo>
                      <a:pt x="1369" y="20608"/>
                      <a:pt x="1591" y="20709"/>
                      <a:pt x="1812" y="20709"/>
                    </a:cubicBezTo>
                    <a:cubicBezTo>
                      <a:pt x="2320" y="20709"/>
                      <a:pt x="2820" y="20179"/>
                      <a:pt x="2464" y="19619"/>
                    </a:cubicBezTo>
                    <a:cubicBezTo>
                      <a:pt x="1549" y="18179"/>
                      <a:pt x="2031" y="15406"/>
                      <a:pt x="2085" y="13773"/>
                    </a:cubicBezTo>
                    <a:cubicBezTo>
                      <a:pt x="2198" y="10529"/>
                      <a:pt x="2976" y="7861"/>
                      <a:pt x="5194" y="5443"/>
                    </a:cubicBezTo>
                    <a:cubicBezTo>
                      <a:pt x="8106" y="2267"/>
                      <a:pt x="11615" y="1654"/>
                      <a:pt x="15285" y="1654"/>
                    </a:cubicBezTo>
                    <a:cubicBezTo>
                      <a:pt x="17589" y="1654"/>
                      <a:pt x="19958" y="1896"/>
                      <a:pt x="22283" y="1896"/>
                    </a:cubicBezTo>
                    <a:cubicBezTo>
                      <a:pt x="22757" y="1896"/>
                      <a:pt x="23230" y="1886"/>
                      <a:pt x="23700" y="1862"/>
                    </a:cubicBezTo>
                    <a:cubicBezTo>
                      <a:pt x="24612" y="1815"/>
                      <a:pt x="24631" y="379"/>
                      <a:pt x="23744" y="379"/>
                    </a:cubicBezTo>
                    <a:cubicBezTo>
                      <a:pt x="23729" y="379"/>
                      <a:pt x="23715" y="379"/>
                      <a:pt x="23700" y="380"/>
                    </a:cubicBezTo>
                    <a:lnTo>
                      <a:pt x="23698" y="379"/>
                    </a:lnTo>
                    <a:cubicBezTo>
                      <a:pt x="23316" y="399"/>
                      <a:pt x="22933" y="407"/>
                      <a:pt x="22552" y="407"/>
                    </a:cubicBezTo>
                    <a:cubicBezTo>
                      <a:pt x="19925" y="407"/>
                      <a:pt x="17321" y="0"/>
                      <a:pt x="14705"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7"/>
              <p:cNvSpPr/>
              <p:nvPr/>
            </p:nvSpPr>
            <p:spPr>
              <a:xfrm>
                <a:off x="2445235" y="4645956"/>
                <a:ext cx="36769" cy="9361"/>
              </a:xfrm>
              <a:custGeom>
                <a:avLst/>
                <a:gdLst/>
                <a:ahLst/>
                <a:cxnLst/>
                <a:rect l="l" t="t" r="r" b="b"/>
                <a:pathLst>
                  <a:path w="7589" h="1932" extrusionOk="0">
                    <a:moveTo>
                      <a:pt x="2738" y="0"/>
                    </a:moveTo>
                    <a:cubicBezTo>
                      <a:pt x="1931" y="0"/>
                      <a:pt x="1175" y="159"/>
                      <a:pt x="572" y="667"/>
                    </a:cubicBezTo>
                    <a:cubicBezTo>
                      <a:pt x="1" y="1146"/>
                      <a:pt x="522" y="1895"/>
                      <a:pt x="1119" y="1895"/>
                    </a:cubicBezTo>
                    <a:cubicBezTo>
                      <a:pt x="1278" y="1895"/>
                      <a:pt x="1443" y="1841"/>
                      <a:pt x="1595" y="1715"/>
                    </a:cubicBezTo>
                    <a:cubicBezTo>
                      <a:pt x="1799" y="1542"/>
                      <a:pt x="2120" y="1488"/>
                      <a:pt x="2467" y="1488"/>
                    </a:cubicBezTo>
                    <a:cubicBezTo>
                      <a:pt x="2960" y="1488"/>
                      <a:pt x="3506" y="1598"/>
                      <a:pt x="3841" y="1634"/>
                    </a:cubicBezTo>
                    <a:cubicBezTo>
                      <a:pt x="4780" y="1738"/>
                      <a:pt x="5709" y="1911"/>
                      <a:pt x="6654" y="1931"/>
                    </a:cubicBezTo>
                    <a:cubicBezTo>
                      <a:pt x="6661" y="1931"/>
                      <a:pt x="6667" y="1931"/>
                      <a:pt x="6673" y="1931"/>
                    </a:cubicBezTo>
                    <a:cubicBezTo>
                      <a:pt x="7588" y="1931"/>
                      <a:pt x="7580" y="470"/>
                      <a:pt x="6654" y="450"/>
                    </a:cubicBezTo>
                    <a:cubicBezTo>
                      <a:pt x="5512" y="426"/>
                      <a:pt x="4057" y="0"/>
                      <a:pt x="2738"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7"/>
              <p:cNvSpPr/>
              <p:nvPr/>
            </p:nvSpPr>
            <p:spPr>
              <a:xfrm>
                <a:off x="2442924" y="4648247"/>
                <a:ext cx="12718" cy="53823"/>
              </a:xfrm>
              <a:custGeom>
                <a:avLst/>
                <a:gdLst/>
                <a:ahLst/>
                <a:cxnLst/>
                <a:rect l="l" t="t" r="r" b="b"/>
                <a:pathLst>
                  <a:path w="2625" h="11109" extrusionOk="0">
                    <a:moveTo>
                      <a:pt x="1140" y="1"/>
                    </a:moveTo>
                    <a:cubicBezTo>
                      <a:pt x="779" y="1"/>
                      <a:pt x="414" y="240"/>
                      <a:pt x="408" y="717"/>
                    </a:cubicBezTo>
                    <a:lnTo>
                      <a:pt x="407" y="717"/>
                    </a:lnTo>
                    <a:cubicBezTo>
                      <a:pt x="381" y="2841"/>
                      <a:pt x="143" y="4955"/>
                      <a:pt x="127" y="7080"/>
                    </a:cubicBezTo>
                    <a:cubicBezTo>
                      <a:pt x="118" y="8235"/>
                      <a:pt x="1" y="10353"/>
                      <a:pt x="1194" y="11013"/>
                    </a:cubicBezTo>
                    <a:cubicBezTo>
                      <a:pt x="1315" y="11079"/>
                      <a:pt x="1434" y="11109"/>
                      <a:pt x="1546" y="11109"/>
                    </a:cubicBezTo>
                    <a:cubicBezTo>
                      <a:pt x="2196" y="11109"/>
                      <a:pt x="2625" y="10122"/>
                      <a:pt x="1924" y="9734"/>
                    </a:cubicBezTo>
                    <a:cubicBezTo>
                      <a:pt x="1168" y="9317"/>
                      <a:pt x="1589" y="6017"/>
                      <a:pt x="1618" y="5302"/>
                    </a:cubicBezTo>
                    <a:cubicBezTo>
                      <a:pt x="1677" y="3773"/>
                      <a:pt x="1835" y="2248"/>
                      <a:pt x="1855" y="717"/>
                    </a:cubicBezTo>
                    <a:cubicBezTo>
                      <a:pt x="1860" y="239"/>
                      <a:pt x="1502" y="1"/>
                      <a:pt x="1140"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7"/>
              <p:cNvSpPr/>
              <p:nvPr/>
            </p:nvSpPr>
            <p:spPr>
              <a:xfrm>
                <a:off x="2443360" y="4694154"/>
                <a:ext cx="36614" cy="14520"/>
              </a:xfrm>
              <a:custGeom>
                <a:avLst/>
                <a:gdLst/>
                <a:ahLst/>
                <a:cxnLst/>
                <a:rect l="l" t="t" r="r" b="b"/>
                <a:pathLst>
                  <a:path w="7557" h="2997" extrusionOk="0">
                    <a:moveTo>
                      <a:pt x="1058" y="165"/>
                    </a:moveTo>
                    <a:cubicBezTo>
                      <a:pt x="278" y="165"/>
                      <a:pt x="0" y="1421"/>
                      <a:pt x="849" y="1613"/>
                    </a:cubicBezTo>
                    <a:cubicBezTo>
                      <a:pt x="1739" y="1815"/>
                      <a:pt x="2648" y="1855"/>
                      <a:pt x="3556" y="1918"/>
                    </a:cubicBezTo>
                    <a:cubicBezTo>
                      <a:pt x="4408" y="1977"/>
                      <a:pt x="5528" y="1993"/>
                      <a:pt x="6101" y="2739"/>
                    </a:cubicBezTo>
                    <a:cubicBezTo>
                      <a:pt x="6241" y="2921"/>
                      <a:pt x="6407" y="2997"/>
                      <a:pt x="6569" y="2997"/>
                    </a:cubicBezTo>
                    <a:cubicBezTo>
                      <a:pt x="7078" y="2997"/>
                      <a:pt x="7557" y="2254"/>
                      <a:pt x="7124" y="1693"/>
                    </a:cubicBezTo>
                    <a:cubicBezTo>
                      <a:pt x="5824" y="1"/>
                      <a:pt x="3043" y="594"/>
                      <a:pt x="1233" y="185"/>
                    </a:cubicBezTo>
                    <a:cubicBezTo>
                      <a:pt x="1172" y="172"/>
                      <a:pt x="1114" y="165"/>
                      <a:pt x="1058" y="165"/>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7"/>
              <p:cNvSpPr/>
              <p:nvPr/>
            </p:nvSpPr>
            <p:spPr>
              <a:xfrm>
                <a:off x="2472546" y="4701877"/>
                <a:ext cx="15790" cy="144119"/>
              </a:xfrm>
              <a:custGeom>
                <a:avLst/>
                <a:gdLst/>
                <a:ahLst/>
                <a:cxnLst/>
                <a:rect l="l" t="t" r="r" b="b"/>
                <a:pathLst>
                  <a:path w="3259" h="29746" extrusionOk="0">
                    <a:moveTo>
                      <a:pt x="999" y="1"/>
                    </a:moveTo>
                    <a:cubicBezTo>
                      <a:pt x="470" y="1"/>
                      <a:pt x="22" y="633"/>
                      <a:pt x="506" y="1145"/>
                    </a:cubicBezTo>
                    <a:cubicBezTo>
                      <a:pt x="1065" y="1736"/>
                      <a:pt x="663" y="4372"/>
                      <a:pt x="642" y="5136"/>
                    </a:cubicBezTo>
                    <a:cubicBezTo>
                      <a:pt x="586" y="7073"/>
                      <a:pt x="443" y="9304"/>
                      <a:pt x="336" y="11237"/>
                    </a:cubicBezTo>
                    <a:cubicBezTo>
                      <a:pt x="0" y="17271"/>
                      <a:pt x="295" y="22000"/>
                      <a:pt x="295" y="29745"/>
                    </a:cubicBezTo>
                    <a:lnTo>
                      <a:pt x="1741" y="29745"/>
                    </a:lnTo>
                    <a:cubicBezTo>
                      <a:pt x="1741" y="22000"/>
                      <a:pt x="1466" y="16566"/>
                      <a:pt x="1843" y="10168"/>
                    </a:cubicBezTo>
                    <a:cubicBezTo>
                      <a:pt x="1976" y="7922"/>
                      <a:pt x="3259" y="2078"/>
                      <a:pt x="1530" y="247"/>
                    </a:cubicBezTo>
                    <a:cubicBezTo>
                      <a:pt x="1366" y="73"/>
                      <a:pt x="1178" y="1"/>
                      <a:pt x="999"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7"/>
              <p:cNvSpPr/>
              <p:nvPr/>
            </p:nvSpPr>
            <p:spPr>
              <a:xfrm>
                <a:off x="2527246" y="4699076"/>
                <a:ext cx="13406" cy="146920"/>
              </a:xfrm>
              <a:custGeom>
                <a:avLst/>
                <a:gdLst/>
                <a:ahLst/>
                <a:cxnLst/>
                <a:rect l="l" t="t" r="r" b="b"/>
                <a:pathLst>
                  <a:path w="2767" h="30324" extrusionOk="0">
                    <a:moveTo>
                      <a:pt x="2002" y="0"/>
                    </a:moveTo>
                    <a:cubicBezTo>
                      <a:pt x="1826" y="0"/>
                      <a:pt x="1650" y="114"/>
                      <a:pt x="1532" y="388"/>
                    </a:cubicBezTo>
                    <a:lnTo>
                      <a:pt x="1532" y="387"/>
                    </a:lnTo>
                    <a:cubicBezTo>
                      <a:pt x="0" y="3965"/>
                      <a:pt x="69" y="8232"/>
                      <a:pt x="117" y="12070"/>
                    </a:cubicBezTo>
                    <a:cubicBezTo>
                      <a:pt x="192" y="18054"/>
                      <a:pt x="148" y="23353"/>
                      <a:pt x="148" y="30323"/>
                    </a:cubicBezTo>
                    <a:lnTo>
                      <a:pt x="1055" y="30323"/>
                    </a:lnTo>
                    <a:lnTo>
                      <a:pt x="1055" y="14368"/>
                    </a:lnTo>
                    <a:cubicBezTo>
                      <a:pt x="1055" y="10018"/>
                      <a:pt x="760" y="5226"/>
                      <a:pt x="2513" y="1136"/>
                    </a:cubicBezTo>
                    <a:cubicBezTo>
                      <a:pt x="2766" y="542"/>
                      <a:pt x="2386" y="0"/>
                      <a:pt x="2002"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7"/>
              <p:cNvSpPr/>
              <p:nvPr/>
            </p:nvSpPr>
            <p:spPr>
              <a:xfrm>
                <a:off x="2532358" y="4699643"/>
                <a:ext cx="52534" cy="7515"/>
              </a:xfrm>
              <a:custGeom>
                <a:avLst/>
                <a:gdLst/>
                <a:ahLst/>
                <a:cxnLst/>
                <a:rect l="l" t="t" r="r" b="b"/>
                <a:pathLst>
                  <a:path w="10843" h="1551" extrusionOk="0">
                    <a:moveTo>
                      <a:pt x="775" y="1"/>
                    </a:moveTo>
                    <a:cubicBezTo>
                      <a:pt x="0" y="1"/>
                      <a:pt x="0" y="1551"/>
                      <a:pt x="775" y="1551"/>
                    </a:cubicBezTo>
                    <a:lnTo>
                      <a:pt x="8518" y="1551"/>
                    </a:lnTo>
                    <a:cubicBezTo>
                      <a:pt x="10843" y="1551"/>
                      <a:pt x="10843" y="1"/>
                      <a:pt x="8518"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7"/>
              <p:cNvSpPr/>
              <p:nvPr/>
            </p:nvSpPr>
            <p:spPr>
              <a:xfrm>
                <a:off x="2308999" y="4492297"/>
                <a:ext cx="355119" cy="362382"/>
              </a:xfrm>
              <a:custGeom>
                <a:avLst/>
                <a:gdLst/>
                <a:ahLst/>
                <a:cxnLst/>
                <a:rect l="l" t="t" r="r" b="b"/>
                <a:pathLst>
                  <a:path w="73296" h="74795" extrusionOk="0">
                    <a:moveTo>
                      <a:pt x="9378" y="1462"/>
                    </a:moveTo>
                    <a:cubicBezTo>
                      <a:pt x="11788" y="1462"/>
                      <a:pt x="14217" y="1931"/>
                      <a:pt x="16594" y="2146"/>
                    </a:cubicBezTo>
                    <a:cubicBezTo>
                      <a:pt x="20395" y="2490"/>
                      <a:pt x="24177" y="2999"/>
                      <a:pt x="27986" y="3255"/>
                    </a:cubicBezTo>
                    <a:cubicBezTo>
                      <a:pt x="29524" y="3358"/>
                      <a:pt x="31206" y="3547"/>
                      <a:pt x="32861" y="3547"/>
                    </a:cubicBezTo>
                    <a:cubicBezTo>
                      <a:pt x="34338" y="3547"/>
                      <a:pt x="35795" y="3396"/>
                      <a:pt x="37108" y="2898"/>
                    </a:cubicBezTo>
                    <a:cubicBezTo>
                      <a:pt x="37259" y="2841"/>
                      <a:pt x="37372" y="2751"/>
                      <a:pt x="37452" y="2642"/>
                    </a:cubicBezTo>
                    <a:lnTo>
                      <a:pt x="37452" y="2642"/>
                    </a:lnTo>
                    <a:cubicBezTo>
                      <a:pt x="39991" y="1866"/>
                      <a:pt x="42614" y="1657"/>
                      <a:pt x="45249" y="1657"/>
                    </a:cubicBezTo>
                    <a:cubicBezTo>
                      <a:pt x="46566" y="1657"/>
                      <a:pt x="47886" y="1709"/>
                      <a:pt x="49200" y="1769"/>
                    </a:cubicBezTo>
                    <a:cubicBezTo>
                      <a:pt x="51431" y="1870"/>
                      <a:pt x="53634" y="1911"/>
                      <a:pt x="55839" y="1911"/>
                    </a:cubicBezTo>
                    <a:cubicBezTo>
                      <a:pt x="57766" y="1911"/>
                      <a:pt x="59694" y="1879"/>
                      <a:pt x="61643" y="1830"/>
                    </a:cubicBezTo>
                    <a:cubicBezTo>
                      <a:pt x="61996" y="1821"/>
                      <a:pt x="62369" y="1813"/>
                      <a:pt x="62753" y="1813"/>
                    </a:cubicBezTo>
                    <a:cubicBezTo>
                      <a:pt x="65010" y="1813"/>
                      <a:pt x="67662" y="2085"/>
                      <a:pt x="69041" y="3964"/>
                    </a:cubicBezTo>
                    <a:cubicBezTo>
                      <a:pt x="70186" y="5527"/>
                      <a:pt x="70326" y="8017"/>
                      <a:pt x="70447" y="9876"/>
                    </a:cubicBezTo>
                    <a:cubicBezTo>
                      <a:pt x="70773" y="14937"/>
                      <a:pt x="69944" y="20234"/>
                      <a:pt x="69560" y="25281"/>
                    </a:cubicBezTo>
                    <a:cubicBezTo>
                      <a:pt x="68776" y="35581"/>
                      <a:pt x="68546" y="45882"/>
                      <a:pt x="68988" y="56208"/>
                    </a:cubicBezTo>
                    <a:cubicBezTo>
                      <a:pt x="69184" y="60786"/>
                      <a:pt x="70321" y="65428"/>
                      <a:pt x="69497" y="69996"/>
                    </a:cubicBezTo>
                    <a:cubicBezTo>
                      <a:pt x="69081" y="72303"/>
                      <a:pt x="66233" y="72909"/>
                      <a:pt x="63094" y="72909"/>
                    </a:cubicBezTo>
                    <a:cubicBezTo>
                      <a:pt x="59988" y="72909"/>
                      <a:pt x="56598" y="72316"/>
                      <a:pt x="54994" y="72193"/>
                    </a:cubicBezTo>
                    <a:cubicBezTo>
                      <a:pt x="50717" y="71863"/>
                      <a:pt x="46457" y="71477"/>
                      <a:pt x="42172" y="71477"/>
                    </a:cubicBezTo>
                    <a:cubicBezTo>
                      <a:pt x="41526" y="71477"/>
                      <a:pt x="40880" y="71486"/>
                      <a:pt x="40233" y="71505"/>
                    </a:cubicBezTo>
                    <a:cubicBezTo>
                      <a:pt x="35076" y="71657"/>
                      <a:pt x="29936" y="72599"/>
                      <a:pt x="24799" y="73030"/>
                    </a:cubicBezTo>
                    <a:cubicBezTo>
                      <a:pt x="23194" y="73165"/>
                      <a:pt x="21592" y="73241"/>
                      <a:pt x="19994" y="73241"/>
                    </a:cubicBezTo>
                    <a:cubicBezTo>
                      <a:pt x="16618" y="73241"/>
                      <a:pt x="13262" y="72899"/>
                      <a:pt x="9955" y="72039"/>
                    </a:cubicBezTo>
                    <a:cubicBezTo>
                      <a:pt x="5844" y="70969"/>
                      <a:pt x="3270" y="69527"/>
                      <a:pt x="2738" y="65023"/>
                    </a:cubicBezTo>
                    <a:cubicBezTo>
                      <a:pt x="2253" y="60893"/>
                      <a:pt x="2286" y="56717"/>
                      <a:pt x="2278" y="52567"/>
                    </a:cubicBezTo>
                    <a:cubicBezTo>
                      <a:pt x="2266" y="47480"/>
                      <a:pt x="1875" y="42494"/>
                      <a:pt x="2190" y="37402"/>
                    </a:cubicBezTo>
                    <a:cubicBezTo>
                      <a:pt x="2746" y="28380"/>
                      <a:pt x="2424" y="19192"/>
                      <a:pt x="1858" y="10172"/>
                    </a:cubicBezTo>
                    <a:cubicBezTo>
                      <a:pt x="1758" y="8568"/>
                      <a:pt x="1752" y="6982"/>
                      <a:pt x="2025" y="5394"/>
                    </a:cubicBezTo>
                    <a:cubicBezTo>
                      <a:pt x="2507" y="2615"/>
                      <a:pt x="4994" y="1905"/>
                      <a:pt x="7354" y="1589"/>
                    </a:cubicBezTo>
                    <a:cubicBezTo>
                      <a:pt x="8026" y="1499"/>
                      <a:pt x="8701" y="1462"/>
                      <a:pt x="9378" y="1462"/>
                    </a:cubicBezTo>
                    <a:close/>
                    <a:moveTo>
                      <a:pt x="9030" y="1"/>
                    </a:moveTo>
                    <a:cubicBezTo>
                      <a:pt x="6559" y="1"/>
                      <a:pt x="3903" y="452"/>
                      <a:pt x="2030" y="2114"/>
                    </a:cubicBezTo>
                    <a:cubicBezTo>
                      <a:pt x="1" y="3918"/>
                      <a:pt x="293" y="7765"/>
                      <a:pt x="411" y="10171"/>
                    </a:cubicBezTo>
                    <a:cubicBezTo>
                      <a:pt x="857" y="19220"/>
                      <a:pt x="1313" y="28352"/>
                      <a:pt x="742" y="37402"/>
                    </a:cubicBezTo>
                    <a:cubicBezTo>
                      <a:pt x="446" y="42096"/>
                      <a:pt x="737" y="46672"/>
                      <a:pt x="820" y="51362"/>
                    </a:cubicBezTo>
                    <a:cubicBezTo>
                      <a:pt x="900" y="55933"/>
                      <a:pt x="861" y="60464"/>
                      <a:pt x="1291" y="65022"/>
                    </a:cubicBezTo>
                    <a:cubicBezTo>
                      <a:pt x="1887" y="71312"/>
                      <a:pt x="6333" y="72804"/>
                      <a:pt x="11847" y="74012"/>
                    </a:cubicBezTo>
                    <a:cubicBezTo>
                      <a:pt x="14442" y="74582"/>
                      <a:pt x="17060" y="74795"/>
                      <a:pt x="19687" y="74795"/>
                    </a:cubicBezTo>
                    <a:cubicBezTo>
                      <a:pt x="26537" y="74795"/>
                      <a:pt x="33455" y="73347"/>
                      <a:pt x="40233" y="72986"/>
                    </a:cubicBezTo>
                    <a:cubicBezTo>
                      <a:pt x="41116" y="72939"/>
                      <a:pt x="42000" y="72918"/>
                      <a:pt x="42885" y="72918"/>
                    </a:cubicBezTo>
                    <a:cubicBezTo>
                      <a:pt x="46925" y="72918"/>
                      <a:pt x="50977" y="73350"/>
                      <a:pt x="54992" y="73675"/>
                    </a:cubicBezTo>
                    <a:cubicBezTo>
                      <a:pt x="57602" y="73885"/>
                      <a:pt x="60518" y="74282"/>
                      <a:pt x="63341" y="74282"/>
                    </a:cubicBezTo>
                    <a:cubicBezTo>
                      <a:pt x="65034" y="74282"/>
                      <a:pt x="66693" y="74139"/>
                      <a:pt x="68233" y="73728"/>
                    </a:cubicBezTo>
                    <a:cubicBezTo>
                      <a:pt x="70106" y="73227"/>
                      <a:pt x="70879" y="71091"/>
                      <a:pt x="71072" y="69335"/>
                    </a:cubicBezTo>
                    <a:cubicBezTo>
                      <a:pt x="71593" y="64580"/>
                      <a:pt x="70588" y="59787"/>
                      <a:pt x="70384" y="55031"/>
                    </a:cubicBezTo>
                    <a:cubicBezTo>
                      <a:pt x="69996" y="45957"/>
                      <a:pt x="70177" y="36859"/>
                      <a:pt x="70820" y="27804"/>
                    </a:cubicBezTo>
                    <a:cubicBezTo>
                      <a:pt x="71336" y="20495"/>
                      <a:pt x="73296" y="11911"/>
                      <a:pt x="71018" y="4763"/>
                    </a:cubicBezTo>
                    <a:cubicBezTo>
                      <a:pt x="69818" y="1002"/>
                      <a:pt x="66070" y="273"/>
                      <a:pt x="62346" y="273"/>
                    </a:cubicBezTo>
                    <a:cubicBezTo>
                      <a:pt x="60313" y="273"/>
                      <a:pt x="58287" y="490"/>
                      <a:pt x="56687" y="550"/>
                    </a:cubicBezTo>
                    <a:cubicBezTo>
                      <a:pt x="56181" y="569"/>
                      <a:pt x="55675" y="577"/>
                      <a:pt x="55168" y="577"/>
                    </a:cubicBezTo>
                    <a:cubicBezTo>
                      <a:pt x="51740" y="577"/>
                      <a:pt x="48288" y="199"/>
                      <a:pt x="44868" y="199"/>
                    </a:cubicBezTo>
                    <a:cubicBezTo>
                      <a:pt x="41976" y="199"/>
                      <a:pt x="39107" y="470"/>
                      <a:pt x="36296" y="1468"/>
                    </a:cubicBezTo>
                    <a:cubicBezTo>
                      <a:pt x="36141" y="1523"/>
                      <a:pt x="36025" y="1613"/>
                      <a:pt x="35944" y="1723"/>
                    </a:cubicBezTo>
                    <a:lnTo>
                      <a:pt x="35944" y="1723"/>
                    </a:lnTo>
                    <a:cubicBezTo>
                      <a:pt x="34737" y="2058"/>
                      <a:pt x="33393" y="2180"/>
                      <a:pt x="32002" y="2180"/>
                    </a:cubicBezTo>
                    <a:cubicBezTo>
                      <a:pt x="29068" y="2180"/>
                      <a:pt x="25924" y="1635"/>
                      <a:pt x="23414" y="1386"/>
                    </a:cubicBezTo>
                    <a:cubicBezTo>
                      <a:pt x="19027" y="952"/>
                      <a:pt x="14636" y="272"/>
                      <a:pt x="10233" y="34"/>
                    </a:cubicBezTo>
                    <a:cubicBezTo>
                      <a:pt x="9840" y="13"/>
                      <a:pt x="9438" y="1"/>
                      <a:pt x="9030"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8" name="Google Shape;1968;p57"/>
          <p:cNvGrpSpPr/>
          <p:nvPr/>
        </p:nvGrpSpPr>
        <p:grpSpPr>
          <a:xfrm>
            <a:off x="6105771" y="2814234"/>
            <a:ext cx="311338" cy="286353"/>
            <a:chOff x="6105771" y="2814234"/>
            <a:chExt cx="311338" cy="286353"/>
          </a:xfrm>
        </p:grpSpPr>
        <p:sp>
          <p:nvSpPr>
            <p:cNvPr id="1969" name="Google Shape;1969;p57"/>
            <p:cNvSpPr/>
            <p:nvPr/>
          </p:nvSpPr>
          <p:spPr>
            <a:xfrm>
              <a:off x="6115175" y="2829288"/>
              <a:ext cx="256200" cy="256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0" name="Google Shape;1970;p57"/>
            <p:cNvGrpSpPr/>
            <p:nvPr/>
          </p:nvGrpSpPr>
          <p:grpSpPr>
            <a:xfrm>
              <a:off x="6105771" y="2814234"/>
              <a:ext cx="311338" cy="286353"/>
              <a:chOff x="2770924" y="3839524"/>
              <a:chExt cx="436476" cy="401449"/>
            </a:xfrm>
          </p:grpSpPr>
          <p:sp>
            <p:nvSpPr>
              <p:cNvPr id="1971" name="Google Shape;1971;p57"/>
              <p:cNvSpPr/>
              <p:nvPr/>
            </p:nvSpPr>
            <p:spPr>
              <a:xfrm>
                <a:off x="2885455" y="3968129"/>
                <a:ext cx="104625" cy="59173"/>
              </a:xfrm>
              <a:custGeom>
                <a:avLst/>
                <a:gdLst/>
                <a:ahLst/>
                <a:cxnLst/>
                <a:rect l="l" t="t" r="r" b="b"/>
                <a:pathLst>
                  <a:path w="18567" h="10501" extrusionOk="0">
                    <a:moveTo>
                      <a:pt x="1089" y="0"/>
                    </a:moveTo>
                    <a:cubicBezTo>
                      <a:pt x="509" y="0"/>
                      <a:pt x="1" y="746"/>
                      <a:pt x="547" y="1243"/>
                    </a:cubicBezTo>
                    <a:lnTo>
                      <a:pt x="548" y="1244"/>
                    </a:lnTo>
                    <a:cubicBezTo>
                      <a:pt x="2054" y="2618"/>
                      <a:pt x="3155" y="4293"/>
                      <a:pt x="4737" y="5605"/>
                    </a:cubicBezTo>
                    <a:cubicBezTo>
                      <a:pt x="6118" y="6749"/>
                      <a:pt x="7732" y="7608"/>
                      <a:pt x="9303" y="8437"/>
                    </a:cubicBezTo>
                    <a:cubicBezTo>
                      <a:pt x="11275" y="9478"/>
                      <a:pt x="13534" y="10500"/>
                      <a:pt x="15786" y="10500"/>
                    </a:cubicBezTo>
                    <a:cubicBezTo>
                      <a:pt x="16445" y="10500"/>
                      <a:pt x="17103" y="10413"/>
                      <a:pt x="17754" y="10213"/>
                    </a:cubicBezTo>
                    <a:cubicBezTo>
                      <a:pt x="18567" y="9962"/>
                      <a:pt x="18320" y="8749"/>
                      <a:pt x="17590" y="8749"/>
                    </a:cubicBezTo>
                    <a:cubicBezTo>
                      <a:pt x="17521" y="8749"/>
                      <a:pt x="17447" y="8760"/>
                      <a:pt x="17369" y="8783"/>
                    </a:cubicBezTo>
                    <a:cubicBezTo>
                      <a:pt x="16827" y="8950"/>
                      <a:pt x="16277" y="9023"/>
                      <a:pt x="15724" y="9023"/>
                    </a:cubicBezTo>
                    <a:cubicBezTo>
                      <a:pt x="13271" y="9023"/>
                      <a:pt x="10771" y="7578"/>
                      <a:pt x="8711" y="6445"/>
                    </a:cubicBezTo>
                    <a:cubicBezTo>
                      <a:pt x="5751" y="4817"/>
                      <a:pt x="4002" y="2412"/>
                      <a:pt x="1571" y="197"/>
                    </a:cubicBezTo>
                    <a:cubicBezTo>
                      <a:pt x="1419" y="59"/>
                      <a:pt x="1251" y="0"/>
                      <a:pt x="1089"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7"/>
              <p:cNvSpPr/>
              <p:nvPr/>
            </p:nvSpPr>
            <p:spPr>
              <a:xfrm>
                <a:off x="2876721" y="3966929"/>
                <a:ext cx="30136" cy="71373"/>
              </a:xfrm>
              <a:custGeom>
                <a:avLst/>
                <a:gdLst/>
                <a:ahLst/>
                <a:cxnLst/>
                <a:rect l="l" t="t" r="r" b="b"/>
                <a:pathLst>
                  <a:path w="5348" h="12666" extrusionOk="0">
                    <a:moveTo>
                      <a:pt x="2644" y="0"/>
                    </a:moveTo>
                    <a:cubicBezTo>
                      <a:pt x="2282" y="0"/>
                      <a:pt x="1908" y="239"/>
                      <a:pt x="1886" y="715"/>
                    </a:cubicBezTo>
                    <a:cubicBezTo>
                      <a:pt x="1705" y="4486"/>
                      <a:pt x="1" y="9988"/>
                      <a:pt x="3958" y="12546"/>
                    </a:cubicBezTo>
                    <a:cubicBezTo>
                      <a:pt x="4086" y="12629"/>
                      <a:pt x="4212" y="12665"/>
                      <a:pt x="4330" y="12665"/>
                    </a:cubicBezTo>
                    <a:cubicBezTo>
                      <a:pt x="4944" y="12665"/>
                      <a:pt x="5348" y="11694"/>
                      <a:pt x="4687" y="11267"/>
                    </a:cubicBezTo>
                    <a:cubicBezTo>
                      <a:pt x="1368" y="9120"/>
                      <a:pt x="3182" y="3805"/>
                      <a:pt x="3332" y="715"/>
                    </a:cubicBezTo>
                    <a:cubicBezTo>
                      <a:pt x="3354" y="238"/>
                      <a:pt x="3005" y="0"/>
                      <a:pt x="2644"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7"/>
              <p:cNvSpPr/>
              <p:nvPr/>
            </p:nvSpPr>
            <p:spPr>
              <a:xfrm>
                <a:off x="2881251" y="4027154"/>
                <a:ext cx="27031" cy="14950"/>
              </a:xfrm>
              <a:custGeom>
                <a:avLst/>
                <a:gdLst/>
                <a:ahLst/>
                <a:cxnLst/>
                <a:rect l="l" t="t" r="r" b="b"/>
                <a:pathLst>
                  <a:path w="4797" h="2653" extrusionOk="0">
                    <a:moveTo>
                      <a:pt x="991" y="0"/>
                    </a:moveTo>
                    <a:cubicBezTo>
                      <a:pt x="480" y="0"/>
                      <a:pt x="0" y="743"/>
                      <a:pt x="437" y="1303"/>
                    </a:cubicBezTo>
                    <a:lnTo>
                      <a:pt x="437" y="1304"/>
                    </a:lnTo>
                    <a:cubicBezTo>
                      <a:pt x="1140" y="2208"/>
                      <a:pt x="2151" y="2652"/>
                      <a:pt x="3228" y="2652"/>
                    </a:cubicBezTo>
                    <a:cubicBezTo>
                      <a:pt x="3459" y="2652"/>
                      <a:pt x="3693" y="2632"/>
                      <a:pt x="3927" y="2591"/>
                    </a:cubicBezTo>
                    <a:cubicBezTo>
                      <a:pt x="4797" y="2441"/>
                      <a:pt x="4492" y="1151"/>
                      <a:pt x="3681" y="1151"/>
                    </a:cubicBezTo>
                    <a:cubicBezTo>
                      <a:pt x="3636" y="1151"/>
                      <a:pt x="3589" y="1155"/>
                      <a:pt x="3541" y="1163"/>
                    </a:cubicBezTo>
                    <a:cubicBezTo>
                      <a:pt x="3423" y="1184"/>
                      <a:pt x="3307" y="1194"/>
                      <a:pt x="3194" y="1194"/>
                    </a:cubicBezTo>
                    <a:cubicBezTo>
                      <a:pt x="2501" y="1194"/>
                      <a:pt x="1901" y="824"/>
                      <a:pt x="1460" y="256"/>
                    </a:cubicBezTo>
                    <a:cubicBezTo>
                      <a:pt x="1319" y="76"/>
                      <a:pt x="1153" y="0"/>
                      <a:pt x="991"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7"/>
              <p:cNvSpPr/>
              <p:nvPr/>
            </p:nvSpPr>
            <p:spPr>
              <a:xfrm>
                <a:off x="2882480" y="4029983"/>
                <a:ext cx="40420" cy="53110"/>
              </a:xfrm>
              <a:custGeom>
                <a:avLst/>
                <a:gdLst/>
                <a:ahLst/>
                <a:cxnLst/>
                <a:rect l="l" t="t" r="r" b="b"/>
                <a:pathLst>
                  <a:path w="7173" h="9425" extrusionOk="0">
                    <a:moveTo>
                      <a:pt x="720" y="1"/>
                    </a:moveTo>
                    <a:cubicBezTo>
                      <a:pt x="358" y="1"/>
                      <a:pt x="0" y="239"/>
                      <a:pt x="7" y="717"/>
                    </a:cubicBezTo>
                    <a:cubicBezTo>
                      <a:pt x="42" y="3330"/>
                      <a:pt x="750" y="5279"/>
                      <a:pt x="2506" y="7148"/>
                    </a:cubicBezTo>
                    <a:cubicBezTo>
                      <a:pt x="3259" y="7949"/>
                      <a:pt x="4506" y="9425"/>
                      <a:pt x="5756" y="9425"/>
                    </a:cubicBezTo>
                    <a:cubicBezTo>
                      <a:pt x="5989" y="9425"/>
                      <a:pt x="6223" y="9373"/>
                      <a:pt x="6453" y="9256"/>
                    </a:cubicBezTo>
                    <a:cubicBezTo>
                      <a:pt x="7173" y="8891"/>
                      <a:pt x="6729" y="7893"/>
                      <a:pt x="6060" y="7893"/>
                    </a:cubicBezTo>
                    <a:cubicBezTo>
                      <a:pt x="5952" y="7893"/>
                      <a:pt x="5839" y="7919"/>
                      <a:pt x="5723" y="7978"/>
                    </a:cubicBezTo>
                    <a:cubicBezTo>
                      <a:pt x="5708" y="7985"/>
                      <a:pt x="5690" y="7989"/>
                      <a:pt x="5669" y="7989"/>
                    </a:cubicBezTo>
                    <a:cubicBezTo>
                      <a:pt x="5229" y="7989"/>
                      <a:pt x="3671" y="6252"/>
                      <a:pt x="3315" y="5871"/>
                    </a:cubicBezTo>
                    <a:cubicBezTo>
                      <a:pt x="1925" y="4391"/>
                      <a:pt x="1481" y="2761"/>
                      <a:pt x="1454" y="717"/>
                    </a:cubicBezTo>
                    <a:cubicBezTo>
                      <a:pt x="1447" y="240"/>
                      <a:pt x="1082" y="1"/>
                      <a:pt x="720"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7"/>
              <p:cNvSpPr/>
              <p:nvPr/>
            </p:nvSpPr>
            <p:spPr>
              <a:xfrm>
                <a:off x="2893237" y="4075456"/>
                <a:ext cx="29048" cy="10983"/>
              </a:xfrm>
              <a:custGeom>
                <a:avLst/>
                <a:gdLst/>
                <a:ahLst/>
                <a:cxnLst/>
                <a:rect l="l" t="t" r="r" b="b"/>
                <a:pathLst>
                  <a:path w="5155" h="1949" extrusionOk="0">
                    <a:moveTo>
                      <a:pt x="897" y="1"/>
                    </a:moveTo>
                    <a:cubicBezTo>
                      <a:pt x="217" y="1"/>
                      <a:pt x="0" y="1179"/>
                      <a:pt x="771" y="1482"/>
                    </a:cubicBezTo>
                    <a:cubicBezTo>
                      <a:pt x="1488" y="1764"/>
                      <a:pt x="2220" y="1949"/>
                      <a:pt x="2958" y="1949"/>
                    </a:cubicBezTo>
                    <a:cubicBezTo>
                      <a:pt x="3428" y="1949"/>
                      <a:pt x="3900" y="1874"/>
                      <a:pt x="4371" y="1701"/>
                    </a:cubicBezTo>
                    <a:cubicBezTo>
                      <a:pt x="5154" y="1414"/>
                      <a:pt x="4928" y="225"/>
                      <a:pt x="4234" y="225"/>
                    </a:cubicBezTo>
                    <a:cubicBezTo>
                      <a:pt x="4157" y="225"/>
                      <a:pt x="4074" y="240"/>
                      <a:pt x="3986" y="272"/>
                    </a:cubicBezTo>
                    <a:cubicBezTo>
                      <a:pt x="3626" y="405"/>
                      <a:pt x="3278" y="461"/>
                      <a:pt x="2935" y="461"/>
                    </a:cubicBezTo>
                    <a:cubicBezTo>
                      <a:pt x="2339" y="461"/>
                      <a:pt x="1759" y="291"/>
                      <a:pt x="1156" y="53"/>
                    </a:cubicBezTo>
                    <a:cubicBezTo>
                      <a:pt x="1064" y="17"/>
                      <a:pt x="977" y="1"/>
                      <a:pt x="897"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7"/>
              <p:cNvSpPr/>
              <p:nvPr/>
            </p:nvSpPr>
            <p:spPr>
              <a:xfrm>
                <a:off x="2896843" y="4079468"/>
                <a:ext cx="49289" cy="37918"/>
              </a:xfrm>
              <a:custGeom>
                <a:avLst/>
                <a:gdLst/>
                <a:ahLst/>
                <a:cxnLst/>
                <a:rect l="l" t="t" r="r" b="b"/>
                <a:pathLst>
                  <a:path w="8747" h="6729" extrusionOk="0">
                    <a:moveTo>
                      <a:pt x="708" y="0"/>
                    </a:moveTo>
                    <a:cubicBezTo>
                      <a:pt x="347" y="0"/>
                      <a:pt x="0" y="237"/>
                      <a:pt x="29" y="714"/>
                    </a:cubicBezTo>
                    <a:lnTo>
                      <a:pt x="28" y="714"/>
                    </a:lnTo>
                    <a:cubicBezTo>
                      <a:pt x="243" y="4178"/>
                      <a:pt x="4916" y="6340"/>
                      <a:pt x="7825" y="6722"/>
                    </a:cubicBezTo>
                    <a:cubicBezTo>
                      <a:pt x="7861" y="6726"/>
                      <a:pt x="7896" y="6729"/>
                      <a:pt x="7929" y="6729"/>
                    </a:cubicBezTo>
                    <a:cubicBezTo>
                      <a:pt x="8747" y="6729"/>
                      <a:pt x="8701" y="5355"/>
                      <a:pt x="7825" y="5239"/>
                    </a:cubicBezTo>
                    <a:cubicBezTo>
                      <a:pt x="5788" y="4973"/>
                      <a:pt x="1628" y="3192"/>
                      <a:pt x="1476" y="714"/>
                    </a:cubicBezTo>
                    <a:cubicBezTo>
                      <a:pt x="1447" y="239"/>
                      <a:pt x="1070" y="0"/>
                      <a:pt x="708"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7"/>
              <p:cNvSpPr/>
              <p:nvPr/>
            </p:nvSpPr>
            <p:spPr>
              <a:xfrm>
                <a:off x="2876501" y="4108020"/>
                <a:ext cx="72573" cy="30344"/>
              </a:xfrm>
              <a:custGeom>
                <a:avLst/>
                <a:gdLst/>
                <a:ahLst/>
                <a:cxnLst/>
                <a:rect l="l" t="t" r="r" b="b"/>
                <a:pathLst>
                  <a:path w="12879" h="5385" extrusionOk="0">
                    <a:moveTo>
                      <a:pt x="11848" y="1"/>
                    </a:moveTo>
                    <a:cubicBezTo>
                      <a:pt x="11626" y="1"/>
                      <a:pt x="11401" y="94"/>
                      <a:pt x="11239" y="320"/>
                    </a:cubicBezTo>
                    <a:cubicBezTo>
                      <a:pt x="8978" y="3458"/>
                      <a:pt x="4441" y="3872"/>
                      <a:pt x="934" y="3903"/>
                    </a:cubicBezTo>
                    <a:cubicBezTo>
                      <a:pt x="5" y="3913"/>
                      <a:pt x="1" y="5384"/>
                      <a:pt x="926" y="5384"/>
                    </a:cubicBezTo>
                    <a:cubicBezTo>
                      <a:pt x="929" y="5384"/>
                      <a:pt x="931" y="5384"/>
                      <a:pt x="934" y="5384"/>
                    </a:cubicBezTo>
                    <a:cubicBezTo>
                      <a:pt x="5048" y="5348"/>
                      <a:pt x="9874" y="4698"/>
                      <a:pt x="12488" y="1067"/>
                    </a:cubicBezTo>
                    <a:cubicBezTo>
                      <a:pt x="12878" y="526"/>
                      <a:pt x="12373" y="1"/>
                      <a:pt x="11848"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7"/>
              <p:cNvSpPr/>
              <p:nvPr/>
            </p:nvSpPr>
            <p:spPr>
              <a:xfrm>
                <a:off x="2982709" y="3960195"/>
                <a:ext cx="90160" cy="64267"/>
              </a:xfrm>
              <a:custGeom>
                <a:avLst/>
                <a:gdLst/>
                <a:ahLst/>
                <a:cxnLst/>
                <a:rect l="l" t="t" r="r" b="b"/>
                <a:pathLst>
                  <a:path w="16000" h="11405" extrusionOk="0">
                    <a:moveTo>
                      <a:pt x="10109" y="1"/>
                    </a:moveTo>
                    <a:cubicBezTo>
                      <a:pt x="8454" y="1"/>
                      <a:pt x="6799" y="342"/>
                      <a:pt x="5635" y="809"/>
                    </a:cubicBezTo>
                    <a:cubicBezTo>
                      <a:pt x="1506" y="2462"/>
                      <a:pt x="79" y="6497"/>
                      <a:pt x="8" y="10689"/>
                    </a:cubicBezTo>
                    <a:cubicBezTo>
                      <a:pt x="0" y="11166"/>
                      <a:pt x="358" y="11405"/>
                      <a:pt x="719" y="11405"/>
                    </a:cubicBezTo>
                    <a:cubicBezTo>
                      <a:pt x="1081" y="11405"/>
                      <a:pt x="1447" y="11166"/>
                      <a:pt x="1455" y="10689"/>
                    </a:cubicBezTo>
                    <a:cubicBezTo>
                      <a:pt x="1512" y="7178"/>
                      <a:pt x="2416" y="4443"/>
                      <a:pt x="5463" y="2536"/>
                    </a:cubicBezTo>
                    <a:cubicBezTo>
                      <a:pt x="6461" y="1911"/>
                      <a:pt x="8308" y="1436"/>
                      <a:pt x="10095" y="1436"/>
                    </a:cubicBezTo>
                    <a:cubicBezTo>
                      <a:pt x="11969" y="1436"/>
                      <a:pt x="13776" y="1959"/>
                      <a:pt x="14464" y="3382"/>
                    </a:cubicBezTo>
                    <a:cubicBezTo>
                      <a:pt x="14594" y="3648"/>
                      <a:pt x="14804" y="3759"/>
                      <a:pt x="15020" y="3759"/>
                    </a:cubicBezTo>
                    <a:cubicBezTo>
                      <a:pt x="15497" y="3759"/>
                      <a:pt x="15999" y="3220"/>
                      <a:pt x="15715" y="2634"/>
                    </a:cubicBezTo>
                    <a:cubicBezTo>
                      <a:pt x="14766" y="678"/>
                      <a:pt x="12439" y="1"/>
                      <a:pt x="10109"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7"/>
              <p:cNvSpPr/>
              <p:nvPr/>
            </p:nvSpPr>
            <p:spPr>
              <a:xfrm>
                <a:off x="3062794" y="3963300"/>
                <a:ext cx="41265" cy="21554"/>
              </a:xfrm>
              <a:custGeom>
                <a:avLst/>
                <a:gdLst/>
                <a:ahLst/>
                <a:cxnLst/>
                <a:rect l="l" t="t" r="r" b="b"/>
                <a:pathLst>
                  <a:path w="7323" h="3825" extrusionOk="0">
                    <a:moveTo>
                      <a:pt x="6195" y="1"/>
                    </a:moveTo>
                    <a:cubicBezTo>
                      <a:pt x="6037" y="1"/>
                      <a:pt x="5873" y="53"/>
                      <a:pt x="5723" y="176"/>
                    </a:cubicBezTo>
                    <a:cubicBezTo>
                      <a:pt x="4921" y="836"/>
                      <a:pt x="3307" y="2384"/>
                      <a:pt x="2035" y="2384"/>
                    </a:cubicBezTo>
                    <a:cubicBezTo>
                      <a:pt x="1832" y="2384"/>
                      <a:pt x="1637" y="2344"/>
                      <a:pt x="1456" y="2255"/>
                    </a:cubicBezTo>
                    <a:cubicBezTo>
                      <a:pt x="1343" y="2200"/>
                      <a:pt x="1231" y="2175"/>
                      <a:pt x="1125" y="2175"/>
                    </a:cubicBezTo>
                    <a:cubicBezTo>
                      <a:pt x="450" y="2175"/>
                      <a:pt x="0" y="3178"/>
                      <a:pt x="727" y="3534"/>
                    </a:cubicBezTo>
                    <a:cubicBezTo>
                      <a:pt x="1140" y="3737"/>
                      <a:pt x="1558" y="3824"/>
                      <a:pt x="1975" y="3824"/>
                    </a:cubicBezTo>
                    <a:cubicBezTo>
                      <a:pt x="3731" y="3824"/>
                      <a:pt x="5472" y="2272"/>
                      <a:pt x="6747" y="1224"/>
                    </a:cubicBezTo>
                    <a:cubicBezTo>
                      <a:pt x="7322" y="751"/>
                      <a:pt x="6797" y="1"/>
                      <a:pt x="6195"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7"/>
              <p:cNvSpPr/>
              <p:nvPr/>
            </p:nvSpPr>
            <p:spPr>
              <a:xfrm>
                <a:off x="3081874" y="3963215"/>
                <a:ext cx="19035" cy="31742"/>
              </a:xfrm>
              <a:custGeom>
                <a:avLst/>
                <a:gdLst/>
                <a:ahLst/>
                <a:cxnLst/>
                <a:rect l="l" t="t" r="r" b="b"/>
                <a:pathLst>
                  <a:path w="3378" h="5633" extrusionOk="0">
                    <a:moveTo>
                      <a:pt x="2664" y="0"/>
                    </a:moveTo>
                    <a:cubicBezTo>
                      <a:pt x="2302" y="0"/>
                      <a:pt x="1931" y="239"/>
                      <a:pt x="1912" y="715"/>
                    </a:cubicBezTo>
                    <a:lnTo>
                      <a:pt x="1912" y="716"/>
                    </a:lnTo>
                    <a:cubicBezTo>
                      <a:pt x="1854" y="2133"/>
                      <a:pt x="909" y="3298"/>
                      <a:pt x="295" y="4511"/>
                    </a:cubicBezTo>
                    <a:cubicBezTo>
                      <a:pt x="1" y="5095"/>
                      <a:pt x="502" y="5632"/>
                      <a:pt x="982" y="5632"/>
                    </a:cubicBezTo>
                    <a:cubicBezTo>
                      <a:pt x="1199" y="5632"/>
                      <a:pt x="1412" y="5523"/>
                      <a:pt x="1546" y="5259"/>
                    </a:cubicBezTo>
                    <a:cubicBezTo>
                      <a:pt x="2295" y="3777"/>
                      <a:pt x="3287" y="2447"/>
                      <a:pt x="3359" y="715"/>
                    </a:cubicBezTo>
                    <a:cubicBezTo>
                      <a:pt x="3377" y="238"/>
                      <a:pt x="3026" y="0"/>
                      <a:pt x="2664"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7"/>
              <p:cNvSpPr/>
              <p:nvPr/>
            </p:nvSpPr>
            <p:spPr>
              <a:xfrm>
                <a:off x="3079795" y="3982678"/>
                <a:ext cx="30739" cy="12403"/>
              </a:xfrm>
              <a:custGeom>
                <a:avLst/>
                <a:gdLst/>
                <a:ahLst/>
                <a:cxnLst/>
                <a:rect l="l" t="t" r="r" b="b"/>
                <a:pathLst>
                  <a:path w="5455" h="2201" extrusionOk="0">
                    <a:moveTo>
                      <a:pt x="4578" y="1"/>
                    </a:moveTo>
                    <a:cubicBezTo>
                      <a:pt x="4496" y="1"/>
                      <a:pt x="4406" y="19"/>
                      <a:pt x="4311" y="58"/>
                    </a:cubicBezTo>
                    <a:cubicBezTo>
                      <a:pt x="3676" y="323"/>
                      <a:pt x="2901" y="746"/>
                      <a:pt x="2170" y="746"/>
                    </a:cubicBezTo>
                    <a:cubicBezTo>
                      <a:pt x="1919" y="746"/>
                      <a:pt x="1673" y="696"/>
                      <a:pt x="1440" y="572"/>
                    </a:cubicBezTo>
                    <a:cubicBezTo>
                      <a:pt x="1321" y="509"/>
                      <a:pt x="1205" y="481"/>
                      <a:pt x="1094" y="481"/>
                    </a:cubicBezTo>
                    <a:cubicBezTo>
                      <a:pt x="436" y="481"/>
                      <a:pt x="1" y="1473"/>
                      <a:pt x="711" y="1851"/>
                    </a:cubicBezTo>
                    <a:cubicBezTo>
                      <a:pt x="1179" y="2101"/>
                      <a:pt x="1643" y="2200"/>
                      <a:pt x="2103" y="2200"/>
                    </a:cubicBezTo>
                    <a:cubicBezTo>
                      <a:pt x="2975" y="2200"/>
                      <a:pt x="3835" y="1845"/>
                      <a:pt x="4696" y="1488"/>
                    </a:cubicBezTo>
                    <a:cubicBezTo>
                      <a:pt x="5455" y="1172"/>
                      <a:pt x="5243" y="1"/>
                      <a:pt x="4578"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7"/>
              <p:cNvSpPr/>
              <p:nvPr/>
            </p:nvSpPr>
            <p:spPr>
              <a:xfrm>
                <a:off x="3077614" y="3983005"/>
                <a:ext cx="30570" cy="32908"/>
              </a:xfrm>
              <a:custGeom>
                <a:avLst/>
                <a:gdLst/>
                <a:ahLst/>
                <a:cxnLst/>
                <a:rect l="l" t="t" r="r" b="b"/>
                <a:pathLst>
                  <a:path w="5425" h="5840" extrusionOk="0">
                    <a:moveTo>
                      <a:pt x="4715" y="0"/>
                    </a:moveTo>
                    <a:cubicBezTo>
                      <a:pt x="4353" y="0"/>
                      <a:pt x="3978" y="239"/>
                      <a:pt x="3954" y="714"/>
                    </a:cubicBezTo>
                    <a:cubicBezTo>
                      <a:pt x="3910" y="1578"/>
                      <a:pt x="3157" y="2248"/>
                      <a:pt x="2576" y="2790"/>
                    </a:cubicBezTo>
                    <a:cubicBezTo>
                      <a:pt x="1913" y="3412"/>
                      <a:pt x="1169" y="3939"/>
                      <a:pt x="521" y="4580"/>
                    </a:cubicBezTo>
                    <a:cubicBezTo>
                      <a:pt x="1" y="5096"/>
                      <a:pt x="498" y="5840"/>
                      <a:pt x="1061" y="5840"/>
                    </a:cubicBezTo>
                    <a:cubicBezTo>
                      <a:pt x="1225" y="5840"/>
                      <a:pt x="1394" y="5777"/>
                      <a:pt x="1545" y="5627"/>
                    </a:cubicBezTo>
                    <a:cubicBezTo>
                      <a:pt x="2983" y="4204"/>
                      <a:pt x="5281" y="3012"/>
                      <a:pt x="5400" y="714"/>
                    </a:cubicBezTo>
                    <a:cubicBezTo>
                      <a:pt x="5425" y="238"/>
                      <a:pt x="5076" y="0"/>
                      <a:pt x="4715"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7"/>
              <p:cNvSpPr/>
              <p:nvPr/>
            </p:nvSpPr>
            <p:spPr>
              <a:xfrm>
                <a:off x="2878592" y="4009077"/>
                <a:ext cx="218982" cy="144132"/>
              </a:xfrm>
              <a:custGeom>
                <a:avLst/>
                <a:gdLst/>
                <a:ahLst/>
                <a:cxnLst/>
                <a:rect l="l" t="t" r="r" b="b"/>
                <a:pathLst>
                  <a:path w="38861" h="25578" extrusionOk="0">
                    <a:moveTo>
                      <a:pt x="36757" y="0"/>
                    </a:moveTo>
                    <a:cubicBezTo>
                      <a:pt x="36311" y="0"/>
                      <a:pt x="35879" y="354"/>
                      <a:pt x="36083" y="894"/>
                    </a:cubicBezTo>
                    <a:cubicBezTo>
                      <a:pt x="37466" y="4560"/>
                      <a:pt x="35196" y="8875"/>
                      <a:pt x="33262" y="11921"/>
                    </a:cubicBezTo>
                    <a:cubicBezTo>
                      <a:pt x="30872" y="15687"/>
                      <a:pt x="27853" y="18921"/>
                      <a:pt x="24026" y="21148"/>
                    </a:cubicBezTo>
                    <a:cubicBezTo>
                      <a:pt x="20267" y="23335"/>
                      <a:pt x="15750" y="24026"/>
                      <a:pt x="11493" y="24096"/>
                    </a:cubicBezTo>
                    <a:cubicBezTo>
                      <a:pt x="11143" y="24101"/>
                      <a:pt x="10786" y="24105"/>
                      <a:pt x="10424" y="24105"/>
                    </a:cubicBezTo>
                    <a:cubicBezTo>
                      <a:pt x="7335" y="24105"/>
                      <a:pt x="3871" y="23820"/>
                      <a:pt x="1356" y="22002"/>
                    </a:cubicBezTo>
                    <a:cubicBezTo>
                      <a:pt x="1226" y="21908"/>
                      <a:pt x="1097" y="21867"/>
                      <a:pt x="976" y="21867"/>
                    </a:cubicBezTo>
                    <a:cubicBezTo>
                      <a:pt x="389" y="21867"/>
                      <a:pt x="0" y="22828"/>
                      <a:pt x="627" y="23281"/>
                    </a:cubicBezTo>
                    <a:lnTo>
                      <a:pt x="626" y="23281"/>
                    </a:lnTo>
                    <a:cubicBezTo>
                      <a:pt x="3671" y="25483"/>
                      <a:pt x="7902" y="25555"/>
                      <a:pt x="11492" y="25577"/>
                    </a:cubicBezTo>
                    <a:cubicBezTo>
                      <a:pt x="11555" y="25577"/>
                      <a:pt x="11618" y="25577"/>
                      <a:pt x="11680" y="25577"/>
                    </a:cubicBezTo>
                    <a:cubicBezTo>
                      <a:pt x="16538" y="25577"/>
                      <a:pt x="21360" y="24402"/>
                      <a:pt x="25589" y="21942"/>
                    </a:cubicBezTo>
                    <a:cubicBezTo>
                      <a:pt x="29602" y="19608"/>
                      <a:pt x="32575" y="15718"/>
                      <a:pt x="35049" y="11824"/>
                    </a:cubicBezTo>
                    <a:cubicBezTo>
                      <a:pt x="37026" y="8706"/>
                      <a:pt x="38860" y="4162"/>
                      <a:pt x="37479" y="499"/>
                    </a:cubicBezTo>
                    <a:cubicBezTo>
                      <a:pt x="37347" y="151"/>
                      <a:pt x="37049" y="0"/>
                      <a:pt x="36757"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7"/>
              <p:cNvSpPr/>
              <p:nvPr/>
            </p:nvSpPr>
            <p:spPr>
              <a:xfrm>
                <a:off x="2770924" y="3839524"/>
                <a:ext cx="436476" cy="401449"/>
              </a:xfrm>
              <a:custGeom>
                <a:avLst/>
                <a:gdLst/>
                <a:ahLst/>
                <a:cxnLst/>
                <a:rect l="l" t="t" r="r" b="b"/>
                <a:pathLst>
                  <a:path w="77458" h="71242" extrusionOk="0">
                    <a:moveTo>
                      <a:pt x="41299" y="1409"/>
                    </a:moveTo>
                    <a:cubicBezTo>
                      <a:pt x="44153" y="1409"/>
                      <a:pt x="48005" y="2980"/>
                      <a:pt x="49876" y="3681"/>
                    </a:cubicBezTo>
                    <a:cubicBezTo>
                      <a:pt x="54064" y="5254"/>
                      <a:pt x="57855" y="7913"/>
                      <a:pt x="61166" y="10930"/>
                    </a:cubicBezTo>
                    <a:cubicBezTo>
                      <a:pt x="68405" y="17528"/>
                      <a:pt x="72592" y="26597"/>
                      <a:pt x="71268" y="36581"/>
                    </a:cubicBezTo>
                    <a:cubicBezTo>
                      <a:pt x="70014" y="46037"/>
                      <a:pt x="66136" y="54376"/>
                      <a:pt x="59095" y="60662"/>
                    </a:cubicBezTo>
                    <a:cubicBezTo>
                      <a:pt x="52410" y="66631"/>
                      <a:pt x="44615" y="69733"/>
                      <a:pt x="35969" y="69733"/>
                    </a:cubicBezTo>
                    <a:cubicBezTo>
                      <a:pt x="34923" y="69733"/>
                      <a:pt x="33866" y="69687"/>
                      <a:pt x="32796" y="69596"/>
                    </a:cubicBezTo>
                    <a:cubicBezTo>
                      <a:pt x="16618" y="68218"/>
                      <a:pt x="4417" y="54675"/>
                      <a:pt x="3827" y="38233"/>
                    </a:cubicBezTo>
                    <a:cubicBezTo>
                      <a:pt x="3523" y="29720"/>
                      <a:pt x="6279" y="20879"/>
                      <a:pt x="11795" y="14463"/>
                    </a:cubicBezTo>
                    <a:cubicBezTo>
                      <a:pt x="14841" y="10921"/>
                      <a:pt x="18946" y="8131"/>
                      <a:pt x="22879" y="5731"/>
                    </a:cubicBezTo>
                    <a:cubicBezTo>
                      <a:pt x="27726" y="2773"/>
                      <a:pt x="32420" y="1783"/>
                      <a:pt x="37907" y="1688"/>
                    </a:cubicBezTo>
                    <a:lnTo>
                      <a:pt x="37907" y="1688"/>
                    </a:lnTo>
                    <a:cubicBezTo>
                      <a:pt x="38015" y="1949"/>
                      <a:pt x="38244" y="2150"/>
                      <a:pt x="38515" y="2150"/>
                    </a:cubicBezTo>
                    <a:cubicBezTo>
                      <a:pt x="38635" y="2150"/>
                      <a:pt x="38763" y="2111"/>
                      <a:pt x="38893" y="2019"/>
                    </a:cubicBezTo>
                    <a:cubicBezTo>
                      <a:pt x="39512" y="1583"/>
                      <a:pt x="40350" y="1409"/>
                      <a:pt x="41299" y="1409"/>
                    </a:cubicBezTo>
                    <a:close/>
                    <a:moveTo>
                      <a:pt x="40720" y="0"/>
                    </a:moveTo>
                    <a:cubicBezTo>
                      <a:pt x="40151" y="0"/>
                      <a:pt x="39594" y="75"/>
                      <a:pt x="39063" y="269"/>
                    </a:cubicBezTo>
                    <a:lnTo>
                      <a:pt x="39063" y="269"/>
                    </a:lnTo>
                    <a:cubicBezTo>
                      <a:pt x="38973" y="225"/>
                      <a:pt x="38867" y="199"/>
                      <a:pt x="38744" y="199"/>
                    </a:cubicBezTo>
                    <a:cubicBezTo>
                      <a:pt x="38744" y="199"/>
                      <a:pt x="38743" y="199"/>
                      <a:pt x="38743" y="199"/>
                    </a:cubicBezTo>
                    <a:lnTo>
                      <a:pt x="38743" y="200"/>
                    </a:lnTo>
                    <a:cubicBezTo>
                      <a:pt x="34878" y="205"/>
                      <a:pt x="30842" y="213"/>
                      <a:pt x="27234" y="1838"/>
                    </a:cubicBezTo>
                    <a:cubicBezTo>
                      <a:pt x="23011" y="3737"/>
                      <a:pt x="19059" y="6192"/>
                      <a:pt x="15455" y="9143"/>
                    </a:cubicBezTo>
                    <a:cubicBezTo>
                      <a:pt x="9232" y="14242"/>
                      <a:pt x="5286" y="20434"/>
                      <a:pt x="3379" y="28387"/>
                    </a:cubicBezTo>
                    <a:cubicBezTo>
                      <a:pt x="0" y="42473"/>
                      <a:pt x="5067" y="57049"/>
                      <a:pt x="16712" y="65331"/>
                    </a:cubicBezTo>
                    <a:cubicBezTo>
                      <a:pt x="22565" y="69495"/>
                      <a:pt x="29731" y="71241"/>
                      <a:pt x="36783" y="71241"/>
                    </a:cubicBezTo>
                    <a:cubicBezTo>
                      <a:pt x="36854" y="71241"/>
                      <a:pt x="36925" y="71241"/>
                      <a:pt x="36996" y="71241"/>
                    </a:cubicBezTo>
                    <a:cubicBezTo>
                      <a:pt x="45445" y="71201"/>
                      <a:pt x="52759" y="67807"/>
                      <a:pt x="59249" y="62455"/>
                    </a:cubicBezTo>
                    <a:cubicBezTo>
                      <a:pt x="71780" y="52124"/>
                      <a:pt x="77457" y="32122"/>
                      <a:pt x="68603" y="17624"/>
                    </a:cubicBezTo>
                    <a:cubicBezTo>
                      <a:pt x="65071" y="11840"/>
                      <a:pt x="59815" y="7187"/>
                      <a:pt x="53985" y="3970"/>
                    </a:cubicBezTo>
                    <a:cubicBezTo>
                      <a:pt x="51093" y="2374"/>
                      <a:pt x="47940" y="1305"/>
                      <a:pt x="44722" y="664"/>
                    </a:cubicBezTo>
                    <a:cubicBezTo>
                      <a:pt x="43455" y="413"/>
                      <a:pt x="42056" y="0"/>
                      <a:pt x="40720"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85" name="Google Shape;1985;p57"/>
          <p:cNvGrpSpPr/>
          <p:nvPr/>
        </p:nvGrpSpPr>
        <p:grpSpPr>
          <a:xfrm>
            <a:off x="5784706" y="2829375"/>
            <a:ext cx="259457" cy="256925"/>
            <a:chOff x="5784706" y="2829375"/>
            <a:chExt cx="259457" cy="256925"/>
          </a:xfrm>
        </p:grpSpPr>
        <p:sp>
          <p:nvSpPr>
            <p:cNvPr id="1986" name="Google Shape;1986;p57"/>
            <p:cNvSpPr/>
            <p:nvPr/>
          </p:nvSpPr>
          <p:spPr>
            <a:xfrm>
              <a:off x="5790963" y="2833100"/>
              <a:ext cx="253200" cy="253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7" name="Google Shape;1987;p57"/>
            <p:cNvGrpSpPr/>
            <p:nvPr/>
          </p:nvGrpSpPr>
          <p:grpSpPr>
            <a:xfrm>
              <a:off x="5784706" y="2829375"/>
              <a:ext cx="256313" cy="256033"/>
              <a:chOff x="2812031" y="4414026"/>
              <a:chExt cx="359334" cy="358942"/>
            </a:xfrm>
          </p:grpSpPr>
          <p:sp>
            <p:nvSpPr>
              <p:cNvPr id="1988" name="Google Shape;1988;p57"/>
              <p:cNvSpPr/>
              <p:nvPr/>
            </p:nvSpPr>
            <p:spPr>
              <a:xfrm>
                <a:off x="2880190" y="4471671"/>
                <a:ext cx="65844" cy="58276"/>
              </a:xfrm>
              <a:custGeom>
                <a:avLst/>
                <a:gdLst/>
                <a:ahLst/>
                <a:cxnLst/>
                <a:rect l="l" t="t" r="r" b="b"/>
                <a:pathLst>
                  <a:path w="13590" h="12028" extrusionOk="0">
                    <a:moveTo>
                      <a:pt x="7844" y="1440"/>
                    </a:moveTo>
                    <a:cubicBezTo>
                      <a:pt x="9602" y="1440"/>
                      <a:pt x="11024" y="3354"/>
                      <a:pt x="11542" y="5059"/>
                    </a:cubicBezTo>
                    <a:cubicBezTo>
                      <a:pt x="12280" y="7495"/>
                      <a:pt x="10271" y="9553"/>
                      <a:pt x="8229" y="10292"/>
                    </a:cubicBezTo>
                    <a:cubicBezTo>
                      <a:pt x="7635" y="10506"/>
                      <a:pt x="6982" y="10618"/>
                      <a:pt x="6329" y="10618"/>
                    </a:cubicBezTo>
                    <a:cubicBezTo>
                      <a:pt x="4594" y="10618"/>
                      <a:pt x="2862" y="9827"/>
                      <a:pt x="2257" y="8063"/>
                    </a:cubicBezTo>
                    <a:cubicBezTo>
                      <a:pt x="1185" y="4946"/>
                      <a:pt x="4163" y="2820"/>
                      <a:pt x="6567" y="1878"/>
                    </a:cubicBezTo>
                    <a:cubicBezTo>
                      <a:pt x="6714" y="1820"/>
                      <a:pt x="6825" y="1730"/>
                      <a:pt x="6904" y="1623"/>
                    </a:cubicBezTo>
                    <a:lnTo>
                      <a:pt x="6904" y="1623"/>
                    </a:lnTo>
                    <a:cubicBezTo>
                      <a:pt x="7225" y="1497"/>
                      <a:pt x="7540" y="1440"/>
                      <a:pt x="7844" y="1440"/>
                    </a:cubicBezTo>
                    <a:close/>
                    <a:moveTo>
                      <a:pt x="7777" y="0"/>
                    </a:moveTo>
                    <a:cubicBezTo>
                      <a:pt x="7117" y="0"/>
                      <a:pt x="6446" y="162"/>
                      <a:pt x="5796" y="523"/>
                    </a:cubicBezTo>
                    <a:cubicBezTo>
                      <a:pt x="5704" y="574"/>
                      <a:pt x="5631" y="636"/>
                      <a:pt x="5576" y="704"/>
                    </a:cubicBezTo>
                    <a:lnTo>
                      <a:pt x="5576" y="704"/>
                    </a:lnTo>
                    <a:cubicBezTo>
                      <a:pt x="2419" y="2109"/>
                      <a:pt x="1" y="4587"/>
                      <a:pt x="860" y="8457"/>
                    </a:cubicBezTo>
                    <a:cubicBezTo>
                      <a:pt x="1435" y="11039"/>
                      <a:pt x="3946" y="12028"/>
                      <a:pt x="6337" y="12028"/>
                    </a:cubicBezTo>
                    <a:cubicBezTo>
                      <a:pt x="7134" y="12028"/>
                      <a:pt x="7918" y="11917"/>
                      <a:pt x="8613" y="11720"/>
                    </a:cubicBezTo>
                    <a:cubicBezTo>
                      <a:pt x="11656" y="10854"/>
                      <a:pt x="13589" y="7835"/>
                      <a:pt x="12937" y="4666"/>
                    </a:cubicBezTo>
                    <a:cubicBezTo>
                      <a:pt x="12417" y="2146"/>
                      <a:pt x="10176" y="0"/>
                      <a:pt x="7777"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7"/>
              <p:cNvSpPr/>
              <p:nvPr/>
            </p:nvSpPr>
            <p:spPr>
              <a:xfrm>
                <a:off x="2885166" y="4542607"/>
                <a:ext cx="57917" cy="8455"/>
              </a:xfrm>
              <a:custGeom>
                <a:avLst/>
                <a:gdLst/>
                <a:ahLst/>
                <a:cxnLst/>
                <a:rect l="l" t="t" r="r" b="b"/>
                <a:pathLst>
                  <a:path w="11954" h="1745" extrusionOk="0">
                    <a:moveTo>
                      <a:pt x="8397" y="1"/>
                    </a:moveTo>
                    <a:cubicBezTo>
                      <a:pt x="6728" y="1"/>
                      <a:pt x="5056" y="243"/>
                      <a:pt x="3386" y="243"/>
                    </a:cubicBezTo>
                    <a:cubicBezTo>
                      <a:pt x="2675" y="243"/>
                      <a:pt x="1963" y="199"/>
                      <a:pt x="1253" y="73"/>
                    </a:cubicBezTo>
                    <a:cubicBezTo>
                      <a:pt x="1205" y="65"/>
                      <a:pt x="1158" y="61"/>
                      <a:pt x="1112" y="61"/>
                    </a:cubicBezTo>
                    <a:cubicBezTo>
                      <a:pt x="304" y="61"/>
                      <a:pt x="1" y="1348"/>
                      <a:pt x="870" y="1501"/>
                    </a:cubicBezTo>
                    <a:lnTo>
                      <a:pt x="868" y="1501"/>
                    </a:lnTo>
                    <a:cubicBezTo>
                      <a:pt x="1582" y="1628"/>
                      <a:pt x="2299" y="1672"/>
                      <a:pt x="3017" y="1672"/>
                    </a:cubicBezTo>
                    <a:cubicBezTo>
                      <a:pt x="4687" y="1672"/>
                      <a:pt x="6364" y="1432"/>
                      <a:pt x="8028" y="1432"/>
                    </a:cubicBezTo>
                    <a:cubicBezTo>
                      <a:pt x="8932" y="1432"/>
                      <a:pt x="9832" y="1503"/>
                      <a:pt x="10726" y="1722"/>
                    </a:cubicBezTo>
                    <a:cubicBezTo>
                      <a:pt x="10791" y="1737"/>
                      <a:pt x="10853" y="1745"/>
                      <a:pt x="10912" y="1745"/>
                    </a:cubicBezTo>
                    <a:cubicBezTo>
                      <a:pt x="11681" y="1745"/>
                      <a:pt x="11954" y="498"/>
                      <a:pt x="11111" y="292"/>
                    </a:cubicBezTo>
                    <a:cubicBezTo>
                      <a:pt x="10208" y="72"/>
                      <a:pt x="9303" y="1"/>
                      <a:pt x="8397"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7"/>
              <p:cNvSpPr/>
              <p:nvPr/>
            </p:nvSpPr>
            <p:spPr>
              <a:xfrm>
                <a:off x="2885747" y="4545078"/>
                <a:ext cx="8682" cy="147521"/>
              </a:xfrm>
              <a:custGeom>
                <a:avLst/>
                <a:gdLst/>
                <a:ahLst/>
                <a:cxnLst/>
                <a:rect l="l" t="t" r="r" b="b"/>
                <a:pathLst>
                  <a:path w="1792" h="30448" extrusionOk="0">
                    <a:moveTo>
                      <a:pt x="605" y="0"/>
                    </a:moveTo>
                    <a:cubicBezTo>
                      <a:pt x="302" y="0"/>
                      <a:pt x="1" y="239"/>
                      <a:pt x="4" y="717"/>
                    </a:cubicBezTo>
                    <a:cubicBezTo>
                      <a:pt x="43" y="6495"/>
                      <a:pt x="432" y="12259"/>
                      <a:pt x="432" y="18041"/>
                    </a:cubicBezTo>
                    <a:cubicBezTo>
                      <a:pt x="432" y="20788"/>
                      <a:pt x="549" y="23533"/>
                      <a:pt x="188" y="26258"/>
                    </a:cubicBezTo>
                    <a:cubicBezTo>
                      <a:pt x="4" y="27642"/>
                      <a:pt x="0" y="28779"/>
                      <a:pt x="531" y="30058"/>
                    </a:cubicBezTo>
                    <a:cubicBezTo>
                      <a:pt x="645" y="30334"/>
                      <a:pt x="823" y="30448"/>
                      <a:pt x="1003" y="30448"/>
                    </a:cubicBezTo>
                    <a:cubicBezTo>
                      <a:pt x="1395" y="30448"/>
                      <a:pt x="1792" y="29906"/>
                      <a:pt x="1545" y="29311"/>
                    </a:cubicBezTo>
                    <a:cubicBezTo>
                      <a:pt x="800" y="27513"/>
                      <a:pt x="1411" y="24719"/>
                      <a:pt x="1411" y="22769"/>
                    </a:cubicBezTo>
                    <a:lnTo>
                      <a:pt x="1411" y="15640"/>
                    </a:lnTo>
                    <a:cubicBezTo>
                      <a:pt x="1411" y="10662"/>
                      <a:pt x="1249" y="5693"/>
                      <a:pt x="1216" y="717"/>
                    </a:cubicBezTo>
                    <a:cubicBezTo>
                      <a:pt x="1212" y="239"/>
                      <a:pt x="907" y="0"/>
                      <a:pt x="605"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7"/>
              <p:cNvSpPr/>
              <p:nvPr/>
            </p:nvSpPr>
            <p:spPr>
              <a:xfrm>
                <a:off x="2931436" y="4546139"/>
                <a:ext cx="10150" cy="143044"/>
              </a:xfrm>
              <a:custGeom>
                <a:avLst/>
                <a:gdLst/>
                <a:ahLst/>
                <a:cxnLst/>
                <a:rect l="l" t="t" r="r" b="b"/>
                <a:pathLst>
                  <a:path w="2095" h="29524" extrusionOk="0">
                    <a:moveTo>
                      <a:pt x="1371" y="0"/>
                    </a:moveTo>
                    <a:cubicBezTo>
                      <a:pt x="1009" y="0"/>
                      <a:pt x="646" y="239"/>
                      <a:pt x="645" y="717"/>
                    </a:cubicBezTo>
                    <a:cubicBezTo>
                      <a:pt x="617" y="10085"/>
                      <a:pt x="31" y="19439"/>
                      <a:pt x="2" y="28808"/>
                    </a:cubicBezTo>
                    <a:cubicBezTo>
                      <a:pt x="1" y="29285"/>
                      <a:pt x="361" y="29523"/>
                      <a:pt x="723" y="29523"/>
                    </a:cubicBezTo>
                    <a:cubicBezTo>
                      <a:pt x="1085" y="29523"/>
                      <a:pt x="1448" y="29285"/>
                      <a:pt x="1449" y="28808"/>
                    </a:cubicBezTo>
                    <a:cubicBezTo>
                      <a:pt x="1478" y="19439"/>
                      <a:pt x="2063" y="10085"/>
                      <a:pt x="2092" y="717"/>
                    </a:cubicBezTo>
                    <a:cubicBezTo>
                      <a:pt x="2094" y="239"/>
                      <a:pt x="1733" y="0"/>
                      <a:pt x="1371"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7"/>
              <p:cNvSpPr/>
              <p:nvPr/>
            </p:nvSpPr>
            <p:spPr>
              <a:xfrm>
                <a:off x="2887220" y="4685292"/>
                <a:ext cx="51788" cy="10005"/>
              </a:xfrm>
              <a:custGeom>
                <a:avLst/>
                <a:gdLst/>
                <a:ahLst/>
                <a:cxnLst/>
                <a:rect l="l" t="t" r="r" b="b"/>
                <a:pathLst>
                  <a:path w="10689" h="2065" extrusionOk="0">
                    <a:moveTo>
                      <a:pt x="9634" y="1"/>
                    </a:moveTo>
                    <a:cubicBezTo>
                      <a:pt x="9520" y="1"/>
                      <a:pt x="9398" y="33"/>
                      <a:pt x="9274" y="106"/>
                    </a:cubicBezTo>
                    <a:cubicBezTo>
                      <a:pt x="8621" y="490"/>
                      <a:pt x="7940" y="620"/>
                      <a:pt x="7242" y="620"/>
                    </a:cubicBezTo>
                    <a:cubicBezTo>
                      <a:pt x="5782" y="620"/>
                      <a:pt x="4251" y="49"/>
                      <a:pt x="2762" y="49"/>
                    </a:cubicBezTo>
                    <a:cubicBezTo>
                      <a:pt x="2063" y="49"/>
                      <a:pt x="1372" y="175"/>
                      <a:pt x="703" y="545"/>
                    </a:cubicBezTo>
                    <a:cubicBezTo>
                      <a:pt x="0" y="932"/>
                      <a:pt x="429" y="1919"/>
                      <a:pt x="1080" y="1919"/>
                    </a:cubicBezTo>
                    <a:cubicBezTo>
                      <a:pt x="1192" y="1919"/>
                      <a:pt x="1310" y="1890"/>
                      <a:pt x="1431" y="1824"/>
                    </a:cubicBezTo>
                    <a:lnTo>
                      <a:pt x="1431" y="1823"/>
                    </a:lnTo>
                    <a:cubicBezTo>
                      <a:pt x="1934" y="1544"/>
                      <a:pt x="2477" y="1446"/>
                      <a:pt x="3034" y="1446"/>
                    </a:cubicBezTo>
                    <a:cubicBezTo>
                      <a:pt x="4080" y="1446"/>
                      <a:pt x="5179" y="1794"/>
                      <a:pt x="6169" y="1956"/>
                    </a:cubicBezTo>
                    <a:cubicBezTo>
                      <a:pt x="6592" y="2025"/>
                      <a:pt x="7007" y="2065"/>
                      <a:pt x="7414" y="2065"/>
                    </a:cubicBezTo>
                    <a:cubicBezTo>
                      <a:pt x="8313" y="2065"/>
                      <a:pt x="9174" y="1873"/>
                      <a:pt x="10003" y="1384"/>
                    </a:cubicBezTo>
                    <a:cubicBezTo>
                      <a:pt x="10689" y="981"/>
                      <a:pt x="10271" y="1"/>
                      <a:pt x="9634"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7"/>
              <p:cNvSpPr/>
              <p:nvPr/>
            </p:nvSpPr>
            <p:spPr>
              <a:xfrm>
                <a:off x="2953757" y="4544928"/>
                <a:ext cx="13159" cy="141590"/>
              </a:xfrm>
              <a:custGeom>
                <a:avLst/>
                <a:gdLst/>
                <a:ahLst/>
                <a:cxnLst/>
                <a:rect l="l" t="t" r="r" b="b"/>
                <a:pathLst>
                  <a:path w="2716" h="29224" extrusionOk="0">
                    <a:moveTo>
                      <a:pt x="1122" y="0"/>
                    </a:moveTo>
                    <a:cubicBezTo>
                      <a:pt x="689" y="0"/>
                      <a:pt x="222" y="379"/>
                      <a:pt x="351" y="944"/>
                    </a:cubicBezTo>
                    <a:cubicBezTo>
                      <a:pt x="862" y="3207"/>
                      <a:pt x="403" y="5488"/>
                      <a:pt x="325" y="7769"/>
                    </a:cubicBezTo>
                    <a:cubicBezTo>
                      <a:pt x="249" y="9970"/>
                      <a:pt x="212" y="12115"/>
                      <a:pt x="143" y="14316"/>
                    </a:cubicBezTo>
                    <a:cubicBezTo>
                      <a:pt x="0" y="18911"/>
                      <a:pt x="110" y="23416"/>
                      <a:pt x="110" y="28062"/>
                    </a:cubicBezTo>
                    <a:cubicBezTo>
                      <a:pt x="110" y="28836"/>
                      <a:pt x="472" y="29223"/>
                      <a:pt x="834" y="29223"/>
                    </a:cubicBezTo>
                    <a:cubicBezTo>
                      <a:pt x="1196" y="29223"/>
                      <a:pt x="1557" y="28836"/>
                      <a:pt x="1557" y="28062"/>
                    </a:cubicBezTo>
                    <a:cubicBezTo>
                      <a:pt x="1557" y="23416"/>
                      <a:pt x="1489" y="18915"/>
                      <a:pt x="1590" y="14316"/>
                    </a:cubicBezTo>
                    <a:cubicBezTo>
                      <a:pt x="1688" y="9925"/>
                      <a:pt x="2715" y="4809"/>
                      <a:pt x="1746" y="520"/>
                    </a:cubicBezTo>
                    <a:cubicBezTo>
                      <a:pt x="1664" y="157"/>
                      <a:pt x="1400" y="0"/>
                      <a:pt x="1122"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7"/>
              <p:cNvSpPr/>
              <p:nvPr/>
            </p:nvSpPr>
            <p:spPr>
              <a:xfrm>
                <a:off x="2954939" y="4543799"/>
                <a:ext cx="54099" cy="13246"/>
              </a:xfrm>
              <a:custGeom>
                <a:avLst/>
                <a:gdLst/>
                <a:ahLst/>
                <a:cxnLst/>
                <a:rect l="l" t="t" r="r" b="b"/>
                <a:pathLst>
                  <a:path w="11166" h="2734" extrusionOk="0">
                    <a:moveTo>
                      <a:pt x="1009" y="0"/>
                    </a:moveTo>
                    <a:cubicBezTo>
                      <a:pt x="401" y="0"/>
                      <a:pt x="1" y="969"/>
                      <a:pt x="654" y="1401"/>
                    </a:cubicBezTo>
                    <a:lnTo>
                      <a:pt x="653" y="1400"/>
                    </a:lnTo>
                    <a:lnTo>
                      <a:pt x="653" y="1400"/>
                    </a:lnTo>
                    <a:cubicBezTo>
                      <a:pt x="2307" y="2497"/>
                      <a:pt x="4217" y="2733"/>
                      <a:pt x="6155" y="2733"/>
                    </a:cubicBezTo>
                    <a:cubicBezTo>
                      <a:pt x="7528" y="2733"/>
                      <a:pt x="8915" y="2615"/>
                      <a:pt x="10234" y="2599"/>
                    </a:cubicBezTo>
                    <a:cubicBezTo>
                      <a:pt x="11162" y="2589"/>
                      <a:pt x="11166" y="1119"/>
                      <a:pt x="10245" y="1119"/>
                    </a:cubicBezTo>
                    <a:cubicBezTo>
                      <a:pt x="10241" y="1119"/>
                      <a:pt x="10238" y="1119"/>
                      <a:pt x="10234" y="1119"/>
                    </a:cubicBezTo>
                    <a:cubicBezTo>
                      <a:pt x="8934" y="1134"/>
                      <a:pt x="7534" y="1278"/>
                      <a:pt x="6154" y="1278"/>
                    </a:cubicBezTo>
                    <a:cubicBezTo>
                      <a:pt x="4462" y="1278"/>
                      <a:pt x="2799" y="1061"/>
                      <a:pt x="1383" y="122"/>
                    </a:cubicBezTo>
                    <a:cubicBezTo>
                      <a:pt x="1255" y="37"/>
                      <a:pt x="1128" y="0"/>
                      <a:pt x="1009"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7"/>
              <p:cNvSpPr/>
              <p:nvPr/>
            </p:nvSpPr>
            <p:spPr>
              <a:xfrm>
                <a:off x="2999198" y="4548048"/>
                <a:ext cx="9666" cy="22050"/>
              </a:xfrm>
              <a:custGeom>
                <a:avLst/>
                <a:gdLst/>
                <a:ahLst/>
                <a:cxnLst/>
                <a:rect l="l" t="t" r="r" b="b"/>
                <a:pathLst>
                  <a:path w="1995" h="4551" extrusionOk="0">
                    <a:moveTo>
                      <a:pt x="972" y="1"/>
                    </a:moveTo>
                    <a:cubicBezTo>
                      <a:pt x="507" y="1"/>
                      <a:pt x="1" y="542"/>
                      <a:pt x="258" y="1136"/>
                    </a:cubicBezTo>
                    <a:cubicBezTo>
                      <a:pt x="610" y="1945"/>
                      <a:pt x="387" y="2980"/>
                      <a:pt x="376" y="3835"/>
                    </a:cubicBezTo>
                    <a:cubicBezTo>
                      <a:pt x="370" y="4312"/>
                      <a:pt x="728" y="4551"/>
                      <a:pt x="1089" y="4551"/>
                    </a:cubicBezTo>
                    <a:cubicBezTo>
                      <a:pt x="1451" y="4551"/>
                      <a:pt x="1816" y="4312"/>
                      <a:pt x="1823" y="3835"/>
                    </a:cubicBezTo>
                    <a:cubicBezTo>
                      <a:pt x="1837" y="2648"/>
                      <a:pt x="1994" y="1506"/>
                      <a:pt x="1509" y="388"/>
                    </a:cubicBezTo>
                    <a:cubicBezTo>
                      <a:pt x="1390" y="114"/>
                      <a:pt x="1185" y="1"/>
                      <a:pt x="972"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7"/>
              <p:cNvSpPr/>
              <p:nvPr/>
            </p:nvSpPr>
            <p:spPr>
              <a:xfrm>
                <a:off x="3000632" y="4545311"/>
                <a:ext cx="119197" cy="148107"/>
              </a:xfrm>
              <a:custGeom>
                <a:avLst/>
                <a:gdLst/>
                <a:ahLst/>
                <a:cxnLst/>
                <a:rect l="l" t="t" r="r" b="b"/>
                <a:pathLst>
                  <a:path w="24602" h="30569" extrusionOk="0">
                    <a:moveTo>
                      <a:pt x="11774" y="1"/>
                    </a:moveTo>
                    <a:cubicBezTo>
                      <a:pt x="7924" y="1"/>
                      <a:pt x="3832" y="2036"/>
                      <a:pt x="652" y="4092"/>
                    </a:cubicBezTo>
                    <a:cubicBezTo>
                      <a:pt x="1" y="4512"/>
                      <a:pt x="384" y="5384"/>
                      <a:pt x="983" y="5384"/>
                    </a:cubicBezTo>
                    <a:cubicBezTo>
                      <a:pt x="1109" y="5384"/>
                      <a:pt x="1244" y="5346"/>
                      <a:pt x="1381" y="5257"/>
                    </a:cubicBezTo>
                    <a:cubicBezTo>
                      <a:pt x="4593" y="3182"/>
                      <a:pt x="8206" y="1457"/>
                      <a:pt x="11566" y="1457"/>
                    </a:cubicBezTo>
                    <a:cubicBezTo>
                      <a:pt x="14486" y="1457"/>
                      <a:pt x="17216" y="2760"/>
                      <a:pt x="19325" y="6268"/>
                    </a:cubicBezTo>
                    <a:cubicBezTo>
                      <a:pt x="21304" y="9559"/>
                      <a:pt x="21036" y="14085"/>
                      <a:pt x="20868" y="17786"/>
                    </a:cubicBezTo>
                    <a:cubicBezTo>
                      <a:pt x="20684" y="21815"/>
                      <a:pt x="20264" y="25818"/>
                      <a:pt x="20224" y="29856"/>
                    </a:cubicBezTo>
                    <a:cubicBezTo>
                      <a:pt x="20223" y="29931"/>
                      <a:pt x="20231" y="30000"/>
                      <a:pt x="20244" y="30062"/>
                    </a:cubicBezTo>
                    <a:lnTo>
                      <a:pt x="20244" y="30062"/>
                    </a:lnTo>
                    <a:cubicBezTo>
                      <a:pt x="20237" y="30135"/>
                      <a:pt x="20230" y="30216"/>
                      <a:pt x="20224" y="30306"/>
                    </a:cubicBezTo>
                    <a:lnTo>
                      <a:pt x="20349" y="30306"/>
                    </a:lnTo>
                    <a:cubicBezTo>
                      <a:pt x="20474" y="30483"/>
                      <a:pt x="20675" y="30569"/>
                      <a:pt x="20885" y="30569"/>
                    </a:cubicBezTo>
                    <a:cubicBezTo>
                      <a:pt x="21098" y="30569"/>
                      <a:pt x="21319" y="30479"/>
                      <a:pt x="21474" y="30306"/>
                    </a:cubicBezTo>
                    <a:lnTo>
                      <a:pt x="21671" y="30306"/>
                    </a:lnTo>
                    <a:cubicBezTo>
                      <a:pt x="21672" y="30183"/>
                      <a:pt x="21674" y="30060"/>
                      <a:pt x="21677" y="29936"/>
                    </a:cubicBezTo>
                    <a:lnTo>
                      <a:pt x="21677" y="29936"/>
                    </a:lnTo>
                    <a:cubicBezTo>
                      <a:pt x="21944" y="29621"/>
                      <a:pt x="21894" y="29283"/>
                      <a:pt x="21703" y="29068"/>
                    </a:cubicBezTo>
                    <a:lnTo>
                      <a:pt x="21703" y="29068"/>
                    </a:lnTo>
                    <a:cubicBezTo>
                      <a:pt x="22034" y="20705"/>
                      <a:pt x="24601" y="10010"/>
                      <a:pt x="18685" y="3166"/>
                    </a:cubicBezTo>
                    <a:cubicBezTo>
                      <a:pt x="16699" y="869"/>
                      <a:pt x="14289" y="1"/>
                      <a:pt x="11774"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7"/>
              <p:cNvSpPr/>
              <p:nvPr/>
            </p:nvSpPr>
            <p:spPr>
              <a:xfrm>
                <a:off x="2953359" y="4680147"/>
                <a:ext cx="54642" cy="14172"/>
              </a:xfrm>
              <a:custGeom>
                <a:avLst/>
                <a:gdLst/>
                <a:ahLst/>
                <a:cxnLst/>
                <a:rect l="l" t="t" r="r" b="b"/>
                <a:pathLst>
                  <a:path w="11278" h="2925" extrusionOk="0">
                    <a:moveTo>
                      <a:pt x="992" y="0"/>
                    </a:moveTo>
                    <a:cubicBezTo>
                      <a:pt x="630" y="0"/>
                      <a:pt x="242" y="238"/>
                      <a:pt x="192" y="708"/>
                    </a:cubicBezTo>
                    <a:lnTo>
                      <a:pt x="192" y="709"/>
                    </a:lnTo>
                    <a:cubicBezTo>
                      <a:pt x="0" y="2558"/>
                      <a:pt x="3188" y="2924"/>
                      <a:pt x="6086" y="2924"/>
                    </a:cubicBezTo>
                    <a:cubicBezTo>
                      <a:pt x="7955" y="2924"/>
                      <a:pt x="9703" y="2772"/>
                      <a:pt x="10345" y="2766"/>
                    </a:cubicBezTo>
                    <a:cubicBezTo>
                      <a:pt x="11275" y="2759"/>
                      <a:pt x="11278" y="1285"/>
                      <a:pt x="10351" y="1285"/>
                    </a:cubicBezTo>
                    <a:cubicBezTo>
                      <a:pt x="10349" y="1285"/>
                      <a:pt x="10347" y="1285"/>
                      <a:pt x="10345" y="1285"/>
                    </a:cubicBezTo>
                    <a:cubicBezTo>
                      <a:pt x="10025" y="1288"/>
                      <a:pt x="8934" y="1310"/>
                      <a:pt x="7626" y="1310"/>
                    </a:cubicBezTo>
                    <a:cubicBezTo>
                      <a:pt x="5031" y="1310"/>
                      <a:pt x="1586" y="1221"/>
                      <a:pt x="1639" y="708"/>
                    </a:cubicBezTo>
                    <a:cubicBezTo>
                      <a:pt x="1688" y="235"/>
                      <a:pt x="1353" y="0"/>
                      <a:pt x="992"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7"/>
              <p:cNvSpPr/>
              <p:nvPr/>
            </p:nvSpPr>
            <p:spPr>
              <a:xfrm>
                <a:off x="2996683" y="4583848"/>
                <a:ext cx="62345" cy="107457"/>
              </a:xfrm>
              <a:custGeom>
                <a:avLst/>
                <a:gdLst/>
                <a:ahLst/>
                <a:cxnLst/>
                <a:rect l="l" t="t" r="r" b="b"/>
                <a:pathLst>
                  <a:path w="12868" h="22179" extrusionOk="0">
                    <a:moveTo>
                      <a:pt x="7471" y="1"/>
                    </a:moveTo>
                    <a:cubicBezTo>
                      <a:pt x="5027" y="1"/>
                      <a:pt x="2456" y="1666"/>
                      <a:pt x="1240" y="3669"/>
                    </a:cubicBezTo>
                    <a:cubicBezTo>
                      <a:pt x="1" y="5709"/>
                      <a:pt x="240" y="8676"/>
                      <a:pt x="265" y="10947"/>
                    </a:cubicBezTo>
                    <a:cubicBezTo>
                      <a:pt x="285" y="12721"/>
                      <a:pt x="440" y="14493"/>
                      <a:pt x="589" y="16258"/>
                    </a:cubicBezTo>
                    <a:cubicBezTo>
                      <a:pt x="698" y="17548"/>
                      <a:pt x="1372" y="19965"/>
                      <a:pt x="564" y="21090"/>
                    </a:cubicBezTo>
                    <a:cubicBezTo>
                      <a:pt x="176" y="21632"/>
                      <a:pt x="681" y="22157"/>
                      <a:pt x="1205" y="22157"/>
                    </a:cubicBezTo>
                    <a:cubicBezTo>
                      <a:pt x="1426" y="22157"/>
                      <a:pt x="1651" y="22063"/>
                      <a:pt x="1813" y="21837"/>
                    </a:cubicBezTo>
                    <a:cubicBezTo>
                      <a:pt x="2660" y="20658"/>
                      <a:pt x="2323" y="19127"/>
                      <a:pt x="2159" y="17766"/>
                    </a:cubicBezTo>
                    <a:cubicBezTo>
                      <a:pt x="1813" y="14872"/>
                      <a:pt x="1687" y="11914"/>
                      <a:pt x="1703" y="8999"/>
                    </a:cubicBezTo>
                    <a:cubicBezTo>
                      <a:pt x="1719" y="6136"/>
                      <a:pt x="2191" y="3744"/>
                      <a:pt x="4812" y="2264"/>
                    </a:cubicBezTo>
                    <a:cubicBezTo>
                      <a:pt x="5637" y="1798"/>
                      <a:pt x="6550" y="1508"/>
                      <a:pt x="7416" y="1508"/>
                    </a:cubicBezTo>
                    <a:cubicBezTo>
                      <a:pt x="8461" y="1508"/>
                      <a:pt x="9439" y="1929"/>
                      <a:pt x="10119" y="2971"/>
                    </a:cubicBezTo>
                    <a:cubicBezTo>
                      <a:pt x="11873" y="5665"/>
                      <a:pt x="11475" y="9936"/>
                      <a:pt x="11342" y="12999"/>
                    </a:cubicBezTo>
                    <a:cubicBezTo>
                      <a:pt x="11221" y="15822"/>
                      <a:pt x="10792" y="18636"/>
                      <a:pt x="10753" y="21463"/>
                    </a:cubicBezTo>
                    <a:cubicBezTo>
                      <a:pt x="10746" y="21940"/>
                      <a:pt x="11104" y="22179"/>
                      <a:pt x="11466" y="22179"/>
                    </a:cubicBezTo>
                    <a:cubicBezTo>
                      <a:pt x="11827" y="22179"/>
                      <a:pt x="12193" y="21940"/>
                      <a:pt x="12200" y="21463"/>
                    </a:cubicBezTo>
                    <a:cubicBezTo>
                      <a:pt x="12252" y="17598"/>
                      <a:pt x="12868" y="13769"/>
                      <a:pt x="12854" y="9893"/>
                    </a:cubicBezTo>
                    <a:cubicBezTo>
                      <a:pt x="12845" y="7068"/>
                      <a:pt x="12709" y="2500"/>
                      <a:pt x="10058" y="753"/>
                    </a:cubicBezTo>
                    <a:cubicBezTo>
                      <a:pt x="9263" y="229"/>
                      <a:pt x="8376" y="1"/>
                      <a:pt x="7471"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7"/>
              <p:cNvSpPr/>
              <p:nvPr/>
            </p:nvSpPr>
            <p:spPr>
              <a:xfrm>
                <a:off x="3047091" y="4685181"/>
                <a:ext cx="58508" cy="9501"/>
              </a:xfrm>
              <a:custGeom>
                <a:avLst/>
                <a:gdLst/>
                <a:ahLst/>
                <a:cxnLst/>
                <a:rect l="l" t="t" r="r" b="b"/>
                <a:pathLst>
                  <a:path w="12076" h="1961" extrusionOk="0">
                    <a:moveTo>
                      <a:pt x="6916" y="0"/>
                    </a:moveTo>
                    <a:cubicBezTo>
                      <a:pt x="6891" y="0"/>
                      <a:pt x="6866" y="0"/>
                      <a:pt x="6840" y="1"/>
                    </a:cubicBezTo>
                    <a:cubicBezTo>
                      <a:pt x="5358" y="21"/>
                      <a:pt x="3909" y="355"/>
                      <a:pt x="2437" y="355"/>
                    </a:cubicBezTo>
                    <a:cubicBezTo>
                      <a:pt x="2048" y="355"/>
                      <a:pt x="1657" y="332"/>
                      <a:pt x="1263" y="273"/>
                    </a:cubicBezTo>
                    <a:cubicBezTo>
                      <a:pt x="1222" y="267"/>
                      <a:pt x="1181" y="264"/>
                      <a:pt x="1142" y="264"/>
                    </a:cubicBezTo>
                    <a:cubicBezTo>
                      <a:pt x="319" y="264"/>
                      <a:pt x="0" y="1570"/>
                      <a:pt x="878" y="1701"/>
                    </a:cubicBezTo>
                    <a:lnTo>
                      <a:pt x="880" y="1701"/>
                    </a:lnTo>
                    <a:cubicBezTo>
                      <a:pt x="1426" y="1783"/>
                      <a:pt x="1966" y="1815"/>
                      <a:pt x="2503" y="1815"/>
                    </a:cubicBezTo>
                    <a:cubicBezTo>
                      <a:pt x="3504" y="1815"/>
                      <a:pt x="4498" y="1703"/>
                      <a:pt x="5518" y="1589"/>
                    </a:cubicBezTo>
                    <a:cubicBezTo>
                      <a:pt x="5789" y="1558"/>
                      <a:pt x="6057" y="1545"/>
                      <a:pt x="6322" y="1545"/>
                    </a:cubicBezTo>
                    <a:cubicBezTo>
                      <a:pt x="7821" y="1545"/>
                      <a:pt x="9227" y="1960"/>
                      <a:pt x="10705" y="1960"/>
                    </a:cubicBezTo>
                    <a:cubicBezTo>
                      <a:pt x="10851" y="1960"/>
                      <a:pt x="10997" y="1956"/>
                      <a:pt x="11144" y="1947"/>
                    </a:cubicBezTo>
                    <a:cubicBezTo>
                      <a:pt x="12054" y="1893"/>
                      <a:pt x="12076" y="465"/>
                      <a:pt x="11195" y="465"/>
                    </a:cubicBezTo>
                    <a:cubicBezTo>
                      <a:pt x="11178" y="465"/>
                      <a:pt x="11162" y="465"/>
                      <a:pt x="11144" y="466"/>
                    </a:cubicBezTo>
                    <a:cubicBezTo>
                      <a:pt x="11044" y="472"/>
                      <a:pt x="10945" y="475"/>
                      <a:pt x="10845" y="475"/>
                    </a:cubicBezTo>
                    <a:cubicBezTo>
                      <a:pt x="9537" y="475"/>
                      <a:pt x="8251" y="0"/>
                      <a:pt x="6916"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7"/>
              <p:cNvSpPr/>
              <p:nvPr/>
            </p:nvSpPr>
            <p:spPr>
              <a:xfrm>
                <a:off x="2812031" y="4414026"/>
                <a:ext cx="359334" cy="358942"/>
              </a:xfrm>
              <a:custGeom>
                <a:avLst/>
                <a:gdLst/>
                <a:ahLst/>
                <a:cxnLst/>
                <a:rect l="l" t="t" r="r" b="b"/>
                <a:pathLst>
                  <a:path w="74166" h="74085" extrusionOk="0">
                    <a:moveTo>
                      <a:pt x="50294" y="1408"/>
                    </a:moveTo>
                    <a:cubicBezTo>
                      <a:pt x="52512" y="1408"/>
                      <a:pt x="54768" y="1659"/>
                      <a:pt x="56855" y="1721"/>
                    </a:cubicBezTo>
                    <a:cubicBezTo>
                      <a:pt x="57316" y="1734"/>
                      <a:pt x="57777" y="1740"/>
                      <a:pt x="58238" y="1740"/>
                    </a:cubicBezTo>
                    <a:cubicBezTo>
                      <a:pt x="60016" y="1740"/>
                      <a:pt x="61796" y="1658"/>
                      <a:pt x="63573" y="1637"/>
                    </a:cubicBezTo>
                    <a:cubicBezTo>
                      <a:pt x="63828" y="1633"/>
                      <a:pt x="64084" y="1631"/>
                      <a:pt x="64341" y="1631"/>
                    </a:cubicBezTo>
                    <a:cubicBezTo>
                      <a:pt x="65434" y="1631"/>
                      <a:pt x="66538" y="1672"/>
                      <a:pt x="67614" y="1843"/>
                    </a:cubicBezTo>
                    <a:cubicBezTo>
                      <a:pt x="70027" y="2228"/>
                      <a:pt x="70065" y="5292"/>
                      <a:pt x="70122" y="7082"/>
                    </a:cubicBezTo>
                    <a:cubicBezTo>
                      <a:pt x="70464" y="17641"/>
                      <a:pt x="69491" y="28210"/>
                      <a:pt x="70004" y="38782"/>
                    </a:cubicBezTo>
                    <a:cubicBezTo>
                      <a:pt x="70239" y="43630"/>
                      <a:pt x="70261" y="48455"/>
                      <a:pt x="70317" y="53306"/>
                    </a:cubicBezTo>
                    <a:cubicBezTo>
                      <a:pt x="70377" y="58388"/>
                      <a:pt x="71087" y="63480"/>
                      <a:pt x="70177" y="68529"/>
                    </a:cubicBezTo>
                    <a:cubicBezTo>
                      <a:pt x="69644" y="71497"/>
                      <a:pt x="66474" y="72100"/>
                      <a:pt x="63224" y="72100"/>
                    </a:cubicBezTo>
                    <a:cubicBezTo>
                      <a:pt x="60995" y="72100"/>
                      <a:pt x="58728" y="71816"/>
                      <a:pt x="57248" y="71816"/>
                    </a:cubicBezTo>
                    <a:cubicBezTo>
                      <a:pt x="57223" y="71816"/>
                      <a:pt x="57199" y="71817"/>
                      <a:pt x="57175" y="71817"/>
                    </a:cubicBezTo>
                    <a:cubicBezTo>
                      <a:pt x="51824" y="71852"/>
                      <a:pt x="46484" y="72142"/>
                      <a:pt x="41134" y="72218"/>
                    </a:cubicBezTo>
                    <a:cubicBezTo>
                      <a:pt x="36335" y="72286"/>
                      <a:pt x="31550" y="72314"/>
                      <a:pt x="26766" y="72314"/>
                    </a:cubicBezTo>
                    <a:cubicBezTo>
                      <a:pt x="21661" y="72314"/>
                      <a:pt x="16558" y="72282"/>
                      <a:pt x="11440" y="72232"/>
                    </a:cubicBezTo>
                    <a:cubicBezTo>
                      <a:pt x="11331" y="72231"/>
                      <a:pt x="11222" y="72231"/>
                      <a:pt x="11113" y="72231"/>
                    </a:cubicBezTo>
                    <a:cubicBezTo>
                      <a:pt x="10144" y="72231"/>
                      <a:pt x="9179" y="72266"/>
                      <a:pt x="8212" y="72266"/>
                    </a:cubicBezTo>
                    <a:cubicBezTo>
                      <a:pt x="7738" y="72266"/>
                      <a:pt x="7263" y="72258"/>
                      <a:pt x="6787" y="72232"/>
                    </a:cubicBezTo>
                    <a:cubicBezTo>
                      <a:pt x="3376" y="72050"/>
                      <a:pt x="2463" y="69637"/>
                      <a:pt x="2487" y="66536"/>
                    </a:cubicBezTo>
                    <a:cubicBezTo>
                      <a:pt x="2529" y="61308"/>
                      <a:pt x="2357" y="56092"/>
                      <a:pt x="2141" y="50869"/>
                    </a:cubicBezTo>
                    <a:cubicBezTo>
                      <a:pt x="1705" y="40312"/>
                      <a:pt x="1956" y="29930"/>
                      <a:pt x="2262" y="19382"/>
                    </a:cubicBezTo>
                    <a:cubicBezTo>
                      <a:pt x="2387" y="15088"/>
                      <a:pt x="2421" y="10791"/>
                      <a:pt x="2525" y="6497"/>
                    </a:cubicBezTo>
                    <a:cubicBezTo>
                      <a:pt x="2629" y="2194"/>
                      <a:pt x="6064" y="1680"/>
                      <a:pt x="9472" y="1680"/>
                    </a:cubicBezTo>
                    <a:cubicBezTo>
                      <a:pt x="10543" y="1680"/>
                      <a:pt x="11610" y="1730"/>
                      <a:pt x="12571" y="1730"/>
                    </a:cubicBezTo>
                    <a:cubicBezTo>
                      <a:pt x="12587" y="1730"/>
                      <a:pt x="12603" y="1730"/>
                      <a:pt x="12618" y="1730"/>
                    </a:cubicBezTo>
                    <a:cubicBezTo>
                      <a:pt x="15537" y="1725"/>
                      <a:pt x="18454" y="1691"/>
                      <a:pt x="21371" y="1691"/>
                    </a:cubicBezTo>
                    <a:cubicBezTo>
                      <a:pt x="24455" y="1691"/>
                      <a:pt x="27539" y="1729"/>
                      <a:pt x="30623" y="1881"/>
                    </a:cubicBezTo>
                    <a:cubicBezTo>
                      <a:pt x="33298" y="2013"/>
                      <a:pt x="35971" y="2256"/>
                      <a:pt x="38642" y="2445"/>
                    </a:cubicBezTo>
                    <a:cubicBezTo>
                      <a:pt x="39820" y="2529"/>
                      <a:pt x="41062" y="2683"/>
                      <a:pt x="42287" y="2683"/>
                    </a:cubicBezTo>
                    <a:cubicBezTo>
                      <a:pt x="43390" y="2683"/>
                      <a:pt x="44479" y="2558"/>
                      <a:pt x="45494" y="2145"/>
                    </a:cubicBezTo>
                    <a:cubicBezTo>
                      <a:pt x="45626" y="2091"/>
                      <a:pt x="45728" y="2012"/>
                      <a:pt x="45804" y="1917"/>
                    </a:cubicBezTo>
                    <a:lnTo>
                      <a:pt x="45804" y="1917"/>
                    </a:lnTo>
                    <a:cubicBezTo>
                      <a:pt x="47237" y="1529"/>
                      <a:pt x="48756" y="1408"/>
                      <a:pt x="50294" y="1408"/>
                    </a:cubicBezTo>
                    <a:close/>
                    <a:moveTo>
                      <a:pt x="49875" y="1"/>
                    </a:moveTo>
                    <a:cubicBezTo>
                      <a:pt x="48109" y="1"/>
                      <a:pt x="46334" y="143"/>
                      <a:pt x="44681" y="717"/>
                    </a:cubicBezTo>
                    <a:cubicBezTo>
                      <a:pt x="44517" y="774"/>
                      <a:pt x="44396" y="870"/>
                      <a:pt x="44315" y="987"/>
                    </a:cubicBezTo>
                    <a:lnTo>
                      <a:pt x="44315" y="987"/>
                    </a:lnTo>
                    <a:cubicBezTo>
                      <a:pt x="43282" y="1278"/>
                      <a:pt x="42134" y="1388"/>
                      <a:pt x="40935" y="1388"/>
                    </a:cubicBezTo>
                    <a:cubicBezTo>
                      <a:pt x="37845" y="1388"/>
                      <a:pt x="34423" y="662"/>
                      <a:pt x="31799" y="470"/>
                    </a:cubicBezTo>
                    <a:cubicBezTo>
                      <a:pt x="28672" y="242"/>
                      <a:pt x="25533" y="185"/>
                      <a:pt x="22395" y="185"/>
                    </a:cubicBezTo>
                    <a:cubicBezTo>
                      <a:pt x="20326" y="185"/>
                      <a:pt x="18256" y="210"/>
                      <a:pt x="16191" y="227"/>
                    </a:cubicBezTo>
                    <a:cubicBezTo>
                      <a:pt x="16147" y="227"/>
                      <a:pt x="16103" y="227"/>
                      <a:pt x="16058" y="227"/>
                    </a:cubicBezTo>
                    <a:cubicBezTo>
                      <a:pt x="14471" y="227"/>
                      <a:pt x="12303" y="19"/>
                      <a:pt x="10112" y="19"/>
                    </a:cubicBezTo>
                    <a:cubicBezTo>
                      <a:pt x="6120" y="19"/>
                      <a:pt x="2048" y="710"/>
                      <a:pt x="1258" y="4608"/>
                    </a:cubicBezTo>
                    <a:cubicBezTo>
                      <a:pt x="551" y="8092"/>
                      <a:pt x="990" y="12157"/>
                      <a:pt x="907" y="15695"/>
                    </a:cubicBezTo>
                    <a:cubicBezTo>
                      <a:pt x="780" y="21069"/>
                      <a:pt x="435" y="26429"/>
                      <a:pt x="290" y="31799"/>
                    </a:cubicBezTo>
                    <a:cubicBezTo>
                      <a:pt x="1" y="42396"/>
                      <a:pt x="961" y="52989"/>
                      <a:pt x="1069" y="63581"/>
                    </a:cubicBezTo>
                    <a:cubicBezTo>
                      <a:pt x="1094" y="65950"/>
                      <a:pt x="341" y="69928"/>
                      <a:pt x="2226" y="71833"/>
                    </a:cubicBezTo>
                    <a:cubicBezTo>
                      <a:pt x="3890" y="73517"/>
                      <a:pt x="6084" y="73777"/>
                      <a:pt x="8304" y="73777"/>
                    </a:cubicBezTo>
                    <a:cubicBezTo>
                      <a:pt x="8900" y="73777"/>
                      <a:pt x="9498" y="73758"/>
                      <a:pt x="10088" y="73743"/>
                    </a:cubicBezTo>
                    <a:cubicBezTo>
                      <a:pt x="10568" y="73731"/>
                      <a:pt x="11048" y="73726"/>
                      <a:pt x="11527" y="73726"/>
                    </a:cubicBezTo>
                    <a:cubicBezTo>
                      <a:pt x="15323" y="73726"/>
                      <a:pt x="19115" y="74066"/>
                      <a:pt x="22914" y="74083"/>
                    </a:cubicBezTo>
                    <a:cubicBezTo>
                      <a:pt x="23076" y="74084"/>
                      <a:pt x="23238" y="74084"/>
                      <a:pt x="23401" y="74084"/>
                    </a:cubicBezTo>
                    <a:cubicBezTo>
                      <a:pt x="28486" y="74084"/>
                      <a:pt x="33586" y="73718"/>
                      <a:pt x="38679" y="73714"/>
                    </a:cubicBezTo>
                    <a:cubicBezTo>
                      <a:pt x="43606" y="73708"/>
                      <a:pt x="48522" y="73426"/>
                      <a:pt x="53445" y="73339"/>
                    </a:cubicBezTo>
                    <a:cubicBezTo>
                      <a:pt x="53782" y="73334"/>
                      <a:pt x="54120" y="73331"/>
                      <a:pt x="54459" y="73331"/>
                    </a:cubicBezTo>
                    <a:cubicBezTo>
                      <a:pt x="56903" y="73331"/>
                      <a:pt x="59412" y="73462"/>
                      <a:pt x="61898" y="73462"/>
                    </a:cubicBezTo>
                    <a:cubicBezTo>
                      <a:pt x="63844" y="73462"/>
                      <a:pt x="65777" y="73382"/>
                      <a:pt x="67654" y="73097"/>
                    </a:cubicBezTo>
                    <a:cubicBezTo>
                      <a:pt x="74165" y="72108"/>
                      <a:pt x="72023" y="59926"/>
                      <a:pt x="71827" y="55680"/>
                    </a:cubicBezTo>
                    <a:cubicBezTo>
                      <a:pt x="71075" y="39475"/>
                      <a:pt x="71795" y="23283"/>
                      <a:pt x="71569" y="7082"/>
                    </a:cubicBezTo>
                    <a:cubicBezTo>
                      <a:pt x="71544" y="5406"/>
                      <a:pt x="71457" y="2963"/>
                      <a:pt x="70142" y="1704"/>
                    </a:cubicBezTo>
                    <a:cubicBezTo>
                      <a:pt x="68634" y="262"/>
                      <a:pt x="66743" y="151"/>
                      <a:pt x="64798" y="151"/>
                    </a:cubicBezTo>
                    <a:cubicBezTo>
                      <a:pt x="64443" y="151"/>
                      <a:pt x="64085" y="155"/>
                      <a:pt x="63729" y="155"/>
                    </a:cubicBezTo>
                    <a:cubicBezTo>
                      <a:pt x="63676" y="155"/>
                      <a:pt x="63624" y="154"/>
                      <a:pt x="63571" y="154"/>
                    </a:cubicBezTo>
                    <a:cubicBezTo>
                      <a:pt x="63306" y="153"/>
                      <a:pt x="63041" y="153"/>
                      <a:pt x="62776" y="153"/>
                    </a:cubicBezTo>
                    <a:cubicBezTo>
                      <a:pt x="61195" y="153"/>
                      <a:pt x="59619" y="166"/>
                      <a:pt x="58042" y="166"/>
                    </a:cubicBezTo>
                    <a:cubicBezTo>
                      <a:pt x="56233" y="166"/>
                      <a:pt x="54423" y="149"/>
                      <a:pt x="52606" y="75"/>
                    </a:cubicBezTo>
                    <a:cubicBezTo>
                      <a:pt x="51710" y="39"/>
                      <a:pt x="50794" y="1"/>
                      <a:pt x="49875" y="1"/>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01" name="Google Shape;2001;p57"/>
          <p:cNvSpPr txBox="1"/>
          <p:nvPr/>
        </p:nvSpPr>
        <p:spPr>
          <a:xfrm>
            <a:off x="5371500" y="4152825"/>
            <a:ext cx="2563800" cy="400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b="1" dirty="0">
                <a:solidFill>
                  <a:srgbClr val="322824"/>
                </a:solidFill>
                <a:latin typeface="Didact Gothic"/>
                <a:ea typeface="Didact Gothic"/>
                <a:cs typeface="Didact Gothic"/>
                <a:sym typeface="Didact Gothic"/>
              </a:rPr>
              <a:t>Free Template from GreatPPT.com</a:t>
            </a:r>
            <a:endParaRPr dirty="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005"/>
        <p:cNvGrpSpPr/>
        <p:nvPr/>
      </p:nvGrpSpPr>
      <p:grpSpPr>
        <a:xfrm>
          <a:off x="0" y="0"/>
          <a:ext cx="0" cy="0"/>
          <a:chOff x="0" y="0"/>
          <a:chExt cx="0" cy="0"/>
        </a:xfrm>
      </p:grpSpPr>
      <p:sp>
        <p:nvSpPr>
          <p:cNvPr id="2006" name="Google Shape;2006;p58"/>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007" name="Google Shape;2007;p58"/>
          <p:cNvGrpSpPr/>
          <p:nvPr/>
        </p:nvGrpSpPr>
        <p:grpSpPr>
          <a:xfrm>
            <a:off x="3645667" y="4202886"/>
            <a:ext cx="425235" cy="267765"/>
            <a:chOff x="-2160708" y="-1310077"/>
            <a:chExt cx="512579" cy="322765"/>
          </a:xfrm>
        </p:grpSpPr>
        <p:sp>
          <p:nvSpPr>
            <p:cNvPr id="2008" name="Google Shape;2008;p58"/>
            <p:cNvSpPr/>
            <p:nvPr/>
          </p:nvSpPr>
          <p:spPr>
            <a:xfrm>
              <a:off x="-2105775" y="-1253983"/>
              <a:ext cx="416015" cy="116030"/>
            </a:xfrm>
            <a:custGeom>
              <a:avLst/>
              <a:gdLst/>
              <a:ahLst/>
              <a:cxnLst/>
              <a:rect l="l" t="t" r="r" b="b"/>
              <a:pathLst>
                <a:path w="22226" h="6199" extrusionOk="0">
                  <a:moveTo>
                    <a:pt x="585" y="0"/>
                  </a:moveTo>
                  <a:cubicBezTo>
                    <a:pt x="428" y="207"/>
                    <a:pt x="294" y="432"/>
                    <a:pt x="190" y="670"/>
                  </a:cubicBezTo>
                  <a:cubicBezTo>
                    <a:pt x="119" y="847"/>
                    <a:pt x="56" y="1031"/>
                    <a:pt x="1" y="1217"/>
                  </a:cubicBezTo>
                  <a:cubicBezTo>
                    <a:pt x="2735" y="3622"/>
                    <a:pt x="7204" y="4622"/>
                    <a:pt x="10638" y="5341"/>
                  </a:cubicBezTo>
                  <a:cubicBezTo>
                    <a:pt x="12640" y="5760"/>
                    <a:pt x="14859" y="6199"/>
                    <a:pt x="17018" y="6199"/>
                  </a:cubicBezTo>
                  <a:cubicBezTo>
                    <a:pt x="18765" y="6199"/>
                    <a:pt x="20472" y="5912"/>
                    <a:pt x="21994" y="5096"/>
                  </a:cubicBezTo>
                  <a:cubicBezTo>
                    <a:pt x="22033" y="5075"/>
                    <a:pt x="22077" y="5065"/>
                    <a:pt x="22122" y="5065"/>
                  </a:cubicBezTo>
                  <a:cubicBezTo>
                    <a:pt x="22124" y="5065"/>
                    <a:pt x="22127" y="5065"/>
                    <a:pt x="22129" y="5065"/>
                  </a:cubicBezTo>
                  <a:cubicBezTo>
                    <a:pt x="22167" y="4953"/>
                    <a:pt x="22200" y="4839"/>
                    <a:pt x="22225" y="4722"/>
                  </a:cubicBezTo>
                  <a:lnTo>
                    <a:pt x="22225" y="4722"/>
                  </a:lnTo>
                  <a:cubicBezTo>
                    <a:pt x="22190" y="4736"/>
                    <a:pt x="22153" y="4744"/>
                    <a:pt x="22116" y="4744"/>
                  </a:cubicBezTo>
                  <a:cubicBezTo>
                    <a:pt x="21443" y="4744"/>
                    <a:pt x="20770" y="4745"/>
                    <a:pt x="20097" y="4745"/>
                  </a:cubicBezTo>
                  <a:cubicBezTo>
                    <a:pt x="16798" y="4745"/>
                    <a:pt x="13497" y="4704"/>
                    <a:pt x="10230" y="4214"/>
                  </a:cubicBezTo>
                  <a:cubicBezTo>
                    <a:pt x="6791" y="3701"/>
                    <a:pt x="2919" y="2781"/>
                    <a:pt x="585"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8"/>
            <p:cNvSpPr/>
            <p:nvPr/>
          </p:nvSpPr>
          <p:spPr>
            <a:xfrm>
              <a:off x="-2132484" y="-1205132"/>
              <a:ext cx="471288" cy="207147"/>
            </a:xfrm>
            <a:custGeom>
              <a:avLst/>
              <a:gdLst/>
              <a:ahLst/>
              <a:cxnLst/>
              <a:rect l="l" t="t" r="r" b="b"/>
              <a:pathLst>
                <a:path w="25179" h="11067" extrusionOk="0">
                  <a:moveTo>
                    <a:pt x="732" y="1"/>
                  </a:moveTo>
                  <a:cubicBezTo>
                    <a:pt x="352" y="1181"/>
                    <a:pt x="72" y="2396"/>
                    <a:pt x="47" y="3595"/>
                  </a:cubicBezTo>
                  <a:cubicBezTo>
                    <a:pt x="1" y="5830"/>
                    <a:pt x="1079" y="7361"/>
                    <a:pt x="3006" y="8433"/>
                  </a:cubicBezTo>
                  <a:cubicBezTo>
                    <a:pt x="6009" y="10095"/>
                    <a:pt x="9799" y="10955"/>
                    <a:pt x="13229" y="11055"/>
                  </a:cubicBezTo>
                  <a:cubicBezTo>
                    <a:pt x="13476" y="11062"/>
                    <a:pt x="13726" y="11066"/>
                    <a:pt x="13978" y="11066"/>
                  </a:cubicBezTo>
                  <a:cubicBezTo>
                    <a:pt x="16742" y="11066"/>
                    <a:pt x="19760" y="10603"/>
                    <a:pt x="22069" y="9062"/>
                  </a:cubicBezTo>
                  <a:cubicBezTo>
                    <a:pt x="24764" y="7264"/>
                    <a:pt x="25179" y="4613"/>
                    <a:pt x="24281" y="1875"/>
                  </a:cubicBezTo>
                  <a:lnTo>
                    <a:pt x="24281" y="1875"/>
                  </a:lnTo>
                  <a:cubicBezTo>
                    <a:pt x="24261" y="2058"/>
                    <a:pt x="24228" y="2238"/>
                    <a:pt x="24185" y="2417"/>
                  </a:cubicBezTo>
                  <a:cubicBezTo>
                    <a:pt x="23372" y="5716"/>
                    <a:pt x="19350" y="6748"/>
                    <a:pt x="16420" y="7019"/>
                  </a:cubicBezTo>
                  <a:cubicBezTo>
                    <a:pt x="15648" y="7090"/>
                    <a:pt x="14857" y="7127"/>
                    <a:pt x="14057" y="7127"/>
                  </a:cubicBezTo>
                  <a:cubicBezTo>
                    <a:pt x="10711" y="7127"/>
                    <a:pt x="7213" y="6474"/>
                    <a:pt x="4339" y="4882"/>
                  </a:cubicBezTo>
                  <a:cubicBezTo>
                    <a:pt x="2314" y="3760"/>
                    <a:pt x="776" y="2051"/>
                    <a:pt x="732"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8"/>
            <p:cNvSpPr/>
            <p:nvPr/>
          </p:nvSpPr>
          <p:spPr>
            <a:xfrm>
              <a:off x="-2110641" y="-1224373"/>
              <a:ext cx="410793" cy="141392"/>
            </a:xfrm>
            <a:custGeom>
              <a:avLst/>
              <a:gdLst/>
              <a:ahLst/>
              <a:cxnLst/>
              <a:rect l="l" t="t" r="r" b="b"/>
              <a:pathLst>
                <a:path w="21947" h="7554" extrusionOk="0">
                  <a:moveTo>
                    <a:pt x="167" y="0"/>
                  </a:moveTo>
                  <a:lnTo>
                    <a:pt x="167" y="0"/>
                  </a:lnTo>
                  <a:cubicBezTo>
                    <a:pt x="7" y="713"/>
                    <a:pt x="1" y="1456"/>
                    <a:pt x="263" y="2162"/>
                  </a:cubicBezTo>
                  <a:cubicBezTo>
                    <a:pt x="1641" y="5868"/>
                    <a:pt x="7109" y="7050"/>
                    <a:pt x="10549" y="7393"/>
                  </a:cubicBezTo>
                  <a:cubicBezTo>
                    <a:pt x="11436" y="7481"/>
                    <a:pt x="12487" y="7553"/>
                    <a:pt x="13593" y="7553"/>
                  </a:cubicBezTo>
                  <a:cubicBezTo>
                    <a:pt x="16677" y="7553"/>
                    <a:pt x="20192" y="6989"/>
                    <a:pt x="21806" y="4623"/>
                  </a:cubicBezTo>
                  <a:cubicBezTo>
                    <a:pt x="21858" y="4545"/>
                    <a:pt x="21899" y="4470"/>
                    <a:pt x="21946" y="4396"/>
                  </a:cubicBezTo>
                  <a:lnTo>
                    <a:pt x="21946" y="4396"/>
                  </a:lnTo>
                  <a:cubicBezTo>
                    <a:pt x="20859" y="5062"/>
                    <a:pt x="19161" y="5124"/>
                    <a:pt x="18049" y="5133"/>
                  </a:cubicBezTo>
                  <a:cubicBezTo>
                    <a:pt x="17961" y="5134"/>
                    <a:pt x="17874" y="5135"/>
                    <a:pt x="17786" y="5135"/>
                  </a:cubicBezTo>
                  <a:cubicBezTo>
                    <a:pt x="15547" y="5135"/>
                    <a:pt x="13304" y="4826"/>
                    <a:pt x="11116" y="4355"/>
                  </a:cubicBezTo>
                  <a:cubicBezTo>
                    <a:pt x="8683" y="3834"/>
                    <a:pt x="6284" y="3152"/>
                    <a:pt x="3982" y="2199"/>
                  </a:cubicBezTo>
                  <a:cubicBezTo>
                    <a:pt x="2668" y="1658"/>
                    <a:pt x="1226" y="997"/>
                    <a:pt x="167"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8"/>
            <p:cNvSpPr/>
            <p:nvPr/>
          </p:nvSpPr>
          <p:spPr>
            <a:xfrm>
              <a:off x="-2091026" y="-1298435"/>
              <a:ext cx="408023" cy="124397"/>
            </a:xfrm>
            <a:custGeom>
              <a:avLst/>
              <a:gdLst/>
              <a:ahLst/>
              <a:cxnLst/>
              <a:rect l="l" t="t" r="r" b="b"/>
              <a:pathLst>
                <a:path w="21799" h="6646" extrusionOk="0">
                  <a:moveTo>
                    <a:pt x="7686" y="0"/>
                  </a:moveTo>
                  <a:cubicBezTo>
                    <a:pt x="6906" y="0"/>
                    <a:pt x="6127" y="39"/>
                    <a:pt x="5355" y="123"/>
                  </a:cubicBezTo>
                  <a:cubicBezTo>
                    <a:pt x="3642" y="307"/>
                    <a:pt x="1269" y="734"/>
                    <a:pt x="1" y="2132"/>
                  </a:cubicBezTo>
                  <a:cubicBezTo>
                    <a:pt x="2680" y="4982"/>
                    <a:pt x="6972" y="5866"/>
                    <a:pt x="10712" y="6252"/>
                  </a:cubicBezTo>
                  <a:cubicBezTo>
                    <a:pt x="13520" y="6540"/>
                    <a:pt x="16336" y="6577"/>
                    <a:pt x="19153" y="6577"/>
                  </a:cubicBezTo>
                  <a:cubicBezTo>
                    <a:pt x="19878" y="6577"/>
                    <a:pt x="20603" y="6575"/>
                    <a:pt x="21328" y="6574"/>
                  </a:cubicBezTo>
                  <a:cubicBezTo>
                    <a:pt x="21329" y="6574"/>
                    <a:pt x="21331" y="6574"/>
                    <a:pt x="21332" y="6574"/>
                  </a:cubicBezTo>
                  <a:cubicBezTo>
                    <a:pt x="21398" y="6574"/>
                    <a:pt x="21462" y="6599"/>
                    <a:pt x="21508" y="6646"/>
                  </a:cubicBezTo>
                  <a:cubicBezTo>
                    <a:pt x="21798" y="3265"/>
                    <a:pt x="16298" y="1241"/>
                    <a:pt x="13523" y="652"/>
                  </a:cubicBezTo>
                  <a:cubicBezTo>
                    <a:pt x="11619" y="247"/>
                    <a:pt x="9647" y="0"/>
                    <a:pt x="7686"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8"/>
            <p:cNvSpPr/>
            <p:nvPr/>
          </p:nvSpPr>
          <p:spPr>
            <a:xfrm>
              <a:off x="-2160708" y="-1310077"/>
              <a:ext cx="512579" cy="322765"/>
            </a:xfrm>
            <a:custGeom>
              <a:avLst/>
              <a:gdLst/>
              <a:ahLst/>
              <a:cxnLst/>
              <a:rect l="l" t="t" r="r" b="b"/>
              <a:pathLst>
                <a:path w="27385" h="17244" extrusionOk="0">
                  <a:moveTo>
                    <a:pt x="11409" y="622"/>
                  </a:moveTo>
                  <a:cubicBezTo>
                    <a:pt x="13370" y="622"/>
                    <a:pt x="15342" y="869"/>
                    <a:pt x="17246" y="1274"/>
                  </a:cubicBezTo>
                  <a:cubicBezTo>
                    <a:pt x="20021" y="1863"/>
                    <a:pt x="25521" y="3887"/>
                    <a:pt x="25231" y="7268"/>
                  </a:cubicBezTo>
                  <a:cubicBezTo>
                    <a:pt x="25186" y="7222"/>
                    <a:pt x="25124" y="7195"/>
                    <a:pt x="25059" y="7195"/>
                  </a:cubicBezTo>
                  <a:cubicBezTo>
                    <a:pt x="25056" y="7195"/>
                    <a:pt x="25054" y="7195"/>
                    <a:pt x="25051" y="7196"/>
                  </a:cubicBezTo>
                  <a:cubicBezTo>
                    <a:pt x="24336" y="7197"/>
                    <a:pt x="23622" y="7199"/>
                    <a:pt x="22908" y="7199"/>
                  </a:cubicBezTo>
                  <a:cubicBezTo>
                    <a:pt x="20080" y="7199"/>
                    <a:pt x="17253" y="7162"/>
                    <a:pt x="14435" y="6874"/>
                  </a:cubicBezTo>
                  <a:cubicBezTo>
                    <a:pt x="10694" y="6488"/>
                    <a:pt x="6402" y="5604"/>
                    <a:pt x="3724" y="2754"/>
                  </a:cubicBezTo>
                  <a:cubicBezTo>
                    <a:pt x="4990" y="1355"/>
                    <a:pt x="7364" y="928"/>
                    <a:pt x="9078" y="745"/>
                  </a:cubicBezTo>
                  <a:cubicBezTo>
                    <a:pt x="9850" y="661"/>
                    <a:pt x="10629" y="622"/>
                    <a:pt x="11409" y="622"/>
                  </a:cubicBezTo>
                  <a:close/>
                  <a:moveTo>
                    <a:pt x="3520" y="2997"/>
                  </a:moveTo>
                  <a:cubicBezTo>
                    <a:pt x="5854" y="5778"/>
                    <a:pt x="9726" y="6698"/>
                    <a:pt x="13165" y="7211"/>
                  </a:cubicBezTo>
                  <a:cubicBezTo>
                    <a:pt x="16432" y="7701"/>
                    <a:pt x="19734" y="7742"/>
                    <a:pt x="23032" y="7742"/>
                  </a:cubicBezTo>
                  <a:cubicBezTo>
                    <a:pt x="23705" y="7742"/>
                    <a:pt x="24378" y="7741"/>
                    <a:pt x="25051" y="7741"/>
                  </a:cubicBezTo>
                  <a:cubicBezTo>
                    <a:pt x="25088" y="7741"/>
                    <a:pt x="25125" y="7733"/>
                    <a:pt x="25160" y="7719"/>
                  </a:cubicBezTo>
                  <a:lnTo>
                    <a:pt x="25160" y="7719"/>
                  </a:lnTo>
                  <a:cubicBezTo>
                    <a:pt x="25135" y="7836"/>
                    <a:pt x="25102" y="7950"/>
                    <a:pt x="25064" y="8062"/>
                  </a:cubicBezTo>
                  <a:cubicBezTo>
                    <a:pt x="25062" y="8062"/>
                    <a:pt x="25059" y="8062"/>
                    <a:pt x="25057" y="8062"/>
                  </a:cubicBezTo>
                  <a:cubicBezTo>
                    <a:pt x="25012" y="8062"/>
                    <a:pt x="24968" y="8072"/>
                    <a:pt x="24929" y="8093"/>
                  </a:cubicBezTo>
                  <a:cubicBezTo>
                    <a:pt x="23407" y="8909"/>
                    <a:pt x="21700" y="9196"/>
                    <a:pt x="19953" y="9196"/>
                  </a:cubicBezTo>
                  <a:cubicBezTo>
                    <a:pt x="17794" y="9196"/>
                    <a:pt x="15575" y="8757"/>
                    <a:pt x="13573" y="8338"/>
                  </a:cubicBezTo>
                  <a:cubicBezTo>
                    <a:pt x="10139" y="7619"/>
                    <a:pt x="5670" y="6619"/>
                    <a:pt x="2936" y="4214"/>
                  </a:cubicBezTo>
                  <a:cubicBezTo>
                    <a:pt x="2991" y="4028"/>
                    <a:pt x="3054" y="3844"/>
                    <a:pt x="3125" y="3667"/>
                  </a:cubicBezTo>
                  <a:cubicBezTo>
                    <a:pt x="3229" y="3429"/>
                    <a:pt x="3363" y="3204"/>
                    <a:pt x="3520" y="2997"/>
                  </a:cubicBezTo>
                  <a:close/>
                  <a:moveTo>
                    <a:pt x="2842" y="4579"/>
                  </a:moveTo>
                  <a:lnTo>
                    <a:pt x="2842" y="4579"/>
                  </a:lnTo>
                  <a:cubicBezTo>
                    <a:pt x="3901" y="5575"/>
                    <a:pt x="5343" y="6237"/>
                    <a:pt x="6658" y="6778"/>
                  </a:cubicBezTo>
                  <a:cubicBezTo>
                    <a:pt x="8959" y="7731"/>
                    <a:pt x="11358" y="8413"/>
                    <a:pt x="13791" y="8934"/>
                  </a:cubicBezTo>
                  <a:cubicBezTo>
                    <a:pt x="15979" y="9404"/>
                    <a:pt x="18223" y="9714"/>
                    <a:pt x="20463" y="9714"/>
                  </a:cubicBezTo>
                  <a:cubicBezTo>
                    <a:pt x="20550" y="9714"/>
                    <a:pt x="20638" y="9713"/>
                    <a:pt x="20725" y="9712"/>
                  </a:cubicBezTo>
                  <a:cubicBezTo>
                    <a:pt x="21836" y="9703"/>
                    <a:pt x="23534" y="9641"/>
                    <a:pt x="24621" y="8975"/>
                  </a:cubicBezTo>
                  <a:lnTo>
                    <a:pt x="24621" y="8975"/>
                  </a:lnTo>
                  <a:cubicBezTo>
                    <a:pt x="24574" y="9049"/>
                    <a:pt x="24533" y="9124"/>
                    <a:pt x="24481" y="9202"/>
                  </a:cubicBezTo>
                  <a:cubicBezTo>
                    <a:pt x="22868" y="11567"/>
                    <a:pt x="19355" y="12132"/>
                    <a:pt x="16272" y="12132"/>
                  </a:cubicBezTo>
                  <a:cubicBezTo>
                    <a:pt x="15164" y="12132"/>
                    <a:pt x="14112" y="12059"/>
                    <a:pt x="13224" y="11970"/>
                  </a:cubicBezTo>
                  <a:cubicBezTo>
                    <a:pt x="9784" y="11629"/>
                    <a:pt x="4316" y="10447"/>
                    <a:pt x="2938" y="6741"/>
                  </a:cubicBezTo>
                  <a:cubicBezTo>
                    <a:pt x="2676" y="6033"/>
                    <a:pt x="2683" y="5292"/>
                    <a:pt x="2842" y="4579"/>
                  </a:cubicBezTo>
                  <a:close/>
                  <a:moveTo>
                    <a:pt x="2240" y="5608"/>
                  </a:moveTo>
                  <a:cubicBezTo>
                    <a:pt x="2284" y="7656"/>
                    <a:pt x="3822" y="9367"/>
                    <a:pt x="5847" y="10488"/>
                  </a:cubicBezTo>
                  <a:cubicBezTo>
                    <a:pt x="8720" y="12079"/>
                    <a:pt x="12218" y="12733"/>
                    <a:pt x="15562" y="12733"/>
                  </a:cubicBezTo>
                  <a:cubicBezTo>
                    <a:pt x="16363" y="12733"/>
                    <a:pt x="17155" y="12696"/>
                    <a:pt x="17928" y="12625"/>
                  </a:cubicBezTo>
                  <a:cubicBezTo>
                    <a:pt x="20858" y="12353"/>
                    <a:pt x="24880" y="11322"/>
                    <a:pt x="25693" y="8023"/>
                  </a:cubicBezTo>
                  <a:cubicBezTo>
                    <a:pt x="25736" y="7845"/>
                    <a:pt x="25769" y="7665"/>
                    <a:pt x="25789" y="7482"/>
                  </a:cubicBezTo>
                  <a:lnTo>
                    <a:pt x="25789" y="7482"/>
                  </a:lnTo>
                  <a:cubicBezTo>
                    <a:pt x="26687" y="10220"/>
                    <a:pt x="26272" y="12871"/>
                    <a:pt x="23577" y="14669"/>
                  </a:cubicBezTo>
                  <a:cubicBezTo>
                    <a:pt x="21271" y="16208"/>
                    <a:pt x="18257" y="16672"/>
                    <a:pt x="15495" y="16672"/>
                  </a:cubicBezTo>
                  <a:cubicBezTo>
                    <a:pt x="15240" y="16672"/>
                    <a:pt x="14987" y="16668"/>
                    <a:pt x="14737" y="16661"/>
                  </a:cubicBezTo>
                  <a:cubicBezTo>
                    <a:pt x="11307" y="16562"/>
                    <a:pt x="7517" y="15702"/>
                    <a:pt x="4514" y="14038"/>
                  </a:cubicBezTo>
                  <a:cubicBezTo>
                    <a:pt x="2586" y="12968"/>
                    <a:pt x="1509" y="11437"/>
                    <a:pt x="1555" y="9201"/>
                  </a:cubicBezTo>
                  <a:cubicBezTo>
                    <a:pt x="1580" y="8003"/>
                    <a:pt x="1860" y="6788"/>
                    <a:pt x="2240" y="5608"/>
                  </a:cubicBezTo>
                  <a:close/>
                  <a:moveTo>
                    <a:pt x="11638" y="0"/>
                  </a:moveTo>
                  <a:cubicBezTo>
                    <a:pt x="10584" y="0"/>
                    <a:pt x="9534" y="65"/>
                    <a:pt x="8501" y="198"/>
                  </a:cubicBezTo>
                  <a:cubicBezTo>
                    <a:pt x="6357" y="474"/>
                    <a:pt x="3236" y="1276"/>
                    <a:pt x="2598" y="3667"/>
                  </a:cubicBezTo>
                  <a:cubicBezTo>
                    <a:pt x="2588" y="3702"/>
                    <a:pt x="2584" y="3737"/>
                    <a:pt x="2589" y="3773"/>
                  </a:cubicBezTo>
                  <a:cubicBezTo>
                    <a:pt x="2586" y="3775"/>
                    <a:pt x="2586" y="3781"/>
                    <a:pt x="2582" y="3787"/>
                  </a:cubicBezTo>
                  <a:cubicBezTo>
                    <a:pt x="1051" y="7131"/>
                    <a:pt x="0" y="11217"/>
                    <a:pt x="3264" y="13803"/>
                  </a:cubicBezTo>
                  <a:cubicBezTo>
                    <a:pt x="6298" y="16204"/>
                    <a:pt x="10959" y="17023"/>
                    <a:pt x="14737" y="17217"/>
                  </a:cubicBezTo>
                  <a:cubicBezTo>
                    <a:pt x="15080" y="17234"/>
                    <a:pt x="15429" y="17243"/>
                    <a:pt x="15784" y="17243"/>
                  </a:cubicBezTo>
                  <a:cubicBezTo>
                    <a:pt x="18757" y="17243"/>
                    <a:pt x="22074" y="16596"/>
                    <a:pt x="24406" y="14787"/>
                  </a:cubicBezTo>
                  <a:cubicBezTo>
                    <a:pt x="27385" y="12479"/>
                    <a:pt x="27287" y="9036"/>
                    <a:pt x="25680" y="5890"/>
                  </a:cubicBezTo>
                  <a:cubicBezTo>
                    <a:pt x="25678" y="5884"/>
                    <a:pt x="25674" y="5881"/>
                    <a:pt x="25670" y="5876"/>
                  </a:cubicBezTo>
                  <a:cubicBezTo>
                    <a:pt x="24870" y="3159"/>
                    <a:pt x="21157" y="1670"/>
                    <a:pt x="18652" y="964"/>
                  </a:cubicBezTo>
                  <a:cubicBezTo>
                    <a:pt x="16397" y="329"/>
                    <a:pt x="14008" y="0"/>
                    <a:pt x="1163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 name="Google Shape;2013;p58"/>
          <p:cNvGrpSpPr/>
          <p:nvPr/>
        </p:nvGrpSpPr>
        <p:grpSpPr>
          <a:xfrm>
            <a:off x="3102810" y="3973203"/>
            <a:ext cx="209023" cy="727131"/>
            <a:chOff x="-1976872" y="-2728882"/>
            <a:chExt cx="251956" cy="876484"/>
          </a:xfrm>
        </p:grpSpPr>
        <p:sp>
          <p:nvSpPr>
            <p:cNvPr id="2014" name="Google Shape;2014;p58"/>
            <p:cNvSpPr/>
            <p:nvPr/>
          </p:nvSpPr>
          <p:spPr>
            <a:xfrm>
              <a:off x="-1942190" y="-2433364"/>
              <a:ext cx="181054" cy="528526"/>
            </a:xfrm>
            <a:custGeom>
              <a:avLst/>
              <a:gdLst/>
              <a:ahLst/>
              <a:cxnLst/>
              <a:rect l="l" t="t" r="r" b="b"/>
              <a:pathLst>
                <a:path w="9673" h="28237" extrusionOk="0">
                  <a:moveTo>
                    <a:pt x="4825" y="7431"/>
                  </a:moveTo>
                  <a:cubicBezTo>
                    <a:pt x="5869" y="7431"/>
                    <a:pt x="6906" y="7686"/>
                    <a:pt x="7866" y="8239"/>
                  </a:cubicBezTo>
                  <a:cubicBezTo>
                    <a:pt x="7891" y="8232"/>
                    <a:pt x="7917" y="8228"/>
                    <a:pt x="7943" y="8228"/>
                  </a:cubicBezTo>
                  <a:cubicBezTo>
                    <a:pt x="8070" y="8228"/>
                    <a:pt x="8203" y="8308"/>
                    <a:pt x="8215" y="8473"/>
                  </a:cubicBezTo>
                  <a:cubicBezTo>
                    <a:pt x="8489" y="12576"/>
                    <a:pt x="9106" y="16668"/>
                    <a:pt x="8789" y="20792"/>
                  </a:cubicBezTo>
                  <a:lnTo>
                    <a:pt x="8787" y="20792"/>
                  </a:lnTo>
                  <a:cubicBezTo>
                    <a:pt x="8632" y="22818"/>
                    <a:pt x="8112" y="27284"/>
                    <a:pt x="5335" y="27284"/>
                  </a:cubicBezTo>
                  <a:cubicBezTo>
                    <a:pt x="5123" y="27284"/>
                    <a:pt x="4897" y="27258"/>
                    <a:pt x="4657" y="27203"/>
                  </a:cubicBezTo>
                  <a:cubicBezTo>
                    <a:pt x="1559" y="26486"/>
                    <a:pt x="1390" y="21437"/>
                    <a:pt x="1269" y="18983"/>
                  </a:cubicBezTo>
                  <a:cubicBezTo>
                    <a:pt x="1086" y="15306"/>
                    <a:pt x="1449" y="11712"/>
                    <a:pt x="1649" y="8056"/>
                  </a:cubicBezTo>
                  <a:cubicBezTo>
                    <a:pt x="1652" y="8006"/>
                    <a:pt x="1690" y="7981"/>
                    <a:pt x="1728" y="7981"/>
                  </a:cubicBezTo>
                  <a:cubicBezTo>
                    <a:pt x="1766" y="7981"/>
                    <a:pt x="1805" y="8006"/>
                    <a:pt x="1808" y="8056"/>
                  </a:cubicBezTo>
                  <a:lnTo>
                    <a:pt x="1808" y="8136"/>
                  </a:lnTo>
                  <a:cubicBezTo>
                    <a:pt x="1820" y="8127"/>
                    <a:pt x="1832" y="8117"/>
                    <a:pt x="1845" y="8109"/>
                  </a:cubicBezTo>
                  <a:cubicBezTo>
                    <a:pt x="2802" y="7669"/>
                    <a:pt x="3816" y="7431"/>
                    <a:pt x="4825" y="7431"/>
                  </a:cubicBezTo>
                  <a:close/>
                  <a:moveTo>
                    <a:pt x="929" y="0"/>
                  </a:moveTo>
                  <a:cubicBezTo>
                    <a:pt x="1166" y="1835"/>
                    <a:pt x="941" y="3763"/>
                    <a:pt x="823" y="5591"/>
                  </a:cubicBezTo>
                  <a:cubicBezTo>
                    <a:pt x="500" y="10528"/>
                    <a:pt x="1" y="15537"/>
                    <a:pt x="487" y="20481"/>
                  </a:cubicBezTo>
                  <a:cubicBezTo>
                    <a:pt x="684" y="22478"/>
                    <a:pt x="970" y="24767"/>
                    <a:pt x="2107" y="26484"/>
                  </a:cubicBezTo>
                  <a:cubicBezTo>
                    <a:pt x="2785" y="27505"/>
                    <a:pt x="3962" y="28236"/>
                    <a:pt x="5179" y="28236"/>
                  </a:cubicBezTo>
                  <a:cubicBezTo>
                    <a:pt x="5654" y="28236"/>
                    <a:pt x="6135" y="28125"/>
                    <a:pt x="6596" y="27876"/>
                  </a:cubicBezTo>
                  <a:cubicBezTo>
                    <a:pt x="8365" y="26915"/>
                    <a:pt x="8913" y="24552"/>
                    <a:pt x="9212" y="22721"/>
                  </a:cubicBezTo>
                  <a:cubicBezTo>
                    <a:pt x="9655" y="19995"/>
                    <a:pt x="9673" y="17201"/>
                    <a:pt x="9583" y="14444"/>
                  </a:cubicBezTo>
                  <a:cubicBezTo>
                    <a:pt x="9430" y="9822"/>
                    <a:pt x="8666" y="5202"/>
                    <a:pt x="8642" y="579"/>
                  </a:cubicBezTo>
                  <a:cubicBezTo>
                    <a:pt x="8637" y="460"/>
                    <a:pt x="8703" y="348"/>
                    <a:pt x="8809" y="293"/>
                  </a:cubicBezTo>
                  <a:lnTo>
                    <a:pt x="8809" y="293"/>
                  </a:lnTo>
                  <a:cubicBezTo>
                    <a:pt x="8238" y="437"/>
                    <a:pt x="7636" y="488"/>
                    <a:pt x="7038" y="488"/>
                  </a:cubicBezTo>
                  <a:cubicBezTo>
                    <a:pt x="6680" y="488"/>
                    <a:pt x="6323" y="470"/>
                    <a:pt x="5975" y="443"/>
                  </a:cubicBezTo>
                  <a:cubicBezTo>
                    <a:pt x="4289" y="314"/>
                    <a:pt x="2611" y="44"/>
                    <a:pt x="929"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8"/>
            <p:cNvSpPr/>
            <p:nvPr/>
          </p:nvSpPr>
          <p:spPr>
            <a:xfrm>
              <a:off x="-1910147" y="-2717241"/>
              <a:ext cx="135421" cy="164602"/>
            </a:xfrm>
            <a:custGeom>
              <a:avLst/>
              <a:gdLst/>
              <a:ahLst/>
              <a:cxnLst/>
              <a:rect l="l" t="t" r="r" b="b"/>
              <a:pathLst>
                <a:path w="7235" h="8794" extrusionOk="0">
                  <a:moveTo>
                    <a:pt x="3403" y="1"/>
                  </a:moveTo>
                  <a:cubicBezTo>
                    <a:pt x="0" y="1"/>
                    <a:pt x="703" y="5993"/>
                    <a:pt x="998" y="8553"/>
                  </a:cubicBezTo>
                  <a:cubicBezTo>
                    <a:pt x="1646" y="8472"/>
                    <a:pt x="2283" y="8447"/>
                    <a:pt x="2789" y="8447"/>
                  </a:cubicBezTo>
                  <a:cubicBezTo>
                    <a:pt x="3053" y="8447"/>
                    <a:pt x="3281" y="8453"/>
                    <a:pt x="3456" y="8463"/>
                  </a:cubicBezTo>
                  <a:cubicBezTo>
                    <a:pt x="4061" y="8501"/>
                    <a:pt x="4923" y="8588"/>
                    <a:pt x="5780" y="8794"/>
                  </a:cubicBezTo>
                  <a:cubicBezTo>
                    <a:pt x="6164" y="6555"/>
                    <a:pt x="7234" y="910"/>
                    <a:pt x="4390" y="144"/>
                  </a:cubicBezTo>
                  <a:cubicBezTo>
                    <a:pt x="4028" y="47"/>
                    <a:pt x="3700" y="1"/>
                    <a:pt x="3403"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8"/>
            <p:cNvSpPr/>
            <p:nvPr/>
          </p:nvSpPr>
          <p:spPr>
            <a:xfrm>
              <a:off x="-1944754" y="-2550530"/>
              <a:ext cx="189384" cy="42376"/>
            </a:xfrm>
            <a:custGeom>
              <a:avLst/>
              <a:gdLst/>
              <a:ahLst/>
              <a:cxnLst/>
              <a:rect l="l" t="t" r="r" b="b"/>
              <a:pathLst>
                <a:path w="10118" h="2264" extrusionOk="0">
                  <a:moveTo>
                    <a:pt x="4535" y="1"/>
                  </a:moveTo>
                  <a:cubicBezTo>
                    <a:pt x="4063" y="1"/>
                    <a:pt x="3468" y="17"/>
                    <a:pt x="2864" y="87"/>
                  </a:cubicBezTo>
                  <a:cubicBezTo>
                    <a:pt x="2831" y="141"/>
                    <a:pt x="2765" y="170"/>
                    <a:pt x="2698" y="170"/>
                  </a:cubicBezTo>
                  <a:cubicBezTo>
                    <a:pt x="2651" y="170"/>
                    <a:pt x="2603" y="155"/>
                    <a:pt x="2567" y="124"/>
                  </a:cubicBezTo>
                  <a:cubicBezTo>
                    <a:pt x="1412" y="292"/>
                    <a:pt x="290" y="681"/>
                    <a:pt x="0" y="1563"/>
                  </a:cubicBezTo>
                  <a:cubicBezTo>
                    <a:pt x="343" y="1351"/>
                    <a:pt x="748" y="1185"/>
                    <a:pt x="1224" y="1080"/>
                  </a:cubicBezTo>
                  <a:cubicBezTo>
                    <a:pt x="2085" y="889"/>
                    <a:pt x="3086" y="790"/>
                    <a:pt x="4119" y="790"/>
                  </a:cubicBezTo>
                  <a:cubicBezTo>
                    <a:pt x="5913" y="790"/>
                    <a:pt x="7803" y="1088"/>
                    <a:pt x="9218" y="1713"/>
                  </a:cubicBezTo>
                  <a:cubicBezTo>
                    <a:pt x="9539" y="1860"/>
                    <a:pt x="9841" y="2045"/>
                    <a:pt x="10118" y="2264"/>
                  </a:cubicBezTo>
                  <a:cubicBezTo>
                    <a:pt x="9924" y="1335"/>
                    <a:pt x="9071" y="781"/>
                    <a:pt x="8068" y="453"/>
                  </a:cubicBezTo>
                  <a:cubicBezTo>
                    <a:pt x="8025" y="482"/>
                    <a:pt x="7974" y="496"/>
                    <a:pt x="7922" y="496"/>
                  </a:cubicBezTo>
                  <a:cubicBezTo>
                    <a:pt x="7811" y="496"/>
                    <a:pt x="7694" y="433"/>
                    <a:pt x="7632" y="326"/>
                  </a:cubicBezTo>
                  <a:cubicBezTo>
                    <a:pt x="6698" y="87"/>
                    <a:pt x="5704" y="14"/>
                    <a:pt x="5018" y="6"/>
                  </a:cubicBezTo>
                  <a:cubicBezTo>
                    <a:pt x="4880" y="3"/>
                    <a:pt x="4717" y="1"/>
                    <a:pt x="4535"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8"/>
            <p:cNvSpPr/>
            <p:nvPr/>
          </p:nvSpPr>
          <p:spPr>
            <a:xfrm>
              <a:off x="-1964819" y="-2497749"/>
              <a:ext cx="18324" cy="58867"/>
            </a:xfrm>
            <a:custGeom>
              <a:avLst/>
              <a:gdLst/>
              <a:ahLst/>
              <a:cxnLst/>
              <a:rect l="l" t="t" r="r" b="b"/>
              <a:pathLst>
                <a:path w="979" h="3145" extrusionOk="0">
                  <a:moveTo>
                    <a:pt x="690" y="1"/>
                  </a:moveTo>
                  <a:cubicBezTo>
                    <a:pt x="135" y="755"/>
                    <a:pt x="1" y="1808"/>
                    <a:pt x="275" y="3123"/>
                  </a:cubicBezTo>
                  <a:lnTo>
                    <a:pt x="275" y="3144"/>
                  </a:lnTo>
                  <a:cubicBezTo>
                    <a:pt x="512" y="3104"/>
                    <a:pt x="745" y="3076"/>
                    <a:pt x="979" y="3054"/>
                  </a:cubicBezTo>
                  <a:cubicBezTo>
                    <a:pt x="970" y="3042"/>
                    <a:pt x="963" y="3028"/>
                    <a:pt x="961" y="3013"/>
                  </a:cubicBezTo>
                  <a:cubicBezTo>
                    <a:pt x="783" y="2029"/>
                    <a:pt x="680" y="1008"/>
                    <a:pt x="690"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8"/>
            <p:cNvSpPr/>
            <p:nvPr/>
          </p:nvSpPr>
          <p:spPr>
            <a:xfrm>
              <a:off x="-1945634" y="-2517383"/>
              <a:ext cx="22573" cy="76517"/>
            </a:xfrm>
            <a:custGeom>
              <a:avLst/>
              <a:gdLst/>
              <a:ahLst/>
              <a:cxnLst/>
              <a:rect l="l" t="t" r="r" b="b"/>
              <a:pathLst>
                <a:path w="1206" h="4088" extrusionOk="0">
                  <a:moveTo>
                    <a:pt x="1206" y="1"/>
                  </a:moveTo>
                  <a:lnTo>
                    <a:pt x="1206" y="1"/>
                  </a:lnTo>
                  <a:cubicBezTo>
                    <a:pt x="720" y="162"/>
                    <a:pt x="316" y="387"/>
                    <a:pt x="1" y="677"/>
                  </a:cubicBezTo>
                  <a:cubicBezTo>
                    <a:pt x="53" y="1798"/>
                    <a:pt x="4" y="2910"/>
                    <a:pt x="153" y="4031"/>
                  </a:cubicBezTo>
                  <a:cubicBezTo>
                    <a:pt x="156" y="4050"/>
                    <a:pt x="152" y="4070"/>
                    <a:pt x="144" y="4088"/>
                  </a:cubicBezTo>
                  <a:cubicBezTo>
                    <a:pt x="365" y="4068"/>
                    <a:pt x="589" y="4053"/>
                    <a:pt x="810" y="4047"/>
                  </a:cubicBezTo>
                  <a:cubicBezTo>
                    <a:pt x="834" y="4040"/>
                    <a:pt x="857" y="4037"/>
                    <a:pt x="881" y="4037"/>
                  </a:cubicBezTo>
                  <a:cubicBezTo>
                    <a:pt x="901" y="4037"/>
                    <a:pt x="921" y="4039"/>
                    <a:pt x="941" y="4044"/>
                  </a:cubicBezTo>
                  <a:lnTo>
                    <a:pt x="976" y="4044"/>
                  </a:lnTo>
                  <a:cubicBezTo>
                    <a:pt x="976" y="4041"/>
                    <a:pt x="973" y="4037"/>
                    <a:pt x="973" y="4031"/>
                  </a:cubicBezTo>
                  <a:cubicBezTo>
                    <a:pt x="938" y="2767"/>
                    <a:pt x="795" y="1275"/>
                    <a:pt x="1172" y="54"/>
                  </a:cubicBezTo>
                  <a:cubicBezTo>
                    <a:pt x="1177" y="32"/>
                    <a:pt x="1189" y="14"/>
                    <a:pt x="1206"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8"/>
            <p:cNvSpPr/>
            <p:nvPr/>
          </p:nvSpPr>
          <p:spPr>
            <a:xfrm>
              <a:off x="-1923474" y="-2521875"/>
              <a:ext cx="22068" cy="80654"/>
            </a:xfrm>
            <a:custGeom>
              <a:avLst/>
              <a:gdLst/>
              <a:ahLst/>
              <a:cxnLst/>
              <a:rect l="l" t="t" r="r" b="b"/>
              <a:pathLst>
                <a:path w="1179" h="4309" extrusionOk="0">
                  <a:moveTo>
                    <a:pt x="1178" y="0"/>
                  </a:moveTo>
                  <a:lnTo>
                    <a:pt x="1084" y="10"/>
                  </a:lnTo>
                  <a:cubicBezTo>
                    <a:pt x="758" y="48"/>
                    <a:pt x="436" y="115"/>
                    <a:pt x="122" y="210"/>
                  </a:cubicBezTo>
                  <a:cubicBezTo>
                    <a:pt x="178" y="217"/>
                    <a:pt x="228" y="257"/>
                    <a:pt x="225" y="325"/>
                  </a:cubicBezTo>
                  <a:cubicBezTo>
                    <a:pt x="218" y="1634"/>
                    <a:pt x="41" y="2961"/>
                    <a:pt x="4" y="4272"/>
                  </a:cubicBezTo>
                  <a:cubicBezTo>
                    <a:pt x="4" y="4277"/>
                    <a:pt x="3" y="4282"/>
                    <a:pt x="0" y="4287"/>
                  </a:cubicBezTo>
                  <a:cubicBezTo>
                    <a:pt x="287" y="4287"/>
                    <a:pt x="574" y="4296"/>
                    <a:pt x="860" y="4308"/>
                  </a:cubicBezTo>
                  <a:cubicBezTo>
                    <a:pt x="966" y="2876"/>
                    <a:pt x="963" y="1421"/>
                    <a:pt x="1178"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8"/>
            <p:cNvSpPr/>
            <p:nvPr/>
          </p:nvSpPr>
          <p:spPr>
            <a:xfrm>
              <a:off x="-1903821" y="-2523241"/>
              <a:ext cx="46476" cy="85988"/>
            </a:xfrm>
            <a:custGeom>
              <a:avLst/>
              <a:gdLst/>
              <a:ahLst/>
              <a:cxnLst/>
              <a:rect l="l" t="t" r="r" b="b"/>
              <a:pathLst>
                <a:path w="2483" h="4594" extrusionOk="0">
                  <a:moveTo>
                    <a:pt x="1545" y="0"/>
                  </a:moveTo>
                  <a:cubicBezTo>
                    <a:pt x="1177" y="0"/>
                    <a:pt x="813" y="14"/>
                    <a:pt x="455" y="46"/>
                  </a:cubicBezTo>
                  <a:cubicBezTo>
                    <a:pt x="309" y="1490"/>
                    <a:pt x="246" y="2961"/>
                    <a:pt x="1" y="4395"/>
                  </a:cubicBezTo>
                  <a:cubicBezTo>
                    <a:pt x="405" y="4416"/>
                    <a:pt x="813" y="4450"/>
                    <a:pt x="1222" y="4485"/>
                  </a:cubicBezTo>
                  <a:cubicBezTo>
                    <a:pt x="1161" y="3060"/>
                    <a:pt x="1118" y="1612"/>
                    <a:pt x="1175" y="192"/>
                  </a:cubicBezTo>
                  <a:cubicBezTo>
                    <a:pt x="1180" y="87"/>
                    <a:pt x="1259" y="34"/>
                    <a:pt x="1338" y="34"/>
                  </a:cubicBezTo>
                  <a:cubicBezTo>
                    <a:pt x="1418" y="34"/>
                    <a:pt x="1497" y="87"/>
                    <a:pt x="1502" y="192"/>
                  </a:cubicBezTo>
                  <a:cubicBezTo>
                    <a:pt x="1561" y="1619"/>
                    <a:pt x="1514" y="3074"/>
                    <a:pt x="1457" y="4506"/>
                  </a:cubicBezTo>
                  <a:cubicBezTo>
                    <a:pt x="1798" y="4534"/>
                    <a:pt x="2141" y="4565"/>
                    <a:pt x="2482" y="4593"/>
                  </a:cubicBezTo>
                  <a:cubicBezTo>
                    <a:pt x="2414" y="3074"/>
                    <a:pt x="2398" y="1547"/>
                    <a:pt x="2417" y="24"/>
                  </a:cubicBezTo>
                  <a:cubicBezTo>
                    <a:pt x="2125" y="9"/>
                    <a:pt x="1834" y="0"/>
                    <a:pt x="1545"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8"/>
            <p:cNvSpPr/>
            <p:nvPr/>
          </p:nvSpPr>
          <p:spPr>
            <a:xfrm>
              <a:off x="-1853566" y="-2522437"/>
              <a:ext cx="42620" cy="86830"/>
            </a:xfrm>
            <a:custGeom>
              <a:avLst/>
              <a:gdLst/>
              <a:ahLst/>
              <a:cxnLst/>
              <a:rect l="l" t="t" r="r" b="b"/>
              <a:pathLst>
                <a:path w="2277" h="4639" extrusionOk="0">
                  <a:moveTo>
                    <a:pt x="66" y="0"/>
                  </a:moveTo>
                  <a:lnTo>
                    <a:pt x="66" y="0"/>
                  </a:lnTo>
                  <a:cubicBezTo>
                    <a:pt x="87" y="1520"/>
                    <a:pt x="72" y="3046"/>
                    <a:pt x="1" y="4566"/>
                  </a:cubicBezTo>
                  <a:cubicBezTo>
                    <a:pt x="551" y="4610"/>
                    <a:pt x="1103" y="4638"/>
                    <a:pt x="1659" y="4638"/>
                  </a:cubicBezTo>
                  <a:cubicBezTo>
                    <a:pt x="1864" y="4638"/>
                    <a:pt x="2070" y="4634"/>
                    <a:pt x="2277" y="4626"/>
                  </a:cubicBezTo>
                  <a:cubicBezTo>
                    <a:pt x="2249" y="3205"/>
                    <a:pt x="2202" y="1778"/>
                    <a:pt x="2208" y="355"/>
                  </a:cubicBezTo>
                  <a:cubicBezTo>
                    <a:pt x="2209" y="336"/>
                    <a:pt x="2213" y="317"/>
                    <a:pt x="2221" y="299"/>
                  </a:cubicBezTo>
                  <a:cubicBezTo>
                    <a:pt x="1975" y="249"/>
                    <a:pt x="1729" y="206"/>
                    <a:pt x="1480" y="169"/>
                  </a:cubicBezTo>
                  <a:lnTo>
                    <a:pt x="1480" y="169"/>
                  </a:lnTo>
                  <a:cubicBezTo>
                    <a:pt x="1486" y="1529"/>
                    <a:pt x="1343" y="2946"/>
                    <a:pt x="1267" y="4302"/>
                  </a:cubicBezTo>
                  <a:cubicBezTo>
                    <a:pt x="1263" y="4382"/>
                    <a:pt x="1204" y="4421"/>
                    <a:pt x="1145" y="4421"/>
                  </a:cubicBezTo>
                  <a:cubicBezTo>
                    <a:pt x="1086" y="4421"/>
                    <a:pt x="1027" y="4382"/>
                    <a:pt x="1022" y="4302"/>
                  </a:cubicBezTo>
                  <a:cubicBezTo>
                    <a:pt x="953" y="3003"/>
                    <a:pt x="813" y="1408"/>
                    <a:pt x="1171" y="122"/>
                  </a:cubicBezTo>
                  <a:cubicBezTo>
                    <a:pt x="804" y="69"/>
                    <a:pt x="436" y="28"/>
                    <a:pt x="66"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8"/>
            <p:cNvSpPr/>
            <p:nvPr/>
          </p:nvSpPr>
          <p:spPr>
            <a:xfrm>
              <a:off x="-1783191" y="-2509859"/>
              <a:ext cx="15386" cy="70977"/>
            </a:xfrm>
            <a:custGeom>
              <a:avLst/>
              <a:gdLst/>
              <a:ahLst/>
              <a:cxnLst/>
              <a:rect l="l" t="t" r="r" b="b"/>
              <a:pathLst>
                <a:path w="822" h="3792" extrusionOk="0">
                  <a:moveTo>
                    <a:pt x="34" y="1"/>
                  </a:moveTo>
                  <a:lnTo>
                    <a:pt x="34" y="1"/>
                  </a:lnTo>
                  <a:cubicBezTo>
                    <a:pt x="200" y="1216"/>
                    <a:pt x="71" y="2561"/>
                    <a:pt x="0" y="3791"/>
                  </a:cubicBezTo>
                  <a:cubicBezTo>
                    <a:pt x="280" y="3736"/>
                    <a:pt x="556" y="3657"/>
                    <a:pt x="822" y="3554"/>
                  </a:cubicBezTo>
                  <a:cubicBezTo>
                    <a:pt x="760" y="2467"/>
                    <a:pt x="732" y="1375"/>
                    <a:pt x="726" y="287"/>
                  </a:cubicBezTo>
                  <a:cubicBezTo>
                    <a:pt x="505" y="169"/>
                    <a:pt x="273" y="74"/>
                    <a:pt x="34"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8"/>
            <p:cNvSpPr/>
            <p:nvPr/>
          </p:nvSpPr>
          <p:spPr>
            <a:xfrm>
              <a:off x="-1806644" y="-2515568"/>
              <a:ext cx="18923" cy="79475"/>
            </a:xfrm>
            <a:custGeom>
              <a:avLst/>
              <a:gdLst/>
              <a:ahLst/>
              <a:cxnLst/>
              <a:rect l="l" t="t" r="r" b="b"/>
              <a:pathLst>
                <a:path w="1011" h="4246" extrusionOk="0">
                  <a:moveTo>
                    <a:pt x="69" y="0"/>
                  </a:moveTo>
                  <a:lnTo>
                    <a:pt x="69" y="0"/>
                  </a:lnTo>
                  <a:cubicBezTo>
                    <a:pt x="73" y="1415"/>
                    <a:pt x="28" y="2832"/>
                    <a:pt x="1" y="4246"/>
                  </a:cubicBezTo>
                  <a:cubicBezTo>
                    <a:pt x="116" y="4240"/>
                    <a:pt x="232" y="4236"/>
                    <a:pt x="346" y="4228"/>
                  </a:cubicBezTo>
                  <a:cubicBezTo>
                    <a:pt x="543" y="4208"/>
                    <a:pt x="770" y="4181"/>
                    <a:pt x="1010" y="4143"/>
                  </a:cubicBezTo>
                  <a:cubicBezTo>
                    <a:pt x="938" y="2872"/>
                    <a:pt x="798" y="1470"/>
                    <a:pt x="985" y="224"/>
                  </a:cubicBezTo>
                  <a:cubicBezTo>
                    <a:pt x="685" y="143"/>
                    <a:pt x="381" y="69"/>
                    <a:pt x="69"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8"/>
            <p:cNvSpPr/>
            <p:nvPr/>
          </p:nvSpPr>
          <p:spPr>
            <a:xfrm>
              <a:off x="-1764269" y="-2500164"/>
              <a:ext cx="21432" cy="55329"/>
            </a:xfrm>
            <a:custGeom>
              <a:avLst/>
              <a:gdLst/>
              <a:ahLst/>
              <a:cxnLst/>
              <a:rect l="l" t="t" r="r" b="b"/>
              <a:pathLst>
                <a:path w="1145" h="2956" extrusionOk="0">
                  <a:moveTo>
                    <a:pt x="92" y="0"/>
                  </a:moveTo>
                  <a:cubicBezTo>
                    <a:pt x="83" y="984"/>
                    <a:pt x="54" y="1972"/>
                    <a:pt x="1" y="2956"/>
                  </a:cubicBezTo>
                  <a:cubicBezTo>
                    <a:pt x="512" y="2713"/>
                    <a:pt x="924" y="2348"/>
                    <a:pt x="1017" y="1790"/>
                  </a:cubicBezTo>
                  <a:cubicBezTo>
                    <a:pt x="1145" y="1031"/>
                    <a:pt x="694" y="421"/>
                    <a:pt x="92"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8"/>
            <p:cNvSpPr/>
            <p:nvPr/>
          </p:nvSpPr>
          <p:spPr>
            <a:xfrm>
              <a:off x="-1911888" y="-2284958"/>
              <a:ext cx="156254" cy="352600"/>
            </a:xfrm>
            <a:custGeom>
              <a:avLst/>
              <a:gdLst/>
              <a:ahLst/>
              <a:cxnLst/>
              <a:rect l="l" t="t" r="r" b="b"/>
              <a:pathLst>
                <a:path w="8348" h="18838" extrusionOk="0">
                  <a:moveTo>
                    <a:pt x="3052" y="1"/>
                  </a:moveTo>
                  <a:cubicBezTo>
                    <a:pt x="2150" y="1"/>
                    <a:pt x="1239" y="186"/>
                    <a:pt x="363" y="509"/>
                  </a:cubicBezTo>
                  <a:cubicBezTo>
                    <a:pt x="345" y="515"/>
                    <a:pt x="328" y="518"/>
                    <a:pt x="312" y="518"/>
                  </a:cubicBezTo>
                  <a:cubicBezTo>
                    <a:pt x="267" y="518"/>
                    <a:pt x="226" y="497"/>
                    <a:pt x="195" y="462"/>
                  </a:cubicBezTo>
                  <a:lnTo>
                    <a:pt x="195" y="462"/>
                  </a:lnTo>
                  <a:cubicBezTo>
                    <a:pt x="294" y="3465"/>
                    <a:pt x="1" y="6464"/>
                    <a:pt x="77" y="9467"/>
                  </a:cubicBezTo>
                  <a:cubicBezTo>
                    <a:pt x="120" y="11343"/>
                    <a:pt x="210" y="13259"/>
                    <a:pt x="643" y="15088"/>
                  </a:cubicBezTo>
                  <a:cubicBezTo>
                    <a:pt x="936" y="16315"/>
                    <a:pt x="1443" y="18261"/>
                    <a:pt x="2836" y="18698"/>
                  </a:cubicBezTo>
                  <a:cubicBezTo>
                    <a:pt x="3136" y="18792"/>
                    <a:pt x="3415" y="18837"/>
                    <a:pt x="3673" y="18837"/>
                  </a:cubicBezTo>
                  <a:cubicBezTo>
                    <a:pt x="8348" y="18837"/>
                    <a:pt x="6381" y="4078"/>
                    <a:pt x="6104" y="802"/>
                  </a:cubicBezTo>
                  <a:cubicBezTo>
                    <a:pt x="6065" y="799"/>
                    <a:pt x="6029" y="787"/>
                    <a:pt x="5998" y="768"/>
                  </a:cubicBezTo>
                  <a:cubicBezTo>
                    <a:pt x="5069" y="235"/>
                    <a:pt x="4066" y="1"/>
                    <a:pt x="3052"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8"/>
            <p:cNvSpPr/>
            <p:nvPr/>
          </p:nvSpPr>
          <p:spPr>
            <a:xfrm>
              <a:off x="-1976872" y="-2728882"/>
              <a:ext cx="251956" cy="876484"/>
            </a:xfrm>
            <a:custGeom>
              <a:avLst/>
              <a:gdLst/>
              <a:ahLst/>
              <a:cxnLst/>
              <a:rect l="l" t="t" r="r" b="b"/>
              <a:pathLst>
                <a:path w="13461" h="46827" extrusionOk="0">
                  <a:moveTo>
                    <a:pt x="6969" y="623"/>
                  </a:moveTo>
                  <a:cubicBezTo>
                    <a:pt x="7266" y="623"/>
                    <a:pt x="7594" y="669"/>
                    <a:pt x="7957" y="766"/>
                  </a:cubicBezTo>
                  <a:cubicBezTo>
                    <a:pt x="10800" y="1532"/>
                    <a:pt x="9729" y="7176"/>
                    <a:pt x="9346" y="9416"/>
                  </a:cubicBezTo>
                  <a:cubicBezTo>
                    <a:pt x="8488" y="9210"/>
                    <a:pt x="7626" y="9123"/>
                    <a:pt x="7022" y="9086"/>
                  </a:cubicBezTo>
                  <a:cubicBezTo>
                    <a:pt x="6846" y="9076"/>
                    <a:pt x="6615" y="9069"/>
                    <a:pt x="6347" y="9069"/>
                  </a:cubicBezTo>
                  <a:cubicBezTo>
                    <a:pt x="5844" y="9069"/>
                    <a:pt x="5209" y="9095"/>
                    <a:pt x="4564" y="9176"/>
                  </a:cubicBezTo>
                  <a:cubicBezTo>
                    <a:pt x="4269" y="6615"/>
                    <a:pt x="3565" y="623"/>
                    <a:pt x="6969" y="623"/>
                  </a:cubicBezTo>
                  <a:close/>
                  <a:moveTo>
                    <a:pt x="6273" y="9529"/>
                  </a:moveTo>
                  <a:cubicBezTo>
                    <a:pt x="6446" y="9529"/>
                    <a:pt x="6602" y="9531"/>
                    <a:pt x="6735" y="9534"/>
                  </a:cubicBezTo>
                  <a:cubicBezTo>
                    <a:pt x="7421" y="9543"/>
                    <a:pt x="8415" y="9616"/>
                    <a:pt x="9348" y="9855"/>
                  </a:cubicBezTo>
                  <a:cubicBezTo>
                    <a:pt x="9410" y="9962"/>
                    <a:pt x="9527" y="10024"/>
                    <a:pt x="9639" y="10024"/>
                  </a:cubicBezTo>
                  <a:cubicBezTo>
                    <a:pt x="9691" y="10024"/>
                    <a:pt x="9742" y="10011"/>
                    <a:pt x="9785" y="9982"/>
                  </a:cubicBezTo>
                  <a:cubicBezTo>
                    <a:pt x="10787" y="10310"/>
                    <a:pt x="11641" y="10864"/>
                    <a:pt x="11834" y="11793"/>
                  </a:cubicBezTo>
                  <a:cubicBezTo>
                    <a:pt x="11557" y="11574"/>
                    <a:pt x="11255" y="11389"/>
                    <a:pt x="10934" y="11241"/>
                  </a:cubicBezTo>
                  <a:cubicBezTo>
                    <a:pt x="9519" y="10616"/>
                    <a:pt x="7630" y="10319"/>
                    <a:pt x="5836" y="10319"/>
                  </a:cubicBezTo>
                  <a:cubicBezTo>
                    <a:pt x="4803" y="10319"/>
                    <a:pt x="3802" y="10418"/>
                    <a:pt x="2941" y="10609"/>
                  </a:cubicBezTo>
                  <a:cubicBezTo>
                    <a:pt x="2465" y="10715"/>
                    <a:pt x="2059" y="10880"/>
                    <a:pt x="1718" y="11092"/>
                  </a:cubicBezTo>
                  <a:cubicBezTo>
                    <a:pt x="2006" y="10210"/>
                    <a:pt x="3128" y="9821"/>
                    <a:pt x="4284" y="9653"/>
                  </a:cubicBezTo>
                  <a:cubicBezTo>
                    <a:pt x="4320" y="9684"/>
                    <a:pt x="4368" y="9699"/>
                    <a:pt x="4415" y="9699"/>
                  </a:cubicBezTo>
                  <a:cubicBezTo>
                    <a:pt x="4481" y="9699"/>
                    <a:pt x="4547" y="9670"/>
                    <a:pt x="4580" y="9616"/>
                  </a:cubicBezTo>
                  <a:cubicBezTo>
                    <a:pt x="5194" y="9545"/>
                    <a:pt x="5798" y="9529"/>
                    <a:pt x="6273" y="9529"/>
                  </a:cubicBezTo>
                  <a:close/>
                  <a:moveTo>
                    <a:pt x="11451" y="12220"/>
                  </a:moveTo>
                  <a:cubicBezTo>
                    <a:pt x="12053" y="12640"/>
                    <a:pt x="12504" y="13251"/>
                    <a:pt x="12376" y="14010"/>
                  </a:cubicBezTo>
                  <a:lnTo>
                    <a:pt x="12375" y="14010"/>
                  </a:lnTo>
                  <a:cubicBezTo>
                    <a:pt x="12283" y="14568"/>
                    <a:pt x="11872" y="14933"/>
                    <a:pt x="11361" y="15176"/>
                  </a:cubicBezTo>
                  <a:cubicBezTo>
                    <a:pt x="11414" y="14192"/>
                    <a:pt x="11442" y="13204"/>
                    <a:pt x="11451" y="12220"/>
                  </a:cubicBezTo>
                  <a:close/>
                  <a:moveTo>
                    <a:pt x="4031" y="11060"/>
                  </a:moveTo>
                  <a:cubicBezTo>
                    <a:pt x="3816" y="12481"/>
                    <a:pt x="3819" y="13936"/>
                    <a:pt x="3712" y="15368"/>
                  </a:cubicBezTo>
                  <a:cubicBezTo>
                    <a:pt x="3426" y="15355"/>
                    <a:pt x="3140" y="15347"/>
                    <a:pt x="2853" y="15347"/>
                  </a:cubicBezTo>
                  <a:cubicBezTo>
                    <a:pt x="2856" y="15342"/>
                    <a:pt x="2857" y="15336"/>
                    <a:pt x="2856" y="15331"/>
                  </a:cubicBezTo>
                  <a:cubicBezTo>
                    <a:pt x="2894" y="14020"/>
                    <a:pt x="3071" y="12693"/>
                    <a:pt x="3077" y="11385"/>
                  </a:cubicBezTo>
                  <a:cubicBezTo>
                    <a:pt x="3079" y="11317"/>
                    <a:pt x="3030" y="11276"/>
                    <a:pt x="2975" y="11270"/>
                  </a:cubicBezTo>
                  <a:cubicBezTo>
                    <a:pt x="3289" y="11175"/>
                    <a:pt x="3611" y="11108"/>
                    <a:pt x="3937" y="11070"/>
                  </a:cubicBezTo>
                  <a:lnTo>
                    <a:pt x="4030" y="11060"/>
                  </a:lnTo>
                  <a:close/>
                  <a:moveTo>
                    <a:pt x="2875" y="11301"/>
                  </a:moveTo>
                  <a:lnTo>
                    <a:pt x="2875" y="11301"/>
                  </a:lnTo>
                  <a:cubicBezTo>
                    <a:pt x="2858" y="11314"/>
                    <a:pt x="2846" y="11332"/>
                    <a:pt x="2840" y="11354"/>
                  </a:cubicBezTo>
                  <a:lnTo>
                    <a:pt x="2841" y="11354"/>
                  </a:lnTo>
                  <a:cubicBezTo>
                    <a:pt x="2464" y="12575"/>
                    <a:pt x="2608" y="14067"/>
                    <a:pt x="2642" y="15332"/>
                  </a:cubicBezTo>
                  <a:cubicBezTo>
                    <a:pt x="2642" y="15338"/>
                    <a:pt x="2644" y="15342"/>
                    <a:pt x="2644" y="15344"/>
                  </a:cubicBezTo>
                  <a:lnTo>
                    <a:pt x="2610" y="15344"/>
                  </a:lnTo>
                  <a:cubicBezTo>
                    <a:pt x="2591" y="15340"/>
                    <a:pt x="2571" y="15338"/>
                    <a:pt x="2552" y="15338"/>
                  </a:cubicBezTo>
                  <a:cubicBezTo>
                    <a:pt x="2527" y="15338"/>
                    <a:pt x="2503" y="15341"/>
                    <a:pt x="2479" y="15348"/>
                  </a:cubicBezTo>
                  <a:cubicBezTo>
                    <a:pt x="2258" y="15354"/>
                    <a:pt x="2034" y="15370"/>
                    <a:pt x="1813" y="15388"/>
                  </a:cubicBezTo>
                  <a:cubicBezTo>
                    <a:pt x="1821" y="15371"/>
                    <a:pt x="1824" y="15351"/>
                    <a:pt x="1822" y="15332"/>
                  </a:cubicBezTo>
                  <a:cubicBezTo>
                    <a:pt x="1672" y="14211"/>
                    <a:pt x="1722" y="13098"/>
                    <a:pt x="1670" y="11977"/>
                  </a:cubicBezTo>
                  <a:cubicBezTo>
                    <a:pt x="1984" y="11687"/>
                    <a:pt x="2389" y="11462"/>
                    <a:pt x="2875" y="11301"/>
                  </a:cubicBezTo>
                  <a:close/>
                  <a:moveTo>
                    <a:pt x="1333" y="12350"/>
                  </a:moveTo>
                  <a:lnTo>
                    <a:pt x="1333" y="12350"/>
                  </a:lnTo>
                  <a:cubicBezTo>
                    <a:pt x="1323" y="13357"/>
                    <a:pt x="1427" y="14378"/>
                    <a:pt x="1603" y="15362"/>
                  </a:cubicBezTo>
                  <a:cubicBezTo>
                    <a:pt x="1607" y="15377"/>
                    <a:pt x="1613" y="15391"/>
                    <a:pt x="1623" y="15403"/>
                  </a:cubicBezTo>
                  <a:cubicBezTo>
                    <a:pt x="1389" y="15425"/>
                    <a:pt x="1156" y="15453"/>
                    <a:pt x="919" y="15493"/>
                  </a:cubicBezTo>
                  <a:lnTo>
                    <a:pt x="919" y="15472"/>
                  </a:lnTo>
                  <a:cubicBezTo>
                    <a:pt x="645" y="14157"/>
                    <a:pt x="778" y="13104"/>
                    <a:pt x="1333" y="12350"/>
                  </a:cubicBezTo>
                  <a:close/>
                  <a:moveTo>
                    <a:pt x="10383" y="11703"/>
                  </a:moveTo>
                  <a:cubicBezTo>
                    <a:pt x="10622" y="11776"/>
                    <a:pt x="10853" y="11871"/>
                    <a:pt x="11075" y="11989"/>
                  </a:cubicBezTo>
                  <a:cubicBezTo>
                    <a:pt x="11081" y="13075"/>
                    <a:pt x="11108" y="14169"/>
                    <a:pt x="11171" y="15256"/>
                  </a:cubicBezTo>
                  <a:lnTo>
                    <a:pt x="11170" y="15256"/>
                  </a:lnTo>
                  <a:cubicBezTo>
                    <a:pt x="10904" y="15359"/>
                    <a:pt x="10628" y="15438"/>
                    <a:pt x="10348" y="15493"/>
                  </a:cubicBezTo>
                  <a:cubicBezTo>
                    <a:pt x="10420" y="14263"/>
                    <a:pt x="10548" y="12918"/>
                    <a:pt x="10383" y="11703"/>
                  </a:cubicBezTo>
                  <a:close/>
                  <a:moveTo>
                    <a:pt x="5448" y="10987"/>
                  </a:moveTo>
                  <a:cubicBezTo>
                    <a:pt x="5737" y="10987"/>
                    <a:pt x="6028" y="10996"/>
                    <a:pt x="6320" y="11011"/>
                  </a:cubicBezTo>
                  <a:cubicBezTo>
                    <a:pt x="6301" y="12534"/>
                    <a:pt x="6317" y="14061"/>
                    <a:pt x="6385" y="15580"/>
                  </a:cubicBezTo>
                  <a:cubicBezTo>
                    <a:pt x="6043" y="15552"/>
                    <a:pt x="5700" y="15521"/>
                    <a:pt x="5360" y="15493"/>
                  </a:cubicBezTo>
                  <a:cubicBezTo>
                    <a:pt x="5417" y="14061"/>
                    <a:pt x="5464" y="12606"/>
                    <a:pt x="5404" y="11179"/>
                  </a:cubicBezTo>
                  <a:cubicBezTo>
                    <a:pt x="5400" y="11074"/>
                    <a:pt x="5320" y="11021"/>
                    <a:pt x="5241" y="11021"/>
                  </a:cubicBezTo>
                  <a:cubicBezTo>
                    <a:pt x="5161" y="11021"/>
                    <a:pt x="5081" y="11074"/>
                    <a:pt x="5076" y="11179"/>
                  </a:cubicBezTo>
                  <a:cubicBezTo>
                    <a:pt x="5021" y="12599"/>
                    <a:pt x="5064" y="14047"/>
                    <a:pt x="5123" y="15472"/>
                  </a:cubicBezTo>
                  <a:cubicBezTo>
                    <a:pt x="4716" y="15437"/>
                    <a:pt x="4308" y="15403"/>
                    <a:pt x="3902" y="15382"/>
                  </a:cubicBezTo>
                  <a:cubicBezTo>
                    <a:pt x="4149" y="13949"/>
                    <a:pt x="4212" y="12477"/>
                    <a:pt x="4357" y="11033"/>
                  </a:cubicBezTo>
                  <a:cubicBezTo>
                    <a:pt x="4716" y="11001"/>
                    <a:pt x="5080" y="10987"/>
                    <a:pt x="5448" y="10987"/>
                  </a:cubicBezTo>
                  <a:close/>
                  <a:moveTo>
                    <a:pt x="9164" y="11397"/>
                  </a:moveTo>
                  <a:lnTo>
                    <a:pt x="9164" y="11397"/>
                  </a:lnTo>
                  <a:cubicBezTo>
                    <a:pt x="9476" y="11466"/>
                    <a:pt x="9781" y="11540"/>
                    <a:pt x="10081" y="11621"/>
                  </a:cubicBezTo>
                  <a:cubicBezTo>
                    <a:pt x="9893" y="12867"/>
                    <a:pt x="10034" y="14269"/>
                    <a:pt x="10105" y="15540"/>
                  </a:cubicBezTo>
                  <a:cubicBezTo>
                    <a:pt x="9866" y="15578"/>
                    <a:pt x="9638" y="15605"/>
                    <a:pt x="9442" y="15625"/>
                  </a:cubicBezTo>
                  <a:cubicBezTo>
                    <a:pt x="9327" y="15633"/>
                    <a:pt x="9211" y="15637"/>
                    <a:pt x="9096" y="15643"/>
                  </a:cubicBezTo>
                  <a:cubicBezTo>
                    <a:pt x="9125" y="14229"/>
                    <a:pt x="9168" y="12812"/>
                    <a:pt x="9164" y="11397"/>
                  </a:cubicBezTo>
                  <a:close/>
                  <a:moveTo>
                    <a:pt x="6654" y="11029"/>
                  </a:moveTo>
                  <a:cubicBezTo>
                    <a:pt x="7025" y="11057"/>
                    <a:pt x="7392" y="11098"/>
                    <a:pt x="7760" y="11151"/>
                  </a:cubicBezTo>
                  <a:cubicBezTo>
                    <a:pt x="7402" y="12438"/>
                    <a:pt x="7541" y="14032"/>
                    <a:pt x="7610" y="15331"/>
                  </a:cubicBezTo>
                  <a:cubicBezTo>
                    <a:pt x="7615" y="15410"/>
                    <a:pt x="7674" y="15450"/>
                    <a:pt x="7733" y="15450"/>
                  </a:cubicBezTo>
                  <a:cubicBezTo>
                    <a:pt x="7793" y="15450"/>
                    <a:pt x="7852" y="15410"/>
                    <a:pt x="7857" y="15331"/>
                  </a:cubicBezTo>
                  <a:cubicBezTo>
                    <a:pt x="7931" y="13976"/>
                    <a:pt x="8074" y="12559"/>
                    <a:pt x="8068" y="11197"/>
                  </a:cubicBezTo>
                  <a:lnTo>
                    <a:pt x="8068" y="11197"/>
                  </a:lnTo>
                  <a:cubicBezTo>
                    <a:pt x="8317" y="11235"/>
                    <a:pt x="8564" y="11278"/>
                    <a:pt x="8809" y="11329"/>
                  </a:cubicBezTo>
                  <a:cubicBezTo>
                    <a:pt x="8802" y="11345"/>
                    <a:pt x="8797" y="11365"/>
                    <a:pt x="8797" y="11384"/>
                  </a:cubicBezTo>
                  <a:cubicBezTo>
                    <a:pt x="8790" y="12808"/>
                    <a:pt x="8838" y="14235"/>
                    <a:pt x="8866" y="15655"/>
                  </a:cubicBezTo>
                  <a:lnTo>
                    <a:pt x="8865" y="15656"/>
                  </a:lnTo>
                  <a:cubicBezTo>
                    <a:pt x="8658" y="15664"/>
                    <a:pt x="8452" y="15668"/>
                    <a:pt x="8247" y="15668"/>
                  </a:cubicBezTo>
                  <a:cubicBezTo>
                    <a:pt x="7691" y="15668"/>
                    <a:pt x="7139" y="15640"/>
                    <a:pt x="6589" y="15596"/>
                  </a:cubicBezTo>
                  <a:cubicBezTo>
                    <a:pt x="6661" y="14075"/>
                    <a:pt x="6677" y="12550"/>
                    <a:pt x="6654" y="11029"/>
                  </a:cubicBezTo>
                  <a:close/>
                  <a:moveTo>
                    <a:pt x="2782" y="15788"/>
                  </a:moveTo>
                  <a:cubicBezTo>
                    <a:pt x="4464" y="15833"/>
                    <a:pt x="6144" y="16103"/>
                    <a:pt x="7829" y="16231"/>
                  </a:cubicBezTo>
                  <a:cubicBezTo>
                    <a:pt x="8178" y="16258"/>
                    <a:pt x="8534" y="16276"/>
                    <a:pt x="8892" y="16276"/>
                  </a:cubicBezTo>
                  <a:cubicBezTo>
                    <a:pt x="9491" y="16276"/>
                    <a:pt x="10092" y="16225"/>
                    <a:pt x="10663" y="16082"/>
                  </a:cubicBezTo>
                  <a:lnTo>
                    <a:pt x="10663" y="16082"/>
                  </a:lnTo>
                  <a:cubicBezTo>
                    <a:pt x="10556" y="16137"/>
                    <a:pt x="10491" y="16248"/>
                    <a:pt x="10495" y="16368"/>
                  </a:cubicBezTo>
                  <a:cubicBezTo>
                    <a:pt x="10520" y="20991"/>
                    <a:pt x="11283" y="25611"/>
                    <a:pt x="11436" y="30233"/>
                  </a:cubicBezTo>
                  <a:cubicBezTo>
                    <a:pt x="11526" y="32990"/>
                    <a:pt x="11508" y="35784"/>
                    <a:pt x="11065" y="38510"/>
                  </a:cubicBezTo>
                  <a:lnTo>
                    <a:pt x="11064" y="38510"/>
                  </a:lnTo>
                  <a:cubicBezTo>
                    <a:pt x="10766" y="40341"/>
                    <a:pt x="10218" y="42706"/>
                    <a:pt x="8449" y="43665"/>
                  </a:cubicBezTo>
                  <a:cubicBezTo>
                    <a:pt x="7989" y="43914"/>
                    <a:pt x="7508" y="44025"/>
                    <a:pt x="7033" y="44025"/>
                  </a:cubicBezTo>
                  <a:cubicBezTo>
                    <a:pt x="5816" y="44025"/>
                    <a:pt x="4639" y="43293"/>
                    <a:pt x="3960" y="42271"/>
                  </a:cubicBezTo>
                  <a:cubicBezTo>
                    <a:pt x="2823" y="40555"/>
                    <a:pt x="2537" y="38267"/>
                    <a:pt x="2341" y="36270"/>
                  </a:cubicBezTo>
                  <a:cubicBezTo>
                    <a:pt x="1855" y="31326"/>
                    <a:pt x="2353" y="26317"/>
                    <a:pt x="2678" y="21380"/>
                  </a:cubicBezTo>
                  <a:cubicBezTo>
                    <a:pt x="2796" y="19551"/>
                    <a:pt x="3019" y="17623"/>
                    <a:pt x="2782" y="15788"/>
                  </a:cubicBezTo>
                  <a:close/>
                  <a:moveTo>
                    <a:pt x="6190" y="44609"/>
                  </a:moveTo>
                  <a:cubicBezTo>
                    <a:pt x="6489" y="44690"/>
                    <a:pt x="6797" y="44732"/>
                    <a:pt x="7106" y="44732"/>
                  </a:cubicBezTo>
                  <a:cubicBezTo>
                    <a:pt x="7152" y="44732"/>
                    <a:pt x="7199" y="44731"/>
                    <a:pt x="7246" y="44729"/>
                  </a:cubicBezTo>
                  <a:lnTo>
                    <a:pt x="7246" y="44730"/>
                  </a:lnTo>
                  <a:cubicBezTo>
                    <a:pt x="7235" y="44758"/>
                    <a:pt x="7229" y="44789"/>
                    <a:pt x="7227" y="44821"/>
                  </a:cubicBezTo>
                  <a:cubicBezTo>
                    <a:pt x="7225" y="45238"/>
                    <a:pt x="7209" y="45708"/>
                    <a:pt x="6984" y="46075"/>
                  </a:cubicBezTo>
                  <a:cubicBezTo>
                    <a:pt x="6932" y="46163"/>
                    <a:pt x="6863" y="46203"/>
                    <a:pt x="6820" y="46216"/>
                  </a:cubicBezTo>
                  <a:cubicBezTo>
                    <a:pt x="6808" y="46219"/>
                    <a:pt x="6798" y="46221"/>
                    <a:pt x="6788" y="46221"/>
                  </a:cubicBezTo>
                  <a:cubicBezTo>
                    <a:pt x="6758" y="46221"/>
                    <a:pt x="6729" y="46207"/>
                    <a:pt x="6673" y="46172"/>
                  </a:cubicBezTo>
                  <a:cubicBezTo>
                    <a:pt x="6467" y="46050"/>
                    <a:pt x="6343" y="45764"/>
                    <a:pt x="6267" y="45534"/>
                  </a:cubicBezTo>
                  <a:cubicBezTo>
                    <a:pt x="6169" y="45234"/>
                    <a:pt x="6162" y="44919"/>
                    <a:pt x="6190" y="44609"/>
                  </a:cubicBezTo>
                  <a:close/>
                  <a:moveTo>
                    <a:pt x="7105" y="1"/>
                  </a:moveTo>
                  <a:cubicBezTo>
                    <a:pt x="5535" y="1"/>
                    <a:pt x="4373" y="1344"/>
                    <a:pt x="3929" y="2822"/>
                  </a:cubicBezTo>
                  <a:cubicBezTo>
                    <a:pt x="3329" y="4831"/>
                    <a:pt x="3662" y="7205"/>
                    <a:pt x="4148" y="9235"/>
                  </a:cubicBezTo>
                  <a:cubicBezTo>
                    <a:pt x="2655" y="9484"/>
                    <a:pt x="1235" y="10064"/>
                    <a:pt x="1357" y="11354"/>
                  </a:cubicBezTo>
                  <a:cubicBezTo>
                    <a:pt x="213" y="12313"/>
                    <a:pt x="1" y="13926"/>
                    <a:pt x="424" y="15590"/>
                  </a:cubicBezTo>
                  <a:lnTo>
                    <a:pt x="422" y="15590"/>
                  </a:lnTo>
                  <a:cubicBezTo>
                    <a:pt x="222" y="15635"/>
                    <a:pt x="302" y="15907"/>
                    <a:pt x="483" y="15907"/>
                  </a:cubicBezTo>
                  <a:cubicBezTo>
                    <a:pt x="491" y="15907"/>
                    <a:pt x="500" y="15906"/>
                    <a:pt x="509" y="15905"/>
                  </a:cubicBezTo>
                  <a:cubicBezTo>
                    <a:pt x="1122" y="15817"/>
                    <a:pt x="1737" y="15783"/>
                    <a:pt x="2347" y="15783"/>
                  </a:cubicBezTo>
                  <a:cubicBezTo>
                    <a:pt x="2425" y="17216"/>
                    <a:pt x="2229" y="18680"/>
                    <a:pt x="2119" y="20103"/>
                  </a:cubicBezTo>
                  <a:cubicBezTo>
                    <a:pt x="1938" y="22461"/>
                    <a:pt x="1742" y="24817"/>
                    <a:pt x="1608" y="27177"/>
                  </a:cubicBezTo>
                  <a:cubicBezTo>
                    <a:pt x="1356" y="31685"/>
                    <a:pt x="1048" y="36734"/>
                    <a:pt x="2624" y="41054"/>
                  </a:cubicBezTo>
                  <a:cubicBezTo>
                    <a:pt x="3166" y="42537"/>
                    <a:pt x="4378" y="43939"/>
                    <a:pt x="5814" y="44487"/>
                  </a:cubicBezTo>
                  <a:cubicBezTo>
                    <a:pt x="5630" y="45269"/>
                    <a:pt x="5689" y="46375"/>
                    <a:pt x="6458" y="46732"/>
                  </a:cubicBezTo>
                  <a:cubicBezTo>
                    <a:pt x="6598" y="46797"/>
                    <a:pt x="6725" y="46827"/>
                    <a:pt x="6839" y="46827"/>
                  </a:cubicBezTo>
                  <a:cubicBezTo>
                    <a:pt x="7632" y="46827"/>
                    <a:pt x="7824" y="45419"/>
                    <a:pt x="7829" y="44821"/>
                  </a:cubicBezTo>
                  <a:cubicBezTo>
                    <a:pt x="7828" y="44763"/>
                    <a:pt x="7811" y="44706"/>
                    <a:pt x="7778" y="44658"/>
                  </a:cubicBezTo>
                  <a:cubicBezTo>
                    <a:pt x="8290" y="44549"/>
                    <a:pt x="8807" y="44306"/>
                    <a:pt x="9309" y="43911"/>
                  </a:cubicBezTo>
                  <a:cubicBezTo>
                    <a:pt x="10716" y="42796"/>
                    <a:pt x="11265" y="40924"/>
                    <a:pt x="11614" y="39239"/>
                  </a:cubicBezTo>
                  <a:cubicBezTo>
                    <a:pt x="12133" y="36744"/>
                    <a:pt x="12177" y="34145"/>
                    <a:pt x="12153" y="31607"/>
                  </a:cubicBezTo>
                  <a:cubicBezTo>
                    <a:pt x="12106" y="26514"/>
                    <a:pt x="11243" y="21456"/>
                    <a:pt x="11202" y="16368"/>
                  </a:cubicBezTo>
                  <a:cubicBezTo>
                    <a:pt x="11202" y="16144"/>
                    <a:pt x="11024" y="16029"/>
                    <a:pt x="10847" y="16029"/>
                  </a:cubicBezTo>
                  <a:cubicBezTo>
                    <a:pt x="11333" y="15886"/>
                    <a:pt x="11791" y="15670"/>
                    <a:pt x="12206" y="15356"/>
                  </a:cubicBezTo>
                  <a:cubicBezTo>
                    <a:pt x="13460" y="14396"/>
                    <a:pt x="13139" y="13151"/>
                    <a:pt x="12308" y="12238"/>
                  </a:cubicBezTo>
                  <a:cubicBezTo>
                    <a:pt x="12311" y="12231"/>
                    <a:pt x="12314" y="12224"/>
                    <a:pt x="12315" y="12216"/>
                  </a:cubicBezTo>
                  <a:cubicBezTo>
                    <a:pt x="12470" y="10790"/>
                    <a:pt x="11302" y="10008"/>
                    <a:pt x="9944" y="9581"/>
                  </a:cubicBezTo>
                  <a:cubicBezTo>
                    <a:pt x="10477" y="6818"/>
                    <a:pt x="11412" y="1068"/>
                    <a:pt x="7886" y="108"/>
                  </a:cubicBezTo>
                  <a:cubicBezTo>
                    <a:pt x="7616" y="35"/>
                    <a:pt x="7355" y="1"/>
                    <a:pt x="710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8"/>
            <p:cNvSpPr/>
            <p:nvPr/>
          </p:nvSpPr>
          <p:spPr>
            <a:xfrm>
              <a:off x="-1921901" y="-2294298"/>
              <a:ext cx="166268" cy="371636"/>
            </a:xfrm>
            <a:custGeom>
              <a:avLst/>
              <a:gdLst/>
              <a:ahLst/>
              <a:cxnLst/>
              <a:rect l="l" t="t" r="r" b="b"/>
              <a:pathLst>
                <a:path w="8883" h="19855" extrusionOk="0">
                  <a:moveTo>
                    <a:pt x="3586" y="500"/>
                  </a:moveTo>
                  <a:cubicBezTo>
                    <a:pt x="4601" y="500"/>
                    <a:pt x="5604" y="734"/>
                    <a:pt x="6533" y="1267"/>
                  </a:cubicBezTo>
                  <a:cubicBezTo>
                    <a:pt x="6565" y="1286"/>
                    <a:pt x="6601" y="1298"/>
                    <a:pt x="6639" y="1302"/>
                  </a:cubicBezTo>
                  <a:cubicBezTo>
                    <a:pt x="6916" y="4577"/>
                    <a:pt x="8883" y="19336"/>
                    <a:pt x="4208" y="19336"/>
                  </a:cubicBezTo>
                  <a:cubicBezTo>
                    <a:pt x="3950" y="19336"/>
                    <a:pt x="3671" y="19291"/>
                    <a:pt x="3371" y="19197"/>
                  </a:cubicBezTo>
                  <a:cubicBezTo>
                    <a:pt x="1978" y="18760"/>
                    <a:pt x="1471" y="16814"/>
                    <a:pt x="1178" y="15587"/>
                  </a:cubicBezTo>
                  <a:cubicBezTo>
                    <a:pt x="745" y="13758"/>
                    <a:pt x="655" y="11843"/>
                    <a:pt x="612" y="9967"/>
                  </a:cubicBezTo>
                  <a:cubicBezTo>
                    <a:pt x="537" y="6964"/>
                    <a:pt x="829" y="3965"/>
                    <a:pt x="730" y="963"/>
                  </a:cubicBezTo>
                  <a:lnTo>
                    <a:pt x="730" y="963"/>
                  </a:lnTo>
                  <a:cubicBezTo>
                    <a:pt x="762" y="996"/>
                    <a:pt x="802" y="1017"/>
                    <a:pt x="847" y="1017"/>
                  </a:cubicBezTo>
                  <a:cubicBezTo>
                    <a:pt x="864" y="1017"/>
                    <a:pt x="881" y="1014"/>
                    <a:pt x="898" y="1008"/>
                  </a:cubicBezTo>
                  <a:cubicBezTo>
                    <a:pt x="1774" y="685"/>
                    <a:pt x="2685" y="500"/>
                    <a:pt x="3586" y="500"/>
                  </a:cubicBezTo>
                  <a:close/>
                  <a:moveTo>
                    <a:pt x="3741" y="1"/>
                  </a:moveTo>
                  <a:cubicBezTo>
                    <a:pt x="2732" y="1"/>
                    <a:pt x="1718" y="239"/>
                    <a:pt x="761" y="679"/>
                  </a:cubicBezTo>
                  <a:cubicBezTo>
                    <a:pt x="748" y="687"/>
                    <a:pt x="734" y="697"/>
                    <a:pt x="722" y="706"/>
                  </a:cubicBezTo>
                  <a:lnTo>
                    <a:pt x="722" y="626"/>
                  </a:lnTo>
                  <a:cubicBezTo>
                    <a:pt x="719" y="576"/>
                    <a:pt x="681" y="551"/>
                    <a:pt x="643" y="551"/>
                  </a:cubicBezTo>
                  <a:cubicBezTo>
                    <a:pt x="605" y="551"/>
                    <a:pt x="567" y="576"/>
                    <a:pt x="564" y="626"/>
                  </a:cubicBezTo>
                  <a:cubicBezTo>
                    <a:pt x="365" y="4282"/>
                    <a:pt x="1" y="7876"/>
                    <a:pt x="185" y="11553"/>
                  </a:cubicBezTo>
                  <a:cubicBezTo>
                    <a:pt x="306" y="14007"/>
                    <a:pt x="473" y="19056"/>
                    <a:pt x="3573" y="19773"/>
                  </a:cubicBezTo>
                  <a:cubicBezTo>
                    <a:pt x="3813" y="19828"/>
                    <a:pt x="4039" y="19854"/>
                    <a:pt x="4251" y="19854"/>
                  </a:cubicBezTo>
                  <a:cubicBezTo>
                    <a:pt x="7028" y="19854"/>
                    <a:pt x="7547" y="15388"/>
                    <a:pt x="7703" y="13362"/>
                  </a:cubicBezTo>
                  <a:cubicBezTo>
                    <a:pt x="8021" y="9238"/>
                    <a:pt x="7404" y="5146"/>
                    <a:pt x="7131" y="1043"/>
                  </a:cubicBezTo>
                  <a:cubicBezTo>
                    <a:pt x="7118" y="878"/>
                    <a:pt x="6985" y="798"/>
                    <a:pt x="6859" y="798"/>
                  </a:cubicBezTo>
                  <a:cubicBezTo>
                    <a:pt x="6833" y="798"/>
                    <a:pt x="6807" y="802"/>
                    <a:pt x="6782" y="809"/>
                  </a:cubicBezTo>
                  <a:cubicBezTo>
                    <a:pt x="5821" y="256"/>
                    <a:pt x="4784" y="1"/>
                    <a:pt x="3741"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 name="Google Shape;2028;p58"/>
          <p:cNvGrpSpPr/>
          <p:nvPr/>
        </p:nvGrpSpPr>
        <p:grpSpPr>
          <a:xfrm>
            <a:off x="7406735" y="4110105"/>
            <a:ext cx="181989" cy="453326"/>
            <a:chOff x="-2700462" y="-328140"/>
            <a:chExt cx="219369" cy="546439"/>
          </a:xfrm>
        </p:grpSpPr>
        <p:sp>
          <p:nvSpPr>
            <p:cNvPr id="2029" name="Google Shape;2029;p58"/>
            <p:cNvSpPr/>
            <p:nvPr/>
          </p:nvSpPr>
          <p:spPr>
            <a:xfrm>
              <a:off x="-2688821" y="-45928"/>
              <a:ext cx="183413" cy="252574"/>
            </a:xfrm>
            <a:custGeom>
              <a:avLst/>
              <a:gdLst/>
              <a:ahLst/>
              <a:cxnLst/>
              <a:rect l="l" t="t" r="r" b="b"/>
              <a:pathLst>
                <a:path w="9799" h="13494" extrusionOk="0">
                  <a:moveTo>
                    <a:pt x="8" y="0"/>
                  </a:moveTo>
                  <a:lnTo>
                    <a:pt x="8" y="0"/>
                  </a:lnTo>
                  <a:cubicBezTo>
                    <a:pt x="1" y="3190"/>
                    <a:pt x="208" y="6351"/>
                    <a:pt x="1114" y="9369"/>
                  </a:cubicBezTo>
                  <a:cubicBezTo>
                    <a:pt x="1454" y="10494"/>
                    <a:pt x="1890" y="11833"/>
                    <a:pt x="2830" y="12621"/>
                  </a:cubicBezTo>
                  <a:cubicBezTo>
                    <a:pt x="3480" y="13168"/>
                    <a:pt x="4379" y="13494"/>
                    <a:pt x="5260" y="13494"/>
                  </a:cubicBezTo>
                  <a:cubicBezTo>
                    <a:pt x="6064" y="13494"/>
                    <a:pt x="6854" y="13223"/>
                    <a:pt x="7428" y="12603"/>
                  </a:cubicBezTo>
                  <a:cubicBezTo>
                    <a:pt x="9045" y="10855"/>
                    <a:pt x="9185" y="8201"/>
                    <a:pt x="9355" y="5949"/>
                  </a:cubicBezTo>
                  <a:cubicBezTo>
                    <a:pt x="9467" y="4436"/>
                    <a:pt x="9639" y="2909"/>
                    <a:pt x="9798" y="1383"/>
                  </a:cubicBezTo>
                  <a:lnTo>
                    <a:pt x="9798" y="1383"/>
                  </a:lnTo>
                  <a:cubicBezTo>
                    <a:pt x="8865" y="2366"/>
                    <a:pt x="7272" y="2843"/>
                    <a:pt x="5626" y="2843"/>
                  </a:cubicBezTo>
                  <a:cubicBezTo>
                    <a:pt x="3273" y="2843"/>
                    <a:pt x="811" y="1868"/>
                    <a:pt x="8"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8"/>
            <p:cNvSpPr/>
            <p:nvPr/>
          </p:nvSpPr>
          <p:spPr>
            <a:xfrm>
              <a:off x="-2688559" y="-318669"/>
              <a:ext cx="193408" cy="313949"/>
            </a:xfrm>
            <a:custGeom>
              <a:avLst/>
              <a:gdLst/>
              <a:ahLst/>
              <a:cxnLst/>
              <a:rect l="l" t="t" r="r" b="b"/>
              <a:pathLst>
                <a:path w="10333" h="16773" extrusionOk="0">
                  <a:moveTo>
                    <a:pt x="4769" y="1"/>
                  </a:moveTo>
                  <a:cubicBezTo>
                    <a:pt x="2420" y="1"/>
                    <a:pt x="390" y="1795"/>
                    <a:pt x="229" y="4467"/>
                  </a:cubicBezTo>
                  <a:cubicBezTo>
                    <a:pt x="225" y="4528"/>
                    <a:pt x="199" y="4587"/>
                    <a:pt x="153" y="4629"/>
                  </a:cubicBezTo>
                  <a:cubicBezTo>
                    <a:pt x="231" y="7626"/>
                    <a:pt x="37" y="10715"/>
                    <a:pt x="0" y="13793"/>
                  </a:cubicBezTo>
                  <a:cubicBezTo>
                    <a:pt x="72" y="13799"/>
                    <a:pt x="135" y="13847"/>
                    <a:pt x="159" y="13914"/>
                  </a:cubicBezTo>
                  <a:cubicBezTo>
                    <a:pt x="930" y="15768"/>
                    <a:pt x="3369" y="16773"/>
                    <a:pt x="5676" y="16773"/>
                  </a:cubicBezTo>
                  <a:cubicBezTo>
                    <a:pt x="7204" y="16773"/>
                    <a:pt x="8674" y="16332"/>
                    <a:pt x="9563" y="15404"/>
                  </a:cubicBezTo>
                  <a:cubicBezTo>
                    <a:pt x="9620" y="15342"/>
                    <a:pt x="9684" y="15317"/>
                    <a:pt x="9745" y="15317"/>
                  </a:cubicBezTo>
                  <a:cubicBezTo>
                    <a:pt x="9781" y="15317"/>
                    <a:pt x="9815" y="15326"/>
                    <a:pt x="9847" y="15341"/>
                  </a:cubicBezTo>
                  <a:cubicBezTo>
                    <a:pt x="10121" y="12660"/>
                    <a:pt x="10333" y="9968"/>
                    <a:pt x="10123" y="7295"/>
                  </a:cubicBezTo>
                  <a:cubicBezTo>
                    <a:pt x="9933" y="4866"/>
                    <a:pt x="9441" y="1764"/>
                    <a:pt x="6994" y="543"/>
                  </a:cubicBezTo>
                  <a:cubicBezTo>
                    <a:pt x="6253" y="172"/>
                    <a:pt x="5496" y="1"/>
                    <a:pt x="4769"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8"/>
            <p:cNvSpPr/>
            <p:nvPr/>
          </p:nvSpPr>
          <p:spPr>
            <a:xfrm>
              <a:off x="-2700462" y="-328140"/>
              <a:ext cx="219369" cy="546439"/>
            </a:xfrm>
            <a:custGeom>
              <a:avLst/>
              <a:gdLst/>
              <a:ahLst/>
              <a:cxnLst/>
              <a:rect l="l" t="t" r="r" b="b"/>
              <a:pathLst>
                <a:path w="11720" h="29194" extrusionOk="0">
                  <a:moveTo>
                    <a:pt x="5404" y="508"/>
                  </a:moveTo>
                  <a:cubicBezTo>
                    <a:pt x="6131" y="508"/>
                    <a:pt x="6887" y="680"/>
                    <a:pt x="7629" y="1050"/>
                  </a:cubicBezTo>
                  <a:cubicBezTo>
                    <a:pt x="10077" y="2271"/>
                    <a:pt x="10569" y="5374"/>
                    <a:pt x="10759" y="7802"/>
                  </a:cubicBezTo>
                  <a:cubicBezTo>
                    <a:pt x="10969" y="10474"/>
                    <a:pt x="10757" y="13166"/>
                    <a:pt x="10483" y="15848"/>
                  </a:cubicBezTo>
                  <a:lnTo>
                    <a:pt x="10483" y="15847"/>
                  </a:lnTo>
                  <a:cubicBezTo>
                    <a:pt x="10452" y="15832"/>
                    <a:pt x="10418" y="15824"/>
                    <a:pt x="10382" y="15824"/>
                  </a:cubicBezTo>
                  <a:cubicBezTo>
                    <a:pt x="10321" y="15824"/>
                    <a:pt x="10256" y="15849"/>
                    <a:pt x="10199" y="15911"/>
                  </a:cubicBezTo>
                  <a:cubicBezTo>
                    <a:pt x="9310" y="16839"/>
                    <a:pt x="7839" y="17281"/>
                    <a:pt x="6311" y="17281"/>
                  </a:cubicBezTo>
                  <a:cubicBezTo>
                    <a:pt x="4004" y="17281"/>
                    <a:pt x="1565" y="16275"/>
                    <a:pt x="795" y="14421"/>
                  </a:cubicBezTo>
                  <a:cubicBezTo>
                    <a:pt x="770" y="14354"/>
                    <a:pt x="708" y="14306"/>
                    <a:pt x="636" y="14300"/>
                  </a:cubicBezTo>
                  <a:cubicBezTo>
                    <a:pt x="673" y="11223"/>
                    <a:pt x="867" y="8133"/>
                    <a:pt x="789" y="5137"/>
                  </a:cubicBezTo>
                  <a:cubicBezTo>
                    <a:pt x="835" y="5094"/>
                    <a:pt x="861" y="5036"/>
                    <a:pt x="863" y="4974"/>
                  </a:cubicBezTo>
                  <a:cubicBezTo>
                    <a:pt x="1025" y="2302"/>
                    <a:pt x="3055" y="508"/>
                    <a:pt x="5404" y="508"/>
                  </a:cubicBezTo>
                  <a:close/>
                  <a:moveTo>
                    <a:pt x="631" y="15078"/>
                  </a:moveTo>
                  <a:lnTo>
                    <a:pt x="631" y="15078"/>
                  </a:lnTo>
                  <a:cubicBezTo>
                    <a:pt x="1433" y="16947"/>
                    <a:pt x="3896" y="17922"/>
                    <a:pt x="6249" y="17922"/>
                  </a:cubicBezTo>
                  <a:cubicBezTo>
                    <a:pt x="7895" y="17922"/>
                    <a:pt x="9487" y="17445"/>
                    <a:pt x="10420" y="16462"/>
                  </a:cubicBezTo>
                  <a:lnTo>
                    <a:pt x="10420" y="16462"/>
                  </a:lnTo>
                  <a:cubicBezTo>
                    <a:pt x="10261" y="17988"/>
                    <a:pt x="10091" y="19514"/>
                    <a:pt x="9977" y="21028"/>
                  </a:cubicBezTo>
                  <a:lnTo>
                    <a:pt x="9977" y="21027"/>
                  </a:lnTo>
                  <a:cubicBezTo>
                    <a:pt x="9807" y="23279"/>
                    <a:pt x="9667" y="25933"/>
                    <a:pt x="8050" y="27681"/>
                  </a:cubicBezTo>
                  <a:cubicBezTo>
                    <a:pt x="7477" y="28301"/>
                    <a:pt x="6687" y="28572"/>
                    <a:pt x="5883" y="28572"/>
                  </a:cubicBezTo>
                  <a:cubicBezTo>
                    <a:pt x="5002" y="28572"/>
                    <a:pt x="4103" y="28246"/>
                    <a:pt x="3452" y="27699"/>
                  </a:cubicBezTo>
                  <a:cubicBezTo>
                    <a:pt x="2513" y="26911"/>
                    <a:pt x="2076" y="25572"/>
                    <a:pt x="1737" y="24447"/>
                  </a:cubicBezTo>
                  <a:cubicBezTo>
                    <a:pt x="830" y="21429"/>
                    <a:pt x="624" y="18268"/>
                    <a:pt x="631" y="15078"/>
                  </a:cubicBezTo>
                  <a:close/>
                  <a:moveTo>
                    <a:pt x="5315" y="0"/>
                  </a:moveTo>
                  <a:cubicBezTo>
                    <a:pt x="2840" y="0"/>
                    <a:pt x="490" y="1673"/>
                    <a:pt x="375" y="4973"/>
                  </a:cubicBezTo>
                  <a:cubicBezTo>
                    <a:pt x="370" y="5034"/>
                    <a:pt x="392" y="5093"/>
                    <a:pt x="434" y="5138"/>
                  </a:cubicBezTo>
                  <a:cubicBezTo>
                    <a:pt x="207" y="9810"/>
                    <a:pt x="1" y="14504"/>
                    <a:pt x="293" y="19181"/>
                  </a:cubicBezTo>
                  <a:cubicBezTo>
                    <a:pt x="459" y="21809"/>
                    <a:pt x="755" y="25351"/>
                    <a:pt x="2486" y="27507"/>
                  </a:cubicBezTo>
                  <a:cubicBezTo>
                    <a:pt x="3305" y="28528"/>
                    <a:pt x="4625" y="29193"/>
                    <a:pt x="5929" y="29193"/>
                  </a:cubicBezTo>
                  <a:cubicBezTo>
                    <a:pt x="6729" y="29193"/>
                    <a:pt x="7523" y="28943"/>
                    <a:pt x="8190" y="28369"/>
                  </a:cubicBezTo>
                  <a:cubicBezTo>
                    <a:pt x="10146" y="26684"/>
                    <a:pt x="10386" y="23850"/>
                    <a:pt x="10589" y="21439"/>
                  </a:cubicBezTo>
                  <a:cubicBezTo>
                    <a:pt x="10838" y="18467"/>
                    <a:pt x="11165" y="15496"/>
                    <a:pt x="11367" y="12521"/>
                  </a:cubicBezTo>
                  <a:cubicBezTo>
                    <a:pt x="11561" y="9631"/>
                    <a:pt x="11719" y="6272"/>
                    <a:pt x="10555" y="3541"/>
                  </a:cubicBezTo>
                  <a:cubicBezTo>
                    <a:pt x="9546" y="1172"/>
                    <a:pt x="7387" y="0"/>
                    <a:pt x="531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 name="Google Shape;2032;p58"/>
          <p:cNvGrpSpPr/>
          <p:nvPr/>
        </p:nvGrpSpPr>
        <p:grpSpPr>
          <a:xfrm>
            <a:off x="2207300" y="4119857"/>
            <a:ext cx="561632" cy="433822"/>
            <a:chOff x="2207300" y="4119857"/>
            <a:chExt cx="561632" cy="433822"/>
          </a:xfrm>
        </p:grpSpPr>
        <p:sp>
          <p:nvSpPr>
            <p:cNvPr id="2033" name="Google Shape;2033;p58"/>
            <p:cNvSpPr/>
            <p:nvPr/>
          </p:nvSpPr>
          <p:spPr>
            <a:xfrm>
              <a:off x="2291661" y="4196159"/>
              <a:ext cx="467487" cy="322129"/>
            </a:xfrm>
            <a:custGeom>
              <a:avLst/>
              <a:gdLst/>
              <a:ahLst/>
              <a:cxnLst/>
              <a:rect l="l" t="t" r="r" b="b"/>
              <a:pathLst>
                <a:path w="30106" h="20745" extrusionOk="0">
                  <a:moveTo>
                    <a:pt x="22193" y="0"/>
                  </a:moveTo>
                  <a:cubicBezTo>
                    <a:pt x="18693" y="0"/>
                    <a:pt x="15112" y="2162"/>
                    <a:pt x="14824" y="6033"/>
                  </a:cubicBezTo>
                  <a:cubicBezTo>
                    <a:pt x="14811" y="6203"/>
                    <a:pt x="14666" y="6318"/>
                    <a:pt x="14522" y="6318"/>
                  </a:cubicBezTo>
                  <a:cubicBezTo>
                    <a:pt x="14434" y="6318"/>
                    <a:pt x="14347" y="6276"/>
                    <a:pt x="14289" y="6176"/>
                  </a:cubicBezTo>
                  <a:cubicBezTo>
                    <a:pt x="12750" y="3526"/>
                    <a:pt x="9822" y="1299"/>
                    <a:pt x="6737" y="856"/>
                  </a:cubicBezTo>
                  <a:cubicBezTo>
                    <a:pt x="6429" y="812"/>
                    <a:pt x="6129" y="791"/>
                    <a:pt x="5837" y="791"/>
                  </a:cubicBezTo>
                  <a:cubicBezTo>
                    <a:pt x="2337" y="791"/>
                    <a:pt x="61" y="3855"/>
                    <a:pt x="41" y="7423"/>
                  </a:cubicBezTo>
                  <a:cubicBezTo>
                    <a:pt x="1" y="14805"/>
                    <a:pt x="9134" y="18530"/>
                    <a:pt x="14961" y="20745"/>
                  </a:cubicBezTo>
                  <a:cubicBezTo>
                    <a:pt x="14973" y="20736"/>
                    <a:pt x="14986" y="20723"/>
                    <a:pt x="15002" y="20711"/>
                  </a:cubicBezTo>
                  <a:cubicBezTo>
                    <a:pt x="18119" y="18608"/>
                    <a:pt x="21630" y="17060"/>
                    <a:pt x="24520" y="14620"/>
                  </a:cubicBezTo>
                  <a:cubicBezTo>
                    <a:pt x="27464" y="12138"/>
                    <a:pt x="30106" y="8117"/>
                    <a:pt x="28611" y="4105"/>
                  </a:cubicBezTo>
                  <a:cubicBezTo>
                    <a:pt x="27567" y="1298"/>
                    <a:pt x="24904" y="0"/>
                    <a:pt x="22193"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8"/>
            <p:cNvSpPr/>
            <p:nvPr/>
          </p:nvSpPr>
          <p:spPr>
            <a:xfrm>
              <a:off x="2716771" y="4148241"/>
              <a:ext cx="49379" cy="37919"/>
            </a:xfrm>
            <a:custGeom>
              <a:avLst/>
              <a:gdLst/>
              <a:ahLst/>
              <a:cxnLst/>
              <a:rect l="l" t="t" r="r" b="b"/>
              <a:pathLst>
                <a:path w="3180" h="2442" extrusionOk="0">
                  <a:moveTo>
                    <a:pt x="2958" y="1"/>
                  </a:moveTo>
                  <a:cubicBezTo>
                    <a:pt x="2952" y="1"/>
                    <a:pt x="2946" y="1"/>
                    <a:pt x="2940" y="1"/>
                  </a:cubicBezTo>
                  <a:cubicBezTo>
                    <a:pt x="1631" y="101"/>
                    <a:pt x="703" y="1095"/>
                    <a:pt x="83" y="2173"/>
                  </a:cubicBezTo>
                  <a:cubicBezTo>
                    <a:pt x="1" y="2315"/>
                    <a:pt x="122" y="2442"/>
                    <a:pt x="247" y="2442"/>
                  </a:cubicBezTo>
                  <a:cubicBezTo>
                    <a:pt x="302" y="2442"/>
                    <a:pt x="358" y="2417"/>
                    <a:pt x="398" y="2357"/>
                  </a:cubicBezTo>
                  <a:cubicBezTo>
                    <a:pt x="1055" y="1354"/>
                    <a:pt x="1843" y="727"/>
                    <a:pt x="2989" y="372"/>
                  </a:cubicBezTo>
                  <a:cubicBezTo>
                    <a:pt x="3180" y="311"/>
                    <a:pt x="3161" y="1"/>
                    <a:pt x="295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8"/>
            <p:cNvSpPr/>
            <p:nvPr/>
          </p:nvSpPr>
          <p:spPr>
            <a:xfrm>
              <a:off x="2678030" y="4467268"/>
              <a:ext cx="69348" cy="11879"/>
            </a:xfrm>
            <a:custGeom>
              <a:avLst/>
              <a:gdLst/>
              <a:ahLst/>
              <a:cxnLst/>
              <a:rect l="l" t="t" r="r" b="b"/>
              <a:pathLst>
                <a:path w="4466" h="765" extrusionOk="0">
                  <a:moveTo>
                    <a:pt x="4194" y="0"/>
                  </a:moveTo>
                  <a:cubicBezTo>
                    <a:pt x="4175" y="0"/>
                    <a:pt x="4156" y="3"/>
                    <a:pt x="4135" y="8"/>
                  </a:cubicBezTo>
                  <a:cubicBezTo>
                    <a:pt x="3281" y="212"/>
                    <a:pt x="2458" y="314"/>
                    <a:pt x="1619" y="314"/>
                  </a:cubicBezTo>
                  <a:cubicBezTo>
                    <a:pt x="1168" y="314"/>
                    <a:pt x="712" y="284"/>
                    <a:pt x="245" y="225"/>
                  </a:cubicBezTo>
                  <a:cubicBezTo>
                    <a:pt x="238" y="225"/>
                    <a:pt x="231" y="224"/>
                    <a:pt x="224" y="224"/>
                  </a:cubicBezTo>
                  <a:cubicBezTo>
                    <a:pt x="37" y="224"/>
                    <a:pt x="1" y="550"/>
                    <a:pt x="196" y="586"/>
                  </a:cubicBezTo>
                  <a:cubicBezTo>
                    <a:pt x="789" y="695"/>
                    <a:pt x="1411" y="764"/>
                    <a:pt x="2033" y="764"/>
                  </a:cubicBezTo>
                  <a:cubicBezTo>
                    <a:pt x="2791" y="764"/>
                    <a:pt x="3547" y="661"/>
                    <a:pt x="4245" y="398"/>
                  </a:cubicBezTo>
                  <a:cubicBezTo>
                    <a:pt x="4465" y="313"/>
                    <a:pt x="4406" y="0"/>
                    <a:pt x="419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8"/>
            <p:cNvSpPr/>
            <p:nvPr/>
          </p:nvSpPr>
          <p:spPr>
            <a:xfrm>
              <a:off x="2253122" y="4187075"/>
              <a:ext cx="515810" cy="340002"/>
            </a:xfrm>
            <a:custGeom>
              <a:avLst/>
              <a:gdLst/>
              <a:ahLst/>
              <a:cxnLst/>
              <a:rect l="l" t="t" r="r" b="b"/>
              <a:pathLst>
                <a:path w="33218" h="21896" extrusionOk="0">
                  <a:moveTo>
                    <a:pt x="24675" y="585"/>
                  </a:moveTo>
                  <a:cubicBezTo>
                    <a:pt x="27387" y="585"/>
                    <a:pt x="30049" y="1883"/>
                    <a:pt x="31094" y="4690"/>
                  </a:cubicBezTo>
                  <a:cubicBezTo>
                    <a:pt x="32588" y="8702"/>
                    <a:pt x="29946" y="12723"/>
                    <a:pt x="27004" y="15205"/>
                  </a:cubicBezTo>
                  <a:lnTo>
                    <a:pt x="27002" y="15205"/>
                  </a:lnTo>
                  <a:cubicBezTo>
                    <a:pt x="24113" y="17645"/>
                    <a:pt x="20602" y="19193"/>
                    <a:pt x="17484" y="21295"/>
                  </a:cubicBezTo>
                  <a:cubicBezTo>
                    <a:pt x="17468" y="21308"/>
                    <a:pt x="17456" y="21320"/>
                    <a:pt x="17443" y="21330"/>
                  </a:cubicBezTo>
                  <a:cubicBezTo>
                    <a:pt x="11616" y="19115"/>
                    <a:pt x="2483" y="15389"/>
                    <a:pt x="2523" y="8008"/>
                  </a:cubicBezTo>
                  <a:cubicBezTo>
                    <a:pt x="2543" y="4439"/>
                    <a:pt x="4819" y="1375"/>
                    <a:pt x="8320" y="1375"/>
                  </a:cubicBezTo>
                  <a:cubicBezTo>
                    <a:pt x="8612" y="1375"/>
                    <a:pt x="8912" y="1396"/>
                    <a:pt x="9221" y="1440"/>
                  </a:cubicBezTo>
                  <a:cubicBezTo>
                    <a:pt x="12305" y="1883"/>
                    <a:pt x="15232" y="4110"/>
                    <a:pt x="16771" y="6761"/>
                  </a:cubicBezTo>
                  <a:cubicBezTo>
                    <a:pt x="16829" y="6860"/>
                    <a:pt x="16917" y="6903"/>
                    <a:pt x="17005" y="6903"/>
                  </a:cubicBezTo>
                  <a:cubicBezTo>
                    <a:pt x="17149" y="6903"/>
                    <a:pt x="17293" y="6788"/>
                    <a:pt x="17307" y="6618"/>
                  </a:cubicBezTo>
                  <a:cubicBezTo>
                    <a:pt x="17595" y="2747"/>
                    <a:pt x="21176" y="585"/>
                    <a:pt x="24675" y="585"/>
                  </a:cubicBezTo>
                  <a:close/>
                  <a:moveTo>
                    <a:pt x="24529" y="0"/>
                  </a:moveTo>
                  <a:cubicBezTo>
                    <a:pt x="23967" y="0"/>
                    <a:pt x="23410" y="47"/>
                    <a:pt x="22872" y="136"/>
                  </a:cubicBezTo>
                  <a:cubicBezTo>
                    <a:pt x="19814" y="646"/>
                    <a:pt x="17404" y="2821"/>
                    <a:pt x="16843" y="5808"/>
                  </a:cubicBezTo>
                  <a:cubicBezTo>
                    <a:pt x="15077" y="3233"/>
                    <a:pt x="12170" y="1301"/>
                    <a:pt x="9087" y="852"/>
                  </a:cubicBezTo>
                  <a:cubicBezTo>
                    <a:pt x="8760" y="805"/>
                    <a:pt x="8442" y="782"/>
                    <a:pt x="8135" y="782"/>
                  </a:cubicBezTo>
                  <a:cubicBezTo>
                    <a:pt x="5037" y="782"/>
                    <a:pt x="2979" y="3111"/>
                    <a:pt x="2200" y="6126"/>
                  </a:cubicBezTo>
                  <a:cubicBezTo>
                    <a:pt x="1" y="14636"/>
                    <a:pt x="10806" y="19670"/>
                    <a:pt x="17351" y="21641"/>
                  </a:cubicBezTo>
                  <a:cubicBezTo>
                    <a:pt x="17384" y="21779"/>
                    <a:pt x="17496" y="21896"/>
                    <a:pt x="17636" y="21896"/>
                  </a:cubicBezTo>
                  <a:cubicBezTo>
                    <a:pt x="17688" y="21896"/>
                    <a:pt x="17744" y="21879"/>
                    <a:pt x="17802" y="21841"/>
                  </a:cubicBezTo>
                  <a:cubicBezTo>
                    <a:pt x="21483" y="19386"/>
                    <a:pt x="25617" y="17600"/>
                    <a:pt x="28797" y="14442"/>
                  </a:cubicBezTo>
                  <a:cubicBezTo>
                    <a:pt x="31614" y="11645"/>
                    <a:pt x="33217" y="7128"/>
                    <a:pt x="31206" y="3425"/>
                  </a:cubicBezTo>
                  <a:cubicBezTo>
                    <a:pt x="29896" y="1020"/>
                    <a:pt x="27160" y="0"/>
                    <a:pt x="2452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8"/>
            <p:cNvSpPr/>
            <p:nvPr/>
          </p:nvSpPr>
          <p:spPr>
            <a:xfrm>
              <a:off x="2675545" y="4129282"/>
              <a:ext cx="28758" cy="34115"/>
            </a:xfrm>
            <a:custGeom>
              <a:avLst/>
              <a:gdLst/>
              <a:ahLst/>
              <a:cxnLst/>
              <a:rect l="l" t="t" r="r" b="b"/>
              <a:pathLst>
                <a:path w="1852" h="2197" extrusionOk="0">
                  <a:moveTo>
                    <a:pt x="1670" y="0"/>
                  </a:moveTo>
                  <a:cubicBezTo>
                    <a:pt x="1664" y="0"/>
                    <a:pt x="1658" y="1"/>
                    <a:pt x="1651" y="1"/>
                  </a:cubicBezTo>
                  <a:cubicBezTo>
                    <a:pt x="526" y="101"/>
                    <a:pt x="1" y="967"/>
                    <a:pt x="28" y="2032"/>
                  </a:cubicBezTo>
                  <a:cubicBezTo>
                    <a:pt x="30" y="2142"/>
                    <a:pt x="111" y="2197"/>
                    <a:pt x="194" y="2197"/>
                  </a:cubicBezTo>
                  <a:cubicBezTo>
                    <a:pt x="276" y="2197"/>
                    <a:pt x="360" y="2141"/>
                    <a:pt x="365" y="2032"/>
                  </a:cubicBezTo>
                  <a:cubicBezTo>
                    <a:pt x="387" y="1649"/>
                    <a:pt x="455" y="1279"/>
                    <a:pt x="667" y="954"/>
                  </a:cubicBezTo>
                  <a:cubicBezTo>
                    <a:pt x="889" y="611"/>
                    <a:pt x="1328" y="450"/>
                    <a:pt x="1695" y="323"/>
                  </a:cubicBezTo>
                  <a:cubicBezTo>
                    <a:pt x="1852" y="264"/>
                    <a:pt x="1846" y="0"/>
                    <a:pt x="167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8"/>
            <p:cNvSpPr/>
            <p:nvPr/>
          </p:nvSpPr>
          <p:spPr>
            <a:xfrm>
              <a:off x="2648869" y="4496879"/>
              <a:ext cx="49597" cy="21351"/>
            </a:xfrm>
            <a:custGeom>
              <a:avLst/>
              <a:gdLst/>
              <a:ahLst/>
              <a:cxnLst/>
              <a:rect l="l" t="t" r="r" b="b"/>
              <a:pathLst>
                <a:path w="3194" h="1375" extrusionOk="0">
                  <a:moveTo>
                    <a:pt x="261" y="1"/>
                  </a:moveTo>
                  <a:cubicBezTo>
                    <a:pt x="105" y="1"/>
                    <a:pt x="1" y="223"/>
                    <a:pt x="167" y="309"/>
                  </a:cubicBezTo>
                  <a:cubicBezTo>
                    <a:pt x="996" y="729"/>
                    <a:pt x="2015" y="1296"/>
                    <a:pt x="2952" y="1374"/>
                  </a:cubicBezTo>
                  <a:cubicBezTo>
                    <a:pt x="2957" y="1375"/>
                    <a:pt x="2961" y="1375"/>
                    <a:pt x="2966" y="1375"/>
                  </a:cubicBezTo>
                  <a:cubicBezTo>
                    <a:pt x="3124" y="1375"/>
                    <a:pt x="3194" y="1119"/>
                    <a:pt x="3042" y="1051"/>
                  </a:cubicBezTo>
                  <a:cubicBezTo>
                    <a:pt x="2656" y="876"/>
                    <a:pt x="2230" y="786"/>
                    <a:pt x="1827" y="643"/>
                  </a:cubicBezTo>
                  <a:cubicBezTo>
                    <a:pt x="1319" y="465"/>
                    <a:pt x="825" y="249"/>
                    <a:pt x="339" y="20"/>
                  </a:cubicBezTo>
                  <a:cubicBezTo>
                    <a:pt x="312" y="7"/>
                    <a:pt x="286" y="1"/>
                    <a:pt x="26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8"/>
            <p:cNvSpPr/>
            <p:nvPr/>
          </p:nvSpPr>
          <p:spPr>
            <a:xfrm>
              <a:off x="2624196" y="4507080"/>
              <a:ext cx="28401" cy="40156"/>
            </a:xfrm>
            <a:custGeom>
              <a:avLst/>
              <a:gdLst/>
              <a:ahLst/>
              <a:cxnLst/>
              <a:rect l="l" t="t" r="r" b="b"/>
              <a:pathLst>
                <a:path w="1829" h="2586" extrusionOk="0">
                  <a:moveTo>
                    <a:pt x="182" y="0"/>
                  </a:moveTo>
                  <a:cubicBezTo>
                    <a:pt x="88" y="0"/>
                    <a:pt x="0" y="90"/>
                    <a:pt x="64" y="197"/>
                  </a:cubicBezTo>
                  <a:cubicBezTo>
                    <a:pt x="283" y="568"/>
                    <a:pt x="526" y="920"/>
                    <a:pt x="760" y="1281"/>
                  </a:cubicBezTo>
                  <a:cubicBezTo>
                    <a:pt x="1021" y="1687"/>
                    <a:pt x="1217" y="2157"/>
                    <a:pt x="1516" y="2534"/>
                  </a:cubicBezTo>
                  <a:cubicBezTo>
                    <a:pt x="1547" y="2570"/>
                    <a:pt x="1585" y="2586"/>
                    <a:pt x="1623" y="2586"/>
                  </a:cubicBezTo>
                  <a:cubicBezTo>
                    <a:pt x="1724" y="2586"/>
                    <a:pt x="1828" y="2478"/>
                    <a:pt x="1797" y="2368"/>
                  </a:cubicBezTo>
                  <a:cubicBezTo>
                    <a:pt x="1679" y="1957"/>
                    <a:pt x="1385" y="1587"/>
                    <a:pt x="1146" y="1234"/>
                  </a:cubicBezTo>
                  <a:cubicBezTo>
                    <a:pt x="875" y="836"/>
                    <a:pt x="588" y="446"/>
                    <a:pt x="299" y="60"/>
                  </a:cubicBezTo>
                  <a:cubicBezTo>
                    <a:pt x="267" y="18"/>
                    <a:pt x="224" y="0"/>
                    <a:pt x="18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8"/>
            <p:cNvSpPr/>
            <p:nvPr/>
          </p:nvSpPr>
          <p:spPr>
            <a:xfrm>
              <a:off x="2621293" y="4119857"/>
              <a:ext cx="8742" cy="42842"/>
            </a:xfrm>
            <a:custGeom>
              <a:avLst/>
              <a:gdLst/>
              <a:ahLst/>
              <a:cxnLst/>
              <a:rect l="l" t="t" r="r" b="b"/>
              <a:pathLst>
                <a:path w="563" h="2759" extrusionOk="0">
                  <a:moveTo>
                    <a:pt x="172" y="1"/>
                  </a:moveTo>
                  <a:cubicBezTo>
                    <a:pt x="88" y="1"/>
                    <a:pt x="0" y="75"/>
                    <a:pt x="16" y="188"/>
                  </a:cubicBezTo>
                  <a:cubicBezTo>
                    <a:pt x="137" y="1007"/>
                    <a:pt x="220" y="1810"/>
                    <a:pt x="245" y="2639"/>
                  </a:cubicBezTo>
                  <a:cubicBezTo>
                    <a:pt x="248" y="2718"/>
                    <a:pt x="309" y="2758"/>
                    <a:pt x="368" y="2758"/>
                  </a:cubicBezTo>
                  <a:cubicBezTo>
                    <a:pt x="428" y="2758"/>
                    <a:pt x="487" y="2718"/>
                    <a:pt x="488" y="2639"/>
                  </a:cubicBezTo>
                  <a:cubicBezTo>
                    <a:pt x="516" y="1794"/>
                    <a:pt x="563" y="922"/>
                    <a:pt x="304" y="107"/>
                  </a:cubicBezTo>
                  <a:cubicBezTo>
                    <a:pt x="281" y="33"/>
                    <a:pt x="227" y="1"/>
                    <a:pt x="17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8"/>
            <p:cNvSpPr/>
            <p:nvPr/>
          </p:nvSpPr>
          <p:spPr>
            <a:xfrm>
              <a:off x="2395446" y="4517375"/>
              <a:ext cx="33572" cy="36305"/>
            </a:xfrm>
            <a:custGeom>
              <a:avLst/>
              <a:gdLst/>
              <a:ahLst/>
              <a:cxnLst/>
              <a:rect l="l" t="t" r="r" b="b"/>
              <a:pathLst>
                <a:path w="2162" h="2338" extrusionOk="0">
                  <a:moveTo>
                    <a:pt x="2036" y="0"/>
                  </a:moveTo>
                  <a:cubicBezTo>
                    <a:pt x="2016" y="0"/>
                    <a:pt x="1995" y="8"/>
                    <a:pt x="1976" y="26"/>
                  </a:cubicBezTo>
                  <a:cubicBezTo>
                    <a:pt x="1661" y="291"/>
                    <a:pt x="1356" y="540"/>
                    <a:pt x="1060" y="830"/>
                  </a:cubicBezTo>
                  <a:cubicBezTo>
                    <a:pt x="829" y="1055"/>
                    <a:pt x="614" y="1298"/>
                    <a:pt x="400" y="1537"/>
                  </a:cubicBezTo>
                  <a:cubicBezTo>
                    <a:pt x="247" y="1708"/>
                    <a:pt x="4" y="1920"/>
                    <a:pt x="0" y="2167"/>
                  </a:cubicBezTo>
                  <a:cubicBezTo>
                    <a:pt x="0" y="2251"/>
                    <a:pt x="79" y="2338"/>
                    <a:pt x="166" y="2338"/>
                  </a:cubicBezTo>
                  <a:cubicBezTo>
                    <a:pt x="181" y="2338"/>
                    <a:pt x="197" y="2335"/>
                    <a:pt x="212" y="2329"/>
                  </a:cubicBezTo>
                  <a:cubicBezTo>
                    <a:pt x="431" y="2241"/>
                    <a:pt x="553" y="2004"/>
                    <a:pt x="692" y="1830"/>
                  </a:cubicBezTo>
                  <a:cubicBezTo>
                    <a:pt x="898" y="1581"/>
                    <a:pt x="1113" y="1339"/>
                    <a:pt x="1327" y="1098"/>
                  </a:cubicBezTo>
                  <a:cubicBezTo>
                    <a:pt x="1602" y="793"/>
                    <a:pt x="1839" y="466"/>
                    <a:pt x="2101" y="150"/>
                  </a:cubicBezTo>
                  <a:cubicBezTo>
                    <a:pt x="2161" y="86"/>
                    <a:pt x="2104" y="0"/>
                    <a:pt x="203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8"/>
            <p:cNvSpPr/>
            <p:nvPr/>
          </p:nvSpPr>
          <p:spPr>
            <a:xfrm>
              <a:off x="2365773" y="4503881"/>
              <a:ext cx="28665" cy="30218"/>
            </a:xfrm>
            <a:custGeom>
              <a:avLst/>
              <a:gdLst/>
              <a:ahLst/>
              <a:cxnLst/>
              <a:rect l="l" t="t" r="r" b="b"/>
              <a:pathLst>
                <a:path w="1846" h="1946" extrusionOk="0">
                  <a:moveTo>
                    <a:pt x="1662" y="0"/>
                  </a:moveTo>
                  <a:cubicBezTo>
                    <a:pt x="1621" y="0"/>
                    <a:pt x="1578" y="18"/>
                    <a:pt x="1547" y="62"/>
                  </a:cubicBezTo>
                  <a:cubicBezTo>
                    <a:pt x="1320" y="382"/>
                    <a:pt x="1086" y="702"/>
                    <a:pt x="825" y="999"/>
                  </a:cubicBezTo>
                  <a:cubicBezTo>
                    <a:pt x="598" y="1258"/>
                    <a:pt x="261" y="1428"/>
                    <a:pt x="74" y="1709"/>
                  </a:cubicBezTo>
                  <a:cubicBezTo>
                    <a:pt x="0" y="1822"/>
                    <a:pt x="105" y="1946"/>
                    <a:pt x="217" y="1946"/>
                  </a:cubicBezTo>
                  <a:cubicBezTo>
                    <a:pt x="229" y="1946"/>
                    <a:pt x="240" y="1945"/>
                    <a:pt x="251" y="1942"/>
                  </a:cubicBezTo>
                  <a:cubicBezTo>
                    <a:pt x="592" y="1865"/>
                    <a:pt x="856" y="1501"/>
                    <a:pt x="1068" y="1242"/>
                  </a:cubicBezTo>
                  <a:cubicBezTo>
                    <a:pt x="1335" y="917"/>
                    <a:pt x="1557" y="554"/>
                    <a:pt x="1782" y="195"/>
                  </a:cubicBezTo>
                  <a:cubicBezTo>
                    <a:pt x="1846" y="92"/>
                    <a:pt x="1756" y="0"/>
                    <a:pt x="166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8"/>
            <p:cNvSpPr/>
            <p:nvPr/>
          </p:nvSpPr>
          <p:spPr>
            <a:xfrm>
              <a:off x="2300977" y="4484472"/>
              <a:ext cx="61289" cy="24131"/>
            </a:xfrm>
            <a:custGeom>
              <a:avLst/>
              <a:gdLst/>
              <a:ahLst/>
              <a:cxnLst/>
              <a:rect l="l" t="t" r="r" b="b"/>
              <a:pathLst>
                <a:path w="3947" h="1554" extrusionOk="0">
                  <a:moveTo>
                    <a:pt x="3759" y="0"/>
                  </a:moveTo>
                  <a:cubicBezTo>
                    <a:pt x="3738" y="0"/>
                    <a:pt x="3716" y="6"/>
                    <a:pt x="3695" y="21"/>
                  </a:cubicBezTo>
                  <a:cubicBezTo>
                    <a:pt x="2593" y="775"/>
                    <a:pt x="1410" y="825"/>
                    <a:pt x="185" y="1207"/>
                  </a:cubicBezTo>
                  <a:cubicBezTo>
                    <a:pt x="0" y="1267"/>
                    <a:pt x="26" y="1554"/>
                    <a:pt x="226" y="1554"/>
                  </a:cubicBezTo>
                  <a:cubicBezTo>
                    <a:pt x="228" y="1554"/>
                    <a:pt x="230" y="1554"/>
                    <a:pt x="232" y="1554"/>
                  </a:cubicBezTo>
                  <a:cubicBezTo>
                    <a:pt x="1512" y="1519"/>
                    <a:pt x="2868" y="1040"/>
                    <a:pt x="3852" y="223"/>
                  </a:cubicBezTo>
                  <a:cubicBezTo>
                    <a:pt x="3946" y="146"/>
                    <a:pt x="3860" y="0"/>
                    <a:pt x="375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8"/>
            <p:cNvSpPr/>
            <p:nvPr/>
          </p:nvSpPr>
          <p:spPr>
            <a:xfrm>
              <a:off x="2285093" y="4164638"/>
              <a:ext cx="19006" cy="59643"/>
            </a:xfrm>
            <a:custGeom>
              <a:avLst/>
              <a:gdLst/>
              <a:ahLst/>
              <a:cxnLst/>
              <a:rect l="l" t="t" r="r" b="b"/>
              <a:pathLst>
                <a:path w="1224" h="3841" extrusionOk="0">
                  <a:moveTo>
                    <a:pt x="631" y="0"/>
                  </a:moveTo>
                  <a:cubicBezTo>
                    <a:pt x="561" y="0"/>
                    <a:pt x="490" y="38"/>
                    <a:pt x="457" y="123"/>
                  </a:cubicBezTo>
                  <a:cubicBezTo>
                    <a:pt x="0" y="1347"/>
                    <a:pt x="214" y="2687"/>
                    <a:pt x="925" y="3773"/>
                  </a:cubicBezTo>
                  <a:cubicBezTo>
                    <a:pt x="956" y="3820"/>
                    <a:pt x="999" y="3840"/>
                    <a:pt x="1041" y="3840"/>
                  </a:cubicBezTo>
                  <a:cubicBezTo>
                    <a:pt x="1135" y="3840"/>
                    <a:pt x="1224" y="3742"/>
                    <a:pt x="1168" y="3630"/>
                  </a:cubicBezTo>
                  <a:cubicBezTo>
                    <a:pt x="623" y="2499"/>
                    <a:pt x="523" y="1440"/>
                    <a:pt x="804" y="219"/>
                  </a:cubicBezTo>
                  <a:cubicBezTo>
                    <a:pt x="835" y="84"/>
                    <a:pt x="735" y="0"/>
                    <a:pt x="63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8"/>
            <p:cNvSpPr/>
            <p:nvPr/>
          </p:nvSpPr>
          <p:spPr>
            <a:xfrm>
              <a:off x="2246445" y="4216143"/>
              <a:ext cx="32081" cy="24379"/>
            </a:xfrm>
            <a:custGeom>
              <a:avLst/>
              <a:gdLst/>
              <a:ahLst/>
              <a:cxnLst/>
              <a:rect l="l" t="t" r="r" b="b"/>
              <a:pathLst>
                <a:path w="2066" h="1570" extrusionOk="0">
                  <a:moveTo>
                    <a:pt x="222" y="1"/>
                  </a:moveTo>
                  <a:cubicBezTo>
                    <a:pt x="108" y="1"/>
                    <a:pt x="0" y="140"/>
                    <a:pt x="65" y="264"/>
                  </a:cubicBezTo>
                  <a:cubicBezTo>
                    <a:pt x="421" y="930"/>
                    <a:pt x="1133" y="1348"/>
                    <a:pt x="1835" y="1562"/>
                  </a:cubicBezTo>
                  <a:cubicBezTo>
                    <a:pt x="1852" y="1567"/>
                    <a:pt x="1868" y="1569"/>
                    <a:pt x="1883" y="1569"/>
                  </a:cubicBezTo>
                  <a:cubicBezTo>
                    <a:pt x="2027" y="1569"/>
                    <a:pt x="2065" y="1343"/>
                    <a:pt x="1913" y="1281"/>
                  </a:cubicBezTo>
                  <a:cubicBezTo>
                    <a:pt x="1255" y="1024"/>
                    <a:pt x="794" y="575"/>
                    <a:pt x="333" y="54"/>
                  </a:cubicBezTo>
                  <a:cubicBezTo>
                    <a:pt x="300" y="17"/>
                    <a:pt x="260" y="1"/>
                    <a:pt x="22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8"/>
            <p:cNvSpPr/>
            <p:nvPr/>
          </p:nvSpPr>
          <p:spPr>
            <a:xfrm>
              <a:off x="2207300" y="4254402"/>
              <a:ext cx="61600" cy="9239"/>
            </a:xfrm>
            <a:custGeom>
              <a:avLst/>
              <a:gdLst/>
              <a:ahLst/>
              <a:cxnLst/>
              <a:rect l="l" t="t" r="r" b="b"/>
              <a:pathLst>
                <a:path w="3967" h="595" extrusionOk="0">
                  <a:moveTo>
                    <a:pt x="1786" y="0"/>
                  </a:moveTo>
                  <a:cubicBezTo>
                    <a:pt x="1229" y="0"/>
                    <a:pt x="679" y="69"/>
                    <a:pt x="193" y="235"/>
                  </a:cubicBezTo>
                  <a:cubicBezTo>
                    <a:pt x="1" y="304"/>
                    <a:pt x="28" y="591"/>
                    <a:pt x="240" y="593"/>
                  </a:cubicBezTo>
                  <a:cubicBezTo>
                    <a:pt x="277" y="594"/>
                    <a:pt x="314" y="594"/>
                    <a:pt x="351" y="594"/>
                  </a:cubicBezTo>
                  <a:cubicBezTo>
                    <a:pt x="928" y="594"/>
                    <a:pt x="1508" y="486"/>
                    <a:pt x="2084" y="469"/>
                  </a:cubicBezTo>
                  <a:cubicBezTo>
                    <a:pt x="2159" y="467"/>
                    <a:pt x="2233" y="466"/>
                    <a:pt x="2307" y="466"/>
                  </a:cubicBezTo>
                  <a:cubicBezTo>
                    <a:pt x="2797" y="466"/>
                    <a:pt x="3286" y="508"/>
                    <a:pt x="3773" y="562"/>
                  </a:cubicBezTo>
                  <a:cubicBezTo>
                    <a:pt x="3779" y="562"/>
                    <a:pt x="3785" y="563"/>
                    <a:pt x="3790" y="563"/>
                  </a:cubicBezTo>
                  <a:cubicBezTo>
                    <a:pt x="3942" y="563"/>
                    <a:pt x="3966" y="309"/>
                    <a:pt x="3811" y="269"/>
                  </a:cubicBezTo>
                  <a:cubicBezTo>
                    <a:pt x="3196" y="108"/>
                    <a:pt x="2485" y="0"/>
                    <a:pt x="178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7" name="Google Shape;2047;p58"/>
          <p:cNvGrpSpPr/>
          <p:nvPr/>
        </p:nvGrpSpPr>
        <p:grpSpPr>
          <a:xfrm>
            <a:off x="7819991" y="4094228"/>
            <a:ext cx="541905" cy="485080"/>
            <a:chOff x="3712825" y="4594375"/>
            <a:chExt cx="946725" cy="847450"/>
          </a:xfrm>
        </p:grpSpPr>
        <p:sp>
          <p:nvSpPr>
            <p:cNvPr id="2048" name="Google Shape;2048;p58"/>
            <p:cNvSpPr/>
            <p:nvPr/>
          </p:nvSpPr>
          <p:spPr>
            <a:xfrm>
              <a:off x="4052600" y="4939300"/>
              <a:ext cx="481300" cy="484200"/>
            </a:xfrm>
            <a:custGeom>
              <a:avLst/>
              <a:gdLst/>
              <a:ahLst/>
              <a:cxnLst/>
              <a:rect l="l" t="t" r="r" b="b"/>
              <a:pathLst>
                <a:path w="19252" h="19368" extrusionOk="0">
                  <a:moveTo>
                    <a:pt x="18505" y="0"/>
                  </a:moveTo>
                  <a:cubicBezTo>
                    <a:pt x="18275" y="0"/>
                    <a:pt x="18015" y="69"/>
                    <a:pt x="17759" y="176"/>
                  </a:cubicBezTo>
                  <a:lnTo>
                    <a:pt x="17759" y="198"/>
                  </a:lnTo>
                  <a:cubicBezTo>
                    <a:pt x="17767" y="378"/>
                    <a:pt x="17605" y="481"/>
                    <a:pt x="17451" y="481"/>
                  </a:cubicBezTo>
                  <a:cubicBezTo>
                    <a:pt x="17387" y="481"/>
                    <a:pt x="17325" y="464"/>
                    <a:pt x="17276" y="427"/>
                  </a:cubicBezTo>
                  <a:cubicBezTo>
                    <a:pt x="17024" y="586"/>
                    <a:pt x="16796" y="764"/>
                    <a:pt x="16649" y="929"/>
                  </a:cubicBezTo>
                  <a:cubicBezTo>
                    <a:pt x="15634" y="2044"/>
                    <a:pt x="15646" y="3540"/>
                    <a:pt x="15999" y="4937"/>
                  </a:cubicBezTo>
                  <a:cubicBezTo>
                    <a:pt x="16518" y="6999"/>
                    <a:pt x="17581" y="9094"/>
                    <a:pt x="17525" y="11264"/>
                  </a:cubicBezTo>
                  <a:cubicBezTo>
                    <a:pt x="17451" y="14033"/>
                    <a:pt x="15736" y="17148"/>
                    <a:pt x="12868" y="17840"/>
                  </a:cubicBezTo>
                  <a:cubicBezTo>
                    <a:pt x="12313" y="17974"/>
                    <a:pt x="11751" y="18037"/>
                    <a:pt x="11188" y="18037"/>
                  </a:cubicBezTo>
                  <a:cubicBezTo>
                    <a:pt x="6493" y="18037"/>
                    <a:pt x="1779" y="13639"/>
                    <a:pt x="1305" y="9053"/>
                  </a:cubicBezTo>
                  <a:cubicBezTo>
                    <a:pt x="985" y="9200"/>
                    <a:pt x="619" y="9283"/>
                    <a:pt x="207" y="9283"/>
                  </a:cubicBezTo>
                  <a:cubicBezTo>
                    <a:pt x="190" y="9283"/>
                    <a:pt x="173" y="9283"/>
                    <a:pt x="156" y="9283"/>
                  </a:cubicBezTo>
                  <a:lnTo>
                    <a:pt x="156" y="9283"/>
                  </a:lnTo>
                  <a:cubicBezTo>
                    <a:pt x="168" y="9922"/>
                    <a:pt x="1" y="10576"/>
                    <a:pt x="144" y="11227"/>
                  </a:cubicBezTo>
                  <a:cubicBezTo>
                    <a:pt x="368" y="12239"/>
                    <a:pt x="791" y="13195"/>
                    <a:pt x="1389" y="14039"/>
                  </a:cubicBezTo>
                  <a:cubicBezTo>
                    <a:pt x="2595" y="15750"/>
                    <a:pt x="4221" y="17226"/>
                    <a:pt x="6065" y="18230"/>
                  </a:cubicBezTo>
                  <a:cubicBezTo>
                    <a:pt x="7436" y="18976"/>
                    <a:pt x="9019" y="19367"/>
                    <a:pt x="10588" y="19367"/>
                  </a:cubicBezTo>
                  <a:cubicBezTo>
                    <a:pt x="13233" y="19367"/>
                    <a:pt x="15840" y="18257"/>
                    <a:pt x="17331" y="15868"/>
                  </a:cubicBezTo>
                  <a:cubicBezTo>
                    <a:pt x="18415" y="14137"/>
                    <a:pt x="18933" y="11956"/>
                    <a:pt x="18490" y="9929"/>
                  </a:cubicBezTo>
                  <a:cubicBezTo>
                    <a:pt x="18184" y="8521"/>
                    <a:pt x="17733" y="7146"/>
                    <a:pt x="17453" y="5733"/>
                  </a:cubicBezTo>
                  <a:cubicBezTo>
                    <a:pt x="17141" y="4156"/>
                    <a:pt x="16660" y="891"/>
                    <a:pt x="18979" y="891"/>
                  </a:cubicBezTo>
                  <a:cubicBezTo>
                    <a:pt x="19064" y="891"/>
                    <a:pt x="19154" y="896"/>
                    <a:pt x="19247" y="905"/>
                  </a:cubicBezTo>
                  <a:cubicBezTo>
                    <a:pt x="19251" y="237"/>
                    <a:pt x="18931" y="0"/>
                    <a:pt x="18505"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8"/>
            <p:cNvSpPr/>
            <p:nvPr/>
          </p:nvSpPr>
          <p:spPr>
            <a:xfrm>
              <a:off x="3724600" y="4659600"/>
              <a:ext cx="132925" cy="346025"/>
            </a:xfrm>
            <a:custGeom>
              <a:avLst/>
              <a:gdLst/>
              <a:ahLst/>
              <a:cxnLst/>
              <a:rect l="l" t="t" r="r" b="b"/>
              <a:pathLst>
                <a:path w="5317" h="13841" extrusionOk="0">
                  <a:moveTo>
                    <a:pt x="4729" y="0"/>
                  </a:moveTo>
                  <a:cubicBezTo>
                    <a:pt x="1" y="2922"/>
                    <a:pt x="315" y="9324"/>
                    <a:pt x="3109" y="13526"/>
                  </a:cubicBezTo>
                  <a:cubicBezTo>
                    <a:pt x="3180" y="13632"/>
                    <a:pt x="3251" y="13737"/>
                    <a:pt x="3327" y="13841"/>
                  </a:cubicBezTo>
                  <a:cubicBezTo>
                    <a:pt x="3813" y="13647"/>
                    <a:pt x="4152" y="13345"/>
                    <a:pt x="4346" y="12841"/>
                  </a:cubicBezTo>
                  <a:cubicBezTo>
                    <a:pt x="4008" y="12407"/>
                    <a:pt x="3710" y="11944"/>
                    <a:pt x="3455" y="11458"/>
                  </a:cubicBezTo>
                  <a:cubicBezTo>
                    <a:pt x="1630" y="7965"/>
                    <a:pt x="1732" y="3019"/>
                    <a:pt x="5317" y="643"/>
                  </a:cubicBezTo>
                  <a:cubicBezTo>
                    <a:pt x="5109" y="441"/>
                    <a:pt x="4911" y="226"/>
                    <a:pt x="4729"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8"/>
            <p:cNvSpPr/>
            <p:nvPr/>
          </p:nvSpPr>
          <p:spPr>
            <a:xfrm>
              <a:off x="4085600" y="4637725"/>
              <a:ext cx="174000" cy="297100"/>
            </a:xfrm>
            <a:custGeom>
              <a:avLst/>
              <a:gdLst/>
              <a:ahLst/>
              <a:cxnLst/>
              <a:rect l="l" t="t" r="r" b="b"/>
              <a:pathLst>
                <a:path w="6960" h="11884" extrusionOk="0">
                  <a:moveTo>
                    <a:pt x="60" y="1"/>
                  </a:moveTo>
                  <a:cubicBezTo>
                    <a:pt x="44" y="253"/>
                    <a:pt x="28" y="518"/>
                    <a:pt x="1" y="779"/>
                  </a:cubicBezTo>
                  <a:cubicBezTo>
                    <a:pt x="3670" y="1645"/>
                    <a:pt x="6149" y="4670"/>
                    <a:pt x="5692" y="8550"/>
                  </a:cubicBezTo>
                  <a:cubicBezTo>
                    <a:pt x="5556" y="9650"/>
                    <a:pt x="5253" y="10723"/>
                    <a:pt x="4795" y="11731"/>
                  </a:cubicBezTo>
                  <a:cubicBezTo>
                    <a:pt x="5028" y="11843"/>
                    <a:pt x="5263" y="11884"/>
                    <a:pt x="5507" y="11884"/>
                  </a:cubicBezTo>
                  <a:cubicBezTo>
                    <a:pt x="5704" y="11884"/>
                    <a:pt x="5907" y="11857"/>
                    <a:pt x="6121" y="11821"/>
                  </a:cubicBezTo>
                  <a:cubicBezTo>
                    <a:pt x="6664" y="10469"/>
                    <a:pt x="6960" y="9028"/>
                    <a:pt x="6956" y="7580"/>
                  </a:cubicBezTo>
                  <a:cubicBezTo>
                    <a:pt x="6944" y="3325"/>
                    <a:pt x="4306" y="352"/>
                    <a:pt x="60"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8"/>
            <p:cNvSpPr/>
            <p:nvPr/>
          </p:nvSpPr>
          <p:spPr>
            <a:xfrm>
              <a:off x="3837350" y="4620075"/>
              <a:ext cx="59450" cy="65500"/>
            </a:xfrm>
            <a:custGeom>
              <a:avLst/>
              <a:gdLst/>
              <a:ahLst/>
              <a:cxnLst/>
              <a:rect l="l" t="t" r="r" b="b"/>
              <a:pathLst>
                <a:path w="2378" h="2620" extrusionOk="0">
                  <a:moveTo>
                    <a:pt x="629" y="0"/>
                  </a:moveTo>
                  <a:cubicBezTo>
                    <a:pt x="417" y="0"/>
                    <a:pt x="203" y="102"/>
                    <a:pt x="1" y="352"/>
                  </a:cubicBezTo>
                  <a:cubicBezTo>
                    <a:pt x="278" y="834"/>
                    <a:pt x="667" y="1271"/>
                    <a:pt x="1063" y="1653"/>
                  </a:cubicBezTo>
                  <a:cubicBezTo>
                    <a:pt x="1414" y="1990"/>
                    <a:pt x="1851" y="2482"/>
                    <a:pt x="2340" y="2612"/>
                  </a:cubicBezTo>
                  <a:cubicBezTo>
                    <a:pt x="2350" y="2616"/>
                    <a:pt x="2360" y="2617"/>
                    <a:pt x="2371" y="2619"/>
                  </a:cubicBezTo>
                  <a:cubicBezTo>
                    <a:pt x="2378" y="2559"/>
                    <a:pt x="2376" y="2500"/>
                    <a:pt x="2365" y="2441"/>
                  </a:cubicBezTo>
                  <a:cubicBezTo>
                    <a:pt x="2287" y="2065"/>
                    <a:pt x="2153" y="1681"/>
                    <a:pt x="2006" y="1329"/>
                  </a:cubicBezTo>
                  <a:cubicBezTo>
                    <a:pt x="1765" y="753"/>
                    <a:pt x="1206" y="0"/>
                    <a:pt x="629"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8"/>
            <p:cNvSpPr/>
            <p:nvPr/>
          </p:nvSpPr>
          <p:spPr>
            <a:xfrm>
              <a:off x="4038175" y="4608125"/>
              <a:ext cx="39500" cy="86300"/>
            </a:xfrm>
            <a:custGeom>
              <a:avLst/>
              <a:gdLst/>
              <a:ahLst/>
              <a:cxnLst/>
              <a:rect l="l" t="t" r="r" b="b"/>
              <a:pathLst>
                <a:path w="1580" h="3452" extrusionOk="0">
                  <a:moveTo>
                    <a:pt x="1580" y="1"/>
                  </a:moveTo>
                  <a:cubicBezTo>
                    <a:pt x="606" y="104"/>
                    <a:pt x="0" y="1359"/>
                    <a:pt x="16" y="2243"/>
                  </a:cubicBezTo>
                  <a:cubicBezTo>
                    <a:pt x="23" y="2569"/>
                    <a:pt x="350" y="3452"/>
                    <a:pt x="677" y="3452"/>
                  </a:cubicBezTo>
                  <a:cubicBezTo>
                    <a:pt x="779" y="3452"/>
                    <a:pt x="880" y="3366"/>
                    <a:pt x="972" y="3153"/>
                  </a:cubicBezTo>
                  <a:cubicBezTo>
                    <a:pt x="1400" y="2166"/>
                    <a:pt x="1356" y="1044"/>
                    <a:pt x="1580"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8"/>
            <p:cNvSpPr/>
            <p:nvPr/>
          </p:nvSpPr>
          <p:spPr>
            <a:xfrm>
              <a:off x="4525825" y="4860150"/>
              <a:ext cx="117550" cy="157525"/>
            </a:xfrm>
            <a:custGeom>
              <a:avLst/>
              <a:gdLst/>
              <a:ahLst/>
              <a:cxnLst/>
              <a:rect l="l" t="t" r="r" b="b"/>
              <a:pathLst>
                <a:path w="4702" h="6301" extrusionOk="0">
                  <a:moveTo>
                    <a:pt x="1434" y="0"/>
                  </a:moveTo>
                  <a:cubicBezTo>
                    <a:pt x="881" y="0"/>
                    <a:pt x="431" y="287"/>
                    <a:pt x="0" y="654"/>
                  </a:cubicBezTo>
                  <a:cubicBezTo>
                    <a:pt x="49" y="644"/>
                    <a:pt x="100" y="636"/>
                    <a:pt x="150" y="632"/>
                  </a:cubicBezTo>
                  <a:cubicBezTo>
                    <a:pt x="252" y="620"/>
                    <a:pt x="354" y="615"/>
                    <a:pt x="455" y="615"/>
                  </a:cubicBezTo>
                  <a:cubicBezTo>
                    <a:pt x="1664" y="615"/>
                    <a:pt x="2827" y="1386"/>
                    <a:pt x="3253" y="2538"/>
                  </a:cubicBezTo>
                  <a:cubicBezTo>
                    <a:pt x="3763" y="3915"/>
                    <a:pt x="3177" y="5525"/>
                    <a:pt x="1876" y="6211"/>
                  </a:cubicBezTo>
                  <a:cubicBezTo>
                    <a:pt x="2151" y="6264"/>
                    <a:pt x="2437" y="6301"/>
                    <a:pt x="2714" y="6301"/>
                  </a:cubicBezTo>
                  <a:cubicBezTo>
                    <a:pt x="3376" y="6301"/>
                    <a:pt x="3987" y="6093"/>
                    <a:pt x="4292" y="5407"/>
                  </a:cubicBezTo>
                  <a:cubicBezTo>
                    <a:pt x="4701" y="4494"/>
                    <a:pt x="4461" y="3354"/>
                    <a:pt x="4090" y="2466"/>
                  </a:cubicBezTo>
                  <a:cubicBezTo>
                    <a:pt x="3710" y="1564"/>
                    <a:pt x="3050" y="476"/>
                    <a:pt x="2075" y="121"/>
                  </a:cubicBezTo>
                  <a:cubicBezTo>
                    <a:pt x="1846" y="37"/>
                    <a:pt x="1633" y="0"/>
                    <a:pt x="1434"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8"/>
            <p:cNvSpPr/>
            <p:nvPr/>
          </p:nvSpPr>
          <p:spPr>
            <a:xfrm>
              <a:off x="4497125" y="4891975"/>
              <a:ext cx="106525" cy="114700"/>
            </a:xfrm>
            <a:custGeom>
              <a:avLst/>
              <a:gdLst/>
              <a:ahLst/>
              <a:cxnLst/>
              <a:rect l="l" t="t" r="r" b="b"/>
              <a:pathLst>
                <a:path w="4261" h="4588" extrusionOk="0">
                  <a:moveTo>
                    <a:pt x="1630" y="0"/>
                  </a:moveTo>
                  <a:cubicBezTo>
                    <a:pt x="1504" y="0"/>
                    <a:pt x="1376" y="13"/>
                    <a:pt x="1249" y="42"/>
                  </a:cubicBezTo>
                  <a:cubicBezTo>
                    <a:pt x="430" y="226"/>
                    <a:pt x="85" y="796"/>
                    <a:pt x="0" y="1510"/>
                  </a:cubicBezTo>
                  <a:cubicBezTo>
                    <a:pt x="338" y="1387"/>
                    <a:pt x="671" y="1313"/>
                    <a:pt x="969" y="1313"/>
                  </a:cubicBezTo>
                  <a:cubicBezTo>
                    <a:pt x="1701" y="1313"/>
                    <a:pt x="2218" y="1756"/>
                    <a:pt x="2047" y="2998"/>
                  </a:cubicBezTo>
                  <a:cubicBezTo>
                    <a:pt x="2031" y="3113"/>
                    <a:pt x="1953" y="3176"/>
                    <a:pt x="1859" y="3197"/>
                  </a:cubicBezTo>
                  <a:cubicBezTo>
                    <a:pt x="1841" y="3334"/>
                    <a:pt x="1747" y="3452"/>
                    <a:pt x="1555" y="3452"/>
                  </a:cubicBezTo>
                  <a:cubicBezTo>
                    <a:pt x="1146" y="3452"/>
                    <a:pt x="834" y="3564"/>
                    <a:pt x="607" y="3760"/>
                  </a:cubicBezTo>
                  <a:cubicBezTo>
                    <a:pt x="818" y="4078"/>
                    <a:pt x="999" y="4434"/>
                    <a:pt x="1404" y="4536"/>
                  </a:cubicBezTo>
                  <a:cubicBezTo>
                    <a:pt x="1539" y="4571"/>
                    <a:pt x="1674" y="4588"/>
                    <a:pt x="1808" y="4588"/>
                  </a:cubicBezTo>
                  <a:cubicBezTo>
                    <a:pt x="2155" y="4588"/>
                    <a:pt x="2491" y="4475"/>
                    <a:pt x="2790" y="4275"/>
                  </a:cubicBezTo>
                  <a:cubicBezTo>
                    <a:pt x="3780" y="3609"/>
                    <a:pt x="4260" y="2300"/>
                    <a:pt x="3609" y="1216"/>
                  </a:cubicBezTo>
                  <a:cubicBezTo>
                    <a:pt x="3208" y="545"/>
                    <a:pt x="2439" y="0"/>
                    <a:pt x="1630"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8"/>
            <p:cNvSpPr/>
            <p:nvPr/>
          </p:nvSpPr>
          <p:spPr>
            <a:xfrm>
              <a:off x="3993725" y="5106450"/>
              <a:ext cx="108750" cy="49150"/>
            </a:xfrm>
            <a:custGeom>
              <a:avLst/>
              <a:gdLst/>
              <a:ahLst/>
              <a:cxnLst/>
              <a:rect l="l" t="t" r="r" b="b"/>
              <a:pathLst>
                <a:path w="4350" h="1966" extrusionOk="0">
                  <a:moveTo>
                    <a:pt x="4349" y="1"/>
                  </a:moveTo>
                  <a:cubicBezTo>
                    <a:pt x="3881" y="217"/>
                    <a:pt x="3395" y="393"/>
                    <a:pt x="2897" y="524"/>
                  </a:cubicBezTo>
                  <a:cubicBezTo>
                    <a:pt x="1981" y="757"/>
                    <a:pt x="1082" y="871"/>
                    <a:pt x="206" y="871"/>
                  </a:cubicBezTo>
                  <a:cubicBezTo>
                    <a:pt x="137" y="871"/>
                    <a:pt x="69" y="871"/>
                    <a:pt x="0" y="869"/>
                  </a:cubicBezTo>
                  <a:lnTo>
                    <a:pt x="0" y="869"/>
                  </a:lnTo>
                  <a:cubicBezTo>
                    <a:pt x="206" y="1052"/>
                    <a:pt x="368" y="1305"/>
                    <a:pt x="623" y="1451"/>
                  </a:cubicBezTo>
                  <a:cubicBezTo>
                    <a:pt x="1113" y="1732"/>
                    <a:pt x="1674" y="1938"/>
                    <a:pt x="2244" y="1963"/>
                  </a:cubicBezTo>
                  <a:cubicBezTo>
                    <a:pt x="2292" y="1965"/>
                    <a:pt x="2340" y="1966"/>
                    <a:pt x="2387" y="1966"/>
                  </a:cubicBezTo>
                  <a:cubicBezTo>
                    <a:pt x="3662" y="1966"/>
                    <a:pt x="4349" y="1241"/>
                    <a:pt x="4349"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8"/>
            <p:cNvSpPr/>
            <p:nvPr/>
          </p:nvSpPr>
          <p:spPr>
            <a:xfrm>
              <a:off x="3813750" y="4940500"/>
              <a:ext cx="418125" cy="169225"/>
            </a:xfrm>
            <a:custGeom>
              <a:avLst/>
              <a:gdLst/>
              <a:ahLst/>
              <a:cxnLst/>
              <a:rect l="l" t="t" r="r" b="b"/>
              <a:pathLst>
                <a:path w="16725" h="6769" extrusionOk="0">
                  <a:moveTo>
                    <a:pt x="15485" y="0"/>
                  </a:moveTo>
                  <a:cubicBezTo>
                    <a:pt x="14410" y="2147"/>
                    <a:pt x="12623" y="3938"/>
                    <a:pt x="10308" y="4677"/>
                  </a:cubicBezTo>
                  <a:cubicBezTo>
                    <a:pt x="9465" y="4946"/>
                    <a:pt x="8609" y="5073"/>
                    <a:pt x="7764" y="5073"/>
                  </a:cubicBezTo>
                  <a:cubicBezTo>
                    <a:pt x="5246" y="5073"/>
                    <a:pt x="2827" y="3940"/>
                    <a:pt x="1141" y="2035"/>
                  </a:cubicBezTo>
                  <a:cubicBezTo>
                    <a:pt x="882" y="2468"/>
                    <a:pt x="483" y="2758"/>
                    <a:pt x="0" y="2926"/>
                  </a:cubicBezTo>
                  <a:cubicBezTo>
                    <a:pt x="1880" y="5353"/>
                    <a:pt x="4635" y="6768"/>
                    <a:pt x="7509" y="6768"/>
                  </a:cubicBezTo>
                  <a:cubicBezTo>
                    <a:pt x="9046" y="6768"/>
                    <a:pt x="10617" y="6364"/>
                    <a:pt x="12108" y="5492"/>
                  </a:cubicBezTo>
                  <a:cubicBezTo>
                    <a:pt x="14120" y="4314"/>
                    <a:pt x="15731" y="2464"/>
                    <a:pt x="16725" y="331"/>
                  </a:cubicBezTo>
                  <a:lnTo>
                    <a:pt x="16725" y="331"/>
                  </a:lnTo>
                  <a:cubicBezTo>
                    <a:pt x="16694" y="333"/>
                    <a:pt x="16663" y="333"/>
                    <a:pt x="16632" y="333"/>
                  </a:cubicBezTo>
                  <a:cubicBezTo>
                    <a:pt x="16230" y="333"/>
                    <a:pt x="15830" y="211"/>
                    <a:pt x="15485"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8"/>
            <p:cNvSpPr/>
            <p:nvPr/>
          </p:nvSpPr>
          <p:spPr>
            <a:xfrm>
              <a:off x="3712825" y="4594375"/>
              <a:ext cx="946725" cy="847450"/>
            </a:xfrm>
            <a:custGeom>
              <a:avLst/>
              <a:gdLst/>
              <a:ahLst/>
              <a:cxnLst/>
              <a:rect l="l" t="t" r="r" b="b"/>
              <a:pathLst>
                <a:path w="37869" h="33898" extrusionOk="0">
                  <a:moveTo>
                    <a:pt x="5610" y="1028"/>
                  </a:moveTo>
                  <a:cubicBezTo>
                    <a:pt x="6187" y="1028"/>
                    <a:pt x="6746" y="1782"/>
                    <a:pt x="6987" y="2358"/>
                  </a:cubicBezTo>
                  <a:cubicBezTo>
                    <a:pt x="7134" y="2709"/>
                    <a:pt x="7268" y="3093"/>
                    <a:pt x="7346" y="3469"/>
                  </a:cubicBezTo>
                  <a:cubicBezTo>
                    <a:pt x="7357" y="3528"/>
                    <a:pt x="7359" y="3587"/>
                    <a:pt x="7352" y="3647"/>
                  </a:cubicBezTo>
                  <a:cubicBezTo>
                    <a:pt x="7341" y="3646"/>
                    <a:pt x="7331" y="3644"/>
                    <a:pt x="7321" y="3641"/>
                  </a:cubicBezTo>
                  <a:cubicBezTo>
                    <a:pt x="6832" y="3510"/>
                    <a:pt x="6395" y="3018"/>
                    <a:pt x="6044" y="2681"/>
                  </a:cubicBezTo>
                  <a:cubicBezTo>
                    <a:pt x="5648" y="2299"/>
                    <a:pt x="5259" y="1863"/>
                    <a:pt x="4982" y="1380"/>
                  </a:cubicBezTo>
                  <a:cubicBezTo>
                    <a:pt x="5184" y="1130"/>
                    <a:pt x="5398" y="1028"/>
                    <a:pt x="5610" y="1028"/>
                  </a:cubicBezTo>
                  <a:close/>
                  <a:moveTo>
                    <a:pt x="14594" y="551"/>
                  </a:moveTo>
                  <a:lnTo>
                    <a:pt x="14594" y="551"/>
                  </a:lnTo>
                  <a:cubicBezTo>
                    <a:pt x="14370" y="1594"/>
                    <a:pt x="14414" y="2715"/>
                    <a:pt x="13986" y="3703"/>
                  </a:cubicBezTo>
                  <a:cubicBezTo>
                    <a:pt x="13894" y="3916"/>
                    <a:pt x="13793" y="4002"/>
                    <a:pt x="13691" y="4002"/>
                  </a:cubicBezTo>
                  <a:cubicBezTo>
                    <a:pt x="13364" y="4002"/>
                    <a:pt x="13037" y="3119"/>
                    <a:pt x="13030" y="2793"/>
                  </a:cubicBezTo>
                  <a:cubicBezTo>
                    <a:pt x="13016" y="1909"/>
                    <a:pt x="13620" y="653"/>
                    <a:pt x="14594" y="551"/>
                  </a:cubicBezTo>
                  <a:close/>
                  <a:moveTo>
                    <a:pt x="14971" y="1735"/>
                  </a:moveTo>
                  <a:cubicBezTo>
                    <a:pt x="19217" y="2087"/>
                    <a:pt x="21855" y="5059"/>
                    <a:pt x="21867" y="9314"/>
                  </a:cubicBezTo>
                  <a:cubicBezTo>
                    <a:pt x="21871" y="10762"/>
                    <a:pt x="21574" y="12204"/>
                    <a:pt x="21032" y="13557"/>
                  </a:cubicBezTo>
                  <a:cubicBezTo>
                    <a:pt x="20819" y="13592"/>
                    <a:pt x="20616" y="13618"/>
                    <a:pt x="20420" y="13618"/>
                  </a:cubicBezTo>
                  <a:cubicBezTo>
                    <a:pt x="20175" y="13618"/>
                    <a:pt x="19939" y="13577"/>
                    <a:pt x="19706" y="13465"/>
                  </a:cubicBezTo>
                  <a:cubicBezTo>
                    <a:pt x="20164" y="12457"/>
                    <a:pt x="20467" y="11384"/>
                    <a:pt x="20603" y="10286"/>
                  </a:cubicBezTo>
                  <a:cubicBezTo>
                    <a:pt x="21060" y="6404"/>
                    <a:pt x="18581" y="3379"/>
                    <a:pt x="14912" y="2513"/>
                  </a:cubicBezTo>
                  <a:cubicBezTo>
                    <a:pt x="14940" y="2252"/>
                    <a:pt x="14956" y="1987"/>
                    <a:pt x="14971" y="1735"/>
                  </a:cubicBezTo>
                  <a:close/>
                  <a:moveTo>
                    <a:pt x="5200" y="2609"/>
                  </a:moveTo>
                  <a:cubicBezTo>
                    <a:pt x="5382" y="2835"/>
                    <a:pt x="5579" y="3050"/>
                    <a:pt x="5788" y="3252"/>
                  </a:cubicBezTo>
                  <a:cubicBezTo>
                    <a:pt x="2203" y="5628"/>
                    <a:pt x="2101" y="10574"/>
                    <a:pt x="3926" y="14066"/>
                  </a:cubicBezTo>
                  <a:cubicBezTo>
                    <a:pt x="4181" y="14553"/>
                    <a:pt x="4479" y="15015"/>
                    <a:pt x="4816" y="15449"/>
                  </a:cubicBezTo>
                  <a:cubicBezTo>
                    <a:pt x="4623" y="15954"/>
                    <a:pt x="4284" y="16256"/>
                    <a:pt x="3798" y="16449"/>
                  </a:cubicBezTo>
                  <a:cubicBezTo>
                    <a:pt x="3722" y="16346"/>
                    <a:pt x="3651" y="16241"/>
                    <a:pt x="3579" y="16135"/>
                  </a:cubicBezTo>
                  <a:cubicBezTo>
                    <a:pt x="786" y="11933"/>
                    <a:pt x="471" y="5531"/>
                    <a:pt x="5200" y="2609"/>
                  </a:cubicBezTo>
                  <a:close/>
                  <a:moveTo>
                    <a:pt x="33002" y="11904"/>
                  </a:moveTo>
                  <a:cubicBezTo>
                    <a:pt x="33811" y="11904"/>
                    <a:pt x="34580" y="12449"/>
                    <a:pt x="34981" y="13120"/>
                  </a:cubicBezTo>
                  <a:cubicBezTo>
                    <a:pt x="35632" y="14204"/>
                    <a:pt x="35152" y="15512"/>
                    <a:pt x="34162" y="16178"/>
                  </a:cubicBezTo>
                  <a:cubicBezTo>
                    <a:pt x="33863" y="16379"/>
                    <a:pt x="33526" y="16491"/>
                    <a:pt x="33179" y="16491"/>
                  </a:cubicBezTo>
                  <a:cubicBezTo>
                    <a:pt x="33045" y="16491"/>
                    <a:pt x="32910" y="16475"/>
                    <a:pt x="32775" y="16440"/>
                  </a:cubicBezTo>
                  <a:cubicBezTo>
                    <a:pt x="32371" y="16337"/>
                    <a:pt x="32190" y="15982"/>
                    <a:pt x="31979" y="15664"/>
                  </a:cubicBezTo>
                  <a:cubicBezTo>
                    <a:pt x="32206" y="15468"/>
                    <a:pt x="32518" y="15356"/>
                    <a:pt x="32926" y="15356"/>
                  </a:cubicBezTo>
                  <a:cubicBezTo>
                    <a:pt x="33119" y="15356"/>
                    <a:pt x="33212" y="15237"/>
                    <a:pt x="33231" y="15100"/>
                  </a:cubicBezTo>
                  <a:cubicBezTo>
                    <a:pt x="33325" y="15078"/>
                    <a:pt x="33403" y="15016"/>
                    <a:pt x="33418" y="14902"/>
                  </a:cubicBezTo>
                  <a:cubicBezTo>
                    <a:pt x="33588" y="13659"/>
                    <a:pt x="33070" y="13217"/>
                    <a:pt x="32339" y="13217"/>
                  </a:cubicBezTo>
                  <a:cubicBezTo>
                    <a:pt x="32041" y="13217"/>
                    <a:pt x="31708" y="13290"/>
                    <a:pt x="31371" y="13412"/>
                  </a:cubicBezTo>
                  <a:cubicBezTo>
                    <a:pt x="31455" y="12699"/>
                    <a:pt x="31801" y="12129"/>
                    <a:pt x="32620" y="11946"/>
                  </a:cubicBezTo>
                  <a:cubicBezTo>
                    <a:pt x="32747" y="11917"/>
                    <a:pt x="32875" y="11904"/>
                    <a:pt x="33002" y="11904"/>
                  </a:cubicBezTo>
                  <a:close/>
                  <a:moveTo>
                    <a:pt x="33955" y="10631"/>
                  </a:moveTo>
                  <a:cubicBezTo>
                    <a:pt x="34154" y="10631"/>
                    <a:pt x="34366" y="10668"/>
                    <a:pt x="34595" y="10752"/>
                  </a:cubicBezTo>
                  <a:cubicBezTo>
                    <a:pt x="35570" y="11107"/>
                    <a:pt x="36230" y="12195"/>
                    <a:pt x="36610" y="13098"/>
                  </a:cubicBezTo>
                  <a:cubicBezTo>
                    <a:pt x="36981" y="13986"/>
                    <a:pt x="37220" y="15125"/>
                    <a:pt x="36812" y="16038"/>
                  </a:cubicBezTo>
                  <a:cubicBezTo>
                    <a:pt x="36507" y="16724"/>
                    <a:pt x="35896" y="16932"/>
                    <a:pt x="35234" y="16932"/>
                  </a:cubicBezTo>
                  <a:cubicBezTo>
                    <a:pt x="34957" y="16932"/>
                    <a:pt x="34671" y="16895"/>
                    <a:pt x="34396" y="16842"/>
                  </a:cubicBezTo>
                  <a:cubicBezTo>
                    <a:pt x="35697" y="16156"/>
                    <a:pt x="36284" y="14546"/>
                    <a:pt x="35773" y="13169"/>
                  </a:cubicBezTo>
                  <a:cubicBezTo>
                    <a:pt x="35348" y="12017"/>
                    <a:pt x="34186" y="11246"/>
                    <a:pt x="32975" y="11246"/>
                  </a:cubicBezTo>
                  <a:cubicBezTo>
                    <a:pt x="32874" y="11246"/>
                    <a:pt x="32772" y="11251"/>
                    <a:pt x="32670" y="11263"/>
                  </a:cubicBezTo>
                  <a:cubicBezTo>
                    <a:pt x="32620" y="11267"/>
                    <a:pt x="32569" y="11275"/>
                    <a:pt x="32520" y="11285"/>
                  </a:cubicBezTo>
                  <a:cubicBezTo>
                    <a:pt x="32952" y="10918"/>
                    <a:pt x="33402" y="10631"/>
                    <a:pt x="33955" y="10631"/>
                  </a:cubicBezTo>
                  <a:close/>
                  <a:moveTo>
                    <a:pt x="19523" y="13845"/>
                  </a:moveTo>
                  <a:cubicBezTo>
                    <a:pt x="19866" y="14056"/>
                    <a:pt x="20264" y="14179"/>
                    <a:pt x="20665" y="14179"/>
                  </a:cubicBezTo>
                  <a:cubicBezTo>
                    <a:pt x="20697" y="14179"/>
                    <a:pt x="20729" y="14178"/>
                    <a:pt x="20761" y="14176"/>
                  </a:cubicBezTo>
                  <a:lnTo>
                    <a:pt x="20761" y="14176"/>
                  </a:lnTo>
                  <a:cubicBezTo>
                    <a:pt x="19768" y="16310"/>
                    <a:pt x="18157" y="18160"/>
                    <a:pt x="16146" y="19337"/>
                  </a:cubicBezTo>
                  <a:cubicBezTo>
                    <a:pt x="14656" y="20209"/>
                    <a:pt x="13084" y="20613"/>
                    <a:pt x="11547" y="20613"/>
                  </a:cubicBezTo>
                  <a:cubicBezTo>
                    <a:pt x="8672" y="20613"/>
                    <a:pt x="5917" y="19198"/>
                    <a:pt x="4037" y="16770"/>
                  </a:cubicBezTo>
                  <a:cubicBezTo>
                    <a:pt x="4521" y="16602"/>
                    <a:pt x="4919" y="16313"/>
                    <a:pt x="5178" y="15880"/>
                  </a:cubicBezTo>
                  <a:cubicBezTo>
                    <a:pt x="6864" y="17784"/>
                    <a:pt x="9283" y="18918"/>
                    <a:pt x="11800" y="18918"/>
                  </a:cubicBezTo>
                  <a:cubicBezTo>
                    <a:pt x="12645" y="18918"/>
                    <a:pt x="13502" y="18790"/>
                    <a:pt x="14345" y="18520"/>
                  </a:cubicBezTo>
                  <a:cubicBezTo>
                    <a:pt x="16660" y="17783"/>
                    <a:pt x="18447" y="15992"/>
                    <a:pt x="19523" y="13845"/>
                  </a:cubicBezTo>
                  <a:close/>
                  <a:moveTo>
                    <a:pt x="15585" y="20484"/>
                  </a:moveTo>
                  <a:cubicBezTo>
                    <a:pt x="15585" y="21724"/>
                    <a:pt x="14898" y="22449"/>
                    <a:pt x="13621" y="22449"/>
                  </a:cubicBezTo>
                  <a:cubicBezTo>
                    <a:pt x="13575" y="22449"/>
                    <a:pt x="13527" y="22448"/>
                    <a:pt x="13479" y="22446"/>
                  </a:cubicBezTo>
                  <a:cubicBezTo>
                    <a:pt x="12909" y="22421"/>
                    <a:pt x="12348" y="22215"/>
                    <a:pt x="11859" y="21934"/>
                  </a:cubicBezTo>
                  <a:cubicBezTo>
                    <a:pt x="11603" y="21788"/>
                    <a:pt x="11442" y="21536"/>
                    <a:pt x="11236" y="21352"/>
                  </a:cubicBezTo>
                  <a:lnTo>
                    <a:pt x="11236" y="21352"/>
                  </a:lnTo>
                  <a:cubicBezTo>
                    <a:pt x="11301" y="21353"/>
                    <a:pt x="11367" y="21354"/>
                    <a:pt x="11432" y="21354"/>
                  </a:cubicBezTo>
                  <a:cubicBezTo>
                    <a:pt x="12311" y="21354"/>
                    <a:pt x="13214" y="21241"/>
                    <a:pt x="14133" y="21006"/>
                  </a:cubicBezTo>
                  <a:cubicBezTo>
                    <a:pt x="14631" y="20876"/>
                    <a:pt x="15117" y="20700"/>
                    <a:pt x="15585" y="20484"/>
                  </a:cubicBezTo>
                  <a:close/>
                  <a:moveTo>
                    <a:pt x="32096" y="13797"/>
                  </a:moveTo>
                  <a:cubicBezTo>
                    <a:pt x="32522" y="13797"/>
                    <a:pt x="32843" y="14034"/>
                    <a:pt x="32839" y="14702"/>
                  </a:cubicBezTo>
                  <a:lnTo>
                    <a:pt x="32838" y="14702"/>
                  </a:lnTo>
                  <a:cubicBezTo>
                    <a:pt x="32745" y="14693"/>
                    <a:pt x="32656" y="14689"/>
                    <a:pt x="32571" y="14689"/>
                  </a:cubicBezTo>
                  <a:cubicBezTo>
                    <a:pt x="30251" y="14689"/>
                    <a:pt x="30732" y="17953"/>
                    <a:pt x="31044" y="19531"/>
                  </a:cubicBezTo>
                  <a:cubicBezTo>
                    <a:pt x="31326" y="20944"/>
                    <a:pt x="31777" y="22318"/>
                    <a:pt x="32082" y="23727"/>
                  </a:cubicBezTo>
                  <a:cubicBezTo>
                    <a:pt x="32525" y="25754"/>
                    <a:pt x="32008" y="27934"/>
                    <a:pt x="30924" y="29666"/>
                  </a:cubicBezTo>
                  <a:cubicBezTo>
                    <a:pt x="29432" y="32055"/>
                    <a:pt x="26825" y="33166"/>
                    <a:pt x="24180" y="33166"/>
                  </a:cubicBezTo>
                  <a:cubicBezTo>
                    <a:pt x="22610" y="33166"/>
                    <a:pt x="21028" y="32775"/>
                    <a:pt x="19656" y="32028"/>
                  </a:cubicBezTo>
                  <a:cubicBezTo>
                    <a:pt x="17813" y="31024"/>
                    <a:pt x="16187" y="29548"/>
                    <a:pt x="14981" y="27838"/>
                  </a:cubicBezTo>
                  <a:cubicBezTo>
                    <a:pt x="14382" y="26992"/>
                    <a:pt x="13959" y="26037"/>
                    <a:pt x="13735" y="25025"/>
                  </a:cubicBezTo>
                  <a:cubicBezTo>
                    <a:pt x="13592" y="24374"/>
                    <a:pt x="13760" y="23720"/>
                    <a:pt x="13748" y="23081"/>
                  </a:cubicBezTo>
                  <a:lnTo>
                    <a:pt x="13748" y="23081"/>
                  </a:lnTo>
                  <a:cubicBezTo>
                    <a:pt x="13763" y="23081"/>
                    <a:pt x="13777" y="23081"/>
                    <a:pt x="13792" y="23081"/>
                  </a:cubicBezTo>
                  <a:cubicBezTo>
                    <a:pt x="14206" y="23081"/>
                    <a:pt x="14575" y="22999"/>
                    <a:pt x="14897" y="22851"/>
                  </a:cubicBezTo>
                  <a:cubicBezTo>
                    <a:pt x="15370" y="27437"/>
                    <a:pt x="20085" y="31835"/>
                    <a:pt x="24779" y="31835"/>
                  </a:cubicBezTo>
                  <a:cubicBezTo>
                    <a:pt x="25342" y="31835"/>
                    <a:pt x="25904" y="31772"/>
                    <a:pt x="26459" y="31638"/>
                  </a:cubicBezTo>
                  <a:cubicBezTo>
                    <a:pt x="29329" y="30946"/>
                    <a:pt x="31042" y="27832"/>
                    <a:pt x="31116" y="25062"/>
                  </a:cubicBezTo>
                  <a:cubicBezTo>
                    <a:pt x="31173" y="22891"/>
                    <a:pt x="30110" y="20798"/>
                    <a:pt x="29590" y="18736"/>
                  </a:cubicBezTo>
                  <a:cubicBezTo>
                    <a:pt x="29238" y="17338"/>
                    <a:pt x="29225" y="15842"/>
                    <a:pt x="30242" y="14727"/>
                  </a:cubicBezTo>
                  <a:cubicBezTo>
                    <a:pt x="30387" y="14562"/>
                    <a:pt x="30615" y="14384"/>
                    <a:pt x="30867" y="14226"/>
                  </a:cubicBezTo>
                  <a:cubicBezTo>
                    <a:pt x="30916" y="14262"/>
                    <a:pt x="30979" y="14279"/>
                    <a:pt x="31042" y="14279"/>
                  </a:cubicBezTo>
                  <a:cubicBezTo>
                    <a:pt x="31197" y="14279"/>
                    <a:pt x="31359" y="14176"/>
                    <a:pt x="31350" y="13995"/>
                  </a:cubicBezTo>
                  <a:lnTo>
                    <a:pt x="31350" y="13973"/>
                  </a:lnTo>
                  <a:cubicBezTo>
                    <a:pt x="31606" y="13866"/>
                    <a:pt x="31866" y="13797"/>
                    <a:pt x="32096" y="13797"/>
                  </a:cubicBezTo>
                  <a:close/>
                  <a:moveTo>
                    <a:pt x="14410" y="0"/>
                  </a:moveTo>
                  <a:cubicBezTo>
                    <a:pt x="13419" y="0"/>
                    <a:pt x="12752" y="1220"/>
                    <a:pt x="12515" y="2058"/>
                  </a:cubicBezTo>
                  <a:cubicBezTo>
                    <a:pt x="12266" y="2933"/>
                    <a:pt x="12490" y="4457"/>
                    <a:pt x="13609" y="4631"/>
                  </a:cubicBezTo>
                  <a:cubicBezTo>
                    <a:pt x="13658" y="4639"/>
                    <a:pt x="13705" y="4642"/>
                    <a:pt x="13750" y="4642"/>
                  </a:cubicBezTo>
                  <a:cubicBezTo>
                    <a:pt x="14369" y="4642"/>
                    <a:pt x="14669" y="3972"/>
                    <a:pt x="14820" y="3154"/>
                  </a:cubicBezTo>
                  <a:cubicBezTo>
                    <a:pt x="18140" y="3995"/>
                    <a:pt x="20165" y="6503"/>
                    <a:pt x="19981" y="10004"/>
                  </a:cubicBezTo>
                  <a:cubicBezTo>
                    <a:pt x="19922" y="11107"/>
                    <a:pt x="19632" y="12197"/>
                    <a:pt x="19162" y="13207"/>
                  </a:cubicBezTo>
                  <a:cubicBezTo>
                    <a:pt x="19069" y="13240"/>
                    <a:pt x="19007" y="13340"/>
                    <a:pt x="19050" y="13440"/>
                  </a:cubicBezTo>
                  <a:cubicBezTo>
                    <a:pt x="18082" y="15380"/>
                    <a:pt x="16439" y="17001"/>
                    <a:pt x="14456" y="17811"/>
                  </a:cubicBezTo>
                  <a:cubicBezTo>
                    <a:pt x="13571" y="18171"/>
                    <a:pt x="12674" y="18336"/>
                    <a:pt x="11792" y="18336"/>
                  </a:cubicBezTo>
                  <a:cubicBezTo>
                    <a:pt x="8899" y="18336"/>
                    <a:pt x="6174" y="16556"/>
                    <a:pt x="4634" y="14028"/>
                  </a:cubicBezTo>
                  <a:cubicBezTo>
                    <a:pt x="3699" y="12496"/>
                    <a:pt x="3292" y="10690"/>
                    <a:pt x="3372" y="8905"/>
                  </a:cubicBezTo>
                  <a:cubicBezTo>
                    <a:pt x="3476" y="6731"/>
                    <a:pt x="4650" y="5083"/>
                    <a:pt x="6073" y="3548"/>
                  </a:cubicBezTo>
                  <a:cubicBezTo>
                    <a:pt x="6079" y="3544"/>
                    <a:pt x="6083" y="3536"/>
                    <a:pt x="6086" y="3532"/>
                  </a:cubicBezTo>
                  <a:cubicBezTo>
                    <a:pt x="6356" y="3769"/>
                    <a:pt x="6932" y="4271"/>
                    <a:pt x="7401" y="4271"/>
                  </a:cubicBezTo>
                  <a:cubicBezTo>
                    <a:pt x="7556" y="4271"/>
                    <a:pt x="7699" y="4216"/>
                    <a:pt x="7815" y="4081"/>
                  </a:cubicBezTo>
                  <a:cubicBezTo>
                    <a:pt x="8042" y="3816"/>
                    <a:pt x="7962" y="3422"/>
                    <a:pt x="7891" y="3114"/>
                  </a:cubicBezTo>
                  <a:cubicBezTo>
                    <a:pt x="7740" y="2489"/>
                    <a:pt x="7479" y="1837"/>
                    <a:pt x="7105" y="1311"/>
                  </a:cubicBezTo>
                  <a:cubicBezTo>
                    <a:pt x="6713" y="759"/>
                    <a:pt x="6155" y="410"/>
                    <a:pt x="5620" y="410"/>
                  </a:cubicBezTo>
                  <a:cubicBezTo>
                    <a:pt x="5181" y="410"/>
                    <a:pt x="4758" y="644"/>
                    <a:pt x="4455" y="1193"/>
                  </a:cubicBezTo>
                  <a:cubicBezTo>
                    <a:pt x="4373" y="1333"/>
                    <a:pt x="4430" y="1460"/>
                    <a:pt x="4526" y="1529"/>
                  </a:cubicBezTo>
                  <a:cubicBezTo>
                    <a:pt x="4629" y="1757"/>
                    <a:pt x="4751" y="1978"/>
                    <a:pt x="4890" y="2187"/>
                  </a:cubicBezTo>
                  <a:cubicBezTo>
                    <a:pt x="106" y="4769"/>
                    <a:pt x="0" y="10612"/>
                    <a:pt x="2084" y="15076"/>
                  </a:cubicBezTo>
                  <a:cubicBezTo>
                    <a:pt x="3804" y="18751"/>
                    <a:pt x="7025" y="21085"/>
                    <a:pt x="10772" y="21334"/>
                  </a:cubicBezTo>
                  <a:cubicBezTo>
                    <a:pt x="10426" y="22212"/>
                    <a:pt x="12152" y="22807"/>
                    <a:pt x="13132" y="23006"/>
                  </a:cubicBezTo>
                  <a:cubicBezTo>
                    <a:pt x="12631" y="24016"/>
                    <a:pt x="13101" y="25617"/>
                    <a:pt x="13453" y="26523"/>
                  </a:cubicBezTo>
                  <a:cubicBezTo>
                    <a:pt x="14157" y="28339"/>
                    <a:pt x="15572" y="29853"/>
                    <a:pt x="17038" y="31089"/>
                  </a:cubicBezTo>
                  <a:cubicBezTo>
                    <a:pt x="19132" y="32852"/>
                    <a:pt x="21550" y="33897"/>
                    <a:pt x="24092" y="33897"/>
                  </a:cubicBezTo>
                  <a:cubicBezTo>
                    <a:pt x="25254" y="33897"/>
                    <a:pt x="26441" y="33679"/>
                    <a:pt x="27636" y="33212"/>
                  </a:cubicBezTo>
                  <a:cubicBezTo>
                    <a:pt x="31330" y="31766"/>
                    <a:pt x="33326" y="27863"/>
                    <a:pt x="32844" y="24010"/>
                  </a:cubicBezTo>
                  <a:cubicBezTo>
                    <a:pt x="32673" y="22639"/>
                    <a:pt x="30829" y="18085"/>
                    <a:pt x="31611" y="16191"/>
                  </a:cubicBezTo>
                  <a:lnTo>
                    <a:pt x="31611" y="16191"/>
                  </a:lnTo>
                  <a:cubicBezTo>
                    <a:pt x="31848" y="16807"/>
                    <a:pt x="32623" y="17104"/>
                    <a:pt x="33343" y="17104"/>
                  </a:cubicBezTo>
                  <a:cubicBezTo>
                    <a:pt x="33361" y="17104"/>
                    <a:pt x="33380" y="17104"/>
                    <a:pt x="33398" y="17103"/>
                  </a:cubicBezTo>
                  <a:cubicBezTo>
                    <a:pt x="33422" y="17125"/>
                    <a:pt x="33450" y="17140"/>
                    <a:pt x="33480" y="17150"/>
                  </a:cubicBezTo>
                  <a:cubicBezTo>
                    <a:pt x="34010" y="17337"/>
                    <a:pt x="34604" y="17474"/>
                    <a:pt x="35177" y="17474"/>
                  </a:cubicBezTo>
                  <a:cubicBezTo>
                    <a:pt x="35932" y="17474"/>
                    <a:pt x="36649" y="17237"/>
                    <a:pt x="37134" y="16568"/>
                  </a:cubicBezTo>
                  <a:cubicBezTo>
                    <a:pt x="37869" y="15556"/>
                    <a:pt x="37557" y="14017"/>
                    <a:pt x="37140" y="12955"/>
                  </a:cubicBezTo>
                  <a:cubicBezTo>
                    <a:pt x="36685" y="11795"/>
                    <a:pt x="35844" y="10641"/>
                    <a:pt x="34634" y="10207"/>
                  </a:cubicBezTo>
                  <a:cubicBezTo>
                    <a:pt x="34413" y="10128"/>
                    <a:pt x="34189" y="10092"/>
                    <a:pt x="33968" y="10092"/>
                  </a:cubicBezTo>
                  <a:cubicBezTo>
                    <a:pt x="33028" y="10092"/>
                    <a:pt x="32138" y="10755"/>
                    <a:pt x="31712" y="11599"/>
                  </a:cubicBezTo>
                  <a:cubicBezTo>
                    <a:pt x="31049" y="12038"/>
                    <a:pt x="30725" y="12842"/>
                    <a:pt x="30747" y="13696"/>
                  </a:cubicBezTo>
                  <a:cubicBezTo>
                    <a:pt x="30157" y="14008"/>
                    <a:pt x="29622" y="14431"/>
                    <a:pt x="29320" y="14829"/>
                  </a:cubicBezTo>
                  <a:cubicBezTo>
                    <a:pt x="28276" y="16200"/>
                    <a:pt x="28765" y="18281"/>
                    <a:pt x="29183" y="19776"/>
                  </a:cubicBezTo>
                  <a:cubicBezTo>
                    <a:pt x="29943" y="22497"/>
                    <a:pt x="31030" y="24925"/>
                    <a:pt x="29849" y="27716"/>
                  </a:cubicBezTo>
                  <a:cubicBezTo>
                    <a:pt x="28847" y="30084"/>
                    <a:pt x="26875" y="31128"/>
                    <a:pt x="24716" y="31128"/>
                  </a:cubicBezTo>
                  <a:cubicBezTo>
                    <a:pt x="23610" y="31128"/>
                    <a:pt x="22454" y="30853"/>
                    <a:pt x="21355" y="30342"/>
                  </a:cubicBezTo>
                  <a:cubicBezTo>
                    <a:pt x="18234" y="28890"/>
                    <a:pt x="16016" y="25941"/>
                    <a:pt x="15300" y="22611"/>
                  </a:cubicBezTo>
                  <a:cubicBezTo>
                    <a:pt x="15973" y="22103"/>
                    <a:pt x="16315" y="21231"/>
                    <a:pt x="16222" y="20225"/>
                  </a:cubicBezTo>
                  <a:cubicBezTo>
                    <a:pt x="16217" y="20206"/>
                    <a:pt x="16211" y="20186"/>
                    <a:pt x="16202" y="20168"/>
                  </a:cubicBezTo>
                  <a:cubicBezTo>
                    <a:pt x="22402" y="16731"/>
                    <a:pt x="25925" y="6045"/>
                    <a:pt x="18795" y="1964"/>
                  </a:cubicBezTo>
                  <a:cubicBezTo>
                    <a:pt x="17645" y="1304"/>
                    <a:pt x="16312" y="1027"/>
                    <a:pt x="15004" y="943"/>
                  </a:cubicBezTo>
                  <a:cubicBezTo>
                    <a:pt x="15013" y="688"/>
                    <a:pt x="15026" y="479"/>
                    <a:pt x="15050" y="342"/>
                  </a:cubicBezTo>
                  <a:cubicBezTo>
                    <a:pt x="15077" y="192"/>
                    <a:pt x="14957" y="95"/>
                    <a:pt x="14844" y="95"/>
                  </a:cubicBezTo>
                  <a:cubicBezTo>
                    <a:pt x="14837" y="95"/>
                    <a:pt x="14830" y="95"/>
                    <a:pt x="14823" y="96"/>
                  </a:cubicBezTo>
                  <a:cubicBezTo>
                    <a:pt x="14794" y="70"/>
                    <a:pt x="14758" y="50"/>
                    <a:pt x="14720" y="40"/>
                  </a:cubicBezTo>
                  <a:cubicBezTo>
                    <a:pt x="14613" y="13"/>
                    <a:pt x="14510" y="0"/>
                    <a:pt x="1441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58"/>
          <p:cNvGrpSpPr/>
          <p:nvPr/>
        </p:nvGrpSpPr>
        <p:grpSpPr>
          <a:xfrm>
            <a:off x="1475136" y="4072434"/>
            <a:ext cx="398279" cy="528668"/>
            <a:chOff x="-4027443" y="-3619351"/>
            <a:chExt cx="480085" cy="637256"/>
          </a:xfrm>
        </p:grpSpPr>
        <p:sp>
          <p:nvSpPr>
            <p:cNvPr id="2059" name="Google Shape;2059;p58"/>
            <p:cNvSpPr/>
            <p:nvPr/>
          </p:nvSpPr>
          <p:spPr>
            <a:xfrm>
              <a:off x="-3988494" y="-3514575"/>
              <a:ext cx="366507" cy="460245"/>
            </a:xfrm>
            <a:custGeom>
              <a:avLst/>
              <a:gdLst/>
              <a:ahLst/>
              <a:cxnLst/>
              <a:rect l="l" t="t" r="r" b="b"/>
              <a:pathLst>
                <a:path w="19581" h="24589" extrusionOk="0">
                  <a:moveTo>
                    <a:pt x="4771" y="3129"/>
                  </a:moveTo>
                  <a:cubicBezTo>
                    <a:pt x="4847" y="3129"/>
                    <a:pt x="4918" y="3174"/>
                    <a:pt x="4965" y="3237"/>
                  </a:cubicBezTo>
                  <a:cubicBezTo>
                    <a:pt x="5916" y="4524"/>
                    <a:pt x="8158" y="4753"/>
                    <a:pt x="9836" y="4753"/>
                  </a:cubicBezTo>
                  <a:cubicBezTo>
                    <a:pt x="10105" y="4753"/>
                    <a:pt x="10359" y="4747"/>
                    <a:pt x="10591" y="4738"/>
                  </a:cubicBezTo>
                  <a:cubicBezTo>
                    <a:pt x="12530" y="4673"/>
                    <a:pt x="14417" y="4534"/>
                    <a:pt x="16358" y="4534"/>
                  </a:cubicBezTo>
                  <a:cubicBezTo>
                    <a:pt x="16512" y="4534"/>
                    <a:pt x="16666" y="4534"/>
                    <a:pt x="16821" y="4536"/>
                  </a:cubicBezTo>
                  <a:cubicBezTo>
                    <a:pt x="17163" y="4540"/>
                    <a:pt x="17163" y="5066"/>
                    <a:pt x="16821" y="5069"/>
                  </a:cubicBezTo>
                  <a:cubicBezTo>
                    <a:pt x="16705" y="5071"/>
                    <a:pt x="16588" y="5071"/>
                    <a:pt x="16472" y="5071"/>
                  </a:cubicBezTo>
                  <a:cubicBezTo>
                    <a:pt x="15733" y="5071"/>
                    <a:pt x="14997" y="5048"/>
                    <a:pt x="14263" y="5048"/>
                  </a:cubicBezTo>
                  <a:cubicBezTo>
                    <a:pt x="13540" y="5048"/>
                    <a:pt x="12818" y="5070"/>
                    <a:pt x="12096" y="5159"/>
                  </a:cubicBezTo>
                  <a:cubicBezTo>
                    <a:pt x="11480" y="5235"/>
                    <a:pt x="10864" y="5275"/>
                    <a:pt x="10247" y="5275"/>
                  </a:cubicBezTo>
                  <a:cubicBezTo>
                    <a:pt x="9674" y="5275"/>
                    <a:pt x="9101" y="5241"/>
                    <a:pt x="8529" y="5169"/>
                  </a:cubicBezTo>
                  <a:cubicBezTo>
                    <a:pt x="7623" y="5056"/>
                    <a:pt x="6647" y="4938"/>
                    <a:pt x="5824" y="4515"/>
                  </a:cubicBezTo>
                  <a:cubicBezTo>
                    <a:pt x="5207" y="4195"/>
                    <a:pt x="4913" y="3781"/>
                    <a:pt x="4554" y="3781"/>
                  </a:cubicBezTo>
                  <a:cubicBezTo>
                    <a:pt x="4314" y="3781"/>
                    <a:pt x="4046" y="3966"/>
                    <a:pt x="3632" y="4489"/>
                  </a:cubicBezTo>
                  <a:cubicBezTo>
                    <a:pt x="3606" y="4522"/>
                    <a:pt x="3573" y="4536"/>
                    <a:pt x="3539" y="4536"/>
                  </a:cubicBezTo>
                  <a:cubicBezTo>
                    <a:pt x="3439" y="4536"/>
                    <a:pt x="3335" y="4415"/>
                    <a:pt x="3405" y="4313"/>
                  </a:cubicBezTo>
                  <a:cubicBezTo>
                    <a:pt x="3741" y="3805"/>
                    <a:pt x="4146" y="3486"/>
                    <a:pt x="4666" y="3160"/>
                  </a:cubicBezTo>
                  <a:cubicBezTo>
                    <a:pt x="4700" y="3138"/>
                    <a:pt x="4736" y="3129"/>
                    <a:pt x="4771" y="3129"/>
                  </a:cubicBezTo>
                  <a:close/>
                  <a:moveTo>
                    <a:pt x="3342" y="6633"/>
                  </a:moveTo>
                  <a:cubicBezTo>
                    <a:pt x="3444" y="6633"/>
                    <a:pt x="3541" y="6689"/>
                    <a:pt x="3563" y="6814"/>
                  </a:cubicBezTo>
                  <a:cubicBezTo>
                    <a:pt x="3647" y="7274"/>
                    <a:pt x="3884" y="7645"/>
                    <a:pt x="4056" y="8053"/>
                  </a:cubicBezTo>
                  <a:cubicBezTo>
                    <a:pt x="4301" y="7804"/>
                    <a:pt x="4548" y="7558"/>
                    <a:pt x="4793" y="7312"/>
                  </a:cubicBezTo>
                  <a:cubicBezTo>
                    <a:pt x="4846" y="7261"/>
                    <a:pt x="4915" y="7235"/>
                    <a:pt x="4983" y="7235"/>
                  </a:cubicBezTo>
                  <a:cubicBezTo>
                    <a:pt x="5052" y="7235"/>
                    <a:pt x="5121" y="7261"/>
                    <a:pt x="5173" y="7312"/>
                  </a:cubicBezTo>
                  <a:cubicBezTo>
                    <a:pt x="5423" y="7561"/>
                    <a:pt x="5739" y="8031"/>
                    <a:pt x="6066" y="8031"/>
                  </a:cubicBezTo>
                  <a:cubicBezTo>
                    <a:pt x="6182" y="8031"/>
                    <a:pt x="6298" y="7972"/>
                    <a:pt x="6414" y="7825"/>
                  </a:cubicBezTo>
                  <a:cubicBezTo>
                    <a:pt x="6475" y="7747"/>
                    <a:pt x="6747" y="7670"/>
                    <a:pt x="6781" y="7657"/>
                  </a:cubicBezTo>
                  <a:cubicBezTo>
                    <a:pt x="6801" y="7649"/>
                    <a:pt x="6825" y="7645"/>
                    <a:pt x="6849" y="7645"/>
                  </a:cubicBezTo>
                  <a:cubicBezTo>
                    <a:pt x="6921" y="7645"/>
                    <a:pt x="7001" y="7677"/>
                    <a:pt x="7043" y="7725"/>
                  </a:cubicBezTo>
                  <a:cubicBezTo>
                    <a:pt x="7336" y="8066"/>
                    <a:pt x="7536" y="8179"/>
                    <a:pt x="7741" y="8179"/>
                  </a:cubicBezTo>
                  <a:cubicBezTo>
                    <a:pt x="7992" y="8179"/>
                    <a:pt x="8250" y="8008"/>
                    <a:pt x="8697" y="7876"/>
                  </a:cubicBezTo>
                  <a:cubicBezTo>
                    <a:pt x="9017" y="7780"/>
                    <a:pt x="9347" y="7759"/>
                    <a:pt x="9682" y="7759"/>
                  </a:cubicBezTo>
                  <a:cubicBezTo>
                    <a:pt x="9960" y="7759"/>
                    <a:pt x="10242" y="7774"/>
                    <a:pt x="10523" y="7774"/>
                  </a:cubicBezTo>
                  <a:cubicBezTo>
                    <a:pt x="10868" y="7774"/>
                    <a:pt x="11214" y="7751"/>
                    <a:pt x="11553" y="7651"/>
                  </a:cubicBezTo>
                  <a:cubicBezTo>
                    <a:pt x="11578" y="7643"/>
                    <a:pt x="11603" y="7640"/>
                    <a:pt x="11627" y="7640"/>
                  </a:cubicBezTo>
                  <a:cubicBezTo>
                    <a:pt x="11724" y="7640"/>
                    <a:pt x="11813" y="7696"/>
                    <a:pt x="11868" y="7778"/>
                  </a:cubicBezTo>
                  <a:cubicBezTo>
                    <a:pt x="12311" y="8436"/>
                    <a:pt x="12916" y="8645"/>
                    <a:pt x="13579" y="8645"/>
                  </a:cubicBezTo>
                  <a:cubicBezTo>
                    <a:pt x="14551" y="8645"/>
                    <a:pt x="15646" y="8197"/>
                    <a:pt x="16537" y="8056"/>
                  </a:cubicBezTo>
                  <a:cubicBezTo>
                    <a:pt x="16555" y="8054"/>
                    <a:pt x="16572" y="8052"/>
                    <a:pt x="16588" y="8052"/>
                  </a:cubicBezTo>
                  <a:cubicBezTo>
                    <a:pt x="16910" y="8052"/>
                    <a:pt x="17033" y="8551"/>
                    <a:pt x="16686" y="8607"/>
                  </a:cubicBezTo>
                  <a:cubicBezTo>
                    <a:pt x="15746" y="8761"/>
                    <a:pt x="14585" y="9251"/>
                    <a:pt x="13530" y="9251"/>
                  </a:cubicBezTo>
                  <a:cubicBezTo>
                    <a:pt x="13187" y="9251"/>
                    <a:pt x="12856" y="9199"/>
                    <a:pt x="12547" y="9068"/>
                  </a:cubicBezTo>
                  <a:cubicBezTo>
                    <a:pt x="11874" y="8781"/>
                    <a:pt x="11713" y="8368"/>
                    <a:pt x="11054" y="8368"/>
                  </a:cubicBezTo>
                  <a:cubicBezTo>
                    <a:pt x="10969" y="8368"/>
                    <a:pt x="10875" y="8375"/>
                    <a:pt x="10771" y="8390"/>
                  </a:cubicBezTo>
                  <a:cubicBezTo>
                    <a:pt x="10588" y="8416"/>
                    <a:pt x="10415" y="8424"/>
                    <a:pt x="10250" y="8424"/>
                  </a:cubicBezTo>
                  <a:cubicBezTo>
                    <a:pt x="9931" y="8424"/>
                    <a:pt x="9640" y="8392"/>
                    <a:pt x="9354" y="8392"/>
                  </a:cubicBezTo>
                  <a:cubicBezTo>
                    <a:pt x="8882" y="8392"/>
                    <a:pt x="8424" y="8479"/>
                    <a:pt x="7874" y="8938"/>
                  </a:cubicBezTo>
                  <a:cubicBezTo>
                    <a:pt x="7813" y="8988"/>
                    <a:pt x="7747" y="9015"/>
                    <a:pt x="7679" y="9015"/>
                  </a:cubicBezTo>
                  <a:cubicBezTo>
                    <a:pt x="7636" y="9015"/>
                    <a:pt x="7592" y="9004"/>
                    <a:pt x="7547" y="8981"/>
                  </a:cubicBezTo>
                  <a:cubicBezTo>
                    <a:pt x="7331" y="8867"/>
                    <a:pt x="6989" y="8354"/>
                    <a:pt x="6753" y="8354"/>
                  </a:cubicBezTo>
                  <a:cubicBezTo>
                    <a:pt x="6707" y="8354"/>
                    <a:pt x="6664" y="8374"/>
                    <a:pt x="6628" y="8421"/>
                  </a:cubicBezTo>
                  <a:cubicBezTo>
                    <a:pt x="6416" y="8688"/>
                    <a:pt x="6407" y="8676"/>
                    <a:pt x="6093" y="8801"/>
                  </a:cubicBezTo>
                  <a:cubicBezTo>
                    <a:pt x="6070" y="8809"/>
                    <a:pt x="6047" y="8813"/>
                    <a:pt x="6023" y="8813"/>
                  </a:cubicBezTo>
                  <a:cubicBezTo>
                    <a:pt x="5952" y="8813"/>
                    <a:pt x="5877" y="8779"/>
                    <a:pt x="5830" y="8732"/>
                  </a:cubicBezTo>
                  <a:cubicBezTo>
                    <a:pt x="5555" y="8457"/>
                    <a:pt x="5298" y="7973"/>
                    <a:pt x="5012" y="7973"/>
                  </a:cubicBezTo>
                  <a:cubicBezTo>
                    <a:pt x="4936" y="7973"/>
                    <a:pt x="4859" y="8007"/>
                    <a:pt x="4778" y="8088"/>
                  </a:cubicBezTo>
                  <a:cubicBezTo>
                    <a:pt x="4564" y="8302"/>
                    <a:pt x="4348" y="8515"/>
                    <a:pt x="4133" y="8729"/>
                  </a:cubicBezTo>
                  <a:cubicBezTo>
                    <a:pt x="4082" y="8779"/>
                    <a:pt x="4013" y="8803"/>
                    <a:pt x="3945" y="8803"/>
                  </a:cubicBezTo>
                  <a:cubicBezTo>
                    <a:pt x="3830" y="8803"/>
                    <a:pt x="3717" y="8736"/>
                    <a:pt x="3688" y="8611"/>
                  </a:cubicBezTo>
                  <a:cubicBezTo>
                    <a:pt x="3607" y="8258"/>
                    <a:pt x="3448" y="7956"/>
                    <a:pt x="3308" y="7642"/>
                  </a:cubicBezTo>
                  <a:cubicBezTo>
                    <a:pt x="3214" y="7929"/>
                    <a:pt x="3137" y="8215"/>
                    <a:pt x="3096" y="8539"/>
                  </a:cubicBezTo>
                  <a:cubicBezTo>
                    <a:pt x="3082" y="8659"/>
                    <a:pt x="2981" y="8722"/>
                    <a:pt x="2887" y="8722"/>
                  </a:cubicBezTo>
                  <a:cubicBezTo>
                    <a:pt x="2796" y="8722"/>
                    <a:pt x="2711" y="8663"/>
                    <a:pt x="2716" y="8539"/>
                  </a:cubicBezTo>
                  <a:cubicBezTo>
                    <a:pt x="2741" y="7926"/>
                    <a:pt x="2894" y="7399"/>
                    <a:pt x="3080" y="6814"/>
                  </a:cubicBezTo>
                  <a:cubicBezTo>
                    <a:pt x="3116" y="6699"/>
                    <a:pt x="3232" y="6633"/>
                    <a:pt x="3342" y="6633"/>
                  </a:cubicBezTo>
                  <a:close/>
                  <a:moveTo>
                    <a:pt x="4362" y="10957"/>
                  </a:moveTo>
                  <a:cubicBezTo>
                    <a:pt x="4519" y="10957"/>
                    <a:pt x="4644" y="11084"/>
                    <a:pt x="4644" y="11239"/>
                  </a:cubicBezTo>
                  <a:cubicBezTo>
                    <a:pt x="4642" y="11794"/>
                    <a:pt x="4636" y="12349"/>
                    <a:pt x="4628" y="12900"/>
                  </a:cubicBezTo>
                  <a:cubicBezTo>
                    <a:pt x="4628" y="13044"/>
                    <a:pt x="4510" y="13170"/>
                    <a:pt x="4366" y="13170"/>
                  </a:cubicBezTo>
                  <a:cubicBezTo>
                    <a:pt x="4364" y="13170"/>
                    <a:pt x="4362" y="13170"/>
                    <a:pt x="4360" y="13170"/>
                  </a:cubicBezTo>
                  <a:cubicBezTo>
                    <a:pt x="3731" y="13152"/>
                    <a:pt x="3130" y="12986"/>
                    <a:pt x="2569" y="12710"/>
                  </a:cubicBezTo>
                  <a:cubicBezTo>
                    <a:pt x="2488" y="12669"/>
                    <a:pt x="2438" y="12572"/>
                    <a:pt x="2438" y="12486"/>
                  </a:cubicBezTo>
                  <a:cubicBezTo>
                    <a:pt x="2441" y="12149"/>
                    <a:pt x="2508" y="11790"/>
                    <a:pt x="2522" y="11448"/>
                  </a:cubicBezTo>
                  <a:cubicBezTo>
                    <a:pt x="2523" y="11392"/>
                    <a:pt x="2552" y="11342"/>
                    <a:pt x="2598" y="11310"/>
                  </a:cubicBezTo>
                  <a:lnTo>
                    <a:pt x="2598" y="11304"/>
                  </a:lnTo>
                  <a:cubicBezTo>
                    <a:pt x="2610" y="11148"/>
                    <a:pt x="2726" y="11052"/>
                    <a:pt x="2878" y="11052"/>
                  </a:cubicBezTo>
                  <a:cubicBezTo>
                    <a:pt x="2880" y="11052"/>
                    <a:pt x="2882" y="11052"/>
                    <a:pt x="2884" y="11052"/>
                  </a:cubicBezTo>
                  <a:cubicBezTo>
                    <a:pt x="2921" y="11040"/>
                    <a:pt x="3043" y="11040"/>
                    <a:pt x="3086" y="11037"/>
                  </a:cubicBezTo>
                  <a:cubicBezTo>
                    <a:pt x="3233" y="11034"/>
                    <a:pt x="3376" y="11024"/>
                    <a:pt x="3523" y="11012"/>
                  </a:cubicBezTo>
                  <a:cubicBezTo>
                    <a:pt x="3800" y="10990"/>
                    <a:pt x="4080" y="10957"/>
                    <a:pt x="4360" y="10957"/>
                  </a:cubicBezTo>
                  <a:cubicBezTo>
                    <a:pt x="4361" y="10957"/>
                    <a:pt x="4362" y="10957"/>
                    <a:pt x="4362" y="10957"/>
                  </a:cubicBezTo>
                  <a:close/>
                  <a:moveTo>
                    <a:pt x="6657" y="10817"/>
                  </a:moveTo>
                  <a:cubicBezTo>
                    <a:pt x="6750" y="10817"/>
                    <a:pt x="6839" y="10867"/>
                    <a:pt x="6855" y="10975"/>
                  </a:cubicBezTo>
                  <a:cubicBezTo>
                    <a:pt x="6886" y="11170"/>
                    <a:pt x="7356" y="12528"/>
                    <a:pt x="7584" y="12528"/>
                  </a:cubicBezTo>
                  <a:cubicBezTo>
                    <a:pt x="7592" y="12528"/>
                    <a:pt x="7599" y="12526"/>
                    <a:pt x="7606" y="12523"/>
                  </a:cubicBezTo>
                  <a:cubicBezTo>
                    <a:pt x="8033" y="12327"/>
                    <a:pt x="8470" y="12174"/>
                    <a:pt x="8939" y="12109"/>
                  </a:cubicBezTo>
                  <a:cubicBezTo>
                    <a:pt x="9682" y="12008"/>
                    <a:pt x="10428" y="11980"/>
                    <a:pt x="11175" y="11980"/>
                  </a:cubicBezTo>
                  <a:cubicBezTo>
                    <a:pt x="11742" y="11980"/>
                    <a:pt x="12308" y="11996"/>
                    <a:pt x="12874" y="12009"/>
                  </a:cubicBezTo>
                  <a:cubicBezTo>
                    <a:pt x="13219" y="12018"/>
                    <a:pt x="13223" y="12545"/>
                    <a:pt x="12874" y="12548"/>
                  </a:cubicBezTo>
                  <a:cubicBezTo>
                    <a:pt x="12822" y="12549"/>
                    <a:pt x="12770" y="12549"/>
                    <a:pt x="12718" y="12549"/>
                  </a:cubicBezTo>
                  <a:cubicBezTo>
                    <a:pt x="12065" y="12549"/>
                    <a:pt x="11382" y="12510"/>
                    <a:pt x="10702" y="12510"/>
                  </a:cubicBezTo>
                  <a:cubicBezTo>
                    <a:pt x="9620" y="12510"/>
                    <a:pt x="8544" y="12609"/>
                    <a:pt x="7604" y="13121"/>
                  </a:cubicBezTo>
                  <a:cubicBezTo>
                    <a:pt x="7563" y="13142"/>
                    <a:pt x="7517" y="13153"/>
                    <a:pt x="7471" y="13153"/>
                  </a:cubicBezTo>
                  <a:cubicBezTo>
                    <a:pt x="7383" y="13153"/>
                    <a:pt x="7297" y="13113"/>
                    <a:pt x="7255" y="13031"/>
                  </a:cubicBezTo>
                  <a:cubicBezTo>
                    <a:pt x="7061" y="12657"/>
                    <a:pt x="6849" y="12308"/>
                    <a:pt x="6684" y="11937"/>
                  </a:cubicBezTo>
                  <a:cubicBezTo>
                    <a:pt x="6635" y="12323"/>
                    <a:pt x="6612" y="12713"/>
                    <a:pt x="6594" y="13109"/>
                  </a:cubicBezTo>
                  <a:cubicBezTo>
                    <a:pt x="6589" y="13210"/>
                    <a:pt x="6512" y="13261"/>
                    <a:pt x="6436" y="13261"/>
                  </a:cubicBezTo>
                  <a:cubicBezTo>
                    <a:pt x="6359" y="13261"/>
                    <a:pt x="6283" y="13210"/>
                    <a:pt x="6279" y="13109"/>
                  </a:cubicBezTo>
                  <a:cubicBezTo>
                    <a:pt x="6251" y="12374"/>
                    <a:pt x="6261" y="11692"/>
                    <a:pt x="6432" y="10975"/>
                  </a:cubicBezTo>
                  <a:cubicBezTo>
                    <a:pt x="6458" y="10872"/>
                    <a:pt x="6560" y="10817"/>
                    <a:pt x="6657" y="10817"/>
                  </a:cubicBezTo>
                  <a:close/>
                  <a:moveTo>
                    <a:pt x="6434" y="14748"/>
                  </a:moveTo>
                  <a:cubicBezTo>
                    <a:pt x="6512" y="14748"/>
                    <a:pt x="6590" y="14786"/>
                    <a:pt x="6638" y="14859"/>
                  </a:cubicBezTo>
                  <a:cubicBezTo>
                    <a:pt x="6843" y="15189"/>
                    <a:pt x="7055" y="15479"/>
                    <a:pt x="7198" y="15818"/>
                  </a:cubicBezTo>
                  <a:cubicBezTo>
                    <a:pt x="7756" y="15488"/>
                    <a:pt x="8333" y="15386"/>
                    <a:pt x="8922" y="15386"/>
                  </a:cubicBezTo>
                  <a:cubicBezTo>
                    <a:pt x="9854" y="15386"/>
                    <a:pt x="10814" y="15640"/>
                    <a:pt x="11769" y="15640"/>
                  </a:cubicBezTo>
                  <a:cubicBezTo>
                    <a:pt x="12257" y="15640"/>
                    <a:pt x="12744" y="15574"/>
                    <a:pt x="13225" y="15373"/>
                  </a:cubicBezTo>
                  <a:cubicBezTo>
                    <a:pt x="13257" y="15360"/>
                    <a:pt x="13287" y="15353"/>
                    <a:pt x="13315" y="15353"/>
                  </a:cubicBezTo>
                  <a:cubicBezTo>
                    <a:pt x="13515" y="15353"/>
                    <a:pt x="13585" y="15677"/>
                    <a:pt x="13409" y="15806"/>
                  </a:cubicBezTo>
                  <a:cubicBezTo>
                    <a:pt x="12907" y="16164"/>
                    <a:pt x="12374" y="16279"/>
                    <a:pt x="11825" y="16279"/>
                  </a:cubicBezTo>
                  <a:cubicBezTo>
                    <a:pt x="10859" y="16279"/>
                    <a:pt x="9845" y="15925"/>
                    <a:pt x="8872" y="15925"/>
                  </a:cubicBezTo>
                  <a:cubicBezTo>
                    <a:pt x="8292" y="15925"/>
                    <a:pt x="7726" y="16051"/>
                    <a:pt x="7192" y="16451"/>
                  </a:cubicBezTo>
                  <a:cubicBezTo>
                    <a:pt x="7157" y="16477"/>
                    <a:pt x="7114" y="16489"/>
                    <a:pt x="7071" y="16489"/>
                  </a:cubicBezTo>
                  <a:cubicBezTo>
                    <a:pt x="6954" y="16489"/>
                    <a:pt x="6829" y="16405"/>
                    <a:pt x="6806" y="16292"/>
                  </a:cubicBezTo>
                  <a:cubicBezTo>
                    <a:pt x="6741" y="15955"/>
                    <a:pt x="6586" y="15685"/>
                    <a:pt x="6420" y="15408"/>
                  </a:cubicBezTo>
                  <a:cubicBezTo>
                    <a:pt x="6331" y="15550"/>
                    <a:pt x="6256" y="15699"/>
                    <a:pt x="6196" y="15855"/>
                  </a:cubicBezTo>
                  <a:cubicBezTo>
                    <a:pt x="6161" y="15939"/>
                    <a:pt x="6086" y="15976"/>
                    <a:pt x="6014" y="15976"/>
                  </a:cubicBezTo>
                  <a:cubicBezTo>
                    <a:pt x="5908" y="15976"/>
                    <a:pt x="5809" y="15895"/>
                    <a:pt x="5850" y="15759"/>
                  </a:cubicBezTo>
                  <a:cubicBezTo>
                    <a:pt x="5939" y="15444"/>
                    <a:pt x="6068" y="15141"/>
                    <a:pt x="6236" y="14859"/>
                  </a:cubicBezTo>
                  <a:cubicBezTo>
                    <a:pt x="6281" y="14785"/>
                    <a:pt x="6357" y="14748"/>
                    <a:pt x="6434" y="14748"/>
                  </a:cubicBezTo>
                  <a:close/>
                  <a:moveTo>
                    <a:pt x="4159" y="14891"/>
                  </a:moveTo>
                  <a:cubicBezTo>
                    <a:pt x="4284" y="14891"/>
                    <a:pt x="4408" y="14986"/>
                    <a:pt x="4435" y="15108"/>
                  </a:cubicBezTo>
                  <a:cubicBezTo>
                    <a:pt x="4582" y="15744"/>
                    <a:pt x="4675" y="16576"/>
                    <a:pt x="4084" y="17021"/>
                  </a:cubicBezTo>
                  <a:cubicBezTo>
                    <a:pt x="3833" y="17212"/>
                    <a:pt x="3523" y="17281"/>
                    <a:pt x="3204" y="17281"/>
                  </a:cubicBezTo>
                  <a:cubicBezTo>
                    <a:pt x="2862" y="17281"/>
                    <a:pt x="2510" y="17201"/>
                    <a:pt x="2212" y="17108"/>
                  </a:cubicBezTo>
                  <a:cubicBezTo>
                    <a:pt x="2077" y="17068"/>
                    <a:pt x="1971" y="16918"/>
                    <a:pt x="2022" y="16775"/>
                  </a:cubicBezTo>
                  <a:cubicBezTo>
                    <a:pt x="2233" y="16186"/>
                    <a:pt x="2321" y="15513"/>
                    <a:pt x="2772" y="15049"/>
                  </a:cubicBezTo>
                  <a:cubicBezTo>
                    <a:pt x="2812" y="15009"/>
                    <a:pt x="2856" y="14992"/>
                    <a:pt x="2898" y="14992"/>
                  </a:cubicBezTo>
                  <a:cubicBezTo>
                    <a:pt x="2957" y="14992"/>
                    <a:pt x="3012" y="15026"/>
                    <a:pt x="3049" y="15075"/>
                  </a:cubicBezTo>
                  <a:cubicBezTo>
                    <a:pt x="3419" y="15034"/>
                    <a:pt x="3774" y="14905"/>
                    <a:pt x="4152" y="14891"/>
                  </a:cubicBezTo>
                  <a:cubicBezTo>
                    <a:pt x="4154" y="14891"/>
                    <a:pt x="4157" y="14891"/>
                    <a:pt x="4159" y="14891"/>
                  </a:cubicBezTo>
                  <a:close/>
                  <a:moveTo>
                    <a:pt x="6024" y="19325"/>
                  </a:moveTo>
                  <a:cubicBezTo>
                    <a:pt x="6059" y="19325"/>
                    <a:pt x="6097" y="19335"/>
                    <a:pt x="6133" y="19357"/>
                  </a:cubicBezTo>
                  <a:cubicBezTo>
                    <a:pt x="6685" y="19690"/>
                    <a:pt x="7097" y="20171"/>
                    <a:pt x="7730" y="20171"/>
                  </a:cubicBezTo>
                  <a:cubicBezTo>
                    <a:pt x="7808" y="20171"/>
                    <a:pt x="7889" y="20163"/>
                    <a:pt x="7974" y="20148"/>
                  </a:cubicBezTo>
                  <a:cubicBezTo>
                    <a:pt x="8458" y="20060"/>
                    <a:pt x="8965" y="20043"/>
                    <a:pt x="9462" y="20043"/>
                  </a:cubicBezTo>
                  <a:cubicBezTo>
                    <a:pt x="9579" y="20043"/>
                    <a:pt x="9695" y="20044"/>
                    <a:pt x="9811" y="20046"/>
                  </a:cubicBezTo>
                  <a:cubicBezTo>
                    <a:pt x="10245" y="20050"/>
                    <a:pt x="10672" y="20057"/>
                    <a:pt x="11095" y="20057"/>
                  </a:cubicBezTo>
                  <a:cubicBezTo>
                    <a:pt x="12228" y="20057"/>
                    <a:pt x="13335" y="20007"/>
                    <a:pt x="14469" y="19718"/>
                  </a:cubicBezTo>
                  <a:cubicBezTo>
                    <a:pt x="14490" y="19713"/>
                    <a:pt x="14511" y="19710"/>
                    <a:pt x="14531" y="19710"/>
                  </a:cubicBezTo>
                  <a:cubicBezTo>
                    <a:pt x="14766" y="19710"/>
                    <a:pt x="14902" y="20056"/>
                    <a:pt x="14662" y="20179"/>
                  </a:cubicBezTo>
                  <a:cubicBezTo>
                    <a:pt x="13864" y="20587"/>
                    <a:pt x="12953" y="20679"/>
                    <a:pt x="12033" y="20679"/>
                  </a:cubicBezTo>
                  <a:cubicBezTo>
                    <a:pt x="11285" y="20679"/>
                    <a:pt x="10533" y="20618"/>
                    <a:pt x="9831" y="20618"/>
                  </a:cubicBezTo>
                  <a:cubicBezTo>
                    <a:pt x="9825" y="20618"/>
                    <a:pt x="9818" y="20618"/>
                    <a:pt x="9812" y="20618"/>
                  </a:cubicBezTo>
                  <a:cubicBezTo>
                    <a:pt x="9207" y="20618"/>
                    <a:pt x="8269" y="20891"/>
                    <a:pt x="7595" y="20891"/>
                  </a:cubicBezTo>
                  <a:cubicBezTo>
                    <a:pt x="7447" y="20891"/>
                    <a:pt x="7312" y="20878"/>
                    <a:pt x="7196" y="20846"/>
                  </a:cubicBezTo>
                  <a:cubicBezTo>
                    <a:pt x="7000" y="20793"/>
                    <a:pt x="6684" y="20363"/>
                    <a:pt x="6676" y="20354"/>
                  </a:cubicBezTo>
                  <a:cubicBezTo>
                    <a:pt x="6432" y="20129"/>
                    <a:pt x="6258" y="20040"/>
                    <a:pt x="6125" y="20040"/>
                  </a:cubicBezTo>
                  <a:cubicBezTo>
                    <a:pt x="5824" y="20040"/>
                    <a:pt x="5735" y="20495"/>
                    <a:pt x="5530" y="20868"/>
                  </a:cubicBezTo>
                  <a:cubicBezTo>
                    <a:pt x="5500" y="20923"/>
                    <a:pt x="5455" y="20945"/>
                    <a:pt x="5411" y="20945"/>
                  </a:cubicBezTo>
                  <a:cubicBezTo>
                    <a:pt x="5313" y="20945"/>
                    <a:pt x="5214" y="20836"/>
                    <a:pt x="5267" y="20716"/>
                  </a:cubicBezTo>
                  <a:cubicBezTo>
                    <a:pt x="5454" y="20310"/>
                    <a:pt x="5634" y="19899"/>
                    <a:pt x="5809" y="19487"/>
                  </a:cubicBezTo>
                  <a:cubicBezTo>
                    <a:pt x="5848" y="19395"/>
                    <a:pt x="5930" y="19325"/>
                    <a:pt x="6024" y="19325"/>
                  </a:cubicBezTo>
                  <a:close/>
                  <a:moveTo>
                    <a:pt x="2487" y="18780"/>
                  </a:moveTo>
                  <a:cubicBezTo>
                    <a:pt x="2531" y="18780"/>
                    <a:pt x="2575" y="18799"/>
                    <a:pt x="2604" y="18833"/>
                  </a:cubicBezTo>
                  <a:cubicBezTo>
                    <a:pt x="2729" y="18831"/>
                    <a:pt x="2855" y="18830"/>
                    <a:pt x="2981" y="18830"/>
                  </a:cubicBezTo>
                  <a:cubicBezTo>
                    <a:pt x="3233" y="18830"/>
                    <a:pt x="3486" y="18833"/>
                    <a:pt x="3737" y="18833"/>
                  </a:cubicBezTo>
                  <a:cubicBezTo>
                    <a:pt x="3899" y="18837"/>
                    <a:pt x="4031" y="18966"/>
                    <a:pt x="4033" y="19129"/>
                  </a:cubicBezTo>
                  <a:cubicBezTo>
                    <a:pt x="4043" y="19795"/>
                    <a:pt x="4254" y="20506"/>
                    <a:pt x="3984" y="21142"/>
                  </a:cubicBezTo>
                  <a:cubicBezTo>
                    <a:pt x="3944" y="21231"/>
                    <a:pt x="3832" y="21283"/>
                    <a:pt x="3740" y="21283"/>
                  </a:cubicBezTo>
                  <a:cubicBezTo>
                    <a:pt x="3739" y="21283"/>
                    <a:pt x="3738" y="21283"/>
                    <a:pt x="3737" y="21283"/>
                  </a:cubicBezTo>
                  <a:cubicBezTo>
                    <a:pt x="3724" y="21283"/>
                    <a:pt x="3711" y="21283"/>
                    <a:pt x="3699" y="21283"/>
                  </a:cubicBezTo>
                  <a:cubicBezTo>
                    <a:pt x="3441" y="21283"/>
                    <a:pt x="3176" y="21295"/>
                    <a:pt x="2912" y="21295"/>
                  </a:cubicBezTo>
                  <a:cubicBezTo>
                    <a:pt x="2677" y="21295"/>
                    <a:pt x="2442" y="21286"/>
                    <a:pt x="2214" y="21250"/>
                  </a:cubicBezTo>
                  <a:cubicBezTo>
                    <a:pt x="2108" y="21231"/>
                    <a:pt x="2016" y="21103"/>
                    <a:pt x="2024" y="20997"/>
                  </a:cubicBezTo>
                  <a:cubicBezTo>
                    <a:pt x="2071" y="20433"/>
                    <a:pt x="2008" y="19736"/>
                    <a:pt x="2212" y="19172"/>
                  </a:cubicBezTo>
                  <a:cubicBezTo>
                    <a:pt x="2196" y="19053"/>
                    <a:pt x="2243" y="18932"/>
                    <a:pt x="2351" y="18870"/>
                  </a:cubicBezTo>
                  <a:cubicBezTo>
                    <a:pt x="2355" y="18862"/>
                    <a:pt x="2358" y="18855"/>
                    <a:pt x="2364" y="18849"/>
                  </a:cubicBezTo>
                  <a:cubicBezTo>
                    <a:pt x="2394" y="18801"/>
                    <a:pt x="2441" y="18780"/>
                    <a:pt x="2487" y="18780"/>
                  </a:cubicBezTo>
                  <a:close/>
                  <a:moveTo>
                    <a:pt x="6259" y="1"/>
                  </a:moveTo>
                  <a:cubicBezTo>
                    <a:pt x="6249" y="1"/>
                    <a:pt x="6239" y="7"/>
                    <a:pt x="6230" y="7"/>
                  </a:cubicBezTo>
                  <a:cubicBezTo>
                    <a:pt x="5167" y="44"/>
                    <a:pt x="4109" y="103"/>
                    <a:pt x="3047" y="103"/>
                  </a:cubicBezTo>
                  <a:cubicBezTo>
                    <a:pt x="1978" y="103"/>
                    <a:pt x="2012" y="1097"/>
                    <a:pt x="1845" y="1973"/>
                  </a:cubicBezTo>
                  <a:cubicBezTo>
                    <a:pt x="1467" y="3926"/>
                    <a:pt x="1246" y="5900"/>
                    <a:pt x="1108" y="7882"/>
                  </a:cubicBezTo>
                  <a:cubicBezTo>
                    <a:pt x="879" y="11175"/>
                    <a:pt x="496" y="14426"/>
                    <a:pt x="222" y="17709"/>
                  </a:cubicBezTo>
                  <a:cubicBezTo>
                    <a:pt x="0" y="20345"/>
                    <a:pt x="13" y="22591"/>
                    <a:pt x="2785" y="23593"/>
                  </a:cubicBezTo>
                  <a:cubicBezTo>
                    <a:pt x="4882" y="24354"/>
                    <a:pt x="7158" y="24556"/>
                    <a:pt x="9377" y="24585"/>
                  </a:cubicBezTo>
                  <a:cubicBezTo>
                    <a:pt x="9581" y="24587"/>
                    <a:pt x="9786" y="24588"/>
                    <a:pt x="9992" y="24588"/>
                  </a:cubicBezTo>
                  <a:cubicBezTo>
                    <a:pt x="12139" y="24588"/>
                    <a:pt x="14306" y="24451"/>
                    <a:pt x="16419" y="24073"/>
                  </a:cubicBezTo>
                  <a:cubicBezTo>
                    <a:pt x="16892" y="23989"/>
                    <a:pt x="17368" y="23899"/>
                    <a:pt x="17833" y="23777"/>
                  </a:cubicBezTo>
                  <a:cubicBezTo>
                    <a:pt x="18544" y="23591"/>
                    <a:pt x="18419" y="22484"/>
                    <a:pt x="18481" y="21839"/>
                  </a:cubicBezTo>
                  <a:cubicBezTo>
                    <a:pt x="18662" y="20022"/>
                    <a:pt x="18721" y="18195"/>
                    <a:pt x="18730" y="16367"/>
                  </a:cubicBezTo>
                  <a:cubicBezTo>
                    <a:pt x="18746" y="13031"/>
                    <a:pt x="18748" y="9748"/>
                    <a:pt x="19126" y="6433"/>
                  </a:cubicBezTo>
                  <a:cubicBezTo>
                    <a:pt x="19272" y="5141"/>
                    <a:pt x="19581" y="3562"/>
                    <a:pt x="19207" y="2284"/>
                  </a:cubicBezTo>
                  <a:cubicBezTo>
                    <a:pt x="18662" y="424"/>
                    <a:pt x="17157" y="671"/>
                    <a:pt x="15575" y="524"/>
                  </a:cubicBezTo>
                  <a:cubicBezTo>
                    <a:pt x="15512" y="517"/>
                    <a:pt x="15453" y="489"/>
                    <a:pt x="15406" y="446"/>
                  </a:cubicBezTo>
                  <a:cubicBezTo>
                    <a:pt x="15089" y="928"/>
                    <a:pt x="14609" y="1285"/>
                    <a:pt x="13911" y="1387"/>
                  </a:cubicBezTo>
                  <a:cubicBezTo>
                    <a:pt x="13317" y="1473"/>
                    <a:pt x="12701" y="1508"/>
                    <a:pt x="12078" y="1508"/>
                  </a:cubicBezTo>
                  <a:cubicBezTo>
                    <a:pt x="10926" y="1508"/>
                    <a:pt x="9752" y="1390"/>
                    <a:pt x="8656" y="1262"/>
                  </a:cubicBezTo>
                  <a:cubicBezTo>
                    <a:pt x="7523" y="1128"/>
                    <a:pt x="6794" y="817"/>
                    <a:pt x="6259"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8"/>
            <p:cNvSpPr/>
            <p:nvPr/>
          </p:nvSpPr>
          <p:spPr>
            <a:xfrm>
              <a:off x="-3882145" y="-3608776"/>
              <a:ext cx="181728" cy="110152"/>
            </a:xfrm>
            <a:custGeom>
              <a:avLst/>
              <a:gdLst/>
              <a:ahLst/>
              <a:cxnLst/>
              <a:rect l="l" t="t" r="r" b="b"/>
              <a:pathLst>
                <a:path w="9709" h="5885" extrusionOk="0">
                  <a:moveTo>
                    <a:pt x="5048" y="603"/>
                  </a:moveTo>
                  <a:cubicBezTo>
                    <a:pt x="5110" y="603"/>
                    <a:pt x="5172" y="611"/>
                    <a:pt x="5236" y="627"/>
                  </a:cubicBezTo>
                  <a:cubicBezTo>
                    <a:pt x="5884" y="794"/>
                    <a:pt x="5975" y="1596"/>
                    <a:pt x="5981" y="2153"/>
                  </a:cubicBezTo>
                  <a:cubicBezTo>
                    <a:pt x="5981" y="2301"/>
                    <a:pt x="5865" y="2385"/>
                    <a:pt x="5738" y="2385"/>
                  </a:cubicBezTo>
                  <a:cubicBezTo>
                    <a:pt x="5697" y="2385"/>
                    <a:pt x="5656" y="2377"/>
                    <a:pt x="5616" y="2358"/>
                  </a:cubicBezTo>
                  <a:cubicBezTo>
                    <a:pt x="5161" y="2150"/>
                    <a:pt x="4650" y="2109"/>
                    <a:pt x="4205" y="1876"/>
                  </a:cubicBezTo>
                  <a:cubicBezTo>
                    <a:pt x="4201" y="1876"/>
                    <a:pt x="4201" y="1876"/>
                    <a:pt x="4201" y="1872"/>
                  </a:cubicBezTo>
                  <a:cubicBezTo>
                    <a:pt x="4190" y="1882"/>
                    <a:pt x="4178" y="1889"/>
                    <a:pt x="4164" y="1894"/>
                  </a:cubicBezTo>
                  <a:cubicBezTo>
                    <a:pt x="4131" y="1903"/>
                    <a:pt x="4102" y="1907"/>
                    <a:pt x="4076" y="1907"/>
                  </a:cubicBezTo>
                  <a:cubicBezTo>
                    <a:pt x="3834" y="1907"/>
                    <a:pt x="3882" y="1543"/>
                    <a:pt x="3977" y="1380"/>
                  </a:cubicBezTo>
                  <a:cubicBezTo>
                    <a:pt x="4192" y="1018"/>
                    <a:pt x="4591" y="603"/>
                    <a:pt x="5048" y="603"/>
                  </a:cubicBezTo>
                  <a:close/>
                  <a:moveTo>
                    <a:pt x="5073" y="1"/>
                  </a:moveTo>
                  <a:cubicBezTo>
                    <a:pt x="4146" y="1"/>
                    <a:pt x="3537" y="659"/>
                    <a:pt x="3276" y="1549"/>
                  </a:cubicBezTo>
                  <a:cubicBezTo>
                    <a:pt x="3299" y="1558"/>
                    <a:pt x="3321" y="1568"/>
                    <a:pt x="3339" y="1578"/>
                  </a:cubicBezTo>
                  <a:cubicBezTo>
                    <a:pt x="3479" y="1646"/>
                    <a:pt x="3454" y="1892"/>
                    <a:pt x="3295" y="1917"/>
                  </a:cubicBezTo>
                  <a:cubicBezTo>
                    <a:pt x="3119" y="1946"/>
                    <a:pt x="2932" y="1954"/>
                    <a:pt x="2740" y="1954"/>
                  </a:cubicBezTo>
                  <a:cubicBezTo>
                    <a:pt x="2487" y="1954"/>
                    <a:pt x="2224" y="1940"/>
                    <a:pt x="1965" y="1940"/>
                  </a:cubicBezTo>
                  <a:cubicBezTo>
                    <a:pt x="1480" y="1940"/>
                    <a:pt x="1006" y="1990"/>
                    <a:pt x="622" y="2281"/>
                  </a:cubicBezTo>
                  <a:cubicBezTo>
                    <a:pt x="672" y="2292"/>
                    <a:pt x="720" y="2307"/>
                    <a:pt x="765" y="2325"/>
                  </a:cubicBezTo>
                  <a:cubicBezTo>
                    <a:pt x="806" y="2339"/>
                    <a:pt x="796" y="2398"/>
                    <a:pt x="755" y="2398"/>
                  </a:cubicBezTo>
                  <a:cubicBezTo>
                    <a:pt x="752" y="2398"/>
                    <a:pt x="748" y="2398"/>
                    <a:pt x="744" y="2397"/>
                  </a:cubicBezTo>
                  <a:cubicBezTo>
                    <a:pt x="718" y="2391"/>
                    <a:pt x="695" y="2388"/>
                    <a:pt x="673" y="2388"/>
                  </a:cubicBezTo>
                  <a:cubicBezTo>
                    <a:pt x="0" y="2388"/>
                    <a:pt x="1060" y="5235"/>
                    <a:pt x="1835" y="5467"/>
                  </a:cubicBezTo>
                  <a:cubicBezTo>
                    <a:pt x="2784" y="5750"/>
                    <a:pt x="3846" y="5765"/>
                    <a:pt x="4830" y="5812"/>
                  </a:cubicBezTo>
                  <a:cubicBezTo>
                    <a:pt x="5478" y="5843"/>
                    <a:pt x="6138" y="5884"/>
                    <a:pt x="6795" y="5884"/>
                  </a:cubicBezTo>
                  <a:cubicBezTo>
                    <a:pt x="7156" y="5884"/>
                    <a:pt x="7516" y="5872"/>
                    <a:pt x="7872" y="5838"/>
                  </a:cubicBezTo>
                  <a:cubicBezTo>
                    <a:pt x="9709" y="5663"/>
                    <a:pt x="9612" y="3791"/>
                    <a:pt x="9628" y="2423"/>
                  </a:cubicBezTo>
                  <a:lnTo>
                    <a:pt x="9628" y="2423"/>
                  </a:lnTo>
                  <a:cubicBezTo>
                    <a:pt x="9454" y="2445"/>
                    <a:pt x="9275" y="2452"/>
                    <a:pt x="9095" y="2452"/>
                  </a:cubicBezTo>
                  <a:cubicBezTo>
                    <a:pt x="8742" y="2452"/>
                    <a:pt x="8383" y="2424"/>
                    <a:pt x="8045" y="2419"/>
                  </a:cubicBezTo>
                  <a:cubicBezTo>
                    <a:pt x="8033" y="2418"/>
                    <a:pt x="8021" y="2418"/>
                    <a:pt x="8008" y="2418"/>
                  </a:cubicBezTo>
                  <a:cubicBezTo>
                    <a:pt x="7887" y="2418"/>
                    <a:pt x="7748" y="2425"/>
                    <a:pt x="7610" y="2425"/>
                  </a:cubicBezTo>
                  <a:cubicBezTo>
                    <a:pt x="7446" y="2425"/>
                    <a:pt x="7282" y="2415"/>
                    <a:pt x="7149" y="2372"/>
                  </a:cubicBezTo>
                  <a:cubicBezTo>
                    <a:pt x="7076" y="2346"/>
                    <a:pt x="7005" y="2319"/>
                    <a:pt x="6968" y="2253"/>
                  </a:cubicBezTo>
                  <a:cubicBezTo>
                    <a:pt x="6961" y="2251"/>
                    <a:pt x="6954" y="2250"/>
                    <a:pt x="6945" y="2250"/>
                  </a:cubicBezTo>
                  <a:cubicBezTo>
                    <a:pt x="6890" y="2240"/>
                    <a:pt x="6871" y="2197"/>
                    <a:pt x="6877" y="2154"/>
                  </a:cubicBezTo>
                  <a:cubicBezTo>
                    <a:pt x="6871" y="2109"/>
                    <a:pt x="6890" y="2062"/>
                    <a:pt x="6945" y="2056"/>
                  </a:cubicBezTo>
                  <a:cubicBezTo>
                    <a:pt x="6949" y="2056"/>
                    <a:pt x="6951" y="2055"/>
                    <a:pt x="6953" y="2055"/>
                  </a:cubicBezTo>
                  <a:cubicBezTo>
                    <a:pt x="6958" y="2055"/>
                    <a:pt x="6961" y="2056"/>
                    <a:pt x="6965" y="2056"/>
                  </a:cubicBezTo>
                  <a:cubicBezTo>
                    <a:pt x="6965" y="2053"/>
                    <a:pt x="6966" y="2050"/>
                    <a:pt x="6968" y="2048"/>
                  </a:cubicBezTo>
                  <a:cubicBezTo>
                    <a:pt x="6968" y="2044"/>
                    <a:pt x="6971" y="2044"/>
                    <a:pt x="6974" y="2041"/>
                  </a:cubicBezTo>
                  <a:cubicBezTo>
                    <a:pt x="6918" y="1051"/>
                    <a:pt x="6547" y="219"/>
                    <a:pt x="5432" y="32"/>
                  </a:cubicBezTo>
                  <a:cubicBezTo>
                    <a:pt x="5308" y="11"/>
                    <a:pt x="5188" y="1"/>
                    <a:pt x="5073"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8"/>
            <p:cNvSpPr/>
            <p:nvPr/>
          </p:nvSpPr>
          <p:spPr>
            <a:xfrm>
              <a:off x="-4023606" y="-3545457"/>
              <a:ext cx="454686" cy="522724"/>
            </a:xfrm>
            <a:custGeom>
              <a:avLst/>
              <a:gdLst/>
              <a:ahLst/>
              <a:cxnLst/>
              <a:rect l="l" t="t" r="r" b="b"/>
              <a:pathLst>
                <a:path w="24292" h="27927" extrusionOk="0">
                  <a:moveTo>
                    <a:pt x="7484" y="0"/>
                  </a:moveTo>
                  <a:cubicBezTo>
                    <a:pt x="6231" y="103"/>
                    <a:pt x="4979" y="328"/>
                    <a:pt x="3721" y="358"/>
                  </a:cubicBezTo>
                  <a:cubicBezTo>
                    <a:pt x="3715" y="358"/>
                    <a:pt x="3710" y="358"/>
                    <a:pt x="3704" y="358"/>
                  </a:cubicBezTo>
                  <a:cubicBezTo>
                    <a:pt x="3570" y="358"/>
                    <a:pt x="3283" y="324"/>
                    <a:pt x="2997" y="324"/>
                  </a:cubicBezTo>
                  <a:cubicBezTo>
                    <a:pt x="2642" y="324"/>
                    <a:pt x="2288" y="376"/>
                    <a:pt x="2229" y="608"/>
                  </a:cubicBezTo>
                  <a:cubicBezTo>
                    <a:pt x="2092" y="1128"/>
                    <a:pt x="1959" y="1647"/>
                    <a:pt x="1855" y="2178"/>
                  </a:cubicBezTo>
                  <a:cubicBezTo>
                    <a:pt x="1396" y="4510"/>
                    <a:pt x="1178" y="6878"/>
                    <a:pt x="1073" y="9252"/>
                  </a:cubicBezTo>
                  <a:cubicBezTo>
                    <a:pt x="901" y="13120"/>
                    <a:pt x="820" y="16986"/>
                    <a:pt x="528" y="20849"/>
                  </a:cubicBezTo>
                  <a:cubicBezTo>
                    <a:pt x="422" y="22253"/>
                    <a:pt x="1" y="24558"/>
                    <a:pt x="777" y="25835"/>
                  </a:cubicBezTo>
                  <a:cubicBezTo>
                    <a:pt x="1380" y="26832"/>
                    <a:pt x="2554" y="27045"/>
                    <a:pt x="3726" y="27045"/>
                  </a:cubicBezTo>
                  <a:cubicBezTo>
                    <a:pt x="4385" y="27045"/>
                    <a:pt x="5043" y="26978"/>
                    <a:pt x="5599" y="26944"/>
                  </a:cubicBezTo>
                  <a:cubicBezTo>
                    <a:pt x="5921" y="26925"/>
                    <a:pt x="6242" y="26916"/>
                    <a:pt x="6562" y="26916"/>
                  </a:cubicBezTo>
                  <a:cubicBezTo>
                    <a:pt x="8937" y="26916"/>
                    <a:pt x="11266" y="27399"/>
                    <a:pt x="13629" y="27654"/>
                  </a:cubicBezTo>
                  <a:cubicBezTo>
                    <a:pt x="14912" y="27794"/>
                    <a:pt x="16211" y="27926"/>
                    <a:pt x="17505" y="27926"/>
                  </a:cubicBezTo>
                  <a:cubicBezTo>
                    <a:pt x="17822" y="27926"/>
                    <a:pt x="18140" y="27919"/>
                    <a:pt x="18456" y="27901"/>
                  </a:cubicBezTo>
                  <a:cubicBezTo>
                    <a:pt x="19575" y="27838"/>
                    <a:pt x="21239" y="27766"/>
                    <a:pt x="22004" y="26788"/>
                  </a:cubicBezTo>
                  <a:cubicBezTo>
                    <a:pt x="22921" y="25626"/>
                    <a:pt x="22855" y="23695"/>
                    <a:pt x="22852" y="22297"/>
                  </a:cubicBezTo>
                  <a:cubicBezTo>
                    <a:pt x="22849" y="20770"/>
                    <a:pt x="22762" y="19247"/>
                    <a:pt x="22662" y="17724"/>
                  </a:cubicBezTo>
                  <a:cubicBezTo>
                    <a:pt x="22416" y="13952"/>
                    <a:pt x="22584" y="10005"/>
                    <a:pt x="22961" y="6245"/>
                  </a:cubicBezTo>
                  <a:cubicBezTo>
                    <a:pt x="23113" y="4741"/>
                    <a:pt x="24291" y="710"/>
                    <a:pt x="21824" y="577"/>
                  </a:cubicBezTo>
                  <a:cubicBezTo>
                    <a:pt x="21609" y="565"/>
                    <a:pt x="21395" y="560"/>
                    <a:pt x="21182" y="560"/>
                  </a:cubicBezTo>
                  <a:cubicBezTo>
                    <a:pt x="20036" y="560"/>
                    <a:pt x="18901" y="705"/>
                    <a:pt x="17757" y="739"/>
                  </a:cubicBezTo>
                  <a:cubicBezTo>
                    <a:pt x="17717" y="1034"/>
                    <a:pt x="17642" y="1324"/>
                    <a:pt x="17536" y="1602"/>
                  </a:cubicBezTo>
                  <a:cubicBezTo>
                    <a:pt x="19124" y="1730"/>
                    <a:pt x="20694" y="1505"/>
                    <a:pt x="21448" y="3187"/>
                  </a:cubicBezTo>
                  <a:cubicBezTo>
                    <a:pt x="22217" y="4910"/>
                    <a:pt x="21719" y="7128"/>
                    <a:pt x="21504" y="8922"/>
                  </a:cubicBezTo>
                  <a:cubicBezTo>
                    <a:pt x="20837" y="14476"/>
                    <a:pt x="21635" y="20108"/>
                    <a:pt x="20647" y="25637"/>
                  </a:cubicBezTo>
                  <a:cubicBezTo>
                    <a:pt x="20628" y="25740"/>
                    <a:pt x="20532" y="25821"/>
                    <a:pt x="20438" y="25848"/>
                  </a:cubicBezTo>
                  <a:cubicBezTo>
                    <a:pt x="17847" y="26635"/>
                    <a:pt x="14976" y="26844"/>
                    <a:pt x="12259" y="26844"/>
                  </a:cubicBezTo>
                  <a:cubicBezTo>
                    <a:pt x="12039" y="26844"/>
                    <a:pt x="11821" y="26842"/>
                    <a:pt x="11604" y="26840"/>
                  </a:cubicBezTo>
                  <a:cubicBezTo>
                    <a:pt x="8897" y="26805"/>
                    <a:pt x="5397" y="26746"/>
                    <a:pt x="3082" y="25119"/>
                  </a:cubicBezTo>
                  <a:cubicBezTo>
                    <a:pt x="301" y="23160"/>
                    <a:pt x="1537" y="18883"/>
                    <a:pt x="1904" y="16067"/>
                  </a:cubicBezTo>
                  <a:cubicBezTo>
                    <a:pt x="2541" y="11161"/>
                    <a:pt x="2325" y="6200"/>
                    <a:pt x="3677" y="1392"/>
                  </a:cubicBezTo>
                  <a:cubicBezTo>
                    <a:pt x="3712" y="1270"/>
                    <a:pt x="3823" y="1184"/>
                    <a:pt x="3952" y="1184"/>
                  </a:cubicBezTo>
                  <a:cubicBezTo>
                    <a:pt x="5279" y="1184"/>
                    <a:pt x="6596" y="1227"/>
                    <a:pt x="7919" y="1274"/>
                  </a:cubicBezTo>
                  <a:cubicBezTo>
                    <a:pt x="7851" y="1134"/>
                    <a:pt x="7786" y="981"/>
                    <a:pt x="7721" y="820"/>
                  </a:cubicBezTo>
                  <a:cubicBezTo>
                    <a:pt x="7620" y="553"/>
                    <a:pt x="7541" y="279"/>
                    <a:pt x="7486"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8"/>
            <p:cNvSpPr/>
            <p:nvPr/>
          </p:nvSpPr>
          <p:spPr>
            <a:xfrm>
              <a:off x="-4009120" y="-3507387"/>
              <a:ext cx="455528" cy="515255"/>
            </a:xfrm>
            <a:custGeom>
              <a:avLst/>
              <a:gdLst/>
              <a:ahLst/>
              <a:cxnLst/>
              <a:rect l="l" t="t" r="r" b="b"/>
              <a:pathLst>
                <a:path w="24337" h="27528" extrusionOk="0">
                  <a:moveTo>
                    <a:pt x="23156" y="1"/>
                  </a:moveTo>
                  <a:lnTo>
                    <a:pt x="23156" y="1"/>
                  </a:lnTo>
                  <a:cubicBezTo>
                    <a:pt x="23181" y="212"/>
                    <a:pt x="23191" y="428"/>
                    <a:pt x="23184" y="642"/>
                  </a:cubicBezTo>
                  <a:cubicBezTo>
                    <a:pt x="23129" y="2745"/>
                    <a:pt x="22729" y="4831"/>
                    <a:pt x="22652" y="6943"/>
                  </a:cubicBezTo>
                  <a:cubicBezTo>
                    <a:pt x="22570" y="9062"/>
                    <a:pt x="22333" y="11238"/>
                    <a:pt x="22393" y="13354"/>
                  </a:cubicBezTo>
                  <a:cubicBezTo>
                    <a:pt x="22474" y="16259"/>
                    <a:pt x="22932" y="19191"/>
                    <a:pt x="22633" y="22100"/>
                  </a:cubicBezTo>
                  <a:cubicBezTo>
                    <a:pt x="22421" y="24154"/>
                    <a:pt x="21848" y="25804"/>
                    <a:pt x="19636" y="26249"/>
                  </a:cubicBezTo>
                  <a:cubicBezTo>
                    <a:pt x="18664" y="26447"/>
                    <a:pt x="17672" y="26523"/>
                    <a:pt x="16674" y="26523"/>
                  </a:cubicBezTo>
                  <a:cubicBezTo>
                    <a:pt x="14774" y="26523"/>
                    <a:pt x="12852" y="26247"/>
                    <a:pt x="11002" y="26004"/>
                  </a:cubicBezTo>
                  <a:cubicBezTo>
                    <a:pt x="9712" y="25832"/>
                    <a:pt x="8423" y="25604"/>
                    <a:pt x="7124" y="25505"/>
                  </a:cubicBezTo>
                  <a:cubicBezTo>
                    <a:pt x="6860" y="25485"/>
                    <a:pt x="6597" y="25477"/>
                    <a:pt x="6335" y="25477"/>
                  </a:cubicBezTo>
                  <a:cubicBezTo>
                    <a:pt x="5310" y="25477"/>
                    <a:pt x="4291" y="25599"/>
                    <a:pt x="3264" y="25599"/>
                  </a:cubicBezTo>
                  <a:cubicBezTo>
                    <a:pt x="3137" y="25599"/>
                    <a:pt x="3009" y="25597"/>
                    <a:pt x="2882" y="25592"/>
                  </a:cubicBezTo>
                  <a:cubicBezTo>
                    <a:pt x="1564" y="25546"/>
                    <a:pt x="622" y="25215"/>
                    <a:pt x="1" y="24583"/>
                  </a:cubicBezTo>
                  <a:lnTo>
                    <a:pt x="1" y="24583"/>
                  </a:lnTo>
                  <a:cubicBezTo>
                    <a:pt x="622" y="25595"/>
                    <a:pt x="2349" y="26078"/>
                    <a:pt x="3315" y="26349"/>
                  </a:cubicBezTo>
                  <a:cubicBezTo>
                    <a:pt x="5317" y="26910"/>
                    <a:pt x="7392" y="27196"/>
                    <a:pt x="9460" y="27358"/>
                  </a:cubicBezTo>
                  <a:cubicBezTo>
                    <a:pt x="10830" y="27465"/>
                    <a:pt x="12209" y="27528"/>
                    <a:pt x="13586" y="27528"/>
                  </a:cubicBezTo>
                  <a:cubicBezTo>
                    <a:pt x="14428" y="27528"/>
                    <a:pt x="15268" y="27504"/>
                    <a:pt x="16106" y="27452"/>
                  </a:cubicBezTo>
                  <a:cubicBezTo>
                    <a:pt x="17643" y="27358"/>
                    <a:pt x="19346" y="27281"/>
                    <a:pt x="20785" y="26680"/>
                  </a:cubicBezTo>
                  <a:cubicBezTo>
                    <a:pt x="23137" y="25698"/>
                    <a:pt x="23523" y="22309"/>
                    <a:pt x="23595" y="20116"/>
                  </a:cubicBezTo>
                  <a:cubicBezTo>
                    <a:pt x="23672" y="17609"/>
                    <a:pt x="23399" y="15130"/>
                    <a:pt x="23284" y="12631"/>
                  </a:cubicBezTo>
                  <a:cubicBezTo>
                    <a:pt x="23184" y="10473"/>
                    <a:pt x="23582" y="8370"/>
                    <a:pt x="23782" y="6227"/>
                  </a:cubicBezTo>
                  <a:cubicBezTo>
                    <a:pt x="23950" y="4448"/>
                    <a:pt x="24336" y="1620"/>
                    <a:pt x="23156"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8"/>
            <p:cNvSpPr/>
            <p:nvPr/>
          </p:nvSpPr>
          <p:spPr>
            <a:xfrm>
              <a:off x="-3934515" y="-3298490"/>
              <a:ext cx="22536" cy="19934"/>
            </a:xfrm>
            <a:custGeom>
              <a:avLst/>
              <a:gdLst/>
              <a:ahLst/>
              <a:cxnLst/>
              <a:rect l="l" t="t" r="r" b="b"/>
              <a:pathLst>
                <a:path w="1204" h="1065" extrusionOk="0">
                  <a:moveTo>
                    <a:pt x="1194" y="0"/>
                  </a:moveTo>
                  <a:cubicBezTo>
                    <a:pt x="907" y="30"/>
                    <a:pt x="613" y="83"/>
                    <a:pt x="326" y="83"/>
                  </a:cubicBezTo>
                  <a:cubicBezTo>
                    <a:pt x="252" y="83"/>
                    <a:pt x="179" y="79"/>
                    <a:pt x="106" y="71"/>
                  </a:cubicBezTo>
                  <a:cubicBezTo>
                    <a:pt x="70" y="66"/>
                    <a:pt x="35" y="59"/>
                    <a:pt x="0" y="49"/>
                  </a:cubicBezTo>
                  <a:lnTo>
                    <a:pt x="0" y="49"/>
                  </a:lnTo>
                  <a:cubicBezTo>
                    <a:pt x="22" y="290"/>
                    <a:pt x="51" y="533"/>
                    <a:pt x="66" y="769"/>
                  </a:cubicBezTo>
                  <a:cubicBezTo>
                    <a:pt x="427" y="925"/>
                    <a:pt x="811" y="1031"/>
                    <a:pt x="1203" y="1065"/>
                  </a:cubicBezTo>
                  <a:lnTo>
                    <a:pt x="1194" y="0"/>
                  </a:lnTo>
                  <a:close/>
                </a:path>
              </a:pathLst>
            </a:custGeom>
            <a:solidFill>
              <a:srgbClr val="00A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8"/>
            <p:cNvSpPr/>
            <p:nvPr/>
          </p:nvSpPr>
          <p:spPr>
            <a:xfrm>
              <a:off x="-3939774" y="-3224278"/>
              <a:ext cx="26729" cy="22966"/>
            </a:xfrm>
            <a:custGeom>
              <a:avLst/>
              <a:gdLst/>
              <a:ahLst/>
              <a:cxnLst/>
              <a:rect l="l" t="t" r="r" b="b"/>
              <a:pathLst>
                <a:path w="1428" h="1227" extrusionOk="0">
                  <a:moveTo>
                    <a:pt x="1322" y="0"/>
                  </a:moveTo>
                  <a:lnTo>
                    <a:pt x="1322" y="0"/>
                  </a:lnTo>
                  <a:cubicBezTo>
                    <a:pt x="982" y="53"/>
                    <a:pt x="652" y="169"/>
                    <a:pt x="303" y="184"/>
                  </a:cubicBezTo>
                  <a:cubicBezTo>
                    <a:pt x="276" y="184"/>
                    <a:pt x="249" y="181"/>
                    <a:pt x="222" y="171"/>
                  </a:cubicBezTo>
                  <a:cubicBezTo>
                    <a:pt x="98" y="474"/>
                    <a:pt x="63" y="813"/>
                    <a:pt x="1" y="1137"/>
                  </a:cubicBezTo>
                  <a:cubicBezTo>
                    <a:pt x="194" y="1182"/>
                    <a:pt x="416" y="1227"/>
                    <a:pt x="623" y="1227"/>
                  </a:cubicBezTo>
                  <a:cubicBezTo>
                    <a:pt x="821" y="1227"/>
                    <a:pt x="1005" y="1186"/>
                    <a:pt x="1138" y="1066"/>
                  </a:cubicBezTo>
                  <a:cubicBezTo>
                    <a:pt x="1428" y="804"/>
                    <a:pt x="1398" y="371"/>
                    <a:pt x="1322" y="0"/>
                  </a:cubicBezTo>
                  <a:close/>
                </a:path>
              </a:pathLst>
            </a:custGeom>
            <a:solidFill>
              <a:srgbClr val="00A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8"/>
            <p:cNvSpPr/>
            <p:nvPr/>
          </p:nvSpPr>
          <p:spPr>
            <a:xfrm>
              <a:off x="-3941870" y="-3150945"/>
              <a:ext cx="21020" cy="24164"/>
            </a:xfrm>
            <a:custGeom>
              <a:avLst/>
              <a:gdLst/>
              <a:ahLst/>
              <a:cxnLst/>
              <a:rect l="l" t="t" r="r" b="b"/>
              <a:pathLst>
                <a:path w="1123" h="1291" extrusionOk="0">
                  <a:moveTo>
                    <a:pt x="54" y="0"/>
                  </a:moveTo>
                  <a:cubicBezTo>
                    <a:pt x="1" y="424"/>
                    <a:pt x="5" y="869"/>
                    <a:pt x="32" y="1290"/>
                  </a:cubicBezTo>
                  <a:cubicBezTo>
                    <a:pt x="179" y="1280"/>
                    <a:pt x="328" y="1277"/>
                    <a:pt x="478" y="1277"/>
                  </a:cubicBezTo>
                  <a:cubicBezTo>
                    <a:pt x="665" y="1277"/>
                    <a:pt x="852" y="1282"/>
                    <a:pt x="1036" y="1284"/>
                  </a:cubicBezTo>
                  <a:cubicBezTo>
                    <a:pt x="1122" y="879"/>
                    <a:pt x="1022" y="424"/>
                    <a:pt x="977" y="0"/>
                  </a:cubicBezTo>
                  <a:cubicBezTo>
                    <a:pt x="803" y="2"/>
                    <a:pt x="632" y="4"/>
                    <a:pt x="460" y="4"/>
                  </a:cubicBezTo>
                  <a:cubicBezTo>
                    <a:pt x="325" y="4"/>
                    <a:pt x="189" y="3"/>
                    <a:pt x="54" y="0"/>
                  </a:cubicBezTo>
                  <a:close/>
                </a:path>
              </a:pathLst>
            </a:custGeom>
            <a:solidFill>
              <a:srgbClr val="00A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8"/>
            <p:cNvSpPr/>
            <p:nvPr/>
          </p:nvSpPr>
          <p:spPr>
            <a:xfrm>
              <a:off x="-4027443" y="-3619351"/>
              <a:ext cx="480085" cy="637256"/>
            </a:xfrm>
            <a:custGeom>
              <a:avLst/>
              <a:gdLst/>
              <a:ahLst/>
              <a:cxnLst/>
              <a:rect l="l" t="t" r="r" b="b"/>
              <a:pathLst>
                <a:path w="25649" h="34046" extrusionOk="0">
                  <a:moveTo>
                    <a:pt x="12836" y="566"/>
                  </a:moveTo>
                  <a:cubicBezTo>
                    <a:pt x="12951" y="566"/>
                    <a:pt x="13071" y="576"/>
                    <a:pt x="13195" y="597"/>
                  </a:cubicBezTo>
                  <a:cubicBezTo>
                    <a:pt x="14310" y="783"/>
                    <a:pt x="14681" y="1616"/>
                    <a:pt x="14737" y="2606"/>
                  </a:cubicBezTo>
                  <a:cubicBezTo>
                    <a:pt x="14734" y="2609"/>
                    <a:pt x="14731" y="2609"/>
                    <a:pt x="14731" y="2612"/>
                  </a:cubicBezTo>
                  <a:cubicBezTo>
                    <a:pt x="14729" y="2614"/>
                    <a:pt x="14728" y="2618"/>
                    <a:pt x="14728" y="2621"/>
                  </a:cubicBezTo>
                  <a:cubicBezTo>
                    <a:pt x="14724" y="2621"/>
                    <a:pt x="14721" y="2620"/>
                    <a:pt x="14717" y="2620"/>
                  </a:cubicBezTo>
                  <a:cubicBezTo>
                    <a:pt x="14715" y="2620"/>
                    <a:pt x="14712" y="2620"/>
                    <a:pt x="14710" y="2621"/>
                  </a:cubicBezTo>
                  <a:cubicBezTo>
                    <a:pt x="14653" y="2627"/>
                    <a:pt x="14635" y="2674"/>
                    <a:pt x="14641" y="2718"/>
                  </a:cubicBezTo>
                  <a:cubicBezTo>
                    <a:pt x="14634" y="2762"/>
                    <a:pt x="14653" y="2805"/>
                    <a:pt x="14710" y="2815"/>
                  </a:cubicBezTo>
                  <a:cubicBezTo>
                    <a:pt x="14717" y="2815"/>
                    <a:pt x="14724" y="2816"/>
                    <a:pt x="14731" y="2818"/>
                  </a:cubicBezTo>
                  <a:cubicBezTo>
                    <a:pt x="14768" y="2884"/>
                    <a:pt x="14839" y="2911"/>
                    <a:pt x="14912" y="2937"/>
                  </a:cubicBezTo>
                  <a:cubicBezTo>
                    <a:pt x="15046" y="2980"/>
                    <a:pt x="15210" y="2990"/>
                    <a:pt x="15374" y="2990"/>
                  </a:cubicBezTo>
                  <a:cubicBezTo>
                    <a:pt x="15517" y="2990"/>
                    <a:pt x="15660" y="2982"/>
                    <a:pt x="15784" y="2982"/>
                  </a:cubicBezTo>
                  <a:cubicBezTo>
                    <a:pt x="15793" y="2982"/>
                    <a:pt x="15801" y="2982"/>
                    <a:pt x="15809" y="2982"/>
                  </a:cubicBezTo>
                  <a:cubicBezTo>
                    <a:pt x="16149" y="2989"/>
                    <a:pt x="16511" y="3017"/>
                    <a:pt x="16866" y="3017"/>
                  </a:cubicBezTo>
                  <a:cubicBezTo>
                    <a:pt x="17044" y="3017"/>
                    <a:pt x="17220" y="3010"/>
                    <a:pt x="17391" y="2990"/>
                  </a:cubicBezTo>
                  <a:lnTo>
                    <a:pt x="17391" y="2990"/>
                  </a:lnTo>
                  <a:cubicBezTo>
                    <a:pt x="17375" y="4356"/>
                    <a:pt x="17472" y="6228"/>
                    <a:pt x="15635" y="6403"/>
                  </a:cubicBezTo>
                  <a:cubicBezTo>
                    <a:pt x="15278" y="6437"/>
                    <a:pt x="14917" y="6449"/>
                    <a:pt x="14555" y="6449"/>
                  </a:cubicBezTo>
                  <a:cubicBezTo>
                    <a:pt x="13900" y="6449"/>
                    <a:pt x="13240" y="6408"/>
                    <a:pt x="12595" y="6378"/>
                  </a:cubicBezTo>
                  <a:cubicBezTo>
                    <a:pt x="11609" y="6332"/>
                    <a:pt x="10547" y="6316"/>
                    <a:pt x="9598" y="6032"/>
                  </a:cubicBezTo>
                  <a:cubicBezTo>
                    <a:pt x="8821" y="5800"/>
                    <a:pt x="7762" y="2952"/>
                    <a:pt x="8437" y="2952"/>
                  </a:cubicBezTo>
                  <a:cubicBezTo>
                    <a:pt x="8459" y="2952"/>
                    <a:pt x="8482" y="2955"/>
                    <a:pt x="8507" y="2961"/>
                  </a:cubicBezTo>
                  <a:cubicBezTo>
                    <a:pt x="8511" y="2962"/>
                    <a:pt x="8515" y="2962"/>
                    <a:pt x="8519" y="2962"/>
                  </a:cubicBezTo>
                  <a:cubicBezTo>
                    <a:pt x="8560" y="2962"/>
                    <a:pt x="8569" y="2903"/>
                    <a:pt x="8530" y="2890"/>
                  </a:cubicBezTo>
                  <a:cubicBezTo>
                    <a:pt x="8483" y="2872"/>
                    <a:pt x="8435" y="2857"/>
                    <a:pt x="8385" y="2845"/>
                  </a:cubicBezTo>
                  <a:cubicBezTo>
                    <a:pt x="8769" y="2555"/>
                    <a:pt x="9242" y="2505"/>
                    <a:pt x="9726" y="2505"/>
                  </a:cubicBezTo>
                  <a:cubicBezTo>
                    <a:pt x="9986" y="2505"/>
                    <a:pt x="10249" y="2519"/>
                    <a:pt x="10504" y="2519"/>
                  </a:cubicBezTo>
                  <a:cubicBezTo>
                    <a:pt x="10695" y="2519"/>
                    <a:pt x="10882" y="2511"/>
                    <a:pt x="11058" y="2482"/>
                  </a:cubicBezTo>
                  <a:cubicBezTo>
                    <a:pt x="11217" y="2457"/>
                    <a:pt x="11242" y="2210"/>
                    <a:pt x="11102" y="2141"/>
                  </a:cubicBezTo>
                  <a:cubicBezTo>
                    <a:pt x="11084" y="2133"/>
                    <a:pt x="11062" y="2123"/>
                    <a:pt x="11040" y="2114"/>
                  </a:cubicBezTo>
                  <a:cubicBezTo>
                    <a:pt x="11301" y="1224"/>
                    <a:pt x="11909" y="566"/>
                    <a:pt x="12836" y="566"/>
                  </a:cubicBezTo>
                  <a:close/>
                  <a:moveTo>
                    <a:pt x="8338" y="5599"/>
                  </a:moveTo>
                  <a:cubicBezTo>
                    <a:pt x="8875" y="6415"/>
                    <a:pt x="9604" y="6726"/>
                    <a:pt x="10737" y="6861"/>
                  </a:cubicBezTo>
                  <a:cubicBezTo>
                    <a:pt x="11834" y="6988"/>
                    <a:pt x="13010" y="7107"/>
                    <a:pt x="14163" y="7107"/>
                  </a:cubicBezTo>
                  <a:cubicBezTo>
                    <a:pt x="14784" y="7107"/>
                    <a:pt x="15400" y="7072"/>
                    <a:pt x="15992" y="6986"/>
                  </a:cubicBezTo>
                  <a:cubicBezTo>
                    <a:pt x="16691" y="6883"/>
                    <a:pt x="17170" y="6528"/>
                    <a:pt x="17487" y="6045"/>
                  </a:cubicBezTo>
                  <a:cubicBezTo>
                    <a:pt x="17533" y="6089"/>
                    <a:pt x="17592" y="6116"/>
                    <a:pt x="17656" y="6123"/>
                  </a:cubicBezTo>
                  <a:cubicBezTo>
                    <a:pt x="19238" y="6269"/>
                    <a:pt x="20743" y="6022"/>
                    <a:pt x="21288" y="7882"/>
                  </a:cubicBezTo>
                  <a:cubicBezTo>
                    <a:pt x="21662" y="9159"/>
                    <a:pt x="21353" y="10738"/>
                    <a:pt x="21207" y="12031"/>
                  </a:cubicBezTo>
                  <a:cubicBezTo>
                    <a:pt x="20829" y="15346"/>
                    <a:pt x="20827" y="18629"/>
                    <a:pt x="20811" y="21965"/>
                  </a:cubicBezTo>
                  <a:cubicBezTo>
                    <a:pt x="20802" y="23793"/>
                    <a:pt x="20741" y="25618"/>
                    <a:pt x="20561" y="27438"/>
                  </a:cubicBezTo>
                  <a:cubicBezTo>
                    <a:pt x="20500" y="28082"/>
                    <a:pt x="20624" y="29189"/>
                    <a:pt x="19914" y="29375"/>
                  </a:cubicBezTo>
                  <a:cubicBezTo>
                    <a:pt x="19451" y="29497"/>
                    <a:pt x="18973" y="29587"/>
                    <a:pt x="18500" y="29671"/>
                  </a:cubicBezTo>
                  <a:cubicBezTo>
                    <a:pt x="16389" y="30050"/>
                    <a:pt x="14223" y="30186"/>
                    <a:pt x="12076" y="30186"/>
                  </a:cubicBezTo>
                  <a:cubicBezTo>
                    <a:pt x="11870" y="30186"/>
                    <a:pt x="11664" y="30185"/>
                    <a:pt x="11458" y="30183"/>
                  </a:cubicBezTo>
                  <a:cubicBezTo>
                    <a:pt x="9239" y="30155"/>
                    <a:pt x="6962" y="29953"/>
                    <a:pt x="4866" y="29192"/>
                  </a:cubicBezTo>
                  <a:cubicBezTo>
                    <a:pt x="2094" y="28189"/>
                    <a:pt x="2081" y="25943"/>
                    <a:pt x="2303" y="23309"/>
                  </a:cubicBezTo>
                  <a:cubicBezTo>
                    <a:pt x="2576" y="20025"/>
                    <a:pt x="2960" y="16774"/>
                    <a:pt x="3189" y="13481"/>
                  </a:cubicBezTo>
                  <a:cubicBezTo>
                    <a:pt x="3327" y="11498"/>
                    <a:pt x="3548" y="9524"/>
                    <a:pt x="3924" y="7571"/>
                  </a:cubicBezTo>
                  <a:cubicBezTo>
                    <a:pt x="4093" y="6696"/>
                    <a:pt x="4059" y="5702"/>
                    <a:pt x="5128" y="5702"/>
                  </a:cubicBezTo>
                  <a:cubicBezTo>
                    <a:pt x="6190" y="5702"/>
                    <a:pt x="7248" y="5642"/>
                    <a:pt x="8311" y="5605"/>
                  </a:cubicBezTo>
                  <a:cubicBezTo>
                    <a:pt x="8320" y="5605"/>
                    <a:pt x="8330" y="5599"/>
                    <a:pt x="8338" y="5599"/>
                  </a:cubicBezTo>
                  <a:close/>
                  <a:moveTo>
                    <a:pt x="7690" y="3948"/>
                  </a:moveTo>
                  <a:cubicBezTo>
                    <a:pt x="7745" y="4227"/>
                    <a:pt x="7823" y="4502"/>
                    <a:pt x="7925" y="4768"/>
                  </a:cubicBezTo>
                  <a:cubicBezTo>
                    <a:pt x="7989" y="4930"/>
                    <a:pt x="8054" y="5083"/>
                    <a:pt x="8123" y="5222"/>
                  </a:cubicBezTo>
                  <a:cubicBezTo>
                    <a:pt x="6800" y="5177"/>
                    <a:pt x="5482" y="5132"/>
                    <a:pt x="4155" y="5132"/>
                  </a:cubicBezTo>
                  <a:cubicBezTo>
                    <a:pt x="4028" y="5133"/>
                    <a:pt x="3916" y="5219"/>
                    <a:pt x="3881" y="5341"/>
                  </a:cubicBezTo>
                  <a:cubicBezTo>
                    <a:pt x="2530" y="10148"/>
                    <a:pt x="2744" y="15110"/>
                    <a:pt x="2109" y="20016"/>
                  </a:cubicBezTo>
                  <a:cubicBezTo>
                    <a:pt x="1741" y="22832"/>
                    <a:pt x="504" y="27109"/>
                    <a:pt x="3286" y="29067"/>
                  </a:cubicBezTo>
                  <a:cubicBezTo>
                    <a:pt x="5600" y="30694"/>
                    <a:pt x="9101" y="30753"/>
                    <a:pt x="11808" y="30788"/>
                  </a:cubicBezTo>
                  <a:cubicBezTo>
                    <a:pt x="12025" y="30790"/>
                    <a:pt x="12243" y="30792"/>
                    <a:pt x="12462" y="30792"/>
                  </a:cubicBezTo>
                  <a:cubicBezTo>
                    <a:pt x="15180" y="30792"/>
                    <a:pt x="18051" y="30583"/>
                    <a:pt x="20642" y="29796"/>
                  </a:cubicBezTo>
                  <a:cubicBezTo>
                    <a:pt x="20735" y="29769"/>
                    <a:pt x="20833" y="29688"/>
                    <a:pt x="20851" y="29585"/>
                  </a:cubicBezTo>
                  <a:cubicBezTo>
                    <a:pt x="21839" y="24056"/>
                    <a:pt x="21041" y="18424"/>
                    <a:pt x="21709" y="12870"/>
                  </a:cubicBezTo>
                  <a:cubicBezTo>
                    <a:pt x="21923" y="11075"/>
                    <a:pt x="22422" y="8858"/>
                    <a:pt x="21652" y="7135"/>
                  </a:cubicBezTo>
                  <a:cubicBezTo>
                    <a:pt x="20898" y="5453"/>
                    <a:pt x="19328" y="5678"/>
                    <a:pt x="17740" y="5550"/>
                  </a:cubicBezTo>
                  <a:cubicBezTo>
                    <a:pt x="17846" y="5272"/>
                    <a:pt x="17920" y="4982"/>
                    <a:pt x="17961" y="4687"/>
                  </a:cubicBezTo>
                  <a:cubicBezTo>
                    <a:pt x="19104" y="4654"/>
                    <a:pt x="20238" y="4509"/>
                    <a:pt x="21381" y="4509"/>
                  </a:cubicBezTo>
                  <a:cubicBezTo>
                    <a:pt x="21596" y="4509"/>
                    <a:pt x="21812" y="4514"/>
                    <a:pt x="22029" y="4526"/>
                  </a:cubicBezTo>
                  <a:cubicBezTo>
                    <a:pt x="24496" y="4659"/>
                    <a:pt x="23318" y="8689"/>
                    <a:pt x="23166" y="10194"/>
                  </a:cubicBezTo>
                  <a:lnTo>
                    <a:pt x="23166" y="10193"/>
                  </a:lnTo>
                  <a:cubicBezTo>
                    <a:pt x="22789" y="13954"/>
                    <a:pt x="22621" y="17900"/>
                    <a:pt x="22866" y="21672"/>
                  </a:cubicBezTo>
                  <a:cubicBezTo>
                    <a:pt x="22966" y="23195"/>
                    <a:pt x="23052" y="24720"/>
                    <a:pt x="23056" y="26245"/>
                  </a:cubicBezTo>
                  <a:cubicBezTo>
                    <a:pt x="23058" y="27644"/>
                    <a:pt x="23125" y="29575"/>
                    <a:pt x="22209" y="30737"/>
                  </a:cubicBezTo>
                  <a:cubicBezTo>
                    <a:pt x="21443" y="31715"/>
                    <a:pt x="19779" y="31786"/>
                    <a:pt x="18660" y="31849"/>
                  </a:cubicBezTo>
                  <a:cubicBezTo>
                    <a:pt x="18342" y="31867"/>
                    <a:pt x="18023" y="31875"/>
                    <a:pt x="17704" y="31875"/>
                  </a:cubicBezTo>
                  <a:cubicBezTo>
                    <a:pt x="16411" y="31875"/>
                    <a:pt x="15114" y="31743"/>
                    <a:pt x="13833" y="31603"/>
                  </a:cubicBezTo>
                  <a:cubicBezTo>
                    <a:pt x="11468" y="31348"/>
                    <a:pt x="9137" y="30865"/>
                    <a:pt x="6760" y="30865"/>
                  </a:cubicBezTo>
                  <a:cubicBezTo>
                    <a:pt x="6442" y="30865"/>
                    <a:pt x="6123" y="30873"/>
                    <a:pt x="5802" y="30892"/>
                  </a:cubicBezTo>
                  <a:cubicBezTo>
                    <a:pt x="5247" y="30927"/>
                    <a:pt x="4589" y="30994"/>
                    <a:pt x="3929" y="30994"/>
                  </a:cubicBezTo>
                  <a:cubicBezTo>
                    <a:pt x="2758" y="30994"/>
                    <a:pt x="1584" y="30780"/>
                    <a:pt x="981" y="29784"/>
                  </a:cubicBezTo>
                  <a:cubicBezTo>
                    <a:pt x="205" y="28507"/>
                    <a:pt x="626" y="26202"/>
                    <a:pt x="732" y="24797"/>
                  </a:cubicBezTo>
                  <a:cubicBezTo>
                    <a:pt x="1024" y="20935"/>
                    <a:pt x="1106" y="17068"/>
                    <a:pt x="1277" y="13201"/>
                  </a:cubicBezTo>
                  <a:cubicBezTo>
                    <a:pt x="1383" y="10827"/>
                    <a:pt x="1600" y="8460"/>
                    <a:pt x="2059" y="6126"/>
                  </a:cubicBezTo>
                  <a:cubicBezTo>
                    <a:pt x="2164" y="5596"/>
                    <a:pt x="2296" y="5077"/>
                    <a:pt x="2433" y="4556"/>
                  </a:cubicBezTo>
                  <a:cubicBezTo>
                    <a:pt x="2492" y="4325"/>
                    <a:pt x="2845" y="4273"/>
                    <a:pt x="3200" y="4273"/>
                  </a:cubicBezTo>
                  <a:cubicBezTo>
                    <a:pt x="3489" y="4273"/>
                    <a:pt x="3777" y="4307"/>
                    <a:pt x="3910" y="4307"/>
                  </a:cubicBezTo>
                  <a:cubicBezTo>
                    <a:pt x="3915" y="4307"/>
                    <a:pt x="3920" y="4307"/>
                    <a:pt x="3924" y="4307"/>
                  </a:cubicBezTo>
                  <a:cubicBezTo>
                    <a:pt x="5183" y="4276"/>
                    <a:pt x="6435" y="4052"/>
                    <a:pt x="7688" y="3948"/>
                  </a:cubicBezTo>
                  <a:close/>
                  <a:moveTo>
                    <a:pt x="24135" y="5983"/>
                  </a:moveTo>
                  <a:lnTo>
                    <a:pt x="24135" y="5983"/>
                  </a:lnTo>
                  <a:cubicBezTo>
                    <a:pt x="25315" y="7602"/>
                    <a:pt x="24929" y="10431"/>
                    <a:pt x="24761" y="12209"/>
                  </a:cubicBezTo>
                  <a:cubicBezTo>
                    <a:pt x="24561" y="14352"/>
                    <a:pt x="24163" y="16455"/>
                    <a:pt x="24261" y="18614"/>
                  </a:cubicBezTo>
                  <a:cubicBezTo>
                    <a:pt x="24378" y="21112"/>
                    <a:pt x="24651" y="23591"/>
                    <a:pt x="24573" y="26098"/>
                  </a:cubicBezTo>
                  <a:cubicBezTo>
                    <a:pt x="24502" y="28291"/>
                    <a:pt x="24116" y="31680"/>
                    <a:pt x="21764" y="32662"/>
                  </a:cubicBezTo>
                  <a:cubicBezTo>
                    <a:pt x="20324" y="33263"/>
                    <a:pt x="18621" y="33340"/>
                    <a:pt x="17085" y="33434"/>
                  </a:cubicBezTo>
                  <a:cubicBezTo>
                    <a:pt x="16245" y="33486"/>
                    <a:pt x="15401" y="33510"/>
                    <a:pt x="14558" y="33510"/>
                  </a:cubicBezTo>
                  <a:cubicBezTo>
                    <a:pt x="13183" y="33510"/>
                    <a:pt x="11807" y="33447"/>
                    <a:pt x="10439" y="33340"/>
                  </a:cubicBezTo>
                  <a:cubicBezTo>
                    <a:pt x="8370" y="33179"/>
                    <a:pt x="6296" y="32893"/>
                    <a:pt x="4293" y="32332"/>
                  </a:cubicBezTo>
                  <a:cubicBezTo>
                    <a:pt x="3327" y="32060"/>
                    <a:pt x="1601" y="31578"/>
                    <a:pt x="978" y="30565"/>
                  </a:cubicBezTo>
                  <a:lnTo>
                    <a:pt x="978" y="30565"/>
                  </a:lnTo>
                  <a:cubicBezTo>
                    <a:pt x="1601" y="31198"/>
                    <a:pt x="2542" y="31528"/>
                    <a:pt x="3860" y="31574"/>
                  </a:cubicBezTo>
                  <a:cubicBezTo>
                    <a:pt x="3987" y="31579"/>
                    <a:pt x="4115" y="31581"/>
                    <a:pt x="4242" y="31581"/>
                  </a:cubicBezTo>
                  <a:cubicBezTo>
                    <a:pt x="5267" y="31581"/>
                    <a:pt x="6283" y="31459"/>
                    <a:pt x="7306" y="31459"/>
                  </a:cubicBezTo>
                  <a:cubicBezTo>
                    <a:pt x="7571" y="31459"/>
                    <a:pt x="7837" y="31467"/>
                    <a:pt x="8103" y="31488"/>
                  </a:cubicBezTo>
                  <a:cubicBezTo>
                    <a:pt x="9401" y="31588"/>
                    <a:pt x="10690" y="31815"/>
                    <a:pt x="11980" y="31986"/>
                  </a:cubicBezTo>
                  <a:cubicBezTo>
                    <a:pt x="13831" y="32229"/>
                    <a:pt x="15755" y="32506"/>
                    <a:pt x="17656" y="32506"/>
                  </a:cubicBezTo>
                  <a:cubicBezTo>
                    <a:pt x="18653" y="32506"/>
                    <a:pt x="19644" y="32430"/>
                    <a:pt x="20615" y="32232"/>
                  </a:cubicBezTo>
                  <a:cubicBezTo>
                    <a:pt x="22826" y="31786"/>
                    <a:pt x="23400" y="30136"/>
                    <a:pt x="23612" y="28083"/>
                  </a:cubicBezTo>
                  <a:cubicBezTo>
                    <a:pt x="23910" y="25173"/>
                    <a:pt x="23453" y="22243"/>
                    <a:pt x="23371" y="19336"/>
                  </a:cubicBezTo>
                  <a:cubicBezTo>
                    <a:pt x="23312" y="17221"/>
                    <a:pt x="23549" y="15044"/>
                    <a:pt x="23630" y="12926"/>
                  </a:cubicBezTo>
                  <a:cubicBezTo>
                    <a:pt x="23708" y="10814"/>
                    <a:pt x="24106" y="8727"/>
                    <a:pt x="24163" y="6624"/>
                  </a:cubicBezTo>
                  <a:cubicBezTo>
                    <a:pt x="24170" y="6410"/>
                    <a:pt x="24160" y="6196"/>
                    <a:pt x="24135" y="5983"/>
                  </a:cubicBezTo>
                  <a:close/>
                  <a:moveTo>
                    <a:pt x="12816" y="0"/>
                  </a:moveTo>
                  <a:cubicBezTo>
                    <a:pt x="11682" y="0"/>
                    <a:pt x="10876" y="879"/>
                    <a:pt x="10661" y="1991"/>
                  </a:cubicBezTo>
                  <a:cubicBezTo>
                    <a:pt x="10476" y="1950"/>
                    <a:pt x="10276" y="1930"/>
                    <a:pt x="10071" y="1930"/>
                  </a:cubicBezTo>
                  <a:cubicBezTo>
                    <a:pt x="9287" y="1930"/>
                    <a:pt x="8433" y="2229"/>
                    <a:pt x="8030" y="2804"/>
                  </a:cubicBezTo>
                  <a:cubicBezTo>
                    <a:pt x="7713" y="2855"/>
                    <a:pt x="7619" y="3172"/>
                    <a:pt x="7641" y="3561"/>
                  </a:cubicBezTo>
                  <a:cubicBezTo>
                    <a:pt x="7469" y="3555"/>
                    <a:pt x="7297" y="3552"/>
                    <a:pt x="7126" y="3552"/>
                  </a:cubicBezTo>
                  <a:cubicBezTo>
                    <a:pt x="5853" y="3552"/>
                    <a:pt x="4588" y="3703"/>
                    <a:pt x="3316" y="3703"/>
                  </a:cubicBezTo>
                  <a:cubicBezTo>
                    <a:pt x="2973" y="3703"/>
                    <a:pt x="2630" y="3692"/>
                    <a:pt x="2286" y="3664"/>
                  </a:cubicBezTo>
                  <a:cubicBezTo>
                    <a:pt x="2279" y="3664"/>
                    <a:pt x="2272" y="3663"/>
                    <a:pt x="2265" y="3663"/>
                  </a:cubicBezTo>
                  <a:cubicBezTo>
                    <a:pt x="2143" y="3663"/>
                    <a:pt x="2033" y="3771"/>
                    <a:pt x="2000" y="3882"/>
                  </a:cubicBezTo>
                  <a:cubicBezTo>
                    <a:pt x="769" y="8184"/>
                    <a:pt x="667" y="12682"/>
                    <a:pt x="539" y="17124"/>
                  </a:cubicBezTo>
                  <a:cubicBezTo>
                    <a:pt x="436" y="20578"/>
                    <a:pt x="0" y="24051"/>
                    <a:pt x="10" y="27506"/>
                  </a:cubicBezTo>
                  <a:cubicBezTo>
                    <a:pt x="12" y="28496"/>
                    <a:pt x="169" y="29300"/>
                    <a:pt x="504" y="29920"/>
                  </a:cubicBezTo>
                  <a:cubicBezTo>
                    <a:pt x="486" y="32994"/>
                    <a:pt x="6843" y="33464"/>
                    <a:pt x="8830" y="33711"/>
                  </a:cubicBezTo>
                  <a:cubicBezTo>
                    <a:pt x="10700" y="33942"/>
                    <a:pt x="12590" y="34046"/>
                    <a:pt x="14476" y="34046"/>
                  </a:cubicBezTo>
                  <a:cubicBezTo>
                    <a:pt x="15151" y="34046"/>
                    <a:pt x="15826" y="34032"/>
                    <a:pt x="16500" y="34007"/>
                  </a:cubicBezTo>
                  <a:cubicBezTo>
                    <a:pt x="18319" y="33938"/>
                    <a:pt x="20343" y="33845"/>
                    <a:pt x="22048" y="33135"/>
                  </a:cubicBezTo>
                  <a:cubicBezTo>
                    <a:pt x="23980" y="32334"/>
                    <a:pt x="24665" y="29938"/>
                    <a:pt x="24957" y="28076"/>
                  </a:cubicBezTo>
                  <a:cubicBezTo>
                    <a:pt x="25431" y="25060"/>
                    <a:pt x="25025" y="21955"/>
                    <a:pt x="24839" y="18931"/>
                  </a:cubicBezTo>
                  <a:cubicBezTo>
                    <a:pt x="24677" y="16287"/>
                    <a:pt x="25221" y="13695"/>
                    <a:pt x="25412" y="11065"/>
                  </a:cubicBezTo>
                  <a:cubicBezTo>
                    <a:pt x="25558" y="9023"/>
                    <a:pt x="25649" y="6110"/>
                    <a:pt x="23704" y="4839"/>
                  </a:cubicBezTo>
                  <a:cubicBezTo>
                    <a:pt x="23131" y="4072"/>
                    <a:pt x="22089" y="3882"/>
                    <a:pt x="20958" y="3882"/>
                  </a:cubicBezTo>
                  <a:cubicBezTo>
                    <a:pt x="19956" y="3882"/>
                    <a:pt x="18886" y="4031"/>
                    <a:pt x="18011" y="4063"/>
                  </a:cubicBezTo>
                  <a:cubicBezTo>
                    <a:pt x="18017" y="3657"/>
                    <a:pt x="17983" y="3253"/>
                    <a:pt x="17911" y="2854"/>
                  </a:cubicBezTo>
                  <a:cubicBezTo>
                    <a:pt x="17886" y="2736"/>
                    <a:pt x="17801" y="2677"/>
                    <a:pt x="17705" y="2667"/>
                  </a:cubicBezTo>
                  <a:cubicBezTo>
                    <a:pt x="17689" y="2567"/>
                    <a:pt x="17630" y="2475"/>
                    <a:pt x="17517" y="2455"/>
                  </a:cubicBezTo>
                  <a:cubicBezTo>
                    <a:pt x="17319" y="2424"/>
                    <a:pt x="17113" y="2414"/>
                    <a:pt x="16904" y="2414"/>
                  </a:cubicBezTo>
                  <a:cubicBezTo>
                    <a:pt x="16535" y="2414"/>
                    <a:pt x="16159" y="2446"/>
                    <a:pt x="15808" y="2449"/>
                  </a:cubicBezTo>
                  <a:cubicBezTo>
                    <a:pt x="15624" y="2452"/>
                    <a:pt x="15440" y="2465"/>
                    <a:pt x="15257" y="2477"/>
                  </a:cubicBezTo>
                  <a:cubicBezTo>
                    <a:pt x="15524" y="1334"/>
                    <a:pt x="14409" y="297"/>
                    <a:pt x="13341" y="60"/>
                  </a:cubicBezTo>
                  <a:cubicBezTo>
                    <a:pt x="13159" y="20"/>
                    <a:pt x="12984" y="0"/>
                    <a:pt x="1281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8"/>
            <p:cNvSpPr/>
            <p:nvPr/>
          </p:nvSpPr>
          <p:spPr>
            <a:xfrm>
              <a:off x="-3926092" y="-3456029"/>
              <a:ext cx="258844" cy="40186"/>
            </a:xfrm>
            <a:custGeom>
              <a:avLst/>
              <a:gdLst/>
              <a:ahLst/>
              <a:cxnLst/>
              <a:rect l="l" t="t" r="r" b="b"/>
              <a:pathLst>
                <a:path w="13829" h="2147" extrusionOk="0">
                  <a:moveTo>
                    <a:pt x="1436" y="0"/>
                  </a:moveTo>
                  <a:cubicBezTo>
                    <a:pt x="1401" y="0"/>
                    <a:pt x="1366" y="10"/>
                    <a:pt x="1332" y="31"/>
                  </a:cubicBezTo>
                  <a:cubicBezTo>
                    <a:pt x="812" y="358"/>
                    <a:pt x="407" y="676"/>
                    <a:pt x="71" y="1185"/>
                  </a:cubicBezTo>
                  <a:cubicBezTo>
                    <a:pt x="1" y="1286"/>
                    <a:pt x="105" y="1408"/>
                    <a:pt x="205" y="1408"/>
                  </a:cubicBezTo>
                  <a:cubicBezTo>
                    <a:pt x="239" y="1408"/>
                    <a:pt x="272" y="1394"/>
                    <a:pt x="298" y="1361"/>
                  </a:cubicBezTo>
                  <a:cubicBezTo>
                    <a:pt x="712" y="838"/>
                    <a:pt x="980" y="653"/>
                    <a:pt x="1220" y="653"/>
                  </a:cubicBezTo>
                  <a:cubicBezTo>
                    <a:pt x="1579" y="653"/>
                    <a:pt x="1874" y="1067"/>
                    <a:pt x="2491" y="1387"/>
                  </a:cubicBezTo>
                  <a:cubicBezTo>
                    <a:pt x="3313" y="1810"/>
                    <a:pt x="4289" y="1928"/>
                    <a:pt x="5195" y="2041"/>
                  </a:cubicBezTo>
                  <a:cubicBezTo>
                    <a:pt x="5765" y="2113"/>
                    <a:pt x="6337" y="2147"/>
                    <a:pt x="6909" y="2147"/>
                  </a:cubicBezTo>
                  <a:cubicBezTo>
                    <a:pt x="7527" y="2147"/>
                    <a:pt x="8145" y="2107"/>
                    <a:pt x="8762" y="2031"/>
                  </a:cubicBezTo>
                  <a:cubicBezTo>
                    <a:pt x="9484" y="1942"/>
                    <a:pt x="10206" y="1920"/>
                    <a:pt x="10929" y="1920"/>
                  </a:cubicBezTo>
                  <a:cubicBezTo>
                    <a:pt x="11663" y="1920"/>
                    <a:pt x="12399" y="1943"/>
                    <a:pt x="13138" y="1943"/>
                  </a:cubicBezTo>
                  <a:cubicBezTo>
                    <a:pt x="13254" y="1943"/>
                    <a:pt x="13371" y="1943"/>
                    <a:pt x="13487" y="1941"/>
                  </a:cubicBezTo>
                  <a:cubicBezTo>
                    <a:pt x="13829" y="1938"/>
                    <a:pt x="13829" y="1412"/>
                    <a:pt x="13487" y="1408"/>
                  </a:cubicBezTo>
                  <a:cubicBezTo>
                    <a:pt x="13332" y="1406"/>
                    <a:pt x="13178" y="1406"/>
                    <a:pt x="13024" y="1406"/>
                  </a:cubicBezTo>
                  <a:cubicBezTo>
                    <a:pt x="11082" y="1406"/>
                    <a:pt x="9196" y="1545"/>
                    <a:pt x="7257" y="1610"/>
                  </a:cubicBezTo>
                  <a:cubicBezTo>
                    <a:pt x="7027" y="1618"/>
                    <a:pt x="6776" y="1624"/>
                    <a:pt x="6511" y="1624"/>
                  </a:cubicBezTo>
                  <a:cubicBezTo>
                    <a:pt x="4832" y="1624"/>
                    <a:pt x="2584" y="1397"/>
                    <a:pt x="1631" y="109"/>
                  </a:cubicBezTo>
                  <a:cubicBezTo>
                    <a:pt x="1584" y="45"/>
                    <a:pt x="1512" y="0"/>
                    <a:pt x="1436"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8"/>
            <p:cNvSpPr/>
            <p:nvPr/>
          </p:nvSpPr>
          <p:spPr>
            <a:xfrm>
              <a:off x="-3937734" y="-3390426"/>
              <a:ext cx="268053" cy="49021"/>
            </a:xfrm>
            <a:custGeom>
              <a:avLst/>
              <a:gdLst/>
              <a:ahLst/>
              <a:cxnLst/>
              <a:rect l="l" t="t" r="r" b="b"/>
              <a:pathLst>
                <a:path w="14321" h="2619" extrusionOk="0">
                  <a:moveTo>
                    <a:pt x="631" y="0"/>
                  </a:moveTo>
                  <a:cubicBezTo>
                    <a:pt x="521" y="0"/>
                    <a:pt x="405" y="66"/>
                    <a:pt x="369" y="181"/>
                  </a:cubicBezTo>
                  <a:cubicBezTo>
                    <a:pt x="182" y="766"/>
                    <a:pt x="29" y="1292"/>
                    <a:pt x="5" y="1906"/>
                  </a:cubicBezTo>
                  <a:cubicBezTo>
                    <a:pt x="0" y="2030"/>
                    <a:pt x="85" y="2089"/>
                    <a:pt x="176" y="2089"/>
                  </a:cubicBezTo>
                  <a:cubicBezTo>
                    <a:pt x="270" y="2089"/>
                    <a:pt x="370" y="2026"/>
                    <a:pt x="385" y="1906"/>
                  </a:cubicBezTo>
                  <a:cubicBezTo>
                    <a:pt x="425" y="1582"/>
                    <a:pt x="503" y="1296"/>
                    <a:pt x="597" y="1009"/>
                  </a:cubicBezTo>
                  <a:cubicBezTo>
                    <a:pt x="736" y="1323"/>
                    <a:pt x="895" y="1625"/>
                    <a:pt x="977" y="1978"/>
                  </a:cubicBezTo>
                  <a:cubicBezTo>
                    <a:pt x="1006" y="2103"/>
                    <a:pt x="1119" y="2170"/>
                    <a:pt x="1233" y="2170"/>
                  </a:cubicBezTo>
                  <a:cubicBezTo>
                    <a:pt x="1302" y="2170"/>
                    <a:pt x="1371" y="2146"/>
                    <a:pt x="1422" y="2096"/>
                  </a:cubicBezTo>
                  <a:cubicBezTo>
                    <a:pt x="1637" y="1882"/>
                    <a:pt x="1852" y="1669"/>
                    <a:pt x="2067" y="1455"/>
                  </a:cubicBezTo>
                  <a:cubicBezTo>
                    <a:pt x="2148" y="1374"/>
                    <a:pt x="2226" y="1340"/>
                    <a:pt x="2302" y="1340"/>
                  </a:cubicBezTo>
                  <a:cubicBezTo>
                    <a:pt x="2588" y="1340"/>
                    <a:pt x="2844" y="1824"/>
                    <a:pt x="3119" y="2099"/>
                  </a:cubicBezTo>
                  <a:cubicBezTo>
                    <a:pt x="3165" y="2146"/>
                    <a:pt x="3240" y="2180"/>
                    <a:pt x="3311" y="2180"/>
                  </a:cubicBezTo>
                  <a:cubicBezTo>
                    <a:pt x="3335" y="2180"/>
                    <a:pt x="3359" y="2176"/>
                    <a:pt x="3381" y="2168"/>
                  </a:cubicBezTo>
                  <a:cubicBezTo>
                    <a:pt x="3696" y="2043"/>
                    <a:pt x="3704" y="2056"/>
                    <a:pt x="3917" y="1788"/>
                  </a:cubicBezTo>
                  <a:cubicBezTo>
                    <a:pt x="3953" y="1741"/>
                    <a:pt x="3995" y="1721"/>
                    <a:pt x="4042" y="1721"/>
                  </a:cubicBezTo>
                  <a:cubicBezTo>
                    <a:pt x="4277" y="1721"/>
                    <a:pt x="4620" y="2234"/>
                    <a:pt x="4835" y="2348"/>
                  </a:cubicBezTo>
                  <a:cubicBezTo>
                    <a:pt x="4880" y="2371"/>
                    <a:pt x="4924" y="2382"/>
                    <a:pt x="4967" y="2382"/>
                  </a:cubicBezTo>
                  <a:cubicBezTo>
                    <a:pt x="5035" y="2382"/>
                    <a:pt x="5101" y="2355"/>
                    <a:pt x="5162" y="2305"/>
                  </a:cubicBezTo>
                  <a:cubicBezTo>
                    <a:pt x="5712" y="1846"/>
                    <a:pt x="6171" y="1759"/>
                    <a:pt x="6643" y="1759"/>
                  </a:cubicBezTo>
                  <a:cubicBezTo>
                    <a:pt x="6928" y="1759"/>
                    <a:pt x="7219" y="1791"/>
                    <a:pt x="7538" y="1791"/>
                  </a:cubicBezTo>
                  <a:cubicBezTo>
                    <a:pt x="7703" y="1791"/>
                    <a:pt x="7876" y="1783"/>
                    <a:pt x="8059" y="1757"/>
                  </a:cubicBezTo>
                  <a:cubicBezTo>
                    <a:pt x="8163" y="1742"/>
                    <a:pt x="8257" y="1735"/>
                    <a:pt x="8342" y="1735"/>
                  </a:cubicBezTo>
                  <a:cubicBezTo>
                    <a:pt x="9001" y="1735"/>
                    <a:pt x="9162" y="2148"/>
                    <a:pt x="9835" y="2435"/>
                  </a:cubicBezTo>
                  <a:cubicBezTo>
                    <a:pt x="10144" y="2566"/>
                    <a:pt x="10475" y="2618"/>
                    <a:pt x="10818" y="2618"/>
                  </a:cubicBezTo>
                  <a:cubicBezTo>
                    <a:pt x="11873" y="2618"/>
                    <a:pt x="13034" y="2128"/>
                    <a:pt x="13974" y="1974"/>
                  </a:cubicBezTo>
                  <a:cubicBezTo>
                    <a:pt x="14321" y="1918"/>
                    <a:pt x="14198" y="1419"/>
                    <a:pt x="13876" y="1419"/>
                  </a:cubicBezTo>
                  <a:cubicBezTo>
                    <a:pt x="13860" y="1419"/>
                    <a:pt x="13843" y="1421"/>
                    <a:pt x="13825" y="1423"/>
                  </a:cubicBezTo>
                  <a:cubicBezTo>
                    <a:pt x="12935" y="1564"/>
                    <a:pt x="11839" y="2012"/>
                    <a:pt x="10868" y="2012"/>
                  </a:cubicBezTo>
                  <a:cubicBezTo>
                    <a:pt x="10204" y="2012"/>
                    <a:pt x="9599" y="1803"/>
                    <a:pt x="9156" y="1145"/>
                  </a:cubicBezTo>
                  <a:cubicBezTo>
                    <a:pt x="9101" y="1063"/>
                    <a:pt x="9012" y="1007"/>
                    <a:pt x="8915" y="1007"/>
                  </a:cubicBezTo>
                  <a:cubicBezTo>
                    <a:pt x="8891" y="1007"/>
                    <a:pt x="8866" y="1010"/>
                    <a:pt x="8841" y="1018"/>
                  </a:cubicBezTo>
                  <a:cubicBezTo>
                    <a:pt x="8502" y="1119"/>
                    <a:pt x="8155" y="1141"/>
                    <a:pt x="7809" y="1141"/>
                  </a:cubicBezTo>
                  <a:cubicBezTo>
                    <a:pt x="7529" y="1141"/>
                    <a:pt x="7249" y="1126"/>
                    <a:pt x="6972" y="1126"/>
                  </a:cubicBezTo>
                  <a:cubicBezTo>
                    <a:pt x="6637" y="1126"/>
                    <a:pt x="6306" y="1148"/>
                    <a:pt x="5985" y="1243"/>
                  </a:cubicBezTo>
                  <a:cubicBezTo>
                    <a:pt x="5539" y="1375"/>
                    <a:pt x="5281" y="1546"/>
                    <a:pt x="5029" y="1546"/>
                  </a:cubicBezTo>
                  <a:cubicBezTo>
                    <a:pt x="4825" y="1546"/>
                    <a:pt x="4625" y="1433"/>
                    <a:pt x="4331" y="1092"/>
                  </a:cubicBezTo>
                  <a:cubicBezTo>
                    <a:pt x="4290" y="1044"/>
                    <a:pt x="4209" y="1013"/>
                    <a:pt x="4137" y="1013"/>
                  </a:cubicBezTo>
                  <a:cubicBezTo>
                    <a:pt x="4113" y="1013"/>
                    <a:pt x="4090" y="1016"/>
                    <a:pt x="4070" y="1024"/>
                  </a:cubicBezTo>
                  <a:cubicBezTo>
                    <a:pt x="4035" y="1037"/>
                    <a:pt x="3764" y="1115"/>
                    <a:pt x="3702" y="1192"/>
                  </a:cubicBezTo>
                  <a:cubicBezTo>
                    <a:pt x="3586" y="1339"/>
                    <a:pt x="3470" y="1398"/>
                    <a:pt x="3355" y="1398"/>
                  </a:cubicBezTo>
                  <a:cubicBezTo>
                    <a:pt x="3027" y="1398"/>
                    <a:pt x="2711" y="928"/>
                    <a:pt x="2463" y="679"/>
                  </a:cubicBezTo>
                  <a:cubicBezTo>
                    <a:pt x="2410" y="628"/>
                    <a:pt x="2341" y="602"/>
                    <a:pt x="2273" y="602"/>
                  </a:cubicBezTo>
                  <a:cubicBezTo>
                    <a:pt x="2204" y="602"/>
                    <a:pt x="2135" y="628"/>
                    <a:pt x="2082" y="679"/>
                  </a:cubicBezTo>
                  <a:cubicBezTo>
                    <a:pt x="1836" y="925"/>
                    <a:pt x="1590" y="1171"/>
                    <a:pt x="1344" y="1420"/>
                  </a:cubicBezTo>
                  <a:cubicBezTo>
                    <a:pt x="1173" y="1012"/>
                    <a:pt x="936" y="641"/>
                    <a:pt x="852" y="181"/>
                  </a:cubicBezTo>
                  <a:cubicBezTo>
                    <a:pt x="829" y="56"/>
                    <a:pt x="733" y="0"/>
                    <a:pt x="63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8"/>
            <p:cNvSpPr/>
            <p:nvPr/>
          </p:nvSpPr>
          <p:spPr>
            <a:xfrm>
              <a:off x="-3890923" y="-3152873"/>
              <a:ext cx="181391" cy="30341"/>
            </a:xfrm>
            <a:custGeom>
              <a:avLst/>
              <a:gdLst/>
              <a:ahLst/>
              <a:cxnLst/>
              <a:rect l="l" t="t" r="r" b="b"/>
              <a:pathLst>
                <a:path w="9691" h="1621" extrusionOk="0">
                  <a:moveTo>
                    <a:pt x="810" y="0"/>
                  </a:moveTo>
                  <a:cubicBezTo>
                    <a:pt x="717" y="0"/>
                    <a:pt x="634" y="70"/>
                    <a:pt x="596" y="162"/>
                  </a:cubicBezTo>
                  <a:cubicBezTo>
                    <a:pt x="422" y="574"/>
                    <a:pt x="241" y="985"/>
                    <a:pt x="54" y="1391"/>
                  </a:cubicBezTo>
                  <a:cubicBezTo>
                    <a:pt x="0" y="1511"/>
                    <a:pt x="99" y="1620"/>
                    <a:pt x="197" y="1620"/>
                  </a:cubicBezTo>
                  <a:cubicBezTo>
                    <a:pt x="241" y="1620"/>
                    <a:pt x="285" y="1598"/>
                    <a:pt x="315" y="1543"/>
                  </a:cubicBezTo>
                  <a:cubicBezTo>
                    <a:pt x="520" y="1169"/>
                    <a:pt x="611" y="715"/>
                    <a:pt x="911" y="715"/>
                  </a:cubicBezTo>
                  <a:cubicBezTo>
                    <a:pt x="1044" y="715"/>
                    <a:pt x="1218" y="804"/>
                    <a:pt x="1462" y="1029"/>
                  </a:cubicBezTo>
                  <a:cubicBezTo>
                    <a:pt x="1471" y="1038"/>
                    <a:pt x="1787" y="1468"/>
                    <a:pt x="1983" y="1521"/>
                  </a:cubicBezTo>
                  <a:cubicBezTo>
                    <a:pt x="2099" y="1553"/>
                    <a:pt x="2234" y="1566"/>
                    <a:pt x="2382" y="1566"/>
                  </a:cubicBezTo>
                  <a:cubicBezTo>
                    <a:pt x="3056" y="1566"/>
                    <a:pt x="3994" y="1293"/>
                    <a:pt x="4599" y="1293"/>
                  </a:cubicBezTo>
                  <a:cubicBezTo>
                    <a:pt x="4605" y="1293"/>
                    <a:pt x="4612" y="1293"/>
                    <a:pt x="4618" y="1293"/>
                  </a:cubicBezTo>
                  <a:cubicBezTo>
                    <a:pt x="5320" y="1293"/>
                    <a:pt x="6072" y="1354"/>
                    <a:pt x="6820" y="1354"/>
                  </a:cubicBezTo>
                  <a:cubicBezTo>
                    <a:pt x="7740" y="1354"/>
                    <a:pt x="8651" y="1262"/>
                    <a:pt x="9449" y="854"/>
                  </a:cubicBezTo>
                  <a:cubicBezTo>
                    <a:pt x="9690" y="731"/>
                    <a:pt x="9553" y="385"/>
                    <a:pt x="9318" y="385"/>
                  </a:cubicBezTo>
                  <a:cubicBezTo>
                    <a:pt x="9298" y="385"/>
                    <a:pt x="9277" y="388"/>
                    <a:pt x="9256" y="393"/>
                  </a:cubicBezTo>
                  <a:cubicBezTo>
                    <a:pt x="8123" y="682"/>
                    <a:pt x="7017" y="732"/>
                    <a:pt x="5883" y="732"/>
                  </a:cubicBezTo>
                  <a:cubicBezTo>
                    <a:pt x="5459" y="732"/>
                    <a:pt x="5032" y="725"/>
                    <a:pt x="4598" y="721"/>
                  </a:cubicBezTo>
                  <a:cubicBezTo>
                    <a:pt x="4482" y="719"/>
                    <a:pt x="4365" y="718"/>
                    <a:pt x="4248" y="718"/>
                  </a:cubicBezTo>
                  <a:cubicBezTo>
                    <a:pt x="3751" y="718"/>
                    <a:pt x="3245" y="735"/>
                    <a:pt x="2761" y="823"/>
                  </a:cubicBezTo>
                  <a:cubicBezTo>
                    <a:pt x="2675" y="839"/>
                    <a:pt x="2594" y="846"/>
                    <a:pt x="2516" y="846"/>
                  </a:cubicBezTo>
                  <a:cubicBezTo>
                    <a:pt x="1882" y="846"/>
                    <a:pt x="1472" y="364"/>
                    <a:pt x="919" y="32"/>
                  </a:cubicBezTo>
                  <a:cubicBezTo>
                    <a:pt x="883" y="10"/>
                    <a:pt x="846" y="0"/>
                    <a:pt x="81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8"/>
            <p:cNvSpPr/>
            <p:nvPr/>
          </p:nvSpPr>
          <p:spPr>
            <a:xfrm>
              <a:off x="-3879787" y="-3238540"/>
              <a:ext cx="145566" cy="32587"/>
            </a:xfrm>
            <a:custGeom>
              <a:avLst/>
              <a:gdLst/>
              <a:ahLst/>
              <a:cxnLst/>
              <a:rect l="l" t="t" r="r" b="b"/>
              <a:pathLst>
                <a:path w="7777" h="1741" extrusionOk="0">
                  <a:moveTo>
                    <a:pt x="627" y="0"/>
                  </a:moveTo>
                  <a:cubicBezTo>
                    <a:pt x="549" y="0"/>
                    <a:pt x="473" y="37"/>
                    <a:pt x="428" y="111"/>
                  </a:cubicBezTo>
                  <a:cubicBezTo>
                    <a:pt x="260" y="393"/>
                    <a:pt x="131" y="696"/>
                    <a:pt x="42" y="1011"/>
                  </a:cubicBezTo>
                  <a:cubicBezTo>
                    <a:pt x="1" y="1147"/>
                    <a:pt x="100" y="1228"/>
                    <a:pt x="206" y="1228"/>
                  </a:cubicBezTo>
                  <a:cubicBezTo>
                    <a:pt x="278" y="1228"/>
                    <a:pt x="353" y="1191"/>
                    <a:pt x="388" y="1107"/>
                  </a:cubicBezTo>
                  <a:cubicBezTo>
                    <a:pt x="448" y="951"/>
                    <a:pt x="523" y="802"/>
                    <a:pt x="612" y="660"/>
                  </a:cubicBezTo>
                  <a:cubicBezTo>
                    <a:pt x="777" y="937"/>
                    <a:pt x="933" y="1207"/>
                    <a:pt x="998" y="1544"/>
                  </a:cubicBezTo>
                  <a:cubicBezTo>
                    <a:pt x="1021" y="1657"/>
                    <a:pt x="1146" y="1741"/>
                    <a:pt x="1263" y="1741"/>
                  </a:cubicBezTo>
                  <a:cubicBezTo>
                    <a:pt x="1306" y="1741"/>
                    <a:pt x="1349" y="1729"/>
                    <a:pt x="1384" y="1703"/>
                  </a:cubicBezTo>
                  <a:cubicBezTo>
                    <a:pt x="1918" y="1303"/>
                    <a:pt x="2484" y="1177"/>
                    <a:pt x="3064" y="1177"/>
                  </a:cubicBezTo>
                  <a:cubicBezTo>
                    <a:pt x="4037" y="1177"/>
                    <a:pt x="5051" y="1531"/>
                    <a:pt x="6017" y="1531"/>
                  </a:cubicBezTo>
                  <a:cubicBezTo>
                    <a:pt x="6566" y="1531"/>
                    <a:pt x="7099" y="1416"/>
                    <a:pt x="7601" y="1058"/>
                  </a:cubicBezTo>
                  <a:cubicBezTo>
                    <a:pt x="7777" y="929"/>
                    <a:pt x="7707" y="605"/>
                    <a:pt x="7507" y="605"/>
                  </a:cubicBezTo>
                  <a:cubicBezTo>
                    <a:pt x="7480" y="605"/>
                    <a:pt x="7450" y="612"/>
                    <a:pt x="7418" y="625"/>
                  </a:cubicBezTo>
                  <a:cubicBezTo>
                    <a:pt x="6937" y="826"/>
                    <a:pt x="6450" y="892"/>
                    <a:pt x="5961" y="892"/>
                  </a:cubicBezTo>
                  <a:cubicBezTo>
                    <a:pt x="5006" y="892"/>
                    <a:pt x="4046" y="638"/>
                    <a:pt x="3114" y="638"/>
                  </a:cubicBezTo>
                  <a:cubicBezTo>
                    <a:pt x="2525" y="638"/>
                    <a:pt x="1948" y="740"/>
                    <a:pt x="1390" y="1070"/>
                  </a:cubicBezTo>
                  <a:cubicBezTo>
                    <a:pt x="1247" y="731"/>
                    <a:pt x="1035" y="442"/>
                    <a:pt x="830" y="111"/>
                  </a:cubicBezTo>
                  <a:cubicBezTo>
                    <a:pt x="783" y="38"/>
                    <a:pt x="705" y="0"/>
                    <a:pt x="62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8"/>
            <p:cNvSpPr/>
            <p:nvPr/>
          </p:nvSpPr>
          <p:spPr>
            <a:xfrm>
              <a:off x="-3871495" y="-3312134"/>
              <a:ext cx="130498" cy="45764"/>
            </a:xfrm>
            <a:custGeom>
              <a:avLst/>
              <a:gdLst/>
              <a:ahLst/>
              <a:cxnLst/>
              <a:rect l="l" t="t" r="r" b="b"/>
              <a:pathLst>
                <a:path w="6972" h="2445" extrusionOk="0">
                  <a:moveTo>
                    <a:pt x="406" y="1"/>
                  </a:moveTo>
                  <a:cubicBezTo>
                    <a:pt x="309" y="1"/>
                    <a:pt x="207" y="56"/>
                    <a:pt x="182" y="159"/>
                  </a:cubicBezTo>
                  <a:cubicBezTo>
                    <a:pt x="10" y="876"/>
                    <a:pt x="0" y="1558"/>
                    <a:pt x="29" y="2293"/>
                  </a:cubicBezTo>
                  <a:cubicBezTo>
                    <a:pt x="32" y="2394"/>
                    <a:pt x="108" y="2445"/>
                    <a:pt x="185" y="2445"/>
                  </a:cubicBezTo>
                  <a:cubicBezTo>
                    <a:pt x="261" y="2445"/>
                    <a:pt x="338" y="2394"/>
                    <a:pt x="343" y="2293"/>
                  </a:cubicBezTo>
                  <a:cubicBezTo>
                    <a:pt x="362" y="1897"/>
                    <a:pt x="384" y="1507"/>
                    <a:pt x="433" y="1121"/>
                  </a:cubicBezTo>
                  <a:cubicBezTo>
                    <a:pt x="598" y="1493"/>
                    <a:pt x="811" y="1841"/>
                    <a:pt x="1004" y="2215"/>
                  </a:cubicBezTo>
                  <a:cubicBezTo>
                    <a:pt x="1046" y="2297"/>
                    <a:pt x="1133" y="2337"/>
                    <a:pt x="1221" y="2337"/>
                  </a:cubicBezTo>
                  <a:cubicBezTo>
                    <a:pt x="1266" y="2337"/>
                    <a:pt x="1312" y="2326"/>
                    <a:pt x="1353" y="2305"/>
                  </a:cubicBezTo>
                  <a:cubicBezTo>
                    <a:pt x="2293" y="1793"/>
                    <a:pt x="3369" y="1694"/>
                    <a:pt x="4451" y="1694"/>
                  </a:cubicBezTo>
                  <a:cubicBezTo>
                    <a:pt x="5131" y="1694"/>
                    <a:pt x="5814" y="1733"/>
                    <a:pt x="6467" y="1733"/>
                  </a:cubicBezTo>
                  <a:cubicBezTo>
                    <a:pt x="6519" y="1733"/>
                    <a:pt x="6571" y="1733"/>
                    <a:pt x="6623" y="1732"/>
                  </a:cubicBezTo>
                  <a:cubicBezTo>
                    <a:pt x="6972" y="1729"/>
                    <a:pt x="6969" y="1202"/>
                    <a:pt x="6623" y="1193"/>
                  </a:cubicBezTo>
                  <a:cubicBezTo>
                    <a:pt x="6057" y="1180"/>
                    <a:pt x="5491" y="1164"/>
                    <a:pt x="4924" y="1164"/>
                  </a:cubicBezTo>
                  <a:cubicBezTo>
                    <a:pt x="4177" y="1164"/>
                    <a:pt x="3431" y="1192"/>
                    <a:pt x="2689" y="1293"/>
                  </a:cubicBezTo>
                  <a:cubicBezTo>
                    <a:pt x="2219" y="1358"/>
                    <a:pt x="1782" y="1512"/>
                    <a:pt x="1356" y="1707"/>
                  </a:cubicBezTo>
                  <a:cubicBezTo>
                    <a:pt x="1349" y="1710"/>
                    <a:pt x="1342" y="1712"/>
                    <a:pt x="1334" y="1712"/>
                  </a:cubicBezTo>
                  <a:cubicBezTo>
                    <a:pt x="1105" y="1712"/>
                    <a:pt x="636" y="354"/>
                    <a:pt x="605" y="159"/>
                  </a:cubicBezTo>
                  <a:cubicBezTo>
                    <a:pt x="588" y="51"/>
                    <a:pt x="499" y="1"/>
                    <a:pt x="40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8"/>
            <p:cNvSpPr/>
            <p:nvPr/>
          </p:nvSpPr>
          <p:spPr>
            <a:xfrm>
              <a:off x="-3810385" y="-3597509"/>
              <a:ext cx="40186" cy="33392"/>
            </a:xfrm>
            <a:custGeom>
              <a:avLst/>
              <a:gdLst/>
              <a:ahLst/>
              <a:cxnLst/>
              <a:rect l="l" t="t" r="r" b="b"/>
              <a:pathLst>
                <a:path w="2147" h="1784" extrusionOk="0">
                  <a:moveTo>
                    <a:pt x="1196" y="498"/>
                  </a:moveTo>
                  <a:cubicBezTo>
                    <a:pt x="1456" y="498"/>
                    <a:pt x="1583" y="878"/>
                    <a:pt x="1635" y="1217"/>
                  </a:cubicBezTo>
                  <a:cubicBezTo>
                    <a:pt x="1286" y="1139"/>
                    <a:pt x="922" y="1121"/>
                    <a:pt x="579" y="1009"/>
                  </a:cubicBezTo>
                  <a:lnTo>
                    <a:pt x="598" y="971"/>
                  </a:lnTo>
                  <a:cubicBezTo>
                    <a:pt x="672" y="857"/>
                    <a:pt x="761" y="753"/>
                    <a:pt x="863" y="663"/>
                  </a:cubicBezTo>
                  <a:cubicBezTo>
                    <a:pt x="993" y="546"/>
                    <a:pt x="1103" y="498"/>
                    <a:pt x="1196" y="498"/>
                  </a:cubicBezTo>
                  <a:close/>
                  <a:moveTo>
                    <a:pt x="1214" y="0"/>
                  </a:moveTo>
                  <a:cubicBezTo>
                    <a:pt x="758" y="0"/>
                    <a:pt x="358" y="416"/>
                    <a:pt x="143" y="778"/>
                  </a:cubicBezTo>
                  <a:cubicBezTo>
                    <a:pt x="48" y="941"/>
                    <a:pt x="0" y="1305"/>
                    <a:pt x="242" y="1305"/>
                  </a:cubicBezTo>
                  <a:cubicBezTo>
                    <a:pt x="268" y="1305"/>
                    <a:pt x="297" y="1301"/>
                    <a:pt x="330" y="1292"/>
                  </a:cubicBezTo>
                  <a:cubicBezTo>
                    <a:pt x="344" y="1287"/>
                    <a:pt x="356" y="1280"/>
                    <a:pt x="367" y="1270"/>
                  </a:cubicBezTo>
                  <a:cubicBezTo>
                    <a:pt x="367" y="1274"/>
                    <a:pt x="367" y="1274"/>
                    <a:pt x="371" y="1274"/>
                  </a:cubicBezTo>
                  <a:cubicBezTo>
                    <a:pt x="816" y="1507"/>
                    <a:pt x="1327" y="1547"/>
                    <a:pt x="1782" y="1756"/>
                  </a:cubicBezTo>
                  <a:cubicBezTo>
                    <a:pt x="1822" y="1775"/>
                    <a:pt x="1863" y="1783"/>
                    <a:pt x="1904" y="1783"/>
                  </a:cubicBezTo>
                  <a:cubicBezTo>
                    <a:pt x="2031" y="1783"/>
                    <a:pt x="2147" y="1699"/>
                    <a:pt x="2147" y="1551"/>
                  </a:cubicBezTo>
                  <a:cubicBezTo>
                    <a:pt x="2141" y="994"/>
                    <a:pt x="2050" y="192"/>
                    <a:pt x="1402" y="24"/>
                  </a:cubicBezTo>
                  <a:cubicBezTo>
                    <a:pt x="1339" y="8"/>
                    <a:pt x="1276" y="0"/>
                    <a:pt x="121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8"/>
            <p:cNvSpPr/>
            <p:nvPr/>
          </p:nvSpPr>
          <p:spPr>
            <a:xfrm>
              <a:off x="-3942825" y="-3309514"/>
              <a:ext cx="41291" cy="41459"/>
            </a:xfrm>
            <a:custGeom>
              <a:avLst/>
              <a:gdLst/>
              <a:ahLst/>
              <a:cxnLst/>
              <a:rect l="l" t="t" r="r" b="b"/>
              <a:pathLst>
                <a:path w="2206" h="2215" extrusionOk="0">
                  <a:moveTo>
                    <a:pt x="1638" y="589"/>
                  </a:moveTo>
                  <a:lnTo>
                    <a:pt x="1647" y="1654"/>
                  </a:lnTo>
                  <a:lnTo>
                    <a:pt x="1647" y="1654"/>
                  </a:lnTo>
                  <a:cubicBezTo>
                    <a:pt x="1254" y="1620"/>
                    <a:pt x="871" y="1514"/>
                    <a:pt x="510" y="1359"/>
                  </a:cubicBezTo>
                  <a:cubicBezTo>
                    <a:pt x="495" y="1122"/>
                    <a:pt x="467" y="879"/>
                    <a:pt x="445" y="638"/>
                  </a:cubicBezTo>
                  <a:lnTo>
                    <a:pt x="445" y="638"/>
                  </a:lnTo>
                  <a:cubicBezTo>
                    <a:pt x="480" y="648"/>
                    <a:pt x="515" y="655"/>
                    <a:pt x="550" y="661"/>
                  </a:cubicBezTo>
                  <a:cubicBezTo>
                    <a:pt x="621" y="669"/>
                    <a:pt x="693" y="673"/>
                    <a:pt x="765" y="673"/>
                  </a:cubicBezTo>
                  <a:cubicBezTo>
                    <a:pt x="1054" y="673"/>
                    <a:pt x="1349" y="619"/>
                    <a:pt x="1638" y="589"/>
                  </a:cubicBezTo>
                  <a:close/>
                  <a:moveTo>
                    <a:pt x="1924" y="1"/>
                  </a:moveTo>
                  <a:cubicBezTo>
                    <a:pt x="1923" y="1"/>
                    <a:pt x="1922" y="1"/>
                    <a:pt x="1921" y="1"/>
                  </a:cubicBezTo>
                  <a:cubicBezTo>
                    <a:pt x="1641" y="1"/>
                    <a:pt x="1361" y="34"/>
                    <a:pt x="1084" y="56"/>
                  </a:cubicBezTo>
                  <a:cubicBezTo>
                    <a:pt x="937" y="68"/>
                    <a:pt x="794" y="78"/>
                    <a:pt x="647" y="81"/>
                  </a:cubicBezTo>
                  <a:cubicBezTo>
                    <a:pt x="604" y="84"/>
                    <a:pt x="483" y="84"/>
                    <a:pt x="445" y="96"/>
                  </a:cubicBezTo>
                  <a:cubicBezTo>
                    <a:pt x="443" y="96"/>
                    <a:pt x="442" y="96"/>
                    <a:pt x="440" y="96"/>
                  </a:cubicBezTo>
                  <a:cubicBezTo>
                    <a:pt x="287" y="96"/>
                    <a:pt x="171" y="192"/>
                    <a:pt x="159" y="348"/>
                  </a:cubicBezTo>
                  <a:lnTo>
                    <a:pt x="159" y="354"/>
                  </a:lnTo>
                  <a:cubicBezTo>
                    <a:pt x="113" y="386"/>
                    <a:pt x="84" y="436"/>
                    <a:pt x="83" y="492"/>
                  </a:cubicBezTo>
                  <a:cubicBezTo>
                    <a:pt x="69" y="834"/>
                    <a:pt x="3" y="1193"/>
                    <a:pt x="0" y="1529"/>
                  </a:cubicBezTo>
                  <a:cubicBezTo>
                    <a:pt x="0" y="1616"/>
                    <a:pt x="50" y="1713"/>
                    <a:pt x="130" y="1754"/>
                  </a:cubicBezTo>
                  <a:cubicBezTo>
                    <a:pt x="691" y="2030"/>
                    <a:pt x="1292" y="2196"/>
                    <a:pt x="1921" y="2214"/>
                  </a:cubicBezTo>
                  <a:cubicBezTo>
                    <a:pt x="1923" y="2214"/>
                    <a:pt x="1925" y="2214"/>
                    <a:pt x="1927" y="2214"/>
                  </a:cubicBezTo>
                  <a:cubicBezTo>
                    <a:pt x="2072" y="2214"/>
                    <a:pt x="2190" y="2088"/>
                    <a:pt x="2190" y="1944"/>
                  </a:cubicBezTo>
                  <a:cubicBezTo>
                    <a:pt x="2196" y="1393"/>
                    <a:pt x="2202" y="838"/>
                    <a:pt x="2204" y="283"/>
                  </a:cubicBezTo>
                  <a:cubicBezTo>
                    <a:pt x="2205" y="128"/>
                    <a:pt x="2079" y="1"/>
                    <a:pt x="192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8"/>
            <p:cNvSpPr/>
            <p:nvPr/>
          </p:nvSpPr>
          <p:spPr>
            <a:xfrm>
              <a:off x="-3951584" y="-3235901"/>
              <a:ext cx="50612" cy="44772"/>
            </a:xfrm>
            <a:custGeom>
              <a:avLst/>
              <a:gdLst/>
              <a:ahLst/>
              <a:cxnLst/>
              <a:rect l="l" t="t" r="r" b="b"/>
              <a:pathLst>
                <a:path w="2704" h="2392" extrusionOk="0">
                  <a:moveTo>
                    <a:pt x="1953" y="621"/>
                  </a:moveTo>
                  <a:lnTo>
                    <a:pt x="1953" y="621"/>
                  </a:lnTo>
                  <a:cubicBezTo>
                    <a:pt x="2027" y="992"/>
                    <a:pt x="2059" y="1425"/>
                    <a:pt x="1769" y="1686"/>
                  </a:cubicBezTo>
                  <a:lnTo>
                    <a:pt x="1769" y="1687"/>
                  </a:lnTo>
                  <a:cubicBezTo>
                    <a:pt x="1637" y="1807"/>
                    <a:pt x="1453" y="1848"/>
                    <a:pt x="1256" y="1848"/>
                  </a:cubicBezTo>
                  <a:cubicBezTo>
                    <a:pt x="1048" y="1848"/>
                    <a:pt x="825" y="1803"/>
                    <a:pt x="632" y="1758"/>
                  </a:cubicBezTo>
                  <a:cubicBezTo>
                    <a:pt x="694" y="1433"/>
                    <a:pt x="729" y="1094"/>
                    <a:pt x="853" y="792"/>
                  </a:cubicBezTo>
                  <a:cubicBezTo>
                    <a:pt x="876" y="800"/>
                    <a:pt x="901" y="804"/>
                    <a:pt x="924" y="804"/>
                  </a:cubicBezTo>
                  <a:cubicBezTo>
                    <a:pt x="927" y="804"/>
                    <a:pt x="931" y="804"/>
                    <a:pt x="934" y="804"/>
                  </a:cubicBezTo>
                  <a:cubicBezTo>
                    <a:pt x="1283" y="788"/>
                    <a:pt x="1613" y="674"/>
                    <a:pt x="1953" y="621"/>
                  </a:cubicBezTo>
                  <a:close/>
                  <a:moveTo>
                    <a:pt x="2185" y="0"/>
                  </a:moveTo>
                  <a:cubicBezTo>
                    <a:pt x="2183" y="0"/>
                    <a:pt x="2182" y="0"/>
                    <a:pt x="2180" y="0"/>
                  </a:cubicBezTo>
                  <a:cubicBezTo>
                    <a:pt x="1804" y="16"/>
                    <a:pt x="1449" y="144"/>
                    <a:pt x="1078" y="185"/>
                  </a:cubicBezTo>
                  <a:cubicBezTo>
                    <a:pt x="1042" y="135"/>
                    <a:pt x="986" y="102"/>
                    <a:pt x="927" y="102"/>
                  </a:cubicBezTo>
                  <a:cubicBezTo>
                    <a:pt x="884" y="102"/>
                    <a:pt x="840" y="119"/>
                    <a:pt x="800" y="159"/>
                  </a:cubicBezTo>
                  <a:cubicBezTo>
                    <a:pt x="349" y="624"/>
                    <a:pt x="261" y="1296"/>
                    <a:pt x="50" y="1886"/>
                  </a:cubicBezTo>
                  <a:cubicBezTo>
                    <a:pt x="0" y="2029"/>
                    <a:pt x="106" y="2178"/>
                    <a:pt x="240" y="2219"/>
                  </a:cubicBezTo>
                  <a:cubicBezTo>
                    <a:pt x="538" y="2312"/>
                    <a:pt x="889" y="2391"/>
                    <a:pt x="1230" y="2391"/>
                  </a:cubicBezTo>
                  <a:cubicBezTo>
                    <a:pt x="1550" y="2391"/>
                    <a:pt x="1860" y="2322"/>
                    <a:pt x="2112" y="2131"/>
                  </a:cubicBezTo>
                  <a:cubicBezTo>
                    <a:pt x="2703" y="1686"/>
                    <a:pt x="2610" y="855"/>
                    <a:pt x="2464" y="219"/>
                  </a:cubicBezTo>
                  <a:cubicBezTo>
                    <a:pt x="2435" y="96"/>
                    <a:pt x="2312" y="0"/>
                    <a:pt x="218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8"/>
            <p:cNvSpPr/>
            <p:nvPr/>
          </p:nvSpPr>
          <p:spPr>
            <a:xfrm>
              <a:off x="-3950892" y="-3163055"/>
              <a:ext cx="42058" cy="47093"/>
            </a:xfrm>
            <a:custGeom>
              <a:avLst/>
              <a:gdLst/>
              <a:ahLst/>
              <a:cxnLst/>
              <a:rect l="l" t="t" r="r" b="b"/>
              <a:pathLst>
                <a:path w="2247" h="2516" extrusionOk="0">
                  <a:moveTo>
                    <a:pt x="1457" y="647"/>
                  </a:moveTo>
                  <a:cubicBezTo>
                    <a:pt x="1504" y="1071"/>
                    <a:pt x="1604" y="1526"/>
                    <a:pt x="1518" y="1931"/>
                  </a:cubicBezTo>
                  <a:cubicBezTo>
                    <a:pt x="1334" y="1929"/>
                    <a:pt x="1147" y="1924"/>
                    <a:pt x="960" y="1924"/>
                  </a:cubicBezTo>
                  <a:cubicBezTo>
                    <a:pt x="810" y="1924"/>
                    <a:pt x="661" y="1927"/>
                    <a:pt x="514" y="1937"/>
                  </a:cubicBezTo>
                  <a:cubicBezTo>
                    <a:pt x="487" y="1517"/>
                    <a:pt x="483" y="1071"/>
                    <a:pt x="536" y="647"/>
                  </a:cubicBezTo>
                  <a:cubicBezTo>
                    <a:pt x="671" y="650"/>
                    <a:pt x="807" y="651"/>
                    <a:pt x="942" y="651"/>
                  </a:cubicBezTo>
                  <a:cubicBezTo>
                    <a:pt x="1113" y="651"/>
                    <a:pt x="1285" y="649"/>
                    <a:pt x="1457" y="647"/>
                  </a:cubicBezTo>
                  <a:close/>
                  <a:moveTo>
                    <a:pt x="478" y="0"/>
                  </a:moveTo>
                  <a:cubicBezTo>
                    <a:pt x="432" y="0"/>
                    <a:pt x="385" y="21"/>
                    <a:pt x="355" y="69"/>
                  </a:cubicBezTo>
                  <a:cubicBezTo>
                    <a:pt x="349" y="75"/>
                    <a:pt x="346" y="82"/>
                    <a:pt x="343" y="90"/>
                  </a:cubicBezTo>
                  <a:cubicBezTo>
                    <a:pt x="234" y="153"/>
                    <a:pt x="188" y="274"/>
                    <a:pt x="203" y="392"/>
                  </a:cubicBezTo>
                  <a:cubicBezTo>
                    <a:pt x="1" y="957"/>
                    <a:pt x="63" y="1654"/>
                    <a:pt x="16" y="2217"/>
                  </a:cubicBezTo>
                  <a:cubicBezTo>
                    <a:pt x="7" y="2323"/>
                    <a:pt x="100" y="2451"/>
                    <a:pt x="206" y="2470"/>
                  </a:cubicBezTo>
                  <a:cubicBezTo>
                    <a:pt x="434" y="2506"/>
                    <a:pt x="668" y="2515"/>
                    <a:pt x="904" y="2515"/>
                  </a:cubicBezTo>
                  <a:cubicBezTo>
                    <a:pt x="1167" y="2515"/>
                    <a:pt x="1432" y="2504"/>
                    <a:pt x="1691" y="2504"/>
                  </a:cubicBezTo>
                  <a:cubicBezTo>
                    <a:pt x="1704" y="2504"/>
                    <a:pt x="1716" y="2504"/>
                    <a:pt x="1729" y="2504"/>
                  </a:cubicBezTo>
                  <a:cubicBezTo>
                    <a:pt x="1819" y="2504"/>
                    <a:pt x="1935" y="2451"/>
                    <a:pt x="1975" y="2361"/>
                  </a:cubicBezTo>
                  <a:cubicBezTo>
                    <a:pt x="2247" y="1725"/>
                    <a:pt x="2035" y="1016"/>
                    <a:pt x="2025" y="349"/>
                  </a:cubicBezTo>
                  <a:cubicBezTo>
                    <a:pt x="2022" y="187"/>
                    <a:pt x="1890" y="57"/>
                    <a:pt x="1729" y="53"/>
                  </a:cubicBezTo>
                  <a:cubicBezTo>
                    <a:pt x="1478" y="53"/>
                    <a:pt x="1226" y="50"/>
                    <a:pt x="973" y="50"/>
                  </a:cubicBezTo>
                  <a:cubicBezTo>
                    <a:pt x="847" y="50"/>
                    <a:pt x="721" y="51"/>
                    <a:pt x="595" y="53"/>
                  </a:cubicBezTo>
                  <a:cubicBezTo>
                    <a:pt x="566" y="19"/>
                    <a:pt x="522" y="0"/>
                    <a:pt x="47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58"/>
          <p:cNvGrpSpPr/>
          <p:nvPr/>
        </p:nvGrpSpPr>
        <p:grpSpPr>
          <a:xfrm>
            <a:off x="6532052" y="4109826"/>
            <a:ext cx="643389" cy="453885"/>
            <a:chOff x="-4930564" y="-331527"/>
            <a:chExt cx="775541" cy="547113"/>
          </a:xfrm>
        </p:grpSpPr>
        <p:sp>
          <p:nvSpPr>
            <p:cNvPr id="2077" name="Google Shape;2077;p58"/>
            <p:cNvSpPr/>
            <p:nvPr/>
          </p:nvSpPr>
          <p:spPr>
            <a:xfrm>
              <a:off x="-4333762" y="-59292"/>
              <a:ext cx="27197" cy="33560"/>
            </a:xfrm>
            <a:custGeom>
              <a:avLst/>
              <a:gdLst/>
              <a:ahLst/>
              <a:cxnLst/>
              <a:rect l="l" t="t" r="r" b="b"/>
              <a:pathLst>
                <a:path w="1453" h="1793" extrusionOk="0">
                  <a:moveTo>
                    <a:pt x="100" y="1"/>
                  </a:moveTo>
                  <a:cubicBezTo>
                    <a:pt x="0" y="595"/>
                    <a:pt x="20" y="1191"/>
                    <a:pt x="38" y="1792"/>
                  </a:cubicBezTo>
                  <a:cubicBezTo>
                    <a:pt x="49" y="1792"/>
                    <a:pt x="60" y="1792"/>
                    <a:pt x="71" y="1792"/>
                  </a:cubicBezTo>
                  <a:cubicBezTo>
                    <a:pt x="257" y="1792"/>
                    <a:pt x="444" y="1783"/>
                    <a:pt x="630" y="1763"/>
                  </a:cubicBezTo>
                  <a:cubicBezTo>
                    <a:pt x="794" y="1745"/>
                    <a:pt x="969" y="1726"/>
                    <a:pt x="1128" y="1671"/>
                  </a:cubicBezTo>
                  <a:cubicBezTo>
                    <a:pt x="1140" y="1665"/>
                    <a:pt x="1196" y="1487"/>
                    <a:pt x="1215" y="1424"/>
                  </a:cubicBezTo>
                  <a:cubicBezTo>
                    <a:pt x="1302" y="1091"/>
                    <a:pt x="1452" y="649"/>
                    <a:pt x="1362" y="303"/>
                  </a:cubicBezTo>
                  <a:cubicBezTo>
                    <a:pt x="1323" y="162"/>
                    <a:pt x="972" y="139"/>
                    <a:pt x="682" y="139"/>
                  </a:cubicBezTo>
                  <a:cubicBezTo>
                    <a:pt x="550" y="139"/>
                    <a:pt x="430" y="144"/>
                    <a:pt x="359" y="144"/>
                  </a:cubicBezTo>
                  <a:cubicBezTo>
                    <a:pt x="357" y="144"/>
                    <a:pt x="354" y="144"/>
                    <a:pt x="352" y="144"/>
                  </a:cubicBezTo>
                  <a:cubicBezTo>
                    <a:pt x="249" y="144"/>
                    <a:pt x="153" y="90"/>
                    <a:pt x="100"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8"/>
            <p:cNvSpPr/>
            <p:nvPr/>
          </p:nvSpPr>
          <p:spPr>
            <a:xfrm>
              <a:off x="-4339938" y="-217468"/>
              <a:ext cx="28900" cy="29031"/>
            </a:xfrm>
            <a:custGeom>
              <a:avLst/>
              <a:gdLst/>
              <a:ahLst/>
              <a:cxnLst/>
              <a:rect l="l" t="t" r="r" b="b"/>
              <a:pathLst>
                <a:path w="1544" h="1551" extrusionOk="0">
                  <a:moveTo>
                    <a:pt x="62" y="1"/>
                  </a:moveTo>
                  <a:lnTo>
                    <a:pt x="62" y="1"/>
                  </a:lnTo>
                  <a:cubicBezTo>
                    <a:pt x="1" y="528"/>
                    <a:pt x="62" y="1032"/>
                    <a:pt x="131" y="1547"/>
                  </a:cubicBezTo>
                  <a:cubicBezTo>
                    <a:pt x="182" y="1549"/>
                    <a:pt x="234" y="1551"/>
                    <a:pt x="287" y="1551"/>
                  </a:cubicBezTo>
                  <a:cubicBezTo>
                    <a:pt x="652" y="1551"/>
                    <a:pt x="1026" y="1476"/>
                    <a:pt x="1268" y="1198"/>
                  </a:cubicBezTo>
                  <a:cubicBezTo>
                    <a:pt x="1536" y="885"/>
                    <a:pt x="1543" y="475"/>
                    <a:pt x="1467" y="89"/>
                  </a:cubicBezTo>
                  <a:cubicBezTo>
                    <a:pt x="1069" y="89"/>
                    <a:pt x="670" y="85"/>
                    <a:pt x="274" y="85"/>
                  </a:cubicBezTo>
                  <a:cubicBezTo>
                    <a:pt x="272" y="85"/>
                    <a:pt x="271" y="85"/>
                    <a:pt x="269" y="85"/>
                  </a:cubicBezTo>
                  <a:cubicBezTo>
                    <a:pt x="193" y="85"/>
                    <a:pt x="118" y="55"/>
                    <a:pt x="62"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8"/>
            <p:cNvSpPr/>
            <p:nvPr/>
          </p:nvSpPr>
          <p:spPr>
            <a:xfrm>
              <a:off x="-4874976" y="-318033"/>
              <a:ext cx="653615" cy="58155"/>
            </a:xfrm>
            <a:custGeom>
              <a:avLst/>
              <a:gdLst/>
              <a:ahLst/>
              <a:cxnLst/>
              <a:rect l="l" t="t" r="r" b="b"/>
              <a:pathLst>
                <a:path w="34920" h="3107" extrusionOk="0">
                  <a:moveTo>
                    <a:pt x="24601" y="1"/>
                  </a:moveTo>
                  <a:cubicBezTo>
                    <a:pt x="21948" y="1"/>
                    <a:pt x="19293" y="64"/>
                    <a:pt x="16641" y="82"/>
                  </a:cubicBezTo>
                  <a:cubicBezTo>
                    <a:pt x="14527" y="100"/>
                    <a:pt x="12417" y="156"/>
                    <a:pt x="10308" y="254"/>
                  </a:cubicBezTo>
                  <a:cubicBezTo>
                    <a:pt x="8430" y="340"/>
                    <a:pt x="6312" y="197"/>
                    <a:pt x="4480" y="652"/>
                  </a:cubicBezTo>
                  <a:cubicBezTo>
                    <a:pt x="2807" y="1069"/>
                    <a:pt x="1431" y="2055"/>
                    <a:pt x="1" y="2941"/>
                  </a:cubicBezTo>
                  <a:cubicBezTo>
                    <a:pt x="2764" y="2253"/>
                    <a:pt x="7168" y="2079"/>
                    <a:pt x="11069" y="2079"/>
                  </a:cubicBezTo>
                  <a:cubicBezTo>
                    <a:pt x="14832" y="2079"/>
                    <a:pt x="18128" y="2241"/>
                    <a:pt x="19032" y="2259"/>
                  </a:cubicBezTo>
                  <a:cubicBezTo>
                    <a:pt x="19122" y="2261"/>
                    <a:pt x="19212" y="2262"/>
                    <a:pt x="19302" y="2262"/>
                  </a:cubicBezTo>
                  <a:cubicBezTo>
                    <a:pt x="21796" y="2262"/>
                    <a:pt x="24227" y="1618"/>
                    <a:pt x="26705" y="1381"/>
                  </a:cubicBezTo>
                  <a:cubicBezTo>
                    <a:pt x="27320" y="1322"/>
                    <a:pt x="27971" y="1272"/>
                    <a:pt x="28621" y="1272"/>
                  </a:cubicBezTo>
                  <a:cubicBezTo>
                    <a:pt x="30353" y="1272"/>
                    <a:pt x="32080" y="1627"/>
                    <a:pt x="33115" y="3106"/>
                  </a:cubicBezTo>
                  <a:cubicBezTo>
                    <a:pt x="33757" y="2480"/>
                    <a:pt x="34919" y="1259"/>
                    <a:pt x="34343" y="789"/>
                  </a:cubicBezTo>
                  <a:cubicBezTo>
                    <a:pt x="33875" y="405"/>
                    <a:pt x="33134" y="328"/>
                    <a:pt x="32558" y="275"/>
                  </a:cubicBezTo>
                  <a:cubicBezTo>
                    <a:pt x="31094" y="141"/>
                    <a:pt x="29612" y="88"/>
                    <a:pt x="28140" y="48"/>
                  </a:cubicBezTo>
                  <a:cubicBezTo>
                    <a:pt x="26961" y="13"/>
                    <a:pt x="25781" y="1"/>
                    <a:pt x="24601"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8"/>
            <p:cNvSpPr/>
            <p:nvPr/>
          </p:nvSpPr>
          <p:spPr>
            <a:xfrm>
              <a:off x="-4712757" y="142456"/>
              <a:ext cx="289597" cy="61899"/>
            </a:xfrm>
            <a:custGeom>
              <a:avLst/>
              <a:gdLst/>
              <a:ahLst/>
              <a:cxnLst/>
              <a:rect l="l" t="t" r="r" b="b"/>
              <a:pathLst>
                <a:path w="15472" h="3307" extrusionOk="0">
                  <a:moveTo>
                    <a:pt x="14754" y="1"/>
                  </a:moveTo>
                  <a:cubicBezTo>
                    <a:pt x="13551" y="1"/>
                    <a:pt x="12347" y="13"/>
                    <a:pt x="11141" y="39"/>
                  </a:cubicBezTo>
                  <a:cubicBezTo>
                    <a:pt x="7410" y="124"/>
                    <a:pt x="3713" y="349"/>
                    <a:pt x="22" y="704"/>
                  </a:cubicBezTo>
                  <a:cubicBezTo>
                    <a:pt x="0" y="1261"/>
                    <a:pt x="56" y="1806"/>
                    <a:pt x="109" y="2373"/>
                  </a:cubicBezTo>
                  <a:cubicBezTo>
                    <a:pt x="199" y="3307"/>
                    <a:pt x="1467" y="3167"/>
                    <a:pt x="2239" y="3201"/>
                  </a:cubicBezTo>
                  <a:cubicBezTo>
                    <a:pt x="2561" y="3215"/>
                    <a:pt x="2883" y="3222"/>
                    <a:pt x="3205" y="3222"/>
                  </a:cubicBezTo>
                  <a:cubicBezTo>
                    <a:pt x="4744" y="3222"/>
                    <a:pt x="6274" y="3069"/>
                    <a:pt x="7799" y="2852"/>
                  </a:cubicBezTo>
                  <a:cubicBezTo>
                    <a:pt x="9372" y="2628"/>
                    <a:pt x="10943" y="2358"/>
                    <a:pt x="12521" y="2183"/>
                  </a:cubicBezTo>
                  <a:cubicBezTo>
                    <a:pt x="13328" y="2093"/>
                    <a:pt x="14138" y="2003"/>
                    <a:pt x="14951" y="1993"/>
                  </a:cubicBezTo>
                  <a:cubicBezTo>
                    <a:pt x="15375" y="1987"/>
                    <a:pt x="15453" y="529"/>
                    <a:pt x="15471" y="2"/>
                  </a:cubicBezTo>
                  <a:cubicBezTo>
                    <a:pt x="15232" y="1"/>
                    <a:pt x="14993" y="1"/>
                    <a:pt x="14754"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8"/>
            <p:cNvSpPr/>
            <p:nvPr/>
          </p:nvSpPr>
          <p:spPr>
            <a:xfrm>
              <a:off x="-4416303" y="142549"/>
              <a:ext cx="48216" cy="38558"/>
            </a:xfrm>
            <a:custGeom>
              <a:avLst/>
              <a:gdLst/>
              <a:ahLst/>
              <a:cxnLst/>
              <a:rect l="l" t="t" r="r" b="b"/>
              <a:pathLst>
                <a:path w="2576" h="2060" extrusionOk="0">
                  <a:moveTo>
                    <a:pt x="333" y="1"/>
                  </a:moveTo>
                  <a:cubicBezTo>
                    <a:pt x="283" y="699"/>
                    <a:pt x="155" y="1381"/>
                    <a:pt x="0" y="2059"/>
                  </a:cubicBezTo>
                  <a:cubicBezTo>
                    <a:pt x="1078" y="1782"/>
                    <a:pt x="1921" y="926"/>
                    <a:pt x="2576" y="28"/>
                  </a:cubicBezTo>
                  <a:cubicBezTo>
                    <a:pt x="1829" y="16"/>
                    <a:pt x="1080" y="7"/>
                    <a:pt x="333"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8"/>
            <p:cNvSpPr/>
            <p:nvPr/>
          </p:nvSpPr>
          <p:spPr>
            <a:xfrm>
              <a:off x="-4248469" y="-285035"/>
              <a:ext cx="83143" cy="416258"/>
            </a:xfrm>
            <a:custGeom>
              <a:avLst/>
              <a:gdLst/>
              <a:ahLst/>
              <a:cxnLst/>
              <a:rect l="l" t="t" r="r" b="b"/>
              <a:pathLst>
                <a:path w="4442" h="22239" extrusionOk="0">
                  <a:moveTo>
                    <a:pt x="1443" y="0"/>
                  </a:moveTo>
                  <a:cubicBezTo>
                    <a:pt x="1163" y="667"/>
                    <a:pt x="565" y="1374"/>
                    <a:pt x="0" y="1945"/>
                  </a:cubicBezTo>
                  <a:cubicBezTo>
                    <a:pt x="1353" y="4545"/>
                    <a:pt x="1137" y="7795"/>
                    <a:pt x="1022" y="10626"/>
                  </a:cubicBezTo>
                  <a:cubicBezTo>
                    <a:pt x="863" y="14504"/>
                    <a:pt x="1119" y="18363"/>
                    <a:pt x="1151" y="22238"/>
                  </a:cubicBezTo>
                  <a:cubicBezTo>
                    <a:pt x="4442" y="20102"/>
                    <a:pt x="2988" y="14995"/>
                    <a:pt x="2562" y="11747"/>
                  </a:cubicBezTo>
                  <a:cubicBezTo>
                    <a:pt x="2076" y="8072"/>
                    <a:pt x="3685" y="3275"/>
                    <a:pt x="1443"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8"/>
            <p:cNvSpPr/>
            <p:nvPr/>
          </p:nvSpPr>
          <p:spPr>
            <a:xfrm>
              <a:off x="-4920046" y="-280786"/>
              <a:ext cx="687531" cy="437933"/>
            </a:xfrm>
            <a:custGeom>
              <a:avLst/>
              <a:gdLst/>
              <a:ahLst/>
              <a:cxnLst/>
              <a:rect l="l" t="t" r="r" b="b"/>
              <a:pathLst>
                <a:path w="36732" h="23397" extrusionOk="0">
                  <a:moveTo>
                    <a:pt x="32720" y="2817"/>
                  </a:moveTo>
                  <a:cubicBezTo>
                    <a:pt x="32868" y="2817"/>
                    <a:pt x="32997" y="2915"/>
                    <a:pt x="33038" y="3057"/>
                  </a:cubicBezTo>
                  <a:cubicBezTo>
                    <a:pt x="33210" y="3711"/>
                    <a:pt x="33231" y="4515"/>
                    <a:pt x="32714" y="5032"/>
                  </a:cubicBezTo>
                  <a:cubicBezTo>
                    <a:pt x="32327" y="5422"/>
                    <a:pt x="31810" y="5562"/>
                    <a:pt x="31281" y="5562"/>
                  </a:cubicBezTo>
                  <a:cubicBezTo>
                    <a:pt x="31138" y="5562"/>
                    <a:pt x="30993" y="5552"/>
                    <a:pt x="30850" y="5534"/>
                  </a:cubicBezTo>
                  <a:cubicBezTo>
                    <a:pt x="30695" y="5514"/>
                    <a:pt x="30524" y="5408"/>
                    <a:pt x="30540" y="5222"/>
                  </a:cubicBezTo>
                  <a:cubicBezTo>
                    <a:pt x="30593" y="4549"/>
                    <a:pt x="30390" y="3891"/>
                    <a:pt x="30674" y="3247"/>
                  </a:cubicBezTo>
                  <a:cubicBezTo>
                    <a:pt x="30703" y="3176"/>
                    <a:pt x="30769" y="3146"/>
                    <a:pt x="30839" y="3146"/>
                  </a:cubicBezTo>
                  <a:cubicBezTo>
                    <a:pt x="30880" y="3146"/>
                    <a:pt x="30923" y="3157"/>
                    <a:pt x="30960" y="3176"/>
                  </a:cubicBezTo>
                  <a:cubicBezTo>
                    <a:pt x="30944" y="3004"/>
                    <a:pt x="31044" y="2821"/>
                    <a:pt x="31268" y="2821"/>
                  </a:cubicBezTo>
                  <a:cubicBezTo>
                    <a:pt x="31751" y="2821"/>
                    <a:pt x="32238" y="2817"/>
                    <a:pt x="32720" y="2817"/>
                  </a:cubicBezTo>
                  <a:close/>
                  <a:moveTo>
                    <a:pt x="31868" y="6978"/>
                  </a:moveTo>
                  <a:cubicBezTo>
                    <a:pt x="32153" y="6978"/>
                    <a:pt x="32437" y="6983"/>
                    <a:pt x="32720" y="6986"/>
                  </a:cubicBezTo>
                  <a:cubicBezTo>
                    <a:pt x="32892" y="6986"/>
                    <a:pt x="33033" y="7124"/>
                    <a:pt x="33035" y="7296"/>
                  </a:cubicBezTo>
                  <a:cubicBezTo>
                    <a:pt x="33044" y="7882"/>
                    <a:pt x="33241" y="8533"/>
                    <a:pt x="33066" y="9106"/>
                  </a:cubicBezTo>
                  <a:cubicBezTo>
                    <a:pt x="32916" y="9604"/>
                    <a:pt x="32261" y="9681"/>
                    <a:pt x="31689" y="9681"/>
                  </a:cubicBezTo>
                  <a:cubicBezTo>
                    <a:pt x="31451" y="9681"/>
                    <a:pt x="31228" y="9668"/>
                    <a:pt x="31060" y="9666"/>
                  </a:cubicBezTo>
                  <a:cubicBezTo>
                    <a:pt x="30858" y="9666"/>
                    <a:pt x="30742" y="9483"/>
                    <a:pt x="30776" y="9295"/>
                  </a:cubicBezTo>
                  <a:cubicBezTo>
                    <a:pt x="30838" y="8966"/>
                    <a:pt x="30758" y="8617"/>
                    <a:pt x="30767" y="8284"/>
                  </a:cubicBezTo>
                  <a:cubicBezTo>
                    <a:pt x="30773" y="7997"/>
                    <a:pt x="30817" y="7735"/>
                    <a:pt x="30917" y="7464"/>
                  </a:cubicBezTo>
                  <a:cubicBezTo>
                    <a:pt x="30943" y="7393"/>
                    <a:pt x="31000" y="7361"/>
                    <a:pt x="31057" y="7361"/>
                  </a:cubicBezTo>
                  <a:cubicBezTo>
                    <a:pt x="31142" y="7361"/>
                    <a:pt x="31225" y="7431"/>
                    <a:pt x="31203" y="7545"/>
                  </a:cubicBezTo>
                  <a:cubicBezTo>
                    <a:pt x="31107" y="8037"/>
                    <a:pt x="31184" y="8582"/>
                    <a:pt x="31293" y="9081"/>
                  </a:cubicBezTo>
                  <a:cubicBezTo>
                    <a:pt x="31689" y="9081"/>
                    <a:pt x="32103" y="9074"/>
                    <a:pt x="32471" y="8938"/>
                  </a:cubicBezTo>
                  <a:cubicBezTo>
                    <a:pt x="32583" y="8527"/>
                    <a:pt x="32487" y="8054"/>
                    <a:pt x="32434" y="7615"/>
                  </a:cubicBezTo>
                  <a:cubicBezTo>
                    <a:pt x="32244" y="7616"/>
                    <a:pt x="32054" y="7618"/>
                    <a:pt x="31863" y="7618"/>
                  </a:cubicBezTo>
                  <a:cubicBezTo>
                    <a:pt x="31733" y="7618"/>
                    <a:pt x="31604" y="7617"/>
                    <a:pt x="31474" y="7615"/>
                  </a:cubicBezTo>
                  <a:cubicBezTo>
                    <a:pt x="31069" y="7605"/>
                    <a:pt x="31069" y="6992"/>
                    <a:pt x="31474" y="6982"/>
                  </a:cubicBezTo>
                  <a:cubicBezTo>
                    <a:pt x="31605" y="6979"/>
                    <a:pt x="31737" y="6978"/>
                    <a:pt x="31868" y="6978"/>
                  </a:cubicBezTo>
                  <a:close/>
                  <a:moveTo>
                    <a:pt x="31877" y="11339"/>
                  </a:moveTo>
                  <a:cubicBezTo>
                    <a:pt x="32342" y="11339"/>
                    <a:pt x="33067" y="11367"/>
                    <a:pt x="33237" y="11782"/>
                  </a:cubicBezTo>
                  <a:cubicBezTo>
                    <a:pt x="33408" y="12209"/>
                    <a:pt x="33324" y="12717"/>
                    <a:pt x="33218" y="13150"/>
                  </a:cubicBezTo>
                  <a:cubicBezTo>
                    <a:pt x="33163" y="13383"/>
                    <a:pt x="33122" y="13781"/>
                    <a:pt x="32944" y="13959"/>
                  </a:cubicBezTo>
                  <a:cubicBezTo>
                    <a:pt x="32820" y="14083"/>
                    <a:pt x="32567" y="14136"/>
                    <a:pt x="32399" y="14165"/>
                  </a:cubicBezTo>
                  <a:cubicBezTo>
                    <a:pt x="31957" y="14240"/>
                    <a:pt x="31508" y="14255"/>
                    <a:pt x="31060" y="14255"/>
                  </a:cubicBezTo>
                  <a:cubicBezTo>
                    <a:pt x="30895" y="14255"/>
                    <a:pt x="30742" y="14112"/>
                    <a:pt x="30748" y="13944"/>
                  </a:cubicBezTo>
                  <a:cubicBezTo>
                    <a:pt x="30767" y="13175"/>
                    <a:pt x="30789" y="12327"/>
                    <a:pt x="31087" y="11611"/>
                  </a:cubicBezTo>
                  <a:cubicBezTo>
                    <a:pt x="31125" y="11522"/>
                    <a:pt x="31197" y="11482"/>
                    <a:pt x="31268" y="11482"/>
                  </a:cubicBezTo>
                  <a:cubicBezTo>
                    <a:pt x="31316" y="11482"/>
                    <a:pt x="31363" y="11500"/>
                    <a:pt x="31397" y="11533"/>
                  </a:cubicBezTo>
                  <a:cubicBezTo>
                    <a:pt x="31436" y="11425"/>
                    <a:pt x="31531" y="11339"/>
                    <a:pt x="31677" y="11339"/>
                  </a:cubicBezTo>
                  <a:cubicBezTo>
                    <a:pt x="31679" y="11339"/>
                    <a:pt x="31681" y="11339"/>
                    <a:pt x="31683" y="11339"/>
                  </a:cubicBezTo>
                  <a:cubicBezTo>
                    <a:pt x="31739" y="11339"/>
                    <a:pt x="31805" y="11339"/>
                    <a:pt x="31877" y="11339"/>
                  </a:cubicBezTo>
                  <a:close/>
                  <a:moveTo>
                    <a:pt x="27343" y="2549"/>
                  </a:moveTo>
                  <a:cubicBezTo>
                    <a:pt x="27497" y="2549"/>
                    <a:pt x="27669" y="2684"/>
                    <a:pt x="27696" y="2833"/>
                  </a:cubicBezTo>
                  <a:cubicBezTo>
                    <a:pt x="28705" y="8424"/>
                    <a:pt x="26954" y="14492"/>
                    <a:pt x="29131" y="19869"/>
                  </a:cubicBezTo>
                  <a:cubicBezTo>
                    <a:pt x="29188" y="20012"/>
                    <a:pt x="29151" y="20127"/>
                    <a:pt x="29069" y="20204"/>
                  </a:cubicBezTo>
                  <a:lnTo>
                    <a:pt x="29070" y="20204"/>
                  </a:lnTo>
                  <a:cubicBezTo>
                    <a:pt x="29191" y="20397"/>
                    <a:pt x="29016" y="20714"/>
                    <a:pt x="28764" y="20714"/>
                  </a:cubicBezTo>
                  <a:cubicBezTo>
                    <a:pt x="28739" y="20714"/>
                    <a:pt x="28713" y="20710"/>
                    <a:pt x="28686" y="20704"/>
                  </a:cubicBezTo>
                  <a:cubicBezTo>
                    <a:pt x="26212" y="20072"/>
                    <a:pt x="23674" y="19827"/>
                    <a:pt x="21114" y="19827"/>
                  </a:cubicBezTo>
                  <a:cubicBezTo>
                    <a:pt x="15414" y="19827"/>
                    <a:pt x="9599" y="21041"/>
                    <a:pt x="4104" y="21911"/>
                  </a:cubicBezTo>
                  <a:cubicBezTo>
                    <a:pt x="3942" y="21937"/>
                    <a:pt x="3792" y="21949"/>
                    <a:pt x="3652" y="21949"/>
                  </a:cubicBezTo>
                  <a:cubicBezTo>
                    <a:pt x="1303" y="21949"/>
                    <a:pt x="1826" y="18507"/>
                    <a:pt x="1826" y="16738"/>
                  </a:cubicBezTo>
                  <a:cubicBezTo>
                    <a:pt x="1826" y="14293"/>
                    <a:pt x="1739" y="11917"/>
                    <a:pt x="1543" y="9481"/>
                  </a:cubicBezTo>
                  <a:cubicBezTo>
                    <a:pt x="1409" y="7801"/>
                    <a:pt x="1178" y="5767"/>
                    <a:pt x="1895" y="4166"/>
                  </a:cubicBezTo>
                  <a:cubicBezTo>
                    <a:pt x="1711" y="4084"/>
                    <a:pt x="1758" y="3761"/>
                    <a:pt x="1968" y="3761"/>
                  </a:cubicBezTo>
                  <a:cubicBezTo>
                    <a:pt x="1975" y="3761"/>
                    <a:pt x="1982" y="3761"/>
                    <a:pt x="1989" y="3761"/>
                  </a:cubicBezTo>
                  <a:cubicBezTo>
                    <a:pt x="3853" y="3938"/>
                    <a:pt x="5711" y="4012"/>
                    <a:pt x="7566" y="4012"/>
                  </a:cubicBezTo>
                  <a:cubicBezTo>
                    <a:pt x="14167" y="4012"/>
                    <a:pt x="20725" y="3080"/>
                    <a:pt x="27322" y="2550"/>
                  </a:cubicBezTo>
                  <a:cubicBezTo>
                    <a:pt x="27329" y="2549"/>
                    <a:pt x="27336" y="2549"/>
                    <a:pt x="27343" y="2549"/>
                  </a:cubicBezTo>
                  <a:close/>
                  <a:moveTo>
                    <a:pt x="30893" y="1"/>
                  </a:moveTo>
                  <a:cubicBezTo>
                    <a:pt x="29643" y="1"/>
                    <a:pt x="28342" y="226"/>
                    <a:pt x="27209" y="398"/>
                  </a:cubicBezTo>
                  <a:cubicBezTo>
                    <a:pt x="25355" y="682"/>
                    <a:pt x="23523" y="1018"/>
                    <a:pt x="21648" y="1018"/>
                  </a:cubicBezTo>
                  <a:cubicBezTo>
                    <a:pt x="21529" y="1018"/>
                    <a:pt x="21410" y="1017"/>
                    <a:pt x="21291" y="1014"/>
                  </a:cubicBezTo>
                  <a:cubicBezTo>
                    <a:pt x="20504" y="996"/>
                    <a:pt x="17695" y="896"/>
                    <a:pt x="14364" y="896"/>
                  </a:cubicBezTo>
                  <a:cubicBezTo>
                    <a:pt x="8558" y="896"/>
                    <a:pt x="1166" y="1200"/>
                    <a:pt x="135" y="2771"/>
                  </a:cubicBezTo>
                  <a:cubicBezTo>
                    <a:pt x="424" y="7709"/>
                    <a:pt x="857" y="12754"/>
                    <a:pt x="682" y="17697"/>
                  </a:cubicBezTo>
                  <a:cubicBezTo>
                    <a:pt x="627" y="19234"/>
                    <a:pt x="0" y="21909"/>
                    <a:pt x="1666" y="22838"/>
                  </a:cubicBezTo>
                  <a:cubicBezTo>
                    <a:pt x="2411" y="23253"/>
                    <a:pt x="3236" y="23397"/>
                    <a:pt x="4087" y="23397"/>
                  </a:cubicBezTo>
                  <a:cubicBezTo>
                    <a:pt x="5521" y="23397"/>
                    <a:pt x="7030" y="22989"/>
                    <a:pt x="8358" y="22787"/>
                  </a:cubicBezTo>
                  <a:cubicBezTo>
                    <a:pt x="13087" y="22071"/>
                    <a:pt x="18030" y="22009"/>
                    <a:pt x="22805" y="21922"/>
                  </a:cubicBezTo>
                  <a:cubicBezTo>
                    <a:pt x="24073" y="21899"/>
                    <a:pt x="25340" y="21886"/>
                    <a:pt x="26608" y="21886"/>
                  </a:cubicBezTo>
                  <a:cubicBezTo>
                    <a:pt x="27876" y="21886"/>
                    <a:pt x="29143" y="21899"/>
                    <a:pt x="30411" y="21928"/>
                  </a:cubicBezTo>
                  <a:cubicBezTo>
                    <a:pt x="31564" y="21952"/>
                    <a:pt x="32716" y="21984"/>
                    <a:pt x="33866" y="22033"/>
                  </a:cubicBezTo>
                  <a:cubicBezTo>
                    <a:pt x="33934" y="22036"/>
                    <a:pt x="35182" y="22212"/>
                    <a:pt x="35626" y="22212"/>
                  </a:cubicBezTo>
                  <a:cubicBezTo>
                    <a:pt x="35708" y="22212"/>
                    <a:pt x="35763" y="22206"/>
                    <a:pt x="35778" y="22192"/>
                  </a:cubicBezTo>
                  <a:cubicBezTo>
                    <a:pt x="35856" y="22121"/>
                    <a:pt x="35943" y="22091"/>
                    <a:pt x="36027" y="22091"/>
                  </a:cubicBezTo>
                  <a:cubicBezTo>
                    <a:pt x="36127" y="22091"/>
                    <a:pt x="36223" y="22134"/>
                    <a:pt x="36295" y="22198"/>
                  </a:cubicBezTo>
                  <a:cubicBezTo>
                    <a:pt x="36258" y="18532"/>
                    <a:pt x="35966" y="14869"/>
                    <a:pt x="36118" y="11202"/>
                  </a:cubicBezTo>
                  <a:cubicBezTo>
                    <a:pt x="36236" y="8364"/>
                    <a:pt x="36732" y="4630"/>
                    <a:pt x="35231" y="2064"/>
                  </a:cubicBezTo>
                  <a:cubicBezTo>
                    <a:pt x="34278" y="438"/>
                    <a:pt x="32635" y="1"/>
                    <a:pt x="30893"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8"/>
            <p:cNvSpPr/>
            <p:nvPr/>
          </p:nvSpPr>
          <p:spPr>
            <a:xfrm>
              <a:off x="-4882556" y="-216869"/>
              <a:ext cx="493038" cy="333752"/>
            </a:xfrm>
            <a:custGeom>
              <a:avLst/>
              <a:gdLst/>
              <a:ahLst/>
              <a:cxnLst/>
              <a:rect l="l" t="t" r="r" b="b"/>
              <a:pathLst>
                <a:path w="26341" h="17831" extrusionOk="0">
                  <a:moveTo>
                    <a:pt x="16420" y="2118"/>
                  </a:moveTo>
                  <a:cubicBezTo>
                    <a:pt x="16547" y="2118"/>
                    <a:pt x="16667" y="2188"/>
                    <a:pt x="16697" y="2346"/>
                  </a:cubicBezTo>
                  <a:cubicBezTo>
                    <a:pt x="17154" y="4849"/>
                    <a:pt x="17183" y="7401"/>
                    <a:pt x="17479" y="9921"/>
                  </a:cubicBezTo>
                  <a:cubicBezTo>
                    <a:pt x="17703" y="8407"/>
                    <a:pt x="17724" y="6878"/>
                    <a:pt x="17724" y="5335"/>
                  </a:cubicBezTo>
                  <a:cubicBezTo>
                    <a:pt x="17724" y="5183"/>
                    <a:pt x="17858" y="5010"/>
                    <a:pt x="18023" y="5010"/>
                  </a:cubicBezTo>
                  <a:cubicBezTo>
                    <a:pt x="18032" y="5010"/>
                    <a:pt x="18042" y="5011"/>
                    <a:pt x="18052" y="5012"/>
                  </a:cubicBezTo>
                  <a:cubicBezTo>
                    <a:pt x="19778" y="5203"/>
                    <a:pt x="21507" y="5218"/>
                    <a:pt x="23241" y="5218"/>
                  </a:cubicBezTo>
                  <a:cubicBezTo>
                    <a:pt x="23662" y="5218"/>
                    <a:pt x="23662" y="5868"/>
                    <a:pt x="23241" y="5868"/>
                  </a:cubicBezTo>
                  <a:cubicBezTo>
                    <a:pt x="21615" y="5868"/>
                    <a:pt x="19992" y="5850"/>
                    <a:pt x="18376" y="5690"/>
                  </a:cubicBezTo>
                  <a:cubicBezTo>
                    <a:pt x="18367" y="7775"/>
                    <a:pt x="18292" y="9833"/>
                    <a:pt x="17738" y="11858"/>
                  </a:cubicBezTo>
                  <a:cubicBezTo>
                    <a:pt x="17696" y="12007"/>
                    <a:pt x="17549" y="12088"/>
                    <a:pt x="17409" y="12088"/>
                  </a:cubicBezTo>
                  <a:cubicBezTo>
                    <a:pt x="17276" y="12088"/>
                    <a:pt x="17148" y="12016"/>
                    <a:pt x="17120" y="11858"/>
                  </a:cubicBezTo>
                  <a:cubicBezTo>
                    <a:pt x="16638" y="9236"/>
                    <a:pt x="16634" y="6560"/>
                    <a:pt x="16299" y="3922"/>
                  </a:cubicBezTo>
                  <a:cubicBezTo>
                    <a:pt x="15828" y="5884"/>
                    <a:pt x="15613" y="7903"/>
                    <a:pt x="14831" y="9781"/>
                  </a:cubicBezTo>
                  <a:cubicBezTo>
                    <a:pt x="14768" y="9934"/>
                    <a:pt x="14640" y="10007"/>
                    <a:pt x="14516" y="10007"/>
                  </a:cubicBezTo>
                  <a:cubicBezTo>
                    <a:pt x="14366" y="10007"/>
                    <a:pt x="14222" y="9901"/>
                    <a:pt x="14202" y="9696"/>
                  </a:cubicBezTo>
                  <a:cubicBezTo>
                    <a:pt x="14062" y="8310"/>
                    <a:pt x="14002" y="6915"/>
                    <a:pt x="13902" y="5525"/>
                  </a:cubicBezTo>
                  <a:cubicBezTo>
                    <a:pt x="13371" y="6333"/>
                    <a:pt x="12489" y="6896"/>
                    <a:pt x="11485" y="7101"/>
                  </a:cubicBezTo>
                  <a:cubicBezTo>
                    <a:pt x="11049" y="7191"/>
                    <a:pt x="10603" y="7255"/>
                    <a:pt x="10157" y="7255"/>
                  </a:cubicBezTo>
                  <a:cubicBezTo>
                    <a:pt x="9899" y="7255"/>
                    <a:pt x="9642" y="7233"/>
                    <a:pt x="9386" y="7183"/>
                  </a:cubicBezTo>
                  <a:cubicBezTo>
                    <a:pt x="9063" y="7121"/>
                    <a:pt x="8735" y="7052"/>
                    <a:pt x="8433" y="6909"/>
                  </a:cubicBezTo>
                  <a:cubicBezTo>
                    <a:pt x="8379" y="6883"/>
                    <a:pt x="8329" y="6872"/>
                    <a:pt x="8284" y="6872"/>
                  </a:cubicBezTo>
                  <a:cubicBezTo>
                    <a:pt x="7910" y="6872"/>
                    <a:pt x="7826" y="7673"/>
                    <a:pt x="7756" y="8117"/>
                  </a:cubicBezTo>
                  <a:cubicBezTo>
                    <a:pt x="7731" y="8274"/>
                    <a:pt x="7628" y="8339"/>
                    <a:pt x="7514" y="8339"/>
                  </a:cubicBezTo>
                  <a:cubicBezTo>
                    <a:pt x="7355" y="8339"/>
                    <a:pt x="7176" y="8215"/>
                    <a:pt x="7152" y="8036"/>
                  </a:cubicBezTo>
                  <a:cubicBezTo>
                    <a:pt x="7078" y="7444"/>
                    <a:pt x="7034" y="6852"/>
                    <a:pt x="7003" y="6261"/>
                  </a:cubicBezTo>
                  <a:cubicBezTo>
                    <a:pt x="6760" y="7638"/>
                    <a:pt x="6474" y="8999"/>
                    <a:pt x="5884" y="10282"/>
                  </a:cubicBezTo>
                  <a:cubicBezTo>
                    <a:pt x="5832" y="10397"/>
                    <a:pt x="5719" y="10449"/>
                    <a:pt x="5604" y="10449"/>
                  </a:cubicBezTo>
                  <a:cubicBezTo>
                    <a:pt x="5453" y="10449"/>
                    <a:pt x="5297" y="10359"/>
                    <a:pt x="5265" y="10202"/>
                  </a:cubicBezTo>
                  <a:cubicBezTo>
                    <a:pt x="5007" y="8928"/>
                    <a:pt x="4904" y="7638"/>
                    <a:pt x="4814" y="6345"/>
                  </a:cubicBezTo>
                  <a:cubicBezTo>
                    <a:pt x="4760" y="6438"/>
                    <a:pt x="4662" y="6494"/>
                    <a:pt x="4555" y="6494"/>
                  </a:cubicBezTo>
                  <a:cubicBezTo>
                    <a:pt x="4554" y="6494"/>
                    <a:pt x="4552" y="6494"/>
                    <a:pt x="4551" y="6494"/>
                  </a:cubicBezTo>
                  <a:cubicBezTo>
                    <a:pt x="4092" y="6500"/>
                    <a:pt x="3633" y="6520"/>
                    <a:pt x="3176" y="6520"/>
                  </a:cubicBezTo>
                  <a:cubicBezTo>
                    <a:pt x="2644" y="6520"/>
                    <a:pt x="2114" y="6493"/>
                    <a:pt x="1587" y="6386"/>
                  </a:cubicBezTo>
                  <a:cubicBezTo>
                    <a:pt x="1304" y="6329"/>
                    <a:pt x="1410" y="5944"/>
                    <a:pt x="1669" y="5944"/>
                  </a:cubicBezTo>
                  <a:cubicBezTo>
                    <a:pt x="1681" y="5944"/>
                    <a:pt x="1694" y="5945"/>
                    <a:pt x="1707" y="5947"/>
                  </a:cubicBezTo>
                  <a:cubicBezTo>
                    <a:pt x="1943" y="5980"/>
                    <a:pt x="2177" y="5993"/>
                    <a:pt x="2411" y="5993"/>
                  </a:cubicBezTo>
                  <a:cubicBezTo>
                    <a:pt x="3038" y="5993"/>
                    <a:pt x="3662" y="5899"/>
                    <a:pt x="4290" y="5856"/>
                  </a:cubicBezTo>
                  <a:cubicBezTo>
                    <a:pt x="4424" y="5351"/>
                    <a:pt x="4676" y="4819"/>
                    <a:pt x="4657" y="4326"/>
                  </a:cubicBezTo>
                  <a:cubicBezTo>
                    <a:pt x="4651" y="4245"/>
                    <a:pt x="4645" y="4167"/>
                    <a:pt x="4639" y="4090"/>
                  </a:cubicBezTo>
                  <a:cubicBezTo>
                    <a:pt x="4618" y="3884"/>
                    <a:pt x="4804" y="3766"/>
                    <a:pt x="4982" y="3766"/>
                  </a:cubicBezTo>
                  <a:cubicBezTo>
                    <a:pt x="5123" y="3766"/>
                    <a:pt x="5260" y="3840"/>
                    <a:pt x="5286" y="4002"/>
                  </a:cubicBezTo>
                  <a:cubicBezTo>
                    <a:pt x="5294" y="4031"/>
                    <a:pt x="5290" y="4061"/>
                    <a:pt x="5294" y="4090"/>
                  </a:cubicBezTo>
                  <a:lnTo>
                    <a:pt x="5300" y="4090"/>
                  </a:lnTo>
                  <a:cubicBezTo>
                    <a:pt x="5461" y="5669"/>
                    <a:pt x="5514" y="7261"/>
                    <a:pt x="5727" y="8834"/>
                  </a:cubicBezTo>
                  <a:cubicBezTo>
                    <a:pt x="6317" y="6996"/>
                    <a:pt x="6439" y="5043"/>
                    <a:pt x="6948" y="3174"/>
                  </a:cubicBezTo>
                  <a:cubicBezTo>
                    <a:pt x="6989" y="3021"/>
                    <a:pt x="7118" y="2950"/>
                    <a:pt x="7248" y="2950"/>
                  </a:cubicBezTo>
                  <a:cubicBezTo>
                    <a:pt x="7409" y="2950"/>
                    <a:pt x="7572" y="3060"/>
                    <a:pt x="7570" y="3258"/>
                  </a:cubicBezTo>
                  <a:cubicBezTo>
                    <a:pt x="7552" y="4379"/>
                    <a:pt x="7560" y="5501"/>
                    <a:pt x="7636" y="6619"/>
                  </a:cubicBezTo>
                  <a:cubicBezTo>
                    <a:pt x="7697" y="6488"/>
                    <a:pt x="7760" y="6358"/>
                    <a:pt x="7816" y="6217"/>
                  </a:cubicBezTo>
                  <a:cubicBezTo>
                    <a:pt x="7859" y="6117"/>
                    <a:pt x="7971" y="6068"/>
                    <a:pt x="8080" y="6068"/>
                  </a:cubicBezTo>
                  <a:cubicBezTo>
                    <a:pt x="8138" y="6068"/>
                    <a:pt x="8194" y="6082"/>
                    <a:pt x="8240" y="6109"/>
                  </a:cubicBezTo>
                  <a:cubicBezTo>
                    <a:pt x="8833" y="6460"/>
                    <a:pt x="9550" y="6632"/>
                    <a:pt x="10270" y="6632"/>
                  </a:cubicBezTo>
                  <a:cubicBezTo>
                    <a:pt x="11909" y="6632"/>
                    <a:pt x="13561" y="5737"/>
                    <a:pt x="13796" y="4006"/>
                  </a:cubicBezTo>
                  <a:cubicBezTo>
                    <a:pt x="13819" y="3842"/>
                    <a:pt x="13930" y="3773"/>
                    <a:pt x="14052" y="3773"/>
                  </a:cubicBezTo>
                  <a:cubicBezTo>
                    <a:pt x="14218" y="3773"/>
                    <a:pt x="14406" y="3900"/>
                    <a:pt x="14426" y="4090"/>
                  </a:cubicBezTo>
                  <a:cubicBezTo>
                    <a:pt x="14563" y="5441"/>
                    <a:pt x="14622" y="6797"/>
                    <a:pt x="14716" y="8152"/>
                  </a:cubicBezTo>
                  <a:cubicBezTo>
                    <a:pt x="15257" y="6239"/>
                    <a:pt x="15447" y="4239"/>
                    <a:pt x="16083" y="2346"/>
                  </a:cubicBezTo>
                  <a:cubicBezTo>
                    <a:pt x="16132" y="2202"/>
                    <a:pt x="16280" y="2118"/>
                    <a:pt x="16420" y="2118"/>
                  </a:cubicBezTo>
                  <a:close/>
                  <a:moveTo>
                    <a:pt x="20963" y="13309"/>
                  </a:moveTo>
                  <a:cubicBezTo>
                    <a:pt x="21003" y="13309"/>
                    <a:pt x="21044" y="13328"/>
                    <a:pt x="21070" y="13369"/>
                  </a:cubicBezTo>
                  <a:cubicBezTo>
                    <a:pt x="21295" y="13728"/>
                    <a:pt x="21562" y="14055"/>
                    <a:pt x="21793" y="14410"/>
                  </a:cubicBezTo>
                  <a:cubicBezTo>
                    <a:pt x="21905" y="14220"/>
                    <a:pt x="21979" y="14014"/>
                    <a:pt x="22052" y="13808"/>
                  </a:cubicBezTo>
                  <a:cubicBezTo>
                    <a:pt x="22075" y="13737"/>
                    <a:pt x="22134" y="13691"/>
                    <a:pt x="22206" y="13691"/>
                  </a:cubicBezTo>
                  <a:cubicBezTo>
                    <a:pt x="22219" y="13691"/>
                    <a:pt x="22233" y="13693"/>
                    <a:pt x="22248" y="13696"/>
                  </a:cubicBezTo>
                  <a:cubicBezTo>
                    <a:pt x="22949" y="13874"/>
                    <a:pt x="23634" y="14096"/>
                    <a:pt x="24325" y="14310"/>
                  </a:cubicBezTo>
                  <a:cubicBezTo>
                    <a:pt x="24516" y="14366"/>
                    <a:pt x="24457" y="14648"/>
                    <a:pt x="24293" y="14648"/>
                  </a:cubicBezTo>
                  <a:cubicBezTo>
                    <a:pt x="24275" y="14648"/>
                    <a:pt x="24255" y="14645"/>
                    <a:pt x="24235" y="14637"/>
                  </a:cubicBezTo>
                  <a:cubicBezTo>
                    <a:pt x="23600" y="14410"/>
                    <a:pt x="22955" y="14216"/>
                    <a:pt x="22301" y="14043"/>
                  </a:cubicBezTo>
                  <a:cubicBezTo>
                    <a:pt x="22198" y="14310"/>
                    <a:pt x="22076" y="14566"/>
                    <a:pt x="21895" y="14788"/>
                  </a:cubicBezTo>
                  <a:cubicBezTo>
                    <a:pt x="21870" y="14819"/>
                    <a:pt x="21833" y="14833"/>
                    <a:pt x="21795" y="14833"/>
                  </a:cubicBezTo>
                  <a:cubicBezTo>
                    <a:pt x="21741" y="14833"/>
                    <a:pt x="21685" y="14805"/>
                    <a:pt x="21659" y="14759"/>
                  </a:cubicBezTo>
                  <a:cubicBezTo>
                    <a:pt x="21468" y="14416"/>
                    <a:pt x="21226" y="14115"/>
                    <a:pt x="21017" y="13784"/>
                  </a:cubicBezTo>
                  <a:cubicBezTo>
                    <a:pt x="20938" y="14062"/>
                    <a:pt x="20794" y="14317"/>
                    <a:pt x="20600" y="14531"/>
                  </a:cubicBezTo>
                  <a:cubicBezTo>
                    <a:pt x="20585" y="14547"/>
                    <a:pt x="20567" y="14554"/>
                    <a:pt x="20548" y="14554"/>
                  </a:cubicBezTo>
                  <a:cubicBezTo>
                    <a:pt x="20490" y="14554"/>
                    <a:pt x="20429" y="14489"/>
                    <a:pt x="20472" y="14431"/>
                  </a:cubicBezTo>
                  <a:cubicBezTo>
                    <a:pt x="20711" y="14123"/>
                    <a:pt x="20811" y="13831"/>
                    <a:pt x="20831" y="13435"/>
                  </a:cubicBezTo>
                  <a:cubicBezTo>
                    <a:pt x="20834" y="13357"/>
                    <a:pt x="20898" y="13309"/>
                    <a:pt x="20963" y="13309"/>
                  </a:cubicBezTo>
                  <a:close/>
                  <a:moveTo>
                    <a:pt x="24458" y="1"/>
                  </a:moveTo>
                  <a:cubicBezTo>
                    <a:pt x="24306" y="1"/>
                    <a:pt x="24118" y="15"/>
                    <a:pt x="23883" y="39"/>
                  </a:cubicBezTo>
                  <a:cubicBezTo>
                    <a:pt x="23055" y="119"/>
                    <a:pt x="22222" y="200"/>
                    <a:pt x="21394" y="288"/>
                  </a:cubicBezTo>
                  <a:cubicBezTo>
                    <a:pt x="16783" y="765"/>
                    <a:pt x="11986" y="1464"/>
                    <a:pt x="7256" y="1464"/>
                  </a:cubicBezTo>
                  <a:cubicBezTo>
                    <a:pt x="4923" y="1464"/>
                    <a:pt x="2607" y="1294"/>
                    <a:pt x="337" y="845"/>
                  </a:cubicBezTo>
                  <a:lnTo>
                    <a:pt x="337" y="845"/>
                  </a:lnTo>
                  <a:cubicBezTo>
                    <a:pt x="0" y="2894"/>
                    <a:pt x="137" y="4923"/>
                    <a:pt x="349" y="6985"/>
                  </a:cubicBezTo>
                  <a:cubicBezTo>
                    <a:pt x="568" y="9102"/>
                    <a:pt x="562" y="11193"/>
                    <a:pt x="562" y="13323"/>
                  </a:cubicBezTo>
                  <a:cubicBezTo>
                    <a:pt x="562" y="13997"/>
                    <a:pt x="201" y="17830"/>
                    <a:pt x="1364" y="17830"/>
                  </a:cubicBezTo>
                  <a:cubicBezTo>
                    <a:pt x="1368" y="17830"/>
                    <a:pt x="1373" y="17830"/>
                    <a:pt x="1378" y="17830"/>
                  </a:cubicBezTo>
                  <a:cubicBezTo>
                    <a:pt x="2785" y="17793"/>
                    <a:pt x="4228" y="17373"/>
                    <a:pt x="5617" y="17155"/>
                  </a:cubicBezTo>
                  <a:cubicBezTo>
                    <a:pt x="9424" y="16556"/>
                    <a:pt x="13261" y="16035"/>
                    <a:pt x="17111" y="15840"/>
                  </a:cubicBezTo>
                  <a:cubicBezTo>
                    <a:pt x="18318" y="15778"/>
                    <a:pt x="19617" y="15700"/>
                    <a:pt x="20928" y="15700"/>
                  </a:cubicBezTo>
                  <a:cubicBezTo>
                    <a:pt x="22787" y="15700"/>
                    <a:pt x="24669" y="15858"/>
                    <a:pt x="26340" y="16444"/>
                  </a:cubicBezTo>
                  <a:cubicBezTo>
                    <a:pt x="25135" y="13354"/>
                    <a:pt x="25247" y="9949"/>
                    <a:pt x="25297" y="6685"/>
                  </a:cubicBezTo>
                  <a:cubicBezTo>
                    <a:pt x="25325" y="4900"/>
                    <a:pt x="25384" y="3093"/>
                    <a:pt x="25194" y="1315"/>
                  </a:cubicBezTo>
                  <a:cubicBezTo>
                    <a:pt x="25081" y="274"/>
                    <a:pt x="25112" y="1"/>
                    <a:pt x="24458"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8"/>
            <p:cNvSpPr/>
            <p:nvPr/>
          </p:nvSpPr>
          <p:spPr>
            <a:xfrm>
              <a:off x="-4930564" y="-331527"/>
              <a:ext cx="775541" cy="547113"/>
            </a:xfrm>
            <a:custGeom>
              <a:avLst/>
              <a:gdLst/>
              <a:ahLst/>
              <a:cxnLst/>
              <a:rect l="l" t="t" r="r" b="b"/>
              <a:pathLst>
                <a:path w="41434" h="29230" extrusionOk="0">
                  <a:moveTo>
                    <a:pt x="27596" y="721"/>
                  </a:moveTo>
                  <a:cubicBezTo>
                    <a:pt x="28768" y="721"/>
                    <a:pt x="29940" y="734"/>
                    <a:pt x="31110" y="768"/>
                  </a:cubicBezTo>
                  <a:cubicBezTo>
                    <a:pt x="32582" y="809"/>
                    <a:pt x="34064" y="862"/>
                    <a:pt x="35528" y="995"/>
                  </a:cubicBezTo>
                  <a:cubicBezTo>
                    <a:pt x="36104" y="1048"/>
                    <a:pt x="36845" y="1126"/>
                    <a:pt x="37313" y="1510"/>
                  </a:cubicBezTo>
                  <a:cubicBezTo>
                    <a:pt x="37889" y="1980"/>
                    <a:pt x="36727" y="3201"/>
                    <a:pt x="36085" y="3827"/>
                  </a:cubicBezTo>
                  <a:cubicBezTo>
                    <a:pt x="35050" y="2348"/>
                    <a:pt x="33323" y="1993"/>
                    <a:pt x="31591" y="1993"/>
                  </a:cubicBezTo>
                  <a:cubicBezTo>
                    <a:pt x="30941" y="1993"/>
                    <a:pt x="30290" y="2043"/>
                    <a:pt x="29675" y="2102"/>
                  </a:cubicBezTo>
                  <a:cubicBezTo>
                    <a:pt x="27197" y="2340"/>
                    <a:pt x="24766" y="2983"/>
                    <a:pt x="22272" y="2983"/>
                  </a:cubicBezTo>
                  <a:cubicBezTo>
                    <a:pt x="22182" y="2983"/>
                    <a:pt x="22092" y="2982"/>
                    <a:pt x="22002" y="2980"/>
                  </a:cubicBezTo>
                  <a:cubicBezTo>
                    <a:pt x="21097" y="2962"/>
                    <a:pt x="17802" y="2800"/>
                    <a:pt x="14039" y="2800"/>
                  </a:cubicBezTo>
                  <a:cubicBezTo>
                    <a:pt x="10138" y="2800"/>
                    <a:pt x="5734" y="2974"/>
                    <a:pt x="2971" y="3662"/>
                  </a:cubicBezTo>
                  <a:cubicBezTo>
                    <a:pt x="4400" y="2774"/>
                    <a:pt x="5777" y="1790"/>
                    <a:pt x="7450" y="1373"/>
                  </a:cubicBezTo>
                  <a:cubicBezTo>
                    <a:pt x="9282" y="918"/>
                    <a:pt x="11400" y="1061"/>
                    <a:pt x="13278" y="974"/>
                  </a:cubicBezTo>
                  <a:cubicBezTo>
                    <a:pt x="15388" y="875"/>
                    <a:pt x="17498" y="818"/>
                    <a:pt x="19611" y="803"/>
                  </a:cubicBezTo>
                  <a:cubicBezTo>
                    <a:pt x="22270" y="785"/>
                    <a:pt x="24934" y="721"/>
                    <a:pt x="27596" y="721"/>
                  </a:cubicBezTo>
                  <a:close/>
                  <a:moveTo>
                    <a:pt x="37886" y="2484"/>
                  </a:moveTo>
                  <a:cubicBezTo>
                    <a:pt x="40128" y="5758"/>
                    <a:pt x="38517" y="10556"/>
                    <a:pt x="39003" y="14231"/>
                  </a:cubicBezTo>
                  <a:cubicBezTo>
                    <a:pt x="39430" y="17480"/>
                    <a:pt x="40885" y="22584"/>
                    <a:pt x="37594" y="24721"/>
                  </a:cubicBezTo>
                  <a:lnTo>
                    <a:pt x="37594" y="24721"/>
                  </a:lnTo>
                  <a:cubicBezTo>
                    <a:pt x="37562" y="20847"/>
                    <a:pt x="37306" y="16988"/>
                    <a:pt x="37465" y="13110"/>
                  </a:cubicBezTo>
                  <a:cubicBezTo>
                    <a:pt x="37580" y="10278"/>
                    <a:pt x="37796" y="7029"/>
                    <a:pt x="36443" y="4429"/>
                  </a:cubicBezTo>
                  <a:cubicBezTo>
                    <a:pt x="37006" y="3858"/>
                    <a:pt x="37606" y="3151"/>
                    <a:pt x="37886" y="2484"/>
                  </a:cubicBezTo>
                  <a:close/>
                  <a:moveTo>
                    <a:pt x="31454" y="2711"/>
                  </a:moveTo>
                  <a:cubicBezTo>
                    <a:pt x="33197" y="2711"/>
                    <a:pt x="34840" y="3148"/>
                    <a:pt x="35793" y="4774"/>
                  </a:cubicBezTo>
                  <a:cubicBezTo>
                    <a:pt x="37294" y="7341"/>
                    <a:pt x="36798" y="11075"/>
                    <a:pt x="36680" y="13913"/>
                  </a:cubicBezTo>
                  <a:cubicBezTo>
                    <a:pt x="36528" y="17580"/>
                    <a:pt x="36821" y="21243"/>
                    <a:pt x="36858" y="24908"/>
                  </a:cubicBezTo>
                  <a:cubicBezTo>
                    <a:pt x="36786" y="24843"/>
                    <a:pt x="36690" y="24801"/>
                    <a:pt x="36590" y="24801"/>
                  </a:cubicBezTo>
                  <a:cubicBezTo>
                    <a:pt x="36506" y="24801"/>
                    <a:pt x="36420" y="24831"/>
                    <a:pt x="36341" y="24902"/>
                  </a:cubicBezTo>
                  <a:cubicBezTo>
                    <a:pt x="36326" y="24916"/>
                    <a:pt x="36271" y="24921"/>
                    <a:pt x="36189" y="24921"/>
                  </a:cubicBezTo>
                  <a:cubicBezTo>
                    <a:pt x="35744" y="24921"/>
                    <a:pt x="34498" y="24746"/>
                    <a:pt x="34428" y="24743"/>
                  </a:cubicBezTo>
                  <a:cubicBezTo>
                    <a:pt x="33280" y="24693"/>
                    <a:pt x="32127" y="24662"/>
                    <a:pt x="30975" y="24638"/>
                  </a:cubicBezTo>
                  <a:cubicBezTo>
                    <a:pt x="29707" y="24609"/>
                    <a:pt x="28439" y="24595"/>
                    <a:pt x="27171" y="24595"/>
                  </a:cubicBezTo>
                  <a:cubicBezTo>
                    <a:pt x="25903" y="24595"/>
                    <a:pt x="24635" y="24609"/>
                    <a:pt x="23368" y="24632"/>
                  </a:cubicBezTo>
                  <a:cubicBezTo>
                    <a:pt x="18592" y="24719"/>
                    <a:pt x="13649" y="24781"/>
                    <a:pt x="8921" y="25497"/>
                  </a:cubicBezTo>
                  <a:cubicBezTo>
                    <a:pt x="7593" y="25699"/>
                    <a:pt x="6085" y="26106"/>
                    <a:pt x="4650" y="26106"/>
                  </a:cubicBezTo>
                  <a:cubicBezTo>
                    <a:pt x="3799" y="26106"/>
                    <a:pt x="2975" y="25963"/>
                    <a:pt x="2230" y="25548"/>
                  </a:cubicBezTo>
                  <a:cubicBezTo>
                    <a:pt x="563" y="24619"/>
                    <a:pt x="1189" y="21943"/>
                    <a:pt x="1246" y="20407"/>
                  </a:cubicBezTo>
                  <a:cubicBezTo>
                    <a:pt x="1420" y="15464"/>
                    <a:pt x="987" y="10418"/>
                    <a:pt x="697" y="5481"/>
                  </a:cubicBezTo>
                  <a:cubicBezTo>
                    <a:pt x="1728" y="3909"/>
                    <a:pt x="9120" y="3606"/>
                    <a:pt x="14927" y="3606"/>
                  </a:cubicBezTo>
                  <a:cubicBezTo>
                    <a:pt x="18258" y="3606"/>
                    <a:pt x="21067" y="3706"/>
                    <a:pt x="21853" y="3724"/>
                  </a:cubicBezTo>
                  <a:cubicBezTo>
                    <a:pt x="21972" y="3726"/>
                    <a:pt x="22091" y="3728"/>
                    <a:pt x="22210" y="3728"/>
                  </a:cubicBezTo>
                  <a:cubicBezTo>
                    <a:pt x="24086" y="3728"/>
                    <a:pt x="25918" y="3392"/>
                    <a:pt x="27772" y="3108"/>
                  </a:cubicBezTo>
                  <a:cubicBezTo>
                    <a:pt x="28905" y="2936"/>
                    <a:pt x="30205" y="2711"/>
                    <a:pt x="31454" y="2711"/>
                  </a:cubicBezTo>
                  <a:close/>
                  <a:moveTo>
                    <a:pt x="27809" y="25329"/>
                  </a:moveTo>
                  <a:cubicBezTo>
                    <a:pt x="28556" y="25335"/>
                    <a:pt x="29305" y="25344"/>
                    <a:pt x="30052" y="25357"/>
                  </a:cubicBezTo>
                  <a:cubicBezTo>
                    <a:pt x="29397" y="26255"/>
                    <a:pt x="28554" y="27111"/>
                    <a:pt x="27476" y="27388"/>
                  </a:cubicBezTo>
                  <a:cubicBezTo>
                    <a:pt x="27631" y="26708"/>
                    <a:pt x="27759" y="26026"/>
                    <a:pt x="27809" y="25329"/>
                  </a:cubicBezTo>
                  <a:close/>
                  <a:moveTo>
                    <a:pt x="26336" y="25324"/>
                  </a:moveTo>
                  <a:cubicBezTo>
                    <a:pt x="26594" y="25324"/>
                    <a:pt x="26851" y="25325"/>
                    <a:pt x="27108" y="25326"/>
                  </a:cubicBezTo>
                  <a:cubicBezTo>
                    <a:pt x="27090" y="25853"/>
                    <a:pt x="27012" y="27311"/>
                    <a:pt x="26588" y="27316"/>
                  </a:cubicBezTo>
                  <a:cubicBezTo>
                    <a:pt x="25775" y="27326"/>
                    <a:pt x="24965" y="27416"/>
                    <a:pt x="24158" y="27506"/>
                  </a:cubicBezTo>
                  <a:cubicBezTo>
                    <a:pt x="22579" y="27680"/>
                    <a:pt x="21009" y="27951"/>
                    <a:pt x="19436" y="28175"/>
                  </a:cubicBezTo>
                  <a:cubicBezTo>
                    <a:pt x="17911" y="28392"/>
                    <a:pt x="16381" y="28545"/>
                    <a:pt x="14842" y="28545"/>
                  </a:cubicBezTo>
                  <a:cubicBezTo>
                    <a:pt x="14520" y="28545"/>
                    <a:pt x="14198" y="28538"/>
                    <a:pt x="13876" y="28524"/>
                  </a:cubicBezTo>
                  <a:cubicBezTo>
                    <a:pt x="13104" y="28490"/>
                    <a:pt x="11836" y="28630"/>
                    <a:pt x="11746" y="27696"/>
                  </a:cubicBezTo>
                  <a:cubicBezTo>
                    <a:pt x="11693" y="27130"/>
                    <a:pt x="11636" y="26585"/>
                    <a:pt x="11659" y="26026"/>
                  </a:cubicBezTo>
                  <a:cubicBezTo>
                    <a:pt x="15350" y="25671"/>
                    <a:pt x="19047" y="25448"/>
                    <a:pt x="22778" y="25363"/>
                  </a:cubicBezTo>
                  <a:cubicBezTo>
                    <a:pt x="23966" y="25338"/>
                    <a:pt x="25151" y="25324"/>
                    <a:pt x="26336" y="25324"/>
                  </a:cubicBezTo>
                  <a:close/>
                  <a:moveTo>
                    <a:pt x="28458" y="1"/>
                  </a:moveTo>
                  <a:cubicBezTo>
                    <a:pt x="27038" y="1"/>
                    <a:pt x="25617" y="32"/>
                    <a:pt x="24198" y="59"/>
                  </a:cubicBezTo>
                  <a:cubicBezTo>
                    <a:pt x="19239" y="149"/>
                    <a:pt x="14296" y="228"/>
                    <a:pt x="9341" y="508"/>
                  </a:cubicBezTo>
                  <a:cubicBezTo>
                    <a:pt x="7612" y="607"/>
                    <a:pt x="6107" y="990"/>
                    <a:pt x="4612" y="1878"/>
                  </a:cubicBezTo>
                  <a:cubicBezTo>
                    <a:pt x="3098" y="2779"/>
                    <a:pt x="1781" y="3906"/>
                    <a:pt x="174" y="4660"/>
                  </a:cubicBezTo>
                  <a:cubicBezTo>
                    <a:pt x="0" y="4739"/>
                    <a:pt x="95" y="5005"/>
                    <a:pt x="261" y="5005"/>
                  </a:cubicBezTo>
                  <a:cubicBezTo>
                    <a:pt x="277" y="5005"/>
                    <a:pt x="295" y="5002"/>
                    <a:pt x="313" y="4996"/>
                  </a:cubicBezTo>
                  <a:cubicBezTo>
                    <a:pt x="348" y="4984"/>
                    <a:pt x="378" y="4971"/>
                    <a:pt x="413" y="4959"/>
                  </a:cubicBezTo>
                  <a:lnTo>
                    <a:pt x="413" y="4959"/>
                  </a:lnTo>
                  <a:cubicBezTo>
                    <a:pt x="388" y="4996"/>
                    <a:pt x="363" y="5034"/>
                    <a:pt x="341" y="5075"/>
                  </a:cubicBezTo>
                  <a:cubicBezTo>
                    <a:pt x="293" y="5112"/>
                    <a:pt x="264" y="5171"/>
                    <a:pt x="264" y="5233"/>
                  </a:cubicBezTo>
                  <a:cubicBezTo>
                    <a:pt x="262" y="5249"/>
                    <a:pt x="260" y="5265"/>
                    <a:pt x="260" y="5280"/>
                  </a:cubicBezTo>
                  <a:cubicBezTo>
                    <a:pt x="219" y="5432"/>
                    <a:pt x="213" y="5592"/>
                    <a:pt x="242" y="5747"/>
                  </a:cubicBezTo>
                  <a:cubicBezTo>
                    <a:pt x="37" y="11045"/>
                    <a:pt x="772" y="16347"/>
                    <a:pt x="462" y="21643"/>
                  </a:cubicBezTo>
                  <a:cubicBezTo>
                    <a:pt x="376" y="23087"/>
                    <a:pt x="280" y="24530"/>
                    <a:pt x="1273" y="25694"/>
                  </a:cubicBezTo>
                  <a:cubicBezTo>
                    <a:pt x="2013" y="26564"/>
                    <a:pt x="3175" y="26795"/>
                    <a:pt x="4330" y="26795"/>
                  </a:cubicBezTo>
                  <a:cubicBezTo>
                    <a:pt x="5027" y="26795"/>
                    <a:pt x="5722" y="26711"/>
                    <a:pt x="6319" y="26633"/>
                  </a:cubicBezTo>
                  <a:cubicBezTo>
                    <a:pt x="7943" y="26420"/>
                    <a:pt x="9564" y="26233"/>
                    <a:pt x="11185" y="26074"/>
                  </a:cubicBezTo>
                  <a:lnTo>
                    <a:pt x="11185" y="26074"/>
                  </a:lnTo>
                  <a:cubicBezTo>
                    <a:pt x="11091" y="26876"/>
                    <a:pt x="11144" y="27682"/>
                    <a:pt x="11154" y="28491"/>
                  </a:cubicBezTo>
                  <a:cubicBezTo>
                    <a:pt x="11156" y="28632"/>
                    <a:pt x="11250" y="28769"/>
                    <a:pt x="11393" y="28803"/>
                  </a:cubicBezTo>
                  <a:cubicBezTo>
                    <a:pt x="12643" y="29111"/>
                    <a:pt x="13897" y="29229"/>
                    <a:pt x="15155" y="29229"/>
                  </a:cubicBezTo>
                  <a:cubicBezTo>
                    <a:pt x="19115" y="29229"/>
                    <a:pt x="23101" y="28062"/>
                    <a:pt x="27051" y="28013"/>
                  </a:cubicBezTo>
                  <a:cubicBezTo>
                    <a:pt x="27173" y="28009"/>
                    <a:pt x="27285" y="27946"/>
                    <a:pt x="27351" y="27844"/>
                  </a:cubicBezTo>
                  <a:cubicBezTo>
                    <a:pt x="28864" y="27744"/>
                    <a:pt x="30001" y="26573"/>
                    <a:pt x="30836" y="25373"/>
                  </a:cubicBezTo>
                  <a:cubicBezTo>
                    <a:pt x="31077" y="25379"/>
                    <a:pt x="31313" y="25383"/>
                    <a:pt x="31553" y="25389"/>
                  </a:cubicBezTo>
                  <a:cubicBezTo>
                    <a:pt x="32890" y="25425"/>
                    <a:pt x="34229" y="25477"/>
                    <a:pt x="35568" y="25542"/>
                  </a:cubicBezTo>
                  <a:cubicBezTo>
                    <a:pt x="35827" y="25554"/>
                    <a:pt x="36086" y="25626"/>
                    <a:pt x="36331" y="25626"/>
                  </a:cubicBezTo>
                  <a:cubicBezTo>
                    <a:pt x="36522" y="25626"/>
                    <a:pt x="36704" y="25582"/>
                    <a:pt x="36871" y="25432"/>
                  </a:cubicBezTo>
                  <a:cubicBezTo>
                    <a:pt x="36891" y="25413"/>
                    <a:pt x="36911" y="25392"/>
                    <a:pt x="36929" y="25369"/>
                  </a:cubicBezTo>
                  <a:cubicBezTo>
                    <a:pt x="36999" y="25469"/>
                    <a:pt x="37116" y="25519"/>
                    <a:pt x="37234" y="25519"/>
                  </a:cubicBezTo>
                  <a:cubicBezTo>
                    <a:pt x="37389" y="25519"/>
                    <a:pt x="37543" y="25432"/>
                    <a:pt x="37584" y="25258"/>
                  </a:cubicBezTo>
                  <a:cubicBezTo>
                    <a:pt x="41434" y="23809"/>
                    <a:pt x="40283" y="18180"/>
                    <a:pt x="39801" y="15042"/>
                  </a:cubicBezTo>
                  <a:cubicBezTo>
                    <a:pt x="39431" y="12633"/>
                    <a:pt x="39724" y="10179"/>
                    <a:pt x="39701" y="7753"/>
                  </a:cubicBezTo>
                  <a:cubicBezTo>
                    <a:pt x="39680" y="5778"/>
                    <a:pt x="39595" y="3164"/>
                    <a:pt x="38076" y="1684"/>
                  </a:cubicBezTo>
                  <a:cubicBezTo>
                    <a:pt x="38065" y="1677"/>
                    <a:pt x="38053" y="1670"/>
                    <a:pt x="38041" y="1663"/>
                  </a:cubicBezTo>
                  <a:cubicBezTo>
                    <a:pt x="37992" y="1137"/>
                    <a:pt x="37586" y="694"/>
                    <a:pt x="36590" y="442"/>
                  </a:cubicBezTo>
                  <a:cubicBezTo>
                    <a:pt x="35020" y="50"/>
                    <a:pt x="33282" y="149"/>
                    <a:pt x="31681" y="71"/>
                  </a:cubicBezTo>
                  <a:cubicBezTo>
                    <a:pt x="30607" y="19"/>
                    <a:pt x="29533" y="1"/>
                    <a:pt x="2845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8"/>
            <p:cNvSpPr/>
            <p:nvPr/>
          </p:nvSpPr>
          <p:spPr>
            <a:xfrm>
              <a:off x="-4344655" y="-68576"/>
              <a:ext cx="49920" cy="54618"/>
            </a:xfrm>
            <a:custGeom>
              <a:avLst/>
              <a:gdLst/>
              <a:ahLst/>
              <a:cxnLst/>
              <a:rect l="l" t="t" r="r" b="b"/>
              <a:pathLst>
                <a:path w="2667" h="2918" extrusionOk="0">
                  <a:moveTo>
                    <a:pt x="682" y="497"/>
                  </a:moveTo>
                  <a:cubicBezTo>
                    <a:pt x="735" y="586"/>
                    <a:pt x="831" y="640"/>
                    <a:pt x="934" y="640"/>
                  </a:cubicBezTo>
                  <a:cubicBezTo>
                    <a:pt x="936" y="640"/>
                    <a:pt x="939" y="640"/>
                    <a:pt x="941" y="640"/>
                  </a:cubicBezTo>
                  <a:cubicBezTo>
                    <a:pt x="1012" y="640"/>
                    <a:pt x="1132" y="635"/>
                    <a:pt x="1264" y="635"/>
                  </a:cubicBezTo>
                  <a:cubicBezTo>
                    <a:pt x="1554" y="635"/>
                    <a:pt x="1905" y="658"/>
                    <a:pt x="1944" y="799"/>
                  </a:cubicBezTo>
                  <a:cubicBezTo>
                    <a:pt x="2034" y="1144"/>
                    <a:pt x="1884" y="1587"/>
                    <a:pt x="1797" y="1920"/>
                  </a:cubicBezTo>
                  <a:cubicBezTo>
                    <a:pt x="1778" y="1983"/>
                    <a:pt x="1723" y="2161"/>
                    <a:pt x="1710" y="2167"/>
                  </a:cubicBezTo>
                  <a:cubicBezTo>
                    <a:pt x="1551" y="2222"/>
                    <a:pt x="1378" y="2241"/>
                    <a:pt x="1212" y="2259"/>
                  </a:cubicBezTo>
                  <a:cubicBezTo>
                    <a:pt x="1026" y="2279"/>
                    <a:pt x="839" y="2288"/>
                    <a:pt x="653" y="2288"/>
                  </a:cubicBezTo>
                  <a:cubicBezTo>
                    <a:pt x="642" y="2288"/>
                    <a:pt x="631" y="2288"/>
                    <a:pt x="620" y="2288"/>
                  </a:cubicBezTo>
                  <a:cubicBezTo>
                    <a:pt x="602" y="1687"/>
                    <a:pt x="582" y="1091"/>
                    <a:pt x="682" y="497"/>
                  </a:cubicBezTo>
                  <a:close/>
                  <a:moveTo>
                    <a:pt x="1135" y="1"/>
                  </a:moveTo>
                  <a:cubicBezTo>
                    <a:pt x="1063" y="1"/>
                    <a:pt x="997" y="1"/>
                    <a:pt x="941" y="1"/>
                  </a:cubicBezTo>
                  <a:cubicBezTo>
                    <a:pt x="939" y="1"/>
                    <a:pt x="937" y="1"/>
                    <a:pt x="935" y="1"/>
                  </a:cubicBezTo>
                  <a:cubicBezTo>
                    <a:pt x="789" y="1"/>
                    <a:pt x="694" y="87"/>
                    <a:pt x="655" y="195"/>
                  </a:cubicBezTo>
                  <a:cubicBezTo>
                    <a:pt x="621" y="162"/>
                    <a:pt x="574" y="144"/>
                    <a:pt x="526" y="144"/>
                  </a:cubicBezTo>
                  <a:cubicBezTo>
                    <a:pt x="455" y="144"/>
                    <a:pt x="383" y="183"/>
                    <a:pt x="345" y="272"/>
                  </a:cubicBezTo>
                  <a:cubicBezTo>
                    <a:pt x="47" y="989"/>
                    <a:pt x="25" y="1836"/>
                    <a:pt x="6" y="2606"/>
                  </a:cubicBezTo>
                  <a:cubicBezTo>
                    <a:pt x="0" y="2774"/>
                    <a:pt x="153" y="2917"/>
                    <a:pt x="318" y="2917"/>
                  </a:cubicBezTo>
                  <a:cubicBezTo>
                    <a:pt x="766" y="2917"/>
                    <a:pt x="1215" y="2902"/>
                    <a:pt x="1657" y="2827"/>
                  </a:cubicBezTo>
                  <a:cubicBezTo>
                    <a:pt x="1825" y="2798"/>
                    <a:pt x="2078" y="2745"/>
                    <a:pt x="2203" y="2621"/>
                  </a:cubicBezTo>
                  <a:cubicBezTo>
                    <a:pt x="2380" y="2443"/>
                    <a:pt x="2421" y="2045"/>
                    <a:pt x="2476" y="1812"/>
                  </a:cubicBezTo>
                  <a:cubicBezTo>
                    <a:pt x="2582" y="1379"/>
                    <a:pt x="2666" y="871"/>
                    <a:pt x="2495" y="444"/>
                  </a:cubicBezTo>
                  <a:cubicBezTo>
                    <a:pt x="2325" y="29"/>
                    <a:pt x="1600" y="1"/>
                    <a:pt x="113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8"/>
            <p:cNvSpPr/>
            <p:nvPr/>
          </p:nvSpPr>
          <p:spPr>
            <a:xfrm>
              <a:off x="-4344655" y="-150181"/>
              <a:ext cx="46775" cy="50612"/>
            </a:xfrm>
            <a:custGeom>
              <a:avLst/>
              <a:gdLst/>
              <a:ahLst/>
              <a:cxnLst/>
              <a:rect l="l" t="t" r="r" b="b"/>
              <a:pathLst>
                <a:path w="2499" h="2704" extrusionOk="0">
                  <a:moveTo>
                    <a:pt x="1133" y="1"/>
                  </a:moveTo>
                  <a:cubicBezTo>
                    <a:pt x="999" y="1"/>
                    <a:pt x="865" y="2"/>
                    <a:pt x="732" y="5"/>
                  </a:cubicBezTo>
                  <a:cubicBezTo>
                    <a:pt x="327" y="14"/>
                    <a:pt x="327" y="627"/>
                    <a:pt x="732" y="637"/>
                  </a:cubicBezTo>
                  <a:cubicBezTo>
                    <a:pt x="873" y="639"/>
                    <a:pt x="1014" y="640"/>
                    <a:pt x="1155" y="640"/>
                  </a:cubicBezTo>
                  <a:cubicBezTo>
                    <a:pt x="1335" y="640"/>
                    <a:pt x="1514" y="639"/>
                    <a:pt x="1692" y="637"/>
                  </a:cubicBezTo>
                  <a:cubicBezTo>
                    <a:pt x="1743" y="1076"/>
                    <a:pt x="1841" y="1549"/>
                    <a:pt x="1729" y="1960"/>
                  </a:cubicBezTo>
                  <a:cubicBezTo>
                    <a:pt x="1361" y="2097"/>
                    <a:pt x="947" y="2103"/>
                    <a:pt x="551" y="2103"/>
                  </a:cubicBezTo>
                  <a:cubicBezTo>
                    <a:pt x="443" y="1605"/>
                    <a:pt x="365" y="1060"/>
                    <a:pt x="461" y="568"/>
                  </a:cubicBezTo>
                  <a:cubicBezTo>
                    <a:pt x="483" y="454"/>
                    <a:pt x="399" y="384"/>
                    <a:pt x="315" y="384"/>
                  </a:cubicBezTo>
                  <a:cubicBezTo>
                    <a:pt x="258" y="384"/>
                    <a:pt x="201" y="415"/>
                    <a:pt x="175" y="486"/>
                  </a:cubicBezTo>
                  <a:cubicBezTo>
                    <a:pt x="75" y="758"/>
                    <a:pt x="31" y="1019"/>
                    <a:pt x="25" y="1306"/>
                  </a:cubicBezTo>
                  <a:cubicBezTo>
                    <a:pt x="16" y="1639"/>
                    <a:pt x="96" y="1988"/>
                    <a:pt x="34" y="2319"/>
                  </a:cubicBezTo>
                  <a:cubicBezTo>
                    <a:pt x="0" y="2505"/>
                    <a:pt x="116" y="2689"/>
                    <a:pt x="318" y="2689"/>
                  </a:cubicBezTo>
                  <a:cubicBezTo>
                    <a:pt x="484" y="2691"/>
                    <a:pt x="706" y="2704"/>
                    <a:pt x="942" y="2704"/>
                  </a:cubicBezTo>
                  <a:cubicBezTo>
                    <a:pt x="1516" y="2704"/>
                    <a:pt x="2173" y="2627"/>
                    <a:pt x="2324" y="2128"/>
                  </a:cubicBezTo>
                  <a:cubicBezTo>
                    <a:pt x="2499" y="1556"/>
                    <a:pt x="2302" y="904"/>
                    <a:pt x="2293" y="319"/>
                  </a:cubicBezTo>
                  <a:cubicBezTo>
                    <a:pt x="2290" y="146"/>
                    <a:pt x="2150" y="9"/>
                    <a:pt x="1978" y="8"/>
                  </a:cubicBezTo>
                  <a:cubicBezTo>
                    <a:pt x="1697" y="6"/>
                    <a:pt x="1415" y="1"/>
                    <a:pt x="113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8"/>
            <p:cNvSpPr/>
            <p:nvPr/>
          </p:nvSpPr>
          <p:spPr>
            <a:xfrm>
              <a:off x="-4351262" y="-228061"/>
              <a:ext cx="53214" cy="51398"/>
            </a:xfrm>
            <a:custGeom>
              <a:avLst/>
              <a:gdLst/>
              <a:ahLst/>
              <a:cxnLst/>
              <a:rect l="l" t="t" r="r" b="b"/>
              <a:pathLst>
                <a:path w="2843" h="2746" extrusionOk="0">
                  <a:moveTo>
                    <a:pt x="667" y="567"/>
                  </a:moveTo>
                  <a:lnTo>
                    <a:pt x="667" y="567"/>
                  </a:lnTo>
                  <a:cubicBezTo>
                    <a:pt x="723" y="621"/>
                    <a:pt x="798" y="651"/>
                    <a:pt x="875" y="651"/>
                  </a:cubicBezTo>
                  <a:cubicBezTo>
                    <a:pt x="877" y="651"/>
                    <a:pt x="879" y="651"/>
                    <a:pt x="880" y="651"/>
                  </a:cubicBezTo>
                  <a:cubicBezTo>
                    <a:pt x="1276" y="651"/>
                    <a:pt x="1674" y="655"/>
                    <a:pt x="2072" y="655"/>
                  </a:cubicBezTo>
                  <a:cubicBezTo>
                    <a:pt x="2147" y="1041"/>
                    <a:pt x="2141" y="1452"/>
                    <a:pt x="1873" y="1763"/>
                  </a:cubicBezTo>
                  <a:lnTo>
                    <a:pt x="1873" y="1764"/>
                  </a:lnTo>
                  <a:cubicBezTo>
                    <a:pt x="1632" y="2040"/>
                    <a:pt x="1261" y="2116"/>
                    <a:pt x="897" y="2116"/>
                  </a:cubicBezTo>
                  <a:cubicBezTo>
                    <a:pt x="843" y="2116"/>
                    <a:pt x="789" y="2114"/>
                    <a:pt x="736" y="2111"/>
                  </a:cubicBezTo>
                  <a:cubicBezTo>
                    <a:pt x="667" y="1598"/>
                    <a:pt x="606" y="1094"/>
                    <a:pt x="667" y="567"/>
                  </a:cubicBezTo>
                  <a:close/>
                  <a:moveTo>
                    <a:pt x="2331" y="0"/>
                  </a:moveTo>
                  <a:cubicBezTo>
                    <a:pt x="1849" y="0"/>
                    <a:pt x="1362" y="4"/>
                    <a:pt x="880" y="4"/>
                  </a:cubicBezTo>
                  <a:cubicBezTo>
                    <a:pt x="655" y="4"/>
                    <a:pt x="556" y="187"/>
                    <a:pt x="571" y="359"/>
                  </a:cubicBezTo>
                  <a:cubicBezTo>
                    <a:pt x="534" y="340"/>
                    <a:pt x="491" y="329"/>
                    <a:pt x="450" y="329"/>
                  </a:cubicBezTo>
                  <a:cubicBezTo>
                    <a:pt x="380" y="329"/>
                    <a:pt x="314" y="359"/>
                    <a:pt x="285" y="430"/>
                  </a:cubicBezTo>
                  <a:cubicBezTo>
                    <a:pt x="1" y="1074"/>
                    <a:pt x="204" y="1732"/>
                    <a:pt x="151" y="2405"/>
                  </a:cubicBezTo>
                  <a:cubicBezTo>
                    <a:pt x="135" y="2591"/>
                    <a:pt x="306" y="2697"/>
                    <a:pt x="463" y="2717"/>
                  </a:cubicBezTo>
                  <a:cubicBezTo>
                    <a:pt x="605" y="2735"/>
                    <a:pt x="749" y="2745"/>
                    <a:pt x="893" y="2745"/>
                  </a:cubicBezTo>
                  <a:cubicBezTo>
                    <a:pt x="1421" y="2745"/>
                    <a:pt x="1938" y="2605"/>
                    <a:pt x="2325" y="2215"/>
                  </a:cubicBezTo>
                  <a:cubicBezTo>
                    <a:pt x="2842" y="1699"/>
                    <a:pt x="2821" y="894"/>
                    <a:pt x="2649" y="240"/>
                  </a:cubicBezTo>
                  <a:cubicBezTo>
                    <a:pt x="2608" y="98"/>
                    <a:pt x="2479" y="0"/>
                    <a:pt x="233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8"/>
            <p:cNvSpPr/>
            <p:nvPr/>
          </p:nvSpPr>
          <p:spPr>
            <a:xfrm>
              <a:off x="-4897997" y="-233096"/>
              <a:ext cx="524352" cy="363157"/>
            </a:xfrm>
            <a:custGeom>
              <a:avLst/>
              <a:gdLst/>
              <a:ahLst/>
              <a:cxnLst/>
              <a:rect l="l" t="t" r="r" b="b"/>
              <a:pathLst>
                <a:path w="28014" h="19402" extrusionOk="0">
                  <a:moveTo>
                    <a:pt x="25281" y="867"/>
                  </a:moveTo>
                  <a:cubicBezTo>
                    <a:pt x="25937" y="867"/>
                    <a:pt x="25905" y="1139"/>
                    <a:pt x="26019" y="2182"/>
                  </a:cubicBezTo>
                  <a:cubicBezTo>
                    <a:pt x="26209" y="3960"/>
                    <a:pt x="26150" y="5767"/>
                    <a:pt x="26122" y="7552"/>
                  </a:cubicBezTo>
                  <a:cubicBezTo>
                    <a:pt x="26072" y="10816"/>
                    <a:pt x="25960" y="14221"/>
                    <a:pt x="27165" y="17311"/>
                  </a:cubicBezTo>
                  <a:cubicBezTo>
                    <a:pt x="25492" y="16724"/>
                    <a:pt x="23608" y="16566"/>
                    <a:pt x="21747" y="16566"/>
                  </a:cubicBezTo>
                  <a:cubicBezTo>
                    <a:pt x="20438" y="16566"/>
                    <a:pt x="19141" y="16644"/>
                    <a:pt x="17936" y="16706"/>
                  </a:cubicBezTo>
                  <a:cubicBezTo>
                    <a:pt x="14086" y="16902"/>
                    <a:pt x="10249" y="17423"/>
                    <a:pt x="6442" y="18021"/>
                  </a:cubicBezTo>
                  <a:cubicBezTo>
                    <a:pt x="5053" y="18239"/>
                    <a:pt x="3610" y="18660"/>
                    <a:pt x="2203" y="18697"/>
                  </a:cubicBezTo>
                  <a:cubicBezTo>
                    <a:pt x="2198" y="18697"/>
                    <a:pt x="2193" y="18697"/>
                    <a:pt x="2189" y="18697"/>
                  </a:cubicBezTo>
                  <a:cubicBezTo>
                    <a:pt x="1024" y="18697"/>
                    <a:pt x="1386" y="14864"/>
                    <a:pt x="1386" y="14189"/>
                  </a:cubicBezTo>
                  <a:cubicBezTo>
                    <a:pt x="1386" y="12059"/>
                    <a:pt x="1393" y="9969"/>
                    <a:pt x="1174" y="7851"/>
                  </a:cubicBezTo>
                  <a:cubicBezTo>
                    <a:pt x="962" y="5789"/>
                    <a:pt x="825" y="3760"/>
                    <a:pt x="1162" y="1712"/>
                  </a:cubicBezTo>
                  <a:lnTo>
                    <a:pt x="1162" y="1712"/>
                  </a:lnTo>
                  <a:cubicBezTo>
                    <a:pt x="3431" y="2161"/>
                    <a:pt x="5745" y="2330"/>
                    <a:pt x="8076" y="2330"/>
                  </a:cubicBezTo>
                  <a:cubicBezTo>
                    <a:pt x="12808" y="2330"/>
                    <a:pt x="17607" y="1631"/>
                    <a:pt x="22219" y="1153"/>
                  </a:cubicBezTo>
                  <a:cubicBezTo>
                    <a:pt x="23047" y="1067"/>
                    <a:pt x="23879" y="985"/>
                    <a:pt x="24708" y="904"/>
                  </a:cubicBezTo>
                  <a:cubicBezTo>
                    <a:pt x="24942" y="882"/>
                    <a:pt x="25130" y="867"/>
                    <a:pt x="25281" y="867"/>
                  </a:cubicBezTo>
                  <a:close/>
                  <a:moveTo>
                    <a:pt x="26163" y="0"/>
                  </a:moveTo>
                  <a:cubicBezTo>
                    <a:pt x="26157" y="0"/>
                    <a:pt x="26150" y="0"/>
                    <a:pt x="26144" y="1"/>
                  </a:cubicBezTo>
                  <a:cubicBezTo>
                    <a:pt x="19546" y="531"/>
                    <a:pt x="12989" y="1464"/>
                    <a:pt x="6387" y="1464"/>
                  </a:cubicBezTo>
                  <a:cubicBezTo>
                    <a:pt x="4532" y="1464"/>
                    <a:pt x="2674" y="1390"/>
                    <a:pt x="810" y="1213"/>
                  </a:cubicBezTo>
                  <a:cubicBezTo>
                    <a:pt x="802" y="1213"/>
                    <a:pt x="795" y="1212"/>
                    <a:pt x="788" y="1212"/>
                  </a:cubicBezTo>
                  <a:cubicBezTo>
                    <a:pt x="580" y="1212"/>
                    <a:pt x="533" y="1536"/>
                    <a:pt x="717" y="1618"/>
                  </a:cubicBezTo>
                  <a:cubicBezTo>
                    <a:pt x="0" y="3219"/>
                    <a:pt x="231" y="5253"/>
                    <a:pt x="365" y="6931"/>
                  </a:cubicBezTo>
                  <a:cubicBezTo>
                    <a:pt x="561" y="9368"/>
                    <a:pt x="648" y="11745"/>
                    <a:pt x="648" y="14189"/>
                  </a:cubicBezTo>
                  <a:cubicBezTo>
                    <a:pt x="648" y="15959"/>
                    <a:pt x="124" y="19401"/>
                    <a:pt x="2474" y="19401"/>
                  </a:cubicBezTo>
                  <a:cubicBezTo>
                    <a:pt x="2614" y="19401"/>
                    <a:pt x="2764" y="19389"/>
                    <a:pt x="2926" y="19363"/>
                  </a:cubicBezTo>
                  <a:cubicBezTo>
                    <a:pt x="8421" y="18493"/>
                    <a:pt x="14236" y="17278"/>
                    <a:pt x="19937" y="17278"/>
                  </a:cubicBezTo>
                  <a:cubicBezTo>
                    <a:pt x="22497" y="17278"/>
                    <a:pt x="25034" y="17523"/>
                    <a:pt x="27508" y="18154"/>
                  </a:cubicBezTo>
                  <a:cubicBezTo>
                    <a:pt x="27535" y="18161"/>
                    <a:pt x="27562" y="18165"/>
                    <a:pt x="27587" y="18165"/>
                  </a:cubicBezTo>
                  <a:cubicBezTo>
                    <a:pt x="27839" y="18165"/>
                    <a:pt x="28013" y="17849"/>
                    <a:pt x="27891" y="17656"/>
                  </a:cubicBezTo>
                  <a:cubicBezTo>
                    <a:pt x="27973" y="17578"/>
                    <a:pt x="28010" y="17464"/>
                    <a:pt x="27953" y="17321"/>
                  </a:cubicBezTo>
                  <a:cubicBezTo>
                    <a:pt x="25776" y="11944"/>
                    <a:pt x="27527" y="5876"/>
                    <a:pt x="26518" y="285"/>
                  </a:cubicBezTo>
                  <a:cubicBezTo>
                    <a:pt x="26490" y="135"/>
                    <a:pt x="26318" y="0"/>
                    <a:pt x="2616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8"/>
            <p:cNvSpPr/>
            <p:nvPr/>
          </p:nvSpPr>
          <p:spPr>
            <a:xfrm>
              <a:off x="-4500191" y="32214"/>
              <a:ext cx="76517" cy="28544"/>
            </a:xfrm>
            <a:custGeom>
              <a:avLst/>
              <a:gdLst/>
              <a:ahLst/>
              <a:cxnLst/>
              <a:rect l="l" t="t" r="r" b="b"/>
              <a:pathLst>
                <a:path w="4088" h="1525" extrusionOk="0">
                  <a:moveTo>
                    <a:pt x="533" y="0"/>
                  </a:moveTo>
                  <a:cubicBezTo>
                    <a:pt x="469" y="0"/>
                    <a:pt x="405" y="48"/>
                    <a:pt x="402" y="127"/>
                  </a:cubicBezTo>
                  <a:cubicBezTo>
                    <a:pt x="382" y="522"/>
                    <a:pt x="282" y="815"/>
                    <a:pt x="43" y="1123"/>
                  </a:cubicBezTo>
                  <a:cubicBezTo>
                    <a:pt x="0" y="1180"/>
                    <a:pt x="62" y="1246"/>
                    <a:pt x="120" y="1246"/>
                  </a:cubicBezTo>
                  <a:cubicBezTo>
                    <a:pt x="138" y="1246"/>
                    <a:pt x="156" y="1239"/>
                    <a:pt x="171" y="1223"/>
                  </a:cubicBezTo>
                  <a:cubicBezTo>
                    <a:pt x="365" y="1009"/>
                    <a:pt x="509" y="754"/>
                    <a:pt x="588" y="476"/>
                  </a:cubicBezTo>
                  <a:cubicBezTo>
                    <a:pt x="797" y="806"/>
                    <a:pt x="1039" y="1108"/>
                    <a:pt x="1230" y="1451"/>
                  </a:cubicBezTo>
                  <a:cubicBezTo>
                    <a:pt x="1256" y="1496"/>
                    <a:pt x="1311" y="1525"/>
                    <a:pt x="1365" y="1525"/>
                  </a:cubicBezTo>
                  <a:cubicBezTo>
                    <a:pt x="1403" y="1525"/>
                    <a:pt x="1440" y="1511"/>
                    <a:pt x="1466" y="1478"/>
                  </a:cubicBezTo>
                  <a:cubicBezTo>
                    <a:pt x="1648" y="1257"/>
                    <a:pt x="1769" y="1002"/>
                    <a:pt x="1872" y="734"/>
                  </a:cubicBezTo>
                  <a:cubicBezTo>
                    <a:pt x="2526" y="908"/>
                    <a:pt x="3171" y="1102"/>
                    <a:pt x="3806" y="1329"/>
                  </a:cubicBezTo>
                  <a:cubicBezTo>
                    <a:pt x="3826" y="1336"/>
                    <a:pt x="3845" y="1340"/>
                    <a:pt x="3863" y="1340"/>
                  </a:cubicBezTo>
                  <a:cubicBezTo>
                    <a:pt x="4028" y="1340"/>
                    <a:pt x="4087" y="1058"/>
                    <a:pt x="3896" y="1002"/>
                  </a:cubicBezTo>
                  <a:cubicBezTo>
                    <a:pt x="3205" y="788"/>
                    <a:pt x="2520" y="566"/>
                    <a:pt x="1819" y="388"/>
                  </a:cubicBezTo>
                  <a:cubicBezTo>
                    <a:pt x="1804" y="385"/>
                    <a:pt x="1790" y="383"/>
                    <a:pt x="1776" y="383"/>
                  </a:cubicBezTo>
                  <a:cubicBezTo>
                    <a:pt x="1704" y="383"/>
                    <a:pt x="1646" y="429"/>
                    <a:pt x="1623" y="500"/>
                  </a:cubicBezTo>
                  <a:cubicBezTo>
                    <a:pt x="1550" y="706"/>
                    <a:pt x="1476" y="912"/>
                    <a:pt x="1364" y="1102"/>
                  </a:cubicBezTo>
                  <a:cubicBezTo>
                    <a:pt x="1133" y="747"/>
                    <a:pt x="865" y="420"/>
                    <a:pt x="641" y="61"/>
                  </a:cubicBezTo>
                  <a:cubicBezTo>
                    <a:pt x="615" y="19"/>
                    <a:pt x="574" y="0"/>
                    <a:pt x="53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8"/>
            <p:cNvSpPr/>
            <p:nvPr/>
          </p:nvSpPr>
          <p:spPr>
            <a:xfrm>
              <a:off x="-4858168" y="-177226"/>
              <a:ext cx="418523" cy="186632"/>
            </a:xfrm>
            <a:custGeom>
              <a:avLst/>
              <a:gdLst/>
              <a:ahLst/>
              <a:cxnLst/>
              <a:rect l="l" t="t" r="r" b="b"/>
              <a:pathLst>
                <a:path w="22360" h="9971" extrusionOk="0">
                  <a:moveTo>
                    <a:pt x="15117" y="0"/>
                  </a:moveTo>
                  <a:cubicBezTo>
                    <a:pt x="14977" y="0"/>
                    <a:pt x="14829" y="84"/>
                    <a:pt x="14780" y="228"/>
                  </a:cubicBezTo>
                  <a:cubicBezTo>
                    <a:pt x="14144" y="2121"/>
                    <a:pt x="13954" y="4122"/>
                    <a:pt x="13413" y="6034"/>
                  </a:cubicBezTo>
                  <a:cubicBezTo>
                    <a:pt x="13319" y="4679"/>
                    <a:pt x="13260" y="3324"/>
                    <a:pt x="13123" y="1972"/>
                  </a:cubicBezTo>
                  <a:cubicBezTo>
                    <a:pt x="13103" y="1782"/>
                    <a:pt x="12915" y="1655"/>
                    <a:pt x="12749" y="1655"/>
                  </a:cubicBezTo>
                  <a:cubicBezTo>
                    <a:pt x="12627" y="1655"/>
                    <a:pt x="12516" y="1724"/>
                    <a:pt x="12493" y="1888"/>
                  </a:cubicBezTo>
                  <a:cubicBezTo>
                    <a:pt x="12258" y="3619"/>
                    <a:pt x="10605" y="4514"/>
                    <a:pt x="8967" y="4514"/>
                  </a:cubicBezTo>
                  <a:cubicBezTo>
                    <a:pt x="8247" y="4514"/>
                    <a:pt x="7530" y="4342"/>
                    <a:pt x="6937" y="3991"/>
                  </a:cubicBezTo>
                  <a:cubicBezTo>
                    <a:pt x="6892" y="3964"/>
                    <a:pt x="6835" y="3951"/>
                    <a:pt x="6778" y="3951"/>
                  </a:cubicBezTo>
                  <a:cubicBezTo>
                    <a:pt x="6668" y="3951"/>
                    <a:pt x="6556" y="4000"/>
                    <a:pt x="6513" y="4099"/>
                  </a:cubicBezTo>
                  <a:cubicBezTo>
                    <a:pt x="6457" y="4240"/>
                    <a:pt x="6394" y="4371"/>
                    <a:pt x="6333" y="4501"/>
                  </a:cubicBezTo>
                  <a:cubicBezTo>
                    <a:pt x="6257" y="3383"/>
                    <a:pt x="6249" y="2262"/>
                    <a:pt x="6267" y="1141"/>
                  </a:cubicBezTo>
                  <a:cubicBezTo>
                    <a:pt x="6269" y="942"/>
                    <a:pt x="6106" y="833"/>
                    <a:pt x="5945" y="833"/>
                  </a:cubicBezTo>
                  <a:cubicBezTo>
                    <a:pt x="5815" y="833"/>
                    <a:pt x="5685" y="904"/>
                    <a:pt x="5644" y="1057"/>
                  </a:cubicBezTo>
                  <a:cubicBezTo>
                    <a:pt x="5136" y="2925"/>
                    <a:pt x="5014" y="4879"/>
                    <a:pt x="4422" y="6716"/>
                  </a:cubicBezTo>
                  <a:cubicBezTo>
                    <a:pt x="4211" y="5143"/>
                    <a:pt x="4158" y="3551"/>
                    <a:pt x="3997" y="1972"/>
                  </a:cubicBezTo>
                  <a:lnTo>
                    <a:pt x="3989" y="1972"/>
                  </a:lnTo>
                  <a:cubicBezTo>
                    <a:pt x="3987" y="1945"/>
                    <a:pt x="3989" y="1913"/>
                    <a:pt x="3983" y="1884"/>
                  </a:cubicBezTo>
                  <a:cubicBezTo>
                    <a:pt x="3957" y="1722"/>
                    <a:pt x="3820" y="1648"/>
                    <a:pt x="3679" y="1648"/>
                  </a:cubicBezTo>
                  <a:cubicBezTo>
                    <a:pt x="3501" y="1648"/>
                    <a:pt x="3315" y="1766"/>
                    <a:pt x="3336" y="1972"/>
                  </a:cubicBezTo>
                  <a:cubicBezTo>
                    <a:pt x="3342" y="2050"/>
                    <a:pt x="3348" y="2127"/>
                    <a:pt x="3354" y="2209"/>
                  </a:cubicBezTo>
                  <a:cubicBezTo>
                    <a:pt x="3373" y="2701"/>
                    <a:pt x="3121" y="3234"/>
                    <a:pt x="2987" y="3738"/>
                  </a:cubicBezTo>
                  <a:cubicBezTo>
                    <a:pt x="2359" y="3781"/>
                    <a:pt x="1736" y="3876"/>
                    <a:pt x="1109" y="3876"/>
                  </a:cubicBezTo>
                  <a:cubicBezTo>
                    <a:pt x="875" y="3876"/>
                    <a:pt x="640" y="3863"/>
                    <a:pt x="404" y="3829"/>
                  </a:cubicBezTo>
                  <a:cubicBezTo>
                    <a:pt x="391" y="3827"/>
                    <a:pt x="378" y="3826"/>
                    <a:pt x="366" y="3826"/>
                  </a:cubicBezTo>
                  <a:cubicBezTo>
                    <a:pt x="107" y="3826"/>
                    <a:pt x="1" y="4211"/>
                    <a:pt x="283" y="4268"/>
                  </a:cubicBezTo>
                  <a:cubicBezTo>
                    <a:pt x="812" y="4375"/>
                    <a:pt x="1344" y="4402"/>
                    <a:pt x="1878" y="4402"/>
                  </a:cubicBezTo>
                  <a:cubicBezTo>
                    <a:pt x="2334" y="4402"/>
                    <a:pt x="2791" y="4383"/>
                    <a:pt x="3248" y="4377"/>
                  </a:cubicBezTo>
                  <a:cubicBezTo>
                    <a:pt x="3249" y="4377"/>
                    <a:pt x="3251" y="4377"/>
                    <a:pt x="3252" y="4377"/>
                  </a:cubicBezTo>
                  <a:cubicBezTo>
                    <a:pt x="3359" y="4377"/>
                    <a:pt x="3457" y="4320"/>
                    <a:pt x="3511" y="4227"/>
                  </a:cubicBezTo>
                  <a:cubicBezTo>
                    <a:pt x="3601" y="5520"/>
                    <a:pt x="3703" y="6810"/>
                    <a:pt x="3962" y="8084"/>
                  </a:cubicBezTo>
                  <a:cubicBezTo>
                    <a:pt x="3993" y="8241"/>
                    <a:pt x="4149" y="8331"/>
                    <a:pt x="4301" y="8331"/>
                  </a:cubicBezTo>
                  <a:cubicBezTo>
                    <a:pt x="4416" y="8331"/>
                    <a:pt x="4529" y="8279"/>
                    <a:pt x="4581" y="8164"/>
                  </a:cubicBezTo>
                  <a:cubicBezTo>
                    <a:pt x="5170" y="6881"/>
                    <a:pt x="5457" y="5520"/>
                    <a:pt x="5699" y="4144"/>
                  </a:cubicBezTo>
                  <a:cubicBezTo>
                    <a:pt x="5730" y="4734"/>
                    <a:pt x="5773" y="5326"/>
                    <a:pt x="5849" y="5918"/>
                  </a:cubicBezTo>
                  <a:cubicBezTo>
                    <a:pt x="5873" y="6098"/>
                    <a:pt x="6052" y="6222"/>
                    <a:pt x="6211" y="6222"/>
                  </a:cubicBezTo>
                  <a:cubicBezTo>
                    <a:pt x="6325" y="6222"/>
                    <a:pt x="6428" y="6157"/>
                    <a:pt x="6453" y="6000"/>
                  </a:cubicBezTo>
                  <a:cubicBezTo>
                    <a:pt x="6523" y="5555"/>
                    <a:pt x="6608" y="4754"/>
                    <a:pt x="6981" y="4754"/>
                  </a:cubicBezTo>
                  <a:cubicBezTo>
                    <a:pt x="7027" y="4754"/>
                    <a:pt x="7076" y="4765"/>
                    <a:pt x="7130" y="4791"/>
                  </a:cubicBezTo>
                  <a:cubicBezTo>
                    <a:pt x="7432" y="4934"/>
                    <a:pt x="7760" y="5003"/>
                    <a:pt x="8083" y="5065"/>
                  </a:cubicBezTo>
                  <a:cubicBezTo>
                    <a:pt x="8339" y="5115"/>
                    <a:pt x="8597" y="5137"/>
                    <a:pt x="8855" y="5137"/>
                  </a:cubicBezTo>
                  <a:cubicBezTo>
                    <a:pt x="9300" y="5137"/>
                    <a:pt x="9747" y="5073"/>
                    <a:pt x="10182" y="4985"/>
                  </a:cubicBezTo>
                  <a:cubicBezTo>
                    <a:pt x="11186" y="4779"/>
                    <a:pt x="12068" y="4215"/>
                    <a:pt x="12599" y="3407"/>
                  </a:cubicBezTo>
                  <a:cubicBezTo>
                    <a:pt x="12699" y="4797"/>
                    <a:pt x="12758" y="6192"/>
                    <a:pt x="12899" y="7578"/>
                  </a:cubicBezTo>
                  <a:cubicBezTo>
                    <a:pt x="12919" y="7783"/>
                    <a:pt x="13063" y="7889"/>
                    <a:pt x="13213" y="7889"/>
                  </a:cubicBezTo>
                  <a:cubicBezTo>
                    <a:pt x="13337" y="7889"/>
                    <a:pt x="13465" y="7816"/>
                    <a:pt x="13528" y="7663"/>
                  </a:cubicBezTo>
                  <a:cubicBezTo>
                    <a:pt x="14310" y="5785"/>
                    <a:pt x="14525" y="3766"/>
                    <a:pt x="14996" y="1804"/>
                  </a:cubicBezTo>
                  <a:cubicBezTo>
                    <a:pt x="15331" y="4442"/>
                    <a:pt x="15335" y="7118"/>
                    <a:pt x="15817" y="9740"/>
                  </a:cubicBezTo>
                  <a:cubicBezTo>
                    <a:pt x="15845" y="9898"/>
                    <a:pt x="15972" y="9971"/>
                    <a:pt x="16105" y="9971"/>
                  </a:cubicBezTo>
                  <a:cubicBezTo>
                    <a:pt x="16246" y="9971"/>
                    <a:pt x="16393" y="9889"/>
                    <a:pt x="16435" y="9740"/>
                  </a:cubicBezTo>
                  <a:cubicBezTo>
                    <a:pt x="16989" y="7715"/>
                    <a:pt x="17064" y="5657"/>
                    <a:pt x="17072" y="3573"/>
                  </a:cubicBezTo>
                  <a:cubicBezTo>
                    <a:pt x="18689" y="3732"/>
                    <a:pt x="20312" y="3750"/>
                    <a:pt x="21938" y="3750"/>
                  </a:cubicBezTo>
                  <a:cubicBezTo>
                    <a:pt x="22359" y="3750"/>
                    <a:pt x="22359" y="3100"/>
                    <a:pt x="21938" y="3100"/>
                  </a:cubicBezTo>
                  <a:cubicBezTo>
                    <a:pt x="20204" y="3100"/>
                    <a:pt x="18475" y="3084"/>
                    <a:pt x="16749" y="2894"/>
                  </a:cubicBezTo>
                  <a:cubicBezTo>
                    <a:pt x="16739" y="2893"/>
                    <a:pt x="16729" y="2892"/>
                    <a:pt x="16720" y="2892"/>
                  </a:cubicBezTo>
                  <a:cubicBezTo>
                    <a:pt x="16555" y="2892"/>
                    <a:pt x="16421" y="3065"/>
                    <a:pt x="16421" y="3219"/>
                  </a:cubicBezTo>
                  <a:cubicBezTo>
                    <a:pt x="16421" y="4760"/>
                    <a:pt x="16400" y="6290"/>
                    <a:pt x="16176" y="7803"/>
                  </a:cubicBezTo>
                  <a:cubicBezTo>
                    <a:pt x="15880" y="5283"/>
                    <a:pt x="15851" y="2733"/>
                    <a:pt x="15394" y="228"/>
                  </a:cubicBezTo>
                  <a:cubicBezTo>
                    <a:pt x="15364" y="70"/>
                    <a:pt x="15244" y="0"/>
                    <a:pt x="1511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58"/>
          <p:cNvGrpSpPr/>
          <p:nvPr/>
        </p:nvGrpSpPr>
        <p:grpSpPr>
          <a:xfrm>
            <a:off x="782100" y="4040190"/>
            <a:ext cx="284168" cy="593156"/>
            <a:chOff x="-4862828" y="-3648100"/>
            <a:chExt cx="342537" cy="714990"/>
          </a:xfrm>
        </p:grpSpPr>
        <p:sp>
          <p:nvSpPr>
            <p:cNvPr id="2093" name="Google Shape;2093;p58"/>
            <p:cNvSpPr/>
            <p:nvPr/>
          </p:nvSpPr>
          <p:spPr>
            <a:xfrm>
              <a:off x="-4782571" y="-3636608"/>
              <a:ext cx="194194" cy="577472"/>
            </a:xfrm>
            <a:custGeom>
              <a:avLst/>
              <a:gdLst/>
              <a:ahLst/>
              <a:cxnLst/>
              <a:rect l="l" t="t" r="r" b="b"/>
              <a:pathLst>
                <a:path w="10375" h="30852" extrusionOk="0">
                  <a:moveTo>
                    <a:pt x="967" y="16769"/>
                  </a:moveTo>
                  <a:cubicBezTo>
                    <a:pt x="1200" y="16769"/>
                    <a:pt x="1200" y="17109"/>
                    <a:pt x="967" y="17109"/>
                  </a:cubicBezTo>
                  <a:cubicBezTo>
                    <a:pt x="955" y="17109"/>
                    <a:pt x="943" y="17108"/>
                    <a:pt x="930" y="17106"/>
                  </a:cubicBezTo>
                  <a:lnTo>
                    <a:pt x="930" y="17105"/>
                  </a:lnTo>
                  <a:cubicBezTo>
                    <a:pt x="742" y="17081"/>
                    <a:pt x="543" y="17083"/>
                    <a:pt x="353" y="17074"/>
                  </a:cubicBezTo>
                  <a:cubicBezTo>
                    <a:pt x="179" y="17065"/>
                    <a:pt x="179" y="16813"/>
                    <a:pt x="353" y="16803"/>
                  </a:cubicBezTo>
                  <a:cubicBezTo>
                    <a:pt x="543" y="16795"/>
                    <a:pt x="742" y="16797"/>
                    <a:pt x="930" y="16772"/>
                  </a:cubicBezTo>
                  <a:cubicBezTo>
                    <a:pt x="943" y="16770"/>
                    <a:pt x="955" y="16769"/>
                    <a:pt x="967" y="16769"/>
                  </a:cubicBezTo>
                  <a:close/>
                  <a:moveTo>
                    <a:pt x="1189" y="18601"/>
                  </a:moveTo>
                  <a:cubicBezTo>
                    <a:pt x="1311" y="18601"/>
                    <a:pt x="1428" y="18621"/>
                    <a:pt x="1499" y="18700"/>
                  </a:cubicBezTo>
                  <a:cubicBezTo>
                    <a:pt x="1555" y="18760"/>
                    <a:pt x="1555" y="18854"/>
                    <a:pt x="1499" y="18916"/>
                  </a:cubicBezTo>
                  <a:cubicBezTo>
                    <a:pt x="1428" y="18994"/>
                    <a:pt x="1307" y="19015"/>
                    <a:pt x="1181" y="19015"/>
                  </a:cubicBezTo>
                  <a:cubicBezTo>
                    <a:pt x="1056" y="19015"/>
                    <a:pt x="925" y="18995"/>
                    <a:pt x="832" y="18990"/>
                  </a:cubicBezTo>
                  <a:cubicBezTo>
                    <a:pt x="820" y="18990"/>
                    <a:pt x="807" y="18990"/>
                    <a:pt x="793" y="18990"/>
                  </a:cubicBezTo>
                  <a:cubicBezTo>
                    <a:pt x="728" y="18990"/>
                    <a:pt x="646" y="18994"/>
                    <a:pt x="563" y="18994"/>
                  </a:cubicBezTo>
                  <a:cubicBezTo>
                    <a:pt x="433" y="18994"/>
                    <a:pt x="300" y="18983"/>
                    <a:pt x="219" y="18929"/>
                  </a:cubicBezTo>
                  <a:cubicBezTo>
                    <a:pt x="169" y="18895"/>
                    <a:pt x="150" y="18858"/>
                    <a:pt x="148" y="18823"/>
                  </a:cubicBezTo>
                  <a:cubicBezTo>
                    <a:pt x="146" y="18818"/>
                    <a:pt x="145" y="18813"/>
                    <a:pt x="144" y="18809"/>
                  </a:cubicBezTo>
                  <a:cubicBezTo>
                    <a:pt x="144" y="18802"/>
                    <a:pt x="148" y="18795"/>
                    <a:pt x="148" y="18789"/>
                  </a:cubicBezTo>
                  <a:cubicBezTo>
                    <a:pt x="150" y="18756"/>
                    <a:pt x="169" y="18718"/>
                    <a:pt x="219" y="18685"/>
                  </a:cubicBezTo>
                  <a:cubicBezTo>
                    <a:pt x="291" y="18638"/>
                    <a:pt x="418" y="18644"/>
                    <a:pt x="499" y="18638"/>
                  </a:cubicBezTo>
                  <a:cubicBezTo>
                    <a:pt x="624" y="18632"/>
                    <a:pt x="748" y="18626"/>
                    <a:pt x="873" y="18622"/>
                  </a:cubicBezTo>
                  <a:cubicBezTo>
                    <a:pt x="960" y="18618"/>
                    <a:pt x="1076" y="18601"/>
                    <a:pt x="1189" y="18601"/>
                  </a:cubicBezTo>
                  <a:close/>
                  <a:moveTo>
                    <a:pt x="1179" y="20109"/>
                  </a:moveTo>
                  <a:cubicBezTo>
                    <a:pt x="1290" y="20109"/>
                    <a:pt x="1385" y="20226"/>
                    <a:pt x="1318" y="20339"/>
                  </a:cubicBezTo>
                  <a:cubicBezTo>
                    <a:pt x="1210" y="20523"/>
                    <a:pt x="1022" y="20619"/>
                    <a:pt x="833" y="20703"/>
                  </a:cubicBezTo>
                  <a:cubicBezTo>
                    <a:pt x="681" y="20768"/>
                    <a:pt x="524" y="20831"/>
                    <a:pt x="353" y="20834"/>
                  </a:cubicBezTo>
                  <a:cubicBezTo>
                    <a:pt x="353" y="20834"/>
                    <a:pt x="352" y="20834"/>
                    <a:pt x="351" y="20834"/>
                  </a:cubicBezTo>
                  <a:cubicBezTo>
                    <a:pt x="150" y="20834"/>
                    <a:pt x="158" y="20535"/>
                    <a:pt x="353" y="20519"/>
                  </a:cubicBezTo>
                  <a:cubicBezTo>
                    <a:pt x="646" y="20501"/>
                    <a:pt x="863" y="20258"/>
                    <a:pt x="1106" y="20127"/>
                  </a:cubicBezTo>
                  <a:cubicBezTo>
                    <a:pt x="1130" y="20115"/>
                    <a:pt x="1155" y="20109"/>
                    <a:pt x="1179" y="20109"/>
                  </a:cubicBezTo>
                  <a:close/>
                  <a:moveTo>
                    <a:pt x="954" y="22150"/>
                  </a:moveTo>
                  <a:cubicBezTo>
                    <a:pt x="961" y="22150"/>
                    <a:pt x="968" y="22151"/>
                    <a:pt x="975" y="22152"/>
                  </a:cubicBezTo>
                  <a:cubicBezTo>
                    <a:pt x="1153" y="22177"/>
                    <a:pt x="1453" y="22173"/>
                    <a:pt x="1559" y="22348"/>
                  </a:cubicBezTo>
                  <a:cubicBezTo>
                    <a:pt x="1661" y="22513"/>
                    <a:pt x="1524" y="22685"/>
                    <a:pt x="1355" y="22709"/>
                  </a:cubicBezTo>
                  <a:cubicBezTo>
                    <a:pt x="1221" y="22728"/>
                    <a:pt x="1084" y="22735"/>
                    <a:pt x="947" y="22735"/>
                  </a:cubicBezTo>
                  <a:cubicBezTo>
                    <a:pt x="749" y="22735"/>
                    <a:pt x="550" y="22721"/>
                    <a:pt x="353" y="22710"/>
                  </a:cubicBezTo>
                  <a:cubicBezTo>
                    <a:pt x="144" y="22697"/>
                    <a:pt x="144" y="22397"/>
                    <a:pt x="353" y="22383"/>
                  </a:cubicBezTo>
                  <a:lnTo>
                    <a:pt x="801" y="22355"/>
                  </a:lnTo>
                  <a:cubicBezTo>
                    <a:pt x="790" y="22255"/>
                    <a:pt x="844" y="22150"/>
                    <a:pt x="954" y="22150"/>
                  </a:cubicBezTo>
                  <a:close/>
                  <a:moveTo>
                    <a:pt x="1714" y="27840"/>
                  </a:moveTo>
                  <a:lnTo>
                    <a:pt x="1714" y="27840"/>
                  </a:lnTo>
                  <a:cubicBezTo>
                    <a:pt x="1716" y="27840"/>
                    <a:pt x="1718" y="27842"/>
                    <a:pt x="1719" y="27843"/>
                  </a:cubicBezTo>
                  <a:lnTo>
                    <a:pt x="1719" y="27843"/>
                  </a:lnTo>
                  <a:cubicBezTo>
                    <a:pt x="1718" y="27843"/>
                    <a:pt x="1716" y="27842"/>
                    <a:pt x="1714" y="27840"/>
                  </a:cubicBezTo>
                  <a:close/>
                  <a:moveTo>
                    <a:pt x="6139" y="0"/>
                  </a:moveTo>
                  <a:cubicBezTo>
                    <a:pt x="5508" y="0"/>
                    <a:pt x="4899" y="106"/>
                    <a:pt x="4394" y="319"/>
                  </a:cubicBezTo>
                  <a:cubicBezTo>
                    <a:pt x="2777" y="1001"/>
                    <a:pt x="1931" y="2236"/>
                    <a:pt x="1445" y="3687"/>
                  </a:cubicBezTo>
                  <a:cubicBezTo>
                    <a:pt x="1629" y="3675"/>
                    <a:pt x="1820" y="3659"/>
                    <a:pt x="2006" y="3659"/>
                  </a:cubicBezTo>
                  <a:cubicBezTo>
                    <a:pt x="2166" y="3659"/>
                    <a:pt x="2322" y="3671"/>
                    <a:pt x="2469" y="3706"/>
                  </a:cubicBezTo>
                  <a:cubicBezTo>
                    <a:pt x="2619" y="3740"/>
                    <a:pt x="2619" y="3973"/>
                    <a:pt x="2469" y="4008"/>
                  </a:cubicBezTo>
                  <a:cubicBezTo>
                    <a:pt x="2319" y="4042"/>
                    <a:pt x="2159" y="4053"/>
                    <a:pt x="1996" y="4053"/>
                  </a:cubicBezTo>
                  <a:cubicBezTo>
                    <a:pt x="1777" y="4053"/>
                    <a:pt x="1552" y="4033"/>
                    <a:pt x="1339" y="4022"/>
                  </a:cubicBezTo>
                  <a:cubicBezTo>
                    <a:pt x="1191" y="4542"/>
                    <a:pt x="1076" y="5071"/>
                    <a:pt x="996" y="5605"/>
                  </a:cubicBezTo>
                  <a:cubicBezTo>
                    <a:pt x="986" y="5661"/>
                    <a:pt x="980" y="5717"/>
                    <a:pt x="971" y="5773"/>
                  </a:cubicBezTo>
                  <a:cubicBezTo>
                    <a:pt x="1231" y="5760"/>
                    <a:pt x="1496" y="5740"/>
                    <a:pt x="1757" y="5740"/>
                  </a:cubicBezTo>
                  <a:cubicBezTo>
                    <a:pt x="1929" y="5740"/>
                    <a:pt x="2098" y="5748"/>
                    <a:pt x="2264" y="5773"/>
                  </a:cubicBezTo>
                  <a:cubicBezTo>
                    <a:pt x="2426" y="5795"/>
                    <a:pt x="2426" y="6069"/>
                    <a:pt x="2264" y="6094"/>
                  </a:cubicBezTo>
                  <a:cubicBezTo>
                    <a:pt x="2102" y="6117"/>
                    <a:pt x="1936" y="6125"/>
                    <a:pt x="1768" y="6125"/>
                  </a:cubicBezTo>
                  <a:cubicBezTo>
                    <a:pt x="1488" y="6125"/>
                    <a:pt x="1203" y="6103"/>
                    <a:pt x="925" y="6091"/>
                  </a:cubicBezTo>
                  <a:cubicBezTo>
                    <a:pt x="856" y="6549"/>
                    <a:pt x="789" y="7009"/>
                    <a:pt x="729" y="7471"/>
                  </a:cubicBezTo>
                  <a:cubicBezTo>
                    <a:pt x="742" y="7465"/>
                    <a:pt x="755" y="7463"/>
                    <a:pt x="770" y="7462"/>
                  </a:cubicBezTo>
                  <a:cubicBezTo>
                    <a:pt x="1061" y="7456"/>
                    <a:pt x="1370" y="7422"/>
                    <a:pt x="1671" y="7422"/>
                  </a:cubicBezTo>
                  <a:cubicBezTo>
                    <a:pt x="1802" y="7422"/>
                    <a:pt x="1931" y="7428"/>
                    <a:pt x="2056" y="7446"/>
                  </a:cubicBezTo>
                  <a:cubicBezTo>
                    <a:pt x="2202" y="7468"/>
                    <a:pt x="2202" y="7720"/>
                    <a:pt x="2056" y="7742"/>
                  </a:cubicBezTo>
                  <a:cubicBezTo>
                    <a:pt x="1928" y="7761"/>
                    <a:pt x="1796" y="7767"/>
                    <a:pt x="1662" y="7767"/>
                  </a:cubicBezTo>
                  <a:cubicBezTo>
                    <a:pt x="1364" y="7767"/>
                    <a:pt x="1058" y="7734"/>
                    <a:pt x="770" y="7728"/>
                  </a:cubicBezTo>
                  <a:cubicBezTo>
                    <a:pt x="744" y="7725"/>
                    <a:pt x="719" y="7717"/>
                    <a:pt x="697" y="7702"/>
                  </a:cubicBezTo>
                  <a:cubicBezTo>
                    <a:pt x="620" y="8316"/>
                    <a:pt x="552" y="8929"/>
                    <a:pt x="486" y="9543"/>
                  </a:cubicBezTo>
                  <a:cubicBezTo>
                    <a:pt x="509" y="9528"/>
                    <a:pt x="535" y="9521"/>
                    <a:pt x="562" y="9521"/>
                  </a:cubicBezTo>
                  <a:cubicBezTo>
                    <a:pt x="811" y="9512"/>
                    <a:pt x="1072" y="9509"/>
                    <a:pt x="1315" y="9443"/>
                  </a:cubicBezTo>
                  <a:cubicBezTo>
                    <a:pt x="1477" y="9400"/>
                    <a:pt x="1608" y="9329"/>
                    <a:pt x="1767" y="9329"/>
                  </a:cubicBezTo>
                  <a:cubicBezTo>
                    <a:pt x="1791" y="9329"/>
                    <a:pt x="1816" y="9331"/>
                    <a:pt x="1842" y="9335"/>
                  </a:cubicBezTo>
                  <a:cubicBezTo>
                    <a:pt x="1928" y="9347"/>
                    <a:pt x="1965" y="9465"/>
                    <a:pt x="1922" y="9530"/>
                  </a:cubicBezTo>
                  <a:cubicBezTo>
                    <a:pt x="1760" y="9790"/>
                    <a:pt x="1363" y="9837"/>
                    <a:pt x="1005" y="9837"/>
                  </a:cubicBezTo>
                  <a:cubicBezTo>
                    <a:pt x="840" y="9837"/>
                    <a:pt x="683" y="9827"/>
                    <a:pt x="562" y="9823"/>
                  </a:cubicBezTo>
                  <a:cubicBezTo>
                    <a:pt x="523" y="9822"/>
                    <a:pt x="488" y="9806"/>
                    <a:pt x="462" y="9779"/>
                  </a:cubicBezTo>
                  <a:cubicBezTo>
                    <a:pt x="399" y="10408"/>
                    <a:pt x="340" y="11038"/>
                    <a:pt x="290" y="11667"/>
                  </a:cubicBezTo>
                  <a:cubicBezTo>
                    <a:pt x="432" y="11719"/>
                    <a:pt x="584" y="11756"/>
                    <a:pt x="734" y="11756"/>
                  </a:cubicBezTo>
                  <a:cubicBezTo>
                    <a:pt x="791" y="11756"/>
                    <a:pt x="848" y="11750"/>
                    <a:pt x="904" y="11738"/>
                  </a:cubicBezTo>
                  <a:cubicBezTo>
                    <a:pt x="1060" y="11707"/>
                    <a:pt x="1202" y="11648"/>
                    <a:pt x="1352" y="11607"/>
                  </a:cubicBezTo>
                  <a:cubicBezTo>
                    <a:pt x="1367" y="11603"/>
                    <a:pt x="1382" y="11601"/>
                    <a:pt x="1396" y="11601"/>
                  </a:cubicBezTo>
                  <a:cubicBezTo>
                    <a:pt x="1533" y="11601"/>
                    <a:pt x="1586" y="11790"/>
                    <a:pt x="1465" y="11872"/>
                  </a:cubicBezTo>
                  <a:cubicBezTo>
                    <a:pt x="1280" y="12001"/>
                    <a:pt x="1069" y="12054"/>
                    <a:pt x="853" y="12054"/>
                  </a:cubicBezTo>
                  <a:cubicBezTo>
                    <a:pt x="657" y="12054"/>
                    <a:pt x="457" y="12010"/>
                    <a:pt x="272" y="11940"/>
                  </a:cubicBezTo>
                  <a:cubicBezTo>
                    <a:pt x="240" y="12383"/>
                    <a:pt x="207" y="12822"/>
                    <a:pt x="178" y="13264"/>
                  </a:cubicBezTo>
                  <a:cubicBezTo>
                    <a:pt x="443" y="13254"/>
                    <a:pt x="730" y="13220"/>
                    <a:pt x="1007" y="13220"/>
                  </a:cubicBezTo>
                  <a:cubicBezTo>
                    <a:pt x="1153" y="13220"/>
                    <a:pt x="1297" y="13230"/>
                    <a:pt x="1434" y="13258"/>
                  </a:cubicBezTo>
                  <a:cubicBezTo>
                    <a:pt x="1579" y="13289"/>
                    <a:pt x="1579" y="13526"/>
                    <a:pt x="1434" y="13557"/>
                  </a:cubicBezTo>
                  <a:cubicBezTo>
                    <a:pt x="1297" y="13586"/>
                    <a:pt x="1154" y="13596"/>
                    <a:pt x="1007" y="13596"/>
                  </a:cubicBezTo>
                  <a:cubicBezTo>
                    <a:pt x="725" y="13596"/>
                    <a:pt x="432" y="13559"/>
                    <a:pt x="162" y="13551"/>
                  </a:cubicBezTo>
                  <a:cubicBezTo>
                    <a:pt x="131" y="14087"/>
                    <a:pt x="103" y="14626"/>
                    <a:pt x="85" y="15161"/>
                  </a:cubicBezTo>
                  <a:cubicBezTo>
                    <a:pt x="254" y="15155"/>
                    <a:pt x="424" y="15149"/>
                    <a:pt x="596" y="15137"/>
                  </a:cubicBezTo>
                  <a:cubicBezTo>
                    <a:pt x="718" y="15129"/>
                    <a:pt x="852" y="15101"/>
                    <a:pt x="980" y="15101"/>
                  </a:cubicBezTo>
                  <a:cubicBezTo>
                    <a:pt x="1075" y="15101"/>
                    <a:pt x="1166" y="15116"/>
                    <a:pt x="1247" y="15168"/>
                  </a:cubicBezTo>
                  <a:cubicBezTo>
                    <a:pt x="1331" y="15216"/>
                    <a:pt x="1331" y="15338"/>
                    <a:pt x="1247" y="15386"/>
                  </a:cubicBezTo>
                  <a:cubicBezTo>
                    <a:pt x="1163" y="15440"/>
                    <a:pt x="1064" y="15456"/>
                    <a:pt x="961" y="15456"/>
                  </a:cubicBezTo>
                  <a:cubicBezTo>
                    <a:pt x="806" y="15456"/>
                    <a:pt x="642" y="15419"/>
                    <a:pt x="503" y="15414"/>
                  </a:cubicBezTo>
                  <a:lnTo>
                    <a:pt x="75" y="15396"/>
                  </a:lnTo>
                  <a:cubicBezTo>
                    <a:pt x="19" y="16985"/>
                    <a:pt x="1" y="18569"/>
                    <a:pt x="23" y="20149"/>
                  </a:cubicBezTo>
                  <a:cubicBezTo>
                    <a:pt x="42" y="21509"/>
                    <a:pt x="75" y="22893"/>
                    <a:pt x="197" y="24263"/>
                  </a:cubicBezTo>
                  <a:cubicBezTo>
                    <a:pt x="393" y="24257"/>
                    <a:pt x="587" y="24251"/>
                    <a:pt x="783" y="24241"/>
                  </a:cubicBezTo>
                  <a:cubicBezTo>
                    <a:pt x="860" y="24239"/>
                    <a:pt x="936" y="24229"/>
                    <a:pt x="1008" y="24229"/>
                  </a:cubicBezTo>
                  <a:cubicBezTo>
                    <a:pt x="1106" y="24229"/>
                    <a:pt x="1198" y="24246"/>
                    <a:pt x="1278" y="24320"/>
                  </a:cubicBezTo>
                  <a:cubicBezTo>
                    <a:pt x="1331" y="24366"/>
                    <a:pt x="1331" y="24463"/>
                    <a:pt x="1278" y="24510"/>
                  </a:cubicBezTo>
                  <a:cubicBezTo>
                    <a:pt x="1197" y="24583"/>
                    <a:pt x="1099" y="24601"/>
                    <a:pt x="997" y="24601"/>
                  </a:cubicBezTo>
                  <a:cubicBezTo>
                    <a:pt x="907" y="24601"/>
                    <a:pt x="814" y="24587"/>
                    <a:pt x="724" y="24584"/>
                  </a:cubicBezTo>
                  <a:lnTo>
                    <a:pt x="225" y="24566"/>
                  </a:lnTo>
                  <a:lnTo>
                    <a:pt x="225" y="24566"/>
                  </a:lnTo>
                  <a:cubicBezTo>
                    <a:pt x="281" y="25127"/>
                    <a:pt x="350" y="25684"/>
                    <a:pt x="440" y="26238"/>
                  </a:cubicBezTo>
                  <a:cubicBezTo>
                    <a:pt x="539" y="26265"/>
                    <a:pt x="641" y="26282"/>
                    <a:pt x="742" y="26282"/>
                  </a:cubicBezTo>
                  <a:cubicBezTo>
                    <a:pt x="797" y="26282"/>
                    <a:pt x="851" y="26277"/>
                    <a:pt x="904" y="26266"/>
                  </a:cubicBezTo>
                  <a:cubicBezTo>
                    <a:pt x="1057" y="26236"/>
                    <a:pt x="1197" y="26170"/>
                    <a:pt x="1353" y="26142"/>
                  </a:cubicBezTo>
                  <a:cubicBezTo>
                    <a:pt x="1361" y="26141"/>
                    <a:pt x="1369" y="26140"/>
                    <a:pt x="1377" y="26140"/>
                  </a:cubicBezTo>
                  <a:cubicBezTo>
                    <a:pt x="1500" y="26140"/>
                    <a:pt x="1613" y="26291"/>
                    <a:pt x="1496" y="26388"/>
                  </a:cubicBezTo>
                  <a:cubicBezTo>
                    <a:pt x="1312" y="26540"/>
                    <a:pt x="1088" y="26600"/>
                    <a:pt x="857" y="26600"/>
                  </a:cubicBezTo>
                  <a:cubicBezTo>
                    <a:pt x="738" y="26600"/>
                    <a:pt x="617" y="26584"/>
                    <a:pt x="499" y="26556"/>
                  </a:cubicBezTo>
                  <a:lnTo>
                    <a:pt x="499" y="26556"/>
                  </a:lnTo>
                  <a:cubicBezTo>
                    <a:pt x="536" y="26756"/>
                    <a:pt x="571" y="26955"/>
                    <a:pt x="612" y="27154"/>
                  </a:cubicBezTo>
                  <a:cubicBezTo>
                    <a:pt x="646" y="27316"/>
                    <a:pt x="687" y="27510"/>
                    <a:pt x="730" y="27712"/>
                  </a:cubicBezTo>
                  <a:cubicBezTo>
                    <a:pt x="778" y="27710"/>
                    <a:pt x="826" y="27710"/>
                    <a:pt x="875" y="27710"/>
                  </a:cubicBezTo>
                  <a:cubicBezTo>
                    <a:pt x="991" y="27710"/>
                    <a:pt x="1107" y="27714"/>
                    <a:pt x="1222" y="27718"/>
                  </a:cubicBezTo>
                  <a:cubicBezTo>
                    <a:pt x="1324" y="27722"/>
                    <a:pt x="1431" y="27722"/>
                    <a:pt x="1530" y="27740"/>
                  </a:cubicBezTo>
                  <a:cubicBezTo>
                    <a:pt x="1586" y="27746"/>
                    <a:pt x="1639" y="27761"/>
                    <a:pt x="1683" y="27805"/>
                  </a:cubicBezTo>
                  <a:cubicBezTo>
                    <a:pt x="1694" y="27815"/>
                    <a:pt x="1704" y="27827"/>
                    <a:pt x="1713" y="27838"/>
                  </a:cubicBezTo>
                  <a:lnTo>
                    <a:pt x="1713" y="27838"/>
                  </a:lnTo>
                  <a:cubicBezTo>
                    <a:pt x="1712" y="27837"/>
                    <a:pt x="1710" y="27837"/>
                    <a:pt x="1708" y="27836"/>
                  </a:cubicBezTo>
                  <a:lnTo>
                    <a:pt x="1708" y="27836"/>
                  </a:lnTo>
                  <a:cubicBezTo>
                    <a:pt x="1767" y="27889"/>
                    <a:pt x="1771" y="28002"/>
                    <a:pt x="1708" y="28055"/>
                  </a:cubicBezTo>
                  <a:cubicBezTo>
                    <a:pt x="1629" y="28124"/>
                    <a:pt x="1531" y="28145"/>
                    <a:pt x="1426" y="28145"/>
                  </a:cubicBezTo>
                  <a:cubicBezTo>
                    <a:pt x="1286" y="28145"/>
                    <a:pt x="1135" y="28107"/>
                    <a:pt x="1007" y="28095"/>
                  </a:cubicBezTo>
                  <a:cubicBezTo>
                    <a:pt x="957" y="28092"/>
                    <a:pt x="908" y="28092"/>
                    <a:pt x="857" y="28089"/>
                  </a:cubicBezTo>
                  <a:lnTo>
                    <a:pt x="857" y="28089"/>
                  </a:lnTo>
                  <a:cubicBezTo>
                    <a:pt x="885" y="28126"/>
                    <a:pt x="879" y="28179"/>
                    <a:pt x="851" y="28216"/>
                  </a:cubicBezTo>
                  <a:cubicBezTo>
                    <a:pt x="1106" y="29213"/>
                    <a:pt x="1546" y="30309"/>
                    <a:pt x="2478" y="30474"/>
                  </a:cubicBezTo>
                  <a:cubicBezTo>
                    <a:pt x="2596" y="30493"/>
                    <a:pt x="2627" y="30615"/>
                    <a:pt x="2590" y="30709"/>
                  </a:cubicBezTo>
                  <a:cubicBezTo>
                    <a:pt x="2592" y="30711"/>
                    <a:pt x="2596" y="30711"/>
                    <a:pt x="2598" y="30715"/>
                  </a:cubicBezTo>
                  <a:cubicBezTo>
                    <a:pt x="2705" y="30768"/>
                    <a:pt x="2835" y="30809"/>
                    <a:pt x="2970" y="30852"/>
                  </a:cubicBezTo>
                  <a:cubicBezTo>
                    <a:pt x="2976" y="30609"/>
                    <a:pt x="2978" y="30366"/>
                    <a:pt x="2982" y="30123"/>
                  </a:cubicBezTo>
                  <a:cubicBezTo>
                    <a:pt x="3013" y="21438"/>
                    <a:pt x="3041" y="12540"/>
                    <a:pt x="4661" y="3975"/>
                  </a:cubicBezTo>
                  <a:cubicBezTo>
                    <a:pt x="4617" y="3901"/>
                    <a:pt x="4608" y="3810"/>
                    <a:pt x="4677" y="3711"/>
                  </a:cubicBezTo>
                  <a:cubicBezTo>
                    <a:pt x="4693" y="3691"/>
                    <a:pt x="4705" y="3673"/>
                    <a:pt x="4720" y="3654"/>
                  </a:cubicBezTo>
                  <a:cubicBezTo>
                    <a:pt x="4736" y="3570"/>
                    <a:pt x="4752" y="3483"/>
                    <a:pt x="4767" y="3395"/>
                  </a:cubicBezTo>
                  <a:cubicBezTo>
                    <a:pt x="4782" y="3319"/>
                    <a:pt x="4849" y="3283"/>
                    <a:pt x="4919" y="3283"/>
                  </a:cubicBezTo>
                  <a:cubicBezTo>
                    <a:pt x="4950" y="3283"/>
                    <a:pt x="4983" y="3290"/>
                    <a:pt x="5010" y="3305"/>
                  </a:cubicBezTo>
                  <a:cubicBezTo>
                    <a:pt x="5330" y="2966"/>
                    <a:pt x="5623" y="2820"/>
                    <a:pt x="5883" y="2820"/>
                  </a:cubicBezTo>
                  <a:cubicBezTo>
                    <a:pt x="6578" y="2820"/>
                    <a:pt x="7048" y="3854"/>
                    <a:pt x="7225" y="4994"/>
                  </a:cubicBezTo>
                  <a:cubicBezTo>
                    <a:pt x="7804" y="8763"/>
                    <a:pt x="6885" y="12631"/>
                    <a:pt x="6589" y="16382"/>
                  </a:cubicBezTo>
                  <a:cubicBezTo>
                    <a:pt x="6222" y="21051"/>
                    <a:pt x="6100" y="25780"/>
                    <a:pt x="6081" y="30465"/>
                  </a:cubicBezTo>
                  <a:cubicBezTo>
                    <a:pt x="6081" y="30545"/>
                    <a:pt x="6081" y="30633"/>
                    <a:pt x="6085" y="30717"/>
                  </a:cubicBezTo>
                  <a:cubicBezTo>
                    <a:pt x="6112" y="30710"/>
                    <a:pt x="6137" y="30698"/>
                    <a:pt x="6169" y="30696"/>
                  </a:cubicBezTo>
                  <a:cubicBezTo>
                    <a:pt x="7956" y="30617"/>
                    <a:pt x="8505" y="29527"/>
                    <a:pt x="8726" y="28166"/>
                  </a:cubicBezTo>
                  <a:lnTo>
                    <a:pt x="8726" y="28166"/>
                  </a:lnTo>
                  <a:cubicBezTo>
                    <a:pt x="8461" y="28563"/>
                    <a:pt x="7751" y="28697"/>
                    <a:pt x="7297" y="28697"/>
                  </a:cubicBezTo>
                  <a:cubicBezTo>
                    <a:pt x="7265" y="28697"/>
                    <a:pt x="7235" y="28696"/>
                    <a:pt x="7206" y="28695"/>
                  </a:cubicBezTo>
                  <a:cubicBezTo>
                    <a:pt x="7041" y="28689"/>
                    <a:pt x="7043" y="28452"/>
                    <a:pt x="7206" y="28440"/>
                  </a:cubicBezTo>
                  <a:cubicBezTo>
                    <a:pt x="7727" y="28397"/>
                    <a:pt x="8187" y="28206"/>
                    <a:pt x="8552" y="27836"/>
                  </a:cubicBezTo>
                  <a:cubicBezTo>
                    <a:pt x="8582" y="27804"/>
                    <a:pt x="8619" y="27790"/>
                    <a:pt x="8656" y="27790"/>
                  </a:cubicBezTo>
                  <a:cubicBezTo>
                    <a:pt x="8699" y="27790"/>
                    <a:pt x="8743" y="27809"/>
                    <a:pt x="8773" y="27842"/>
                  </a:cubicBezTo>
                  <a:cubicBezTo>
                    <a:pt x="8813" y="27511"/>
                    <a:pt x="8841" y="27172"/>
                    <a:pt x="8866" y="26827"/>
                  </a:cubicBezTo>
                  <a:lnTo>
                    <a:pt x="8866" y="26827"/>
                  </a:lnTo>
                  <a:cubicBezTo>
                    <a:pt x="8711" y="26854"/>
                    <a:pt x="8547" y="26863"/>
                    <a:pt x="8386" y="26863"/>
                  </a:cubicBezTo>
                  <a:cubicBezTo>
                    <a:pt x="8188" y="26863"/>
                    <a:pt x="7995" y="26850"/>
                    <a:pt x="7829" y="26841"/>
                  </a:cubicBezTo>
                  <a:cubicBezTo>
                    <a:pt x="7645" y="26831"/>
                    <a:pt x="7645" y="26564"/>
                    <a:pt x="7829" y="26555"/>
                  </a:cubicBezTo>
                  <a:cubicBezTo>
                    <a:pt x="8056" y="26543"/>
                    <a:pt x="8286" y="26533"/>
                    <a:pt x="8511" y="26505"/>
                  </a:cubicBezTo>
                  <a:cubicBezTo>
                    <a:pt x="8641" y="26490"/>
                    <a:pt x="8770" y="26455"/>
                    <a:pt x="8897" y="26421"/>
                  </a:cubicBezTo>
                  <a:cubicBezTo>
                    <a:pt x="8934" y="25894"/>
                    <a:pt x="8975" y="25369"/>
                    <a:pt x="9015" y="24842"/>
                  </a:cubicBezTo>
                  <a:lnTo>
                    <a:pt x="9015" y="24842"/>
                  </a:lnTo>
                  <a:cubicBezTo>
                    <a:pt x="8626" y="25073"/>
                    <a:pt x="8129" y="25170"/>
                    <a:pt x="7687" y="25170"/>
                  </a:cubicBezTo>
                  <a:cubicBezTo>
                    <a:pt x="7665" y="25170"/>
                    <a:pt x="7644" y="25169"/>
                    <a:pt x="7623" y="25169"/>
                  </a:cubicBezTo>
                  <a:cubicBezTo>
                    <a:pt x="7449" y="25165"/>
                    <a:pt x="7451" y="24914"/>
                    <a:pt x="7623" y="24904"/>
                  </a:cubicBezTo>
                  <a:cubicBezTo>
                    <a:pt x="7897" y="24889"/>
                    <a:pt x="8168" y="24842"/>
                    <a:pt x="8423" y="24738"/>
                  </a:cubicBezTo>
                  <a:cubicBezTo>
                    <a:pt x="8629" y="24654"/>
                    <a:pt x="8823" y="24536"/>
                    <a:pt x="9034" y="24474"/>
                  </a:cubicBezTo>
                  <a:lnTo>
                    <a:pt x="9044" y="24474"/>
                  </a:lnTo>
                  <a:cubicBezTo>
                    <a:pt x="9072" y="24087"/>
                    <a:pt x="9099" y="23701"/>
                    <a:pt x="9131" y="23313"/>
                  </a:cubicBezTo>
                  <a:lnTo>
                    <a:pt x="9131" y="23313"/>
                  </a:lnTo>
                  <a:cubicBezTo>
                    <a:pt x="8957" y="23374"/>
                    <a:pt x="8773" y="23404"/>
                    <a:pt x="8588" y="23404"/>
                  </a:cubicBezTo>
                  <a:cubicBezTo>
                    <a:pt x="8390" y="23404"/>
                    <a:pt x="8190" y="23370"/>
                    <a:pt x="8000" y="23305"/>
                  </a:cubicBezTo>
                  <a:cubicBezTo>
                    <a:pt x="7838" y="23251"/>
                    <a:pt x="7885" y="23022"/>
                    <a:pt x="8032" y="23022"/>
                  </a:cubicBezTo>
                  <a:cubicBezTo>
                    <a:pt x="8046" y="23022"/>
                    <a:pt x="8060" y="23024"/>
                    <a:pt x="8076" y="23029"/>
                  </a:cubicBezTo>
                  <a:cubicBezTo>
                    <a:pt x="8222" y="23067"/>
                    <a:pt x="8368" y="23091"/>
                    <a:pt x="8514" y="23091"/>
                  </a:cubicBezTo>
                  <a:cubicBezTo>
                    <a:pt x="8649" y="23091"/>
                    <a:pt x="8784" y="23071"/>
                    <a:pt x="8919" y="23023"/>
                  </a:cubicBezTo>
                  <a:cubicBezTo>
                    <a:pt x="9001" y="22991"/>
                    <a:pt x="9081" y="22957"/>
                    <a:pt x="9159" y="22925"/>
                  </a:cubicBezTo>
                  <a:cubicBezTo>
                    <a:pt x="9199" y="22362"/>
                    <a:pt x="9240" y="21798"/>
                    <a:pt x="9275" y="21234"/>
                  </a:cubicBezTo>
                  <a:lnTo>
                    <a:pt x="9275" y="21234"/>
                  </a:lnTo>
                  <a:cubicBezTo>
                    <a:pt x="9146" y="21253"/>
                    <a:pt x="9015" y="21260"/>
                    <a:pt x="8883" y="21260"/>
                  </a:cubicBezTo>
                  <a:cubicBezTo>
                    <a:pt x="8601" y="21260"/>
                    <a:pt x="8316" y="21228"/>
                    <a:pt x="8038" y="21216"/>
                  </a:cubicBezTo>
                  <a:cubicBezTo>
                    <a:pt x="7876" y="21207"/>
                    <a:pt x="7876" y="20973"/>
                    <a:pt x="8038" y="20967"/>
                  </a:cubicBezTo>
                  <a:cubicBezTo>
                    <a:pt x="8316" y="20952"/>
                    <a:pt x="8604" y="20920"/>
                    <a:pt x="8888" y="20920"/>
                  </a:cubicBezTo>
                  <a:cubicBezTo>
                    <a:pt x="9024" y="20920"/>
                    <a:pt x="9160" y="20928"/>
                    <a:pt x="9293" y="20947"/>
                  </a:cubicBezTo>
                  <a:cubicBezTo>
                    <a:pt x="9312" y="20658"/>
                    <a:pt x="9331" y="20369"/>
                    <a:pt x="9346" y="20075"/>
                  </a:cubicBezTo>
                  <a:lnTo>
                    <a:pt x="9393" y="19179"/>
                  </a:lnTo>
                  <a:cubicBezTo>
                    <a:pt x="9303" y="19175"/>
                    <a:pt x="9212" y="19169"/>
                    <a:pt x="9125" y="19163"/>
                  </a:cubicBezTo>
                  <a:lnTo>
                    <a:pt x="8452" y="19136"/>
                  </a:lnTo>
                  <a:cubicBezTo>
                    <a:pt x="8296" y="19130"/>
                    <a:pt x="8296" y="18899"/>
                    <a:pt x="8452" y="18893"/>
                  </a:cubicBezTo>
                  <a:lnTo>
                    <a:pt x="9125" y="18864"/>
                  </a:lnTo>
                  <a:cubicBezTo>
                    <a:pt x="9218" y="18861"/>
                    <a:pt x="9315" y="18852"/>
                    <a:pt x="9408" y="18849"/>
                  </a:cubicBezTo>
                  <a:lnTo>
                    <a:pt x="9511" y="16896"/>
                  </a:lnTo>
                  <a:lnTo>
                    <a:pt x="9511" y="16896"/>
                  </a:lnTo>
                  <a:cubicBezTo>
                    <a:pt x="9449" y="16898"/>
                    <a:pt x="9387" y="16899"/>
                    <a:pt x="9324" y="16899"/>
                  </a:cubicBezTo>
                  <a:cubicBezTo>
                    <a:pt x="8894" y="16899"/>
                    <a:pt x="8456" y="16857"/>
                    <a:pt x="8037" y="16846"/>
                  </a:cubicBezTo>
                  <a:cubicBezTo>
                    <a:pt x="7888" y="16840"/>
                    <a:pt x="7888" y="16619"/>
                    <a:pt x="8037" y="16615"/>
                  </a:cubicBezTo>
                  <a:cubicBezTo>
                    <a:pt x="8458" y="16602"/>
                    <a:pt x="8898" y="16563"/>
                    <a:pt x="9328" y="16563"/>
                  </a:cubicBezTo>
                  <a:cubicBezTo>
                    <a:pt x="9394" y="16563"/>
                    <a:pt x="9460" y="16564"/>
                    <a:pt x="9526" y="16566"/>
                  </a:cubicBezTo>
                  <a:cubicBezTo>
                    <a:pt x="9560" y="15947"/>
                    <a:pt x="9591" y="15326"/>
                    <a:pt x="9626" y="14706"/>
                  </a:cubicBezTo>
                  <a:lnTo>
                    <a:pt x="9626" y="14706"/>
                  </a:lnTo>
                  <a:cubicBezTo>
                    <a:pt x="9420" y="14765"/>
                    <a:pt x="9192" y="14779"/>
                    <a:pt x="8969" y="14779"/>
                  </a:cubicBezTo>
                  <a:cubicBezTo>
                    <a:pt x="8787" y="14779"/>
                    <a:pt x="8610" y="14769"/>
                    <a:pt x="8452" y="14765"/>
                  </a:cubicBezTo>
                  <a:cubicBezTo>
                    <a:pt x="8308" y="14763"/>
                    <a:pt x="8308" y="14547"/>
                    <a:pt x="8452" y="14541"/>
                  </a:cubicBezTo>
                  <a:cubicBezTo>
                    <a:pt x="8679" y="14535"/>
                    <a:pt x="8909" y="14529"/>
                    <a:pt x="9134" y="14501"/>
                  </a:cubicBezTo>
                  <a:cubicBezTo>
                    <a:pt x="9309" y="14479"/>
                    <a:pt x="9476" y="14430"/>
                    <a:pt x="9642" y="14385"/>
                  </a:cubicBezTo>
                  <a:cubicBezTo>
                    <a:pt x="9678" y="13719"/>
                    <a:pt x="9716" y="13050"/>
                    <a:pt x="9754" y="12383"/>
                  </a:cubicBezTo>
                  <a:lnTo>
                    <a:pt x="9754" y="12383"/>
                  </a:lnTo>
                  <a:cubicBezTo>
                    <a:pt x="9547" y="12459"/>
                    <a:pt x="9331" y="12480"/>
                    <a:pt x="9108" y="12480"/>
                  </a:cubicBezTo>
                  <a:cubicBezTo>
                    <a:pt x="9029" y="12480"/>
                    <a:pt x="8950" y="12477"/>
                    <a:pt x="8870" y="12473"/>
                  </a:cubicBezTo>
                  <a:cubicBezTo>
                    <a:pt x="8735" y="12466"/>
                    <a:pt x="8735" y="12274"/>
                    <a:pt x="8870" y="12268"/>
                  </a:cubicBezTo>
                  <a:cubicBezTo>
                    <a:pt x="9038" y="12258"/>
                    <a:pt x="9215" y="12254"/>
                    <a:pt x="9381" y="12215"/>
                  </a:cubicBezTo>
                  <a:cubicBezTo>
                    <a:pt x="9514" y="12180"/>
                    <a:pt x="9642" y="12125"/>
                    <a:pt x="9773" y="12072"/>
                  </a:cubicBezTo>
                  <a:cubicBezTo>
                    <a:pt x="9814" y="11355"/>
                    <a:pt x="9857" y="10641"/>
                    <a:pt x="9904" y="9925"/>
                  </a:cubicBezTo>
                  <a:lnTo>
                    <a:pt x="9904" y="9925"/>
                  </a:lnTo>
                  <a:cubicBezTo>
                    <a:pt x="9651" y="9973"/>
                    <a:pt x="9391" y="9989"/>
                    <a:pt x="9133" y="9989"/>
                  </a:cubicBezTo>
                  <a:cubicBezTo>
                    <a:pt x="8974" y="9989"/>
                    <a:pt x="8817" y="9983"/>
                    <a:pt x="8661" y="9975"/>
                  </a:cubicBezTo>
                  <a:cubicBezTo>
                    <a:pt x="8533" y="9969"/>
                    <a:pt x="8533" y="9786"/>
                    <a:pt x="8661" y="9779"/>
                  </a:cubicBezTo>
                  <a:cubicBezTo>
                    <a:pt x="9084" y="9758"/>
                    <a:pt x="9505" y="9708"/>
                    <a:pt x="9920" y="9627"/>
                  </a:cubicBezTo>
                  <a:cubicBezTo>
                    <a:pt x="9963" y="8914"/>
                    <a:pt x="10014" y="8200"/>
                    <a:pt x="10063" y="7487"/>
                  </a:cubicBezTo>
                  <a:lnTo>
                    <a:pt x="10063" y="7487"/>
                  </a:lnTo>
                  <a:cubicBezTo>
                    <a:pt x="9710" y="7600"/>
                    <a:pt x="9348" y="7680"/>
                    <a:pt x="8983" y="7680"/>
                  </a:cubicBezTo>
                  <a:cubicBezTo>
                    <a:pt x="8945" y="7680"/>
                    <a:pt x="8906" y="7679"/>
                    <a:pt x="8867" y="7677"/>
                  </a:cubicBezTo>
                  <a:cubicBezTo>
                    <a:pt x="8758" y="7671"/>
                    <a:pt x="8761" y="7522"/>
                    <a:pt x="8867" y="7512"/>
                  </a:cubicBezTo>
                  <a:cubicBezTo>
                    <a:pt x="9306" y="7475"/>
                    <a:pt x="9686" y="7322"/>
                    <a:pt x="10085" y="7181"/>
                  </a:cubicBezTo>
                  <a:cubicBezTo>
                    <a:pt x="10116" y="6768"/>
                    <a:pt x="10144" y="6350"/>
                    <a:pt x="10175" y="5933"/>
                  </a:cubicBezTo>
                  <a:cubicBezTo>
                    <a:pt x="10184" y="5848"/>
                    <a:pt x="10190" y="5761"/>
                    <a:pt x="10200" y="5670"/>
                  </a:cubicBezTo>
                  <a:lnTo>
                    <a:pt x="10200" y="5670"/>
                  </a:lnTo>
                  <a:cubicBezTo>
                    <a:pt x="10140" y="5673"/>
                    <a:pt x="10080" y="5674"/>
                    <a:pt x="10019" y="5674"/>
                  </a:cubicBezTo>
                  <a:cubicBezTo>
                    <a:pt x="9632" y="5674"/>
                    <a:pt x="9236" y="5627"/>
                    <a:pt x="8867" y="5615"/>
                  </a:cubicBezTo>
                  <a:cubicBezTo>
                    <a:pt x="8740" y="5611"/>
                    <a:pt x="8740" y="5425"/>
                    <a:pt x="8867" y="5419"/>
                  </a:cubicBezTo>
                  <a:cubicBezTo>
                    <a:pt x="9232" y="5408"/>
                    <a:pt x="9629" y="5363"/>
                    <a:pt x="10012" y="5363"/>
                  </a:cubicBezTo>
                  <a:cubicBezTo>
                    <a:pt x="10086" y="5363"/>
                    <a:pt x="10159" y="5365"/>
                    <a:pt x="10231" y="5368"/>
                  </a:cubicBezTo>
                  <a:cubicBezTo>
                    <a:pt x="10278" y="4949"/>
                    <a:pt x="10331" y="4494"/>
                    <a:pt x="10355" y="4039"/>
                  </a:cubicBezTo>
                  <a:lnTo>
                    <a:pt x="10355" y="4039"/>
                  </a:lnTo>
                  <a:cubicBezTo>
                    <a:pt x="10294" y="4041"/>
                    <a:pt x="10233" y="4042"/>
                    <a:pt x="10171" y="4042"/>
                  </a:cubicBezTo>
                  <a:cubicBezTo>
                    <a:pt x="9733" y="4042"/>
                    <a:pt x="9282" y="3992"/>
                    <a:pt x="8867" y="3973"/>
                  </a:cubicBezTo>
                  <a:cubicBezTo>
                    <a:pt x="8714" y="3967"/>
                    <a:pt x="8714" y="3746"/>
                    <a:pt x="8867" y="3740"/>
                  </a:cubicBezTo>
                  <a:cubicBezTo>
                    <a:pt x="9274" y="3721"/>
                    <a:pt x="9712" y="3672"/>
                    <a:pt x="10139" y="3672"/>
                  </a:cubicBezTo>
                  <a:cubicBezTo>
                    <a:pt x="10216" y="3672"/>
                    <a:pt x="10293" y="3673"/>
                    <a:pt x="10368" y="3677"/>
                  </a:cubicBezTo>
                  <a:cubicBezTo>
                    <a:pt x="10375" y="2942"/>
                    <a:pt x="10278" y="2226"/>
                    <a:pt x="9914" y="1672"/>
                  </a:cubicBezTo>
                  <a:cubicBezTo>
                    <a:pt x="9185" y="565"/>
                    <a:pt x="7599" y="0"/>
                    <a:pt x="6139"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8"/>
            <p:cNvSpPr/>
            <p:nvPr/>
          </p:nvSpPr>
          <p:spPr>
            <a:xfrm>
              <a:off x="-4717156" y="-3571474"/>
              <a:ext cx="61075" cy="580411"/>
            </a:xfrm>
            <a:custGeom>
              <a:avLst/>
              <a:gdLst/>
              <a:ahLst/>
              <a:cxnLst/>
              <a:rect l="l" t="t" r="r" b="b"/>
              <a:pathLst>
                <a:path w="3263" h="31009" extrusionOk="0">
                  <a:moveTo>
                    <a:pt x="2360" y="1"/>
                  </a:moveTo>
                  <a:cubicBezTo>
                    <a:pt x="2177" y="1"/>
                    <a:pt x="1951" y="151"/>
                    <a:pt x="1673" y="522"/>
                  </a:cubicBezTo>
                  <a:cubicBezTo>
                    <a:pt x="1633" y="574"/>
                    <a:pt x="1575" y="611"/>
                    <a:pt x="1512" y="626"/>
                  </a:cubicBezTo>
                  <a:cubicBezTo>
                    <a:pt x="708" y="7349"/>
                    <a:pt x="203" y="14064"/>
                    <a:pt x="98" y="20840"/>
                  </a:cubicBezTo>
                  <a:cubicBezTo>
                    <a:pt x="54" y="23491"/>
                    <a:pt x="75" y="26141"/>
                    <a:pt x="22" y="28791"/>
                  </a:cubicBezTo>
                  <a:cubicBezTo>
                    <a:pt x="7" y="29487"/>
                    <a:pt x="1" y="30185"/>
                    <a:pt x="44" y="30879"/>
                  </a:cubicBezTo>
                  <a:cubicBezTo>
                    <a:pt x="459" y="30990"/>
                    <a:pt x="874" y="31009"/>
                    <a:pt x="1291" y="31009"/>
                  </a:cubicBezTo>
                  <a:cubicBezTo>
                    <a:pt x="1506" y="31009"/>
                    <a:pt x="1722" y="31004"/>
                    <a:pt x="1939" y="31004"/>
                  </a:cubicBezTo>
                  <a:cubicBezTo>
                    <a:pt x="1969" y="29904"/>
                    <a:pt x="1826" y="28764"/>
                    <a:pt x="1910" y="27721"/>
                  </a:cubicBezTo>
                  <a:cubicBezTo>
                    <a:pt x="2178" y="24356"/>
                    <a:pt x="2029" y="20914"/>
                    <a:pt x="2175" y="17535"/>
                  </a:cubicBezTo>
                  <a:cubicBezTo>
                    <a:pt x="2335" y="13997"/>
                    <a:pt x="2766" y="10522"/>
                    <a:pt x="3056" y="7000"/>
                  </a:cubicBezTo>
                  <a:cubicBezTo>
                    <a:pt x="3181" y="5481"/>
                    <a:pt x="3262" y="3950"/>
                    <a:pt x="3162" y="2427"/>
                  </a:cubicBezTo>
                  <a:cubicBezTo>
                    <a:pt x="3119" y="1771"/>
                    <a:pt x="2990" y="1"/>
                    <a:pt x="2360"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8"/>
            <p:cNvSpPr/>
            <p:nvPr/>
          </p:nvSpPr>
          <p:spPr>
            <a:xfrm>
              <a:off x="-4550053" y="-3318311"/>
              <a:ext cx="29761" cy="176768"/>
            </a:xfrm>
            <a:custGeom>
              <a:avLst/>
              <a:gdLst/>
              <a:ahLst/>
              <a:cxnLst/>
              <a:rect l="l" t="t" r="r" b="b"/>
              <a:pathLst>
                <a:path w="1590" h="9444" extrusionOk="0">
                  <a:moveTo>
                    <a:pt x="823" y="1"/>
                  </a:moveTo>
                  <a:cubicBezTo>
                    <a:pt x="742" y="1"/>
                    <a:pt x="653" y="72"/>
                    <a:pt x="670" y="177"/>
                  </a:cubicBezTo>
                  <a:cubicBezTo>
                    <a:pt x="1155" y="3246"/>
                    <a:pt x="373" y="6242"/>
                    <a:pt x="12" y="9279"/>
                  </a:cubicBezTo>
                  <a:cubicBezTo>
                    <a:pt x="0" y="9383"/>
                    <a:pt x="95" y="9443"/>
                    <a:pt x="187" y="9443"/>
                  </a:cubicBezTo>
                  <a:cubicBezTo>
                    <a:pt x="260" y="9443"/>
                    <a:pt x="331" y="9406"/>
                    <a:pt x="346" y="9323"/>
                  </a:cubicBezTo>
                  <a:cubicBezTo>
                    <a:pt x="894" y="6295"/>
                    <a:pt x="1589" y="3168"/>
                    <a:pt x="941" y="103"/>
                  </a:cubicBezTo>
                  <a:cubicBezTo>
                    <a:pt x="926" y="31"/>
                    <a:pt x="876" y="1"/>
                    <a:pt x="82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8"/>
            <p:cNvSpPr/>
            <p:nvPr/>
          </p:nvSpPr>
          <p:spPr>
            <a:xfrm>
              <a:off x="-4576406" y="-3318030"/>
              <a:ext cx="13551" cy="145603"/>
            </a:xfrm>
            <a:custGeom>
              <a:avLst/>
              <a:gdLst/>
              <a:ahLst/>
              <a:cxnLst/>
              <a:rect l="l" t="t" r="r" b="b"/>
              <a:pathLst>
                <a:path w="724" h="7779" extrusionOk="0">
                  <a:moveTo>
                    <a:pt x="141" y="0"/>
                  </a:moveTo>
                  <a:cubicBezTo>
                    <a:pt x="71" y="0"/>
                    <a:pt x="1" y="45"/>
                    <a:pt x="10" y="125"/>
                  </a:cubicBezTo>
                  <a:cubicBezTo>
                    <a:pt x="285" y="2624"/>
                    <a:pt x="110" y="5099"/>
                    <a:pt x="163" y="7600"/>
                  </a:cubicBezTo>
                  <a:cubicBezTo>
                    <a:pt x="164" y="7719"/>
                    <a:pt x="254" y="7778"/>
                    <a:pt x="344" y="7778"/>
                  </a:cubicBezTo>
                  <a:cubicBezTo>
                    <a:pt x="434" y="7778"/>
                    <a:pt x="525" y="7719"/>
                    <a:pt x="530" y="7600"/>
                  </a:cubicBezTo>
                  <a:cubicBezTo>
                    <a:pt x="608" y="5097"/>
                    <a:pt x="724" y="2567"/>
                    <a:pt x="263" y="91"/>
                  </a:cubicBezTo>
                  <a:cubicBezTo>
                    <a:pt x="250" y="29"/>
                    <a:pt x="196" y="0"/>
                    <a:pt x="14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8"/>
            <p:cNvSpPr/>
            <p:nvPr/>
          </p:nvSpPr>
          <p:spPr>
            <a:xfrm>
              <a:off x="-4800109" y="-3648100"/>
              <a:ext cx="226706" cy="714990"/>
            </a:xfrm>
            <a:custGeom>
              <a:avLst/>
              <a:gdLst/>
              <a:ahLst/>
              <a:cxnLst/>
              <a:rect l="l" t="t" r="r" b="b"/>
              <a:pathLst>
                <a:path w="12112" h="38199" extrusionOk="0">
                  <a:moveTo>
                    <a:pt x="7078" y="614"/>
                  </a:moveTo>
                  <a:cubicBezTo>
                    <a:pt x="8539" y="614"/>
                    <a:pt x="10124" y="1179"/>
                    <a:pt x="10852" y="2286"/>
                  </a:cubicBezTo>
                  <a:cubicBezTo>
                    <a:pt x="11216" y="2840"/>
                    <a:pt x="11314" y="3557"/>
                    <a:pt x="11307" y="4292"/>
                  </a:cubicBezTo>
                  <a:cubicBezTo>
                    <a:pt x="11228" y="4288"/>
                    <a:pt x="11148" y="4286"/>
                    <a:pt x="11068" y="4286"/>
                  </a:cubicBezTo>
                  <a:cubicBezTo>
                    <a:pt x="10644" y="4286"/>
                    <a:pt x="10209" y="4335"/>
                    <a:pt x="9805" y="4354"/>
                  </a:cubicBezTo>
                  <a:cubicBezTo>
                    <a:pt x="9654" y="4361"/>
                    <a:pt x="9654" y="4581"/>
                    <a:pt x="9805" y="4588"/>
                  </a:cubicBezTo>
                  <a:cubicBezTo>
                    <a:pt x="10218" y="4607"/>
                    <a:pt x="10664" y="4657"/>
                    <a:pt x="11100" y="4657"/>
                  </a:cubicBezTo>
                  <a:cubicBezTo>
                    <a:pt x="11165" y="4657"/>
                    <a:pt x="11230" y="4656"/>
                    <a:pt x="11295" y="4653"/>
                  </a:cubicBezTo>
                  <a:lnTo>
                    <a:pt x="11295" y="4653"/>
                  </a:lnTo>
                  <a:cubicBezTo>
                    <a:pt x="11269" y="5108"/>
                    <a:pt x="11216" y="5563"/>
                    <a:pt x="11170" y="5984"/>
                  </a:cubicBezTo>
                  <a:cubicBezTo>
                    <a:pt x="11096" y="5979"/>
                    <a:pt x="11021" y="5978"/>
                    <a:pt x="10945" y="5978"/>
                  </a:cubicBezTo>
                  <a:cubicBezTo>
                    <a:pt x="10564" y="5978"/>
                    <a:pt x="10170" y="6023"/>
                    <a:pt x="9805" y="6033"/>
                  </a:cubicBezTo>
                  <a:cubicBezTo>
                    <a:pt x="9678" y="6039"/>
                    <a:pt x="9678" y="6227"/>
                    <a:pt x="9805" y="6229"/>
                  </a:cubicBezTo>
                  <a:cubicBezTo>
                    <a:pt x="10177" y="6243"/>
                    <a:pt x="10576" y="6289"/>
                    <a:pt x="10964" y="6289"/>
                  </a:cubicBezTo>
                  <a:cubicBezTo>
                    <a:pt x="11023" y="6289"/>
                    <a:pt x="11081" y="6288"/>
                    <a:pt x="11138" y="6286"/>
                  </a:cubicBezTo>
                  <a:lnTo>
                    <a:pt x="11138" y="6286"/>
                  </a:lnTo>
                  <a:cubicBezTo>
                    <a:pt x="11129" y="6376"/>
                    <a:pt x="11124" y="6462"/>
                    <a:pt x="11114" y="6547"/>
                  </a:cubicBezTo>
                  <a:cubicBezTo>
                    <a:pt x="11083" y="6964"/>
                    <a:pt x="11055" y="7382"/>
                    <a:pt x="11024" y="7797"/>
                  </a:cubicBezTo>
                  <a:cubicBezTo>
                    <a:pt x="10625" y="7936"/>
                    <a:pt x="10244" y="8089"/>
                    <a:pt x="9805" y="8126"/>
                  </a:cubicBezTo>
                  <a:cubicBezTo>
                    <a:pt x="9699" y="8136"/>
                    <a:pt x="9697" y="8285"/>
                    <a:pt x="9805" y="8291"/>
                  </a:cubicBezTo>
                  <a:cubicBezTo>
                    <a:pt x="9844" y="8293"/>
                    <a:pt x="9883" y="8294"/>
                    <a:pt x="9922" y="8294"/>
                  </a:cubicBezTo>
                  <a:cubicBezTo>
                    <a:pt x="10288" y="8294"/>
                    <a:pt x="10650" y="8214"/>
                    <a:pt x="11002" y="8102"/>
                  </a:cubicBezTo>
                  <a:lnTo>
                    <a:pt x="11002" y="8102"/>
                  </a:lnTo>
                  <a:cubicBezTo>
                    <a:pt x="10952" y="8814"/>
                    <a:pt x="10902" y="9528"/>
                    <a:pt x="10858" y="10241"/>
                  </a:cubicBezTo>
                  <a:cubicBezTo>
                    <a:pt x="10442" y="10323"/>
                    <a:pt x="10021" y="10373"/>
                    <a:pt x="9597" y="10394"/>
                  </a:cubicBezTo>
                  <a:cubicBezTo>
                    <a:pt x="9470" y="10400"/>
                    <a:pt x="9470" y="10584"/>
                    <a:pt x="9597" y="10590"/>
                  </a:cubicBezTo>
                  <a:cubicBezTo>
                    <a:pt x="9752" y="10598"/>
                    <a:pt x="9909" y="10604"/>
                    <a:pt x="10066" y="10604"/>
                  </a:cubicBezTo>
                  <a:cubicBezTo>
                    <a:pt x="10325" y="10604"/>
                    <a:pt x="10586" y="10588"/>
                    <a:pt x="10840" y="10539"/>
                  </a:cubicBezTo>
                  <a:lnTo>
                    <a:pt x="10840" y="10539"/>
                  </a:lnTo>
                  <a:cubicBezTo>
                    <a:pt x="10793" y="11256"/>
                    <a:pt x="10750" y="11970"/>
                    <a:pt x="10709" y="12686"/>
                  </a:cubicBezTo>
                  <a:cubicBezTo>
                    <a:pt x="10578" y="12739"/>
                    <a:pt x="10450" y="12795"/>
                    <a:pt x="10317" y="12829"/>
                  </a:cubicBezTo>
                  <a:cubicBezTo>
                    <a:pt x="10151" y="12870"/>
                    <a:pt x="9974" y="12873"/>
                    <a:pt x="9805" y="12882"/>
                  </a:cubicBezTo>
                  <a:cubicBezTo>
                    <a:pt x="9672" y="12889"/>
                    <a:pt x="9672" y="13081"/>
                    <a:pt x="9805" y="13087"/>
                  </a:cubicBezTo>
                  <a:cubicBezTo>
                    <a:pt x="9888" y="13092"/>
                    <a:pt x="9970" y="13095"/>
                    <a:pt x="10050" y="13095"/>
                  </a:cubicBezTo>
                  <a:cubicBezTo>
                    <a:pt x="10271" y="13095"/>
                    <a:pt x="10484" y="13073"/>
                    <a:pt x="10690" y="12997"/>
                  </a:cubicBezTo>
                  <a:lnTo>
                    <a:pt x="10690" y="12997"/>
                  </a:lnTo>
                  <a:cubicBezTo>
                    <a:pt x="10653" y="13664"/>
                    <a:pt x="10615" y="14334"/>
                    <a:pt x="10578" y="15000"/>
                  </a:cubicBezTo>
                  <a:cubicBezTo>
                    <a:pt x="10413" y="15044"/>
                    <a:pt x="10244" y="15094"/>
                    <a:pt x="10070" y="15116"/>
                  </a:cubicBezTo>
                  <a:cubicBezTo>
                    <a:pt x="9845" y="15143"/>
                    <a:pt x="9615" y="15151"/>
                    <a:pt x="9388" y="15157"/>
                  </a:cubicBezTo>
                  <a:cubicBezTo>
                    <a:pt x="9245" y="15163"/>
                    <a:pt x="9245" y="15378"/>
                    <a:pt x="9388" y="15380"/>
                  </a:cubicBezTo>
                  <a:cubicBezTo>
                    <a:pt x="9544" y="15385"/>
                    <a:pt x="9720" y="15394"/>
                    <a:pt x="9900" y="15394"/>
                  </a:cubicBezTo>
                  <a:cubicBezTo>
                    <a:pt x="10124" y="15394"/>
                    <a:pt x="10355" y="15379"/>
                    <a:pt x="10562" y="15321"/>
                  </a:cubicBezTo>
                  <a:lnTo>
                    <a:pt x="10562" y="15321"/>
                  </a:lnTo>
                  <a:cubicBezTo>
                    <a:pt x="10528" y="15941"/>
                    <a:pt x="10497" y="16561"/>
                    <a:pt x="10462" y="17181"/>
                  </a:cubicBezTo>
                  <a:cubicBezTo>
                    <a:pt x="10397" y="17179"/>
                    <a:pt x="10332" y="17178"/>
                    <a:pt x="10267" y="17178"/>
                  </a:cubicBezTo>
                  <a:cubicBezTo>
                    <a:pt x="9836" y="17178"/>
                    <a:pt x="9396" y="17218"/>
                    <a:pt x="8974" y="17231"/>
                  </a:cubicBezTo>
                  <a:cubicBezTo>
                    <a:pt x="8824" y="17234"/>
                    <a:pt x="8824" y="17456"/>
                    <a:pt x="8974" y="17462"/>
                  </a:cubicBezTo>
                  <a:cubicBezTo>
                    <a:pt x="9393" y="17472"/>
                    <a:pt x="9831" y="17514"/>
                    <a:pt x="10261" y="17514"/>
                  </a:cubicBezTo>
                  <a:cubicBezTo>
                    <a:pt x="10323" y="17514"/>
                    <a:pt x="10386" y="17513"/>
                    <a:pt x="10448" y="17511"/>
                  </a:cubicBezTo>
                  <a:lnTo>
                    <a:pt x="10448" y="17511"/>
                  </a:lnTo>
                  <a:lnTo>
                    <a:pt x="10344" y="19465"/>
                  </a:lnTo>
                  <a:cubicBezTo>
                    <a:pt x="10250" y="19467"/>
                    <a:pt x="10154" y="19477"/>
                    <a:pt x="10060" y="19479"/>
                  </a:cubicBezTo>
                  <a:lnTo>
                    <a:pt x="9388" y="19508"/>
                  </a:lnTo>
                  <a:cubicBezTo>
                    <a:pt x="9233" y="19514"/>
                    <a:pt x="9233" y="19744"/>
                    <a:pt x="9388" y="19750"/>
                  </a:cubicBezTo>
                  <a:lnTo>
                    <a:pt x="10060" y="19779"/>
                  </a:lnTo>
                  <a:cubicBezTo>
                    <a:pt x="10148" y="19785"/>
                    <a:pt x="10238" y="19791"/>
                    <a:pt x="10329" y="19793"/>
                  </a:cubicBezTo>
                  <a:lnTo>
                    <a:pt x="10282" y="20690"/>
                  </a:lnTo>
                  <a:cubicBezTo>
                    <a:pt x="10266" y="20983"/>
                    <a:pt x="10248" y="21273"/>
                    <a:pt x="10229" y="21563"/>
                  </a:cubicBezTo>
                  <a:cubicBezTo>
                    <a:pt x="10095" y="21542"/>
                    <a:pt x="9958" y="21535"/>
                    <a:pt x="9821" y="21535"/>
                  </a:cubicBezTo>
                  <a:cubicBezTo>
                    <a:pt x="9538" y="21535"/>
                    <a:pt x="9251" y="21567"/>
                    <a:pt x="8974" y="21582"/>
                  </a:cubicBezTo>
                  <a:cubicBezTo>
                    <a:pt x="8812" y="21588"/>
                    <a:pt x="8812" y="21821"/>
                    <a:pt x="8974" y="21831"/>
                  </a:cubicBezTo>
                  <a:cubicBezTo>
                    <a:pt x="9252" y="21843"/>
                    <a:pt x="9537" y="21875"/>
                    <a:pt x="9819" y="21875"/>
                  </a:cubicBezTo>
                  <a:cubicBezTo>
                    <a:pt x="9951" y="21875"/>
                    <a:pt x="10082" y="21868"/>
                    <a:pt x="10211" y="21849"/>
                  </a:cubicBezTo>
                  <a:lnTo>
                    <a:pt x="10211" y="21849"/>
                  </a:lnTo>
                  <a:cubicBezTo>
                    <a:pt x="10176" y="22413"/>
                    <a:pt x="10136" y="22977"/>
                    <a:pt x="10095" y="23540"/>
                  </a:cubicBezTo>
                  <a:cubicBezTo>
                    <a:pt x="10017" y="23572"/>
                    <a:pt x="9936" y="23607"/>
                    <a:pt x="9856" y="23637"/>
                  </a:cubicBezTo>
                  <a:cubicBezTo>
                    <a:pt x="9720" y="23685"/>
                    <a:pt x="9584" y="23706"/>
                    <a:pt x="9448" y="23706"/>
                  </a:cubicBezTo>
                  <a:cubicBezTo>
                    <a:pt x="9303" y="23706"/>
                    <a:pt x="9158" y="23682"/>
                    <a:pt x="9011" y="23644"/>
                  </a:cubicBezTo>
                  <a:cubicBezTo>
                    <a:pt x="8996" y="23640"/>
                    <a:pt x="8981" y="23638"/>
                    <a:pt x="8967" y="23638"/>
                  </a:cubicBezTo>
                  <a:cubicBezTo>
                    <a:pt x="8819" y="23638"/>
                    <a:pt x="8774" y="23867"/>
                    <a:pt x="8936" y="23921"/>
                  </a:cubicBezTo>
                  <a:cubicBezTo>
                    <a:pt x="9125" y="23985"/>
                    <a:pt x="9324" y="24018"/>
                    <a:pt x="9521" y="24018"/>
                  </a:cubicBezTo>
                  <a:cubicBezTo>
                    <a:pt x="9708" y="24018"/>
                    <a:pt x="9893" y="23989"/>
                    <a:pt x="10066" y="23927"/>
                  </a:cubicBezTo>
                  <a:lnTo>
                    <a:pt x="10066" y="23927"/>
                  </a:lnTo>
                  <a:cubicBezTo>
                    <a:pt x="10035" y="24316"/>
                    <a:pt x="10007" y="24703"/>
                    <a:pt x="9980" y="25089"/>
                  </a:cubicBezTo>
                  <a:lnTo>
                    <a:pt x="9970" y="25089"/>
                  </a:lnTo>
                  <a:cubicBezTo>
                    <a:pt x="9758" y="25151"/>
                    <a:pt x="9565" y="25269"/>
                    <a:pt x="9360" y="25353"/>
                  </a:cubicBezTo>
                  <a:cubicBezTo>
                    <a:pt x="9104" y="25457"/>
                    <a:pt x="8833" y="25504"/>
                    <a:pt x="8559" y="25519"/>
                  </a:cubicBezTo>
                  <a:cubicBezTo>
                    <a:pt x="8388" y="25528"/>
                    <a:pt x="8385" y="25780"/>
                    <a:pt x="8559" y="25784"/>
                  </a:cubicBezTo>
                  <a:cubicBezTo>
                    <a:pt x="8578" y="25784"/>
                    <a:pt x="8597" y="25785"/>
                    <a:pt x="8616" y="25785"/>
                  </a:cubicBezTo>
                  <a:cubicBezTo>
                    <a:pt x="9061" y="25785"/>
                    <a:pt x="9560" y="25690"/>
                    <a:pt x="9951" y="25457"/>
                  </a:cubicBezTo>
                  <a:lnTo>
                    <a:pt x="9951" y="25457"/>
                  </a:lnTo>
                  <a:cubicBezTo>
                    <a:pt x="9911" y="25983"/>
                    <a:pt x="9870" y="26509"/>
                    <a:pt x="9833" y="27035"/>
                  </a:cubicBezTo>
                  <a:cubicBezTo>
                    <a:pt x="9705" y="27070"/>
                    <a:pt x="9578" y="27105"/>
                    <a:pt x="9447" y="27119"/>
                  </a:cubicBezTo>
                  <a:cubicBezTo>
                    <a:pt x="9223" y="27148"/>
                    <a:pt x="8992" y="27157"/>
                    <a:pt x="8765" y="27170"/>
                  </a:cubicBezTo>
                  <a:cubicBezTo>
                    <a:pt x="8581" y="27178"/>
                    <a:pt x="8581" y="27447"/>
                    <a:pt x="8765" y="27456"/>
                  </a:cubicBezTo>
                  <a:cubicBezTo>
                    <a:pt x="8930" y="27465"/>
                    <a:pt x="9121" y="27478"/>
                    <a:pt x="9317" y="27478"/>
                  </a:cubicBezTo>
                  <a:cubicBezTo>
                    <a:pt x="9480" y="27478"/>
                    <a:pt x="9645" y="27469"/>
                    <a:pt x="9802" y="27441"/>
                  </a:cubicBezTo>
                  <a:lnTo>
                    <a:pt x="9802" y="27441"/>
                  </a:lnTo>
                  <a:cubicBezTo>
                    <a:pt x="9778" y="27787"/>
                    <a:pt x="9749" y="28126"/>
                    <a:pt x="9709" y="28457"/>
                  </a:cubicBezTo>
                  <a:cubicBezTo>
                    <a:pt x="9678" y="28424"/>
                    <a:pt x="9635" y="28405"/>
                    <a:pt x="9591" y="28405"/>
                  </a:cubicBezTo>
                  <a:cubicBezTo>
                    <a:pt x="9554" y="28405"/>
                    <a:pt x="9517" y="28419"/>
                    <a:pt x="9488" y="28450"/>
                  </a:cubicBezTo>
                  <a:cubicBezTo>
                    <a:pt x="9123" y="28822"/>
                    <a:pt x="8662" y="29011"/>
                    <a:pt x="8142" y="29055"/>
                  </a:cubicBezTo>
                  <a:cubicBezTo>
                    <a:pt x="7980" y="29067"/>
                    <a:pt x="7977" y="29304"/>
                    <a:pt x="8142" y="29310"/>
                  </a:cubicBezTo>
                  <a:cubicBezTo>
                    <a:pt x="8170" y="29311"/>
                    <a:pt x="8201" y="29312"/>
                    <a:pt x="8232" y="29312"/>
                  </a:cubicBezTo>
                  <a:cubicBezTo>
                    <a:pt x="8688" y="29312"/>
                    <a:pt x="9397" y="29177"/>
                    <a:pt x="9662" y="28781"/>
                  </a:cubicBezTo>
                  <a:lnTo>
                    <a:pt x="9662" y="28781"/>
                  </a:lnTo>
                  <a:cubicBezTo>
                    <a:pt x="9441" y="30141"/>
                    <a:pt x="8892" y="31233"/>
                    <a:pt x="7105" y="31310"/>
                  </a:cubicBezTo>
                  <a:cubicBezTo>
                    <a:pt x="7073" y="31313"/>
                    <a:pt x="7049" y="31325"/>
                    <a:pt x="7020" y="31332"/>
                  </a:cubicBezTo>
                  <a:cubicBezTo>
                    <a:pt x="7018" y="31248"/>
                    <a:pt x="7018" y="31160"/>
                    <a:pt x="7018" y="31080"/>
                  </a:cubicBezTo>
                  <a:cubicBezTo>
                    <a:pt x="7036" y="26394"/>
                    <a:pt x="7157" y="21666"/>
                    <a:pt x="7526" y="16997"/>
                  </a:cubicBezTo>
                  <a:cubicBezTo>
                    <a:pt x="7822" y="13246"/>
                    <a:pt x="8741" y="9377"/>
                    <a:pt x="8161" y="5608"/>
                  </a:cubicBezTo>
                  <a:cubicBezTo>
                    <a:pt x="7984" y="4469"/>
                    <a:pt x="7514" y="3435"/>
                    <a:pt x="6819" y="3435"/>
                  </a:cubicBezTo>
                  <a:cubicBezTo>
                    <a:pt x="6559" y="3435"/>
                    <a:pt x="6266" y="3580"/>
                    <a:pt x="5946" y="3920"/>
                  </a:cubicBezTo>
                  <a:cubicBezTo>
                    <a:pt x="5918" y="3906"/>
                    <a:pt x="5886" y="3898"/>
                    <a:pt x="5854" y="3898"/>
                  </a:cubicBezTo>
                  <a:cubicBezTo>
                    <a:pt x="5785" y="3898"/>
                    <a:pt x="5718" y="3934"/>
                    <a:pt x="5703" y="4011"/>
                  </a:cubicBezTo>
                  <a:cubicBezTo>
                    <a:pt x="5687" y="4097"/>
                    <a:pt x="5672" y="4185"/>
                    <a:pt x="5656" y="4269"/>
                  </a:cubicBezTo>
                  <a:cubicBezTo>
                    <a:pt x="5640" y="4287"/>
                    <a:pt x="5627" y="4307"/>
                    <a:pt x="5613" y="4325"/>
                  </a:cubicBezTo>
                  <a:cubicBezTo>
                    <a:pt x="5544" y="4424"/>
                    <a:pt x="5554" y="4515"/>
                    <a:pt x="5597" y="4591"/>
                  </a:cubicBezTo>
                  <a:cubicBezTo>
                    <a:pt x="3978" y="13152"/>
                    <a:pt x="3950" y="22052"/>
                    <a:pt x="3919" y="30737"/>
                  </a:cubicBezTo>
                  <a:cubicBezTo>
                    <a:pt x="3915" y="30980"/>
                    <a:pt x="3913" y="31223"/>
                    <a:pt x="3906" y="31466"/>
                  </a:cubicBezTo>
                  <a:cubicBezTo>
                    <a:pt x="3772" y="31421"/>
                    <a:pt x="3642" y="31382"/>
                    <a:pt x="3535" y="31329"/>
                  </a:cubicBezTo>
                  <a:cubicBezTo>
                    <a:pt x="3533" y="31325"/>
                    <a:pt x="3529" y="31325"/>
                    <a:pt x="3527" y="31323"/>
                  </a:cubicBezTo>
                  <a:cubicBezTo>
                    <a:pt x="3564" y="31229"/>
                    <a:pt x="3533" y="31107"/>
                    <a:pt x="3415" y="31088"/>
                  </a:cubicBezTo>
                  <a:cubicBezTo>
                    <a:pt x="2483" y="30923"/>
                    <a:pt x="2043" y="29827"/>
                    <a:pt x="1788" y="28830"/>
                  </a:cubicBezTo>
                  <a:cubicBezTo>
                    <a:pt x="1816" y="28793"/>
                    <a:pt x="1822" y="28740"/>
                    <a:pt x="1794" y="28703"/>
                  </a:cubicBezTo>
                  <a:lnTo>
                    <a:pt x="1794" y="28703"/>
                  </a:lnTo>
                  <a:cubicBezTo>
                    <a:pt x="1845" y="28706"/>
                    <a:pt x="1894" y="28706"/>
                    <a:pt x="1944" y="28709"/>
                  </a:cubicBezTo>
                  <a:cubicBezTo>
                    <a:pt x="2072" y="28721"/>
                    <a:pt x="2223" y="28759"/>
                    <a:pt x="2363" y="28759"/>
                  </a:cubicBezTo>
                  <a:cubicBezTo>
                    <a:pt x="2468" y="28759"/>
                    <a:pt x="2566" y="28738"/>
                    <a:pt x="2645" y="28669"/>
                  </a:cubicBezTo>
                  <a:cubicBezTo>
                    <a:pt x="2708" y="28616"/>
                    <a:pt x="2704" y="28503"/>
                    <a:pt x="2645" y="28450"/>
                  </a:cubicBezTo>
                  <a:cubicBezTo>
                    <a:pt x="2649" y="28450"/>
                    <a:pt x="2651" y="28451"/>
                    <a:pt x="2653" y="28454"/>
                  </a:cubicBezTo>
                  <a:cubicBezTo>
                    <a:pt x="2644" y="28442"/>
                    <a:pt x="2633" y="28430"/>
                    <a:pt x="2622" y="28420"/>
                  </a:cubicBezTo>
                  <a:cubicBezTo>
                    <a:pt x="2579" y="28375"/>
                    <a:pt x="2526" y="28360"/>
                    <a:pt x="2469" y="28354"/>
                  </a:cubicBezTo>
                  <a:cubicBezTo>
                    <a:pt x="2369" y="28336"/>
                    <a:pt x="2264" y="28336"/>
                    <a:pt x="2161" y="28332"/>
                  </a:cubicBezTo>
                  <a:cubicBezTo>
                    <a:pt x="2047" y="28328"/>
                    <a:pt x="1931" y="28324"/>
                    <a:pt x="1814" y="28324"/>
                  </a:cubicBezTo>
                  <a:cubicBezTo>
                    <a:pt x="1766" y="28324"/>
                    <a:pt x="1718" y="28324"/>
                    <a:pt x="1669" y="28326"/>
                  </a:cubicBezTo>
                  <a:cubicBezTo>
                    <a:pt x="1626" y="28124"/>
                    <a:pt x="1585" y="27930"/>
                    <a:pt x="1550" y="27768"/>
                  </a:cubicBezTo>
                  <a:cubicBezTo>
                    <a:pt x="1511" y="27569"/>
                    <a:pt x="1476" y="27370"/>
                    <a:pt x="1438" y="27170"/>
                  </a:cubicBezTo>
                  <a:lnTo>
                    <a:pt x="1438" y="27170"/>
                  </a:lnTo>
                  <a:cubicBezTo>
                    <a:pt x="1556" y="27198"/>
                    <a:pt x="1677" y="27214"/>
                    <a:pt x="1797" y="27214"/>
                  </a:cubicBezTo>
                  <a:cubicBezTo>
                    <a:pt x="2027" y="27214"/>
                    <a:pt x="2251" y="27154"/>
                    <a:pt x="2436" y="27003"/>
                  </a:cubicBezTo>
                  <a:cubicBezTo>
                    <a:pt x="2552" y="26906"/>
                    <a:pt x="2438" y="26754"/>
                    <a:pt x="2316" y="26754"/>
                  </a:cubicBezTo>
                  <a:cubicBezTo>
                    <a:pt x="2308" y="26754"/>
                    <a:pt x="2300" y="26755"/>
                    <a:pt x="2292" y="26756"/>
                  </a:cubicBezTo>
                  <a:cubicBezTo>
                    <a:pt x="2136" y="26784"/>
                    <a:pt x="1997" y="26850"/>
                    <a:pt x="1844" y="26881"/>
                  </a:cubicBezTo>
                  <a:cubicBezTo>
                    <a:pt x="1791" y="26892"/>
                    <a:pt x="1738" y="26896"/>
                    <a:pt x="1685" y="26896"/>
                  </a:cubicBezTo>
                  <a:cubicBezTo>
                    <a:pt x="1583" y="26896"/>
                    <a:pt x="1480" y="26879"/>
                    <a:pt x="1379" y="26852"/>
                  </a:cubicBezTo>
                  <a:cubicBezTo>
                    <a:pt x="1289" y="26298"/>
                    <a:pt x="1221" y="25741"/>
                    <a:pt x="1164" y="25180"/>
                  </a:cubicBezTo>
                  <a:lnTo>
                    <a:pt x="1164" y="25180"/>
                  </a:lnTo>
                  <a:lnTo>
                    <a:pt x="1663" y="25198"/>
                  </a:lnTo>
                  <a:cubicBezTo>
                    <a:pt x="1753" y="25201"/>
                    <a:pt x="1847" y="25215"/>
                    <a:pt x="1936" y="25215"/>
                  </a:cubicBezTo>
                  <a:cubicBezTo>
                    <a:pt x="2039" y="25215"/>
                    <a:pt x="2136" y="25197"/>
                    <a:pt x="2217" y="25124"/>
                  </a:cubicBezTo>
                  <a:cubicBezTo>
                    <a:pt x="2270" y="25077"/>
                    <a:pt x="2270" y="24980"/>
                    <a:pt x="2217" y="24934"/>
                  </a:cubicBezTo>
                  <a:cubicBezTo>
                    <a:pt x="2137" y="24860"/>
                    <a:pt x="2045" y="24843"/>
                    <a:pt x="1947" y="24843"/>
                  </a:cubicBezTo>
                  <a:cubicBezTo>
                    <a:pt x="1875" y="24843"/>
                    <a:pt x="1799" y="24853"/>
                    <a:pt x="1722" y="24855"/>
                  </a:cubicBezTo>
                  <a:cubicBezTo>
                    <a:pt x="1526" y="24865"/>
                    <a:pt x="1331" y="24871"/>
                    <a:pt x="1136" y="24877"/>
                  </a:cubicBezTo>
                  <a:cubicBezTo>
                    <a:pt x="1015" y="23507"/>
                    <a:pt x="980" y="22123"/>
                    <a:pt x="962" y="20763"/>
                  </a:cubicBezTo>
                  <a:cubicBezTo>
                    <a:pt x="942" y="19182"/>
                    <a:pt x="958" y="17598"/>
                    <a:pt x="1015" y="16010"/>
                  </a:cubicBezTo>
                  <a:lnTo>
                    <a:pt x="1442" y="16028"/>
                  </a:lnTo>
                  <a:cubicBezTo>
                    <a:pt x="1581" y="16033"/>
                    <a:pt x="1745" y="16070"/>
                    <a:pt x="1899" y="16070"/>
                  </a:cubicBezTo>
                  <a:cubicBezTo>
                    <a:pt x="2003" y="16070"/>
                    <a:pt x="2102" y="16054"/>
                    <a:pt x="2185" y="16000"/>
                  </a:cubicBezTo>
                  <a:cubicBezTo>
                    <a:pt x="2270" y="15952"/>
                    <a:pt x="2270" y="15830"/>
                    <a:pt x="2185" y="15782"/>
                  </a:cubicBezTo>
                  <a:cubicBezTo>
                    <a:pt x="2105" y="15731"/>
                    <a:pt x="2014" y="15715"/>
                    <a:pt x="1920" y="15715"/>
                  </a:cubicBezTo>
                  <a:cubicBezTo>
                    <a:pt x="1791" y="15715"/>
                    <a:pt x="1657" y="15744"/>
                    <a:pt x="1535" y="15751"/>
                  </a:cubicBezTo>
                  <a:cubicBezTo>
                    <a:pt x="1364" y="15763"/>
                    <a:pt x="1192" y="15769"/>
                    <a:pt x="1023" y="15776"/>
                  </a:cubicBezTo>
                  <a:cubicBezTo>
                    <a:pt x="1043" y="15240"/>
                    <a:pt x="1070" y="14701"/>
                    <a:pt x="1102" y="14165"/>
                  </a:cubicBezTo>
                  <a:cubicBezTo>
                    <a:pt x="1370" y="14173"/>
                    <a:pt x="1663" y="14210"/>
                    <a:pt x="1946" y="14210"/>
                  </a:cubicBezTo>
                  <a:cubicBezTo>
                    <a:pt x="2092" y="14210"/>
                    <a:pt x="2236" y="14200"/>
                    <a:pt x="2372" y="14171"/>
                  </a:cubicBezTo>
                  <a:cubicBezTo>
                    <a:pt x="2519" y="14140"/>
                    <a:pt x="2519" y="13903"/>
                    <a:pt x="2372" y="13873"/>
                  </a:cubicBezTo>
                  <a:cubicBezTo>
                    <a:pt x="2235" y="13844"/>
                    <a:pt x="2090" y="13835"/>
                    <a:pt x="1943" y="13835"/>
                  </a:cubicBezTo>
                  <a:cubicBezTo>
                    <a:pt x="1667" y="13835"/>
                    <a:pt x="1381" y="13869"/>
                    <a:pt x="1117" y="13879"/>
                  </a:cubicBezTo>
                  <a:cubicBezTo>
                    <a:pt x="1145" y="13436"/>
                    <a:pt x="1180" y="12997"/>
                    <a:pt x="1211" y="12556"/>
                  </a:cubicBezTo>
                  <a:cubicBezTo>
                    <a:pt x="1396" y="12625"/>
                    <a:pt x="1595" y="12668"/>
                    <a:pt x="1791" y="12668"/>
                  </a:cubicBezTo>
                  <a:cubicBezTo>
                    <a:pt x="2007" y="12668"/>
                    <a:pt x="2219" y="12616"/>
                    <a:pt x="2403" y="12487"/>
                  </a:cubicBezTo>
                  <a:cubicBezTo>
                    <a:pt x="2525" y="12405"/>
                    <a:pt x="2473" y="12216"/>
                    <a:pt x="2336" y="12216"/>
                  </a:cubicBezTo>
                  <a:cubicBezTo>
                    <a:pt x="2322" y="12216"/>
                    <a:pt x="2307" y="12218"/>
                    <a:pt x="2291" y="12222"/>
                  </a:cubicBezTo>
                  <a:cubicBezTo>
                    <a:pt x="2142" y="12262"/>
                    <a:pt x="1999" y="12321"/>
                    <a:pt x="1843" y="12352"/>
                  </a:cubicBezTo>
                  <a:cubicBezTo>
                    <a:pt x="1787" y="12365"/>
                    <a:pt x="1730" y="12370"/>
                    <a:pt x="1672" y="12370"/>
                  </a:cubicBezTo>
                  <a:cubicBezTo>
                    <a:pt x="1523" y="12370"/>
                    <a:pt x="1371" y="12333"/>
                    <a:pt x="1229" y="12281"/>
                  </a:cubicBezTo>
                  <a:cubicBezTo>
                    <a:pt x="1280" y="11652"/>
                    <a:pt x="1339" y="11023"/>
                    <a:pt x="1401" y="10394"/>
                  </a:cubicBezTo>
                  <a:cubicBezTo>
                    <a:pt x="1428" y="10420"/>
                    <a:pt x="1462" y="10436"/>
                    <a:pt x="1500" y="10437"/>
                  </a:cubicBezTo>
                  <a:cubicBezTo>
                    <a:pt x="1622" y="10441"/>
                    <a:pt x="1780" y="10451"/>
                    <a:pt x="1945" y="10451"/>
                  </a:cubicBezTo>
                  <a:cubicBezTo>
                    <a:pt x="2303" y="10451"/>
                    <a:pt x="2699" y="10404"/>
                    <a:pt x="2862" y="10145"/>
                  </a:cubicBezTo>
                  <a:cubicBezTo>
                    <a:pt x="2905" y="10080"/>
                    <a:pt x="2868" y="9961"/>
                    <a:pt x="2781" y="9949"/>
                  </a:cubicBezTo>
                  <a:cubicBezTo>
                    <a:pt x="2755" y="9945"/>
                    <a:pt x="2730" y="9943"/>
                    <a:pt x="2706" y="9943"/>
                  </a:cubicBezTo>
                  <a:cubicBezTo>
                    <a:pt x="2548" y="9943"/>
                    <a:pt x="2417" y="10014"/>
                    <a:pt x="2254" y="10058"/>
                  </a:cubicBezTo>
                  <a:cubicBezTo>
                    <a:pt x="2011" y="10123"/>
                    <a:pt x="1750" y="10127"/>
                    <a:pt x="1500" y="10135"/>
                  </a:cubicBezTo>
                  <a:cubicBezTo>
                    <a:pt x="1473" y="10135"/>
                    <a:pt x="1448" y="10144"/>
                    <a:pt x="1425" y="10158"/>
                  </a:cubicBezTo>
                  <a:cubicBezTo>
                    <a:pt x="1490" y="9543"/>
                    <a:pt x="1559" y="8930"/>
                    <a:pt x="1637" y="8316"/>
                  </a:cubicBezTo>
                  <a:cubicBezTo>
                    <a:pt x="1659" y="8331"/>
                    <a:pt x="1683" y="8339"/>
                    <a:pt x="1709" y="8342"/>
                  </a:cubicBezTo>
                  <a:cubicBezTo>
                    <a:pt x="2000" y="8347"/>
                    <a:pt x="2310" y="8381"/>
                    <a:pt x="2611" y="8381"/>
                  </a:cubicBezTo>
                  <a:cubicBezTo>
                    <a:pt x="2741" y="8381"/>
                    <a:pt x="2870" y="8375"/>
                    <a:pt x="2995" y="8357"/>
                  </a:cubicBezTo>
                  <a:cubicBezTo>
                    <a:pt x="3142" y="8334"/>
                    <a:pt x="3142" y="8083"/>
                    <a:pt x="2995" y="8061"/>
                  </a:cubicBezTo>
                  <a:cubicBezTo>
                    <a:pt x="2867" y="8043"/>
                    <a:pt x="2735" y="8036"/>
                    <a:pt x="2601" y="8036"/>
                  </a:cubicBezTo>
                  <a:cubicBezTo>
                    <a:pt x="2303" y="8036"/>
                    <a:pt x="1997" y="8069"/>
                    <a:pt x="1709" y="8076"/>
                  </a:cubicBezTo>
                  <a:cubicBezTo>
                    <a:pt x="1695" y="8077"/>
                    <a:pt x="1681" y="8080"/>
                    <a:pt x="1668" y="8085"/>
                  </a:cubicBezTo>
                  <a:cubicBezTo>
                    <a:pt x="1727" y="7625"/>
                    <a:pt x="1796" y="7163"/>
                    <a:pt x="1864" y="6705"/>
                  </a:cubicBezTo>
                  <a:cubicBezTo>
                    <a:pt x="2143" y="6717"/>
                    <a:pt x="2427" y="6739"/>
                    <a:pt x="2708" y="6739"/>
                  </a:cubicBezTo>
                  <a:cubicBezTo>
                    <a:pt x="2875" y="6739"/>
                    <a:pt x="3041" y="6731"/>
                    <a:pt x="3203" y="6708"/>
                  </a:cubicBezTo>
                  <a:cubicBezTo>
                    <a:pt x="3366" y="6684"/>
                    <a:pt x="3366" y="6409"/>
                    <a:pt x="3203" y="6388"/>
                  </a:cubicBezTo>
                  <a:cubicBezTo>
                    <a:pt x="3038" y="6363"/>
                    <a:pt x="2869" y="6355"/>
                    <a:pt x="2698" y="6355"/>
                  </a:cubicBezTo>
                  <a:cubicBezTo>
                    <a:pt x="2436" y="6355"/>
                    <a:pt x="2170" y="6375"/>
                    <a:pt x="1910" y="6388"/>
                  </a:cubicBezTo>
                  <a:cubicBezTo>
                    <a:pt x="1920" y="6331"/>
                    <a:pt x="1926" y="6275"/>
                    <a:pt x="1935" y="6219"/>
                  </a:cubicBezTo>
                  <a:cubicBezTo>
                    <a:pt x="2016" y="5685"/>
                    <a:pt x="2130" y="5156"/>
                    <a:pt x="2277" y="4636"/>
                  </a:cubicBezTo>
                  <a:cubicBezTo>
                    <a:pt x="2491" y="4647"/>
                    <a:pt x="2716" y="4667"/>
                    <a:pt x="2935" y="4667"/>
                  </a:cubicBezTo>
                  <a:cubicBezTo>
                    <a:pt x="3098" y="4667"/>
                    <a:pt x="3258" y="4656"/>
                    <a:pt x="3408" y="4622"/>
                  </a:cubicBezTo>
                  <a:cubicBezTo>
                    <a:pt x="3558" y="4587"/>
                    <a:pt x="3558" y="4354"/>
                    <a:pt x="3408" y="4319"/>
                  </a:cubicBezTo>
                  <a:cubicBezTo>
                    <a:pt x="3262" y="4284"/>
                    <a:pt x="3107" y="4273"/>
                    <a:pt x="2948" y="4273"/>
                  </a:cubicBezTo>
                  <a:cubicBezTo>
                    <a:pt x="2760" y="4273"/>
                    <a:pt x="2568" y="4289"/>
                    <a:pt x="2383" y="4301"/>
                  </a:cubicBezTo>
                  <a:cubicBezTo>
                    <a:pt x="2869" y="2849"/>
                    <a:pt x="3717" y="1615"/>
                    <a:pt x="5333" y="933"/>
                  </a:cubicBezTo>
                  <a:cubicBezTo>
                    <a:pt x="5838" y="720"/>
                    <a:pt x="6446" y="614"/>
                    <a:pt x="7078" y="614"/>
                  </a:cubicBezTo>
                  <a:close/>
                  <a:moveTo>
                    <a:pt x="6792" y="4094"/>
                  </a:moveTo>
                  <a:cubicBezTo>
                    <a:pt x="7422" y="4094"/>
                    <a:pt x="7551" y="5864"/>
                    <a:pt x="7594" y="6521"/>
                  </a:cubicBezTo>
                  <a:cubicBezTo>
                    <a:pt x="7694" y="8044"/>
                    <a:pt x="7613" y="9573"/>
                    <a:pt x="7488" y="11094"/>
                  </a:cubicBezTo>
                  <a:cubicBezTo>
                    <a:pt x="7198" y="14618"/>
                    <a:pt x="6767" y="18091"/>
                    <a:pt x="6608" y="21628"/>
                  </a:cubicBezTo>
                  <a:cubicBezTo>
                    <a:pt x="6461" y="25008"/>
                    <a:pt x="6610" y="28450"/>
                    <a:pt x="6343" y="31814"/>
                  </a:cubicBezTo>
                  <a:cubicBezTo>
                    <a:pt x="6259" y="32858"/>
                    <a:pt x="6402" y="33997"/>
                    <a:pt x="6371" y="35097"/>
                  </a:cubicBezTo>
                  <a:cubicBezTo>
                    <a:pt x="6153" y="35097"/>
                    <a:pt x="5936" y="35102"/>
                    <a:pt x="5721" y="35102"/>
                  </a:cubicBezTo>
                  <a:cubicBezTo>
                    <a:pt x="5305" y="35102"/>
                    <a:pt x="4892" y="35083"/>
                    <a:pt x="4477" y="34973"/>
                  </a:cubicBezTo>
                  <a:cubicBezTo>
                    <a:pt x="4434" y="34277"/>
                    <a:pt x="4440" y="33580"/>
                    <a:pt x="4456" y="32885"/>
                  </a:cubicBezTo>
                  <a:cubicBezTo>
                    <a:pt x="4508" y="30234"/>
                    <a:pt x="4487" y="27584"/>
                    <a:pt x="4530" y="24932"/>
                  </a:cubicBezTo>
                  <a:cubicBezTo>
                    <a:pt x="4636" y="18158"/>
                    <a:pt x="5140" y="11442"/>
                    <a:pt x="5944" y="4720"/>
                  </a:cubicBezTo>
                  <a:cubicBezTo>
                    <a:pt x="6009" y="4704"/>
                    <a:pt x="6065" y="4668"/>
                    <a:pt x="6106" y="4615"/>
                  </a:cubicBezTo>
                  <a:cubicBezTo>
                    <a:pt x="6384" y="4244"/>
                    <a:pt x="6609" y="4094"/>
                    <a:pt x="6792" y="4094"/>
                  </a:cubicBezTo>
                  <a:close/>
                  <a:moveTo>
                    <a:pt x="7237" y="1"/>
                  </a:moveTo>
                  <a:cubicBezTo>
                    <a:pt x="6348" y="1"/>
                    <a:pt x="5469" y="172"/>
                    <a:pt x="4732" y="485"/>
                  </a:cubicBezTo>
                  <a:cubicBezTo>
                    <a:pt x="866" y="2123"/>
                    <a:pt x="987" y="7892"/>
                    <a:pt x="689" y="11347"/>
                  </a:cubicBezTo>
                  <a:cubicBezTo>
                    <a:pt x="252" y="16417"/>
                    <a:pt x="1" y="21672"/>
                    <a:pt x="732" y="26727"/>
                  </a:cubicBezTo>
                  <a:cubicBezTo>
                    <a:pt x="910" y="27962"/>
                    <a:pt x="1262" y="30581"/>
                    <a:pt x="2661" y="31266"/>
                  </a:cubicBezTo>
                  <a:cubicBezTo>
                    <a:pt x="2841" y="31484"/>
                    <a:pt x="3041" y="31684"/>
                    <a:pt x="3252" y="31817"/>
                  </a:cubicBezTo>
                  <a:cubicBezTo>
                    <a:pt x="3399" y="31915"/>
                    <a:pt x="3648" y="32073"/>
                    <a:pt x="3891" y="32142"/>
                  </a:cubicBezTo>
                  <a:cubicBezTo>
                    <a:pt x="3844" y="33730"/>
                    <a:pt x="3797" y="35341"/>
                    <a:pt x="4166" y="36882"/>
                  </a:cubicBezTo>
                  <a:cubicBezTo>
                    <a:pt x="4354" y="37675"/>
                    <a:pt x="4913" y="38198"/>
                    <a:pt x="5481" y="38198"/>
                  </a:cubicBezTo>
                  <a:cubicBezTo>
                    <a:pt x="5877" y="38198"/>
                    <a:pt x="6277" y="37943"/>
                    <a:pt x="6557" y="37346"/>
                  </a:cubicBezTo>
                  <a:cubicBezTo>
                    <a:pt x="7251" y="35867"/>
                    <a:pt x="7100" y="33783"/>
                    <a:pt x="7037" y="32027"/>
                  </a:cubicBezTo>
                  <a:lnTo>
                    <a:pt x="7037" y="32027"/>
                  </a:lnTo>
                  <a:cubicBezTo>
                    <a:pt x="7059" y="32029"/>
                    <a:pt x="7075" y="32036"/>
                    <a:pt x="7094" y="32036"/>
                  </a:cubicBezTo>
                  <a:cubicBezTo>
                    <a:pt x="7098" y="32036"/>
                    <a:pt x="7102" y="32036"/>
                    <a:pt x="7106" y="32035"/>
                  </a:cubicBezTo>
                  <a:cubicBezTo>
                    <a:pt x="10087" y="31901"/>
                    <a:pt x="10373" y="29522"/>
                    <a:pt x="10550" y="27036"/>
                  </a:cubicBezTo>
                  <a:cubicBezTo>
                    <a:pt x="10899" y="22164"/>
                    <a:pt x="11142" y="17292"/>
                    <a:pt x="11401" y="12415"/>
                  </a:cubicBezTo>
                  <a:cubicBezTo>
                    <a:pt x="11520" y="10209"/>
                    <a:pt x="11710" y="8007"/>
                    <a:pt x="11871" y="5802"/>
                  </a:cubicBezTo>
                  <a:cubicBezTo>
                    <a:pt x="11953" y="4655"/>
                    <a:pt x="12112" y="3262"/>
                    <a:pt x="11557" y="2194"/>
                  </a:cubicBezTo>
                  <a:lnTo>
                    <a:pt x="11557" y="2195"/>
                  </a:lnTo>
                  <a:cubicBezTo>
                    <a:pt x="10755" y="658"/>
                    <a:pt x="8979" y="1"/>
                    <a:pt x="723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8"/>
            <p:cNvSpPr/>
            <p:nvPr/>
          </p:nvSpPr>
          <p:spPr>
            <a:xfrm>
              <a:off x="-4750509" y="-3115552"/>
              <a:ext cx="131" cy="131"/>
            </a:xfrm>
            <a:custGeom>
              <a:avLst/>
              <a:gdLst/>
              <a:ahLst/>
              <a:cxnLst/>
              <a:rect l="l" t="t" r="r" b="b"/>
              <a:pathLst>
                <a:path w="7" h="7" extrusionOk="0">
                  <a:moveTo>
                    <a:pt x="1" y="1"/>
                  </a:moveTo>
                  <a:lnTo>
                    <a:pt x="1" y="1"/>
                  </a:lnTo>
                  <a:cubicBezTo>
                    <a:pt x="3" y="3"/>
                    <a:pt x="5" y="4"/>
                    <a:pt x="6" y="4"/>
                  </a:cubicBezTo>
                  <a:lnTo>
                    <a:pt x="6" y="4"/>
                  </a:lnTo>
                  <a:cubicBezTo>
                    <a:pt x="5" y="3"/>
                    <a:pt x="3" y="1"/>
                    <a:pt x="1" y="1"/>
                  </a:cubicBezTo>
                  <a:close/>
                  <a:moveTo>
                    <a:pt x="6" y="4"/>
                  </a:moveTo>
                  <a:lnTo>
                    <a:pt x="6" y="4"/>
                  </a:lnTo>
                  <a:cubicBezTo>
                    <a:pt x="7" y="6"/>
                    <a:pt x="7" y="7"/>
                    <a:pt x="7" y="7"/>
                  </a:cubicBezTo>
                  <a:cubicBezTo>
                    <a:pt x="7" y="6"/>
                    <a:pt x="7" y="5"/>
                    <a:pt x="6" y="4"/>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8"/>
            <p:cNvSpPr/>
            <p:nvPr/>
          </p:nvSpPr>
          <p:spPr>
            <a:xfrm>
              <a:off x="-4779876" y="-3222032"/>
              <a:ext cx="28413" cy="10950"/>
            </a:xfrm>
            <a:custGeom>
              <a:avLst/>
              <a:gdLst/>
              <a:ahLst/>
              <a:cxnLst/>
              <a:rect l="l" t="t" r="r" b="b"/>
              <a:pathLst>
                <a:path w="1518" h="585" extrusionOk="0">
                  <a:moveTo>
                    <a:pt x="809" y="0"/>
                  </a:moveTo>
                  <a:cubicBezTo>
                    <a:pt x="700" y="0"/>
                    <a:pt x="646" y="105"/>
                    <a:pt x="657" y="204"/>
                  </a:cubicBezTo>
                  <a:lnTo>
                    <a:pt x="209" y="231"/>
                  </a:lnTo>
                  <a:cubicBezTo>
                    <a:pt x="0" y="247"/>
                    <a:pt x="0" y="547"/>
                    <a:pt x="209" y="559"/>
                  </a:cubicBezTo>
                  <a:cubicBezTo>
                    <a:pt x="407" y="570"/>
                    <a:pt x="607" y="585"/>
                    <a:pt x="805" y="585"/>
                  </a:cubicBezTo>
                  <a:cubicBezTo>
                    <a:pt x="941" y="585"/>
                    <a:pt x="1077" y="578"/>
                    <a:pt x="1211" y="559"/>
                  </a:cubicBezTo>
                  <a:cubicBezTo>
                    <a:pt x="1380" y="535"/>
                    <a:pt x="1517" y="364"/>
                    <a:pt x="1415" y="198"/>
                  </a:cubicBezTo>
                  <a:cubicBezTo>
                    <a:pt x="1309" y="23"/>
                    <a:pt x="1009" y="27"/>
                    <a:pt x="831" y="2"/>
                  </a:cubicBezTo>
                  <a:cubicBezTo>
                    <a:pt x="823" y="1"/>
                    <a:pt x="816" y="0"/>
                    <a:pt x="80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8"/>
            <p:cNvSpPr/>
            <p:nvPr/>
          </p:nvSpPr>
          <p:spPr>
            <a:xfrm>
              <a:off x="-4779876" y="-3288476"/>
              <a:ext cx="26429" cy="7786"/>
            </a:xfrm>
            <a:custGeom>
              <a:avLst/>
              <a:gdLst/>
              <a:ahLst/>
              <a:cxnLst/>
              <a:rect l="l" t="t" r="r" b="b"/>
              <a:pathLst>
                <a:path w="1412" h="416" extrusionOk="0">
                  <a:moveTo>
                    <a:pt x="1048" y="1"/>
                  </a:moveTo>
                  <a:cubicBezTo>
                    <a:pt x="934" y="1"/>
                    <a:pt x="817" y="19"/>
                    <a:pt x="729" y="24"/>
                  </a:cubicBezTo>
                  <a:cubicBezTo>
                    <a:pt x="604" y="27"/>
                    <a:pt x="480" y="34"/>
                    <a:pt x="355" y="40"/>
                  </a:cubicBezTo>
                  <a:cubicBezTo>
                    <a:pt x="274" y="46"/>
                    <a:pt x="147" y="40"/>
                    <a:pt x="75" y="87"/>
                  </a:cubicBezTo>
                  <a:cubicBezTo>
                    <a:pt x="25" y="121"/>
                    <a:pt x="6" y="158"/>
                    <a:pt x="4" y="192"/>
                  </a:cubicBezTo>
                  <a:cubicBezTo>
                    <a:pt x="4" y="198"/>
                    <a:pt x="0" y="204"/>
                    <a:pt x="0" y="211"/>
                  </a:cubicBezTo>
                  <a:cubicBezTo>
                    <a:pt x="1" y="216"/>
                    <a:pt x="2" y="221"/>
                    <a:pt x="4" y="225"/>
                  </a:cubicBezTo>
                  <a:cubicBezTo>
                    <a:pt x="6" y="259"/>
                    <a:pt x="25" y="296"/>
                    <a:pt x="75" y="331"/>
                  </a:cubicBezTo>
                  <a:cubicBezTo>
                    <a:pt x="156" y="386"/>
                    <a:pt x="290" y="396"/>
                    <a:pt x="420" y="396"/>
                  </a:cubicBezTo>
                  <a:cubicBezTo>
                    <a:pt x="503" y="396"/>
                    <a:pt x="584" y="392"/>
                    <a:pt x="649" y="392"/>
                  </a:cubicBezTo>
                  <a:cubicBezTo>
                    <a:pt x="663" y="392"/>
                    <a:pt x="676" y="392"/>
                    <a:pt x="688" y="393"/>
                  </a:cubicBezTo>
                  <a:cubicBezTo>
                    <a:pt x="780" y="396"/>
                    <a:pt x="909" y="415"/>
                    <a:pt x="1032" y="415"/>
                  </a:cubicBezTo>
                  <a:cubicBezTo>
                    <a:pt x="1161" y="415"/>
                    <a:pt x="1284" y="395"/>
                    <a:pt x="1355" y="316"/>
                  </a:cubicBezTo>
                  <a:cubicBezTo>
                    <a:pt x="1411" y="254"/>
                    <a:pt x="1411" y="160"/>
                    <a:pt x="1355" y="100"/>
                  </a:cubicBezTo>
                  <a:cubicBezTo>
                    <a:pt x="1285" y="22"/>
                    <a:pt x="1169" y="1"/>
                    <a:pt x="104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8"/>
            <p:cNvSpPr/>
            <p:nvPr/>
          </p:nvSpPr>
          <p:spPr>
            <a:xfrm>
              <a:off x="-4779763" y="-3260233"/>
              <a:ext cx="23135" cy="13589"/>
            </a:xfrm>
            <a:custGeom>
              <a:avLst/>
              <a:gdLst/>
              <a:ahLst/>
              <a:cxnLst/>
              <a:rect l="l" t="t" r="r" b="b"/>
              <a:pathLst>
                <a:path w="1236" h="726" extrusionOk="0">
                  <a:moveTo>
                    <a:pt x="1029" y="0"/>
                  </a:moveTo>
                  <a:cubicBezTo>
                    <a:pt x="1005" y="0"/>
                    <a:pt x="980" y="6"/>
                    <a:pt x="956" y="18"/>
                  </a:cubicBezTo>
                  <a:cubicBezTo>
                    <a:pt x="713" y="149"/>
                    <a:pt x="496" y="392"/>
                    <a:pt x="203" y="410"/>
                  </a:cubicBezTo>
                  <a:cubicBezTo>
                    <a:pt x="8" y="426"/>
                    <a:pt x="0" y="725"/>
                    <a:pt x="201" y="725"/>
                  </a:cubicBezTo>
                  <a:cubicBezTo>
                    <a:pt x="202" y="725"/>
                    <a:pt x="203" y="725"/>
                    <a:pt x="203" y="725"/>
                  </a:cubicBezTo>
                  <a:cubicBezTo>
                    <a:pt x="374" y="722"/>
                    <a:pt x="531" y="659"/>
                    <a:pt x="682" y="594"/>
                  </a:cubicBezTo>
                  <a:cubicBezTo>
                    <a:pt x="872" y="510"/>
                    <a:pt x="1060" y="414"/>
                    <a:pt x="1168" y="230"/>
                  </a:cubicBezTo>
                  <a:cubicBezTo>
                    <a:pt x="1235" y="117"/>
                    <a:pt x="1140" y="0"/>
                    <a:pt x="102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8"/>
            <p:cNvSpPr/>
            <p:nvPr/>
          </p:nvSpPr>
          <p:spPr>
            <a:xfrm>
              <a:off x="-4779239" y="-3322747"/>
              <a:ext cx="19129" cy="6345"/>
            </a:xfrm>
            <a:custGeom>
              <a:avLst/>
              <a:gdLst/>
              <a:ahLst/>
              <a:cxnLst/>
              <a:rect l="l" t="t" r="r" b="b"/>
              <a:pathLst>
                <a:path w="1022" h="339" extrusionOk="0">
                  <a:moveTo>
                    <a:pt x="789" y="0"/>
                  </a:moveTo>
                  <a:cubicBezTo>
                    <a:pt x="777" y="0"/>
                    <a:pt x="765" y="1"/>
                    <a:pt x="752" y="3"/>
                  </a:cubicBezTo>
                  <a:cubicBezTo>
                    <a:pt x="564" y="28"/>
                    <a:pt x="365" y="24"/>
                    <a:pt x="175" y="35"/>
                  </a:cubicBezTo>
                  <a:cubicBezTo>
                    <a:pt x="1" y="44"/>
                    <a:pt x="1" y="296"/>
                    <a:pt x="175" y="306"/>
                  </a:cubicBezTo>
                  <a:cubicBezTo>
                    <a:pt x="365" y="314"/>
                    <a:pt x="564" y="312"/>
                    <a:pt x="752" y="336"/>
                  </a:cubicBezTo>
                  <a:cubicBezTo>
                    <a:pt x="765" y="338"/>
                    <a:pt x="778" y="339"/>
                    <a:pt x="790" y="339"/>
                  </a:cubicBezTo>
                  <a:cubicBezTo>
                    <a:pt x="1022" y="339"/>
                    <a:pt x="1022" y="0"/>
                    <a:pt x="78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8"/>
            <p:cNvSpPr/>
            <p:nvPr/>
          </p:nvSpPr>
          <p:spPr>
            <a:xfrm>
              <a:off x="-4828315" y="-3357466"/>
              <a:ext cx="20009" cy="131266"/>
            </a:xfrm>
            <a:custGeom>
              <a:avLst/>
              <a:gdLst/>
              <a:ahLst/>
              <a:cxnLst/>
              <a:rect l="l" t="t" r="r" b="b"/>
              <a:pathLst>
                <a:path w="1069" h="7013" extrusionOk="0">
                  <a:moveTo>
                    <a:pt x="514" y="1"/>
                  </a:moveTo>
                  <a:cubicBezTo>
                    <a:pt x="435" y="1"/>
                    <a:pt x="356" y="53"/>
                    <a:pt x="352" y="158"/>
                  </a:cubicBezTo>
                  <a:cubicBezTo>
                    <a:pt x="267" y="2335"/>
                    <a:pt x="0" y="4631"/>
                    <a:pt x="91" y="6801"/>
                  </a:cubicBezTo>
                  <a:cubicBezTo>
                    <a:pt x="95" y="6935"/>
                    <a:pt x="206" y="7012"/>
                    <a:pt x="314" y="7012"/>
                  </a:cubicBezTo>
                  <a:cubicBezTo>
                    <a:pt x="400" y="7012"/>
                    <a:pt x="485" y="6964"/>
                    <a:pt x="514" y="6858"/>
                  </a:cubicBezTo>
                  <a:cubicBezTo>
                    <a:pt x="1069" y="4823"/>
                    <a:pt x="757" y="2248"/>
                    <a:pt x="675" y="158"/>
                  </a:cubicBezTo>
                  <a:cubicBezTo>
                    <a:pt x="671" y="53"/>
                    <a:pt x="593" y="1"/>
                    <a:pt x="51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8"/>
            <p:cNvSpPr/>
            <p:nvPr/>
          </p:nvSpPr>
          <p:spPr>
            <a:xfrm>
              <a:off x="-4862828" y="-3360592"/>
              <a:ext cx="16340" cy="137349"/>
            </a:xfrm>
            <a:custGeom>
              <a:avLst/>
              <a:gdLst/>
              <a:ahLst/>
              <a:cxnLst/>
              <a:rect l="l" t="t" r="r" b="b"/>
              <a:pathLst>
                <a:path w="873" h="7338" extrusionOk="0">
                  <a:moveTo>
                    <a:pt x="680" y="1"/>
                  </a:moveTo>
                  <a:cubicBezTo>
                    <a:pt x="637" y="1"/>
                    <a:pt x="597" y="26"/>
                    <a:pt x="585" y="84"/>
                  </a:cubicBezTo>
                  <a:cubicBezTo>
                    <a:pt x="114" y="2421"/>
                    <a:pt x="0" y="4888"/>
                    <a:pt x="535" y="7221"/>
                  </a:cubicBezTo>
                  <a:cubicBezTo>
                    <a:pt x="555" y="7300"/>
                    <a:pt x="626" y="7337"/>
                    <a:pt x="697" y="7337"/>
                  </a:cubicBezTo>
                  <a:cubicBezTo>
                    <a:pt x="785" y="7337"/>
                    <a:pt x="873" y="7280"/>
                    <a:pt x="863" y="7177"/>
                  </a:cubicBezTo>
                  <a:cubicBezTo>
                    <a:pt x="608" y="4804"/>
                    <a:pt x="486" y="2520"/>
                    <a:pt x="806" y="147"/>
                  </a:cubicBezTo>
                  <a:cubicBezTo>
                    <a:pt x="818" y="60"/>
                    <a:pt x="745" y="1"/>
                    <a:pt x="68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 name="Google Shape;2105;p58"/>
          <p:cNvGrpSpPr/>
          <p:nvPr/>
        </p:nvGrpSpPr>
        <p:grpSpPr>
          <a:xfrm>
            <a:off x="5533967" y="4065967"/>
            <a:ext cx="766825" cy="541602"/>
            <a:chOff x="-5068994" y="-1500052"/>
            <a:chExt cx="924331" cy="652848"/>
          </a:xfrm>
        </p:grpSpPr>
        <p:sp>
          <p:nvSpPr>
            <p:cNvPr id="2106" name="Google Shape;2106;p58"/>
            <p:cNvSpPr/>
            <p:nvPr/>
          </p:nvSpPr>
          <p:spPr>
            <a:xfrm>
              <a:off x="-4759007" y="-1369428"/>
              <a:ext cx="358927" cy="431438"/>
            </a:xfrm>
            <a:custGeom>
              <a:avLst/>
              <a:gdLst/>
              <a:ahLst/>
              <a:cxnLst/>
              <a:rect l="l" t="t" r="r" b="b"/>
              <a:pathLst>
                <a:path w="19176" h="23050" extrusionOk="0">
                  <a:moveTo>
                    <a:pt x="2896" y="0"/>
                  </a:moveTo>
                  <a:cubicBezTo>
                    <a:pt x="1969" y="0"/>
                    <a:pt x="1044" y="135"/>
                    <a:pt x="110" y="247"/>
                  </a:cubicBezTo>
                  <a:cubicBezTo>
                    <a:pt x="0" y="4957"/>
                    <a:pt x="919" y="9510"/>
                    <a:pt x="1135" y="14195"/>
                  </a:cubicBezTo>
                  <a:cubicBezTo>
                    <a:pt x="1177" y="15133"/>
                    <a:pt x="1162" y="16113"/>
                    <a:pt x="1162" y="17105"/>
                  </a:cubicBezTo>
                  <a:cubicBezTo>
                    <a:pt x="1162" y="18965"/>
                    <a:pt x="1219" y="20854"/>
                    <a:pt x="1832" y="22530"/>
                  </a:cubicBezTo>
                  <a:cubicBezTo>
                    <a:pt x="3467" y="22524"/>
                    <a:pt x="5570" y="22483"/>
                    <a:pt x="6096" y="20584"/>
                  </a:cubicBezTo>
                  <a:cubicBezTo>
                    <a:pt x="6542" y="18971"/>
                    <a:pt x="6421" y="17220"/>
                    <a:pt x="6482" y="15559"/>
                  </a:cubicBezTo>
                  <a:cubicBezTo>
                    <a:pt x="6492" y="15376"/>
                    <a:pt x="6604" y="15208"/>
                    <a:pt x="6788" y="15161"/>
                  </a:cubicBezTo>
                  <a:cubicBezTo>
                    <a:pt x="8236" y="14776"/>
                    <a:pt x="9698" y="14706"/>
                    <a:pt x="11171" y="14706"/>
                  </a:cubicBezTo>
                  <a:cubicBezTo>
                    <a:pt x="11891" y="14706"/>
                    <a:pt x="12614" y="14723"/>
                    <a:pt x="13338" y="14728"/>
                  </a:cubicBezTo>
                  <a:cubicBezTo>
                    <a:pt x="13585" y="14728"/>
                    <a:pt x="13731" y="14918"/>
                    <a:pt x="13756" y="15145"/>
                  </a:cubicBezTo>
                  <a:cubicBezTo>
                    <a:pt x="13971" y="17167"/>
                    <a:pt x="13460" y="19214"/>
                    <a:pt x="13685" y="21241"/>
                  </a:cubicBezTo>
                  <a:cubicBezTo>
                    <a:pt x="13843" y="22724"/>
                    <a:pt x="14700" y="22954"/>
                    <a:pt x="16105" y="23022"/>
                  </a:cubicBezTo>
                  <a:cubicBezTo>
                    <a:pt x="16546" y="23043"/>
                    <a:pt x="16987" y="23050"/>
                    <a:pt x="17429" y="23050"/>
                  </a:cubicBezTo>
                  <a:cubicBezTo>
                    <a:pt x="17909" y="23050"/>
                    <a:pt x="18390" y="23042"/>
                    <a:pt x="18871" y="23036"/>
                  </a:cubicBezTo>
                  <a:cubicBezTo>
                    <a:pt x="18936" y="22608"/>
                    <a:pt x="19079" y="22179"/>
                    <a:pt x="19110" y="21746"/>
                  </a:cubicBezTo>
                  <a:cubicBezTo>
                    <a:pt x="19161" y="21017"/>
                    <a:pt x="19175" y="20291"/>
                    <a:pt x="19161" y="19559"/>
                  </a:cubicBezTo>
                  <a:cubicBezTo>
                    <a:pt x="19132" y="18002"/>
                    <a:pt x="19030" y="16450"/>
                    <a:pt x="18972" y="14892"/>
                  </a:cubicBezTo>
                  <a:cubicBezTo>
                    <a:pt x="18797" y="10292"/>
                    <a:pt x="18860" y="5619"/>
                    <a:pt x="19044" y="1013"/>
                  </a:cubicBezTo>
                  <a:lnTo>
                    <a:pt x="19040" y="1013"/>
                  </a:lnTo>
                  <a:cubicBezTo>
                    <a:pt x="17774" y="496"/>
                    <a:pt x="16411" y="185"/>
                    <a:pt x="15038" y="185"/>
                  </a:cubicBezTo>
                  <a:cubicBezTo>
                    <a:pt x="14683" y="185"/>
                    <a:pt x="14327" y="206"/>
                    <a:pt x="13972" y="249"/>
                  </a:cubicBezTo>
                  <a:cubicBezTo>
                    <a:pt x="13007" y="368"/>
                    <a:pt x="13372" y="1166"/>
                    <a:pt x="13449" y="1894"/>
                  </a:cubicBezTo>
                  <a:cubicBezTo>
                    <a:pt x="13539" y="2697"/>
                    <a:pt x="13646" y="3499"/>
                    <a:pt x="13754" y="4302"/>
                  </a:cubicBezTo>
                  <a:cubicBezTo>
                    <a:pt x="14085" y="6709"/>
                    <a:pt x="14363" y="9133"/>
                    <a:pt x="13740" y="11519"/>
                  </a:cubicBezTo>
                  <a:cubicBezTo>
                    <a:pt x="13689" y="11709"/>
                    <a:pt x="13521" y="11809"/>
                    <a:pt x="13338" y="11825"/>
                  </a:cubicBezTo>
                  <a:cubicBezTo>
                    <a:pt x="12240" y="11924"/>
                    <a:pt x="11149" y="12013"/>
                    <a:pt x="10064" y="12013"/>
                  </a:cubicBezTo>
                  <a:cubicBezTo>
                    <a:pt x="8897" y="12013"/>
                    <a:pt x="7737" y="11910"/>
                    <a:pt x="6582" y="11603"/>
                  </a:cubicBezTo>
                  <a:cubicBezTo>
                    <a:pt x="6385" y="11550"/>
                    <a:pt x="6298" y="11386"/>
                    <a:pt x="6273" y="11199"/>
                  </a:cubicBezTo>
                  <a:cubicBezTo>
                    <a:pt x="5972" y="8769"/>
                    <a:pt x="6635" y="6330"/>
                    <a:pt x="6513" y="3894"/>
                  </a:cubicBezTo>
                  <a:cubicBezTo>
                    <a:pt x="6442" y="2409"/>
                    <a:pt x="6161" y="502"/>
                    <a:pt x="4402" y="143"/>
                  </a:cubicBezTo>
                  <a:cubicBezTo>
                    <a:pt x="3898" y="40"/>
                    <a:pt x="3397" y="0"/>
                    <a:pt x="289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8"/>
            <p:cNvSpPr/>
            <p:nvPr/>
          </p:nvSpPr>
          <p:spPr>
            <a:xfrm>
              <a:off x="-4910743" y="-1482402"/>
              <a:ext cx="607289" cy="621365"/>
            </a:xfrm>
            <a:custGeom>
              <a:avLst/>
              <a:gdLst/>
              <a:ahLst/>
              <a:cxnLst/>
              <a:rect l="l" t="t" r="r" b="b"/>
              <a:pathLst>
                <a:path w="32445" h="33197" extrusionOk="0">
                  <a:moveTo>
                    <a:pt x="11532" y="5266"/>
                  </a:moveTo>
                  <a:cubicBezTo>
                    <a:pt x="12739" y="5266"/>
                    <a:pt x="13875" y="5558"/>
                    <a:pt x="14521" y="6532"/>
                  </a:cubicBezTo>
                  <a:cubicBezTo>
                    <a:pt x="15922" y="8637"/>
                    <a:pt x="15449" y="11438"/>
                    <a:pt x="15259" y="13808"/>
                  </a:cubicBezTo>
                  <a:cubicBezTo>
                    <a:pt x="15206" y="14487"/>
                    <a:pt x="15140" y="15166"/>
                    <a:pt x="15140" y="15846"/>
                  </a:cubicBezTo>
                  <a:cubicBezTo>
                    <a:pt x="15140" y="16720"/>
                    <a:pt x="15022" y="16942"/>
                    <a:pt x="15967" y="17079"/>
                  </a:cubicBezTo>
                  <a:cubicBezTo>
                    <a:pt x="16484" y="17155"/>
                    <a:pt x="17680" y="17326"/>
                    <a:pt x="18804" y="17326"/>
                  </a:cubicBezTo>
                  <a:cubicBezTo>
                    <a:pt x="20018" y="17326"/>
                    <a:pt x="21150" y="17127"/>
                    <a:pt x="21259" y="16393"/>
                  </a:cubicBezTo>
                  <a:cubicBezTo>
                    <a:pt x="21769" y="12920"/>
                    <a:pt x="20669" y="9488"/>
                    <a:pt x="20610" y="6021"/>
                  </a:cubicBezTo>
                  <a:cubicBezTo>
                    <a:pt x="20608" y="5850"/>
                    <a:pt x="20738" y="5650"/>
                    <a:pt x="20918" y="5619"/>
                  </a:cubicBezTo>
                  <a:cubicBezTo>
                    <a:pt x="21669" y="5488"/>
                    <a:pt x="22414" y="5420"/>
                    <a:pt x="23153" y="5420"/>
                  </a:cubicBezTo>
                  <a:cubicBezTo>
                    <a:pt x="24587" y="5420"/>
                    <a:pt x="25996" y="5678"/>
                    <a:pt x="27370" y="6242"/>
                  </a:cubicBezTo>
                  <a:cubicBezTo>
                    <a:pt x="27437" y="6267"/>
                    <a:pt x="27496" y="6310"/>
                    <a:pt x="27541" y="6366"/>
                  </a:cubicBezTo>
                  <a:cubicBezTo>
                    <a:pt x="27660" y="6395"/>
                    <a:pt x="27760" y="6485"/>
                    <a:pt x="27768" y="6644"/>
                  </a:cubicBezTo>
                  <a:cubicBezTo>
                    <a:pt x="27971" y="11636"/>
                    <a:pt x="27703" y="16646"/>
                    <a:pt x="27946" y="21632"/>
                  </a:cubicBezTo>
                  <a:cubicBezTo>
                    <a:pt x="28034" y="23451"/>
                    <a:pt x="28177" y="25283"/>
                    <a:pt x="28093" y="27106"/>
                  </a:cubicBezTo>
                  <a:cubicBezTo>
                    <a:pt x="28062" y="27804"/>
                    <a:pt x="28111" y="28875"/>
                    <a:pt x="27662" y="29505"/>
                  </a:cubicBezTo>
                  <a:cubicBezTo>
                    <a:pt x="27653" y="29708"/>
                    <a:pt x="27519" y="29906"/>
                    <a:pt x="27258" y="29906"/>
                  </a:cubicBezTo>
                  <a:cubicBezTo>
                    <a:pt x="26662" y="29911"/>
                    <a:pt x="25726" y="30006"/>
                    <a:pt x="24762" y="30006"/>
                  </a:cubicBezTo>
                  <a:cubicBezTo>
                    <a:pt x="23191" y="30006"/>
                    <a:pt x="21543" y="29756"/>
                    <a:pt x="21165" y="28464"/>
                  </a:cubicBezTo>
                  <a:cubicBezTo>
                    <a:pt x="20514" y="26230"/>
                    <a:pt x="21192" y="23872"/>
                    <a:pt x="21059" y="21592"/>
                  </a:cubicBezTo>
                  <a:cubicBezTo>
                    <a:pt x="20360" y="21580"/>
                    <a:pt x="19657" y="21554"/>
                    <a:pt x="18955" y="21554"/>
                  </a:cubicBezTo>
                  <a:cubicBezTo>
                    <a:pt x="18529" y="21554"/>
                    <a:pt x="18103" y="21564"/>
                    <a:pt x="17680" y="21592"/>
                  </a:cubicBezTo>
                  <a:cubicBezTo>
                    <a:pt x="16998" y="21639"/>
                    <a:pt x="16306" y="21683"/>
                    <a:pt x="15642" y="21861"/>
                  </a:cubicBezTo>
                  <a:cubicBezTo>
                    <a:pt x="15244" y="21967"/>
                    <a:pt x="15393" y="22437"/>
                    <a:pt x="15383" y="22751"/>
                  </a:cubicBezTo>
                  <a:cubicBezTo>
                    <a:pt x="15352" y="24013"/>
                    <a:pt x="15408" y="25371"/>
                    <a:pt x="15069" y="26598"/>
                  </a:cubicBezTo>
                  <a:cubicBezTo>
                    <a:pt x="14506" y="28625"/>
                    <a:pt x="12872" y="29242"/>
                    <a:pt x="11037" y="29242"/>
                  </a:cubicBezTo>
                  <a:cubicBezTo>
                    <a:pt x="10636" y="29242"/>
                    <a:pt x="10225" y="29212"/>
                    <a:pt x="9814" y="29162"/>
                  </a:cubicBezTo>
                  <a:cubicBezTo>
                    <a:pt x="9711" y="29152"/>
                    <a:pt x="9619" y="29090"/>
                    <a:pt x="9574" y="28996"/>
                  </a:cubicBezTo>
                  <a:cubicBezTo>
                    <a:pt x="9524" y="28995"/>
                    <a:pt x="9476" y="28979"/>
                    <a:pt x="9434" y="28952"/>
                  </a:cubicBezTo>
                  <a:cubicBezTo>
                    <a:pt x="8652" y="28445"/>
                    <a:pt x="8693" y="26981"/>
                    <a:pt x="8633" y="26161"/>
                  </a:cubicBezTo>
                  <a:cubicBezTo>
                    <a:pt x="8503" y="24380"/>
                    <a:pt x="8503" y="22592"/>
                    <a:pt x="8434" y="20810"/>
                  </a:cubicBezTo>
                  <a:cubicBezTo>
                    <a:pt x="8247" y="15844"/>
                    <a:pt x="7008" y="10930"/>
                    <a:pt x="7680" y="5948"/>
                  </a:cubicBezTo>
                  <a:cubicBezTo>
                    <a:pt x="7699" y="5813"/>
                    <a:pt x="7805" y="5753"/>
                    <a:pt x="7920" y="5753"/>
                  </a:cubicBezTo>
                  <a:cubicBezTo>
                    <a:pt x="7963" y="5753"/>
                    <a:pt x="8007" y="5761"/>
                    <a:pt x="8048" y="5778"/>
                  </a:cubicBezTo>
                  <a:cubicBezTo>
                    <a:pt x="8059" y="5772"/>
                    <a:pt x="8070" y="5765"/>
                    <a:pt x="8082" y="5762"/>
                  </a:cubicBezTo>
                  <a:cubicBezTo>
                    <a:pt x="9013" y="5566"/>
                    <a:pt x="10309" y="5266"/>
                    <a:pt x="11532" y="5266"/>
                  </a:cubicBezTo>
                  <a:close/>
                  <a:moveTo>
                    <a:pt x="9256" y="30870"/>
                  </a:moveTo>
                  <a:cubicBezTo>
                    <a:pt x="9309" y="30870"/>
                    <a:pt x="9363" y="30875"/>
                    <a:pt x="9416" y="30884"/>
                  </a:cubicBezTo>
                  <a:cubicBezTo>
                    <a:pt x="9471" y="30898"/>
                    <a:pt x="9471" y="30988"/>
                    <a:pt x="9416" y="31000"/>
                  </a:cubicBezTo>
                  <a:cubicBezTo>
                    <a:pt x="9363" y="31009"/>
                    <a:pt x="9309" y="31015"/>
                    <a:pt x="9256" y="31015"/>
                  </a:cubicBezTo>
                  <a:cubicBezTo>
                    <a:pt x="9234" y="31015"/>
                    <a:pt x="9213" y="31014"/>
                    <a:pt x="9191" y="31012"/>
                  </a:cubicBezTo>
                  <a:cubicBezTo>
                    <a:pt x="9101" y="31010"/>
                    <a:pt x="9101" y="30875"/>
                    <a:pt x="9191" y="30872"/>
                  </a:cubicBezTo>
                  <a:cubicBezTo>
                    <a:pt x="9213" y="30871"/>
                    <a:pt x="9234" y="30870"/>
                    <a:pt x="9256" y="30870"/>
                  </a:cubicBezTo>
                  <a:close/>
                  <a:moveTo>
                    <a:pt x="24630" y="1"/>
                  </a:moveTo>
                  <a:cubicBezTo>
                    <a:pt x="22588" y="1"/>
                    <a:pt x="20543" y="209"/>
                    <a:pt x="18497" y="209"/>
                  </a:cubicBezTo>
                  <a:cubicBezTo>
                    <a:pt x="18442" y="209"/>
                    <a:pt x="18387" y="209"/>
                    <a:pt x="18332" y="209"/>
                  </a:cubicBezTo>
                  <a:cubicBezTo>
                    <a:pt x="16302" y="198"/>
                    <a:pt x="14220" y="50"/>
                    <a:pt x="12152" y="50"/>
                  </a:cubicBezTo>
                  <a:cubicBezTo>
                    <a:pt x="10096" y="50"/>
                    <a:pt x="8054" y="196"/>
                    <a:pt x="6090" y="769"/>
                  </a:cubicBezTo>
                  <a:cubicBezTo>
                    <a:pt x="6032" y="805"/>
                    <a:pt x="5965" y="826"/>
                    <a:pt x="5896" y="828"/>
                  </a:cubicBezTo>
                  <a:cubicBezTo>
                    <a:pt x="5778" y="866"/>
                    <a:pt x="5659" y="897"/>
                    <a:pt x="5541" y="938"/>
                  </a:cubicBezTo>
                  <a:cubicBezTo>
                    <a:pt x="5504" y="950"/>
                    <a:pt x="5469" y="956"/>
                    <a:pt x="5436" y="956"/>
                  </a:cubicBezTo>
                  <a:cubicBezTo>
                    <a:pt x="5358" y="956"/>
                    <a:pt x="5294" y="923"/>
                    <a:pt x="5245" y="872"/>
                  </a:cubicBezTo>
                  <a:cubicBezTo>
                    <a:pt x="0" y="1516"/>
                    <a:pt x="1508" y="10375"/>
                    <a:pt x="1576" y="13960"/>
                  </a:cubicBezTo>
                  <a:cubicBezTo>
                    <a:pt x="1654" y="18035"/>
                    <a:pt x="1592" y="22128"/>
                    <a:pt x="1919" y="26193"/>
                  </a:cubicBezTo>
                  <a:cubicBezTo>
                    <a:pt x="2058" y="27925"/>
                    <a:pt x="2007" y="30252"/>
                    <a:pt x="3330" y="31588"/>
                  </a:cubicBezTo>
                  <a:cubicBezTo>
                    <a:pt x="4228" y="32492"/>
                    <a:pt x="5423" y="32872"/>
                    <a:pt x="6676" y="32958"/>
                  </a:cubicBezTo>
                  <a:cubicBezTo>
                    <a:pt x="7368" y="33007"/>
                    <a:pt x="8061" y="33026"/>
                    <a:pt x="8756" y="33026"/>
                  </a:cubicBezTo>
                  <a:cubicBezTo>
                    <a:pt x="10927" y="33026"/>
                    <a:pt x="13109" y="32845"/>
                    <a:pt x="15287" y="32845"/>
                  </a:cubicBezTo>
                  <a:cubicBezTo>
                    <a:pt x="15788" y="32845"/>
                    <a:pt x="16289" y="32854"/>
                    <a:pt x="16789" y="32878"/>
                  </a:cubicBezTo>
                  <a:cubicBezTo>
                    <a:pt x="18901" y="32978"/>
                    <a:pt x="21149" y="33197"/>
                    <a:pt x="23371" y="33197"/>
                  </a:cubicBezTo>
                  <a:cubicBezTo>
                    <a:pt x="25249" y="33197"/>
                    <a:pt x="27108" y="33040"/>
                    <a:pt x="28850" y="32523"/>
                  </a:cubicBezTo>
                  <a:cubicBezTo>
                    <a:pt x="32058" y="31565"/>
                    <a:pt x="32170" y="27623"/>
                    <a:pt x="32117" y="24829"/>
                  </a:cubicBezTo>
                  <a:cubicBezTo>
                    <a:pt x="32067" y="22155"/>
                    <a:pt x="31721" y="19496"/>
                    <a:pt x="31886" y="16824"/>
                  </a:cubicBezTo>
                  <a:cubicBezTo>
                    <a:pt x="32083" y="13631"/>
                    <a:pt x="32444" y="10419"/>
                    <a:pt x="32258" y="7216"/>
                  </a:cubicBezTo>
                  <a:cubicBezTo>
                    <a:pt x="32070" y="4046"/>
                    <a:pt x="31507" y="844"/>
                    <a:pt x="27897" y="242"/>
                  </a:cubicBezTo>
                  <a:cubicBezTo>
                    <a:pt x="26809" y="60"/>
                    <a:pt x="25720" y="1"/>
                    <a:pt x="24630"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8"/>
            <p:cNvSpPr/>
            <p:nvPr/>
          </p:nvSpPr>
          <p:spPr>
            <a:xfrm>
              <a:off x="-4247477" y="-1320989"/>
              <a:ext cx="102815" cy="72736"/>
            </a:xfrm>
            <a:custGeom>
              <a:avLst/>
              <a:gdLst/>
              <a:ahLst/>
              <a:cxnLst/>
              <a:rect l="l" t="t" r="r" b="b"/>
              <a:pathLst>
                <a:path w="5493" h="3886" extrusionOk="0">
                  <a:moveTo>
                    <a:pt x="5102" y="1"/>
                  </a:moveTo>
                  <a:cubicBezTo>
                    <a:pt x="5026" y="1"/>
                    <a:pt x="4950" y="27"/>
                    <a:pt x="4891" y="85"/>
                  </a:cubicBezTo>
                  <a:cubicBezTo>
                    <a:pt x="4275" y="693"/>
                    <a:pt x="3848" y="1465"/>
                    <a:pt x="3209" y="2069"/>
                  </a:cubicBezTo>
                  <a:cubicBezTo>
                    <a:pt x="2412" y="2826"/>
                    <a:pt x="1431" y="3284"/>
                    <a:pt x="337" y="3371"/>
                  </a:cubicBezTo>
                  <a:cubicBezTo>
                    <a:pt x="10" y="3400"/>
                    <a:pt x="0" y="3882"/>
                    <a:pt x="337" y="3886"/>
                  </a:cubicBezTo>
                  <a:cubicBezTo>
                    <a:pt x="343" y="3886"/>
                    <a:pt x="348" y="3886"/>
                    <a:pt x="353" y="3886"/>
                  </a:cubicBezTo>
                  <a:cubicBezTo>
                    <a:pt x="2362" y="3886"/>
                    <a:pt x="4712" y="2303"/>
                    <a:pt x="5414" y="387"/>
                  </a:cubicBezTo>
                  <a:cubicBezTo>
                    <a:pt x="5493" y="170"/>
                    <a:pt x="5297" y="1"/>
                    <a:pt x="510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8"/>
            <p:cNvSpPr/>
            <p:nvPr/>
          </p:nvSpPr>
          <p:spPr>
            <a:xfrm>
              <a:off x="-4244502" y="-1196317"/>
              <a:ext cx="83555" cy="32943"/>
            </a:xfrm>
            <a:custGeom>
              <a:avLst/>
              <a:gdLst/>
              <a:ahLst/>
              <a:cxnLst/>
              <a:rect l="l" t="t" r="r" b="b"/>
              <a:pathLst>
                <a:path w="4464" h="1760" extrusionOk="0">
                  <a:moveTo>
                    <a:pt x="4123" y="0"/>
                  </a:moveTo>
                  <a:cubicBezTo>
                    <a:pt x="4077" y="0"/>
                    <a:pt x="4028" y="13"/>
                    <a:pt x="3979" y="43"/>
                  </a:cubicBezTo>
                  <a:cubicBezTo>
                    <a:pt x="3240" y="494"/>
                    <a:pt x="2695" y="909"/>
                    <a:pt x="1819" y="1106"/>
                  </a:cubicBezTo>
                  <a:cubicBezTo>
                    <a:pt x="1272" y="1229"/>
                    <a:pt x="679" y="1298"/>
                    <a:pt x="137" y="1398"/>
                  </a:cubicBezTo>
                  <a:cubicBezTo>
                    <a:pt x="4" y="1423"/>
                    <a:pt x="0" y="1647"/>
                    <a:pt x="137" y="1672"/>
                  </a:cubicBezTo>
                  <a:cubicBezTo>
                    <a:pt x="438" y="1726"/>
                    <a:pt x="805" y="1759"/>
                    <a:pt x="1198" y="1759"/>
                  </a:cubicBezTo>
                  <a:cubicBezTo>
                    <a:pt x="2415" y="1759"/>
                    <a:pt x="3880" y="1440"/>
                    <a:pt x="4367" y="432"/>
                  </a:cubicBezTo>
                  <a:cubicBezTo>
                    <a:pt x="4464" y="236"/>
                    <a:pt x="4319" y="0"/>
                    <a:pt x="412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8"/>
            <p:cNvSpPr/>
            <p:nvPr/>
          </p:nvSpPr>
          <p:spPr>
            <a:xfrm>
              <a:off x="-4263200" y="-1017590"/>
              <a:ext cx="96096" cy="46513"/>
            </a:xfrm>
            <a:custGeom>
              <a:avLst/>
              <a:gdLst/>
              <a:ahLst/>
              <a:cxnLst/>
              <a:rect l="l" t="t" r="r" b="b"/>
              <a:pathLst>
                <a:path w="5134" h="2485" extrusionOk="0">
                  <a:moveTo>
                    <a:pt x="836" y="0"/>
                  </a:moveTo>
                  <a:cubicBezTo>
                    <a:pt x="669" y="0"/>
                    <a:pt x="504" y="10"/>
                    <a:pt x="345" y="29"/>
                  </a:cubicBezTo>
                  <a:cubicBezTo>
                    <a:pt x="23" y="68"/>
                    <a:pt x="0" y="555"/>
                    <a:pt x="329" y="555"/>
                  </a:cubicBezTo>
                  <a:cubicBezTo>
                    <a:pt x="334" y="555"/>
                    <a:pt x="339" y="555"/>
                    <a:pt x="345" y="555"/>
                  </a:cubicBezTo>
                  <a:cubicBezTo>
                    <a:pt x="408" y="553"/>
                    <a:pt x="470" y="551"/>
                    <a:pt x="532" y="551"/>
                  </a:cubicBezTo>
                  <a:cubicBezTo>
                    <a:pt x="1315" y="551"/>
                    <a:pt x="2017" y="748"/>
                    <a:pt x="2724" y="1110"/>
                  </a:cubicBezTo>
                  <a:cubicBezTo>
                    <a:pt x="3414" y="1455"/>
                    <a:pt x="3912" y="2029"/>
                    <a:pt x="4544" y="2440"/>
                  </a:cubicBezTo>
                  <a:cubicBezTo>
                    <a:pt x="4593" y="2471"/>
                    <a:pt x="4644" y="2485"/>
                    <a:pt x="4695" y="2485"/>
                  </a:cubicBezTo>
                  <a:cubicBezTo>
                    <a:pt x="4920" y="2485"/>
                    <a:pt x="5134" y="2217"/>
                    <a:pt x="4984" y="2001"/>
                  </a:cubicBezTo>
                  <a:cubicBezTo>
                    <a:pt x="4131" y="786"/>
                    <a:pt x="2353" y="0"/>
                    <a:pt x="83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8"/>
            <p:cNvSpPr/>
            <p:nvPr/>
          </p:nvSpPr>
          <p:spPr>
            <a:xfrm>
              <a:off x="-4254085" y="-1089687"/>
              <a:ext cx="76854" cy="18418"/>
            </a:xfrm>
            <a:custGeom>
              <a:avLst/>
              <a:gdLst/>
              <a:ahLst/>
              <a:cxnLst/>
              <a:rect l="l" t="t" r="r" b="b"/>
              <a:pathLst>
                <a:path w="4106" h="984" extrusionOk="0">
                  <a:moveTo>
                    <a:pt x="265" y="0"/>
                  </a:moveTo>
                  <a:cubicBezTo>
                    <a:pt x="93" y="0"/>
                    <a:pt x="0" y="277"/>
                    <a:pt x="177" y="367"/>
                  </a:cubicBezTo>
                  <a:cubicBezTo>
                    <a:pt x="663" y="619"/>
                    <a:pt x="1157" y="703"/>
                    <a:pt x="1715" y="775"/>
                  </a:cubicBezTo>
                  <a:cubicBezTo>
                    <a:pt x="2114" y="827"/>
                    <a:pt x="2734" y="983"/>
                    <a:pt x="3263" y="983"/>
                  </a:cubicBezTo>
                  <a:cubicBezTo>
                    <a:pt x="3521" y="983"/>
                    <a:pt x="3758" y="946"/>
                    <a:pt x="3936" y="840"/>
                  </a:cubicBezTo>
                  <a:cubicBezTo>
                    <a:pt x="4106" y="738"/>
                    <a:pt x="4106" y="491"/>
                    <a:pt x="3936" y="389"/>
                  </a:cubicBezTo>
                  <a:cubicBezTo>
                    <a:pt x="3685" y="234"/>
                    <a:pt x="3313" y="207"/>
                    <a:pt x="2941" y="207"/>
                  </a:cubicBezTo>
                  <a:cubicBezTo>
                    <a:pt x="2741" y="207"/>
                    <a:pt x="2541" y="214"/>
                    <a:pt x="2359" y="214"/>
                  </a:cubicBezTo>
                  <a:cubicBezTo>
                    <a:pt x="2260" y="214"/>
                    <a:pt x="2167" y="212"/>
                    <a:pt x="2082" y="205"/>
                  </a:cubicBezTo>
                  <a:cubicBezTo>
                    <a:pt x="1547" y="164"/>
                    <a:pt x="830" y="186"/>
                    <a:pt x="326" y="11"/>
                  </a:cubicBezTo>
                  <a:cubicBezTo>
                    <a:pt x="305" y="4"/>
                    <a:pt x="285" y="0"/>
                    <a:pt x="26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8"/>
            <p:cNvSpPr/>
            <p:nvPr/>
          </p:nvSpPr>
          <p:spPr>
            <a:xfrm>
              <a:off x="-4910781" y="-1500052"/>
              <a:ext cx="632389" cy="652848"/>
            </a:xfrm>
            <a:custGeom>
              <a:avLst/>
              <a:gdLst/>
              <a:ahLst/>
              <a:cxnLst/>
              <a:rect l="l" t="t" r="r" b="b"/>
              <a:pathLst>
                <a:path w="33786" h="34879" extrusionOk="0">
                  <a:moveTo>
                    <a:pt x="24635" y="944"/>
                  </a:moveTo>
                  <a:cubicBezTo>
                    <a:pt x="25724" y="944"/>
                    <a:pt x="26811" y="1003"/>
                    <a:pt x="27898" y="1185"/>
                  </a:cubicBezTo>
                  <a:cubicBezTo>
                    <a:pt x="31508" y="1787"/>
                    <a:pt x="32072" y="4989"/>
                    <a:pt x="32259" y="8159"/>
                  </a:cubicBezTo>
                  <a:cubicBezTo>
                    <a:pt x="32446" y="11362"/>
                    <a:pt x="32085" y="14574"/>
                    <a:pt x="31888" y="17767"/>
                  </a:cubicBezTo>
                  <a:cubicBezTo>
                    <a:pt x="31723" y="20440"/>
                    <a:pt x="32070" y="23098"/>
                    <a:pt x="32118" y="25772"/>
                  </a:cubicBezTo>
                  <a:cubicBezTo>
                    <a:pt x="32171" y="28566"/>
                    <a:pt x="32059" y="32510"/>
                    <a:pt x="28850" y="33466"/>
                  </a:cubicBezTo>
                  <a:cubicBezTo>
                    <a:pt x="27109" y="33983"/>
                    <a:pt x="25250" y="34140"/>
                    <a:pt x="23373" y="34140"/>
                  </a:cubicBezTo>
                  <a:cubicBezTo>
                    <a:pt x="21151" y="34140"/>
                    <a:pt x="18903" y="33921"/>
                    <a:pt x="16790" y="33821"/>
                  </a:cubicBezTo>
                  <a:cubicBezTo>
                    <a:pt x="16290" y="33797"/>
                    <a:pt x="15789" y="33788"/>
                    <a:pt x="15288" y="33788"/>
                  </a:cubicBezTo>
                  <a:cubicBezTo>
                    <a:pt x="13110" y="33788"/>
                    <a:pt x="10929" y="33969"/>
                    <a:pt x="8757" y="33969"/>
                  </a:cubicBezTo>
                  <a:cubicBezTo>
                    <a:pt x="8062" y="33969"/>
                    <a:pt x="7369" y="33950"/>
                    <a:pt x="6676" y="33901"/>
                  </a:cubicBezTo>
                  <a:cubicBezTo>
                    <a:pt x="5424" y="33815"/>
                    <a:pt x="4228" y="33435"/>
                    <a:pt x="3331" y="32531"/>
                  </a:cubicBezTo>
                  <a:cubicBezTo>
                    <a:pt x="2008" y="31195"/>
                    <a:pt x="2060" y="28868"/>
                    <a:pt x="1920" y="27136"/>
                  </a:cubicBezTo>
                  <a:cubicBezTo>
                    <a:pt x="1593" y="23071"/>
                    <a:pt x="1655" y="18978"/>
                    <a:pt x="1577" y="14903"/>
                  </a:cubicBezTo>
                  <a:cubicBezTo>
                    <a:pt x="1508" y="11318"/>
                    <a:pt x="1" y="2459"/>
                    <a:pt x="5246" y="1815"/>
                  </a:cubicBezTo>
                  <a:cubicBezTo>
                    <a:pt x="5295" y="1866"/>
                    <a:pt x="5359" y="1899"/>
                    <a:pt x="5437" y="1899"/>
                  </a:cubicBezTo>
                  <a:cubicBezTo>
                    <a:pt x="5470" y="1899"/>
                    <a:pt x="5505" y="1893"/>
                    <a:pt x="5542" y="1881"/>
                  </a:cubicBezTo>
                  <a:cubicBezTo>
                    <a:pt x="5661" y="1840"/>
                    <a:pt x="5779" y="1809"/>
                    <a:pt x="5897" y="1771"/>
                  </a:cubicBezTo>
                  <a:cubicBezTo>
                    <a:pt x="5965" y="1769"/>
                    <a:pt x="6033" y="1748"/>
                    <a:pt x="6091" y="1712"/>
                  </a:cubicBezTo>
                  <a:cubicBezTo>
                    <a:pt x="8055" y="1139"/>
                    <a:pt x="10097" y="993"/>
                    <a:pt x="12153" y="993"/>
                  </a:cubicBezTo>
                  <a:cubicBezTo>
                    <a:pt x="14221" y="993"/>
                    <a:pt x="16303" y="1141"/>
                    <a:pt x="18332" y="1152"/>
                  </a:cubicBezTo>
                  <a:cubicBezTo>
                    <a:pt x="18391" y="1152"/>
                    <a:pt x="18450" y="1152"/>
                    <a:pt x="18509" y="1152"/>
                  </a:cubicBezTo>
                  <a:cubicBezTo>
                    <a:pt x="20552" y="1152"/>
                    <a:pt x="22595" y="944"/>
                    <a:pt x="24635" y="944"/>
                  </a:cubicBezTo>
                  <a:close/>
                  <a:moveTo>
                    <a:pt x="25123" y="0"/>
                  </a:moveTo>
                  <a:cubicBezTo>
                    <a:pt x="23485" y="0"/>
                    <a:pt x="21860" y="173"/>
                    <a:pt x="20579" y="239"/>
                  </a:cubicBezTo>
                  <a:cubicBezTo>
                    <a:pt x="20002" y="268"/>
                    <a:pt x="19420" y="279"/>
                    <a:pt x="18836" y="279"/>
                  </a:cubicBezTo>
                  <a:cubicBezTo>
                    <a:pt x="16808" y="279"/>
                    <a:pt x="14740" y="142"/>
                    <a:pt x="12691" y="142"/>
                  </a:cubicBezTo>
                  <a:cubicBezTo>
                    <a:pt x="10441" y="142"/>
                    <a:pt x="8214" y="308"/>
                    <a:pt x="6088" y="1001"/>
                  </a:cubicBezTo>
                  <a:cubicBezTo>
                    <a:pt x="6023" y="963"/>
                    <a:pt x="5949" y="942"/>
                    <a:pt x="5873" y="942"/>
                  </a:cubicBezTo>
                  <a:cubicBezTo>
                    <a:pt x="142" y="942"/>
                    <a:pt x="424" y="8365"/>
                    <a:pt x="665" y="12322"/>
                  </a:cubicBezTo>
                  <a:cubicBezTo>
                    <a:pt x="954" y="17062"/>
                    <a:pt x="746" y="21822"/>
                    <a:pt x="1048" y="26565"/>
                  </a:cubicBezTo>
                  <a:cubicBezTo>
                    <a:pt x="1232" y="29425"/>
                    <a:pt x="1310" y="32833"/>
                    <a:pt x="4291" y="34194"/>
                  </a:cubicBezTo>
                  <a:cubicBezTo>
                    <a:pt x="5415" y="34706"/>
                    <a:pt x="6677" y="34855"/>
                    <a:pt x="7967" y="34855"/>
                  </a:cubicBezTo>
                  <a:cubicBezTo>
                    <a:pt x="9579" y="34855"/>
                    <a:pt x="11236" y="34622"/>
                    <a:pt x="12719" y="34572"/>
                  </a:cubicBezTo>
                  <a:cubicBezTo>
                    <a:pt x="13163" y="34557"/>
                    <a:pt x="13607" y="34550"/>
                    <a:pt x="14051" y="34550"/>
                  </a:cubicBezTo>
                  <a:cubicBezTo>
                    <a:pt x="17184" y="34550"/>
                    <a:pt x="20314" y="34878"/>
                    <a:pt x="23450" y="34878"/>
                  </a:cubicBezTo>
                  <a:cubicBezTo>
                    <a:pt x="23845" y="34878"/>
                    <a:pt x="24239" y="34873"/>
                    <a:pt x="24634" y="34862"/>
                  </a:cubicBezTo>
                  <a:cubicBezTo>
                    <a:pt x="27213" y="34783"/>
                    <a:pt x="30316" y="34618"/>
                    <a:pt x="31813" y="32216"/>
                  </a:cubicBezTo>
                  <a:cubicBezTo>
                    <a:pt x="33207" y="29983"/>
                    <a:pt x="33013" y="26802"/>
                    <a:pt x="32907" y="24295"/>
                  </a:cubicBezTo>
                  <a:cubicBezTo>
                    <a:pt x="32836" y="22591"/>
                    <a:pt x="32650" y="20887"/>
                    <a:pt x="32664" y="19180"/>
                  </a:cubicBezTo>
                  <a:cubicBezTo>
                    <a:pt x="32680" y="17259"/>
                    <a:pt x="32901" y="15334"/>
                    <a:pt x="33017" y="13415"/>
                  </a:cubicBezTo>
                  <a:cubicBezTo>
                    <a:pt x="33221" y="10038"/>
                    <a:pt x="33785" y="4948"/>
                    <a:pt x="31462" y="2101"/>
                  </a:cubicBezTo>
                  <a:cubicBezTo>
                    <a:pt x="30064" y="388"/>
                    <a:pt x="27579" y="0"/>
                    <a:pt x="2512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8"/>
            <p:cNvSpPr/>
            <p:nvPr/>
          </p:nvSpPr>
          <p:spPr>
            <a:xfrm>
              <a:off x="-4779595" y="-1383859"/>
              <a:ext cx="396268" cy="463071"/>
            </a:xfrm>
            <a:custGeom>
              <a:avLst/>
              <a:gdLst/>
              <a:ahLst/>
              <a:cxnLst/>
              <a:rect l="l" t="t" r="r" b="b"/>
              <a:pathLst>
                <a:path w="21171" h="24740" extrusionOk="0">
                  <a:moveTo>
                    <a:pt x="3996" y="772"/>
                  </a:moveTo>
                  <a:cubicBezTo>
                    <a:pt x="4497" y="772"/>
                    <a:pt x="4999" y="812"/>
                    <a:pt x="5503" y="916"/>
                  </a:cubicBezTo>
                  <a:cubicBezTo>
                    <a:pt x="7263" y="1274"/>
                    <a:pt x="7544" y="3180"/>
                    <a:pt x="7615" y="4665"/>
                  </a:cubicBezTo>
                  <a:cubicBezTo>
                    <a:pt x="7735" y="7101"/>
                    <a:pt x="7072" y="9541"/>
                    <a:pt x="7374" y="11970"/>
                  </a:cubicBezTo>
                  <a:cubicBezTo>
                    <a:pt x="7399" y="12158"/>
                    <a:pt x="7487" y="12323"/>
                    <a:pt x="7683" y="12375"/>
                  </a:cubicBezTo>
                  <a:cubicBezTo>
                    <a:pt x="8837" y="12682"/>
                    <a:pt x="9997" y="12785"/>
                    <a:pt x="11162" y="12785"/>
                  </a:cubicBezTo>
                  <a:cubicBezTo>
                    <a:pt x="12249" y="12785"/>
                    <a:pt x="13341" y="12695"/>
                    <a:pt x="14439" y="12597"/>
                  </a:cubicBezTo>
                  <a:cubicBezTo>
                    <a:pt x="14623" y="12581"/>
                    <a:pt x="14792" y="12481"/>
                    <a:pt x="14841" y="12291"/>
                  </a:cubicBezTo>
                  <a:cubicBezTo>
                    <a:pt x="15463" y="9904"/>
                    <a:pt x="15186" y="7482"/>
                    <a:pt x="14856" y="5074"/>
                  </a:cubicBezTo>
                  <a:cubicBezTo>
                    <a:pt x="14747" y="4271"/>
                    <a:pt x="14641" y="3470"/>
                    <a:pt x="14551" y="2666"/>
                  </a:cubicBezTo>
                  <a:cubicBezTo>
                    <a:pt x="14473" y="1937"/>
                    <a:pt x="14108" y="1139"/>
                    <a:pt x="15074" y="1021"/>
                  </a:cubicBezTo>
                  <a:cubicBezTo>
                    <a:pt x="15430" y="978"/>
                    <a:pt x="15786" y="957"/>
                    <a:pt x="16142" y="957"/>
                  </a:cubicBezTo>
                  <a:cubicBezTo>
                    <a:pt x="17513" y="957"/>
                    <a:pt x="18876" y="1267"/>
                    <a:pt x="20142" y="1784"/>
                  </a:cubicBezTo>
                  <a:lnTo>
                    <a:pt x="20145" y="1784"/>
                  </a:lnTo>
                  <a:cubicBezTo>
                    <a:pt x="19961" y="6392"/>
                    <a:pt x="19899" y="11063"/>
                    <a:pt x="20073" y="15665"/>
                  </a:cubicBezTo>
                  <a:cubicBezTo>
                    <a:pt x="20130" y="17221"/>
                    <a:pt x="20232" y="18773"/>
                    <a:pt x="20261" y="20330"/>
                  </a:cubicBezTo>
                  <a:cubicBezTo>
                    <a:pt x="20276" y="21062"/>
                    <a:pt x="20261" y="21788"/>
                    <a:pt x="20210" y="22517"/>
                  </a:cubicBezTo>
                  <a:cubicBezTo>
                    <a:pt x="20179" y="22950"/>
                    <a:pt x="20036" y="23379"/>
                    <a:pt x="19972" y="23807"/>
                  </a:cubicBezTo>
                  <a:cubicBezTo>
                    <a:pt x="19487" y="23814"/>
                    <a:pt x="19003" y="23822"/>
                    <a:pt x="18518" y="23822"/>
                  </a:cubicBezTo>
                  <a:cubicBezTo>
                    <a:pt x="18080" y="23822"/>
                    <a:pt x="17643" y="23815"/>
                    <a:pt x="17206" y="23795"/>
                  </a:cubicBezTo>
                  <a:cubicBezTo>
                    <a:pt x="15801" y="23726"/>
                    <a:pt x="14945" y="23495"/>
                    <a:pt x="14786" y="22013"/>
                  </a:cubicBezTo>
                  <a:cubicBezTo>
                    <a:pt x="14562" y="19985"/>
                    <a:pt x="15072" y="17938"/>
                    <a:pt x="14858" y="15917"/>
                  </a:cubicBezTo>
                  <a:cubicBezTo>
                    <a:pt x="14833" y="15690"/>
                    <a:pt x="14686" y="15500"/>
                    <a:pt x="14441" y="15500"/>
                  </a:cubicBezTo>
                  <a:cubicBezTo>
                    <a:pt x="13713" y="15495"/>
                    <a:pt x="12987" y="15478"/>
                    <a:pt x="12264" y="15478"/>
                  </a:cubicBezTo>
                  <a:cubicBezTo>
                    <a:pt x="10794" y="15478"/>
                    <a:pt x="9334" y="15548"/>
                    <a:pt x="7889" y="15933"/>
                  </a:cubicBezTo>
                  <a:cubicBezTo>
                    <a:pt x="7706" y="15980"/>
                    <a:pt x="7593" y="16147"/>
                    <a:pt x="7585" y="16331"/>
                  </a:cubicBezTo>
                  <a:cubicBezTo>
                    <a:pt x="7522" y="17991"/>
                    <a:pt x="7643" y="19742"/>
                    <a:pt x="7198" y="21356"/>
                  </a:cubicBezTo>
                  <a:cubicBezTo>
                    <a:pt x="6671" y="23256"/>
                    <a:pt x="4569" y="23296"/>
                    <a:pt x="2934" y="23302"/>
                  </a:cubicBezTo>
                  <a:cubicBezTo>
                    <a:pt x="2320" y="21627"/>
                    <a:pt x="2264" y="19736"/>
                    <a:pt x="2264" y="17876"/>
                  </a:cubicBezTo>
                  <a:cubicBezTo>
                    <a:pt x="2264" y="16886"/>
                    <a:pt x="2279" y="15904"/>
                    <a:pt x="2236" y="14967"/>
                  </a:cubicBezTo>
                  <a:cubicBezTo>
                    <a:pt x="2021" y="10281"/>
                    <a:pt x="1101" y="5728"/>
                    <a:pt x="1211" y="1018"/>
                  </a:cubicBezTo>
                  <a:cubicBezTo>
                    <a:pt x="2145" y="907"/>
                    <a:pt x="3069" y="772"/>
                    <a:pt x="3996" y="772"/>
                  </a:cubicBezTo>
                  <a:close/>
                  <a:moveTo>
                    <a:pt x="4526" y="1"/>
                  </a:moveTo>
                  <a:cubicBezTo>
                    <a:pt x="3302" y="1"/>
                    <a:pt x="2006" y="301"/>
                    <a:pt x="1075" y="497"/>
                  </a:cubicBezTo>
                  <a:cubicBezTo>
                    <a:pt x="1063" y="500"/>
                    <a:pt x="1052" y="505"/>
                    <a:pt x="1041" y="511"/>
                  </a:cubicBezTo>
                  <a:cubicBezTo>
                    <a:pt x="1001" y="495"/>
                    <a:pt x="957" y="487"/>
                    <a:pt x="914" y="487"/>
                  </a:cubicBezTo>
                  <a:cubicBezTo>
                    <a:pt x="799" y="487"/>
                    <a:pt x="692" y="547"/>
                    <a:pt x="673" y="683"/>
                  </a:cubicBezTo>
                  <a:cubicBezTo>
                    <a:pt x="1" y="5664"/>
                    <a:pt x="1241" y="10579"/>
                    <a:pt x="1427" y="15544"/>
                  </a:cubicBezTo>
                  <a:cubicBezTo>
                    <a:pt x="1496" y="17326"/>
                    <a:pt x="1496" y="19114"/>
                    <a:pt x="1627" y="20895"/>
                  </a:cubicBezTo>
                  <a:cubicBezTo>
                    <a:pt x="1686" y="21715"/>
                    <a:pt x="1645" y="23179"/>
                    <a:pt x="2427" y="23686"/>
                  </a:cubicBezTo>
                  <a:cubicBezTo>
                    <a:pt x="2469" y="23713"/>
                    <a:pt x="2517" y="23728"/>
                    <a:pt x="2568" y="23731"/>
                  </a:cubicBezTo>
                  <a:cubicBezTo>
                    <a:pt x="2612" y="23823"/>
                    <a:pt x="2704" y="23886"/>
                    <a:pt x="2807" y="23896"/>
                  </a:cubicBezTo>
                  <a:cubicBezTo>
                    <a:pt x="3219" y="23947"/>
                    <a:pt x="3630" y="23976"/>
                    <a:pt x="4032" y="23976"/>
                  </a:cubicBezTo>
                  <a:cubicBezTo>
                    <a:pt x="5866" y="23976"/>
                    <a:pt x="7500" y="23358"/>
                    <a:pt x="8062" y="21332"/>
                  </a:cubicBezTo>
                  <a:cubicBezTo>
                    <a:pt x="8401" y="20105"/>
                    <a:pt x="8346" y="18747"/>
                    <a:pt x="8376" y="17485"/>
                  </a:cubicBezTo>
                  <a:cubicBezTo>
                    <a:pt x="8386" y="17171"/>
                    <a:pt x="8237" y="16699"/>
                    <a:pt x="8635" y="16594"/>
                  </a:cubicBezTo>
                  <a:cubicBezTo>
                    <a:pt x="9299" y="16416"/>
                    <a:pt x="9991" y="16373"/>
                    <a:pt x="10673" y="16326"/>
                  </a:cubicBezTo>
                  <a:cubicBezTo>
                    <a:pt x="11094" y="16298"/>
                    <a:pt x="11517" y="16289"/>
                    <a:pt x="11940" y="16289"/>
                  </a:cubicBezTo>
                  <a:cubicBezTo>
                    <a:pt x="12644" y="16289"/>
                    <a:pt x="13350" y="16315"/>
                    <a:pt x="14052" y="16326"/>
                  </a:cubicBezTo>
                  <a:cubicBezTo>
                    <a:pt x="14185" y="18607"/>
                    <a:pt x="13507" y="20965"/>
                    <a:pt x="14158" y="23199"/>
                  </a:cubicBezTo>
                  <a:cubicBezTo>
                    <a:pt x="14537" y="24491"/>
                    <a:pt x="16185" y="24740"/>
                    <a:pt x="17756" y="24740"/>
                  </a:cubicBezTo>
                  <a:cubicBezTo>
                    <a:pt x="18720" y="24740"/>
                    <a:pt x="19655" y="24646"/>
                    <a:pt x="20251" y="24641"/>
                  </a:cubicBezTo>
                  <a:cubicBezTo>
                    <a:pt x="20512" y="24641"/>
                    <a:pt x="20647" y="24442"/>
                    <a:pt x="20655" y="24240"/>
                  </a:cubicBezTo>
                  <a:cubicBezTo>
                    <a:pt x="21104" y="23610"/>
                    <a:pt x="21055" y="22539"/>
                    <a:pt x="21086" y="21841"/>
                  </a:cubicBezTo>
                  <a:cubicBezTo>
                    <a:pt x="21170" y="20018"/>
                    <a:pt x="21027" y="18187"/>
                    <a:pt x="20939" y="16368"/>
                  </a:cubicBezTo>
                  <a:cubicBezTo>
                    <a:pt x="20696" y="11381"/>
                    <a:pt x="20964" y="6372"/>
                    <a:pt x="20762" y="1377"/>
                  </a:cubicBezTo>
                  <a:cubicBezTo>
                    <a:pt x="20753" y="1219"/>
                    <a:pt x="20653" y="1128"/>
                    <a:pt x="20535" y="1101"/>
                  </a:cubicBezTo>
                  <a:cubicBezTo>
                    <a:pt x="20489" y="1044"/>
                    <a:pt x="20430" y="1001"/>
                    <a:pt x="20363" y="976"/>
                  </a:cubicBezTo>
                  <a:cubicBezTo>
                    <a:pt x="18988" y="412"/>
                    <a:pt x="17579" y="154"/>
                    <a:pt x="16144" y="154"/>
                  </a:cubicBezTo>
                  <a:cubicBezTo>
                    <a:pt x="15406" y="154"/>
                    <a:pt x="14662" y="223"/>
                    <a:pt x="13912" y="353"/>
                  </a:cubicBezTo>
                  <a:cubicBezTo>
                    <a:pt x="13732" y="384"/>
                    <a:pt x="13601" y="583"/>
                    <a:pt x="13603" y="754"/>
                  </a:cubicBezTo>
                  <a:cubicBezTo>
                    <a:pt x="13663" y="4221"/>
                    <a:pt x="14763" y="7654"/>
                    <a:pt x="14252" y="11127"/>
                  </a:cubicBezTo>
                  <a:cubicBezTo>
                    <a:pt x="14143" y="11861"/>
                    <a:pt x="13012" y="12060"/>
                    <a:pt x="11799" y="12060"/>
                  </a:cubicBezTo>
                  <a:cubicBezTo>
                    <a:pt x="10674" y="12060"/>
                    <a:pt x="9478" y="11889"/>
                    <a:pt x="8960" y="11812"/>
                  </a:cubicBezTo>
                  <a:cubicBezTo>
                    <a:pt x="8015" y="11677"/>
                    <a:pt x="8134" y="11455"/>
                    <a:pt x="8134" y="10579"/>
                  </a:cubicBezTo>
                  <a:cubicBezTo>
                    <a:pt x="8134" y="9901"/>
                    <a:pt x="8199" y="9221"/>
                    <a:pt x="8252" y="8543"/>
                  </a:cubicBezTo>
                  <a:cubicBezTo>
                    <a:pt x="8442" y="6172"/>
                    <a:pt x="8916" y="3371"/>
                    <a:pt x="7514" y="1266"/>
                  </a:cubicBezTo>
                  <a:cubicBezTo>
                    <a:pt x="6869" y="293"/>
                    <a:pt x="5733" y="1"/>
                    <a:pt x="452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8"/>
            <p:cNvSpPr/>
            <p:nvPr/>
          </p:nvSpPr>
          <p:spPr>
            <a:xfrm>
              <a:off x="-4740421" y="-904635"/>
              <a:ext cx="6963" cy="2733"/>
            </a:xfrm>
            <a:custGeom>
              <a:avLst/>
              <a:gdLst/>
              <a:ahLst/>
              <a:cxnLst/>
              <a:rect l="l" t="t" r="r" b="b"/>
              <a:pathLst>
                <a:path w="372" h="146" extrusionOk="0">
                  <a:moveTo>
                    <a:pt x="153" y="0"/>
                  </a:moveTo>
                  <a:cubicBezTo>
                    <a:pt x="132" y="0"/>
                    <a:pt x="112" y="1"/>
                    <a:pt x="91" y="2"/>
                  </a:cubicBezTo>
                  <a:cubicBezTo>
                    <a:pt x="1" y="6"/>
                    <a:pt x="1" y="139"/>
                    <a:pt x="91" y="143"/>
                  </a:cubicBezTo>
                  <a:cubicBezTo>
                    <a:pt x="112" y="144"/>
                    <a:pt x="132" y="145"/>
                    <a:pt x="153" y="145"/>
                  </a:cubicBezTo>
                  <a:cubicBezTo>
                    <a:pt x="207" y="145"/>
                    <a:pt x="262" y="140"/>
                    <a:pt x="316" y="130"/>
                  </a:cubicBezTo>
                  <a:cubicBezTo>
                    <a:pt x="371" y="118"/>
                    <a:pt x="371" y="28"/>
                    <a:pt x="316" y="15"/>
                  </a:cubicBezTo>
                  <a:cubicBezTo>
                    <a:pt x="262" y="5"/>
                    <a:pt x="207" y="0"/>
                    <a:pt x="15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8"/>
            <p:cNvSpPr/>
            <p:nvPr/>
          </p:nvSpPr>
          <p:spPr>
            <a:xfrm>
              <a:off x="-5009175" y="-1375342"/>
              <a:ext cx="70284" cy="72137"/>
            </a:xfrm>
            <a:custGeom>
              <a:avLst/>
              <a:gdLst/>
              <a:ahLst/>
              <a:cxnLst/>
              <a:rect l="l" t="t" r="r" b="b"/>
              <a:pathLst>
                <a:path w="3755" h="3854" extrusionOk="0">
                  <a:moveTo>
                    <a:pt x="522" y="0"/>
                  </a:moveTo>
                  <a:cubicBezTo>
                    <a:pt x="391" y="0"/>
                    <a:pt x="265" y="70"/>
                    <a:pt x="244" y="220"/>
                  </a:cubicBezTo>
                  <a:cubicBezTo>
                    <a:pt x="1" y="1905"/>
                    <a:pt x="1985" y="3391"/>
                    <a:pt x="3386" y="3842"/>
                  </a:cubicBezTo>
                  <a:cubicBezTo>
                    <a:pt x="3410" y="3850"/>
                    <a:pt x="3432" y="3853"/>
                    <a:pt x="3454" y="3853"/>
                  </a:cubicBezTo>
                  <a:cubicBezTo>
                    <a:pt x="3657" y="3853"/>
                    <a:pt x="3755" y="3547"/>
                    <a:pt x="3558" y="3431"/>
                  </a:cubicBezTo>
                  <a:cubicBezTo>
                    <a:pt x="2929" y="3064"/>
                    <a:pt x="2330" y="2711"/>
                    <a:pt x="1798" y="2204"/>
                  </a:cubicBezTo>
                  <a:cubicBezTo>
                    <a:pt x="1191" y="1621"/>
                    <a:pt x="1016" y="1004"/>
                    <a:pt x="836" y="220"/>
                  </a:cubicBezTo>
                  <a:cubicBezTo>
                    <a:pt x="802" y="77"/>
                    <a:pt x="659" y="0"/>
                    <a:pt x="52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8"/>
            <p:cNvSpPr/>
            <p:nvPr/>
          </p:nvSpPr>
          <p:spPr>
            <a:xfrm>
              <a:off x="-5025926" y="-1262087"/>
              <a:ext cx="83124" cy="28900"/>
            </a:xfrm>
            <a:custGeom>
              <a:avLst/>
              <a:gdLst/>
              <a:ahLst/>
              <a:cxnLst/>
              <a:rect l="l" t="t" r="r" b="b"/>
              <a:pathLst>
                <a:path w="4441" h="1544" extrusionOk="0">
                  <a:moveTo>
                    <a:pt x="507" y="0"/>
                  </a:moveTo>
                  <a:cubicBezTo>
                    <a:pt x="469" y="0"/>
                    <a:pt x="432" y="1"/>
                    <a:pt x="394" y="4"/>
                  </a:cubicBezTo>
                  <a:cubicBezTo>
                    <a:pt x="145" y="18"/>
                    <a:pt x="1" y="376"/>
                    <a:pt x="257" y="508"/>
                  </a:cubicBezTo>
                  <a:cubicBezTo>
                    <a:pt x="743" y="754"/>
                    <a:pt x="1337" y="804"/>
                    <a:pt x="1864" y="935"/>
                  </a:cubicBezTo>
                  <a:cubicBezTo>
                    <a:pt x="2605" y="1115"/>
                    <a:pt x="3338" y="1327"/>
                    <a:pt x="4073" y="1533"/>
                  </a:cubicBezTo>
                  <a:cubicBezTo>
                    <a:pt x="4099" y="1540"/>
                    <a:pt x="4123" y="1544"/>
                    <a:pt x="4146" y="1544"/>
                  </a:cubicBezTo>
                  <a:cubicBezTo>
                    <a:pt x="4377" y="1544"/>
                    <a:pt x="4441" y="1184"/>
                    <a:pt x="4194" y="1090"/>
                  </a:cubicBezTo>
                  <a:cubicBezTo>
                    <a:pt x="3556" y="850"/>
                    <a:pt x="2913" y="635"/>
                    <a:pt x="2262" y="435"/>
                  </a:cubicBezTo>
                  <a:cubicBezTo>
                    <a:pt x="1719" y="266"/>
                    <a:pt x="1090" y="0"/>
                    <a:pt x="50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8"/>
            <p:cNvSpPr/>
            <p:nvPr/>
          </p:nvSpPr>
          <p:spPr>
            <a:xfrm>
              <a:off x="-5043314" y="-1156450"/>
              <a:ext cx="100794" cy="32494"/>
            </a:xfrm>
            <a:custGeom>
              <a:avLst/>
              <a:gdLst/>
              <a:ahLst/>
              <a:cxnLst/>
              <a:rect l="l" t="t" r="r" b="b"/>
              <a:pathLst>
                <a:path w="5385" h="1736" extrusionOk="0">
                  <a:moveTo>
                    <a:pt x="5073" y="0"/>
                  </a:moveTo>
                  <a:cubicBezTo>
                    <a:pt x="5069" y="0"/>
                    <a:pt x="5065" y="0"/>
                    <a:pt x="5061" y="1"/>
                  </a:cubicBezTo>
                  <a:cubicBezTo>
                    <a:pt x="4952" y="6"/>
                    <a:pt x="4823" y="7"/>
                    <a:pt x="4679" y="7"/>
                  </a:cubicBezTo>
                  <a:cubicBezTo>
                    <a:pt x="4442" y="7"/>
                    <a:pt x="4164" y="3"/>
                    <a:pt x="3864" y="3"/>
                  </a:cubicBezTo>
                  <a:cubicBezTo>
                    <a:pt x="2344" y="3"/>
                    <a:pt x="247" y="111"/>
                    <a:pt x="32" y="1414"/>
                  </a:cubicBezTo>
                  <a:cubicBezTo>
                    <a:pt x="0" y="1608"/>
                    <a:pt x="136" y="1736"/>
                    <a:pt x="283" y="1736"/>
                  </a:cubicBezTo>
                  <a:cubicBezTo>
                    <a:pt x="364" y="1736"/>
                    <a:pt x="447" y="1698"/>
                    <a:pt x="510" y="1614"/>
                  </a:cubicBezTo>
                  <a:cubicBezTo>
                    <a:pt x="1472" y="340"/>
                    <a:pt x="3721" y="714"/>
                    <a:pt x="5126" y="464"/>
                  </a:cubicBezTo>
                  <a:cubicBezTo>
                    <a:pt x="5384" y="419"/>
                    <a:pt x="5327" y="0"/>
                    <a:pt x="507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8"/>
            <p:cNvSpPr/>
            <p:nvPr/>
          </p:nvSpPr>
          <p:spPr>
            <a:xfrm>
              <a:off x="-5068994" y="-1043120"/>
              <a:ext cx="122562" cy="97986"/>
            </a:xfrm>
            <a:custGeom>
              <a:avLst/>
              <a:gdLst/>
              <a:ahLst/>
              <a:cxnLst/>
              <a:rect l="l" t="t" r="r" b="b"/>
              <a:pathLst>
                <a:path w="6548" h="5235" extrusionOk="0">
                  <a:moveTo>
                    <a:pt x="6206" y="1"/>
                  </a:moveTo>
                  <a:cubicBezTo>
                    <a:pt x="6195" y="1"/>
                    <a:pt x="6183" y="2"/>
                    <a:pt x="6171" y="4"/>
                  </a:cubicBezTo>
                  <a:cubicBezTo>
                    <a:pt x="4109" y="365"/>
                    <a:pt x="0" y="2356"/>
                    <a:pt x="984" y="5049"/>
                  </a:cubicBezTo>
                  <a:cubicBezTo>
                    <a:pt x="1030" y="5173"/>
                    <a:pt x="1148" y="5235"/>
                    <a:pt x="1261" y="5235"/>
                  </a:cubicBezTo>
                  <a:cubicBezTo>
                    <a:pt x="1392" y="5235"/>
                    <a:pt x="1516" y="5150"/>
                    <a:pt x="1508" y="4978"/>
                  </a:cubicBezTo>
                  <a:cubicBezTo>
                    <a:pt x="1377" y="2246"/>
                    <a:pt x="4287" y="1309"/>
                    <a:pt x="6329" y="384"/>
                  </a:cubicBezTo>
                  <a:cubicBezTo>
                    <a:pt x="6547" y="284"/>
                    <a:pt x="6404" y="1"/>
                    <a:pt x="620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 name="Google Shape;2119;p58"/>
          <p:cNvGrpSpPr/>
          <p:nvPr/>
        </p:nvGrpSpPr>
        <p:grpSpPr>
          <a:xfrm>
            <a:off x="4234955" y="4107978"/>
            <a:ext cx="237043" cy="457581"/>
            <a:chOff x="-5756591" y="-1446242"/>
            <a:chExt cx="285732" cy="551568"/>
          </a:xfrm>
        </p:grpSpPr>
        <p:sp>
          <p:nvSpPr>
            <p:cNvPr id="2120" name="Google Shape;2120;p58"/>
            <p:cNvSpPr/>
            <p:nvPr/>
          </p:nvSpPr>
          <p:spPr>
            <a:xfrm>
              <a:off x="-5654809" y="-1333286"/>
              <a:ext cx="102928" cy="419908"/>
            </a:xfrm>
            <a:custGeom>
              <a:avLst/>
              <a:gdLst/>
              <a:ahLst/>
              <a:cxnLst/>
              <a:rect l="l" t="t" r="r" b="b"/>
              <a:pathLst>
                <a:path w="5499" h="22434" extrusionOk="0">
                  <a:moveTo>
                    <a:pt x="2629" y="6774"/>
                  </a:moveTo>
                  <a:cubicBezTo>
                    <a:pt x="3105" y="6774"/>
                    <a:pt x="3565" y="6936"/>
                    <a:pt x="3932" y="7296"/>
                  </a:cubicBezTo>
                  <a:cubicBezTo>
                    <a:pt x="3979" y="7308"/>
                    <a:pt x="4016" y="7340"/>
                    <a:pt x="4032" y="7402"/>
                  </a:cubicBezTo>
                  <a:cubicBezTo>
                    <a:pt x="4088" y="7465"/>
                    <a:pt x="4140" y="7533"/>
                    <a:pt x="4187" y="7604"/>
                  </a:cubicBezTo>
                  <a:cubicBezTo>
                    <a:pt x="4243" y="7685"/>
                    <a:pt x="4181" y="7779"/>
                    <a:pt x="4100" y="7797"/>
                  </a:cubicBezTo>
                  <a:cubicBezTo>
                    <a:pt x="4452" y="9943"/>
                    <a:pt x="4545" y="12164"/>
                    <a:pt x="4542" y="14329"/>
                  </a:cubicBezTo>
                  <a:cubicBezTo>
                    <a:pt x="4536" y="16017"/>
                    <a:pt x="4782" y="19104"/>
                    <a:pt x="3403" y="20407"/>
                  </a:cubicBezTo>
                  <a:cubicBezTo>
                    <a:pt x="3172" y="20624"/>
                    <a:pt x="2940" y="20717"/>
                    <a:pt x="2713" y="20717"/>
                  </a:cubicBezTo>
                  <a:cubicBezTo>
                    <a:pt x="1554" y="20717"/>
                    <a:pt x="518" y="18299"/>
                    <a:pt x="421" y="17545"/>
                  </a:cubicBezTo>
                  <a:cubicBezTo>
                    <a:pt x="0" y="14264"/>
                    <a:pt x="1461" y="11046"/>
                    <a:pt x="1337" y="7810"/>
                  </a:cubicBezTo>
                  <a:lnTo>
                    <a:pt x="1333" y="7810"/>
                  </a:lnTo>
                  <a:cubicBezTo>
                    <a:pt x="1188" y="7773"/>
                    <a:pt x="1212" y="7592"/>
                    <a:pt x="1321" y="7542"/>
                  </a:cubicBezTo>
                  <a:cubicBezTo>
                    <a:pt x="1315" y="7472"/>
                    <a:pt x="1309" y="7396"/>
                    <a:pt x="1302" y="7322"/>
                  </a:cubicBezTo>
                  <a:cubicBezTo>
                    <a:pt x="1271" y="7287"/>
                    <a:pt x="1259" y="7234"/>
                    <a:pt x="1290" y="7194"/>
                  </a:cubicBezTo>
                  <a:cubicBezTo>
                    <a:pt x="1286" y="7144"/>
                    <a:pt x="1284" y="7097"/>
                    <a:pt x="1278" y="7047"/>
                  </a:cubicBezTo>
                  <a:cubicBezTo>
                    <a:pt x="1271" y="6988"/>
                    <a:pt x="1323" y="6955"/>
                    <a:pt x="1374" y="6955"/>
                  </a:cubicBezTo>
                  <a:cubicBezTo>
                    <a:pt x="1415" y="6955"/>
                    <a:pt x="1455" y="6976"/>
                    <a:pt x="1465" y="7022"/>
                  </a:cubicBezTo>
                  <a:lnTo>
                    <a:pt x="1474" y="7079"/>
                  </a:lnTo>
                  <a:cubicBezTo>
                    <a:pt x="1841" y="6882"/>
                    <a:pt x="2240" y="6774"/>
                    <a:pt x="2629" y="6774"/>
                  </a:cubicBezTo>
                  <a:close/>
                  <a:moveTo>
                    <a:pt x="910" y="0"/>
                  </a:moveTo>
                  <a:lnTo>
                    <a:pt x="910" y="0"/>
                  </a:lnTo>
                  <a:cubicBezTo>
                    <a:pt x="1016" y="4854"/>
                    <a:pt x="138" y="9663"/>
                    <a:pt x="230" y="14507"/>
                  </a:cubicBezTo>
                  <a:cubicBezTo>
                    <a:pt x="259" y="15946"/>
                    <a:pt x="316" y="17400"/>
                    <a:pt x="561" y="18821"/>
                  </a:cubicBezTo>
                  <a:cubicBezTo>
                    <a:pt x="739" y="19846"/>
                    <a:pt x="972" y="21636"/>
                    <a:pt x="1985" y="22222"/>
                  </a:cubicBezTo>
                  <a:cubicBezTo>
                    <a:pt x="2238" y="22369"/>
                    <a:pt x="2486" y="22434"/>
                    <a:pt x="2724" y="22434"/>
                  </a:cubicBezTo>
                  <a:cubicBezTo>
                    <a:pt x="3945" y="22434"/>
                    <a:pt x="4929" y="20743"/>
                    <a:pt x="5124" y="19703"/>
                  </a:cubicBezTo>
                  <a:cubicBezTo>
                    <a:pt x="5498" y="17746"/>
                    <a:pt x="5408" y="15713"/>
                    <a:pt x="5286" y="13737"/>
                  </a:cubicBezTo>
                  <a:cubicBezTo>
                    <a:pt x="5012" y="9367"/>
                    <a:pt x="4477" y="4829"/>
                    <a:pt x="4977" y="468"/>
                  </a:cubicBezTo>
                  <a:cubicBezTo>
                    <a:pt x="3854" y="368"/>
                    <a:pt x="2735" y="188"/>
                    <a:pt x="1610" y="69"/>
                  </a:cubicBezTo>
                  <a:cubicBezTo>
                    <a:pt x="1600" y="72"/>
                    <a:pt x="1590" y="73"/>
                    <a:pt x="1580" y="73"/>
                  </a:cubicBezTo>
                  <a:cubicBezTo>
                    <a:pt x="1563" y="73"/>
                    <a:pt x="1545" y="69"/>
                    <a:pt x="1529" y="60"/>
                  </a:cubicBezTo>
                  <a:cubicBezTo>
                    <a:pt x="1321" y="39"/>
                    <a:pt x="1116" y="16"/>
                    <a:pt x="910"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8"/>
            <p:cNvSpPr/>
            <p:nvPr/>
          </p:nvSpPr>
          <p:spPr>
            <a:xfrm>
              <a:off x="-5661678" y="-1387265"/>
              <a:ext cx="12485" cy="44772"/>
            </a:xfrm>
            <a:custGeom>
              <a:avLst/>
              <a:gdLst/>
              <a:ahLst/>
              <a:cxnLst/>
              <a:rect l="l" t="t" r="r" b="b"/>
              <a:pathLst>
                <a:path w="667" h="2392" extrusionOk="0">
                  <a:moveTo>
                    <a:pt x="667" y="0"/>
                  </a:moveTo>
                  <a:lnTo>
                    <a:pt x="667" y="0"/>
                  </a:lnTo>
                  <a:cubicBezTo>
                    <a:pt x="367" y="28"/>
                    <a:pt x="115" y="71"/>
                    <a:pt x="106" y="140"/>
                  </a:cubicBezTo>
                  <a:cubicBezTo>
                    <a:pt x="1" y="910"/>
                    <a:pt x="75" y="1639"/>
                    <a:pt x="79" y="2392"/>
                  </a:cubicBezTo>
                  <a:cubicBezTo>
                    <a:pt x="250" y="2364"/>
                    <a:pt x="420" y="2345"/>
                    <a:pt x="595" y="2331"/>
                  </a:cubicBezTo>
                  <a:cubicBezTo>
                    <a:pt x="571" y="1557"/>
                    <a:pt x="558" y="767"/>
                    <a:pt x="66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8"/>
            <p:cNvSpPr/>
            <p:nvPr/>
          </p:nvSpPr>
          <p:spPr>
            <a:xfrm>
              <a:off x="-5646349" y="-1389436"/>
              <a:ext cx="23509" cy="45615"/>
            </a:xfrm>
            <a:custGeom>
              <a:avLst/>
              <a:gdLst/>
              <a:ahLst/>
              <a:cxnLst/>
              <a:rect l="l" t="t" r="r" b="b"/>
              <a:pathLst>
                <a:path w="1256" h="2437" extrusionOk="0">
                  <a:moveTo>
                    <a:pt x="1256" y="1"/>
                  </a:moveTo>
                  <a:lnTo>
                    <a:pt x="1256" y="1"/>
                  </a:lnTo>
                  <a:cubicBezTo>
                    <a:pt x="1112" y="20"/>
                    <a:pt x="972" y="36"/>
                    <a:pt x="832" y="50"/>
                  </a:cubicBezTo>
                  <a:cubicBezTo>
                    <a:pt x="732" y="60"/>
                    <a:pt x="456" y="73"/>
                    <a:pt x="162" y="91"/>
                  </a:cubicBezTo>
                  <a:cubicBezTo>
                    <a:pt x="109" y="871"/>
                    <a:pt x="44" y="1649"/>
                    <a:pt x="1" y="2427"/>
                  </a:cubicBezTo>
                  <a:cubicBezTo>
                    <a:pt x="127" y="2421"/>
                    <a:pt x="253" y="2418"/>
                    <a:pt x="380" y="2418"/>
                  </a:cubicBezTo>
                  <a:cubicBezTo>
                    <a:pt x="591" y="2418"/>
                    <a:pt x="803" y="2426"/>
                    <a:pt x="1013" y="2437"/>
                  </a:cubicBezTo>
                  <a:cubicBezTo>
                    <a:pt x="979" y="1636"/>
                    <a:pt x="963" y="726"/>
                    <a:pt x="1256"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8"/>
            <p:cNvSpPr/>
            <p:nvPr/>
          </p:nvSpPr>
          <p:spPr>
            <a:xfrm>
              <a:off x="-5622972" y="-1392000"/>
              <a:ext cx="22798" cy="50425"/>
            </a:xfrm>
            <a:custGeom>
              <a:avLst/>
              <a:gdLst/>
              <a:ahLst/>
              <a:cxnLst/>
              <a:rect l="l" t="t" r="r" b="b"/>
              <a:pathLst>
                <a:path w="1218" h="2694" extrusionOk="0">
                  <a:moveTo>
                    <a:pt x="1218" y="1"/>
                  </a:moveTo>
                  <a:lnTo>
                    <a:pt x="1218" y="1"/>
                  </a:lnTo>
                  <a:cubicBezTo>
                    <a:pt x="929" y="28"/>
                    <a:pt x="639" y="63"/>
                    <a:pt x="349" y="98"/>
                  </a:cubicBezTo>
                  <a:cubicBezTo>
                    <a:pt x="256" y="590"/>
                    <a:pt x="110" y="1070"/>
                    <a:pt x="65" y="1578"/>
                  </a:cubicBezTo>
                  <a:cubicBezTo>
                    <a:pt x="38" y="1915"/>
                    <a:pt x="16" y="2250"/>
                    <a:pt x="1" y="2587"/>
                  </a:cubicBezTo>
                  <a:cubicBezTo>
                    <a:pt x="340" y="2611"/>
                    <a:pt x="677" y="2649"/>
                    <a:pt x="1016" y="2693"/>
                  </a:cubicBezTo>
                  <a:cubicBezTo>
                    <a:pt x="969" y="1817"/>
                    <a:pt x="873" y="830"/>
                    <a:pt x="121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8"/>
            <p:cNvSpPr/>
            <p:nvPr/>
          </p:nvSpPr>
          <p:spPr>
            <a:xfrm>
              <a:off x="-5599876" y="-1393573"/>
              <a:ext cx="25905" cy="54786"/>
            </a:xfrm>
            <a:custGeom>
              <a:avLst/>
              <a:gdLst/>
              <a:ahLst/>
              <a:cxnLst/>
              <a:rect l="l" t="t" r="r" b="b"/>
              <a:pathLst>
                <a:path w="1384" h="2927" extrusionOk="0">
                  <a:moveTo>
                    <a:pt x="1383" y="1"/>
                  </a:moveTo>
                  <a:cubicBezTo>
                    <a:pt x="991" y="4"/>
                    <a:pt x="595" y="28"/>
                    <a:pt x="203" y="63"/>
                  </a:cubicBezTo>
                  <a:cubicBezTo>
                    <a:pt x="205" y="73"/>
                    <a:pt x="215" y="82"/>
                    <a:pt x="213" y="91"/>
                  </a:cubicBezTo>
                  <a:cubicBezTo>
                    <a:pt x="175" y="992"/>
                    <a:pt x="50" y="1892"/>
                    <a:pt x="3" y="2792"/>
                  </a:cubicBezTo>
                  <a:cubicBezTo>
                    <a:pt x="3" y="2798"/>
                    <a:pt x="1" y="2801"/>
                    <a:pt x="1" y="2805"/>
                  </a:cubicBezTo>
                  <a:cubicBezTo>
                    <a:pt x="293" y="2844"/>
                    <a:pt x="589" y="2888"/>
                    <a:pt x="885" y="2926"/>
                  </a:cubicBezTo>
                  <a:cubicBezTo>
                    <a:pt x="954" y="2415"/>
                    <a:pt x="1028" y="1901"/>
                    <a:pt x="1112" y="1390"/>
                  </a:cubicBezTo>
                  <a:cubicBezTo>
                    <a:pt x="1187" y="932"/>
                    <a:pt x="1230" y="443"/>
                    <a:pt x="1383"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8"/>
            <p:cNvSpPr/>
            <p:nvPr/>
          </p:nvSpPr>
          <p:spPr>
            <a:xfrm>
              <a:off x="-5579605" y="-1393460"/>
              <a:ext cx="29761" cy="57388"/>
            </a:xfrm>
            <a:custGeom>
              <a:avLst/>
              <a:gdLst/>
              <a:ahLst/>
              <a:cxnLst/>
              <a:rect l="l" t="t" r="r" b="b"/>
              <a:pathLst>
                <a:path w="1590" h="3066" extrusionOk="0">
                  <a:moveTo>
                    <a:pt x="590" y="1"/>
                  </a:moveTo>
                  <a:cubicBezTo>
                    <a:pt x="577" y="490"/>
                    <a:pt x="428" y="988"/>
                    <a:pt x="331" y="1468"/>
                  </a:cubicBezTo>
                  <a:cubicBezTo>
                    <a:pt x="230" y="1963"/>
                    <a:pt x="122" y="2456"/>
                    <a:pt x="1" y="2948"/>
                  </a:cubicBezTo>
                  <a:cubicBezTo>
                    <a:pt x="346" y="2995"/>
                    <a:pt x="689" y="3035"/>
                    <a:pt x="1034" y="3066"/>
                  </a:cubicBezTo>
                  <a:cubicBezTo>
                    <a:pt x="1106" y="2571"/>
                    <a:pt x="1177" y="2078"/>
                    <a:pt x="1259" y="1586"/>
                  </a:cubicBezTo>
                  <a:cubicBezTo>
                    <a:pt x="1343" y="1094"/>
                    <a:pt x="1372" y="539"/>
                    <a:pt x="1590" y="85"/>
                  </a:cubicBezTo>
                  <a:cubicBezTo>
                    <a:pt x="1582" y="84"/>
                    <a:pt x="1575" y="81"/>
                    <a:pt x="1568" y="79"/>
                  </a:cubicBezTo>
                  <a:cubicBezTo>
                    <a:pt x="1243" y="31"/>
                    <a:pt x="917" y="5"/>
                    <a:pt x="590"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8"/>
            <p:cNvSpPr/>
            <p:nvPr/>
          </p:nvSpPr>
          <p:spPr>
            <a:xfrm>
              <a:off x="-5555629" y="-1390934"/>
              <a:ext cx="20720" cy="55685"/>
            </a:xfrm>
            <a:custGeom>
              <a:avLst/>
              <a:gdLst/>
              <a:ahLst/>
              <a:cxnLst/>
              <a:rect l="l" t="t" r="r" b="b"/>
              <a:pathLst>
                <a:path w="1107" h="2975" extrusionOk="0">
                  <a:moveTo>
                    <a:pt x="555" y="0"/>
                  </a:moveTo>
                  <a:lnTo>
                    <a:pt x="555" y="0"/>
                  </a:lnTo>
                  <a:cubicBezTo>
                    <a:pt x="589" y="510"/>
                    <a:pt x="415" y="1049"/>
                    <a:pt x="312" y="1545"/>
                  </a:cubicBezTo>
                  <a:cubicBezTo>
                    <a:pt x="212" y="2012"/>
                    <a:pt x="110" y="2482"/>
                    <a:pt x="1" y="2946"/>
                  </a:cubicBezTo>
                  <a:cubicBezTo>
                    <a:pt x="212" y="2962"/>
                    <a:pt x="424" y="2972"/>
                    <a:pt x="636" y="2974"/>
                  </a:cubicBezTo>
                  <a:cubicBezTo>
                    <a:pt x="895" y="2065"/>
                    <a:pt x="951" y="1155"/>
                    <a:pt x="1106" y="228"/>
                  </a:cubicBezTo>
                  <a:cubicBezTo>
                    <a:pt x="934" y="125"/>
                    <a:pt x="749" y="50"/>
                    <a:pt x="555"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8"/>
            <p:cNvSpPr/>
            <p:nvPr/>
          </p:nvSpPr>
          <p:spPr>
            <a:xfrm>
              <a:off x="-5539252" y="-1381388"/>
              <a:ext cx="20889" cy="46026"/>
            </a:xfrm>
            <a:custGeom>
              <a:avLst/>
              <a:gdLst/>
              <a:ahLst/>
              <a:cxnLst/>
              <a:rect l="l" t="t" r="r" b="b"/>
              <a:pathLst>
                <a:path w="1116" h="2459" extrusionOk="0">
                  <a:moveTo>
                    <a:pt x="567" y="0"/>
                  </a:moveTo>
                  <a:lnTo>
                    <a:pt x="567" y="0"/>
                  </a:lnTo>
                  <a:cubicBezTo>
                    <a:pt x="589" y="833"/>
                    <a:pt x="316" y="1689"/>
                    <a:pt x="0" y="2458"/>
                  </a:cubicBezTo>
                  <a:cubicBezTo>
                    <a:pt x="854" y="2356"/>
                    <a:pt x="1116" y="1353"/>
                    <a:pt x="851" y="508"/>
                  </a:cubicBezTo>
                  <a:cubicBezTo>
                    <a:pt x="792" y="322"/>
                    <a:pt x="696" y="148"/>
                    <a:pt x="56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8"/>
            <p:cNvSpPr/>
            <p:nvPr/>
          </p:nvSpPr>
          <p:spPr>
            <a:xfrm>
              <a:off x="-5626547" y="-1201258"/>
              <a:ext cx="41347" cy="11886"/>
            </a:xfrm>
            <a:custGeom>
              <a:avLst/>
              <a:gdLst/>
              <a:ahLst/>
              <a:cxnLst/>
              <a:rect l="l" t="t" r="r" b="b"/>
              <a:pathLst>
                <a:path w="2209" h="635" extrusionOk="0">
                  <a:moveTo>
                    <a:pt x="956" y="1"/>
                  </a:moveTo>
                  <a:cubicBezTo>
                    <a:pt x="624" y="1"/>
                    <a:pt x="314" y="98"/>
                    <a:pt x="0" y="248"/>
                  </a:cubicBezTo>
                  <a:cubicBezTo>
                    <a:pt x="13" y="333"/>
                    <a:pt x="32" y="417"/>
                    <a:pt x="41" y="500"/>
                  </a:cubicBezTo>
                  <a:cubicBezTo>
                    <a:pt x="464" y="581"/>
                    <a:pt x="894" y="622"/>
                    <a:pt x="1324" y="622"/>
                  </a:cubicBezTo>
                  <a:cubicBezTo>
                    <a:pt x="1348" y="622"/>
                    <a:pt x="1372" y="622"/>
                    <a:pt x="1396" y="621"/>
                  </a:cubicBezTo>
                  <a:cubicBezTo>
                    <a:pt x="1548" y="620"/>
                    <a:pt x="1698" y="613"/>
                    <a:pt x="1846" y="613"/>
                  </a:cubicBezTo>
                  <a:cubicBezTo>
                    <a:pt x="1968" y="613"/>
                    <a:pt x="2088" y="618"/>
                    <a:pt x="2209" y="634"/>
                  </a:cubicBezTo>
                  <a:cubicBezTo>
                    <a:pt x="2207" y="597"/>
                    <a:pt x="2201" y="556"/>
                    <a:pt x="2195" y="519"/>
                  </a:cubicBezTo>
                  <a:cubicBezTo>
                    <a:pt x="1926" y="317"/>
                    <a:pt x="1665" y="111"/>
                    <a:pt x="1315" y="39"/>
                  </a:cubicBezTo>
                  <a:cubicBezTo>
                    <a:pt x="1192" y="13"/>
                    <a:pt x="1073" y="1"/>
                    <a:pt x="956" y="1"/>
                  </a:cubicBezTo>
                  <a:close/>
                </a:path>
              </a:pathLst>
            </a:custGeom>
            <a:solidFill>
              <a:srgbClr val="00A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8"/>
            <p:cNvSpPr/>
            <p:nvPr/>
          </p:nvSpPr>
          <p:spPr>
            <a:xfrm>
              <a:off x="-5644197" y="-1185948"/>
              <a:ext cx="69348" cy="230019"/>
            </a:xfrm>
            <a:custGeom>
              <a:avLst/>
              <a:gdLst/>
              <a:ahLst/>
              <a:cxnLst/>
              <a:rect l="l" t="t" r="r" b="b"/>
              <a:pathLst>
                <a:path w="3705" h="12289" extrusionOk="0">
                  <a:moveTo>
                    <a:pt x="1019" y="1"/>
                  </a:moveTo>
                  <a:lnTo>
                    <a:pt x="1019" y="1"/>
                  </a:lnTo>
                  <a:cubicBezTo>
                    <a:pt x="1221" y="2374"/>
                    <a:pt x="365" y="4850"/>
                    <a:pt x="206" y="7186"/>
                  </a:cubicBezTo>
                  <a:cubicBezTo>
                    <a:pt x="106" y="8625"/>
                    <a:pt x="0" y="10618"/>
                    <a:pt x="1150" y="11710"/>
                  </a:cubicBezTo>
                  <a:cubicBezTo>
                    <a:pt x="1529" y="12065"/>
                    <a:pt x="1895" y="12288"/>
                    <a:pt x="2215" y="12288"/>
                  </a:cubicBezTo>
                  <a:cubicBezTo>
                    <a:pt x="2549" y="12288"/>
                    <a:pt x="2832" y="12044"/>
                    <a:pt x="3028" y="11453"/>
                  </a:cubicBezTo>
                  <a:cubicBezTo>
                    <a:pt x="3704" y="9423"/>
                    <a:pt x="3608" y="7080"/>
                    <a:pt x="3536" y="4968"/>
                  </a:cubicBezTo>
                  <a:cubicBezTo>
                    <a:pt x="3483" y="3382"/>
                    <a:pt x="3430" y="1763"/>
                    <a:pt x="3209" y="187"/>
                  </a:cubicBezTo>
                  <a:cubicBezTo>
                    <a:pt x="3030" y="222"/>
                    <a:pt x="2840" y="237"/>
                    <a:pt x="2644" y="237"/>
                  </a:cubicBezTo>
                  <a:cubicBezTo>
                    <a:pt x="2104" y="237"/>
                    <a:pt x="1520" y="123"/>
                    <a:pt x="1019"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8"/>
            <p:cNvSpPr/>
            <p:nvPr/>
          </p:nvSpPr>
          <p:spPr>
            <a:xfrm>
              <a:off x="-5517391" y="-988523"/>
              <a:ext cx="46532" cy="93850"/>
            </a:xfrm>
            <a:custGeom>
              <a:avLst/>
              <a:gdLst/>
              <a:ahLst/>
              <a:cxnLst/>
              <a:rect l="l" t="t" r="r" b="b"/>
              <a:pathLst>
                <a:path w="2486" h="5014" extrusionOk="0">
                  <a:moveTo>
                    <a:pt x="1316" y="0"/>
                  </a:moveTo>
                  <a:cubicBezTo>
                    <a:pt x="1169" y="0"/>
                    <a:pt x="1019" y="160"/>
                    <a:pt x="1059" y="323"/>
                  </a:cubicBezTo>
                  <a:cubicBezTo>
                    <a:pt x="1465" y="1897"/>
                    <a:pt x="879" y="3353"/>
                    <a:pt x="91" y="4725"/>
                  </a:cubicBezTo>
                  <a:cubicBezTo>
                    <a:pt x="0" y="4880"/>
                    <a:pt x="128" y="5014"/>
                    <a:pt x="265" y="5014"/>
                  </a:cubicBezTo>
                  <a:cubicBezTo>
                    <a:pt x="326" y="5014"/>
                    <a:pt x="388" y="4987"/>
                    <a:pt x="434" y="4923"/>
                  </a:cubicBezTo>
                  <a:cubicBezTo>
                    <a:pt x="1200" y="3843"/>
                    <a:pt x="2486" y="1335"/>
                    <a:pt x="1474" y="80"/>
                  </a:cubicBezTo>
                  <a:cubicBezTo>
                    <a:pt x="1429" y="24"/>
                    <a:pt x="1373" y="0"/>
                    <a:pt x="131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8"/>
            <p:cNvSpPr/>
            <p:nvPr/>
          </p:nvSpPr>
          <p:spPr>
            <a:xfrm>
              <a:off x="-5555910" y="-979895"/>
              <a:ext cx="46644" cy="77210"/>
            </a:xfrm>
            <a:custGeom>
              <a:avLst/>
              <a:gdLst/>
              <a:ahLst/>
              <a:cxnLst/>
              <a:rect l="l" t="t" r="r" b="b"/>
              <a:pathLst>
                <a:path w="2492" h="4125" extrusionOk="0">
                  <a:moveTo>
                    <a:pt x="2079" y="1"/>
                  </a:moveTo>
                  <a:cubicBezTo>
                    <a:pt x="2000" y="1"/>
                    <a:pt x="1928" y="46"/>
                    <a:pt x="1909" y="154"/>
                  </a:cubicBezTo>
                  <a:cubicBezTo>
                    <a:pt x="1782" y="859"/>
                    <a:pt x="1700" y="1469"/>
                    <a:pt x="1373" y="2124"/>
                  </a:cubicBezTo>
                  <a:cubicBezTo>
                    <a:pt x="1059" y="2759"/>
                    <a:pt x="592" y="3301"/>
                    <a:pt x="118" y="3825"/>
                  </a:cubicBezTo>
                  <a:cubicBezTo>
                    <a:pt x="0" y="3954"/>
                    <a:pt x="114" y="4124"/>
                    <a:pt x="248" y="4124"/>
                  </a:cubicBezTo>
                  <a:cubicBezTo>
                    <a:pt x="288" y="4124"/>
                    <a:pt x="329" y="4109"/>
                    <a:pt x="367" y="4074"/>
                  </a:cubicBezTo>
                  <a:cubicBezTo>
                    <a:pt x="1364" y="3123"/>
                    <a:pt x="2492" y="1681"/>
                    <a:pt x="2323" y="211"/>
                  </a:cubicBezTo>
                  <a:cubicBezTo>
                    <a:pt x="2309" y="85"/>
                    <a:pt x="2188" y="1"/>
                    <a:pt x="207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8"/>
            <p:cNvSpPr/>
            <p:nvPr/>
          </p:nvSpPr>
          <p:spPr>
            <a:xfrm>
              <a:off x="-5677007" y="-1406019"/>
              <a:ext cx="170722" cy="504006"/>
            </a:xfrm>
            <a:custGeom>
              <a:avLst/>
              <a:gdLst/>
              <a:ahLst/>
              <a:cxnLst/>
              <a:rect l="l" t="t" r="r" b="b"/>
              <a:pathLst>
                <a:path w="9121" h="26927" extrusionOk="0">
                  <a:moveTo>
                    <a:pt x="2894" y="887"/>
                  </a:moveTo>
                  <a:cubicBezTo>
                    <a:pt x="2601" y="1612"/>
                    <a:pt x="2617" y="2522"/>
                    <a:pt x="2651" y="3323"/>
                  </a:cubicBezTo>
                  <a:cubicBezTo>
                    <a:pt x="2443" y="3311"/>
                    <a:pt x="2234" y="3303"/>
                    <a:pt x="2025" y="3303"/>
                  </a:cubicBezTo>
                  <a:cubicBezTo>
                    <a:pt x="1895" y="3303"/>
                    <a:pt x="1766" y="3306"/>
                    <a:pt x="1638" y="3313"/>
                  </a:cubicBezTo>
                  <a:cubicBezTo>
                    <a:pt x="1681" y="2535"/>
                    <a:pt x="1747" y="1755"/>
                    <a:pt x="1800" y="977"/>
                  </a:cubicBezTo>
                  <a:cubicBezTo>
                    <a:pt x="2092" y="958"/>
                    <a:pt x="2369" y="946"/>
                    <a:pt x="2469" y="936"/>
                  </a:cubicBezTo>
                  <a:cubicBezTo>
                    <a:pt x="2610" y="921"/>
                    <a:pt x="2749" y="905"/>
                    <a:pt x="2892" y="887"/>
                  </a:cubicBezTo>
                  <a:close/>
                  <a:moveTo>
                    <a:pt x="1485" y="1002"/>
                  </a:moveTo>
                  <a:lnTo>
                    <a:pt x="1485" y="1002"/>
                  </a:lnTo>
                  <a:cubicBezTo>
                    <a:pt x="1377" y="1767"/>
                    <a:pt x="1389" y="2559"/>
                    <a:pt x="1414" y="3331"/>
                  </a:cubicBezTo>
                  <a:lnTo>
                    <a:pt x="1414" y="3333"/>
                  </a:lnTo>
                  <a:cubicBezTo>
                    <a:pt x="1239" y="3348"/>
                    <a:pt x="1069" y="3366"/>
                    <a:pt x="897" y="3394"/>
                  </a:cubicBezTo>
                  <a:cubicBezTo>
                    <a:pt x="893" y="2641"/>
                    <a:pt x="820" y="1912"/>
                    <a:pt x="924" y="1142"/>
                  </a:cubicBezTo>
                  <a:cubicBezTo>
                    <a:pt x="934" y="1073"/>
                    <a:pt x="1186" y="1030"/>
                    <a:pt x="1485" y="1002"/>
                  </a:cubicBezTo>
                  <a:close/>
                  <a:moveTo>
                    <a:pt x="4105" y="749"/>
                  </a:moveTo>
                  <a:cubicBezTo>
                    <a:pt x="3759" y="1579"/>
                    <a:pt x="3856" y="2566"/>
                    <a:pt x="3902" y="3441"/>
                  </a:cubicBezTo>
                  <a:lnTo>
                    <a:pt x="3902" y="3441"/>
                  </a:lnTo>
                  <a:cubicBezTo>
                    <a:pt x="3563" y="3397"/>
                    <a:pt x="3226" y="3360"/>
                    <a:pt x="2886" y="3335"/>
                  </a:cubicBezTo>
                  <a:cubicBezTo>
                    <a:pt x="2902" y="2998"/>
                    <a:pt x="2924" y="2661"/>
                    <a:pt x="2952" y="2326"/>
                  </a:cubicBezTo>
                  <a:cubicBezTo>
                    <a:pt x="2995" y="1818"/>
                    <a:pt x="3143" y="1338"/>
                    <a:pt x="3235" y="846"/>
                  </a:cubicBezTo>
                  <a:cubicBezTo>
                    <a:pt x="3525" y="811"/>
                    <a:pt x="3815" y="777"/>
                    <a:pt x="4105" y="749"/>
                  </a:cubicBezTo>
                  <a:close/>
                  <a:moveTo>
                    <a:pt x="5503" y="666"/>
                  </a:moveTo>
                  <a:cubicBezTo>
                    <a:pt x="5350" y="1107"/>
                    <a:pt x="5308" y="1597"/>
                    <a:pt x="5232" y="2055"/>
                  </a:cubicBezTo>
                  <a:lnTo>
                    <a:pt x="5233" y="2055"/>
                  </a:lnTo>
                  <a:cubicBezTo>
                    <a:pt x="5149" y="2566"/>
                    <a:pt x="5073" y="3080"/>
                    <a:pt x="5005" y="3590"/>
                  </a:cubicBezTo>
                  <a:cubicBezTo>
                    <a:pt x="4709" y="3553"/>
                    <a:pt x="4413" y="3509"/>
                    <a:pt x="4119" y="3469"/>
                  </a:cubicBezTo>
                  <a:cubicBezTo>
                    <a:pt x="4119" y="3466"/>
                    <a:pt x="4123" y="3463"/>
                    <a:pt x="4123" y="3457"/>
                  </a:cubicBezTo>
                  <a:cubicBezTo>
                    <a:pt x="4170" y="2557"/>
                    <a:pt x="4294" y="1656"/>
                    <a:pt x="4331" y="756"/>
                  </a:cubicBezTo>
                  <a:cubicBezTo>
                    <a:pt x="4335" y="746"/>
                    <a:pt x="4325" y="738"/>
                    <a:pt x="4323" y="728"/>
                  </a:cubicBezTo>
                  <a:cubicBezTo>
                    <a:pt x="4715" y="693"/>
                    <a:pt x="5111" y="669"/>
                    <a:pt x="5503" y="666"/>
                  </a:cubicBezTo>
                  <a:close/>
                  <a:moveTo>
                    <a:pt x="5794" y="673"/>
                  </a:moveTo>
                  <a:cubicBezTo>
                    <a:pt x="6120" y="676"/>
                    <a:pt x="6447" y="703"/>
                    <a:pt x="6771" y="750"/>
                  </a:cubicBezTo>
                  <a:cubicBezTo>
                    <a:pt x="6778" y="752"/>
                    <a:pt x="6785" y="755"/>
                    <a:pt x="6792" y="757"/>
                  </a:cubicBezTo>
                  <a:lnTo>
                    <a:pt x="6794" y="756"/>
                  </a:lnTo>
                  <a:lnTo>
                    <a:pt x="6794" y="756"/>
                  </a:lnTo>
                  <a:cubicBezTo>
                    <a:pt x="6576" y="1210"/>
                    <a:pt x="6547" y="1765"/>
                    <a:pt x="6463" y="2258"/>
                  </a:cubicBezTo>
                  <a:cubicBezTo>
                    <a:pt x="6381" y="2750"/>
                    <a:pt x="6310" y="3242"/>
                    <a:pt x="6238" y="3738"/>
                  </a:cubicBezTo>
                  <a:cubicBezTo>
                    <a:pt x="5893" y="3707"/>
                    <a:pt x="5550" y="3666"/>
                    <a:pt x="5205" y="3619"/>
                  </a:cubicBezTo>
                  <a:cubicBezTo>
                    <a:pt x="5326" y="3127"/>
                    <a:pt x="5435" y="2635"/>
                    <a:pt x="5535" y="2139"/>
                  </a:cubicBezTo>
                  <a:cubicBezTo>
                    <a:pt x="5632" y="1660"/>
                    <a:pt x="5781" y="1161"/>
                    <a:pt x="5794" y="673"/>
                  </a:cubicBezTo>
                  <a:close/>
                  <a:moveTo>
                    <a:pt x="7927" y="1318"/>
                  </a:moveTo>
                  <a:lnTo>
                    <a:pt x="7927" y="1318"/>
                  </a:lnTo>
                  <a:cubicBezTo>
                    <a:pt x="8056" y="1466"/>
                    <a:pt x="8152" y="1638"/>
                    <a:pt x="8211" y="1825"/>
                  </a:cubicBezTo>
                  <a:cubicBezTo>
                    <a:pt x="8476" y="2669"/>
                    <a:pt x="8214" y="3672"/>
                    <a:pt x="7360" y="3775"/>
                  </a:cubicBezTo>
                  <a:lnTo>
                    <a:pt x="7360" y="3774"/>
                  </a:lnTo>
                  <a:cubicBezTo>
                    <a:pt x="7676" y="3005"/>
                    <a:pt x="7949" y="2149"/>
                    <a:pt x="7927" y="1318"/>
                  </a:cubicBezTo>
                  <a:close/>
                  <a:moveTo>
                    <a:pt x="7039" y="806"/>
                  </a:moveTo>
                  <a:lnTo>
                    <a:pt x="7039" y="806"/>
                  </a:lnTo>
                  <a:cubicBezTo>
                    <a:pt x="7233" y="856"/>
                    <a:pt x="7418" y="933"/>
                    <a:pt x="7590" y="1034"/>
                  </a:cubicBezTo>
                  <a:cubicBezTo>
                    <a:pt x="7435" y="1961"/>
                    <a:pt x="7378" y="2871"/>
                    <a:pt x="7120" y="3780"/>
                  </a:cubicBezTo>
                  <a:lnTo>
                    <a:pt x="7120" y="3780"/>
                  </a:lnTo>
                  <a:cubicBezTo>
                    <a:pt x="6909" y="3778"/>
                    <a:pt x="6696" y="3768"/>
                    <a:pt x="6485" y="3754"/>
                  </a:cubicBezTo>
                  <a:cubicBezTo>
                    <a:pt x="6593" y="3289"/>
                    <a:pt x="6696" y="2819"/>
                    <a:pt x="6796" y="2351"/>
                  </a:cubicBezTo>
                  <a:cubicBezTo>
                    <a:pt x="6898" y="1857"/>
                    <a:pt x="7073" y="1318"/>
                    <a:pt x="7039" y="806"/>
                  </a:cubicBezTo>
                  <a:close/>
                  <a:moveTo>
                    <a:pt x="2096" y="3887"/>
                  </a:moveTo>
                  <a:cubicBezTo>
                    <a:pt x="2302" y="3903"/>
                    <a:pt x="2506" y="3925"/>
                    <a:pt x="2715" y="3946"/>
                  </a:cubicBezTo>
                  <a:cubicBezTo>
                    <a:pt x="2731" y="3955"/>
                    <a:pt x="2749" y="3960"/>
                    <a:pt x="2767" y="3960"/>
                  </a:cubicBezTo>
                  <a:cubicBezTo>
                    <a:pt x="2777" y="3960"/>
                    <a:pt x="2787" y="3958"/>
                    <a:pt x="2796" y="3956"/>
                  </a:cubicBezTo>
                  <a:cubicBezTo>
                    <a:pt x="3921" y="4074"/>
                    <a:pt x="5039" y="4254"/>
                    <a:pt x="6163" y="4354"/>
                  </a:cubicBezTo>
                  <a:cubicBezTo>
                    <a:pt x="5662" y="8715"/>
                    <a:pt x="6198" y="13254"/>
                    <a:pt x="6472" y="17623"/>
                  </a:cubicBezTo>
                  <a:cubicBezTo>
                    <a:pt x="6594" y="19599"/>
                    <a:pt x="6684" y="21633"/>
                    <a:pt x="6310" y="23589"/>
                  </a:cubicBezTo>
                  <a:cubicBezTo>
                    <a:pt x="6115" y="24629"/>
                    <a:pt x="5131" y="26320"/>
                    <a:pt x="3910" y="26320"/>
                  </a:cubicBezTo>
                  <a:cubicBezTo>
                    <a:pt x="3671" y="26320"/>
                    <a:pt x="3423" y="26255"/>
                    <a:pt x="3170" y="26108"/>
                  </a:cubicBezTo>
                  <a:cubicBezTo>
                    <a:pt x="2158" y="25523"/>
                    <a:pt x="1925" y="23732"/>
                    <a:pt x="1747" y="22707"/>
                  </a:cubicBezTo>
                  <a:cubicBezTo>
                    <a:pt x="1500" y="21286"/>
                    <a:pt x="1444" y="19832"/>
                    <a:pt x="1416" y="18393"/>
                  </a:cubicBezTo>
                  <a:cubicBezTo>
                    <a:pt x="1324" y="13550"/>
                    <a:pt x="2201" y="8740"/>
                    <a:pt x="2096" y="3887"/>
                  </a:cubicBezTo>
                  <a:close/>
                  <a:moveTo>
                    <a:pt x="5455" y="0"/>
                  </a:moveTo>
                  <a:cubicBezTo>
                    <a:pt x="4262" y="0"/>
                    <a:pt x="3028" y="240"/>
                    <a:pt x="1838" y="370"/>
                  </a:cubicBezTo>
                  <a:cubicBezTo>
                    <a:pt x="1841" y="360"/>
                    <a:pt x="1842" y="352"/>
                    <a:pt x="1841" y="342"/>
                  </a:cubicBezTo>
                  <a:cubicBezTo>
                    <a:pt x="1844" y="272"/>
                    <a:pt x="1787" y="233"/>
                    <a:pt x="1730" y="233"/>
                  </a:cubicBezTo>
                  <a:cubicBezTo>
                    <a:pt x="1684" y="233"/>
                    <a:pt x="1637" y="259"/>
                    <a:pt x="1623" y="313"/>
                  </a:cubicBezTo>
                  <a:cubicBezTo>
                    <a:pt x="1615" y="340"/>
                    <a:pt x="1609" y="367"/>
                    <a:pt x="1604" y="395"/>
                  </a:cubicBezTo>
                  <a:cubicBezTo>
                    <a:pt x="1296" y="423"/>
                    <a:pt x="990" y="444"/>
                    <a:pt x="692" y="448"/>
                  </a:cubicBezTo>
                  <a:cubicBezTo>
                    <a:pt x="561" y="450"/>
                    <a:pt x="420" y="540"/>
                    <a:pt x="392" y="675"/>
                  </a:cubicBezTo>
                  <a:cubicBezTo>
                    <a:pt x="240" y="1460"/>
                    <a:pt x="0" y="2709"/>
                    <a:pt x="371" y="3515"/>
                  </a:cubicBezTo>
                  <a:cubicBezTo>
                    <a:pt x="247" y="3611"/>
                    <a:pt x="301" y="3849"/>
                    <a:pt x="476" y="3849"/>
                  </a:cubicBezTo>
                  <a:cubicBezTo>
                    <a:pt x="478" y="3849"/>
                    <a:pt x="480" y="3849"/>
                    <a:pt x="483" y="3849"/>
                  </a:cubicBezTo>
                  <a:cubicBezTo>
                    <a:pt x="520" y="3846"/>
                    <a:pt x="554" y="3846"/>
                    <a:pt x="589" y="3846"/>
                  </a:cubicBezTo>
                  <a:cubicBezTo>
                    <a:pt x="616" y="3864"/>
                    <a:pt x="646" y="3871"/>
                    <a:pt x="676" y="3871"/>
                  </a:cubicBezTo>
                  <a:cubicBezTo>
                    <a:pt x="711" y="3871"/>
                    <a:pt x="747" y="3861"/>
                    <a:pt x="779" y="3843"/>
                  </a:cubicBezTo>
                  <a:cubicBezTo>
                    <a:pt x="839" y="3842"/>
                    <a:pt x="898" y="3841"/>
                    <a:pt x="958" y="3841"/>
                  </a:cubicBezTo>
                  <a:cubicBezTo>
                    <a:pt x="1116" y="3841"/>
                    <a:pt x="1273" y="3844"/>
                    <a:pt x="1429" y="3849"/>
                  </a:cubicBezTo>
                  <a:lnTo>
                    <a:pt x="1429" y="3870"/>
                  </a:lnTo>
                  <a:cubicBezTo>
                    <a:pt x="1432" y="3930"/>
                    <a:pt x="1477" y="3960"/>
                    <a:pt x="1521" y="3960"/>
                  </a:cubicBezTo>
                  <a:cubicBezTo>
                    <a:pt x="1564" y="3960"/>
                    <a:pt x="1608" y="3930"/>
                    <a:pt x="1610" y="3870"/>
                  </a:cubicBezTo>
                  <a:cubicBezTo>
                    <a:pt x="1610" y="3868"/>
                    <a:pt x="1614" y="3862"/>
                    <a:pt x="1614" y="3858"/>
                  </a:cubicBezTo>
                  <a:cubicBezTo>
                    <a:pt x="1666" y="3858"/>
                    <a:pt x="1719" y="3862"/>
                    <a:pt x="1772" y="3864"/>
                  </a:cubicBezTo>
                  <a:cubicBezTo>
                    <a:pt x="1541" y="9097"/>
                    <a:pt x="638" y="14319"/>
                    <a:pt x="832" y="19564"/>
                  </a:cubicBezTo>
                  <a:cubicBezTo>
                    <a:pt x="906" y="21586"/>
                    <a:pt x="893" y="26121"/>
                    <a:pt x="3376" y="26868"/>
                  </a:cubicBezTo>
                  <a:cubicBezTo>
                    <a:pt x="3510" y="26908"/>
                    <a:pt x="3652" y="26927"/>
                    <a:pt x="3797" y="26927"/>
                  </a:cubicBezTo>
                  <a:cubicBezTo>
                    <a:pt x="4712" y="26927"/>
                    <a:pt x="5779" y="26194"/>
                    <a:pt x="6220" y="25516"/>
                  </a:cubicBezTo>
                  <a:cubicBezTo>
                    <a:pt x="7200" y="24019"/>
                    <a:pt x="7182" y="21963"/>
                    <a:pt x="7186" y="20243"/>
                  </a:cubicBezTo>
                  <a:cubicBezTo>
                    <a:pt x="7196" y="14975"/>
                    <a:pt x="6192" y="9658"/>
                    <a:pt x="6784" y="4397"/>
                  </a:cubicBezTo>
                  <a:lnTo>
                    <a:pt x="6784" y="4397"/>
                  </a:lnTo>
                  <a:cubicBezTo>
                    <a:pt x="7027" y="4410"/>
                    <a:pt x="7269" y="4416"/>
                    <a:pt x="7512" y="4416"/>
                  </a:cubicBezTo>
                  <a:cubicBezTo>
                    <a:pt x="7730" y="4416"/>
                    <a:pt x="7949" y="4411"/>
                    <a:pt x="8168" y="4401"/>
                  </a:cubicBezTo>
                  <a:cubicBezTo>
                    <a:pt x="8317" y="4391"/>
                    <a:pt x="8426" y="4307"/>
                    <a:pt x="8476" y="4164"/>
                  </a:cubicBezTo>
                  <a:cubicBezTo>
                    <a:pt x="9061" y="2510"/>
                    <a:pt x="9120" y="762"/>
                    <a:pt x="7158" y="211"/>
                  </a:cubicBezTo>
                  <a:cubicBezTo>
                    <a:pt x="6607" y="57"/>
                    <a:pt x="6036" y="0"/>
                    <a:pt x="545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8"/>
            <p:cNvSpPr/>
            <p:nvPr/>
          </p:nvSpPr>
          <p:spPr>
            <a:xfrm>
              <a:off x="-5654809" y="-1206517"/>
              <a:ext cx="89526" cy="260997"/>
            </a:xfrm>
            <a:custGeom>
              <a:avLst/>
              <a:gdLst/>
              <a:ahLst/>
              <a:cxnLst/>
              <a:rect l="l" t="t" r="r" b="b"/>
              <a:pathLst>
                <a:path w="4783" h="13944" extrusionOk="0">
                  <a:moveTo>
                    <a:pt x="2466" y="282"/>
                  </a:moveTo>
                  <a:cubicBezTo>
                    <a:pt x="2583" y="282"/>
                    <a:pt x="2703" y="294"/>
                    <a:pt x="2826" y="320"/>
                  </a:cubicBezTo>
                  <a:cubicBezTo>
                    <a:pt x="3175" y="392"/>
                    <a:pt x="3436" y="598"/>
                    <a:pt x="3705" y="800"/>
                  </a:cubicBezTo>
                  <a:cubicBezTo>
                    <a:pt x="3711" y="837"/>
                    <a:pt x="3717" y="878"/>
                    <a:pt x="3719" y="915"/>
                  </a:cubicBezTo>
                  <a:lnTo>
                    <a:pt x="3719" y="915"/>
                  </a:lnTo>
                  <a:cubicBezTo>
                    <a:pt x="3598" y="899"/>
                    <a:pt x="3477" y="894"/>
                    <a:pt x="3356" y="894"/>
                  </a:cubicBezTo>
                  <a:cubicBezTo>
                    <a:pt x="3208" y="894"/>
                    <a:pt x="3059" y="901"/>
                    <a:pt x="2907" y="902"/>
                  </a:cubicBezTo>
                  <a:cubicBezTo>
                    <a:pt x="2883" y="903"/>
                    <a:pt x="2859" y="903"/>
                    <a:pt x="2835" y="903"/>
                  </a:cubicBezTo>
                  <a:cubicBezTo>
                    <a:pt x="2404" y="903"/>
                    <a:pt x="1975" y="862"/>
                    <a:pt x="1552" y="781"/>
                  </a:cubicBezTo>
                  <a:cubicBezTo>
                    <a:pt x="1543" y="698"/>
                    <a:pt x="1523" y="614"/>
                    <a:pt x="1511" y="529"/>
                  </a:cubicBezTo>
                  <a:cubicBezTo>
                    <a:pt x="1825" y="379"/>
                    <a:pt x="2134" y="282"/>
                    <a:pt x="2466" y="282"/>
                  </a:cubicBezTo>
                  <a:close/>
                  <a:moveTo>
                    <a:pt x="1586" y="1098"/>
                  </a:moveTo>
                  <a:lnTo>
                    <a:pt x="1586" y="1098"/>
                  </a:lnTo>
                  <a:cubicBezTo>
                    <a:pt x="2086" y="1222"/>
                    <a:pt x="2669" y="1335"/>
                    <a:pt x="3209" y="1335"/>
                  </a:cubicBezTo>
                  <a:cubicBezTo>
                    <a:pt x="3406" y="1335"/>
                    <a:pt x="3597" y="1320"/>
                    <a:pt x="3776" y="1285"/>
                  </a:cubicBezTo>
                  <a:cubicBezTo>
                    <a:pt x="3997" y="2862"/>
                    <a:pt x="4050" y="4481"/>
                    <a:pt x="4103" y="6067"/>
                  </a:cubicBezTo>
                  <a:cubicBezTo>
                    <a:pt x="4174" y="8179"/>
                    <a:pt x="4271" y="10522"/>
                    <a:pt x="3595" y="12552"/>
                  </a:cubicBezTo>
                  <a:cubicBezTo>
                    <a:pt x="3400" y="13143"/>
                    <a:pt x="3116" y="13387"/>
                    <a:pt x="2782" y="13387"/>
                  </a:cubicBezTo>
                  <a:cubicBezTo>
                    <a:pt x="2462" y="13387"/>
                    <a:pt x="2096" y="13164"/>
                    <a:pt x="1716" y="12807"/>
                  </a:cubicBezTo>
                  <a:cubicBezTo>
                    <a:pt x="567" y="11717"/>
                    <a:pt x="673" y="9724"/>
                    <a:pt x="773" y="8284"/>
                  </a:cubicBezTo>
                  <a:cubicBezTo>
                    <a:pt x="932" y="5949"/>
                    <a:pt x="1788" y="3472"/>
                    <a:pt x="1586" y="1098"/>
                  </a:cubicBezTo>
                  <a:close/>
                  <a:moveTo>
                    <a:pt x="2628" y="1"/>
                  </a:moveTo>
                  <a:cubicBezTo>
                    <a:pt x="2239" y="1"/>
                    <a:pt x="1841" y="109"/>
                    <a:pt x="1474" y="304"/>
                  </a:cubicBezTo>
                  <a:lnTo>
                    <a:pt x="1465" y="249"/>
                  </a:lnTo>
                  <a:cubicBezTo>
                    <a:pt x="1455" y="202"/>
                    <a:pt x="1415" y="181"/>
                    <a:pt x="1374" y="181"/>
                  </a:cubicBezTo>
                  <a:cubicBezTo>
                    <a:pt x="1323" y="181"/>
                    <a:pt x="1271" y="215"/>
                    <a:pt x="1278" y="273"/>
                  </a:cubicBezTo>
                  <a:cubicBezTo>
                    <a:pt x="1284" y="324"/>
                    <a:pt x="1286" y="371"/>
                    <a:pt x="1290" y="420"/>
                  </a:cubicBezTo>
                  <a:cubicBezTo>
                    <a:pt x="1259" y="461"/>
                    <a:pt x="1271" y="514"/>
                    <a:pt x="1302" y="547"/>
                  </a:cubicBezTo>
                  <a:cubicBezTo>
                    <a:pt x="1309" y="622"/>
                    <a:pt x="1315" y="698"/>
                    <a:pt x="1321" y="769"/>
                  </a:cubicBezTo>
                  <a:cubicBezTo>
                    <a:pt x="1212" y="819"/>
                    <a:pt x="1188" y="1000"/>
                    <a:pt x="1333" y="1037"/>
                  </a:cubicBezTo>
                  <a:lnTo>
                    <a:pt x="1337" y="1037"/>
                  </a:lnTo>
                  <a:cubicBezTo>
                    <a:pt x="1462" y="4273"/>
                    <a:pt x="0" y="7491"/>
                    <a:pt x="421" y="10771"/>
                  </a:cubicBezTo>
                  <a:cubicBezTo>
                    <a:pt x="518" y="11526"/>
                    <a:pt x="1554" y="13944"/>
                    <a:pt x="2713" y="13944"/>
                  </a:cubicBezTo>
                  <a:cubicBezTo>
                    <a:pt x="2940" y="13944"/>
                    <a:pt x="3172" y="13851"/>
                    <a:pt x="3403" y="13634"/>
                  </a:cubicBezTo>
                  <a:cubicBezTo>
                    <a:pt x="4782" y="12331"/>
                    <a:pt x="4536" y="9244"/>
                    <a:pt x="4542" y="7556"/>
                  </a:cubicBezTo>
                  <a:cubicBezTo>
                    <a:pt x="4545" y="5392"/>
                    <a:pt x="4452" y="3170"/>
                    <a:pt x="4100" y="1024"/>
                  </a:cubicBezTo>
                  <a:cubicBezTo>
                    <a:pt x="4181" y="1005"/>
                    <a:pt x="4243" y="912"/>
                    <a:pt x="4187" y="830"/>
                  </a:cubicBezTo>
                  <a:cubicBezTo>
                    <a:pt x="4140" y="759"/>
                    <a:pt x="4088" y="692"/>
                    <a:pt x="4032" y="628"/>
                  </a:cubicBezTo>
                  <a:cubicBezTo>
                    <a:pt x="4016" y="567"/>
                    <a:pt x="3979" y="535"/>
                    <a:pt x="3932" y="523"/>
                  </a:cubicBezTo>
                  <a:cubicBezTo>
                    <a:pt x="3565" y="163"/>
                    <a:pt x="3104" y="1"/>
                    <a:pt x="262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8"/>
            <p:cNvSpPr/>
            <p:nvPr/>
          </p:nvSpPr>
          <p:spPr>
            <a:xfrm>
              <a:off x="-5722283" y="-1431493"/>
              <a:ext cx="72268" cy="70097"/>
            </a:xfrm>
            <a:custGeom>
              <a:avLst/>
              <a:gdLst/>
              <a:ahLst/>
              <a:cxnLst/>
              <a:rect l="l" t="t" r="r" b="b"/>
              <a:pathLst>
                <a:path w="3861" h="3745" extrusionOk="0">
                  <a:moveTo>
                    <a:pt x="3547" y="1"/>
                  </a:moveTo>
                  <a:cubicBezTo>
                    <a:pt x="3540" y="1"/>
                    <a:pt x="3532" y="1"/>
                    <a:pt x="3525" y="2"/>
                  </a:cubicBezTo>
                  <a:cubicBezTo>
                    <a:pt x="1746" y="186"/>
                    <a:pt x="403" y="1887"/>
                    <a:pt x="32" y="3525"/>
                  </a:cubicBezTo>
                  <a:cubicBezTo>
                    <a:pt x="1" y="3659"/>
                    <a:pt x="104" y="3745"/>
                    <a:pt x="207" y="3745"/>
                  </a:cubicBezTo>
                  <a:cubicBezTo>
                    <a:pt x="276" y="3745"/>
                    <a:pt x="345" y="3706"/>
                    <a:pt x="373" y="3618"/>
                  </a:cubicBezTo>
                  <a:cubicBezTo>
                    <a:pt x="624" y="2818"/>
                    <a:pt x="1045" y="2148"/>
                    <a:pt x="1643" y="1566"/>
                  </a:cubicBezTo>
                  <a:cubicBezTo>
                    <a:pt x="2226" y="999"/>
                    <a:pt x="2933" y="787"/>
                    <a:pt x="3649" y="463"/>
                  </a:cubicBezTo>
                  <a:cubicBezTo>
                    <a:pt x="3861" y="366"/>
                    <a:pt x="3770" y="1"/>
                    <a:pt x="354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8"/>
            <p:cNvSpPr/>
            <p:nvPr/>
          </p:nvSpPr>
          <p:spPr>
            <a:xfrm>
              <a:off x="-5756591" y="-1446242"/>
              <a:ext cx="97219" cy="53326"/>
            </a:xfrm>
            <a:custGeom>
              <a:avLst/>
              <a:gdLst/>
              <a:ahLst/>
              <a:cxnLst/>
              <a:rect l="l" t="t" r="r" b="b"/>
              <a:pathLst>
                <a:path w="5194" h="2849" extrusionOk="0">
                  <a:moveTo>
                    <a:pt x="3877" y="1"/>
                  </a:moveTo>
                  <a:cubicBezTo>
                    <a:pt x="3203" y="1"/>
                    <a:pt x="2484" y="191"/>
                    <a:pt x="1947" y="394"/>
                  </a:cubicBezTo>
                  <a:cubicBezTo>
                    <a:pt x="944" y="778"/>
                    <a:pt x="191" y="1590"/>
                    <a:pt x="19" y="2659"/>
                  </a:cubicBezTo>
                  <a:cubicBezTo>
                    <a:pt x="1" y="2774"/>
                    <a:pt x="89" y="2848"/>
                    <a:pt x="176" y="2848"/>
                  </a:cubicBezTo>
                  <a:cubicBezTo>
                    <a:pt x="234" y="2848"/>
                    <a:pt x="290" y="2816"/>
                    <a:pt x="315" y="2740"/>
                  </a:cubicBezTo>
                  <a:cubicBezTo>
                    <a:pt x="642" y="1746"/>
                    <a:pt x="1308" y="1121"/>
                    <a:pt x="2287" y="772"/>
                  </a:cubicBezTo>
                  <a:cubicBezTo>
                    <a:pt x="2678" y="633"/>
                    <a:pt x="3060" y="602"/>
                    <a:pt x="3441" y="602"/>
                  </a:cubicBezTo>
                  <a:cubicBezTo>
                    <a:pt x="3746" y="602"/>
                    <a:pt x="4051" y="622"/>
                    <a:pt x="4358" y="622"/>
                  </a:cubicBezTo>
                  <a:cubicBezTo>
                    <a:pt x="4552" y="622"/>
                    <a:pt x="4747" y="614"/>
                    <a:pt x="4944" y="588"/>
                  </a:cubicBezTo>
                  <a:cubicBezTo>
                    <a:pt x="5103" y="566"/>
                    <a:pt x="5193" y="360"/>
                    <a:pt x="5032" y="267"/>
                  </a:cubicBezTo>
                  <a:cubicBezTo>
                    <a:pt x="4701" y="75"/>
                    <a:pt x="4297" y="1"/>
                    <a:pt x="387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6" name="Google Shape;2136;p58"/>
          <p:cNvSpPr/>
          <p:nvPr/>
        </p:nvSpPr>
        <p:spPr>
          <a:xfrm>
            <a:off x="2737231" y="3029209"/>
            <a:ext cx="151084" cy="146891"/>
          </a:xfrm>
          <a:custGeom>
            <a:avLst/>
            <a:gdLst/>
            <a:ahLst/>
            <a:cxnLst/>
            <a:rect l="l" t="t" r="r" b="b"/>
            <a:pathLst>
              <a:path w="15891" h="15450" extrusionOk="0">
                <a:moveTo>
                  <a:pt x="0" y="0"/>
                </a:moveTo>
                <a:lnTo>
                  <a:pt x="0" y="0"/>
                </a:lnTo>
                <a:cubicBezTo>
                  <a:pt x="1412" y="3728"/>
                  <a:pt x="2669" y="7670"/>
                  <a:pt x="5141" y="10860"/>
                </a:cubicBezTo>
                <a:cubicBezTo>
                  <a:pt x="7795" y="14286"/>
                  <a:pt x="11797" y="15198"/>
                  <a:pt x="15890" y="15449"/>
                </a:cubicBezTo>
                <a:cubicBezTo>
                  <a:pt x="15561" y="15126"/>
                  <a:pt x="15287" y="14859"/>
                  <a:pt x="15088" y="14684"/>
                </a:cubicBezTo>
                <a:cubicBezTo>
                  <a:pt x="12849" y="12708"/>
                  <a:pt x="10661" y="10674"/>
                  <a:pt x="8508" y="8605"/>
                </a:cubicBezTo>
                <a:lnTo>
                  <a:pt x="8508" y="8605"/>
                </a:lnTo>
                <a:cubicBezTo>
                  <a:pt x="8695" y="9232"/>
                  <a:pt x="8872" y="9861"/>
                  <a:pt x="9051" y="10492"/>
                </a:cubicBezTo>
                <a:cubicBezTo>
                  <a:pt x="9070" y="10561"/>
                  <a:pt x="9005" y="10617"/>
                  <a:pt x="8946" y="10617"/>
                </a:cubicBezTo>
                <a:cubicBezTo>
                  <a:pt x="8916" y="10617"/>
                  <a:pt x="8887" y="10602"/>
                  <a:pt x="8872" y="10567"/>
                </a:cubicBezTo>
                <a:cubicBezTo>
                  <a:pt x="8491" y="9680"/>
                  <a:pt x="8107" y="8795"/>
                  <a:pt x="7760" y="7893"/>
                </a:cubicBezTo>
                <a:cubicBezTo>
                  <a:pt x="6549" y="6718"/>
                  <a:pt x="5353" y="5531"/>
                  <a:pt x="4169" y="4331"/>
                </a:cubicBezTo>
                <a:lnTo>
                  <a:pt x="4169" y="4331"/>
                </a:lnTo>
                <a:cubicBezTo>
                  <a:pt x="5055" y="6284"/>
                  <a:pt x="6081" y="8180"/>
                  <a:pt x="7191" y="10014"/>
                </a:cubicBezTo>
                <a:cubicBezTo>
                  <a:pt x="7231" y="10079"/>
                  <a:pt x="7177" y="10134"/>
                  <a:pt x="7119" y="10134"/>
                </a:cubicBezTo>
                <a:cubicBezTo>
                  <a:pt x="7093" y="10134"/>
                  <a:pt x="7066" y="10123"/>
                  <a:pt x="7047" y="10098"/>
                </a:cubicBezTo>
                <a:cubicBezTo>
                  <a:pt x="5479" y="8038"/>
                  <a:pt x="4235" y="5838"/>
                  <a:pt x="3182" y="3474"/>
                </a:cubicBezTo>
                <a:cubicBezTo>
                  <a:pt x="3157" y="3418"/>
                  <a:pt x="3149" y="3356"/>
                  <a:pt x="3159" y="3294"/>
                </a:cubicBezTo>
                <a:cubicBezTo>
                  <a:pt x="2184" y="2294"/>
                  <a:pt x="1212" y="1290"/>
                  <a:pt x="253" y="272"/>
                </a:cubicBezTo>
                <a:cubicBezTo>
                  <a:pt x="169" y="182"/>
                  <a:pt x="85" y="90"/>
                  <a:pt x="0" y="0"/>
                </a:cubicBezTo>
                <a:close/>
              </a:path>
            </a:pathLst>
          </a:custGeom>
          <a:solidFill>
            <a:srgbClr val="FDD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7" name="Google Shape;2137;p58"/>
          <p:cNvGrpSpPr/>
          <p:nvPr/>
        </p:nvGrpSpPr>
        <p:grpSpPr>
          <a:xfrm>
            <a:off x="4889529" y="4086891"/>
            <a:ext cx="428030" cy="499754"/>
            <a:chOff x="-5814950" y="-2611453"/>
            <a:chExt cx="515947" cy="602404"/>
          </a:xfrm>
        </p:grpSpPr>
        <p:sp>
          <p:nvSpPr>
            <p:cNvPr id="2138" name="Google Shape;2138;p58"/>
            <p:cNvSpPr/>
            <p:nvPr/>
          </p:nvSpPr>
          <p:spPr>
            <a:xfrm>
              <a:off x="-5799172" y="-2611453"/>
              <a:ext cx="500169" cy="602404"/>
            </a:xfrm>
            <a:custGeom>
              <a:avLst/>
              <a:gdLst/>
              <a:ahLst/>
              <a:cxnLst/>
              <a:rect l="l" t="t" r="r" b="b"/>
              <a:pathLst>
                <a:path w="26722" h="32184" extrusionOk="0">
                  <a:moveTo>
                    <a:pt x="14583" y="0"/>
                  </a:moveTo>
                  <a:cubicBezTo>
                    <a:pt x="13232" y="0"/>
                    <a:pt x="11880" y="135"/>
                    <a:pt x="10532" y="322"/>
                  </a:cubicBezTo>
                  <a:cubicBezTo>
                    <a:pt x="10515" y="323"/>
                    <a:pt x="10497" y="326"/>
                    <a:pt x="10479" y="329"/>
                  </a:cubicBezTo>
                  <a:cubicBezTo>
                    <a:pt x="10040" y="390"/>
                    <a:pt x="9605" y="457"/>
                    <a:pt x="9168" y="524"/>
                  </a:cubicBezTo>
                  <a:cubicBezTo>
                    <a:pt x="8999" y="553"/>
                    <a:pt x="8882" y="742"/>
                    <a:pt x="8882" y="898"/>
                  </a:cubicBezTo>
                  <a:cubicBezTo>
                    <a:pt x="8891" y="1976"/>
                    <a:pt x="8691" y="3258"/>
                    <a:pt x="8966" y="4306"/>
                  </a:cubicBezTo>
                  <a:cubicBezTo>
                    <a:pt x="9007" y="4455"/>
                    <a:pt x="9140" y="4530"/>
                    <a:pt x="9274" y="4530"/>
                  </a:cubicBezTo>
                  <a:cubicBezTo>
                    <a:pt x="9309" y="4611"/>
                    <a:pt x="9388" y="4664"/>
                    <a:pt x="9477" y="4664"/>
                  </a:cubicBezTo>
                  <a:cubicBezTo>
                    <a:pt x="9916" y="4689"/>
                    <a:pt x="10352" y="4724"/>
                    <a:pt x="10791" y="4757"/>
                  </a:cubicBezTo>
                  <a:cubicBezTo>
                    <a:pt x="10099" y="6415"/>
                    <a:pt x="10109" y="8399"/>
                    <a:pt x="10215" y="10169"/>
                  </a:cubicBezTo>
                  <a:cubicBezTo>
                    <a:pt x="10205" y="10160"/>
                    <a:pt x="10194" y="10153"/>
                    <a:pt x="10183" y="10146"/>
                  </a:cubicBezTo>
                  <a:cubicBezTo>
                    <a:pt x="9683" y="9952"/>
                    <a:pt x="9185" y="9865"/>
                    <a:pt x="8693" y="9865"/>
                  </a:cubicBezTo>
                  <a:cubicBezTo>
                    <a:pt x="6577" y="9865"/>
                    <a:pt x="4599" y="11470"/>
                    <a:pt x="3203" y="12974"/>
                  </a:cubicBezTo>
                  <a:cubicBezTo>
                    <a:pt x="1120" y="15224"/>
                    <a:pt x="1" y="17846"/>
                    <a:pt x="154" y="20918"/>
                  </a:cubicBezTo>
                  <a:cubicBezTo>
                    <a:pt x="469" y="27231"/>
                    <a:pt x="6106" y="32044"/>
                    <a:pt x="12246" y="32181"/>
                  </a:cubicBezTo>
                  <a:cubicBezTo>
                    <a:pt x="12319" y="32183"/>
                    <a:pt x="12391" y="32184"/>
                    <a:pt x="12463" y="32184"/>
                  </a:cubicBezTo>
                  <a:cubicBezTo>
                    <a:pt x="20799" y="32184"/>
                    <a:pt x="26722" y="21479"/>
                    <a:pt x="22905" y="14231"/>
                  </a:cubicBezTo>
                  <a:cubicBezTo>
                    <a:pt x="21680" y="11907"/>
                    <a:pt x="18980" y="10268"/>
                    <a:pt x="16339" y="10266"/>
                  </a:cubicBezTo>
                  <a:lnTo>
                    <a:pt x="16245" y="10266"/>
                  </a:lnTo>
                  <a:cubicBezTo>
                    <a:pt x="16277" y="9559"/>
                    <a:pt x="16283" y="8849"/>
                    <a:pt x="16314" y="8142"/>
                  </a:cubicBezTo>
                  <a:cubicBezTo>
                    <a:pt x="16350" y="7285"/>
                    <a:pt x="16542" y="6066"/>
                    <a:pt x="16360" y="5200"/>
                  </a:cubicBezTo>
                  <a:lnTo>
                    <a:pt x="16360" y="5200"/>
                  </a:lnTo>
                  <a:cubicBezTo>
                    <a:pt x="16627" y="5211"/>
                    <a:pt x="16894" y="5222"/>
                    <a:pt x="17161" y="5225"/>
                  </a:cubicBezTo>
                  <a:cubicBezTo>
                    <a:pt x="17163" y="5225"/>
                    <a:pt x="17166" y="5226"/>
                    <a:pt x="17168" y="5226"/>
                  </a:cubicBezTo>
                  <a:cubicBezTo>
                    <a:pt x="17337" y="5226"/>
                    <a:pt x="17483" y="5105"/>
                    <a:pt x="17529" y="4945"/>
                  </a:cubicBezTo>
                  <a:cubicBezTo>
                    <a:pt x="17937" y="3557"/>
                    <a:pt x="17990" y="2120"/>
                    <a:pt x="18174" y="690"/>
                  </a:cubicBezTo>
                  <a:cubicBezTo>
                    <a:pt x="18192" y="531"/>
                    <a:pt x="18039" y="347"/>
                    <a:pt x="17887" y="316"/>
                  </a:cubicBezTo>
                  <a:cubicBezTo>
                    <a:pt x="16789" y="90"/>
                    <a:pt x="15687" y="0"/>
                    <a:pt x="1458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8"/>
            <p:cNvSpPr/>
            <p:nvPr/>
          </p:nvSpPr>
          <p:spPr>
            <a:xfrm>
              <a:off x="-5493770" y="-2593822"/>
              <a:ext cx="20758" cy="65399"/>
            </a:xfrm>
            <a:custGeom>
              <a:avLst/>
              <a:gdLst/>
              <a:ahLst/>
              <a:cxnLst/>
              <a:rect l="l" t="t" r="r" b="b"/>
              <a:pathLst>
                <a:path w="1109" h="3494" extrusionOk="0">
                  <a:moveTo>
                    <a:pt x="654" y="1"/>
                  </a:moveTo>
                  <a:cubicBezTo>
                    <a:pt x="312" y="1144"/>
                    <a:pt x="259" y="2335"/>
                    <a:pt x="0" y="3493"/>
                  </a:cubicBezTo>
                  <a:cubicBezTo>
                    <a:pt x="1108" y="3343"/>
                    <a:pt x="849" y="1845"/>
                    <a:pt x="953" y="836"/>
                  </a:cubicBezTo>
                  <a:cubicBezTo>
                    <a:pt x="997" y="400"/>
                    <a:pt x="875" y="147"/>
                    <a:pt x="65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8"/>
            <p:cNvSpPr/>
            <p:nvPr/>
          </p:nvSpPr>
          <p:spPr>
            <a:xfrm>
              <a:off x="-5517803" y="-2597322"/>
              <a:ext cx="25905" cy="69011"/>
            </a:xfrm>
            <a:custGeom>
              <a:avLst/>
              <a:gdLst/>
              <a:ahLst/>
              <a:cxnLst/>
              <a:rect l="l" t="t" r="r" b="b"/>
              <a:pathLst>
                <a:path w="1384" h="3687" extrusionOk="0">
                  <a:moveTo>
                    <a:pt x="962" y="0"/>
                  </a:moveTo>
                  <a:cubicBezTo>
                    <a:pt x="780" y="0"/>
                    <a:pt x="592" y="8"/>
                    <a:pt x="409" y="11"/>
                  </a:cubicBezTo>
                  <a:cubicBezTo>
                    <a:pt x="452" y="65"/>
                    <a:pt x="474" y="135"/>
                    <a:pt x="468" y="205"/>
                  </a:cubicBezTo>
                  <a:cubicBezTo>
                    <a:pt x="387" y="789"/>
                    <a:pt x="150" y="1332"/>
                    <a:pt x="101" y="1936"/>
                  </a:cubicBezTo>
                  <a:cubicBezTo>
                    <a:pt x="50" y="2506"/>
                    <a:pt x="28" y="3076"/>
                    <a:pt x="1" y="3646"/>
                  </a:cubicBezTo>
                  <a:cubicBezTo>
                    <a:pt x="318" y="3662"/>
                    <a:pt x="636" y="3678"/>
                    <a:pt x="954" y="3686"/>
                  </a:cubicBezTo>
                  <a:cubicBezTo>
                    <a:pt x="1013" y="2490"/>
                    <a:pt x="975" y="1157"/>
                    <a:pt x="1383" y="20"/>
                  </a:cubicBezTo>
                  <a:cubicBezTo>
                    <a:pt x="1251" y="5"/>
                    <a:pt x="1108" y="0"/>
                    <a:pt x="96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8"/>
            <p:cNvSpPr/>
            <p:nvPr/>
          </p:nvSpPr>
          <p:spPr>
            <a:xfrm>
              <a:off x="-5551624" y="-2597098"/>
              <a:ext cx="35545" cy="67795"/>
            </a:xfrm>
            <a:custGeom>
              <a:avLst/>
              <a:gdLst/>
              <a:ahLst/>
              <a:cxnLst/>
              <a:rect l="l" t="t" r="r" b="b"/>
              <a:pathLst>
                <a:path w="1899" h="3622" extrusionOk="0">
                  <a:moveTo>
                    <a:pt x="1759" y="1"/>
                  </a:moveTo>
                  <a:cubicBezTo>
                    <a:pt x="1357" y="1"/>
                    <a:pt x="954" y="10"/>
                    <a:pt x="552" y="23"/>
                  </a:cubicBezTo>
                  <a:cubicBezTo>
                    <a:pt x="444" y="724"/>
                    <a:pt x="263" y="1403"/>
                    <a:pt x="179" y="2117"/>
                  </a:cubicBezTo>
                  <a:cubicBezTo>
                    <a:pt x="122" y="2590"/>
                    <a:pt x="73" y="3063"/>
                    <a:pt x="1" y="3531"/>
                  </a:cubicBezTo>
                  <a:cubicBezTo>
                    <a:pt x="497" y="3561"/>
                    <a:pt x="995" y="3592"/>
                    <a:pt x="1493" y="3621"/>
                  </a:cubicBezTo>
                  <a:cubicBezTo>
                    <a:pt x="1463" y="2920"/>
                    <a:pt x="1447" y="2216"/>
                    <a:pt x="1512" y="1516"/>
                  </a:cubicBezTo>
                  <a:cubicBezTo>
                    <a:pt x="1559" y="1014"/>
                    <a:pt x="1565" y="407"/>
                    <a:pt x="1898" y="1"/>
                  </a:cubicBezTo>
                  <a:cubicBezTo>
                    <a:pt x="1852" y="1"/>
                    <a:pt x="1805" y="1"/>
                    <a:pt x="1759"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8"/>
            <p:cNvSpPr/>
            <p:nvPr/>
          </p:nvSpPr>
          <p:spPr>
            <a:xfrm>
              <a:off x="-5575862" y="-2596237"/>
              <a:ext cx="26130" cy="64931"/>
            </a:xfrm>
            <a:custGeom>
              <a:avLst/>
              <a:gdLst/>
              <a:ahLst/>
              <a:cxnLst/>
              <a:rect l="l" t="t" r="r" b="b"/>
              <a:pathLst>
                <a:path w="1396" h="3469" extrusionOk="0">
                  <a:moveTo>
                    <a:pt x="1396" y="1"/>
                  </a:moveTo>
                  <a:cubicBezTo>
                    <a:pt x="1000" y="24"/>
                    <a:pt x="604" y="55"/>
                    <a:pt x="210" y="95"/>
                  </a:cubicBezTo>
                  <a:cubicBezTo>
                    <a:pt x="187" y="610"/>
                    <a:pt x="63" y="1129"/>
                    <a:pt x="38" y="1644"/>
                  </a:cubicBezTo>
                  <a:cubicBezTo>
                    <a:pt x="12" y="2233"/>
                    <a:pt x="4" y="2821"/>
                    <a:pt x="0" y="3410"/>
                  </a:cubicBezTo>
                  <a:lnTo>
                    <a:pt x="0" y="3413"/>
                  </a:lnTo>
                  <a:cubicBezTo>
                    <a:pt x="333" y="3427"/>
                    <a:pt x="667" y="3446"/>
                    <a:pt x="1000" y="3468"/>
                  </a:cubicBezTo>
                  <a:cubicBezTo>
                    <a:pt x="1050" y="2774"/>
                    <a:pt x="1068" y="2076"/>
                    <a:pt x="1137" y="1381"/>
                  </a:cubicBezTo>
                  <a:cubicBezTo>
                    <a:pt x="1178" y="977"/>
                    <a:pt x="1174" y="394"/>
                    <a:pt x="139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8"/>
            <p:cNvSpPr/>
            <p:nvPr/>
          </p:nvSpPr>
          <p:spPr>
            <a:xfrm>
              <a:off x="-5619603" y="-2593710"/>
              <a:ext cx="39569" cy="61131"/>
            </a:xfrm>
            <a:custGeom>
              <a:avLst/>
              <a:gdLst/>
              <a:ahLst/>
              <a:cxnLst/>
              <a:rect l="l" t="t" r="r" b="b"/>
              <a:pathLst>
                <a:path w="2114" h="3266" extrusionOk="0">
                  <a:moveTo>
                    <a:pt x="634" y="120"/>
                  </a:moveTo>
                  <a:lnTo>
                    <a:pt x="634" y="120"/>
                  </a:lnTo>
                  <a:cubicBezTo>
                    <a:pt x="303" y="185"/>
                    <a:pt x="60" y="294"/>
                    <a:pt x="60" y="487"/>
                  </a:cubicBezTo>
                  <a:cubicBezTo>
                    <a:pt x="54" y="1363"/>
                    <a:pt x="197" y="2378"/>
                    <a:pt x="1" y="3244"/>
                  </a:cubicBezTo>
                  <a:cubicBezTo>
                    <a:pt x="238" y="3238"/>
                    <a:pt x="475" y="3234"/>
                    <a:pt x="711" y="3234"/>
                  </a:cubicBezTo>
                  <a:cubicBezTo>
                    <a:pt x="630" y="3234"/>
                    <a:pt x="550" y="3178"/>
                    <a:pt x="544" y="3066"/>
                  </a:cubicBezTo>
                  <a:cubicBezTo>
                    <a:pt x="499" y="2350"/>
                    <a:pt x="550" y="1621"/>
                    <a:pt x="589" y="904"/>
                  </a:cubicBezTo>
                  <a:cubicBezTo>
                    <a:pt x="605" y="646"/>
                    <a:pt x="608" y="381"/>
                    <a:pt x="634" y="120"/>
                  </a:cubicBezTo>
                  <a:close/>
                  <a:moveTo>
                    <a:pt x="2113" y="1"/>
                  </a:moveTo>
                  <a:cubicBezTo>
                    <a:pt x="1855" y="16"/>
                    <a:pt x="1493" y="22"/>
                    <a:pt x="1141" y="54"/>
                  </a:cubicBezTo>
                  <a:cubicBezTo>
                    <a:pt x="1132" y="340"/>
                    <a:pt x="1085" y="633"/>
                    <a:pt x="1057" y="904"/>
                  </a:cubicBezTo>
                  <a:cubicBezTo>
                    <a:pt x="991" y="1624"/>
                    <a:pt x="942" y="2347"/>
                    <a:pt x="885" y="3066"/>
                  </a:cubicBezTo>
                  <a:cubicBezTo>
                    <a:pt x="877" y="3178"/>
                    <a:pt x="795" y="3234"/>
                    <a:pt x="711" y="3234"/>
                  </a:cubicBezTo>
                  <a:cubicBezTo>
                    <a:pt x="1141" y="3234"/>
                    <a:pt x="1571" y="3246"/>
                    <a:pt x="1998" y="3266"/>
                  </a:cubicBezTo>
                  <a:cubicBezTo>
                    <a:pt x="1994" y="2602"/>
                    <a:pt x="1985" y="1939"/>
                    <a:pt x="2020" y="1275"/>
                  </a:cubicBezTo>
                  <a:cubicBezTo>
                    <a:pt x="2041" y="870"/>
                    <a:pt x="2023" y="409"/>
                    <a:pt x="2113"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8"/>
            <p:cNvSpPr/>
            <p:nvPr/>
          </p:nvSpPr>
          <p:spPr>
            <a:xfrm>
              <a:off x="-5792902" y="-2521295"/>
              <a:ext cx="431682" cy="497586"/>
            </a:xfrm>
            <a:custGeom>
              <a:avLst/>
              <a:gdLst/>
              <a:ahLst/>
              <a:cxnLst/>
              <a:rect l="l" t="t" r="r" b="b"/>
              <a:pathLst>
                <a:path w="23063" h="26584" extrusionOk="0">
                  <a:moveTo>
                    <a:pt x="11163" y="1"/>
                  </a:moveTo>
                  <a:cubicBezTo>
                    <a:pt x="11163" y="42"/>
                    <a:pt x="11158" y="82"/>
                    <a:pt x="11147" y="122"/>
                  </a:cubicBezTo>
                  <a:cubicBezTo>
                    <a:pt x="10661" y="1894"/>
                    <a:pt x="10590" y="3605"/>
                    <a:pt x="10475" y="5427"/>
                  </a:cubicBezTo>
                  <a:cubicBezTo>
                    <a:pt x="10463" y="5618"/>
                    <a:pt x="10325" y="5712"/>
                    <a:pt x="10184" y="5712"/>
                  </a:cubicBezTo>
                  <a:cubicBezTo>
                    <a:pt x="10141" y="5712"/>
                    <a:pt x="10098" y="5704"/>
                    <a:pt x="10058" y="5686"/>
                  </a:cubicBezTo>
                  <a:cubicBezTo>
                    <a:pt x="10041" y="5826"/>
                    <a:pt x="9942" y="5952"/>
                    <a:pt x="9781" y="5952"/>
                  </a:cubicBezTo>
                  <a:cubicBezTo>
                    <a:pt x="9750" y="5952"/>
                    <a:pt x="9716" y="5948"/>
                    <a:pt x="9681" y="5937"/>
                  </a:cubicBezTo>
                  <a:cubicBezTo>
                    <a:pt x="9304" y="5831"/>
                    <a:pt x="8928" y="5782"/>
                    <a:pt x="8557" y="5782"/>
                  </a:cubicBezTo>
                  <a:cubicBezTo>
                    <a:pt x="5623" y="5782"/>
                    <a:pt x="2938" y="8848"/>
                    <a:pt x="1663" y="11184"/>
                  </a:cubicBezTo>
                  <a:cubicBezTo>
                    <a:pt x="0" y="14232"/>
                    <a:pt x="352" y="18095"/>
                    <a:pt x="2174" y="21023"/>
                  </a:cubicBezTo>
                  <a:cubicBezTo>
                    <a:pt x="4267" y="24389"/>
                    <a:pt x="8149" y="26583"/>
                    <a:pt x="12021" y="26583"/>
                  </a:cubicBezTo>
                  <a:cubicBezTo>
                    <a:pt x="13876" y="26583"/>
                    <a:pt x="15728" y="26080"/>
                    <a:pt x="17380" y="24961"/>
                  </a:cubicBezTo>
                  <a:cubicBezTo>
                    <a:pt x="20891" y="22581"/>
                    <a:pt x="23062" y="18158"/>
                    <a:pt x="22903" y="13924"/>
                  </a:cubicBezTo>
                  <a:cubicBezTo>
                    <a:pt x="22757" y="9953"/>
                    <a:pt x="20189" y="6302"/>
                    <a:pt x="15903" y="6237"/>
                  </a:cubicBezTo>
                  <a:cubicBezTo>
                    <a:pt x="15898" y="6237"/>
                    <a:pt x="15893" y="6237"/>
                    <a:pt x="15889" y="6237"/>
                  </a:cubicBezTo>
                  <a:cubicBezTo>
                    <a:pt x="15778" y="6237"/>
                    <a:pt x="15696" y="6197"/>
                    <a:pt x="15636" y="6137"/>
                  </a:cubicBezTo>
                  <a:cubicBezTo>
                    <a:pt x="15617" y="6140"/>
                    <a:pt x="15598" y="6142"/>
                    <a:pt x="15579" y="6142"/>
                  </a:cubicBezTo>
                  <a:cubicBezTo>
                    <a:pt x="15427" y="6142"/>
                    <a:pt x="15276" y="6043"/>
                    <a:pt x="15265" y="5841"/>
                  </a:cubicBezTo>
                  <a:cubicBezTo>
                    <a:pt x="15209" y="4885"/>
                    <a:pt x="15212" y="3916"/>
                    <a:pt x="15240" y="2956"/>
                  </a:cubicBezTo>
                  <a:cubicBezTo>
                    <a:pt x="15262" y="2135"/>
                    <a:pt x="15187" y="1263"/>
                    <a:pt x="15558" y="518"/>
                  </a:cubicBezTo>
                  <a:cubicBezTo>
                    <a:pt x="15585" y="464"/>
                    <a:pt x="15619" y="413"/>
                    <a:pt x="15658" y="368"/>
                  </a:cubicBezTo>
                  <a:cubicBezTo>
                    <a:pt x="14674" y="318"/>
                    <a:pt x="13691" y="233"/>
                    <a:pt x="12708" y="141"/>
                  </a:cubicBezTo>
                  <a:cubicBezTo>
                    <a:pt x="12696" y="145"/>
                    <a:pt x="12683" y="146"/>
                    <a:pt x="12671" y="146"/>
                  </a:cubicBezTo>
                  <a:cubicBezTo>
                    <a:pt x="12651" y="146"/>
                    <a:pt x="12630" y="142"/>
                    <a:pt x="12612" y="132"/>
                  </a:cubicBezTo>
                  <a:cubicBezTo>
                    <a:pt x="12128" y="88"/>
                    <a:pt x="11646" y="42"/>
                    <a:pt x="11163"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8"/>
            <p:cNvSpPr/>
            <p:nvPr/>
          </p:nvSpPr>
          <p:spPr>
            <a:xfrm>
              <a:off x="-5493770" y="-2593822"/>
              <a:ext cx="20758" cy="65399"/>
            </a:xfrm>
            <a:custGeom>
              <a:avLst/>
              <a:gdLst/>
              <a:ahLst/>
              <a:cxnLst/>
              <a:rect l="l" t="t" r="r" b="b"/>
              <a:pathLst>
                <a:path w="1109" h="3494" extrusionOk="0">
                  <a:moveTo>
                    <a:pt x="654" y="1"/>
                  </a:moveTo>
                  <a:cubicBezTo>
                    <a:pt x="312" y="1144"/>
                    <a:pt x="259" y="2335"/>
                    <a:pt x="0" y="3493"/>
                  </a:cubicBezTo>
                  <a:cubicBezTo>
                    <a:pt x="1108" y="3343"/>
                    <a:pt x="849" y="1845"/>
                    <a:pt x="953" y="836"/>
                  </a:cubicBezTo>
                  <a:cubicBezTo>
                    <a:pt x="997" y="400"/>
                    <a:pt x="875" y="147"/>
                    <a:pt x="654"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8"/>
            <p:cNvSpPr/>
            <p:nvPr/>
          </p:nvSpPr>
          <p:spPr>
            <a:xfrm>
              <a:off x="-5517803" y="-2597322"/>
              <a:ext cx="25905" cy="69011"/>
            </a:xfrm>
            <a:custGeom>
              <a:avLst/>
              <a:gdLst/>
              <a:ahLst/>
              <a:cxnLst/>
              <a:rect l="l" t="t" r="r" b="b"/>
              <a:pathLst>
                <a:path w="1384" h="3687" extrusionOk="0">
                  <a:moveTo>
                    <a:pt x="962" y="0"/>
                  </a:moveTo>
                  <a:cubicBezTo>
                    <a:pt x="780" y="0"/>
                    <a:pt x="592" y="8"/>
                    <a:pt x="409" y="11"/>
                  </a:cubicBezTo>
                  <a:cubicBezTo>
                    <a:pt x="452" y="65"/>
                    <a:pt x="474" y="135"/>
                    <a:pt x="468" y="205"/>
                  </a:cubicBezTo>
                  <a:cubicBezTo>
                    <a:pt x="387" y="789"/>
                    <a:pt x="150" y="1332"/>
                    <a:pt x="101" y="1936"/>
                  </a:cubicBezTo>
                  <a:cubicBezTo>
                    <a:pt x="50" y="2506"/>
                    <a:pt x="28" y="3076"/>
                    <a:pt x="1" y="3646"/>
                  </a:cubicBezTo>
                  <a:cubicBezTo>
                    <a:pt x="318" y="3662"/>
                    <a:pt x="636" y="3678"/>
                    <a:pt x="954" y="3686"/>
                  </a:cubicBezTo>
                  <a:cubicBezTo>
                    <a:pt x="1013" y="2490"/>
                    <a:pt x="975" y="1157"/>
                    <a:pt x="1383" y="20"/>
                  </a:cubicBezTo>
                  <a:cubicBezTo>
                    <a:pt x="1251" y="5"/>
                    <a:pt x="1108" y="0"/>
                    <a:pt x="962"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8"/>
            <p:cNvSpPr/>
            <p:nvPr/>
          </p:nvSpPr>
          <p:spPr>
            <a:xfrm>
              <a:off x="-5551624" y="-2597098"/>
              <a:ext cx="35545" cy="67795"/>
            </a:xfrm>
            <a:custGeom>
              <a:avLst/>
              <a:gdLst/>
              <a:ahLst/>
              <a:cxnLst/>
              <a:rect l="l" t="t" r="r" b="b"/>
              <a:pathLst>
                <a:path w="1899" h="3622" extrusionOk="0">
                  <a:moveTo>
                    <a:pt x="1759" y="1"/>
                  </a:moveTo>
                  <a:cubicBezTo>
                    <a:pt x="1357" y="1"/>
                    <a:pt x="954" y="10"/>
                    <a:pt x="552" y="23"/>
                  </a:cubicBezTo>
                  <a:cubicBezTo>
                    <a:pt x="444" y="724"/>
                    <a:pt x="263" y="1403"/>
                    <a:pt x="179" y="2117"/>
                  </a:cubicBezTo>
                  <a:cubicBezTo>
                    <a:pt x="122" y="2590"/>
                    <a:pt x="73" y="3063"/>
                    <a:pt x="1" y="3531"/>
                  </a:cubicBezTo>
                  <a:cubicBezTo>
                    <a:pt x="497" y="3561"/>
                    <a:pt x="995" y="3592"/>
                    <a:pt x="1493" y="3621"/>
                  </a:cubicBezTo>
                  <a:cubicBezTo>
                    <a:pt x="1463" y="2920"/>
                    <a:pt x="1447" y="2216"/>
                    <a:pt x="1512" y="1516"/>
                  </a:cubicBezTo>
                  <a:cubicBezTo>
                    <a:pt x="1559" y="1014"/>
                    <a:pt x="1565" y="407"/>
                    <a:pt x="1898" y="1"/>
                  </a:cubicBezTo>
                  <a:cubicBezTo>
                    <a:pt x="1852" y="1"/>
                    <a:pt x="1805" y="1"/>
                    <a:pt x="1759"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8"/>
            <p:cNvSpPr/>
            <p:nvPr/>
          </p:nvSpPr>
          <p:spPr>
            <a:xfrm>
              <a:off x="-5575862" y="-2596199"/>
              <a:ext cx="26130" cy="64912"/>
            </a:xfrm>
            <a:custGeom>
              <a:avLst/>
              <a:gdLst/>
              <a:ahLst/>
              <a:cxnLst/>
              <a:rect l="l" t="t" r="r" b="b"/>
              <a:pathLst>
                <a:path w="1396" h="3468" extrusionOk="0">
                  <a:moveTo>
                    <a:pt x="1396" y="0"/>
                  </a:moveTo>
                  <a:cubicBezTo>
                    <a:pt x="1000" y="22"/>
                    <a:pt x="604" y="53"/>
                    <a:pt x="210" y="93"/>
                  </a:cubicBezTo>
                  <a:cubicBezTo>
                    <a:pt x="187" y="608"/>
                    <a:pt x="63" y="1127"/>
                    <a:pt x="38" y="1642"/>
                  </a:cubicBezTo>
                  <a:cubicBezTo>
                    <a:pt x="12" y="2231"/>
                    <a:pt x="4" y="2819"/>
                    <a:pt x="0" y="3408"/>
                  </a:cubicBezTo>
                  <a:lnTo>
                    <a:pt x="0" y="3411"/>
                  </a:lnTo>
                  <a:cubicBezTo>
                    <a:pt x="333" y="3426"/>
                    <a:pt x="667" y="3446"/>
                    <a:pt x="1000" y="3467"/>
                  </a:cubicBezTo>
                  <a:cubicBezTo>
                    <a:pt x="1050" y="2772"/>
                    <a:pt x="1068" y="2074"/>
                    <a:pt x="1137" y="1380"/>
                  </a:cubicBezTo>
                  <a:cubicBezTo>
                    <a:pt x="1178" y="975"/>
                    <a:pt x="1174" y="392"/>
                    <a:pt x="1396"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8"/>
            <p:cNvSpPr/>
            <p:nvPr/>
          </p:nvSpPr>
          <p:spPr>
            <a:xfrm>
              <a:off x="-5606314" y="-2593710"/>
              <a:ext cx="26279" cy="61131"/>
            </a:xfrm>
            <a:custGeom>
              <a:avLst/>
              <a:gdLst/>
              <a:ahLst/>
              <a:cxnLst/>
              <a:rect l="l" t="t" r="r" b="b"/>
              <a:pathLst>
                <a:path w="1404" h="3266" extrusionOk="0">
                  <a:moveTo>
                    <a:pt x="1403" y="1"/>
                  </a:moveTo>
                  <a:lnTo>
                    <a:pt x="1403" y="1"/>
                  </a:lnTo>
                  <a:cubicBezTo>
                    <a:pt x="1145" y="16"/>
                    <a:pt x="783" y="24"/>
                    <a:pt x="431" y="54"/>
                  </a:cubicBezTo>
                  <a:cubicBezTo>
                    <a:pt x="422" y="341"/>
                    <a:pt x="375" y="633"/>
                    <a:pt x="347" y="904"/>
                  </a:cubicBezTo>
                  <a:cubicBezTo>
                    <a:pt x="281" y="1624"/>
                    <a:pt x="232" y="2347"/>
                    <a:pt x="175" y="3066"/>
                  </a:cubicBezTo>
                  <a:cubicBezTo>
                    <a:pt x="167" y="3178"/>
                    <a:pt x="85" y="3234"/>
                    <a:pt x="1" y="3234"/>
                  </a:cubicBezTo>
                  <a:cubicBezTo>
                    <a:pt x="430" y="3234"/>
                    <a:pt x="861" y="3246"/>
                    <a:pt x="1288" y="3266"/>
                  </a:cubicBezTo>
                  <a:cubicBezTo>
                    <a:pt x="1284" y="2602"/>
                    <a:pt x="1275" y="1939"/>
                    <a:pt x="1310" y="1275"/>
                  </a:cubicBezTo>
                  <a:cubicBezTo>
                    <a:pt x="1331" y="870"/>
                    <a:pt x="1313" y="410"/>
                    <a:pt x="1403"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8"/>
            <p:cNvSpPr/>
            <p:nvPr/>
          </p:nvSpPr>
          <p:spPr>
            <a:xfrm>
              <a:off x="-5619603" y="-2591483"/>
              <a:ext cx="13308" cy="58511"/>
            </a:xfrm>
            <a:custGeom>
              <a:avLst/>
              <a:gdLst/>
              <a:ahLst/>
              <a:cxnLst/>
              <a:rect l="l" t="t" r="r" b="b"/>
              <a:pathLst>
                <a:path w="711" h="3126" extrusionOk="0">
                  <a:moveTo>
                    <a:pt x="634" y="1"/>
                  </a:moveTo>
                  <a:lnTo>
                    <a:pt x="634" y="1"/>
                  </a:lnTo>
                  <a:cubicBezTo>
                    <a:pt x="303" y="66"/>
                    <a:pt x="60" y="175"/>
                    <a:pt x="60" y="368"/>
                  </a:cubicBezTo>
                  <a:cubicBezTo>
                    <a:pt x="54" y="1244"/>
                    <a:pt x="197" y="2259"/>
                    <a:pt x="1" y="3125"/>
                  </a:cubicBezTo>
                  <a:cubicBezTo>
                    <a:pt x="238" y="3119"/>
                    <a:pt x="475" y="3115"/>
                    <a:pt x="711" y="3115"/>
                  </a:cubicBezTo>
                  <a:cubicBezTo>
                    <a:pt x="630" y="3115"/>
                    <a:pt x="550" y="3059"/>
                    <a:pt x="544" y="2947"/>
                  </a:cubicBezTo>
                  <a:cubicBezTo>
                    <a:pt x="499" y="2231"/>
                    <a:pt x="550" y="1502"/>
                    <a:pt x="589" y="785"/>
                  </a:cubicBezTo>
                  <a:cubicBezTo>
                    <a:pt x="605" y="527"/>
                    <a:pt x="608" y="262"/>
                    <a:pt x="634"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8"/>
            <p:cNvSpPr/>
            <p:nvPr/>
          </p:nvSpPr>
          <p:spPr>
            <a:xfrm>
              <a:off x="-5611592" y="-2336261"/>
              <a:ext cx="38895" cy="34159"/>
            </a:xfrm>
            <a:custGeom>
              <a:avLst/>
              <a:gdLst/>
              <a:ahLst/>
              <a:cxnLst/>
              <a:rect l="l" t="t" r="r" b="b"/>
              <a:pathLst>
                <a:path w="2078" h="1825" extrusionOk="0">
                  <a:moveTo>
                    <a:pt x="700" y="1"/>
                  </a:moveTo>
                  <a:cubicBezTo>
                    <a:pt x="571" y="1"/>
                    <a:pt x="442" y="16"/>
                    <a:pt x="315" y="48"/>
                  </a:cubicBezTo>
                  <a:cubicBezTo>
                    <a:pt x="84" y="469"/>
                    <a:pt x="0" y="973"/>
                    <a:pt x="247" y="1419"/>
                  </a:cubicBezTo>
                  <a:cubicBezTo>
                    <a:pt x="398" y="1689"/>
                    <a:pt x="604" y="1824"/>
                    <a:pt x="822" y="1824"/>
                  </a:cubicBezTo>
                  <a:cubicBezTo>
                    <a:pt x="1012" y="1824"/>
                    <a:pt x="1211" y="1722"/>
                    <a:pt x="1390" y="1516"/>
                  </a:cubicBezTo>
                  <a:cubicBezTo>
                    <a:pt x="1729" y="1120"/>
                    <a:pt x="2078" y="540"/>
                    <a:pt x="1476" y="201"/>
                  </a:cubicBezTo>
                  <a:cubicBezTo>
                    <a:pt x="1237" y="69"/>
                    <a:pt x="969" y="1"/>
                    <a:pt x="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8"/>
            <p:cNvSpPr/>
            <p:nvPr/>
          </p:nvSpPr>
          <p:spPr>
            <a:xfrm>
              <a:off x="-5651440" y="-2376989"/>
              <a:ext cx="24015" cy="19185"/>
            </a:xfrm>
            <a:custGeom>
              <a:avLst/>
              <a:gdLst/>
              <a:ahLst/>
              <a:cxnLst/>
              <a:rect l="l" t="t" r="r" b="b"/>
              <a:pathLst>
                <a:path w="1283" h="1025" extrusionOk="0">
                  <a:moveTo>
                    <a:pt x="198" y="1"/>
                  </a:moveTo>
                  <a:cubicBezTo>
                    <a:pt x="91" y="342"/>
                    <a:pt x="1" y="913"/>
                    <a:pt x="391" y="1010"/>
                  </a:cubicBezTo>
                  <a:cubicBezTo>
                    <a:pt x="430" y="1020"/>
                    <a:pt x="469" y="1025"/>
                    <a:pt x="506" y="1025"/>
                  </a:cubicBezTo>
                  <a:cubicBezTo>
                    <a:pt x="890" y="1025"/>
                    <a:pt x="1145" y="519"/>
                    <a:pt x="1282" y="150"/>
                  </a:cubicBezTo>
                  <a:cubicBezTo>
                    <a:pt x="977" y="56"/>
                    <a:pt x="659" y="46"/>
                    <a:pt x="338" y="46"/>
                  </a:cubicBezTo>
                  <a:cubicBezTo>
                    <a:pt x="336" y="46"/>
                    <a:pt x="334" y="47"/>
                    <a:pt x="333" y="47"/>
                  </a:cubicBezTo>
                  <a:cubicBezTo>
                    <a:pt x="284" y="47"/>
                    <a:pt x="237" y="30"/>
                    <a:pt x="198"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8"/>
            <p:cNvSpPr/>
            <p:nvPr/>
          </p:nvSpPr>
          <p:spPr>
            <a:xfrm>
              <a:off x="-5711184" y="-2328475"/>
              <a:ext cx="48067" cy="44417"/>
            </a:xfrm>
            <a:custGeom>
              <a:avLst/>
              <a:gdLst/>
              <a:ahLst/>
              <a:cxnLst/>
              <a:rect l="l" t="t" r="r" b="b"/>
              <a:pathLst>
                <a:path w="2568" h="2373" extrusionOk="0">
                  <a:moveTo>
                    <a:pt x="1155" y="0"/>
                  </a:moveTo>
                  <a:cubicBezTo>
                    <a:pt x="957" y="0"/>
                    <a:pt x="752" y="44"/>
                    <a:pt x="539" y="118"/>
                  </a:cubicBezTo>
                  <a:cubicBezTo>
                    <a:pt x="209" y="588"/>
                    <a:pt x="0" y="1237"/>
                    <a:pt x="159" y="1772"/>
                  </a:cubicBezTo>
                  <a:cubicBezTo>
                    <a:pt x="288" y="2202"/>
                    <a:pt x="666" y="2373"/>
                    <a:pt x="1074" y="2373"/>
                  </a:cubicBezTo>
                  <a:cubicBezTo>
                    <a:pt x="1417" y="2373"/>
                    <a:pt x="1780" y="2253"/>
                    <a:pt x="2034" y="2066"/>
                  </a:cubicBezTo>
                  <a:cubicBezTo>
                    <a:pt x="2567" y="1672"/>
                    <a:pt x="2506" y="894"/>
                    <a:pt x="2085" y="436"/>
                  </a:cubicBezTo>
                  <a:cubicBezTo>
                    <a:pt x="1795" y="123"/>
                    <a:pt x="1485" y="0"/>
                    <a:pt x="1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8"/>
            <p:cNvSpPr/>
            <p:nvPr/>
          </p:nvSpPr>
          <p:spPr>
            <a:xfrm>
              <a:off x="-5758706" y="-2281889"/>
              <a:ext cx="356681" cy="218059"/>
            </a:xfrm>
            <a:custGeom>
              <a:avLst/>
              <a:gdLst/>
              <a:ahLst/>
              <a:cxnLst/>
              <a:rect l="l" t="t" r="r" b="b"/>
              <a:pathLst>
                <a:path w="19056" h="11650" extrusionOk="0">
                  <a:moveTo>
                    <a:pt x="15565" y="1"/>
                  </a:moveTo>
                  <a:cubicBezTo>
                    <a:pt x="13769" y="1"/>
                    <a:pt x="12072" y="927"/>
                    <a:pt x="10424" y="1586"/>
                  </a:cubicBezTo>
                  <a:cubicBezTo>
                    <a:pt x="8336" y="2423"/>
                    <a:pt x="6047" y="3383"/>
                    <a:pt x="3758" y="3391"/>
                  </a:cubicBezTo>
                  <a:cubicBezTo>
                    <a:pt x="3745" y="3391"/>
                    <a:pt x="3733" y="3392"/>
                    <a:pt x="3720" y="3392"/>
                  </a:cubicBezTo>
                  <a:cubicBezTo>
                    <a:pt x="2626" y="3392"/>
                    <a:pt x="970" y="3078"/>
                    <a:pt x="222" y="2102"/>
                  </a:cubicBezTo>
                  <a:lnTo>
                    <a:pt x="222" y="2102"/>
                  </a:lnTo>
                  <a:cubicBezTo>
                    <a:pt x="1" y="3713"/>
                    <a:pt x="173" y="5189"/>
                    <a:pt x="1281" y="6729"/>
                  </a:cubicBezTo>
                  <a:cubicBezTo>
                    <a:pt x="2735" y="8740"/>
                    <a:pt x="4944" y="10251"/>
                    <a:pt x="7302" y="11011"/>
                  </a:cubicBezTo>
                  <a:cubicBezTo>
                    <a:pt x="8484" y="11390"/>
                    <a:pt x="9784" y="11649"/>
                    <a:pt x="11068" y="11649"/>
                  </a:cubicBezTo>
                  <a:cubicBezTo>
                    <a:pt x="12265" y="11649"/>
                    <a:pt x="13448" y="11424"/>
                    <a:pt x="14510" y="10861"/>
                  </a:cubicBezTo>
                  <a:cubicBezTo>
                    <a:pt x="16572" y="9771"/>
                    <a:pt x="18023" y="7734"/>
                    <a:pt x="18575" y="5479"/>
                  </a:cubicBezTo>
                  <a:cubicBezTo>
                    <a:pt x="19055" y="3513"/>
                    <a:pt x="19008" y="563"/>
                    <a:pt x="16488" y="87"/>
                  </a:cubicBezTo>
                  <a:cubicBezTo>
                    <a:pt x="16177" y="28"/>
                    <a:pt x="15870" y="1"/>
                    <a:pt x="155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8"/>
            <p:cNvSpPr/>
            <p:nvPr/>
          </p:nvSpPr>
          <p:spPr>
            <a:xfrm>
              <a:off x="-5814950" y="-2295009"/>
              <a:ext cx="437054" cy="242766"/>
            </a:xfrm>
            <a:custGeom>
              <a:avLst/>
              <a:gdLst/>
              <a:ahLst/>
              <a:cxnLst/>
              <a:rect l="l" t="t" r="r" b="b"/>
              <a:pathLst>
                <a:path w="23350" h="12970" extrusionOk="0">
                  <a:moveTo>
                    <a:pt x="18570" y="702"/>
                  </a:moveTo>
                  <a:cubicBezTo>
                    <a:pt x="18875" y="702"/>
                    <a:pt x="19182" y="729"/>
                    <a:pt x="19493" y="788"/>
                  </a:cubicBezTo>
                  <a:cubicBezTo>
                    <a:pt x="22013" y="1265"/>
                    <a:pt x="22060" y="4215"/>
                    <a:pt x="21580" y="6180"/>
                  </a:cubicBezTo>
                  <a:cubicBezTo>
                    <a:pt x="21029" y="8435"/>
                    <a:pt x="19578" y="10472"/>
                    <a:pt x="17515" y="11563"/>
                  </a:cubicBezTo>
                  <a:cubicBezTo>
                    <a:pt x="16454" y="12126"/>
                    <a:pt x="15271" y="12351"/>
                    <a:pt x="14076" y="12351"/>
                  </a:cubicBezTo>
                  <a:cubicBezTo>
                    <a:pt x="12790" y="12351"/>
                    <a:pt x="11490" y="12091"/>
                    <a:pt x="10307" y="11712"/>
                  </a:cubicBezTo>
                  <a:cubicBezTo>
                    <a:pt x="7949" y="10952"/>
                    <a:pt x="5740" y="9441"/>
                    <a:pt x="4286" y="7430"/>
                  </a:cubicBezTo>
                  <a:cubicBezTo>
                    <a:pt x="3178" y="5891"/>
                    <a:pt x="3006" y="4414"/>
                    <a:pt x="3227" y="2804"/>
                  </a:cubicBezTo>
                  <a:lnTo>
                    <a:pt x="3227" y="2804"/>
                  </a:lnTo>
                  <a:cubicBezTo>
                    <a:pt x="3977" y="3781"/>
                    <a:pt x="5637" y="4094"/>
                    <a:pt x="6731" y="4094"/>
                  </a:cubicBezTo>
                  <a:cubicBezTo>
                    <a:pt x="6742" y="4094"/>
                    <a:pt x="6752" y="4094"/>
                    <a:pt x="6763" y="4094"/>
                  </a:cubicBezTo>
                  <a:cubicBezTo>
                    <a:pt x="9052" y="4084"/>
                    <a:pt x="11341" y="3124"/>
                    <a:pt x="13429" y="2287"/>
                  </a:cubicBezTo>
                  <a:cubicBezTo>
                    <a:pt x="15077" y="1628"/>
                    <a:pt x="16774" y="702"/>
                    <a:pt x="18570" y="702"/>
                  </a:cubicBezTo>
                  <a:close/>
                  <a:moveTo>
                    <a:pt x="18318" y="0"/>
                  </a:moveTo>
                  <a:cubicBezTo>
                    <a:pt x="18204" y="0"/>
                    <a:pt x="18086" y="3"/>
                    <a:pt x="17966" y="9"/>
                  </a:cubicBezTo>
                  <a:cubicBezTo>
                    <a:pt x="15699" y="125"/>
                    <a:pt x="13369" y="1589"/>
                    <a:pt x="11260" y="2326"/>
                  </a:cubicBezTo>
                  <a:cubicBezTo>
                    <a:pt x="10083" y="2741"/>
                    <a:pt x="8229" y="3366"/>
                    <a:pt x="6591" y="3366"/>
                  </a:cubicBezTo>
                  <a:cubicBezTo>
                    <a:pt x="5372" y="3366"/>
                    <a:pt x="4272" y="3020"/>
                    <a:pt x="3660" y="1984"/>
                  </a:cubicBezTo>
                  <a:cubicBezTo>
                    <a:pt x="3700" y="1925"/>
                    <a:pt x="3725" y="1846"/>
                    <a:pt x="3743" y="1719"/>
                  </a:cubicBezTo>
                  <a:cubicBezTo>
                    <a:pt x="3772" y="1544"/>
                    <a:pt x="3647" y="1398"/>
                    <a:pt x="3504" y="1364"/>
                  </a:cubicBezTo>
                  <a:cubicBezTo>
                    <a:pt x="3529" y="1260"/>
                    <a:pt x="3554" y="1155"/>
                    <a:pt x="3580" y="1052"/>
                  </a:cubicBezTo>
                  <a:cubicBezTo>
                    <a:pt x="3600" y="973"/>
                    <a:pt x="3532" y="901"/>
                    <a:pt x="3462" y="901"/>
                  </a:cubicBezTo>
                  <a:cubicBezTo>
                    <a:pt x="3435" y="901"/>
                    <a:pt x="3408" y="912"/>
                    <a:pt x="3386" y="937"/>
                  </a:cubicBezTo>
                  <a:cubicBezTo>
                    <a:pt x="1" y="4784"/>
                    <a:pt x="4952" y="9839"/>
                    <a:pt x="8208" y="11544"/>
                  </a:cubicBezTo>
                  <a:cubicBezTo>
                    <a:pt x="9957" y="12459"/>
                    <a:pt x="11900" y="12969"/>
                    <a:pt x="13783" y="12969"/>
                  </a:cubicBezTo>
                  <a:cubicBezTo>
                    <a:pt x="16601" y="12969"/>
                    <a:pt x="19288" y="11828"/>
                    <a:pt x="21006" y="9192"/>
                  </a:cubicBezTo>
                  <a:cubicBezTo>
                    <a:pt x="23185" y="5846"/>
                    <a:pt x="23349" y="0"/>
                    <a:pt x="1831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8"/>
            <p:cNvSpPr/>
            <p:nvPr/>
          </p:nvSpPr>
          <p:spPr>
            <a:xfrm>
              <a:off x="-5621980" y="-2347809"/>
              <a:ext cx="61693" cy="56957"/>
            </a:xfrm>
            <a:custGeom>
              <a:avLst/>
              <a:gdLst/>
              <a:ahLst/>
              <a:cxnLst/>
              <a:rect l="l" t="t" r="r" b="b"/>
              <a:pathLst>
                <a:path w="3296" h="3043" extrusionOk="0">
                  <a:moveTo>
                    <a:pt x="1256" y="618"/>
                  </a:moveTo>
                  <a:cubicBezTo>
                    <a:pt x="1526" y="618"/>
                    <a:pt x="1793" y="685"/>
                    <a:pt x="2032" y="818"/>
                  </a:cubicBezTo>
                  <a:cubicBezTo>
                    <a:pt x="2633" y="1157"/>
                    <a:pt x="2284" y="1737"/>
                    <a:pt x="1945" y="2133"/>
                  </a:cubicBezTo>
                  <a:cubicBezTo>
                    <a:pt x="1766" y="2339"/>
                    <a:pt x="1567" y="2441"/>
                    <a:pt x="1378" y="2441"/>
                  </a:cubicBezTo>
                  <a:cubicBezTo>
                    <a:pt x="1159" y="2441"/>
                    <a:pt x="952" y="2305"/>
                    <a:pt x="800" y="2035"/>
                  </a:cubicBezTo>
                  <a:cubicBezTo>
                    <a:pt x="555" y="1590"/>
                    <a:pt x="639" y="1086"/>
                    <a:pt x="869" y="665"/>
                  </a:cubicBezTo>
                  <a:cubicBezTo>
                    <a:pt x="997" y="633"/>
                    <a:pt x="1127" y="618"/>
                    <a:pt x="1256" y="618"/>
                  </a:cubicBezTo>
                  <a:close/>
                  <a:moveTo>
                    <a:pt x="1289" y="1"/>
                  </a:moveTo>
                  <a:cubicBezTo>
                    <a:pt x="930" y="1"/>
                    <a:pt x="572" y="89"/>
                    <a:pt x="275" y="263"/>
                  </a:cubicBezTo>
                  <a:cubicBezTo>
                    <a:pt x="67" y="386"/>
                    <a:pt x="108" y="628"/>
                    <a:pt x="251" y="747"/>
                  </a:cubicBezTo>
                  <a:cubicBezTo>
                    <a:pt x="0" y="1286"/>
                    <a:pt x="28" y="1939"/>
                    <a:pt x="355" y="2460"/>
                  </a:cubicBezTo>
                  <a:cubicBezTo>
                    <a:pt x="604" y="2859"/>
                    <a:pt x="966" y="3042"/>
                    <a:pt x="1342" y="3042"/>
                  </a:cubicBezTo>
                  <a:cubicBezTo>
                    <a:pt x="1676" y="3042"/>
                    <a:pt x="2020" y="2899"/>
                    <a:pt x="2305" y="2634"/>
                  </a:cubicBezTo>
                  <a:cubicBezTo>
                    <a:pt x="2923" y="2054"/>
                    <a:pt x="3296" y="1098"/>
                    <a:pt x="2570" y="453"/>
                  </a:cubicBezTo>
                  <a:cubicBezTo>
                    <a:pt x="2228" y="150"/>
                    <a:pt x="1758" y="1"/>
                    <a:pt x="1289"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8"/>
            <p:cNvSpPr/>
            <p:nvPr/>
          </p:nvSpPr>
          <p:spPr>
            <a:xfrm>
              <a:off x="-5660761" y="-2385561"/>
              <a:ext cx="43930" cy="36593"/>
            </a:xfrm>
            <a:custGeom>
              <a:avLst/>
              <a:gdLst/>
              <a:ahLst/>
              <a:cxnLst/>
              <a:rect l="l" t="t" r="r" b="b"/>
              <a:pathLst>
                <a:path w="2347" h="1955" extrusionOk="0">
                  <a:moveTo>
                    <a:pt x="696" y="459"/>
                  </a:moveTo>
                  <a:cubicBezTo>
                    <a:pt x="735" y="488"/>
                    <a:pt x="782" y="505"/>
                    <a:pt x="831" y="505"/>
                  </a:cubicBezTo>
                  <a:cubicBezTo>
                    <a:pt x="832" y="505"/>
                    <a:pt x="834" y="504"/>
                    <a:pt x="836" y="504"/>
                  </a:cubicBezTo>
                  <a:cubicBezTo>
                    <a:pt x="1157" y="504"/>
                    <a:pt x="1475" y="514"/>
                    <a:pt x="1780" y="608"/>
                  </a:cubicBezTo>
                  <a:cubicBezTo>
                    <a:pt x="1643" y="977"/>
                    <a:pt x="1388" y="1482"/>
                    <a:pt x="1005" y="1482"/>
                  </a:cubicBezTo>
                  <a:cubicBezTo>
                    <a:pt x="968" y="1482"/>
                    <a:pt x="929" y="1477"/>
                    <a:pt x="889" y="1467"/>
                  </a:cubicBezTo>
                  <a:cubicBezTo>
                    <a:pt x="500" y="1371"/>
                    <a:pt x="590" y="800"/>
                    <a:pt x="696" y="459"/>
                  </a:cubicBezTo>
                  <a:close/>
                  <a:moveTo>
                    <a:pt x="824" y="0"/>
                  </a:moveTo>
                  <a:cubicBezTo>
                    <a:pt x="736" y="0"/>
                    <a:pt x="656" y="52"/>
                    <a:pt x="620" y="134"/>
                  </a:cubicBezTo>
                  <a:cubicBezTo>
                    <a:pt x="581" y="135"/>
                    <a:pt x="542" y="156"/>
                    <a:pt x="518" y="187"/>
                  </a:cubicBezTo>
                  <a:cubicBezTo>
                    <a:pt x="126" y="723"/>
                    <a:pt x="1" y="1582"/>
                    <a:pt x="733" y="1892"/>
                  </a:cubicBezTo>
                  <a:cubicBezTo>
                    <a:pt x="837" y="1935"/>
                    <a:pt x="936" y="1954"/>
                    <a:pt x="1031" y="1954"/>
                  </a:cubicBezTo>
                  <a:cubicBezTo>
                    <a:pt x="1686" y="1954"/>
                    <a:pt x="2149" y="1032"/>
                    <a:pt x="2315" y="524"/>
                  </a:cubicBezTo>
                  <a:cubicBezTo>
                    <a:pt x="2347" y="427"/>
                    <a:pt x="2296" y="296"/>
                    <a:pt x="2204" y="249"/>
                  </a:cubicBezTo>
                  <a:cubicBezTo>
                    <a:pt x="1761" y="41"/>
                    <a:pt x="1322" y="0"/>
                    <a:pt x="836" y="0"/>
                  </a:cubicBezTo>
                  <a:cubicBezTo>
                    <a:pt x="832" y="0"/>
                    <a:pt x="828" y="0"/>
                    <a:pt x="82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8"/>
            <p:cNvSpPr/>
            <p:nvPr/>
          </p:nvSpPr>
          <p:spPr>
            <a:xfrm>
              <a:off x="-5724080" y="-2342026"/>
              <a:ext cx="88796" cy="70191"/>
            </a:xfrm>
            <a:custGeom>
              <a:avLst/>
              <a:gdLst/>
              <a:ahLst/>
              <a:cxnLst/>
              <a:rect l="l" t="t" r="r" b="b"/>
              <a:pathLst>
                <a:path w="4744" h="3750" extrusionOk="0">
                  <a:moveTo>
                    <a:pt x="1844" y="724"/>
                  </a:moveTo>
                  <a:cubicBezTo>
                    <a:pt x="2174" y="724"/>
                    <a:pt x="2483" y="847"/>
                    <a:pt x="2773" y="1160"/>
                  </a:cubicBezTo>
                  <a:cubicBezTo>
                    <a:pt x="3194" y="1618"/>
                    <a:pt x="3256" y="2396"/>
                    <a:pt x="2723" y="2790"/>
                  </a:cubicBezTo>
                  <a:cubicBezTo>
                    <a:pt x="2469" y="2977"/>
                    <a:pt x="2106" y="3097"/>
                    <a:pt x="1763" y="3097"/>
                  </a:cubicBezTo>
                  <a:cubicBezTo>
                    <a:pt x="1355" y="3097"/>
                    <a:pt x="977" y="2926"/>
                    <a:pt x="848" y="2496"/>
                  </a:cubicBezTo>
                  <a:cubicBezTo>
                    <a:pt x="689" y="1961"/>
                    <a:pt x="897" y="1312"/>
                    <a:pt x="1228" y="842"/>
                  </a:cubicBezTo>
                  <a:cubicBezTo>
                    <a:pt x="1441" y="768"/>
                    <a:pt x="1646" y="724"/>
                    <a:pt x="1844" y="724"/>
                  </a:cubicBezTo>
                  <a:close/>
                  <a:moveTo>
                    <a:pt x="1762" y="0"/>
                  </a:moveTo>
                  <a:cubicBezTo>
                    <a:pt x="1425" y="0"/>
                    <a:pt x="1075" y="105"/>
                    <a:pt x="736" y="350"/>
                  </a:cubicBezTo>
                  <a:cubicBezTo>
                    <a:pt x="583" y="459"/>
                    <a:pt x="571" y="672"/>
                    <a:pt x="646" y="814"/>
                  </a:cubicBezTo>
                  <a:cubicBezTo>
                    <a:pt x="210" y="1394"/>
                    <a:pt x="1" y="2132"/>
                    <a:pt x="266" y="2845"/>
                  </a:cubicBezTo>
                  <a:cubicBezTo>
                    <a:pt x="507" y="3500"/>
                    <a:pt x="1094" y="3750"/>
                    <a:pt x="1716" y="3750"/>
                  </a:cubicBezTo>
                  <a:cubicBezTo>
                    <a:pt x="2153" y="3750"/>
                    <a:pt x="2607" y="3626"/>
                    <a:pt x="2972" y="3433"/>
                  </a:cubicBezTo>
                  <a:cubicBezTo>
                    <a:pt x="4743" y="2496"/>
                    <a:pt x="3406" y="0"/>
                    <a:pt x="176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58"/>
          <p:cNvGrpSpPr/>
          <p:nvPr/>
        </p:nvGrpSpPr>
        <p:grpSpPr>
          <a:xfrm>
            <a:off x="6604899" y="1881305"/>
            <a:ext cx="1724907" cy="1591653"/>
            <a:chOff x="5233050" y="4040300"/>
            <a:chExt cx="1038475" cy="958250"/>
          </a:xfrm>
        </p:grpSpPr>
        <p:sp>
          <p:nvSpPr>
            <p:cNvPr id="2160" name="Google Shape;2160;p58"/>
            <p:cNvSpPr/>
            <p:nvPr/>
          </p:nvSpPr>
          <p:spPr>
            <a:xfrm>
              <a:off x="5611000" y="4461725"/>
              <a:ext cx="540125" cy="393950"/>
            </a:xfrm>
            <a:custGeom>
              <a:avLst/>
              <a:gdLst/>
              <a:ahLst/>
              <a:cxnLst/>
              <a:rect l="l" t="t" r="r" b="b"/>
              <a:pathLst>
                <a:path w="21605" h="15758" extrusionOk="0">
                  <a:moveTo>
                    <a:pt x="11433" y="0"/>
                  </a:moveTo>
                  <a:cubicBezTo>
                    <a:pt x="11138" y="323"/>
                    <a:pt x="10441" y="867"/>
                    <a:pt x="10440" y="867"/>
                  </a:cubicBezTo>
                  <a:cubicBezTo>
                    <a:pt x="11770" y="3893"/>
                    <a:pt x="7551" y="5465"/>
                    <a:pt x="7551" y="5465"/>
                  </a:cubicBezTo>
                  <a:cubicBezTo>
                    <a:pt x="7342" y="5908"/>
                    <a:pt x="6261" y="5973"/>
                    <a:pt x="5637" y="5973"/>
                  </a:cubicBezTo>
                  <a:cubicBezTo>
                    <a:pt x="5373" y="5973"/>
                    <a:pt x="5191" y="5962"/>
                    <a:pt x="5191" y="5962"/>
                  </a:cubicBezTo>
                  <a:lnTo>
                    <a:pt x="5191" y="5962"/>
                  </a:lnTo>
                  <a:cubicBezTo>
                    <a:pt x="5191" y="5962"/>
                    <a:pt x="5232" y="7420"/>
                    <a:pt x="4565" y="8646"/>
                  </a:cubicBezTo>
                  <a:cubicBezTo>
                    <a:pt x="4209" y="9304"/>
                    <a:pt x="3501" y="9456"/>
                    <a:pt x="2922" y="9456"/>
                  </a:cubicBezTo>
                  <a:cubicBezTo>
                    <a:pt x="2422" y="9456"/>
                    <a:pt x="2017" y="9342"/>
                    <a:pt x="2017" y="9342"/>
                  </a:cubicBezTo>
                  <a:cubicBezTo>
                    <a:pt x="1587" y="10369"/>
                    <a:pt x="0" y="10640"/>
                    <a:pt x="0" y="10640"/>
                  </a:cubicBezTo>
                  <a:cubicBezTo>
                    <a:pt x="3683" y="14026"/>
                    <a:pt x="7647" y="15392"/>
                    <a:pt x="11265" y="15706"/>
                  </a:cubicBezTo>
                  <a:cubicBezTo>
                    <a:pt x="11659" y="15740"/>
                    <a:pt x="12048" y="15757"/>
                    <a:pt x="12430" y="15757"/>
                  </a:cubicBezTo>
                  <a:cubicBezTo>
                    <a:pt x="15551" y="15757"/>
                    <a:pt x="18220" y="14606"/>
                    <a:pt x="19815" y="12127"/>
                  </a:cubicBezTo>
                  <a:cubicBezTo>
                    <a:pt x="21605" y="9342"/>
                    <a:pt x="20743" y="4272"/>
                    <a:pt x="20080" y="3186"/>
                  </a:cubicBezTo>
                  <a:cubicBezTo>
                    <a:pt x="19417" y="2099"/>
                    <a:pt x="11433" y="0"/>
                    <a:pt x="1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8"/>
            <p:cNvSpPr/>
            <p:nvPr/>
          </p:nvSpPr>
          <p:spPr>
            <a:xfrm>
              <a:off x="5236375" y="4047025"/>
              <a:ext cx="712800" cy="684350"/>
            </a:xfrm>
            <a:custGeom>
              <a:avLst/>
              <a:gdLst/>
              <a:ahLst/>
              <a:cxnLst/>
              <a:rect l="l" t="t" r="r" b="b"/>
              <a:pathLst>
                <a:path w="28512" h="27374" extrusionOk="0">
                  <a:moveTo>
                    <a:pt x="15012" y="0"/>
                  </a:moveTo>
                  <a:cubicBezTo>
                    <a:pt x="14545" y="0"/>
                    <a:pt x="14001" y="103"/>
                    <a:pt x="13371" y="361"/>
                  </a:cubicBezTo>
                  <a:cubicBezTo>
                    <a:pt x="11087" y="1300"/>
                    <a:pt x="11937" y="4058"/>
                    <a:pt x="11937" y="4058"/>
                  </a:cubicBezTo>
                  <a:cubicBezTo>
                    <a:pt x="11937" y="4058"/>
                    <a:pt x="10887" y="1653"/>
                    <a:pt x="8439" y="1653"/>
                  </a:cubicBezTo>
                  <a:cubicBezTo>
                    <a:pt x="8014" y="1653"/>
                    <a:pt x="7547" y="1726"/>
                    <a:pt x="7036" y="1896"/>
                  </a:cubicBezTo>
                  <a:cubicBezTo>
                    <a:pt x="3580" y="3046"/>
                    <a:pt x="5120" y="5743"/>
                    <a:pt x="5120" y="5743"/>
                  </a:cubicBezTo>
                  <a:cubicBezTo>
                    <a:pt x="5120" y="5743"/>
                    <a:pt x="1674" y="5978"/>
                    <a:pt x="1334" y="8737"/>
                  </a:cubicBezTo>
                  <a:cubicBezTo>
                    <a:pt x="994" y="11496"/>
                    <a:pt x="3990" y="12112"/>
                    <a:pt x="3990" y="12112"/>
                  </a:cubicBezTo>
                  <a:cubicBezTo>
                    <a:pt x="3990" y="12112"/>
                    <a:pt x="3380" y="12193"/>
                    <a:pt x="3082" y="12640"/>
                  </a:cubicBezTo>
                  <a:cubicBezTo>
                    <a:pt x="2784" y="13087"/>
                    <a:pt x="3287" y="13749"/>
                    <a:pt x="3287" y="13749"/>
                  </a:cubicBezTo>
                  <a:cubicBezTo>
                    <a:pt x="3287" y="13749"/>
                    <a:pt x="3074" y="13704"/>
                    <a:pt x="2763" y="13704"/>
                  </a:cubicBezTo>
                  <a:cubicBezTo>
                    <a:pt x="2010" y="13704"/>
                    <a:pt x="679" y="13970"/>
                    <a:pt x="397" y="15788"/>
                  </a:cubicBezTo>
                  <a:cubicBezTo>
                    <a:pt x="0" y="18357"/>
                    <a:pt x="2087" y="19215"/>
                    <a:pt x="2087" y="19215"/>
                  </a:cubicBezTo>
                  <a:cubicBezTo>
                    <a:pt x="2087" y="19215"/>
                    <a:pt x="1248" y="20743"/>
                    <a:pt x="1768" y="21985"/>
                  </a:cubicBezTo>
                  <a:cubicBezTo>
                    <a:pt x="1982" y="22500"/>
                    <a:pt x="2349" y="22651"/>
                    <a:pt x="2705" y="22651"/>
                  </a:cubicBezTo>
                  <a:cubicBezTo>
                    <a:pt x="3210" y="22651"/>
                    <a:pt x="3693" y="22348"/>
                    <a:pt x="3693" y="22348"/>
                  </a:cubicBezTo>
                  <a:lnTo>
                    <a:pt x="3693" y="22348"/>
                  </a:lnTo>
                  <a:cubicBezTo>
                    <a:pt x="3693" y="22348"/>
                    <a:pt x="2822" y="24816"/>
                    <a:pt x="5264" y="26110"/>
                  </a:cubicBezTo>
                  <a:cubicBezTo>
                    <a:pt x="5940" y="26468"/>
                    <a:pt x="6505" y="26598"/>
                    <a:pt x="6968" y="26598"/>
                  </a:cubicBezTo>
                  <a:cubicBezTo>
                    <a:pt x="8178" y="26598"/>
                    <a:pt x="8695" y="25714"/>
                    <a:pt x="8695" y="25714"/>
                  </a:cubicBezTo>
                  <a:cubicBezTo>
                    <a:pt x="8695" y="25714"/>
                    <a:pt x="9013" y="27341"/>
                    <a:pt x="10248" y="27372"/>
                  </a:cubicBezTo>
                  <a:cubicBezTo>
                    <a:pt x="10272" y="27373"/>
                    <a:pt x="10296" y="27373"/>
                    <a:pt x="10319" y="27373"/>
                  </a:cubicBezTo>
                  <a:cubicBezTo>
                    <a:pt x="11509" y="27373"/>
                    <a:pt x="12128" y="26588"/>
                    <a:pt x="12128" y="26588"/>
                  </a:cubicBezTo>
                  <a:cubicBezTo>
                    <a:pt x="12128" y="26588"/>
                    <a:pt x="12985" y="27110"/>
                    <a:pt x="13916" y="27110"/>
                  </a:cubicBezTo>
                  <a:cubicBezTo>
                    <a:pt x="14219" y="27110"/>
                    <a:pt x="14529" y="27054"/>
                    <a:pt x="14821" y="26908"/>
                  </a:cubicBezTo>
                  <a:cubicBezTo>
                    <a:pt x="16008" y="26311"/>
                    <a:pt x="16600" y="25743"/>
                    <a:pt x="16600" y="25743"/>
                  </a:cubicBezTo>
                  <a:cubicBezTo>
                    <a:pt x="16600" y="25743"/>
                    <a:pt x="17337" y="26008"/>
                    <a:pt x="18079" y="26008"/>
                  </a:cubicBezTo>
                  <a:cubicBezTo>
                    <a:pt x="18529" y="26008"/>
                    <a:pt x="18980" y="25910"/>
                    <a:pt x="19269" y="25598"/>
                  </a:cubicBezTo>
                  <a:cubicBezTo>
                    <a:pt x="20035" y="24770"/>
                    <a:pt x="19818" y="22863"/>
                    <a:pt x="19818" y="22863"/>
                  </a:cubicBezTo>
                  <a:lnTo>
                    <a:pt x="19818" y="22863"/>
                  </a:lnTo>
                  <a:cubicBezTo>
                    <a:pt x="19818" y="22863"/>
                    <a:pt x="20649" y="23261"/>
                    <a:pt x="21288" y="23261"/>
                  </a:cubicBezTo>
                  <a:cubicBezTo>
                    <a:pt x="21608" y="23261"/>
                    <a:pt x="21879" y="23162"/>
                    <a:pt x="21974" y="22863"/>
                  </a:cubicBezTo>
                  <a:cubicBezTo>
                    <a:pt x="22258" y="21968"/>
                    <a:pt x="21974" y="21912"/>
                    <a:pt x="21974" y="21912"/>
                  </a:cubicBezTo>
                  <a:cubicBezTo>
                    <a:pt x="21974" y="21912"/>
                    <a:pt x="24601" y="21869"/>
                    <a:pt x="25425" y="20237"/>
                  </a:cubicBezTo>
                  <a:cubicBezTo>
                    <a:pt x="26249" y="18605"/>
                    <a:pt x="25425" y="17455"/>
                    <a:pt x="25425" y="17455"/>
                  </a:cubicBezTo>
                  <a:cubicBezTo>
                    <a:pt x="25425" y="17455"/>
                    <a:pt x="27239" y="16292"/>
                    <a:pt x="26696" y="14513"/>
                  </a:cubicBezTo>
                  <a:cubicBezTo>
                    <a:pt x="26154" y="12733"/>
                    <a:pt x="25425" y="12436"/>
                    <a:pt x="25425" y="12436"/>
                  </a:cubicBezTo>
                  <a:cubicBezTo>
                    <a:pt x="25425" y="12436"/>
                    <a:pt x="28512" y="9609"/>
                    <a:pt x="26798" y="7643"/>
                  </a:cubicBezTo>
                  <a:cubicBezTo>
                    <a:pt x="25558" y="6221"/>
                    <a:pt x="24368" y="5413"/>
                    <a:pt x="22920" y="5413"/>
                  </a:cubicBezTo>
                  <a:cubicBezTo>
                    <a:pt x="22367" y="5413"/>
                    <a:pt x="21775" y="5531"/>
                    <a:pt x="21129" y="5779"/>
                  </a:cubicBezTo>
                  <a:cubicBezTo>
                    <a:pt x="21129" y="5779"/>
                    <a:pt x="21556" y="1833"/>
                    <a:pt x="17465" y="1519"/>
                  </a:cubicBezTo>
                  <a:cubicBezTo>
                    <a:pt x="17465" y="1519"/>
                    <a:pt x="16809" y="0"/>
                    <a:pt x="15012" y="0"/>
                  </a:cubicBezTo>
                  <a:close/>
                </a:path>
              </a:pathLst>
            </a:custGeom>
            <a:solidFill>
              <a:srgbClr val="FF78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8"/>
            <p:cNvSpPr/>
            <p:nvPr/>
          </p:nvSpPr>
          <p:spPr>
            <a:xfrm>
              <a:off x="5404925" y="4249375"/>
              <a:ext cx="331075" cy="331300"/>
            </a:xfrm>
            <a:custGeom>
              <a:avLst/>
              <a:gdLst/>
              <a:ahLst/>
              <a:cxnLst/>
              <a:rect l="l" t="t" r="r" b="b"/>
              <a:pathLst>
                <a:path w="13243" h="13252" extrusionOk="0">
                  <a:moveTo>
                    <a:pt x="6076" y="0"/>
                  </a:moveTo>
                  <a:cubicBezTo>
                    <a:pt x="4378" y="0"/>
                    <a:pt x="2937" y="692"/>
                    <a:pt x="1953" y="3346"/>
                  </a:cubicBezTo>
                  <a:cubicBezTo>
                    <a:pt x="864" y="6286"/>
                    <a:pt x="1343" y="7624"/>
                    <a:pt x="1343" y="7624"/>
                  </a:cubicBezTo>
                  <a:cubicBezTo>
                    <a:pt x="1343" y="7624"/>
                    <a:pt x="1" y="10060"/>
                    <a:pt x="781" y="11454"/>
                  </a:cubicBezTo>
                  <a:cubicBezTo>
                    <a:pt x="1275" y="12336"/>
                    <a:pt x="3786" y="13251"/>
                    <a:pt x="6308" y="13251"/>
                  </a:cubicBezTo>
                  <a:cubicBezTo>
                    <a:pt x="7769" y="13251"/>
                    <a:pt x="9234" y="12944"/>
                    <a:pt x="10311" y="12144"/>
                  </a:cubicBezTo>
                  <a:cubicBezTo>
                    <a:pt x="13243" y="9965"/>
                    <a:pt x="11606" y="8877"/>
                    <a:pt x="11698" y="6501"/>
                  </a:cubicBezTo>
                  <a:cubicBezTo>
                    <a:pt x="11790" y="4124"/>
                    <a:pt x="10555" y="321"/>
                    <a:pt x="6630" y="22"/>
                  </a:cubicBezTo>
                  <a:cubicBezTo>
                    <a:pt x="6443" y="8"/>
                    <a:pt x="6258" y="0"/>
                    <a:pt x="60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8"/>
            <p:cNvSpPr/>
            <p:nvPr/>
          </p:nvSpPr>
          <p:spPr>
            <a:xfrm>
              <a:off x="5392975" y="4206075"/>
              <a:ext cx="93050" cy="64100"/>
            </a:xfrm>
            <a:custGeom>
              <a:avLst/>
              <a:gdLst/>
              <a:ahLst/>
              <a:cxnLst/>
              <a:rect l="l" t="t" r="r" b="b"/>
              <a:pathLst>
                <a:path w="3722" h="2564" extrusionOk="0">
                  <a:moveTo>
                    <a:pt x="2319" y="1"/>
                  </a:moveTo>
                  <a:cubicBezTo>
                    <a:pt x="2007" y="1"/>
                    <a:pt x="1662" y="74"/>
                    <a:pt x="1303" y="276"/>
                  </a:cubicBezTo>
                  <a:cubicBezTo>
                    <a:pt x="0" y="1009"/>
                    <a:pt x="1502" y="2563"/>
                    <a:pt x="1502" y="2563"/>
                  </a:cubicBezTo>
                  <a:cubicBezTo>
                    <a:pt x="1502" y="2563"/>
                    <a:pt x="1724" y="1345"/>
                    <a:pt x="3721" y="506"/>
                  </a:cubicBezTo>
                  <a:cubicBezTo>
                    <a:pt x="3721" y="506"/>
                    <a:pt x="3136" y="1"/>
                    <a:pt x="2319" y="1"/>
                  </a:cubicBezTo>
                  <a:close/>
                </a:path>
              </a:pathLst>
            </a:custGeom>
            <a:solidFill>
              <a:srgbClr val="FFC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8"/>
            <p:cNvSpPr/>
            <p:nvPr/>
          </p:nvSpPr>
          <p:spPr>
            <a:xfrm>
              <a:off x="5695175" y="4229025"/>
              <a:ext cx="67275" cy="53375"/>
            </a:xfrm>
            <a:custGeom>
              <a:avLst/>
              <a:gdLst/>
              <a:ahLst/>
              <a:cxnLst/>
              <a:rect l="l" t="t" r="r" b="b"/>
              <a:pathLst>
                <a:path w="2691" h="2135" extrusionOk="0">
                  <a:moveTo>
                    <a:pt x="1161" y="1"/>
                  </a:moveTo>
                  <a:cubicBezTo>
                    <a:pt x="666" y="1"/>
                    <a:pt x="326" y="362"/>
                    <a:pt x="1" y="461"/>
                  </a:cubicBezTo>
                  <a:cubicBezTo>
                    <a:pt x="1" y="461"/>
                    <a:pt x="1385" y="1371"/>
                    <a:pt x="1825" y="2135"/>
                  </a:cubicBezTo>
                  <a:cubicBezTo>
                    <a:pt x="1825" y="2135"/>
                    <a:pt x="2691" y="778"/>
                    <a:pt x="1919" y="265"/>
                  </a:cubicBezTo>
                  <a:cubicBezTo>
                    <a:pt x="1629" y="71"/>
                    <a:pt x="1380" y="1"/>
                    <a:pt x="1161" y="1"/>
                  </a:cubicBezTo>
                  <a:close/>
                </a:path>
              </a:pathLst>
            </a:custGeom>
            <a:solidFill>
              <a:srgbClr val="FFC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8"/>
            <p:cNvSpPr/>
            <p:nvPr/>
          </p:nvSpPr>
          <p:spPr>
            <a:xfrm>
              <a:off x="6177125" y="4380425"/>
              <a:ext cx="94400" cy="75475"/>
            </a:xfrm>
            <a:custGeom>
              <a:avLst/>
              <a:gdLst/>
              <a:ahLst/>
              <a:cxnLst/>
              <a:rect l="l" t="t" r="r" b="b"/>
              <a:pathLst>
                <a:path w="3776" h="3019" extrusionOk="0">
                  <a:moveTo>
                    <a:pt x="1696" y="0"/>
                  </a:moveTo>
                  <a:cubicBezTo>
                    <a:pt x="1101" y="0"/>
                    <a:pt x="854" y="815"/>
                    <a:pt x="854" y="815"/>
                  </a:cubicBezTo>
                  <a:cubicBezTo>
                    <a:pt x="854" y="815"/>
                    <a:pt x="710" y="630"/>
                    <a:pt x="546" y="630"/>
                  </a:cubicBezTo>
                  <a:cubicBezTo>
                    <a:pt x="436" y="630"/>
                    <a:pt x="316" y="714"/>
                    <a:pt x="226" y="993"/>
                  </a:cubicBezTo>
                  <a:cubicBezTo>
                    <a:pt x="0" y="1687"/>
                    <a:pt x="191" y="2956"/>
                    <a:pt x="1561" y="3015"/>
                  </a:cubicBezTo>
                  <a:cubicBezTo>
                    <a:pt x="1606" y="3017"/>
                    <a:pt x="1650" y="3018"/>
                    <a:pt x="1694" y="3018"/>
                  </a:cubicBezTo>
                  <a:cubicBezTo>
                    <a:pt x="3482" y="3018"/>
                    <a:pt x="3775" y="1382"/>
                    <a:pt x="3484" y="993"/>
                  </a:cubicBezTo>
                  <a:cubicBezTo>
                    <a:pt x="3415" y="900"/>
                    <a:pt x="3330" y="865"/>
                    <a:pt x="3241" y="865"/>
                  </a:cubicBezTo>
                  <a:cubicBezTo>
                    <a:pt x="2942" y="865"/>
                    <a:pt x="2588" y="1259"/>
                    <a:pt x="2588" y="1259"/>
                  </a:cubicBezTo>
                  <a:cubicBezTo>
                    <a:pt x="2588" y="1259"/>
                    <a:pt x="2291" y="0"/>
                    <a:pt x="1696" y="0"/>
                  </a:cubicBezTo>
                  <a:close/>
                </a:path>
              </a:pathLst>
            </a:custGeom>
            <a:solidFill>
              <a:srgbClr val="FF78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8"/>
            <p:cNvSpPr/>
            <p:nvPr/>
          </p:nvSpPr>
          <p:spPr>
            <a:xfrm>
              <a:off x="5405475" y="4236800"/>
              <a:ext cx="308500" cy="355725"/>
            </a:xfrm>
            <a:custGeom>
              <a:avLst/>
              <a:gdLst/>
              <a:ahLst/>
              <a:cxnLst/>
              <a:rect l="l" t="t" r="r" b="b"/>
              <a:pathLst>
                <a:path w="12340" h="14229" extrusionOk="0">
                  <a:moveTo>
                    <a:pt x="6434" y="447"/>
                  </a:moveTo>
                  <a:cubicBezTo>
                    <a:pt x="6586" y="447"/>
                    <a:pt x="6737" y="454"/>
                    <a:pt x="6887" y="466"/>
                  </a:cubicBezTo>
                  <a:cubicBezTo>
                    <a:pt x="7583" y="525"/>
                    <a:pt x="8263" y="702"/>
                    <a:pt x="8860" y="1022"/>
                  </a:cubicBezTo>
                  <a:lnTo>
                    <a:pt x="8974" y="1079"/>
                  </a:lnTo>
                  <a:lnTo>
                    <a:pt x="9075" y="1147"/>
                  </a:lnTo>
                  <a:lnTo>
                    <a:pt x="9282" y="1274"/>
                  </a:lnTo>
                  <a:cubicBezTo>
                    <a:pt x="9352" y="1318"/>
                    <a:pt x="9423" y="1386"/>
                    <a:pt x="9495" y="1440"/>
                  </a:cubicBezTo>
                  <a:lnTo>
                    <a:pt x="9602" y="1523"/>
                  </a:lnTo>
                  <a:lnTo>
                    <a:pt x="9656" y="1566"/>
                  </a:lnTo>
                  <a:lnTo>
                    <a:pt x="9668" y="1577"/>
                  </a:lnTo>
                  <a:cubicBezTo>
                    <a:pt x="9660" y="1569"/>
                    <a:pt x="9658" y="1567"/>
                    <a:pt x="9658" y="1567"/>
                  </a:cubicBezTo>
                  <a:lnTo>
                    <a:pt x="9658" y="1567"/>
                  </a:lnTo>
                  <a:cubicBezTo>
                    <a:pt x="9658" y="1567"/>
                    <a:pt x="9663" y="1572"/>
                    <a:pt x="9663" y="1572"/>
                  </a:cubicBezTo>
                  <a:cubicBezTo>
                    <a:pt x="9663" y="1572"/>
                    <a:pt x="9663" y="1572"/>
                    <a:pt x="9663" y="1572"/>
                  </a:cubicBezTo>
                  <a:lnTo>
                    <a:pt x="9663" y="1572"/>
                  </a:lnTo>
                  <a:lnTo>
                    <a:pt x="9668" y="1577"/>
                  </a:lnTo>
                  <a:lnTo>
                    <a:pt x="9692" y="1601"/>
                  </a:lnTo>
                  <a:lnTo>
                    <a:pt x="10074" y="1969"/>
                  </a:lnTo>
                  <a:lnTo>
                    <a:pt x="10429" y="2360"/>
                  </a:lnTo>
                  <a:cubicBezTo>
                    <a:pt x="10885" y="2902"/>
                    <a:pt x="11216" y="3539"/>
                    <a:pt x="11444" y="4208"/>
                  </a:cubicBezTo>
                  <a:cubicBezTo>
                    <a:pt x="11666" y="4879"/>
                    <a:pt x="11779" y="5585"/>
                    <a:pt x="11827" y="6298"/>
                  </a:cubicBezTo>
                  <a:cubicBezTo>
                    <a:pt x="11875" y="7010"/>
                    <a:pt x="11861" y="7730"/>
                    <a:pt x="11822" y="8449"/>
                  </a:cubicBezTo>
                  <a:lnTo>
                    <a:pt x="11764" y="9528"/>
                  </a:lnTo>
                  <a:lnTo>
                    <a:pt x="11746" y="9789"/>
                  </a:lnTo>
                  <a:cubicBezTo>
                    <a:pt x="11743" y="9876"/>
                    <a:pt x="11735" y="9963"/>
                    <a:pt x="11721" y="10049"/>
                  </a:cubicBezTo>
                  <a:cubicBezTo>
                    <a:pt x="11702" y="10223"/>
                    <a:pt x="11686" y="10398"/>
                    <a:pt x="11645" y="10567"/>
                  </a:cubicBezTo>
                  <a:cubicBezTo>
                    <a:pt x="11585" y="10913"/>
                    <a:pt x="11461" y="11244"/>
                    <a:pt x="11300" y="11554"/>
                  </a:cubicBezTo>
                  <a:cubicBezTo>
                    <a:pt x="11212" y="11704"/>
                    <a:pt x="11118" y="11852"/>
                    <a:pt x="11016" y="11994"/>
                  </a:cubicBezTo>
                  <a:cubicBezTo>
                    <a:pt x="10901" y="12125"/>
                    <a:pt x="10806" y="12273"/>
                    <a:pt x="10671" y="12385"/>
                  </a:cubicBezTo>
                  <a:cubicBezTo>
                    <a:pt x="10169" y="12873"/>
                    <a:pt x="9538" y="13202"/>
                    <a:pt x="8873" y="13410"/>
                  </a:cubicBezTo>
                  <a:cubicBezTo>
                    <a:pt x="8539" y="13512"/>
                    <a:pt x="8196" y="13596"/>
                    <a:pt x="7848" y="13646"/>
                  </a:cubicBezTo>
                  <a:cubicBezTo>
                    <a:pt x="7676" y="13682"/>
                    <a:pt x="7501" y="13689"/>
                    <a:pt x="7327" y="13706"/>
                  </a:cubicBezTo>
                  <a:lnTo>
                    <a:pt x="7067" y="13730"/>
                  </a:lnTo>
                  <a:lnTo>
                    <a:pt x="6794" y="13737"/>
                  </a:lnTo>
                  <a:cubicBezTo>
                    <a:pt x="6674" y="13740"/>
                    <a:pt x="6553" y="13742"/>
                    <a:pt x="6433" y="13742"/>
                  </a:cubicBezTo>
                  <a:cubicBezTo>
                    <a:pt x="5840" y="13742"/>
                    <a:pt x="5245" y="13695"/>
                    <a:pt x="4665" y="13594"/>
                  </a:cubicBezTo>
                  <a:cubicBezTo>
                    <a:pt x="3968" y="13467"/>
                    <a:pt x="3290" y="13283"/>
                    <a:pt x="2647" y="13028"/>
                  </a:cubicBezTo>
                  <a:cubicBezTo>
                    <a:pt x="2009" y="12773"/>
                    <a:pt x="1379" y="12436"/>
                    <a:pt x="934" y="11901"/>
                  </a:cubicBezTo>
                  <a:cubicBezTo>
                    <a:pt x="713" y="11638"/>
                    <a:pt x="546" y="11334"/>
                    <a:pt x="443" y="11008"/>
                  </a:cubicBezTo>
                  <a:cubicBezTo>
                    <a:pt x="336" y="10668"/>
                    <a:pt x="308" y="10329"/>
                    <a:pt x="342" y="9982"/>
                  </a:cubicBezTo>
                  <a:cubicBezTo>
                    <a:pt x="424" y="9299"/>
                    <a:pt x="738" y="8629"/>
                    <a:pt x="1160" y="8096"/>
                  </a:cubicBezTo>
                  <a:cubicBezTo>
                    <a:pt x="1188" y="8062"/>
                    <a:pt x="1202" y="8020"/>
                    <a:pt x="1202" y="7976"/>
                  </a:cubicBezTo>
                  <a:cubicBezTo>
                    <a:pt x="1200" y="7703"/>
                    <a:pt x="1214" y="7421"/>
                    <a:pt x="1228" y="7142"/>
                  </a:cubicBezTo>
                  <a:cubicBezTo>
                    <a:pt x="1243" y="6863"/>
                    <a:pt x="1263" y="6584"/>
                    <a:pt x="1295" y="6307"/>
                  </a:cubicBezTo>
                  <a:cubicBezTo>
                    <a:pt x="1311" y="6168"/>
                    <a:pt x="1324" y="6029"/>
                    <a:pt x="1346" y="5891"/>
                  </a:cubicBezTo>
                  <a:cubicBezTo>
                    <a:pt x="1367" y="5754"/>
                    <a:pt x="1379" y="5614"/>
                    <a:pt x="1401" y="5477"/>
                  </a:cubicBezTo>
                  <a:lnTo>
                    <a:pt x="1469" y="5064"/>
                  </a:lnTo>
                  <a:cubicBezTo>
                    <a:pt x="1495" y="4927"/>
                    <a:pt x="1526" y="4791"/>
                    <a:pt x="1554" y="4655"/>
                  </a:cubicBezTo>
                  <a:cubicBezTo>
                    <a:pt x="1578" y="4518"/>
                    <a:pt x="1613" y="4383"/>
                    <a:pt x="1648" y="4249"/>
                  </a:cubicBezTo>
                  <a:cubicBezTo>
                    <a:pt x="1683" y="4114"/>
                    <a:pt x="1712" y="3977"/>
                    <a:pt x="1758" y="3846"/>
                  </a:cubicBezTo>
                  <a:lnTo>
                    <a:pt x="1885" y="3449"/>
                  </a:lnTo>
                  <a:lnTo>
                    <a:pt x="2042" y="3064"/>
                  </a:lnTo>
                  <a:cubicBezTo>
                    <a:pt x="2088" y="2932"/>
                    <a:pt x="2162" y="2816"/>
                    <a:pt x="2222" y="2691"/>
                  </a:cubicBezTo>
                  <a:lnTo>
                    <a:pt x="2320" y="2507"/>
                  </a:lnTo>
                  <a:cubicBezTo>
                    <a:pt x="2355" y="2449"/>
                    <a:pt x="2395" y="2394"/>
                    <a:pt x="2433" y="2338"/>
                  </a:cubicBezTo>
                  <a:cubicBezTo>
                    <a:pt x="2514" y="2227"/>
                    <a:pt x="2574" y="2108"/>
                    <a:pt x="2675" y="2006"/>
                  </a:cubicBezTo>
                  <a:lnTo>
                    <a:pt x="2959" y="1696"/>
                  </a:lnTo>
                  <a:lnTo>
                    <a:pt x="2959" y="1696"/>
                  </a:lnTo>
                  <a:cubicBezTo>
                    <a:pt x="3482" y="1221"/>
                    <a:pt x="4124" y="881"/>
                    <a:pt x="4802" y="684"/>
                  </a:cubicBezTo>
                  <a:cubicBezTo>
                    <a:pt x="5333" y="530"/>
                    <a:pt x="5886" y="447"/>
                    <a:pt x="6434" y="447"/>
                  </a:cubicBezTo>
                  <a:close/>
                  <a:moveTo>
                    <a:pt x="6825" y="0"/>
                  </a:moveTo>
                  <a:cubicBezTo>
                    <a:pt x="6096" y="0"/>
                    <a:pt x="5376" y="136"/>
                    <a:pt x="4701" y="384"/>
                  </a:cubicBezTo>
                  <a:cubicBezTo>
                    <a:pt x="4003" y="646"/>
                    <a:pt x="3343" y="1020"/>
                    <a:pt x="2802" y="1537"/>
                  </a:cubicBezTo>
                  <a:lnTo>
                    <a:pt x="2798" y="1543"/>
                  </a:lnTo>
                  <a:lnTo>
                    <a:pt x="2513" y="1856"/>
                  </a:lnTo>
                  <a:cubicBezTo>
                    <a:pt x="2464" y="1908"/>
                    <a:pt x="2419" y="1965"/>
                    <a:pt x="2379" y="2026"/>
                  </a:cubicBezTo>
                  <a:lnTo>
                    <a:pt x="2251" y="2206"/>
                  </a:lnTo>
                  <a:cubicBezTo>
                    <a:pt x="2209" y="2266"/>
                    <a:pt x="2164" y="2325"/>
                    <a:pt x="2125" y="2386"/>
                  </a:cubicBezTo>
                  <a:lnTo>
                    <a:pt x="2017" y="2575"/>
                  </a:lnTo>
                  <a:cubicBezTo>
                    <a:pt x="1948" y="2701"/>
                    <a:pt x="1864" y="2822"/>
                    <a:pt x="1809" y="2955"/>
                  </a:cubicBezTo>
                  <a:lnTo>
                    <a:pt x="1626" y="3347"/>
                  </a:lnTo>
                  <a:lnTo>
                    <a:pt x="1471" y="3751"/>
                  </a:lnTo>
                  <a:cubicBezTo>
                    <a:pt x="1416" y="3884"/>
                    <a:pt x="1377" y="4022"/>
                    <a:pt x="1334" y="4159"/>
                  </a:cubicBezTo>
                  <a:cubicBezTo>
                    <a:pt x="1291" y="4297"/>
                    <a:pt x="1246" y="4434"/>
                    <a:pt x="1214" y="4574"/>
                  </a:cubicBezTo>
                  <a:cubicBezTo>
                    <a:pt x="1180" y="4713"/>
                    <a:pt x="1144" y="4853"/>
                    <a:pt x="1114" y="4993"/>
                  </a:cubicBezTo>
                  <a:lnTo>
                    <a:pt x="1032" y="5416"/>
                  </a:lnTo>
                  <a:cubicBezTo>
                    <a:pt x="982" y="5698"/>
                    <a:pt x="943" y="5982"/>
                    <a:pt x="916" y="6267"/>
                  </a:cubicBezTo>
                  <a:cubicBezTo>
                    <a:pt x="885" y="6552"/>
                    <a:pt x="868" y="6836"/>
                    <a:pt x="853" y="7124"/>
                  </a:cubicBezTo>
                  <a:cubicBezTo>
                    <a:pt x="839" y="7390"/>
                    <a:pt x="836" y="7653"/>
                    <a:pt x="844" y="7923"/>
                  </a:cubicBezTo>
                  <a:lnTo>
                    <a:pt x="844" y="7923"/>
                  </a:lnTo>
                  <a:cubicBezTo>
                    <a:pt x="627" y="8218"/>
                    <a:pt x="462" y="8525"/>
                    <a:pt x="323" y="8854"/>
                  </a:cubicBezTo>
                  <a:cubicBezTo>
                    <a:pt x="178" y="9202"/>
                    <a:pt x="76" y="9571"/>
                    <a:pt x="42" y="9952"/>
                  </a:cubicBezTo>
                  <a:cubicBezTo>
                    <a:pt x="0" y="10328"/>
                    <a:pt x="35" y="10729"/>
                    <a:pt x="145" y="11084"/>
                  </a:cubicBezTo>
                  <a:cubicBezTo>
                    <a:pt x="260" y="11461"/>
                    <a:pt x="444" y="11797"/>
                    <a:pt x="665" y="12108"/>
                  </a:cubicBezTo>
                  <a:cubicBezTo>
                    <a:pt x="1107" y="12732"/>
                    <a:pt x="1730" y="13222"/>
                    <a:pt x="2414" y="13554"/>
                  </a:cubicBezTo>
                  <a:cubicBezTo>
                    <a:pt x="3102" y="13887"/>
                    <a:pt x="3847" y="14050"/>
                    <a:pt x="4588" y="14129"/>
                  </a:cubicBezTo>
                  <a:cubicBezTo>
                    <a:pt x="5153" y="14191"/>
                    <a:pt x="5716" y="14229"/>
                    <a:pt x="6280" y="14229"/>
                  </a:cubicBezTo>
                  <a:cubicBezTo>
                    <a:pt x="6456" y="14229"/>
                    <a:pt x="6632" y="14225"/>
                    <a:pt x="6808" y="14217"/>
                  </a:cubicBezTo>
                  <a:lnTo>
                    <a:pt x="7080" y="14208"/>
                  </a:lnTo>
                  <a:lnTo>
                    <a:pt x="7363" y="14179"/>
                  </a:lnTo>
                  <a:cubicBezTo>
                    <a:pt x="7549" y="14157"/>
                    <a:pt x="7739" y="14145"/>
                    <a:pt x="7923" y="14106"/>
                  </a:cubicBezTo>
                  <a:cubicBezTo>
                    <a:pt x="8293" y="14046"/>
                    <a:pt x="8659" y="13955"/>
                    <a:pt x="9015" y="13833"/>
                  </a:cubicBezTo>
                  <a:cubicBezTo>
                    <a:pt x="9726" y="13585"/>
                    <a:pt x="10389" y="13171"/>
                    <a:pt x="10908" y="12619"/>
                  </a:cubicBezTo>
                  <a:cubicBezTo>
                    <a:pt x="11441" y="12073"/>
                    <a:pt x="11782" y="11384"/>
                    <a:pt x="12034" y="10674"/>
                  </a:cubicBezTo>
                  <a:cubicBezTo>
                    <a:pt x="12162" y="10317"/>
                    <a:pt x="12238" y="9943"/>
                    <a:pt x="12276" y="9567"/>
                  </a:cubicBezTo>
                  <a:cubicBezTo>
                    <a:pt x="12308" y="9195"/>
                    <a:pt x="12325" y="8841"/>
                    <a:pt x="12329" y="8469"/>
                  </a:cubicBezTo>
                  <a:cubicBezTo>
                    <a:pt x="12340" y="7736"/>
                    <a:pt x="12331" y="6998"/>
                    <a:pt x="12258" y="6262"/>
                  </a:cubicBezTo>
                  <a:cubicBezTo>
                    <a:pt x="12184" y="5527"/>
                    <a:pt x="12045" y="4791"/>
                    <a:pt x="11795" y="4088"/>
                  </a:cubicBezTo>
                  <a:cubicBezTo>
                    <a:pt x="11554" y="3381"/>
                    <a:pt x="11186" y="2721"/>
                    <a:pt x="10753" y="2111"/>
                  </a:cubicBezTo>
                  <a:cubicBezTo>
                    <a:pt x="10643" y="1961"/>
                    <a:pt x="10527" y="1815"/>
                    <a:pt x="10413" y="1666"/>
                  </a:cubicBezTo>
                  <a:cubicBezTo>
                    <a:pt x="10292" y="1523"/>
                    <a:pt x="10165" y="1386"/>
                    <a:pt x="10041" y="1245"/>
                  </a:cubicBezTo>
                  <a:lnTo>
                    <a:pt x="10017" y="1219"/>
                  </a:lnTo>
                  <a:lnTo>
                    <a:pt x="10012" y="1212"/>
                  </a:lnTo>
                  <a:cubicBezTo>
                    <a:pt x="10010" y="1210"/>
                    <a:pt x="10009" y="1210"/>
                    <a:pt x="10009" y="1210"/>
                  </a:cubicBezTo>
                  <a:lnTo>
                    <a:pt x="10009" y="1210"/>
                  </a:lnTo>
                  <a:cubicBezTo>
                    <a:pt x="10009" y="1210"/>
                    <a:pt x="10009" y="1210"/>
                    <a:pt x="10010" y="1210"/>
                  </a:cubicBezTo>
                  <a:cubicBezTo>
                    <a:pt x="10010" y="1210"/>
                    <a:pt x="10009" y="1209"/>
                    <a:pt x="9994" y="1195"/>
                  </a:cubicBezTo>
                  <a:lnTo>
                    <a:pt x="9981" y="1183"/>
                  </a:lnTo>
                  <a:lnTo>
                    <a:pt x="9931" y="1137"/>
                  </a:lnTo>
                  <a:lnTo>
                    <a:pt x="9830" y="1045"/>
                  </a:lnTo>
                  <a:cubicBezTo>
                    <a:pt x="9762" y="984"/>
                    <a:pt x="9703" y="921"/>
                    <a:pt x="9622" y="863"/>
                  </a:cubicBezTo>
                  <a:cubicBezTo>
                    <a:pt x="9457" y="754"/>
                    <a:pt x="9292" y="619"/>
                    <a:pt x="9118" y="542"/>
                  </a:cubicBezTo>
                  <a:cubicBezTo>
                    <a:pt x="8430" y="180"/>
                    <a:pt x="7665" y="13"/>
                    <a:pt x="6908" y="1"/>
                  </a:cubicBezTo>
                  <a:cubicBezTo>
                    <a:pt x="6880" y="0"/>
                    <a:pt x="6852" y="0"/>
                    <a:pt x="682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8"/>
            <p:cNvSpPr/>
            <p:nvPr/>
          </p:nvSpPr>
          <p:spPr>
            <a:xfrm>
              <a:off x="5499950" y="4275475"/>
              <a:ext cx="103500" cy="69425"/>
            </a:xfrm>
            <a:custGeom>
              <a:avLst/>
              <a:gdLst/>
              <a:ahLst/>
              <a:cxnLst/>
              <a:rect l="l" t="t" r="r" b="b"/>
              <a:pathLst>
                <a:path w="4140" h="2777" extrusionOk="0">
                  <a:moveTo>
                    <a:pt x="2319" y="1112"/>
                  </a:moveTo>
                  <a:cubicBezTo>
                    <a:pt x="2328" y="1112"/>
                    <a:pt x="2338" y="1112"/>
                    <a:pt x="2348" y="1114"/>
                  </a:cubicBezTo>
                  <a:cubicBezTo>
                    <a:pt x="2379" y="1118"/>
                    <a:pt x="2409" y="1126"/>
                    <a:pt x="2437" y="1140"/>
                  </a:cubicBezTo>
                  <a:cubicBezTo>
                    <a:pt x="2454" y="1149"/>
                    <a:pt x="2471" y="1159"/>
                    <a:pt x="2487" y="1168"/>
                  </a:cubicBezTo>
                  <a:cubicBezTo>
                    <a:pt x="2495" y="1173"/>
                    <a:pt x="2511" y="1185"/>
                    <a:pt x="2523" y="1194"/>
                  </a:cubicBezTo>
                  <a:cubicBezTo>
                    <a:pt x="2632" y="1273"/>
                    <a:pt x="2628" y="1367"/>
                    <a:pt x="2570" y="1463"/>
                  </a:cubicBezTo>
                  <a:cubicBezTo>
                    <a:pt x="2463" y="1622"/>
                    <a:pt x="2275" y="1764"/>
                    <a:pt x="2073" y="1874"/>
                  </a:cubicBezTo>
                  <a:lnTo>
                    <a:pt x="2073" y="1874"/>
                  </a:lnTo>
                  <a:cubicBezTo>
                    <a:pt x="2067" y="1843"/>
                    <a:pt x="2063" y="1813"/>
                    <a:pt x="2059" y="1782"/>
                  </a:cubicBezTo>
                  <a:cubicBezTo>
                    <a:pt x="2045" y="1652"/>
                    <a:pt x="2045" y="1519"/>
                    <a:pt x="2078" y="1398"/>
                  </a:cubicBezTo>
                  <a:cubicBezTo>
                    <a:pt x="2112" y="1276"/>
                    <a:pt x="2166" y="1185"/>
                    <a:pt x="2212" y="1148"/>
                  </a:cubicBezTo>
                  <a:cubicBezTo>
                    <a:pt x="2233" y="1127"/>
                    <a:pt x="2270" y="1112"/>
                    <a:pt x="2319" y="1112"/>
                  </a:cubicBezTo>
                  <a:close/>
                  <a:moveTo>
                    <a:pt x="885" y="0"/>
                  </a:moveTo>
                  <a:cubicBezTo>
                    <a:pt x="871" y="0"/>
                    <a:pt x="857" y="4"/>
                    <a:pt x="843" y="14"/>
                  </a:cubicBezTo>
                  <a:lnTo>
                    <a:pt x="840" y="16"/>
                  </a:lnTo>
                  <a:cubicBezTo>
                    <a:pt x="808" y="37"/>
                    <a:pt x="778" y="62"/>
                    <a:pt x="749" y="88"/>
                  </a:cubicBezTo>
                  <a:cubicBezTo>
                    <a:pt x="665" y="158"/>
                    <a:pt x="587" y="234"/>
                    <a:pt x="515" y="315"/>
                  </a:cubicBezTo>
                  <a:cubicBezTo>
                    <a:pt x="398" y="441"/>
                    <a:pt x="297" y="579"/>
                    <a:pt x="214" y="729"/>
                  </a:cubicBezTo>
                  <a:cubicBezTo>
                    <a:pt x="114" y="902"/>
                    <a:pt x="22" y="1122"/>
                    <a:pt x="13" y="1383"/>
                  </a:cubicBezTo>
                  <a:cubicBezTo>
                    <a:pt x="0" y="1644"/>
                    <a:pt x="99" y="1928"/>
                    <a:pt x="279" y="2153"/>
                  </a:cubicBezTo>
                  <a:cubicBezTo>
                    <a:pt x="313" y="2191"/>
                    <a:pt x="325" y="2206"/>
                    <a:pt x="354" y="2235"/>
                  </a:cubicBezTo>
                  <a:cubicBezTo>
                    <a:pt x="385" y="2264"/>
                    <a:pt x="419" y="2290"/>
                    <a:pt x="454" y="2313"/>
                  </a:cubicBezTo>
                  <a:cubicBezTo>
                    <a:pt x="522" y="2357"/>
                    <a:pt x="592" y="2394"/>
                    <a:pt x="666" y="2423"/>
                  </a:cubicBezTo>
                  <a:cubicBezTo>
                    <a:pt x="816" y="2487"/>
                    <a:pt x="975" y="2523"/>
                    <a:pt x="1138" y="2530"/>
                  </a:cubicBezTo>
                  <a:cubicBezTo>
                    <a:pt x="1153" y="2531"/>
                    <a:pt x="1168" y="2531"/>
                    <a:pt x="1182" y="2531"/>
                  </a:cubicBezTo>
                  <a:cubicBezTo>
                    <a:pt x="1458" y="2531"/>
                    <a:pt x="1711" y="2413"/>
                    <a:pt x="1957" y="2296"/>
                  </a:cubicBezTo>
                  <a:lnTo>
                    <a:pt x="1957" y="2296"/>
                  </a:lnTo>
                  <a:cubicBezTo>
                    <a:pt x="2037" y="2422"/>
                    <a:pt x="2141" y="2532"/>
                    <a:pt x="2276" y="2610"/>
                  </a:cubicBezTo>
                  <a:cubicBezTo>
                    <a:pt x="2347" y="2653"/>
                    <a:pt x="2424" y="2684"/>
                    <a:pt x="2505" y="2703"/>
                  </a:cubicBezTo>
                  <a:lnTo>
                    <a:pt x="2693" y="2748"/>
                  </a:lnTo>
                  <a:cubicBezTo>
                    <a:pt x="2774" y="2762"/>
                    <a:pt x="2870" y="2776"/>
                    <a:pt x="2961" y="2776"/>
                  </a:cubicBezTo>
                  <a:cubicBezTo>
                    <a:pt x="3010" y="2776"/>
                    <a:pt x="3057" y="2772"/>
                    <a:pt x="3101" y="2762"/>
                  </a:cubicBezTo>
                  <a:cubicBezTo>
                    <a:pt x="3364" y="2722"/>
                    <a:pt x="3594" y="2596"/>
                    <a:pt x="3749" y="2444"/>
                  </a:cubicBezTo>
                  <a:cubicBezTo>
                    <a:pt x="3881" y="2316"/>
                    <a:pt x="3983" y="2161"/>
                    <a:pt x="4047" y="1988"/>
                  </a:cubicBezTo>
                  <a:cubicBezTo>
                    <a:pt x="4087" y="1882"/>
                    <a:pt x="4115" y="1772"/>
                    <a:pt x="4131" y="1660"/>
                  </a:cubicBezTo>
                  <a:cubicBezTo>
                    <a:pt x="4135" y="1619"/>
                    <a:pt x="4138" y="1578"/>
                    <a:pt x="4139" y="1538"/>
                  </a:cubicBezTo>
                  <a:cubicBezTo>
                    <a:pt x="4139" y="1490"/>
                    <a:pt x="4101" y="1463"/>
                    <a:pt x="4063" y="1463"/>
                  </a:cubicBezTo>
                  <a:cubicBezTo>
                    <a:pt x="4033" y="1463"/>
                    <a:pt x="4003" y="1480"/>
                    <a:pt x="3992" y="1517"/>
                  </a:cubicBezTo>
                  <a:lnTo>
                    <a:pt x="3991" y="1519"/>
                  </a:lnTo>
                  <a:cubicBezTo>
                    <a:pt x="3991" y="1519"/>
                    <a:pt x="3982" y="1552"/>
                    <a:pt x="3956" y="1617"/>
                  </a:cubicBezTo>
                  <a:cubicBezTo>
                    <a:pt x="3921" y="1708"/>
                    <a:pt x="3877" y="1797"/>
                    <a:pt x="3825" y="1881"/>
                  </a:cubicBezTo>
                  <a:cubicBezTo>
                    <a:pt x="3750" y="2005"/>
                    <a:pt x="3653" y="2116"/>
                    <a:pt x="3539" y="2205"/>
                  </a:cubicBezTo>
                  <a:cubicBezTo>
                    <a:pt x="3411" y="2305"/>
                    <a:pt x="3245" y="2378"/>
                    <a:pt x="3045" y="2402"/>
                  </a:cubicBezTo>
                  <a:cubicBezTo>
                    <a:pt x="2996" y="2413"/>
                    <a:pt x="2945" y="2419"/>
                    <a:pt x="2895" y="2421"/>
                  </a:cubicBezTo>
                  <a:cubicBezTo>
                    <a:pt x="2849" y="2425"/>
                    <a:pt x="2809" y="2439"/>
                    <a:pt x="2755" y="2439"/>
                  </a:cubicBezTo>
                  <a:cubicBezTo>
                    <a:pt x="2747" y="2439"/>
                    <a:pt x="2738" y="2438"/>
                    <a:pt x="2730" y="2438"/>
                  </a:cubicBezTo>
                  <a:lnTo>
                    <a:pt x="2536" y="2437"/>
                  </a:lnTo>
                  <a:cubicBezTo>
                    <a:pt x="2487" y="2433"/>
                    <a:pt x="2440" y="2419"/>
                    <a:pt x="2396" y="2396"/>
                  </a:cubicBezTo>
                  <a:cubicBezTo>
                    <a:pt x="2311" y="2350"/>
                    <a:pt x="2240" y="2274"/>
                    <a:pt x="2185" y="2180"/>
                  </a:cubicBezTo>
                  <a:lnTo>
                    <a:pt x="2185" y="2180"/>
                  </a:lnTo>
                  <a:cubicBezTo>
                    <a:pt x="2286" y="2122"/>
                    <a:pt x="2382" y="2057"/>
                    <a:pt x="2473" y="1986"/>
                  </a:cubicBezTo>
                  <a:cubicBezTo>
                    <a:pt x="2605" y="1884"/>
                    <a:pt x="2732" y="1757"/>
                    <a:pt x="2810" y="1578"/>
                  </a:cubicBezTo>
                  <a:cubicBezTo>
                    <a:pt x="2845" y="1487"/>
                    <a:pt x="2863" y="1375"/>
                    <a:pt x="2830" y="1266"/>
                  </a:cubicBezTo>
                  <a:cubicBezTo>
                    <a:pt x="2798" y="1158"/>
                    <a:pt x="2722" y="1080"/>
                    <a:pt x="2649" y="1028"/>
                  </a:cubicBezTo>
                  <a:cubicBezTo>
                    <a:pt x="2630" y="1013"/>
                    <a:pt x="2611" y="999"/>
                    <a:pt x="2589" y="986"/>
                  </a:cubicBezTo>
                  <a:cubicBezTo>
                    <a:pt x="2573" y="976"/>
                    <a:pt x="2556" y="967"/>
                    <a:pt x="2540" y="956"/>
                  </a:cubicBezTo>
                  <a:cubicBezTo>
                    <a:pt x="2500" y="932"/>
                    <a:pt x="2458" y="912"/>
                    <a:pt x="2416" y="893"/>
                  </a:cubicBezTo>
                  <a:cubicBezTo>
                    <a:pt x="2352" y="860"/>
                    <a:pt x="2280" y="843"/>
                    <a:pt x="2208" y="843"/>
                  </a:cubicBezTo>
                  <a:cubicBezTo>
                    <a:pt x="2172" y="843"/>
                    <a:pt x="2136" y="847"/>
                    <a:pt x="2100" y="856"/>
                  </a:cubicBezTo>
                  <a:cubicBezTo>
                    <a:pt x="1980" y="888"/>
                    <a:pt x="1891" y="978"/>
                    <a:pt x="1840" y="1065"/>
                  </a:cubicBezTo>
                  <a:cubicBezTo>
                    <a:pt x="1788" y="1154"/>
                    <a:pt x="1765" y="1246"/>
                    <a:pt x="1752" y="1334"/>
                  </a:cubicBezTo>
                  <a:cubicBezTo>
                    <a:pt x="1726" y="1508"/>
                    <a:pt x="1739" y="1674"/>
                    <a:pt x="1771" y="1831"/>
                  </a:cubicBezTo>
                  <a:cubicBezTo>
                    <a:pt x="1784" y="1886"/>
                    <a:pt x="1799" y="1941"/>
                    <a:pt x="1817" y="1995"/>
                  </a:cubicBezTo>
                  <a:lnTo>
                    <a:pt x="1817" y="1995"/>
                  </a:lnTo>
                  <a:cubicBezTo>
                    <a:pt x="1582" y="2085"/>
                    <a:pt x="1332" y="2103"/>
                    <a:pt x="1112" y="2155"/>
                  </a:cubicBezTo>
                  <a:cubicBezTo>
                    <a:pt x="1009" y="2177"/>
                    <a:pt x="905" y="2197"/>
                    <a:pt x="805" y="2197"/>
                  </a:cubicBezTo>
                  <a:cubicBezTo>
                    <a:pt x="780" y="2197"/>
                    <a:pt x="757" y="2195"/>
                    <a:pt x="733" y="2193"/>
                  </a:cubicBezTo>
                  <a:cubicBezTo>
                    <a:pt x="674" y="2185"/>
                    <a:pt x="617" y="2166"/>
                    <a:pt x="564" y="2137"/>
                  </a:cubicBezTo>
                  <a:cubicBezTo>
                    <a:pt x="540" y="2124"/>
                    <a:pt x="524" y="2108"/>
                    <a:pt x="501" y="2094"/>
                  </a:cubicBezTo>
                  <a:cubicBezTo>
                    <a:pt x="481" y="2076"/>
                    <a:pt x="449" y="2041"/>
                    <a:pt x="438" y="2030"/>
                  </a:cubicBezTo>
                  <a:cubicBezTo>
                    <a:pt x="296" y="1851"/>
                    <a:pt x="231" y="1623"/>
                    <a:pt x="257" y="1397"/>
                  </a:cubicBezTo>
                  <a:cubicBezTo>
                    <a:pt x="278" y="1190"/>
                    <a:pt x="354" y="1005"/>
                    <a:pt x="432" y="845"/>
                  </a:cubicBezTo>
                  <a:cubicBezTo>
                    <a:pt x="504" y="707"/>
                    <a:pt x="587" y="574"/>
                    <a:pt x="679" y="448"/>
                  </a:cubicBezTo>
                  <a:cubicBezTo>
                    <a:pt x="760" y="337"/>
                    <a:pt x="847" y="229"/>
                    <a:pt x="939" y="126"/>
                  </a:cubicBezTo>
                  <a:cubicBezTo>
                    <a:pt x="988" y="74"/>
                    <a:pt x="943" y="0"/>
                    <a:pt x="88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8"/>
            <p:cNvSpPr/>
            <p:nvPr/>
          </p:nvSpPr>
          <p:spPr>
            <a:xfrm>
              <a:off x="5688100" y="4217925"/>
              <a:ext cx="68850" cy="80200"/>
            </a:xfrm>
            <a:custGeom>
              <a:avLst/>
              <a:gdLst/>
              <a:ahLst/>
              <a:cxnLst/>
              <a:rect l="l" t="t" r="r" b="b"/>
              <a:pathLst>
                <a:path w="2754" h="3208" extrusionOk="0">
                  <a:moveTo>
                    <a:pt x="1348" y="405"/>
                  </a:moveTo>
                  <a:cubicBezTo>
                    <a:pt x="1390" y="408"/>
                    <a:pt x="1432" y="408"/>
                    <a:pt x="1474" y="408"/>
                  </a:cubicBezTo>
                  <a:cubicBezTo>
                    <a:pt x="1555" y="423"/>
                    <a:pt x="1642" y="425"/>
                    <a:pt x="1723" y="462"/>
                  </a:cubicBezTo>
                  <a:cubicBezTo>
                    <a:pt x="1811" y="483"/>
                    <a:pt x="1874" y="535"/>
                    <a:pt x="1955" y="573"/>
                  </a:cubicBezTo>
                  <a:cubicBezTo>
                    <a:pt x="1994" y="600"/>
                    <a:pt x="2032" y="639"/>
                    <a:pt x="2070" y="672"/>
                  </a:cubicBezTo>
                  <a:lnTo>
                    <a:pt x="2127" y="724"/>
                  </a:lnTo>
                  <a:cubicBezTo>
                    <a:pt x="2133" y="729"/>
                    <a:pt x="2149" y="744"/>
                    <a:pt x="2149" y="744"/>
                  </a:cubicBezTo>
                  <a:cubicBezTo>
                    <a:pt x="2148" y="744"/>
                    <a:pt x="2148" y="744"/>
                    <a:pt x="2147" y="743"/>
                  </a:cubicBezTo>
                  <a:lnTo>
                    <a:pt x="2147" y="743"/>
                  </a:lnTo>
                  <a:lnTo>
                    <a:pt x="2168" y="771"/>
                  </a:lnTo>
                  <a:cubicBezTo>
                    <a:pt x="2227" y="843"/>
                    <a:pt x="2281" y="919"/>
                    <a:pt x="2316" y="1005"/>
                  </a:cubicBezTo>
                  <a:cubicBezTo>
                    <a:pt x="2362" y="1085"/>
                    <a:pt x="2377" y="1180"/>
                    <a:pt x="2400" y="1268"/>
                  </a:cubicBezTo>
                  <a:cubicBezTo>
                    <a:pt x="2409" y="1360"/>
                    <a:pt x="2423" y="1451"/>
                    <a:pt x="2415" y="1544"/>
                  </a:cubicBezTo>
                  <a:cubicBezTo>
                    <a:pt x="2415" y="1637"/>
                    <a:pt x="2394" y="1730"/>
                    <a:pt x="2379" y="1822"/>
                  </a:cubicBezTo>
                  <a:cubicBezTo>
                    <a:pt x="2361" y="1915"/>
                    <a:pt x="2336" y="2007"/>
                    <a:pt x="2306" y="2096"/>
                  </a:cubicBezTo>
                  <a:cubicBezTo>
                    <a:pt x="2274" y="2185"/>
                    <a:pt x="2246" y="2276"/>
                    <a:pt x="2206" y="2364"/>
                  </a:cubicBezTo>
                  <a:cubicBezTo>
                    <a:pt x="2186" y="2411"/>
                    <a:pt x="2166" y="2457"/>
                    <a:pt x="2144" y="2503"/>
                  </a:cubicBezTo>
                  <a:lnTo>
                    <a:pt x="2144" y="2503"/>
                  </a:lnTo>
                  <a:cubicBezTo>
                    <a:pt x="2118" y="2454"/>
                    <a:pt x="2087" y="2410"/>
                    <a:pt x="2060" y="2362"/>
                  </a:cubicBezTo>
                  <a:cubicBezTo>
                    <a:pt x="2026" y="2303"/>
                    <a:pt x="1991" y="2246"/>
                    <a:pt x="1952" y="2191"/>
                  </a:cubicBezTo>
                  <a:cubicBezTo>
                    <a:pt x="1806" y="1971"/>
                    <a:pt x="1642" y="1764"/>
                    <a:pt x="1461" y="1572"/>
                  </a:cubicBezTo>
                  <a:cubicBezTo>
                    <a:pt x="1371" y="1479"/>
                    <a:pt x="1276" y="1390"/>
                    <a:pt x="1178" y="1305"/>
                  </a:cubicBezTo>
                  <a:cubicBezTo>
                    <a:pt x="1077" y="1225"/>
                    <a:pt x="978" y="1143"/>
                    <a:pt x="871" y="1070"/>
                  </a:cubicBezTo>
                  <a:cubicBezTo>
                    <a:pt x="714" y="956"/>
                    <a:pt x="548" y="856"/>
                    <a:pt x="375" y="769"/>
                  </a:cubicBezTo>
                  <a:lnTo>
                    <a:pt x="375" y="769"/>
                  </a:lnTo>
                  <a:cubicBezTo>
                    <a:pt x="402" y="752"/>
                    <a:pt x="429" y="735"/>
                    <a:pt x="457" y="719"/>
                  </a:cubicBezTo>
                  <a:cubicBezTo>
                    <a:pt x="538" y="669"/>
                    <a:pt x="622" y="623"/>
                    <a:pt x="708" y="581"/>
                  </a:cubicBezTo>
                  <a:cubicBezTo>
                    <a:pt x="749" y="559"/>
                    <a:pt x="791" y="541"/>
                    <a:pt x="835" y="524"/>
                  </a:cubicBezTo>
                  <a:cubicBezTo>
                    <a:pt x="876" y="505"/>
                    <a:pt x="920" y="489"/>
                    <a:pt x="964" y="476"/>
                  </a:cubicBezTo>
                  <a:cubicBezTo>
                    <a:pt x="1047" y="448"/>
                    <a:pt x="1134" y="427"/>
                    <a:pt x="1222" y="416"/>
                  </a:cubicBezTo>
                  <a:cubicBezTo>
                    <a:pt x="1264" y="415"/>
                    <a:pt x="1306" y="406"/>
                    <a:pt x="1348" y="405"/>
                  </a:cubicBezTo>
                  <a:close/>
                  <a:moveTo>
                    <a:pt x="1347" y="0"/>
                  </a:moveTo>
                  <a:cubicBezTo>
                    <a:pt x="1287" y="1"/>
                    <a:pt x="1227" y="6"/>
                    <a:pt x="1167" y="12"/>
                  </a:cubicBezTo>
                  <a:cubicBezTo>
                    <a:pt x="1050" y="32"/>
                    <a:pt x="934" y="58"/>
                    <a:pt x="828" y="104"/>
                  </a:cubicBezTo>
                  <a:cubicBezTo>
                    <a:pt x="774" y="124"/>
                    <a:pt x="722" y="147"/>
                    <a:pt x="672" y="175"/>
                  </a:cubicBezTo>
                  <a:cubicBezTo>
                    <a:pt x="621" y="199"/>
                    <a:pt x="573" y="228"/>
                    <a:pt x="525" y="259"/>
                  </a:cubicBezTo>
                  <a:cubicBezTo>
                    <a:pt x="431" y="318"/>
                    <a:pt x="343" y="386"/>
                    <a:pt x="260" y="460"/>
                  </a:cubicBezTo>
                  <a:cubicBezTo>
                    <a:pt x="179" y="536"/>
                    <a:pt x="103" y="609"/>
                    <a:pt x="33" y="702"/>
                  </a:cubicBezTo>
                  <a:cubicBezTo>
                    <a:pt x="1" y="744"/>
                    <a:pt x="0" y="791"/>
                    <a:pt x="17" y="829"/>
                  </a:cubicBezTo>
                  <a:lnTo>
                    <a:pt x="17" y="829"/>
                  </a:lnTo>
                  <a:cubicBezTo>
                    <a:pt x="21" y="851"/>
                    <a:pt x="32" y="873"/>
                    <a:pt x="50" y="893"/>
                  </a:cubicBezTo>
                  <a:lnTo>
                    <a:pt x="52" y="895"/>
                  </a:lnTo>
                  <a:cubicBezTo>
                    <a:pt x="221" y="1079"/>
                    <a:pt x="396" y="1257"/>
                    <a:pt x="569" y="1430"/>
                  </a:cubicBezTo>
                  <a:lnTo>
                    <a:pt x="1088" y="1942"/>
                  </a:lnTo>
                  <a:cubicBezTo>
                    <a:pt x="1178" y="2023"/>
                    <a:pt x="1258" y="2111"/>
                    <a:pt x="1344" y="2195"/>
                  </a:cubicBezTo>
                  <a:lnTo>
                    <a:pt x="1466" y="2325"/>
                  </a:lnTo>
                  <a:cubicBezTo>
                    <a:pt x="1507" y="2368"/>
                    <a:pt x="1540" y="2416"/>
                    <a:pt x="1578" y="2462"/>
                  </a:cubicBezTo>
                  <a:cubicBezTo>
                    <a:pt x="1615" y="2506"/>
                    <a:pt x="1650" y="2553"/>
                    <a:pt x="1682" y="2601"/>
                  </a:cubicBezTo>
                  <a:cubicBezTo>
                    <a:pt x="1712" y="2651"/>
                    <a:pt x="1746" y="2698"/>
                    <a:pt x="1771" y="2748"/>
                  </a:cubicBezTo>
                  <a:cubicBezTo>
                    <a:pt x="1796" y="2798"/>
                    <a:pt x="1826" y="2847"/>
                    <a:pt x="1847" y="2897"/>
                  </a:cubicBezTo>
                  <a:lnTo>
                    <a:pt x="1905" y="3049"/>
                  </a:lnTo>
                  <a:lnTo>
                    <a:pt x="1914" y="3071"/>
                  </a:lnTo>
                  <a:cubicBezTo>
                    <a:pt x="1949" y="3161"/>
                    <a:pt x="2031" y="3208"/>
                    <a:pt x="2114" y="3208"/>
                  </a:cubicBezTo>
                  <a:cubicBezTo>
                    <a:pt x="2181" y="3208"/>
                    <a:pt x="2249" y="3177"/>
                    <a:pt x="2291" y="3112"/>
                  </a:cubicBezTo>
                  <a:cubicBezTo>
                    <a:pt x="2352" y="3018"/>
                    <a:pt x="2407" y="2920"/>
                    <a:pt x="2456" y="2819"/>
                  </a:cubicBezTo>
                  <a:cubicBezTo>
                    <a:pt x="2505" y="2720"/>
                    <a:pt x="2549" y="2621"/>
                    <a:pt x="2588" y="2518"/>
                  </a:cubicBezTo>
                  <a:cubicBezTo>
                    <a:pt x="2669" y="2312"/>
                    <a:pt x="2722" y="2095"/>
                    <a:pt x="2743" y="1874"/>
                  </a:cubicBezTo>
                  <a:cubicBezTo>
                    <a:pt x="2753" y="1819"/>
                    <a:pt x="2747" y="1761"/>
                    <a:pt x="2751" y="1705"/>
                  </a:cubicBezTo>
                  <a:cubicBezTo>
                    <a:pt x="2754" y="1650"/>
                    <a:pt x="2751" y="1593"/>
                    <a:pt x="2744" y="1536"/>
                  </a:cubicBezTo>
                  <a:cubicBezTo>
                    <a:pt x="2738" y="1423"/>
                    <a:pt x="2713" y="1312"/>
                    <a:pt x="2687" y="1201"/>
                  </a:cubicBezTo>
                  <a:cubicBezTo>
                    <a:pt x="2648" y="1095"/>
                    <a:pt x="2620" y="983"/>
                    <a:pt x="2560" y="886"/>
                  </a:cubicBezTo>
                  <a:cubicBezTo>
                    <a:pt x="2532" y="837"/>
                    <a:pt x="2511" y="783"/>
                    <a:pt x="2477" y="738"/>
                  </a:cubicBezTo>
                  <a:lnTo>
                    <a:pt x="2377" y="601"/>
                  </a:lnTo>
                  <a:lnTo>
                    <a:pt x="2353" y="567"/>
                  </a:lnTo>
                  <a:cubicBezTo>
                    <a:pt x="2329" y="540"/>
                    <a:pt x="2330" y="543"/>
                    <a:pt x="2318" y="530"/>
                  </a:cubicBezTo>
                  <a:lnTo>
                    <a:pt x="2266" y="474"/>
                  </a:lnTo>
                  <a:lnTo>
                    <a:pt x="2159" y="359"/>
                  </a:lnTo>
                  <a:cubicBezTo>
                    <a:pt x="2068" y="284"/>
                    <a:pt x="1976" y="195"/>
                    <a:pt x="1869" y="145"/>
                  </a:cubicBezTo>
                  <a:cubicBezTo>
                    <a:pt x="1767" y="82"/>
                    <a:pt x="1649" y="45"/>
                    <a:pt x="1530" y="18"/>
                  </a:cubicBezTo>
                  <a:cubicBezTo>
                    <a:pt x="1470" y="10"/>
                    <a:pt x="1408" y="4"/>
                    <a:pt x="134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8"/>
            <p:cNvSpPr/>
            <p:nvPr/>
          </p:nvSpPr>
          <p:spPr>
            <a:xfrm>
              <a:off x="5409875" y="4197450"/>
              <a:ext cx="89350" cy="79625"/>
            </a:xfrm>
            <a:custGeom>
              <a:avLst/>
              <a:gdLst/>
              <a:ahLst/>
              <a:cxnLst/>
              <a:rect l="l" t="t" r="r" b="b"/>
              <a:pathLst>
                <a:path w="3574" h="3185" extrusionOk="0">
                  <a:moveTo>
                    <a:pt x="1459" y="315"/>
                  </a:moveTo>
                  <a:lnTo>
                    <a:pt x="1617" y="319"/>
                  </a:lnTo>
                  <a:cubicBezTo>
                    <a:pt x="1669" y="319"/>
                    <a:pt x="1721" y="340"/>
                    <a:pt x="1774" y="346"/>
                  </a:cubicBezTo>
                  <a:cubicBezTo>
                    <a:pt x="1825" y="354"/>
                    <a:pt x="1877" y="374"/>
                    <a:pt x="1927" y="392"/>
                  </a:cubicBezTo>
                  <a:cubicBezTo>
                    <a:pt x="1979" y="407"/>
                    <a:pt x="2030" y="428"/>
                    <a:pt x="2078" y="451"/>
                  </a:cubicBezTo>
                  <a:cubicBezTo>
                    <a:pt x="2179" y="492"/>
                    <a:pt x="2275" y="551"/>
                    <a:pt x="2371" y="606"/>
                  </a:cubicBezTo>
                  <a:cubicBezTo>
                    <a:pt x="2466" y="666"/>
                    <a:pt x="2559" y="728"/>
                    <a:pt x="2649" y="797"/>
                  </a:cubicBezTo>
                  <a:cubicBezTo>
                    <a:pt x="2739" y="866"/>
                    <a:pt x="2826" y="940"/>
                    <a:pt x="2910" y="1016"/>
                  </a:cubicBezTo>
                  <a:cubicBezTo>
                    <a:pt x="2915" y="1020"/>
                    <a:pt x="2920" y="1025"/>
                    <a:pt x="2925" y="1030"/>
                  </a:cubicBezTo>
                  <a:lnTo>
                    <a:pt x="2925" y="1030"/>
                  </a:lnTo>
                  <a:lnTo>
                    <a:pt x="2827" y="1076"/>
                  </a:lnTo>
                  <a:cubicBezTo>
                    <a:pt x="2761" y="1108"/>
                    <a:pt x="2701" y="1145"/>
                    <a:pt x="2635" y="1178"/>
                  </a:cubicBezTo>
                  <a:cubicBezTo>
                    <a:pt x="2570" y="1211"/>
                    <a:pt x="2509" y="1249"/>
                    <a:pt x="2448" y="1285"/>
                  </a:cubicBezTo>
                  <a:cubicBezTo>
                    <a:pt x="2202" y="1428"/>
                    <a:pt x="1966" y="1586"/>
                    <a:pt x="1740" y="1759"/>
                  </a:cubicBezTo>
                  <a:cubicBezTo>
                    <a:pt x="1628" y="1845"/>
                    <a:pt x="1522" y="1935"/>
                    <a:pt x="1419" y="2031"/>
                  </a:cubicBezTo>
                  <a:cubicBezTo>
                    <a:pt x="1316" y="2126"/>
                    <a:pt x="1214" y="2223"/>
                    <a:pt x="1117" y="2325"/>
                  </a:cubicBezTo>
                  <a:cubicBezTo>
                    <a:pt x="967" y="2481"/>
                    <a:pt x="825" y="2647"/>
                    <a:pt x="694" y="2820"/>
                  </a:cubicBezTo>
                  <a:cubicBezTo>
                    <a:pt x="673" y="2773"/>
                    <a:pt x="647" y="2727"/>
                    <a:pt x="630" y="2680"/>
                  </a:cubicBezTo>
                  <a:cubicBezTo>
                    <a:pt x="585" y="2576"/>
                    <a:pt x="546" y="2470"/>
                    <a:pt x="515" y="2361"/>
                  </a:cubicBezTo>
                  <a:cubicBezTo>
                    <a:pt x="497" y="2308"/>
                    <a:pt x="485" y="2254"/>
                    <a:pt x="472" y="2200"/>
                  </a:cubicBezTo>
                  <a:cubicBezTo>
                    <a:pt x="457" y="2148"/>
                    <a:pt x="447" y="2094"/>
                    <a:pt x="439" y="2039"/>
                  </a:cubicBezTo>
                  <a:cubicBezTo>
                    <a:pt x="420" y="1933"/>
                    <a:pt x="409" y="1826"/>
                    <a:pt x="409" y="1719"/>
                  </a:cubicBezTo>
                  <a:lnTo>
                    <a:pt x="411" y="1560"/>
                  </a:lnTo>
                  <a:cubicBezTo>
                    <a:pt x="420" y="1508"/>
                    <a:pt x="425" y="1456"/>
                    <a:pt x="431" y="1404"/>
                  </a:cubicBezTo>
                  <a:cubicBezTo>
                    <a:pt x="434" y="1351"/>
                    <a:pt x="453" y="1302"/>
                    <a:pt x="464" y="1250"/>
                  </a:cubicBezTo>
                  <a:cubicBezTo>
                    <a:pt x="472" y="1197"/>
                    <a:pt x="488" y="1146"/>
                    <a:pt x="511" y="1097"/>
                  </a:cubicBezTo>
                  <a:cubicBezTo>
                    <a:pt x="532" y="1049"/>
                    <a:pt x="551" y="998"/>
                    <a:pt x="574" y="949"/>
                  </a:cubicBezTo>
                  <a:lnTo>
                    <a:pt x="657" y="815"/>
                  </a:lnTo>
                  <a:cubicBezTo>
                    <a:pt x="707" y="725"/>
                    <a:pt x="811" y="639"/>
                    <a:pt x="890" y="553"/>
                  </a:cubicBezTo>
                  <a:lnTo>
                    <a:pt x="1016" y="468"/>
                  </a:lnTo>
                  <a:cubicBezTo>
                    <a:pt x="1039" y="452"/>
                    <a:pt x="1060" y="435"/>
                    <a:pt x="1083" y="422"/>
                  </a:cubicBezTo>
                  <a:lnTo>
                    <a:pt x="1157" y="392"/>
                  </a:lnTo>
                  <a:cubicBezTo>
                    <a:pt x="1250" y="342"/>
                    <a:pt x="1357" y="331"/>
                    <a:pt x="1459" y="315"/>
                  </a:cubicBezTo>
                  <a:close/>
                  <a:moveTo>
                    <a:pt x="1663" y="1"/>
                  </a:moveTo>
                  <a:cubicBezTo>
                    <a:pt x="1584" y="1"/>
                    <a:pt x="1504" y="7"/>
                    <a:pt x="1425" y="14"/>
                  </a:cubicBezTo>
                  <a:cubicBezTo>
                    <a:pt x="1292" y="46"/>
                    <a:pt x="1160" y="76"/>
                    <a:pt x="1040" y="139"/>
                  </a:cubicBezTo>
                  <a:lnTo>
                    <a:pt x="949" y="182"/>
                  </a:lnTo>
                  <a:cubicBezTo>
                    <a:pt x="921" y="199"/>
                    <a:pt x="894" y="221"/>
                    <a:pt x="867" y="239"/>
                  </a:cubicBezTo>
                  <a:cubicBezTo>
                    <a:pt x="810" y="281"/>
                    <a:pt x="766" y="311"/>
                    <a:pt x="701" y="363"/>
                  </a:cubicBezTo>
                  <a:lnTo>
                    <a:pt x="571" y="488"/>
                  </a:lnTo>
                  <a:cubicBezTo>
                    <a:pt x="522" y="528"/>
                    <a:pt x="478" y="574"/>
                    <a:pt x="439" y="623"/>
                  </a:cubicBezTo>
                  <a:lnTo>
                    <a:pt x="308" y="780"/>
                  </a:lnTo>
                  <a:cubicBezTo>
                    <a:pt x="269" y="833"/>
                    <a:pt x="237" y="892"/>
                    <a:pt x="202" y="949"/>
                  </a:cubicBezTo>
                  <a:cubicBezTo>
                    <a:pt x="166" y="1006"/>
                    <a:pt x="136" y="1066"/>
                    <a:pt x="115" y="1130"/>
                  </a:cubicBezTo>
                  <a:cubicBezTo>
                    <a:pt x="92" y="1194"/>
                    <a:pt x="56" y="1254"/>
                    <a:pt x="47" y="1322"/>
                  </a:cubicBezTo>
                  <a:cubicBezTo>
                    <a:pt x="34" y="1388"/>
                    <a:pt x="18" y="1454"/>
                    <a:pt x="9" y="1521"/>
                  </a:cubicBezTo>
                  <a:lnTo>
                    <a:pt x="0" y="1722"/>
                  </a:lnTo>
                  <a:cubicBezTo>
                    <a:pt x="7" y="1855"/>
                    <a:pt x="16" y="1989"/>
                    <a:pt x="48" y="2116"/>
                  </a:cubicBezTo>
                  <a:cubicBezTo>
                    <a:pt x="61" y="2180"/>
                    <a:pt x="77" y="2243"/>
                    <a:pt x="99" y="2304"/>
                  </a:cubicBezTo>
                  <a:cubicBezTo>
                    <a:pt x="117" y="2367"/>
                    <a:pt x="140" y="2428"/>
                    <a:pt x="166" y="2487"/>
                  </a:cubicBezTo>
                  <a:cubicBezTo>
                    <a:pt x="215" y="2605"/>
                    <a:pt x="273" y="2719"/>
                    <a:pt x="338" y="2828"/>
                  </a:cubicBezTo>
                  <a:cubicBezTo>
                    <a:pt x="408" y="2937"/>
                    <a:pt x="475" y="3039"/>
                    <a:pt x="567" y="3139"/>
                  </a:cubicBezTo>
                  <a:cubicBezTo>
                    <a:pt x="594" y="3169"/>
                    <a:pt x="631" y="3185"/>
                    <a:pt x="669" y="3185"/>
                  </a:cubicBezTo>
                  <a:cubicBezTo>
                    <a:pt x="696" y="3185"/>
                    <a:pt x="724" y="3177"/>
                    <a:pt x="748" y="3161"/>
                  </a:cubicBezTo>
                  <a:lnTo>
                    <a:pt x="759" y="3153"/>
                  </a:lnTo>
                  <a:cubicBezTo>
                    <a:pt x="988" y="2999"/>
                    <a:pt x="1210" y="2837"/>
                    <a:pt x="1426" y="2671"/>
                  </a:cubicBezTo>
                  <a:cubicBezTo>
                    <a:pt x="1643" y="2506"/>
                    <a:pt x="1857" y="2340"/>
                    <a:pt x="2068" y="2172"/>
                  </a:cubicBezTo>
                  <a:cubicBezTo>
                    <a:pt x="2172" y="2085"/>
                    <a:pt x="2276" y="2003"/>
                    <a:pt x="2381" y="1918"/>
                  </a:cubicBezTo>
                  <a:cubicBezTo>
                    <a:pt x="2486" y="1838"/>
                    <a:pt x="2590" y="1751"/>
                    <a:pt x="2701" y="1679"/>
                  </a:cubicBezTo>
                  <a:cubicBezTo>
                    <a:pt x="2807" y="1603"/>
                    <a:pt x="2919" y="1533"/>
                    <a:pt x="3033" y="1470"/>
                  </a:cubicBezTo>
                  <a:lnTo>
                    <a:pt x="3204" y="1384"/>
                  </a:lnTo>
                  <a:lnTo>
                    <a:pt x="3376" y="1315"/>
                  </a:lnTo>
                  <a:lnTo>
                    <a:pt x="3396" y="1308"/>
                  </a:lnTo>
                  <a:cubicBezTo>
                    <a:pt x="3534" y="1251"/>
                    <a:pt x="3573" y="1074"/>
                    <a:pt x="3472" y="963"/>
                  </a:cubicBezTo>
                  <a:cubicBezTo>
                    <a:pt x="3384" y="870"/>
                    <a:pt x="3291" y="781"/>
                    <a:pt x="3193" y="697"/>
                  </a:cubicBezTo>
                  <a:cubicBezTo>
                    <a:pt x="3097" y="614"/>
                    <a:pt x="2997" y="537"/>
                    <a:pt x="2894" y="463"/>
                  </a:cubicBezTo>
                  <a:cubicBezTo>
                    <a:pt x="2792" y="389"/>
                    <a:pt x="2682" y="322"/>
                    <a:pt x="2571" y="257"/>
                  </a:cubicBezTo>
                  <a:cubicBezTo>
                    <a:pt x="2456" y="196"/>
                    <a:pt x="2337" y="145"/>
                    <a:pt x="2215" y="102"/>
                  </a:cubicBezTo>
                  <a:cubicBezTo>
                    <a:pt x="2154" y="77"/>
                    <a:pt x="2089" y="59"/>
                    <a:pt x="2025" y="46"/>
                  </a:cubicBezTo>
                  <a:cubicBezTo>
                    <a:pt x="1960" y="31"/>
                    <a:pt x="1897" y="15"/>
                    <a:pt x="1828" y="12"/>
                  </a:cubicBezTo>
                  <a:cubicBezTo>
                    <a:pt x="1774" y="4"/>
                    <a:pt x="1718" y="1"/>
                    <a:pt x="166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8"/>
            <p:cNvSpPr/>
            <p:nvPr/>
          </p:nvSpPr>
          <p:spPr>
            <a:xfrm>
              <a:off x="5259950" y="4082825"/>
              <a:ext cx="282725" cy="270225"/>
            </a:xfrm>
            <a:custGeom>
              <a:avLst/>
              <a:gdLst/>
              <a:ahLst/>
              <a:cxnLst/>
              <a:rect l="l" t="t" r="r" b="b"/>
              <a:pathLst>
                <a:path w="11309" h="10809" extrusionOk="0">
                  <a:moveTo>
                    <a:pt x="4444" y="4293"/>
                  </a:moveTo>
                  <a:cubicBezTo>
                    <a:pt x="4585" y="4293"/>
                    <a:pt x="4727" y="4312"/>
                    <a:pt x="4862" y="4352"/>
                  </a:cubicBezTo>
                  <a:cubicBezTo>
                    <a:pt x="4937" y="4372"/>
                    <a:pt x="5007" y="4406"/>
                    <a:pt x="5070" y="4450"/>
                  </a:cubicBezTo>
                  <a:cubicBezTo>
                    <a:pt x="5089" y="4463"/>
                    <a:pt x="5106" y="4483"/>
                    <a:pt x="5117" y="4504"/>
                  </a:cubicBezTo>
                  <a:cubicBezTo>
                    <a:pt x="5118" y="4517"/>
                    <a:pt x="5122" y="4519"/>
                    <a:pt x="5114" y="4531"/>
                  </a:cubicBezTo>
                  <a:cubicBezTo>
                    <a:pt x="5114" y="4537"/>
                    <a:pt x="5111" y="4543"/>
                    <a:pt x="5107" y="4547"/>
                  </a:cubicBezTo>
                  <a:cubicBezTo>
                    <a:pt x="5101" y="4559"/>
                    <a:pt x="5095" y="4570"/>
                    <a:pt x="5085" y="4578"/>
                  </a:cubicBezTo>
                  <a:lnTo>
                    <a:pt x="5062" y="4605"/>
                  </a:lnTo>
                  <a:lnTo>
                    <a:pt x="5050" y="4618"/>
                  </a:lnTo>
                  <a:lnTo>
                    <a:pt x="5046" y="4622"/>
                  </a:lnTo>
                  <a:lnTo>
                    <a:pt x="5046" y="4622"/>
                  </a:lnTo>
                  <a:cubicBezTo>
                    <a:pt x="5049" y="4618"/>
                    <a:pt x="5053" y="4614"/>
                    <a:pt x="5053" y="4614"/>
                  </a:cubicBezTo>
                  <a:lnTo>
                    <a:pt x="5053" y="4614"/>
                  </a:lnTo>
                  <a:cubicBezTo>
                    <a:pt x="5053" y="4614"/>
                    <a:pt x="5052" y="4615"/>
                    <a:pt x="5050" y="4617"/>
                  </a:cubicBezTo>
                  <a:cubicBezTo>
                    <a:pt x="5038" y="4624"/>
                    <a:pt x="5027" y="4632"/>
                    <a:pt x="5016" y="4639"/>
                  </a:cubicBezTo>
                  <a:cubicBezTo>
                    <a:pt x="4988" y="4655"/>
                    <a:pt x="4958" y="4662"/>
                    <a:pt x="4927" y="4662"/>
                  </a:cubicBezTo>
                  <a:cubicBezTo>
                    <a:pt x="4912" y="4662"/>
                    <a:pt x="4897" y="4660"/>
                    <a:pt x="4881" y="4657"/>
                  </a:cubicBezTo>
                  <a:cubicBezTo>
                    <a:pt x="4773" y="4627"/>
                    <a:pt x="4638" y="4534"/>
                    <a:pt x="4535" y="4409"/>
                  </a:cubicBezTo>
                  <a:cubicBezTo>
                    <a:pt x="4502" y="4371"/>
                    <a:pt x="4471" y="4333"/>
                    <a:pt x="4442" y="4293"/>
                  </a:cubicBezTo>
                  <a:lnTo>
                    <a:pt x="4442" y="4293"/>
                  </a:lnTo>
                  <a:cubicBezTo>
                    <a:pt x="4442" y="4293"/>
                    <a:pt x="4443" y="4293"/>
                    <a:pt x="4444" y="4293"/>
                  </a:cubicBezTo>
                  <a:close/>
                  <a:moveTo>
                    <a:pt x="7700" y="0"/>
                  </a:moveTo>
                  <a:cubicBezTo>
                    <a:pt x="7369" y="0"/>
                    <a:pt x="7029" y="43"/>
                    <a:pt x="6692" y="125"/>
                  </a:cubicBezTo>
                  <a:cubicBezTo>
                    <a:pt x="6360" y="197"/>
                    <a:pt x="6033" y="315"/>
                    <a:pt x="5700" y="438"/>
                  </a:cubicBezTo>
                  <a:lnTo>
                    <a:pt x="5446" y="528"/>
                  </a:lnTo>
                  <a:lnTo>
                    <a:pt x="5196" y="633"/>
                  </a:lnTo>
                  <a:cubicBezTo>
                    <a:pt x="5034" y="708"/>
                    <a:pt x="4846" y="797"/>
                    <a:pt x="4691" y="907"/>
                  </a:cubicBezTo>
                  <a:cubicBezTo>
                    <a:pt x="4370" y="1120"/>
                    <a:pt x="4080" y="1420"/>
                    <a:pt x="3885" y="1784"/>
                  </a:cubicBezTo>
                  <a:cubicBezTo>
                    <a:pt x="3696" y="2151"/>
                    <a:pt x="3581" y="2565"/>
                    <a:pt x="3572" y="2983"/>
                  </a:cubicBezTo>
                  <a:cubicBezTo>
                    <a:pt x="3562" y="3303"/>
                    <a:pt x="3618" y="3623"/>
                    <a:pt x="3728" y="3924"/>
                  </a:cubicBezTo>
                  <a:lnTo>
                    <a:pt x="3728" y="3924"/>
                  </a:lnTo>
                  <a:cubicBezTo>
                    <a:pt x="3336" y="3942"/>
                    <a:pt x="2957" y="4053"/>
                    <a:pt x="2607" y="4210"/>
                  </a:cubicBezTo>
                  <a:cubicBezTo>
                    <a:pt x="2253" y="4372"/>
                    <a:pt x="1917" y="4570"/>
                    <a:pt x="1626" y="4814"/>
                  </a:cubicBezTo>
                  <a:cubicBezTo>
                    <a:pt x="1341" y="5053"/>
                    <a:pt x="1091" y="5329"/>
                    <a:pt x="882" y="5638"/>
                  </a:cubicBezTo>
                  <a:cubicBezTo>
                    <a:pt x="681" y="5943"/>
                    <a:pt x="512" y="6254"/>
                    <a:pt x="396" y="6579"/>
                  </a:cubicBezTo>
                  <a:cubicBezTo>
                    <a:pt x="158" y="7218"/>
                    <a:pt x="1" y="7887"/>
                    <a:pt x="108" y="8507"/>
                  </a:cubicBezTo>
                  <a:cubicBezTo>
                    <a:pt x="208" y="9121"/>
                    <a:pt x="484" y="9658"/>
                    <a:pt x="840" y="10027"/>
                  </a:cubicBezTo>
                  <a:cubicBezTo>
                    <a:pt x="1143" y="10347"/>
                    <a:pt x="1527" y="10580"/>
                    <a:pt x="1952" y="10702"/>
                  </a:cubicBezTo>
                  <a:cubicBezTo>
                    <a:pt x="2299" y="10799"/>
                    <a:pt x="2578" y="10806"/>
                    <a:pt x="2764" y="10809"/>
                  </a:cubicBezTo>
                  <a:cubicBezTo>
                    <a:pt x="2951" y="10801"/>
                    <a:pt x="3049" y="10792"/>
                    <a:pt x="3049" y="10792"/>
                  </a:cubicBezTo>
                  <a:cubicBezTo>
                    <a:pt x="3106" y="10786"/>
                    <a:pt x="3150" y="10739"/>
                    <a:pt x="3151" y="10681"/>
                  </a:cubicBezTo>
                  <a:cubicBezTo>
                    <a:pt x="3151" y="10624"/>
                    <a:pt x="3108" y="10576"/>
                    <a:pt x="3051" y="10570"/>
                  </a:cubicBezTo>
                  <a:lnTo>
                    <a:pt x="3044" y="10570"/>
                  </a:lnTo>
                  <a:lnTo>
                    <a:pt x="2781" y="10541"/>
                  </a:lnTo>
                  <a:cubicBezTo>
                    <a:pt x="2538" y="10507"/>
                    <a:pt x="2300" y="10444"/>
                    <a:pt x="2073" y="10351"/>
                  </a:cubicBezTo>
                  <a:cubicBezTo>
                    <a:pt x="1732" y="10213"/>
                    <a:pt x="1431" y="9992"/>
                    <a:pt x="1196" y="9709"/>
                  </a:cubicBezTo>
                  <a:cubicBezTo>
                    <a:pt x="926" y="9388"/>
                    <a:pt x="722" y="8942"/>
                    <a:pt x="646" y="8422"/>
                  </a:cubicBezTo>
                  <a:cubicBezTo>
                    <a:pt x="573" y="7910"/>
                    <a:pt x="528" y="7302"/>
                    <a:pt x="743" y="6707"/>
                  </a:cubicBezTo>
                  <a:cubicBezTo>
                    <a:pt x="851" y="6414"/>
                    <a:pt x="998" y="6122"/>
                    <a:pt x="1194" y="5864"/>
                  </a:cubicBezTo>
                  <a:cubicBezTo>
                    <a:pt x="1391" y="5594"/>
                    <a:pt x="1627" y="5357"/>
                    <a:pt x="1895" y="5159"/>
                  </a:cubicBezTo>
                  <a:cubicBezTo>
                    <a:pt x="2166" y="4956"/>
                    <a:pt x="2473" y="4795"/>
                    <a:pt x="2797" y="4673"/>
                  </a:cubicBezTo>
                  <a:cubicBezTo>
                    <a:pt x="3124" y="4555"/>
                    <a:pt x="3463" y="4468"/>
                    <a:pt x="3809" y="4387"/>
                  </a:cubicBezTo>
                  <a:cubicBezTo>
                    <a:pt x="3851" y="4377"/>
                    <a:pt x="3893" y="4367"/>
                    <a:pt x="3935" y="4358"/>
                  </a:cubicBezTo>
                  <a:lnTo>
                    <a:pt x="3935" y="4358"/>
                  </a:lnTo>
                  <a:cubicBezTo>
                    <a:pt x="4013" y="4485"/>
                    <a:pt x="4103" y="4606"/>
                    <a:pt x="4211" y="4716"/>
                  </a:cubicBezTo>
                  <a:cubicBezTo>
                    <a:pt x="4365" y="4867"/>
                    <a:pt x="4555" y="5015"/>
                    <a:pt x="4826" y="5055"/>
                  </a:cubicBezTo>
                  <a:cubicBezTo>
                    <a:pt x="4845" y="5057"/>
                    <a:pt x="4864" y="5058"/>
                    <a:pt x="4884" y="5058"/>
                  </a:cubicBezTo>
                  <a:cubicBezTo>
                    <a:pt x="5006" y="5058"/>
                    <a:pt x="5136" y="5018"/>
                    <a:pt x="5233" y="4942"/>
                  </a:cubicBezTo>
                  <a:cubicBezTo>
                    <a:pt x="5259" y="4918"/>
                    <a:pt x="5285" y="4896"/>
                    <a:pt x="5310" y="4871"/>
                  </a:cubicBezTo>
                  <a:cubicBezTo>
                    <a:pt x="5317" y="4865"/>
                    <a:pt x="5322" y="4858"/>
                    <a:pt x="5329" y="4851"/>
                  </a:cubicBezTo>
                  <a:lnTo>
                    <a:pt x="5334" y="4843"/>
                  </a:lnTo>
                  <a:lnTo>
                    <a:pt x="5344" y="4829"/>
                  </a:lnTo>
                  <a:lnTo>
                    <a:pt x="5365" y="4800"/>
                  </a:lnTo>
                  <a:cubicBezTo>
                    <a:pt x="5387" y="4772"/>
                    <a:pt x="5404" y="4741"/>
                    <a:pt x="5418" y="4709"/>
                  </a:cubicBezTo>
                  <a:cubicBezTo>
                    <a:pt x="5437" y="4673"/>
                    <a:pt x="5450" y="4633"/>
                    <a:pt x="5455" y="4591"/>
                  </a:cubicBezTo>
                  <a:cubicBezTo>
                    <a:pt x="5471" y="4510"/>
                    <a:pt x="5449" y="4413"/>
                    <a:pt x="5408" y="4343"/>
                  </a:cubicBezTo>
                  <a:cubicBezTo>
                    <a:pt x="5388" y="4311"/>
                    <a:pt x="5365" y="4281"/>
                    <a:pt x="5338" y="4253"/>
                  </a:cubicBezTo>
                  <a:cubicBezTo>
                    <a:pt x="5314" y="4230"/>
                    <a:pt x="5288" y="4211"/>
                    <a:pt x="5262" y="4190"/>
                  </a:cubicBezTo>
                  <a:cubicBezTo>
                    <a:pt x="5158" y="4119"/>
                    <a:pt x="5054" y="4081"/>
                    <a:pt x="4952" y="4051"/>
                  </a:cubicBezTo>
                  <a:cubicBezTo>
                    <a:pt x="4748" y="3991"/>
                    <a:pt x="4549" y="3972"/>
                    <a:pt x="4349" y="3950"/>
                  </a:cubicBezTo>
                  <a:cubicBezTo>
                    <a:pt x="4312" y="3945"/>
                    <a:pt x="4275" y="3942"/>
                    <a:pt x="4238" y="3938"/>
                  </a:cubicBezTo>
                  <a:lnTo>
                    <a:pt x="4238" y="3938"/>
                  </a:lnTo>
                  <a:cubicBezTo>
                    <a:pt x="4111" y="3641"/>
                    <a:pt x="4044" y="3316"/>
                    <a:pt x="4064" y="2999"/>
                  </a:cubicBezTo>
                  <a:cubicBezTo>
                    <a:pt x="4070" y="2662"/>
                    <a:pt x="4197" y="2343"/>
                    <a:pt x="4376" y="2075"/>
                  </a:cubicBezTo>
                  <a:cubicBezTo>
                    <a:pt x="4562" y="1807"/>
                    <a:pt x="4788" y="1573"/>
                    <a:pt x="5035" y="1353"/>
                  </a:cubicBezTo>
                  <a:cubicBezTo>
                    <a:pt x="5157" y="1241"/>
                    <a:pt x="5285" y="1136"/>
                    <a:pt x="5418" y="1039"/>
                  </a:cubicBezTo>
                  <a:lnTo>
                    <a:pt x="5629" y="893"/>
                  </a:lnTo>
                  <a:lnTo>
                    <a:pt x="5847" y="763"/>
                  </a:lnTo>
                  <a:cubicBezTo>
                    <a:pt x="5992" y="675"/>
                    <a:pt x="6147" y="619"/>
                    <a:pt x="6298" y="554"/>
                  </a:cubicBezTo>
                  <a:cubicBezTo>
                    <a:pt x="6453" y="506"/>
                    <a:pt x="6604" y="445"/>
                    <a:pt x="6760" y="415"/>
                  </a:cubicBezTo>
                  <a:cubicBezTo>
                    <a:pt x="7021" y="348"/>
                    <a:pt x="7282" y="322"/>
                    <a:pt x="7535" y="322"/>
                  </a:cubicBezTo>
                  <a:cubicBezTo>
                    <a:pt x="7581" y="322"/>
                    <a:pt x="7626" y="322"/>
                    <a:pt x="7671" y="324"/>
                  </a:cubicBezTo>
                  <a:cubicBezTo>
                    <a:pt x="7954" y="332"/>
                    <a:pt x="8234" y="381"/>
                    <a:pt x="8502" y="471"/>
                  </a:cubicBezTo>
                  <a:cubicBezTo>
                    <a:pt x="8748" y="553"/>
                    <a:pt x="8984" y="661"/>
                    <a:pt x="9207" y="793"/>
                  </a:cubicBezTo>
                  <a:cubicBezTo>
                    <a:pt x="9408" y="916"/>
                    <a:pt x="9598" y="1055"/>
                    <a:pt x="9777" y="1208"/>
                  </a:cubicBezTo>
                  <a:cubicBezTo>
                    <a:pt x="10111" y="1502"/>
                    <a:pt x="10361" y="1810"/>
                    <a:pt x="10554" y="2071"/>
                  </a:cubicBezTo>
                  <a:cubicBezTo>
                    <a:pt x="10701" y="2277"/>
                    <a:pt x="10836" y="2489"/>
                    <a:pt x="10959" y="2710"/>
                  </a:cubicBezTo>
                  <a:cubicBezTo>
                    <a:pt x="11043" y="2865"/>
                    <a:pt x="11082" y="2945"/>
                    <a:pt x="11082" y="2945"/>
                  </a:cubicBezTo>
                  <a:cubicBezTo>
                    <a:pt x="11101" y="2985"/>
                    <a:pt x="11140" y="3009"/>
                    <a:pt x="11183" y="3009"/>
                  </a:cubicBezTo>
                  <a:cubicBezTo>
                    <a:pt x="11194" y="3009"/>
                    <a:pt x="11205" y="3008"/>
                    <a:pt x="11216" y="3004"/>
                  </a:cubicBezTo>
                  <a:cubicBezTo>
                    <a:pt x="11275" y="2986"/>
                    <a:pt x="11308" y="2924"/>
                    <a:pt x="11290" y="2865"/>
                  </a:cubicBezTo>
                  <a:cubicBezTo>
                    <a:pt x="11260" y="2775"/>
                    <a:pt x="11227" y="2686"/>
                    <a:pt x="11188" y="2599"/>
                  </a:cubicBezTo>
                  <a:cubicBezTo>
                    <a:pt x="11083" y="2354"/>
                    <a:pt x="10959" y="2119"/>
                    <a:pt x="10818" y="1894"/>
                  </a:cubicBezTo>
                  <a:cubicBezTo>
                    <a:pt x="10597" y="1540"/>
                    <a:pt x="10331" y="1216"/>
                    <a:pt x="10025" y="932"/>
                  </a:cubicBezTo>
                  <a:cubicBezTo>
                    <a:pt x="9672" y="602"/>
                    <a:pt x="9196" y="283"/>
                    <a:pt x="8608" y="122"/>
                  </a:cubicBezTo>
                  <a:cubicBezTo>
                    <a:pt x="8322" y="40"/>
                    <a:pt x="8015" y="0"/>
                    <a:pt x="770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8"/>
            <p:cNvSpPr/>
            <p:nvPr/>
          </p:nvSpPr>
          <p:spPr>
            <a:xfrm>
              <a:off x="5233050" y="4386350"/>
              <a:ext cx="215275" cy="318600"/>
            </a:xfrm>
            <a:custGeom>
              <a:avLst/>
              <a:gdLst/>
              <a:ahLst/>
              <a:cxnLst/>
              <a:rect l="l" t="t" r="r" b="b"/>
              <a:pathLst>
                <a:path w="8611" h="12744" extrusionOk="0">
                  <a:moveTo>
                    <a:pt x="3404" y="5067"/>
                  </a:moveTo>
                  <a:cubicBezTo>
                    <a:pt x="3406" y="5067"/>
                    <a:pt x="3407" y="5068"/>
                    <a:pt x="3409" y="5068"/>
                  </a:cubicBezTo>
                  <a:cubicBezTo>
                    <a:pt x="3409" y="5068"/>
                    <a:pt x="3408" y="5068"/>
                    <a:pt x="3407" y="5068"/>
                  </a:cubicBezTo>
                  <a:cubicBezTo>
                    <a:pt x="3406" y="5068"/>
                    <a:pt x="3405" y="5067"/>
                    <a:pt x="3404" y="5067"/>
                  </a:cubicBezTo>
                  <a:close/>
                  <a:moveTo>
                    <a:pt x="3282" y="5040"/>
                  </a:moveTo>
                  <a:cubicBezTo>
                    <a:pt x="3296" y="5040"/>
                    <a:pt x="3322" y="5046"/>
                    <a:pt x="3338" y="5046"/>
                  </a:cubicBezTo>
                  <a:lnTo>
                    <a:pt x="3370" y="5050"/>
                  </a:lnTo>
                  <a:lnTo>
                    <a:pt x="3370" y="5050"/>
                  </a:lnTo>
                  <a:lnTo>
                    <a:pt x="3372" y="5051"/>
                  </a:lnTo>
                  <a:cubicBezTo>
                    <a:pt x="3378" y="5054"/>
                    <a:pt x="3385" y="5056"/>
                    <a:pt x="3392" y="5059"/>
                  </a:cubicBezTo>
                  <a:lnTo>
                    <a:pt x="3392" y="5059"/>
                  </a:lnTo>
                  <a:cubicBezTo>
                    <a:pt x="3385" y="5072"/>
                    <a:pt x="3372" y="5095"/>
                    <a:pt x="3346" y="5118"/>
                  </a:cubicBezTo>
                  <a:cubicBezTo>
                    <a:pt x="3269" y="5204"/>
                    <a:pt x="3108" y="5267"/>
                    <a:pt x="2952" y="5302"/>
                  </a:cubicBezTo>
                  <a:cubicBezTo>
                    <a:pt x="2831" y="5332"/>
                    <a:pt x="2703" y="5340"/>
                    <a:pt x="2577" y="5345"/>
                  </a:cubicBezTo>
                  <a:lnTo>
                    <a:pt x="2577" y="5345"/>
                  </a:lnTo>
                  <a:cubicBezTo>
                    <a:pt x="2694" y="5261"/>
                    <a:pt x="2818" y="5187"/>
                    <a:pt x="2947" y="5132"/>
                  </a:cubicBezTo>
                  <a:cubicBezTo>
                    <a:pt x="3028" y="5101"/>
                    <a:pt x="3110" y="5071"/>
                    <a:pt x="3189" y="5056"/>
                  </a:cubicBezTo>
                  <a:cubicBezTo>
                    <a:pt x="3204" y="5052"/>
                    <a:pt x="3220" y="5049"/>
                    <a:pt x="3236" y="5049"/>
                  </a:cubicBezTo>
                  <a:cubicBezTo>
                    <a:pt x="3248" y="5047"/>
                    <a:pt x="3261" y="5045"/>
                    <a:pt x="3273" y="5042"/>
                  </a:cubicBezTo>
                  <a:cubicBezTo>
                    <a:pt x="3274" y="5041"/>
                    <a:pt x="3277" y="5040"/>
                    <a:pt x="3282" y="5040"/>
                  </a:cubicBezTo>
                  <a:close/>
                  <a:moveTo>
                    <a:pt x="4263" y="8355"/>
                  </a:moveTo>
                  <a:cubicBezTo>
                    <a:pt x="4264" y="8357"/>
                    <a:pt x="4264" y="8358"/>
                    <a:pt x="4265" y="8359"/>
                  </a:cubicBezTo>
                  <a:lnTo>
                    <a:pt x="4265" y="8359"/>
                  </a:lnTo>
                  <a:cubicBezTo>
                    <a:pt x="4264" y="8359"/>
                    <a:pt x="4263" y="8358"/>
                    <a:pt x="4263" y="8356"/>
                  </a:cubicBezTo>
                  <a:cubicBezTo>
                    <a:pt x="4262" y="8357"/>
                    <a:pt x="4262" y="8358"/>
                    <a:pt x="4261" y="8358"/>
                  </a:cubicBezTo>
                  <a:cubicBezTo>
                    <a:pt x="4261" y="8358"/>
                    <a:pt x="4261" y="8357"/>
                    <a:pt x="4263" y="8355"/>
                  </a:cubicBezTo>
                  <a:close/>
                  <a:moveTo>
                    <a:pt x="4303" y="8364"/>
                  </a:moveTo>
                  <a:cubicBezTo>
                    <a:pt x="4305" y="8365"/>
                    <a:pt x="4303" y="8367"/>
                    <a:pt x="4301" y="8367"/>
                  </a:cubicBezTo>
                  <a:cubicBezTo>
                    <a:pt x="4301" y="8367"/>
                    <a:pt x="4300" y="8367"/>
                    <a:pt x="4299" y="8366"/>
                  </a:cubicBezTo>
                  <a:lnTo>
                    <a:pt x="4299" y="8366"/>
                  </a:lnTo>
                  <a:cubicBezTo>
                    <a:pt x="4300" y="8366"/>
                    <a:pt x="4302" y="8365"/>
                    <a:pt x="4303" y="8364"/>
                  </a:cubicBezTo>
                  <a:close/>
                  <a:moveTo>
                    <a:pt x="4287" y="8427"/>
                  </a:moveTo>
                  <a:lnTo>
                    <a:pt x="4289" y="8434"/>
                  </a:lnTo>
                  <a:lnTo>
                    <a:pt x="4288" y="8434"/>
                  </a:lnTo>
                  <a:cubicBezTo>
                    <a:pt x="4288" y="8433"/>
                    <a:pt x="4286" y="8430"/>
                    <a:pt x="4287" y="8427"/>
                  </a:cubicBezTo>
                  <a:close/>
                  <a:moveTo>
                    <a:pt x="4273" y="8381"/>
                  </a:moveTo>
                  <a:cubicBezTo>
                    <a:pt x="4277" y="8392"/>
                    <a:pt x="4280" y="8404"/>
                    <a:pt x="4284" y="8415"/>
                  </a:cubicBezTo>
                  <a:lnTo>
                    <a:pt x="4286" y="8423"/>
                  </a:lnTo>
                  <a:lnTo>
                    <a:pt x="4286" y="8423"/>
                  </a:lnTo>
                  <a:cubicBezTo>
                    <a:pt x="4285" y="8424"/>
                    <a:pt x="4281" y="8428"/>
                    <a:pt x="4273" y="8434"/>
                  </a:cubicBezTo>
                  <a:cubicBezTo>
                    <a:pt x="4254" y="8449"/>
                    <a:pt x="4219" y="8466"/>
                    <a:pt x="4176" y="8481"/>
                  </a:cubicBezTo>
                  <a:lnTo>
                    <a:pt x="4176" y="8481"/>
                  </a:lnTo>
                  <a:cubicBezTo>
                    <a:pt x="4189" y="8463"/>
                    <a:pt x="4203" y="8446"/>
                    <a:pt x="4218" y="8430"/>
                  </a:cubicBezTo>
                  <a:cubicBezTo>
                    <a:pt x="4236" y="8405"/>
                    <a:pt x="4256" y="8394"/>
                    <a:pt x="4273" y="8381"/>
                  </a:cubicBezTo>
                  <a:close/>
                  <a:moveTo>
                    <a:pt x="2811" y="0"/>
                  </a:moveTo>
                  <a:cubicBezTo>
                    <a:pt x="2629" y="0"/>
                    <a:pt x="2447" y="16"/>
                    <a:pt x="2266" y="49"/>
                  </a:cubicBezTo>
                  <a:cubicBezTo>
                    <a:pt x="1897" y="113"/>
                    <a:pt x="1436" y="269"/>
                    <a:pt x="1024" y="625"/>
                  </a:cubicBezTo>
                  <a:cubicBezTo>
                    <a:pt x="609" y="977"/>
                    <a:pt x="298" y="1533"/>
                    <a:pt x="145" y="2153"/>
                  </a:cubicBezTo>
                  <a:lnTo>
                    <a:pt x="89" y="2381"/>
                  </a:lnTo>
                  <a:lnTo>
                    <a:pt x="50" y="2630"/>
                  </a:lnTo>
                  <a:cubicBezTo>
                    <a:pt x="15" y="2798"/>
                    <a:pt x="14" y="2968"/>
                    <a:pt x="1" y="3141"/>
                  </a:cubicBezTo>
                  <a:cubicBezTo>
                    <a:pt x="0" y="3489"/>
                    <a:pt x="38" y="3852"/>
                    <a:pt x="155" y="4210"/>
                  </a:cubicBezTo>
                  <a:cubicBezTo>
                    <a:pt x="269" y="4568"/>
                    <a:pt x="477" y="4907"/>
                    <a:pt x="754" y="5199"/>
                  </a:cubicBezTo>
                  <a:cubicBezTo>
                    <a:pt x="985" y="5447"/>
                    <a:pt x="1279" y="5659"/>
                    <a:pt x="1615" y="5794"/>
                  </a:cubicBezTo>
                  <a:lnTo>
                    <a:pt x="1615" y="5794"/>
                  </a:lnTo>
                  <a:cubicBezTo>
                    <a:pt x="1553" y="5922"/>
                    <a:pt x="1505" y="6056"/>
                    <a:pt x="1475" y="6197"/>
                  </a:cubicBezTo>
                  <a:cubicBezTo>
                    <a:pt x="1454" y="6308"/>
                    <a:pt x="1426" y="6419"/>
                    <a:pt x="1426" y="6531"/>
                  </a:cubicBezTo>
                  <a:lnTo>
                    <a:pt x="1417" y="6700"/>
                  </a:lnTo>
                  <a:cubicBezTo>
                    <a:pt x="1416" y="6756"/>
                    <a:pt x="1424" y="6811"/>
                    <a:pt x="1427" y="6866"/>
                  </a:cubicBezTo>
                  <a:lnTo>
                    <a:pt x="1440" y="7032"/>
                  </a:lnTo>
                  <a:lnTo>
                    <a:pt x="1475" y="7193"/>
                  </a:lnTo>
                  <a:lnTo>
                    <a:pt x="1507" y="7354"/>
                  </a:lnTo>
                  <a:cubicBezTo>
                    <a:pt x="1523" y="7420"/>
                    <a:pt x="1538" y="7456"/>
                    <a:pt x="1553" y="7509"/>
                  </a:cubicBezTo>
                  <a:cubicBezTo>
                    <a:pt x="1626" y="7722"/>
                    <a:pt x="1728" y="7923"/>
                    <a:pt x="1857" y="8108"/>
                  </a:cubicBezTo>
                  <a:cubicBezTo>
                    <a:pt x="1983" y="8295"/>
                    <a:pt x="2139" y="8463"/>
                    <a:pt x="2317" y="8601"/>
                  </a:cubicBezTo>
                  <a:cubicBezTo>
                    <a:pt x="2679" y="8874"/>
                    <a:pt x="3123" y="9003"/>
                    <a:pt x="3557" y="9022"/>
                  </a:cubicBezTo>
                  <a:cubicBezTo>
                    <a:pt x="3567" y="9022"/>
                    <a:pt x="3578" y="9022"/>
                    <a:pt x="3588" y="9022"/>
                  </a:cubicBezTo>
                  <a:lnTo>
                    <a:pt x="3588" y="9022"/>
                  </a:lnTo>
                  <a:cubicBezTo>
                    <a:pt x="3548" y="9325"/>
                    <a:pt x="3561" y="9621"/>
                    <a:pt x="3615" y="9911"/>
                  </a:cubicBezTo>
                  <a:cubicBezTo>
                    <a:pt x="3630" y="9998"/>
                    <a:pt x="3645" y="10084"/>
                    <a:pt x="3660" y="10171"/>
                  </a:cubicBezTo>
                  <a:cubicBezTo>
                    <a:pt x="3675" y="10257"/>
                    <a:pt x="3708" y="10351"/>
                    <a:pt x="3733" y="10440"/>
                  </a:cubicBezTo>
                  <a:cubicBezTo>
                    <a:pt x="3775" y="10628"/>
                    <a:pt x="3849" y="10791"/>
                    <a:pt x="3919" y="10956"/>
                  </a:cubicBezTo>
                  <a:cubicBezTo>
                    <a:pt x="3988" y="11121"/>
                    <a:pt x="4088" y="11268"/>
                    <a:pt x="4177" y="11418"/>
                  </a:cubicBezTo>
                  <a:cubicBezTo>
                    <a:pt x="4289" y="11549"/>
                    <a:pt x="4384" y="11694"/>
                    <a:pt x="4512" y="11804"/>
                  </a:cubicBezTo>
                  <a:cubicBezTo>
                    <a:pt x="4952" y="12222"/>
                    <a:pt x="5496" y="12516"/>
                    <a:pt x="6087" y="12658"/>
                  </a:cubicBezTo>
                  <a:cubicBezTo>
                    <a:pt x="6332" y="12715"/>
                    <a:pt x="6583" y="12744"/>
                    <a:pt x="6833" y="12744"/>
                  </a:cubicBezTo>
                  <a:cubicBezTo>
                    <a:pt x="7044" y="12744"/>
                    <a:pt x="7255" y="12723"/>
                    <a:pt x="7463" y="12683"/>
                  </a:cubicBezTo>
                  <a:cubicBezTo>
                    <a:pt x="7836" y="12595"/>
                    <a:pt x="8109" y="12469"/>
                    <a:pt x="8283" y="12368"/>
                  </a:cubicBezTo>
                  <a:lnTo>
                    <a:pt x="8544" y="12204"/>
                  </a:lnTo>
                  <a:cubicBezTo>
                    <a:pt x="8594" y="12173"/>
                    <a:pt x="8611" y="12110"/>
                    <a:pt x="8584" y="12058"/>
                  </a:cubicBezTo>
                  <a:cubicBezTo>
                    <a:pt x="8564" y="12020"/>
                    <a:pt x="8526" y="11999"/>
                    <a:pt x="8485" y="11999"/>
                  </a:cubicBezTo>
                  <a:cubicBezTo>
                    <a:pt x="8470" y="11999"/>
                    <a:pt x="8455" y="12002"/>
                    <a:pt x="8441" y="12008"/>
                  </a:cubicBezTo>
                  <a:lnTo>
                    <a:pt x="8426" y="12014"/>
                  </a:lnTo>
                  <a:lnTo>
                    <a:pt x="8165" y="12126"/>
                  </a:lnTo>
                  <a:cubicBezTo>
                    <a:pt x="7998" y="12199"/>
                    <a:pt x="7737" y="12274"/>
                    <a:pt x="7404" y="12316"/>
                  </a:cubicBezTo>
                  <a:cubicBezTo>
                    <a:pt x="7308" y="12324"/>
                    <a:pt x="7213" y="12329"/>
                    <a:pt x="7117" y="12329"/>
                  </a:cubicBezTo>
                  <a:cubicBezTo>
                    <a:pt x="6810" y="12329"/>
                    <a:pt x="6504" y="12284"/>
                    <a:pt x="6209" y="12195"/>
                  </a:cubicBezTo>
                  <a:cubicBezTo>
                    <a:pt x="5714" y="12044"/>
                    <a:pt x="5261" y="11776"/>
                    <a:pt x="4892" y="11412"/>
                  </a:cubicBezTo>
                  <a:cubicBezTo>
                    <a:pt x="4837" y="11367"/>
                    <a:pt x="4792" y="11312"/>
                    <a:pt x="4744" y="11259"/>
                  </a:cubicBezTo>
                  <a:cubicBezTo>
                    <a:pt x="4696" y="11205"/>
                    <a:pt x="4646" y="11151"/>
                    <a:pt x="4597" y="11098"/>
                  </a:cubicBezTo>
                  <a:cubicBezTo>
                    <a:pt x="4551" y="11041"/>
                    <a:pt x="4508" y="10980"/>
                    <a:pt x="4463" y="10920"/>
                  </a:cubicBezTo>
                  <a:cubicBezTo>
                    <a:pt x="4418" y="10860"/>
                    <a:pt x="4365" y="10803"/>
                    <a:pt x="4331" y="10734"/>
                  </a:cubicBezTo>
                  <a:cubicBezTo>
                    <a:pt x="4255" y="10601"/>
                    <a:pt x="4167" y="10466"/>
                    <a:pt x="4116" y="10321"/>
                  </a:cubicBezTo>
                  <a:cubicBezTo>
                    <a:pt x="4090" y="10247"/>
                    <a:pt x="4054" y="10180"/>
                    <a:pt x="4034" y="10097"/>
                  </a:cubicBezTo>
                  <a:lnTo>
                    <a:pt x="3978" y="9839"/>
                  </a:lnTo>
                  <a:cubicBezTo>
                    <a:pt x="3931" y="9576"/>
                    <a:pt x="3916" y="9282"/>
                    <a:pt x="3969" y="9006"/>
                  </a:cubicBezTo>
                  <a:lnTo>
                    <a:pt x="3969" y="9006"/>
                  </a:lnTo>
                  <a:cubicBezTo>
                    <a:pt x="4053" y="8995"/>
                    <a:pt x="4137" y="8979"/>
                    <a:pt x="4222" y="8954"/>
                  </a:cubicBezTo>
                  <a:cubicBezTo>
                    <a:pt x="4335" y="8920"/>
                    <a:pt x="4453" y="8877"/>
                    <a:pt x="4572" y="8774"/>
                  </a:cubicBezTo>
                  <a:cubicBezTo>
                    <a:pt x="4642" y="8714"/>
                    <a:pt x="4692" y="8633"/>
                    <a:pt x="4717" y="8545"/>
                  </a:cubicBezTo>
                  <a:cubicBezTo>
                    <a:pt x="4728" y="8494"/>
                    <a:pt x="4735" y="8441"/>
                    <a:pt x="4728" y="8394"/>
                  </a:cubicBezTo>
                  <a:lnTo>
                    <a:pt x="4722" y="8358"/>
                  </a:lnTo>
                  <a:lnTo>
                    <a:pt x="4719" y="8339"/>
                  </a:lnTo>
                  <a:cubicBezTo>
                    <a:pt x="4717" y="8329"/>
                    <a:pt x="4714" y="8317"/>
                    <a:pt x="4709" y="8306"/>
                  </a:cubicBezTo>
                  <a:lnTo>
                    <a:pt x="4698" y="8273"/>
                  </a:lnTo>
                  <a:cubicBezTo>
                    <a:pt x="4689" y="8247"/>
                    <a:pt x="4679" y="8222"/>
                    <a:pt x="4668" y="8198"/>
                  </a:cubicBezTo>
                  <a:cubicBezTo>
                    <a:pt x="4645" y="8155"/>
                    <a:pt x="4619" y="8114"/>
                    <a:pt x="4589" y="8076"/>
                  </a:cubicBezTo>
                  <a:cubicBezTo>
                    <a:pt x="4553" y="8040"/>
                    <a:pt x="4512" y="8008"/>
                    <a:pt x="4467" y="7982"/>
                  </a:cubicBezTo>
                  <a:cubicBezTo>
                    <a:pt x="4416" y="7961"/>
                    <a:pt x="4361" y="7948"/>
                    <a:pt x="4305" y="7944"/>
                  </a:cubicBezTo>
                  <a:cubicBezTo>
                    <a:pt x="4256" y="7948"/>
                    <a:pt x="4207" y="7957"/>
                    <a:pt x="4160" y="7971"/>
                  </a:cubicBezTo>
                  <a:cubicBezTo>
                    <a:pt x="4124" y="7988"/>
                    <a:pt x="4087" y="8008"/>
                    <a:pt x="4053" y="8028"/>
                  </a:cubicBezTo>
                  <a:cubicBezTo>
                    <a:pt x="4000" y="8070"/>
                    <a:pt x="3944" y="8116"/>
                    <a:pt x="3910" y="8163"/>
                  </a:cubicBezTo>
                  <a:cubicBezTo>
                    <a:pt x="3814" y="8283"/>
                    <a:pt x="3751" y="8407"/>
                    <a:pt x="3704" y="8532"/>
                  </a:cubicBezTo>
                  <a:lnTo>
                    <a:pt x="3704" y="8532"/>
                  </a:lnTo>
                  <a:cubicBezTo>
                    <a:pt x="3667" y="8530"/>
                    <a:pt x="3630" y="8527"/>
                    <a:pt x="3593" y="8523"/>
                  </a:cubicBezTo>
                  <a:cubicBezTo>
                    <a:pt x="3237" y="8481"/>
                    <a:pt x="2890" y="8367"/>
                    <a:pt x="2570" y="8206"/>
                  </a:cubicBezTo>
                  <a:cubicBezTo>
                    <a:pt x="2405" y="8128"/>
                    <a:pt x="2256" y="8021"/>
                    <a:pt x="2127" y="7891"/>
                  </a:cubicBezTo>
                  <a:cubicBezTo>
                    <a:pt x="2000" y="7757"/>
                    <a:pt x="1909" y="7589"/>
                    <a:pt x="1852" y="7418"/>
                  </a:cubicBezTo>
                  <a:cubicBezTo>
                    <a:pt x="1743" y="7046"/>
                    <a:pt x="1740" y="6653"/>
                    <a:pt x="1859" y="6304"/>
                  </a:cubicBezTo>
                  <a:cubicBezTo>
                    <a:pt x="1883" y="6216"/>
                    <a:pt x="1931" y="6135"/>
                    <a:pt x="1963" y="6051"/>
                  </a:cubicBezTo>
                  <a:cubicBezTo>
                    <a:pt x="1992" y="6006"/>
                    <a:pt x="2016" y="5960"/>
                    <a:pt x="2043" y="5915"/>
                  </a:cubicBezTo>
                  <a:lnTo>
                    <a:pt x="2043" y="5915"/>
                  </a:lnTo>
                  <a:cubicBezTo>
                    <a:pt x="2070" y="5919"/>
                    <a:pt x="2098" y="5923"/>
                    <a:pt x="2125" y="5928"/>
                  </a:cubicBezTo>
                  <a:cubicBezTo>
                    <a:pt x="2157" y="5933"/>
                    <a:pt x="2168" y="5938"/>
                    <a:pt x="2217" y="5941"/>
                  </a:cubicBezTo>
                  <a:lnTo>
                    <a:pt x="2290" y="5946"/>
                  </a:lnTo>
                  <a:lnTo>
                    <a:pt x="2436" y="5953"/>
                  </a:lnTo>
                  <a:cubicBezTo>
                    <a:pt x="2664" y="5950"/>
                    <a:pt x="2888" y="5925"/>
                    <a:pt x="3109" y="5853"/>
                  </a:cubicBezTo>
                  <a:cubicBezTo>
                    <a:pt x="3329" y="5777"/>
                    <a:pt x="3552" y="5675"/>
                    <a:pt x="3740" y="5456"/>
                  </a:cubicBezTo>
                  <a:cubicBezTo>
                    <a:pt x="3829" y="5352"/>
                    <a:pt x="3921" y="5192"/>
                    <a:pt x="3893" y="4977"/>
                  </a:cubicBezTo>
                  <a:cubicBezTo>
                    <a:pt x="3885" y="4925"/>
                    <a:pt x="3862" y="4872"/>
                    <a:pt x="3840" y="4823"/>
                  </a:cubicBezTo>
                  <a:cubicBezTo>
                    <a:pt x="3811" y="4779"/>
                    <a:pt x="3778" y="4737"/>
                    <a:pt x="3742" y="4700"/>
                  </a:cubicBezTo>
                  <a:cubicBezTo>
                    <a:pt x="3704" y="4672"/>
                    <a:pt x="3666" y="4646"/>
                    <a:pt x="3625" y="4623"/>
                  </a:cubicBezTo>
                  <a:cubicBezTo>
                    <a:pt x="3587" y="4607"/>
                    <a:pt x="3550" y="4593"/>
                    <a:pt x="3511" y="4581"/>
                  </a:cubicBezTo>
                  <a:lnTo>
                    <a:pt x="3482" y="4571"/>
                  </a:lnTo>
                  <a:cubicBezTo>
                    <a:pt x="3453" y="4566"/>
                    <a:pt x="3445" y="4565"/>
                    <a:pt x="3444" y="4565"/>
                  </a:cubicBezTo>
                  <a:cubicBezTo>
                    <a:pt x="3443" y="4565"/>
                    <a:pt x="3446" y="4565"/>
                    <a:pt x="3446" y="4565"/>
                  </a:cubicBezTo>
                  <a:cubicBezTo>
                    <a:pt x="3446" y="4565"/>
                    <a:pt x="3444" y="4565"/>
                    <a:pt x="3441" y="4565"/>
                  </a:cubicBezTo>
                  <a:lnTo>
                    <a:pt x="3433" y="4564"/>
                  </a:lnTo>
                  <a:lnTo>
                    <a:pt x="3394" y="4560"/>
                  </a:lnTo>
                  <a:cubicBezTo>
                    <a:pt x="3371" y="4560"/>
                    <a:pt x="3359" y="4555"/>
                    <a:pt x="3332" y="4555"/>
                  </a:cubicBezTo>
                  <a:cubicBezTo>
                    <a:pt x="3325" y="4555"/>
                    <a:pt x="3318" y="4555"/>
                    <a:pt x="3309" y="4556"/>
                  </a:cubicBezTo>
                  <a:cubicBezTo>
                    <a:pt x="3271" y="4558"/>
                    <a:pt x="3232" y="4561"/>
                    <a:pt x="3193" y="4565"/>
                  </a:cubicBezTo>
                  <a:cubicBezTo>
                    <a:pt x="3159" y="4568"/>
                    <a:pt x="3125" y="4573"/>
                    <a:pt x="3092" y="4583"/>
                  </a:cubicBezTo>
                  <a:cubicBezTo>
                    <a:pt x="2970" y="4609"/>
                    <a:pt x="2863" y="4651"/>
                    <a:pt x="2756" y="4696"/>
                  </a:cubicBezTo>
                  <a:cubicBezTo>
                    <a:pt x="2546" y="4790"/>
                    <a:pt x="2360" y="4919"/>
                    <a:pt x="2186" y="5061"/>
                  </a:cubicBezTo>
                  <a:cubicBezTo>
                    <a:pt x="2098" y="5138"/>
                    <a:pt x="2014" y="5222"/>
                    <a:pt x="1937" y="5311"/>
                  </a:cubicBezTo>
                  <a:lnTo>
                    <a:pt x="1937" y="5311"/>
                  </a:lnTo>
                  <a:cubicBezTo>
                    <a:pt x="1935" y="5311"/>
                    <a:pt x="1933" y="5311"/>
                    <a:pt x="1932" y="5310"/>
                  </a:cubicBezTo>
                  <a:cubicBezTo>
                    <a:pt x="1598" y="5261"/>
                    <a:pt x="1266" y="5144"/>
                    <a:pt x="996" y="4935"/>
                  </a:cubicBezTo>
                  <a:cubicBezTo>
                    <a:pt x="725" y="4726"/>
                    <a:pt x="542" y="4425"/>
                    <a:pt x="437" y="4113"/>
                  </a:cubicBezTo>
                  <a:cubicBezTo>
                    <a:pt x="332" y="3799"/>
                    <a:pt x="310" y="3469"/>
                    <a:pt x="323" y="3154"/>
                  </a:cubicBezTo>
                  <a:cubicBezTo>
                    <a:pt x="343" y="2996"/>
                    <a:pt x="348" y="2838"/>
                    <a:pt x="386" y="2692"/>
                  </a:cubicBezTo>
                  <a:lnTo>
                    <a:pt x="431" y="2474"/>
                  </a:lnTo>
                  <a:lnTo>
                    <a:pt x="496" y="2250"/>
                  </a:lnTo>
                  <a:cubicBezTo>
                    <a:pt x="663" y="1682"/>
                    <a:pt x="930" y="1218"/>
                    <a:pt x="1269" y="904"/>
                  </a:cubicBezTo>
                  <a:cubicBezTo>
                    <a:pt x="1611" y="593"/>
                    <a:pt x="2002" y="442"/>
                    <a:pt x="2330" y="360"/>
                  </a:cubicBezTo>
                  <a:cubicBezTo>
                    <a:pt x="2580" y="302"/>
                    <a:pt x="2836" y="272"/>
                    <a:pt x="3093" y="272"/>
                  </a:cubicBezTo>
                  <a:cubicBezTo>
                    <a:pt x="3102" y="272"/>
                    <a:pt x="3111" y="272"/>
                    <a:pt x="3119" y="272"/>
                  </a:cubicBezTo>
                  <a:cubicBezTo>
                    <a:pt x="3212" y="272"/>
                    <a:pt x="3284" y="277"/>
                    <a:pt x="3330" y="279"/>
                  </a:cubicBezTo>
                  <a:lnTo>
                    <a:pt x="3401" y="286"/>
                  </a:lnTo>
                  <a:lnTo>
                    <a:pt x="3408" y="287"/>
                  </a:lnTo>
                  <a:cubicBezTo>
                    <a:pt x="3411" y="287"/>
                    <a:pt x="3415" y="287"/>
                    <a:pt x="3418" y="287"/>
                  </a:cubicBezTo>
                  <a:cubicBezTo>
                    <a:pt x="3473" y="287"/>
                    <a:pt x="3520" y="247"/>
                    <a:pt x="3528" y="192"/>
                  </a:cubicBezTo>
                  <a:cubicBezTo>
                    <a:pt x="3537" y="135"/>
                    <a:pt x="3499" y="80"/>
                    <a:pt x="3442" y="67"/>
                  </a:cubicBezTo>
                  <a:lnTo>
                    <a:pt x="3364" y="50"/>
                  </a:lnTo>
                  <a:cubicBezTo>
                    <a:pt x="3289" y="35"/>
                    <a:pt x="3213" y="24"/>
                    <a:pt x="3137" y="18"/>
                  </a:cubicBezTo>
                  <a:cubicBezTo>
                    <a:pt x="3028" y="6"/>
                    <a:pt x="2920" y="0"/>
                    <a:pt x="281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8"/>
            <p:cNvSpPr/>
            <p:nvPr/>
          </p:nvSpPr>
          <p:spPr>
            <a:xfrm>
              <a:off x="5435375" y="4616025"/>
              <a:ext cx="311825" cy="120775"/>
            </a:xfrm>
            <a:custGeom>
              <a:avLst/>
              <a:gdLst/>
              <a:ahLst/>
              <a:cxnLst/>
              <a:rect l="l" t="t" r="r" b="b"/>
              <a:pathLst>
                <a:path w="12473" h="4831" extrusionOk="0">
                  <a:moveTo>
                    <a:pt x="8534" y="2082"/>
                  </a:moveTo>
                  <a:cubicBezTo>
                    <a:pt x="8532" y="2083"/>
                    <a:pt x="8533" y="2083"/>
                    <a:pt x="8534" y="2083"/>
                  </a:cubicBezTo>
                  <a:cubicBezTo>
                    <a:pt x="8534" y="2083"/>
                    <a:pt x="8535" y="2083"/>
                    <a:pt x="8535" y="2083"/>
                  </a:cubicBezTo>
                  <a:lnTo>
                    <a:pt x="8535" y="2083"/>
                  </a:lnTo>
                  <a:cubicBezTo>
                    <a:pt x="8532" y="2083"/>
                    <a:pt x="8528" y="2084"/>
                    <a:pt x="8521" y="2085"/>
                  </a:cubicBezTo>
                  <a:cubicBezTo>
                    <a:pt x="8522" y="2086"/>
                    <a:pt x="8524" y="2087"/>
                    <a:pt x="8525" y="2087"/>
                  </a:cubicBezTo>
                  <a:cubicBezTo>
                    <a:pt x="8534" y="2093"/>
                    <a:pt x="8519" y="2079"/>
                    <a:pt x="8537" y="2114"/>
                  </a:cubicBezTo>
                  <a:cubicBezTo>
                    <a:pt x="8567" y="2182"/>
                    <a:pt x="8569" y="2345"/>
                    <a:pt x="8531" y="2489"/>
                  </a:cubicBezTo>
                  <a:cubicBezTo>
                    <a:pt x="8528" y="2504"/>
                    <a:pt x="8524" y="2519"/>
                    <a:pt x="8520" y="2533"/>
                  </a:cubicBezTo>
                  <a:lnTo>
                    <a:pt x="8520" y="2533"/>
                  </a:lnTo>
                  <a:cubicBezTo>
                    <a:pt x="8492" y="2480"/>
                    <a:pt x="8468" y="2426"/>
                    <a:pt x="8452" y="2371"/>
                  </a:cubicBezTo>
                  <a:cubicBezTo>
                    <a:pt x="8434" y="2312"/>
                    <a:pt x="8426" y="2251"/>
                    <a:pt x="8428" y="2190"/>
                  </a:cubicBezTo>
                  <a:cubicBezTo>
                    <a:pt x="8432" y="2136"/>
                    <a:pt x="8451" y="2104"/>
                    <a:pt x="8463" y="2097"/>
                  </a:cubicBezTo>
                  <a:cubicBezTo>
                    <a:pt x="8464" y="2096"/>
                    <a:pt x="8469" y="2093"/>
                    <a:pt x="8473" y="2091"/>
                  </a:cubicBezTo>
                  <a:lnTo>
                    <a:pt x="8473" y="2091"/>
                  </a:lnTo>
                  <a:cubicBezTo>
                    <a:pt x="8474" y="2092"/>
                    <a:pt x="8476" y="2092"/>
                    <a:pt x="8476" y="2092"/>
                  </a:cubicBezTo>
                  <a:cubicBezTo>
                    <a:pt x="8478" y="2090"/>
                    <a:pt x="8478" y="2090"/>
                    <a:pt x="8477" y="2090"/>
                  </a:cubicBezTo>
                  <a:lnTo>
                    <a:pt x="8477" y="2090"/>
                  </a:lnTo>
                  <a:cubicBezTo>
                    <a:pt x="8476" y="2090"/>
                    <a:pt x="8475" y="2090"/>
                    <a:pt x="8473" y="2091"/>
                  </a:cubicBezTo>
                  <a:lnTo>
                    <a:pt x="8473" y="2091"/>
                  </a:lnTo>
                  <a:cubicBezTo>
                    <a:pt x="8473" y="2090"/>
                    <a:pt x="8473" y="2089"/>
                    <a:pt x="8477" y="2089"/>
                  </a:cubicBezTo>
                  <a:lnTo>
                    <a:pt x="8509" y="2086"/>
                  </a:lnTo>
                  <a:lnTo>
                    <a:pt x="8526" y="2084"/>
                  </a:lnTo>
                  <a:lnTo>
                    <a:pt x="8534" y="2082"/>
                  </a:lnTo>
                  <a:close/>
                  <a:moveTo>
                    <a:pt x="4184" y="1869"/>
                  </a:moveTo>
                  <a:cubicBezTo>
                    <a:pt x="4223" y="1869"/>
                    <a:pt x="4253" y="1875"/>
                    <a:pt x="4284" y="1900"/>
                  </a:cubicBezTo>
                  <a:cubicBezTo>
                    <a:pt x="4349" y="1960"/>
                    <a:pt x="4379" y="2109"/>
                    <a:pt x="4367" y="2250"/>
                  </a:cubicBezTo>
                  <a:cubicBezTo>
                    <a:pt x="4357" y="2394"/>
                    <a:pt x="4319" y="2541"/>
                    <a:pt x="4267" y="2679"/>
                  </a:cubicBezTo>
                  <a:cubicBezTo>
                    <a:pt x="4210" y="2824"/>
                    <a:pt x="4137" y="2961"/>
                    <a:pt x="4053" y="3087"/>
                  </a:cubicBezTo>
                  <a:lnTo>
                    <a:pt x="4053" y="3087"/>
                  </a:lnTo>
                  <a:cubicBezTo>
                    <a:pt x="3956" y="2784"/>
                    <a:pt x="3933" y="2465"/>
                    <a:pt x="3964" y="2195"/>
                  </a:cubicBezTo>
                  <a:cubicBezTo>
                    <a:pt x="3983" y="2064"/>
                    <a:pt x="4026" y="1953"/>
                    <a:pt x="4076" y="1909"/>
                  </a:cubicBezTo>
                  <a:cubicBezTo>
                    <a:pt x="4081" y="1903"/>
                    <a:pt x="4086" y="1898"/>
                    <a:pt x="4092" y="1893"/>
                  </a:cubicBezTo>
                  <a:cubicBezTo>
                    <a:pt x="4093" y="1891"/>
                    <a:pt x="4093" y="1888"/>
                    <a:pt x="4094" y="1882"/>
                  </a:cubicBezTo>
                  <a:cubicBezTo>
                    <a:pt x="4114" y="1878"/>
                    <a:pt x="4133" y="1874"/>
                    <a:pt x="4154" y="1872"/>
                  </a:cubicBezTo>
                  <a:lnTo>
                    <a:pt x="4169" y="1870"/>
                  </a:lnTo>
                  <a:cubicBezTo>
                    <a:pt x="4191" y="1870"/>
                    <a:pt x="4148" y="1869"/>
                    <a:pt x="4154" y="1869"/>
                  </a:cubicBezTo>
                  <a:lnTo>
                    <a:pt x="4174" y="1869"/>
                  </a:lnTo>
                  <a:cubicBezTo>
                    <a:pt x="4178" y="1869"/>
                    <a:pt x="4181" y="1869"/>
                    <a:pt x="4184" y="1869"/>
                  </a:cubicBezTo>
                  <a:close/>
                  <a:moveTo>
                    <a:pt x="11861" y="1"/>
                  </a:moveTo>
                  <a:cubicBezTo>
                    <a:pt x="11846" y="1"/>
                    <a:pt x="11830" y="4"/>
                    <a:pt x="11816" y="11"/>
                  </a:cubicBezTo>
                  <a:cubicBezTo>
                    <a:pt x="11763" y="34"/>
                    <a:pt x="11737" y="94"/>
                    <a:pt x="11756" y="149"/>
                  </a:cubicBezTo>
                  <a:cubicBezTo>
                    <a:pt x="11756" y="149"/>
                    <a:pt x="11785" y="233"/>
                    <a:pt x="11827" y="397"/>
                  </a:cubicBezTo>
                  <a:cubicBezTo>
                    <a:pt x="11891" y="631"/>
                    <a:pt x="11937" y="870"/>
                    <a:pt x="11964" y="1111"/>
                  </a:cubicBezTo>
                  <a:cubicBezTo>
                    <a:pt x="11997" y="1416"/>
                    <a:pt x="12014" y="1799"/>
                    <a:pt x="11898" y="2177"/>
                  </a:cubicBezTo>
                  <a:cubicBezTo>
                    <a:pt x="11839" y="2369"/>
                    <a:pt x="11737" y="2545"/>
                    <a:pt x="11598" y="2690"/>
                  </a:cubicBezTo>
                  <a:cubicBezTo>
                    <a:pt x="11457" y="2835"/>
                    <a:pt x="11249" y="2953"/>
                    <a:pt x="11039" y="3024"/>
                  </a:cubicBezTo>
                  <a:cubicBezTo>
                    <a:pt x="10983" y="3046"/>
                    <a:pt x="10908" y="3063"/>
                    <a:pt x="10843" y="3086"/>
                  </a:cubicBezTo>
                  <a:lnTo>
                    <a:pt x="10658" y="3133"/>
                  </a:lnTo>
                  <a:cubicBezTo>
                    <a:pt x="10526" y="3166"/>
                    <a:pt x="10392" y="3194"/>
                    <a:pt x="10253" y="3218"/>
                  </a:cubicBezTo>
                  <a:cubicBezTo>
                    <a:pt x="10130" y="3236"/>
                    <a:pt x="10003" y="3248"/>
                    <a:pt x="9875" y="3248"/>
                  </a:cubicBezTo>
                  <a:cubicBezTo>
                    <a:pt x="9717" y="3248"/>
                    <a:pt x="9558" y="3230"/>
                    <a:pt x="9403" y="3187"/>
                  </a:cubicBezTo>
                  <a:cubicBezTo>
                    <a:pt x="9236" y="3138"/>
                    <a:pt x="9071" y="3065"/>
                    <a:pt x="8925" y="2967"/>
                  </a:cubicBezTo>
                  <a:lnTo>
                    <a:pt x="8925" y="2967"/>
                  </a:lnTo>
                  <a:cubicBezTo>
                    <a:pt x="8970" y="2841"/>
                    <a:pt x="9003" y="2711"/>
                    <a:pt x="9023" y="2577"/>
                  </a:cubicBezTo>
                  <a:cubicBezTo>
                    <a:pt x="9048" y="2374"/>
                    <a:pt x="9072" y="2162"/>
                    <a:pt x="8955" y="1906"/>
                  </a:cubicBezTo>
                  <a:cubicBezTo>
                    <a:pt x="8920" y="1835"/>
                    <a:pt x="8868" y="1772"/>
                    <a:pt x="8804" y="1725"/>
                  </a:cubicBezTo>
                  <a:cubicBezTo>
                    <a:pt x="8770" y="1697"/>
                    <a:pt x="8730" y="1677"/>
                    <a:pt x="8688" y="1663"/>
                  </a:cubicBezTo>
                  <a:cubicBezTo>
                    <a:pt x="8648" y="1647"/>
                    <a:pt x="8607" y="1638"/>
                    <a:pt x="8564" y="1637"/>
                  </a:cubicBezTo>
                  <a:lnTo>
                    <a:pt x="8504" y="1635"/>
                  </a:lnTo>
                  <a:cubicBezTo>
                    <a:pt x="8457" y="1639"/>
                    <a:pt x="8485" y="1637"/>
                    <a:pt x="8473" y="1638"/>
                  </a:cubicBezTo>
                  <a:lnTo>
                    <a:pt x="8465" y="1639"/>
                  </a:lnTo>
                  <a:lnTo>
                    <a:pt x="8449" y="1643"/>
                  </a:lnTo>
                  <a:lnTo>
                    <a:pt x="8417" y="1648"/>
                  </a:lnTo>
                  <a:cubicBezTo>
                    <a:pt x="8396" y="1652"/>
                    <a:pt x="8375" y="1658"/>
                    <a:pt x="8355" y="1664"/>
                  </a:cubicBezTo>
                  <a:cubicBezTo>
                    <a:pt x="8315" y="1676"/>
                    <a:pt x="8275" y="1694"/>
                    <a:pt x="8241" y="1718"/>
                  </a:cubicBezTo>
                  <a:cubicBezTo>
                    <a:pt x="8206" y="1739"/>
                    <a:pt x="8175" y="1765"/>
                    <a:pt x="8148" y="1794"/>
                  </a:cubicBezTo>
                  <a:cubicBezTo>
                    <a:pt x="8038" y="1913"/>
                    <a:pt x="8007" y="2059"/>
                    <a:pt x="8006" y="2176"/>
                  </a:cubicBezTo>
                  <a:cubicBezTo>
                    <a:pt x="8007" y="2287"/>
                    <a:pt x="8027" y="2397"/>
                    <a:pt x="8065" y="2501"/>
                  </a:cubicBezTo>
                  <a:cubicBezTo>
                    <a:pt x="8131" y="2676"/>
                    <a:pt x="8231" y="2836"/>
                    <a:pt x="8358" y="2973"/>
                  </a:cubicBezTo>
                  <a:lnTo>
                    <a:pt x="8358" y="2973"/>
                  </a:lnTo>
                  <a:cubicBezTo>
                    <a:pt x="8296" y="3108"/>
                    <a:pt x="8224" y="3242"/>
                    <a:pt x="8147" y="3374"/>
                  </a:cubicBezTo>
                  <a:cubicBezTo>
                    <a:pt x="8063" y="3523"/>
                    <a:pt x="7964" y="3663"/>
                    <a:pt x="7850" y="3791"/>
                  </a:cubicBezTo>
                  <a:cubicBezTo>
                    <a:pt x="7735" y="3919"/>
                    <a:pt x="7592" y="4020"/>
                    <a:pt x="7442" y="4107"/>
                  </a:cubicBezTo>
                  <a:cubicBezTo>
                    <a:pt x="7141" y="4283"/>
                    <a:pt x="6793" y="4367"/>
                    <a:pt x="6449" y="4389"/>
                  </a:cubicBezTo>
                  <a:cubicBezTo>
                    <a:pt x="6363" y="4396"/>
                    <a:pt x="6280" y="4394"/>
                    <a:pt x="6197" y="4398"/>
                  </a:cubicBezTo>
                  <a:cubicBezTo>
                    <a:pt x="6109" y="4394"/>
                    <a:pt x="6000" y="4394"/>
                    <a:pt x="5930" y="4385"/>
                  </a:cubicBezTo>
                  <a:cubicBezTo>
                    <a:pt x="5758" y="4367"/>
                    <a:pt x="5585" y="4351"/>
                    <a:pt x="5422" y="4306"/>
                  </a:cubicBezTo>
                  <a:cubicBezTo>
                    <a:pt x="5094" y="4226"/>
                    <a:pt x="4792" y="4075"/>
                    <a:pt x="4551" y="3861"/>
                  </a:cubicBezTo>
                  <a:cubicBezTo>
                    <a:pt x="4403" y="3736"/>
                    <a:pt x="4286" y="3585"/>
                    <a:pt x="4196" y="3421"/>
                  </a:cubicBezTo>
                  <a:lnTo>
                    <a:pt x="4196" y="3421"/>
                  </a:lnTo>
                  <a:cubicBezTo>
                    <a:pt x="4336" y="3230"/>
                    <a:pt x="4454" y="3016"/>
                    <a:pt x="4545" y="2787"/>
                  </a:cubicBezTo>
                  <a:cubicBezTo>
                    <a:pt x="4607" y="2629"/>
                    <a:pt x="4658" y="2461"/>
                    <a:pt x="4676" y="2279"/>
                  </a:cubicBezTo>
                  <a:cubicBezTo>
                    <a:pt x="4691" y="2099"/>
                    <a:pt x="4701" y="1893"/>
                    <a:pt x="4564" y="1678"/>
                  </a:cubicBezTo>
                  <a:cubicBezTo>
                    <a:pt x="4486" y="1571"/>
                    <a:pt x="4373" y="1496"/>
                    <a:pt x="4245" y="1466"/>
                  </a:cubicBezTo>
                  <a:lnTo>
                    <a:pt x="4198" y="1455"/>
                  </a:lnTo>
                  <a:lnTo>
                    <a:pt x="4187" y="1453"/>
                  </a:lnTo>
                  <a:cubicBezTo>
                    <a:pt x="4187" y="1452"/>
                    <a:pt x="4139" y="1452"/>
                    <a:pt x="4156" y="1452"/>
                  </a:cubicBezTo>
                  <a:lnTo>
                    <a:pt x="4140" y="1449"/>
                  </a:lnTo>
                  <a:cubicBezTo>
                    <a:pt x="4117" y="1448"/>
                    <a:pt x="4101" y="1446"/>
                    <a:pt x="4072" y="1446"/>
                  </a:cubicBezTo>
                  <a:cubicBezTo>
                    <a:pt x="4032" y="1450"/>
                    <a:pt x="3992" y="1457"/>
                    <a:pt x="3952" y="1466"/>
                  </a:cubicBezTo>
                  <a:cubicBezTo>
                    <a:pt x="3918" y="1475"/>
                    <a:pt x="3885" y="1488"/>
                    <a:pt x="3852" y="1503"/>
                  </a:cubicBezTo>
                  <a:cubicBezTo>
                    <a:pt x="3599" y="1630"/>
                    <a:pt x="3480" y="1858"/>
                    <a:pt x="3418" y="2059"/>
                  </a:cubicBezTo>
                  <a:cubicBezTo>
                    <a:pt x="3294" y="2475"/>
                    <a:pt x="3355" y="2893"/>
                    <a:pt x="3511" y="3266"/>
                  </a:cubicBezTo>
                  <a:cubicBezTo>
                    <a:pt x="3552" y="3359"/>
                    <a:pt x="3597" y="3450"/>
                    <a:pt x="3648" y="3538"/>
                  </a:cubicBezTo>
                  <a:lnTo>
                    <a:pt x="3648" y="3538"/>
                  </a:lnTo>
                  <a:cubicBezTo>
                    <a:pt x="3489" y="3669"/>
                    <a:pt x="3316" y="3770"/>
                    <a:pt x="3140" y="3832"/>
                  </a:cubicBezTo>
                  <a:cubicBezTo>
                    <a:pt x="3024" y="3876"/>
                    <a:pt x="2904" y="3898"/>
                    <a:pt x="2789" y="3915"/>
                  </a:cubicBezTo>
                  <a:cubicBezTo>
                    <a:pt x="2741" y="3916"/>
                    <a:pt x="2703" y="3924"/>
                    <a:pt x="2650" y="3924"/>
                  </a:cubicBezTo>
                  <a:cubicBezTo>
                    <a:pt x="2640" y="3924"/>
                    <a:pt x="2629" y="3923"/>
                    <a:pt x="2617" y="3923"/>
                  </a:cubicBezTo>
                  <a:lnTo>
                    <a:pt x="2521" y="3921"/>
                  </a:lnTo>
                  <a:lnTo>
                    <a:pt x="2440" y="3912"/>
                  </a:lnTo>
                  <a:cubicBezTo>
                    <a:pt x="2326" y="3902"/>
                    <a:pt x="2212" y="3885"/>
                    <a:pt x="2099" y="3859"/>
                  </a:cubicBezTo>
                  <a:cubicBezTo>
                    <a:pt x="1989" y="3842"/>
                    <a:pt x="1887" y="3806"/>
                    <a:pt x="1786" y="3774"/>
                  </a:cubicBezTo>
                  <a:cubicBezTo>
                    <a:pt x="1685" y="3743"/>
                    <a:pt x="1595" y="3696"/>
                    <a:pt x="1504" y="3660"/>
                  </a:cubicBezTo>
                  <a:cubicBezTo>
                    <a:pt x="1418" y="3610"/>
                    <a:pt x="1330" y="3572"/>
                    <a:pt x="1255" y="3518"/>
                  </a:cubicBezTo>
                  <a:cubicBezTo>
                    <a:pt x="1111" y="3430"/>
                    <a:pt x="975" y="3329"/>
                    <a:pt x="848" y="3217"/>
                  </a:cubicBezTo>
                  <a:cubicBezTo>
                    <a:pt x="669" y="3057"/>
                    <a:pt x="507" y="2879"/>
                    <a:pt x="365" y="2684"/>
                  </a:cubicBezTo>
                  <a:cubicBezTo>
                    <a:pt x="317" y="2617"/>
                    <a:pt x="281" y="2563"/>
                    <a:pt x="258" y="2528"/>
                  </a:cubicBezTo>
                  <a:cubicBezTo>
                    <a:pt x="237" y="2492"/>
                    <a:pt x="226" y="2474"/>
                    <a:pt x="226" y="2474"/>
                  </a:cubicBezTo>
                  <a:lnTo>
                    <a:pt x="222" y="2468"/>
                  </a:lnTo>
                  <a:cubicBezTo>
                    <a:pt x="200" y="2434"/>
                    <a:pt x="164" y="2414"/>
                    <a:pt x="126" y="2414"/>
                  </a:cubicBezTo>
                  <a:cubicBezTo>
                    <a:pt x="108" y="2414"/>
                    <a:pt x="91" y="2418"/>
                    <a:pt x="75" y="2427"/>
                  </a:cubicBezTo>
                  <a:cubicBezTo>
                    <a:pt x="22" y="2455"/>
                    <a:pt x="1" y="2517"/>
                    <a:pt x="24" y="2571"/>
                  </a:cubicBezTo>
                  <a:cubicBezTo>
                    <a:pt x="24" y="2571"/>
                    <a:pt x="34" y="2594"/>
                    <a:pt x="54" y="2638"/>
                  </a:cubicBezTo>
                  <a:cubicBezTo>
                    <a:pt x="73" y="2681"/>
                    <a:pt x="105" y="2743"/>
                    <a:pt x="151" y="2823"/>
                  </a:cubicBezTo>
                  <a:cubicBezTo>
                    <a:pt x="282" y="3050"/>
                    <a:pt x="443" y="3259"/>
                    <a:pt x="628" y="3446"/>
                  </a:cubicBezTo>
                  <a:cubicBezTo>
                    <a:pt x="866" y="3686"/>
                    <a:pt x="1201" y="3956"/>
                    <a:pt x="1657" y="4123"/>
                  </a:cubicBezTo>
                  <a:cubicBezTo>
                    <a:pt x="1771" y="4164"/>
                    <a:pt x="1888" y="4208"/>
                    <a:pt x="2014" y="4233"/>
                  </a:cubicBezTo>
                  <a:cubicBezTo>
                    <a:pt x="2139" y="4268"/>
                    <a:pt x="2270" y="4282"/>
                    <a:pt x="2404" y="4295"/>
                  </a:cubicBezTo>
                  <a:cubicBezTo>
                    <a:pt x="2441" y="4298"/>
                    <a:pt x="2463" y="4302"/>
                    <a:pt x="2514" y="4306"/>
                  </a:cubicBezTo>
                  <a:lnTo>
                    <a:pt x="2611" y="4307"/>
                  </a:lnTo>
                  <a:cubicBezTo>
                    <a:pt x="2618" y="4307"/>
                    <a:pt x="2625" y="4307"/>
                    <a:pt x="2633" y="4307"/>
                  </a:cubicBezTo>
                  <a:cubicBezTo>
                    <a:pt x="2691" y="4307"/>
                    <a:pt x="2768" y="4297"/>
                    <a:pt x="2833" y="4292"/>
                  </a:cubicBezTo>
                  <a:cubicBezTo>
                    <a:pt x="2981" y="4268"/>
                    <a:pt x="3130" y="4235"/>
                    <a:pt x="3271" y="4173"/>
                  </a:cubicBezTo>
                  <a:cubicBezTo>
                    <a:pt x="3475" y="4087"/>
                    <a:pt x="3664" y="3966"/>
                    <a:pt x="3834" y="3817"/>
                  </a:cubicBezTo>
                  <a:lnTo>
                    <a:pt x="3834" y="3817"/>
                  </a:lnTo>
                  <a:cubicBezTo>
                    <a:pt x="3950" y="3970"/>
                    <a:pt x="4083" y="4111"/>
                    <a:pt x="4231" y="4235"/>
                  </a:cubicBezTo>
                  <a:cubicBezTo>
                    <a:pt x="4543" y="4498"/>
                    <a:pt x="4925" y="4674"/>
                    <a:pt x="5317" y="4757"/>
                  </a:cubicBezTo>
                  <a:cubicBezTo>
                    <a:pt x="5510" y="4800"/>
                    <a:pt x="5709" y="4825"/>
                    <a:pt x="5907" y="4830"/>
                  </a:cubicBezTo>
                  <a:cubicBezTo>
                    <a:pt x="5921" y="4831"/>
                    <a:pt x="5935" y="4831"/>
                    <a:pt x="5948" y="4831"/>
                  </a:cubicBezTo>
                  <a:cubicBezTo>
                    <a:pt x="6040" y="4831"/>
                    <a:pt x="6110" y="4825"/>
                    <a:pt x="6196" y="4824"/>
                  </a:cubicBezTo>
                  <a:cubicBezTo>
                    <a:pt x="6295" y="4812"/>
                    <a:pt x="6400" y="4807"/>
                    <a:pt x="6497" y="4787"/>
                  </a:cubicBezTo>
                  <a:cubicBezTo>
                    <a:pt x="6886" y="4720"/>
                    <a:pt x="7259" y="4581"/>
                    <a:pt x="7599" y="4381"/>
                  </a:cubicBezTo>
                  <a:cubicBezTo>
                    <a:pt x="7767" y="4281"/>
                    <a:pt x="7930" y="4170"/>
                    <a:pt x="8083" y="4049"/>
                  </a:cubicBezTo>
                  <a:cubicBezTo>
                    <a:pt x="8242" y="3931"/>
                    <a:pt x="8390" y="3798"/>
                    <a:pt x="8524" y="3653"/>
                  </a:cubicBezTo>
                  <a:cubicBezTo>
                    <a:pt x="8617" y="3546"/>
                    <a:pt x="8699" y="3431"/>
                    <a:pt x="8769" y="3308"/>
                  </a:cubicBezTo>
                  <a:lnTo>
                    <a:pt x="8769" y="3308"/>
                  </a:lnTo>
                  <a:cubicBezTo>
                    <a:pt x="8933" y="3410"/>
                    <a:pt x="9111" y="3489"/>
                    <a:pt x="9299" y="3542"/>
                  </a:cubicBezTo>
                  <a:cubicBezTo>
                    <a:pt x="9633" y="3637"/>
                    <a:pt x="9971" y="3685"/>
                    <a:pt x="10296" y="3685"/>
                  </a:cubicBezTo>
                  <a:cubicBezTo>
                    <a:pt x="10614" y="3685"/>
                    <a:pt x="10920" y="3639"/>
                    <a:pt x="11200" y="3547"/>
                  </a:cubicBezTo>
                  <a:cubicBezTo>
                    <a:pt x="11514" y="3437"/>
                    <a:pt x="11772" y="3267"/>
                    <a:pt x="11979" y="3043"/>
                  </a:cubicBezTo>
                  <a:cubicBezTo>
                    <a:pt x="12182" y="2817"/>
                    <a:pt x="12296" y="2549"/>
                    <a:pt x="12359" y="2302"/>
                  </a:cubicBezTo>
                  <a:cubicBezTo>
                    <a:pt x="12472" y="1800"/>
                    <a:pt x="12401" y="1376"/>
                    <a:pt x="12330" y="1047"/>
                  </a:cubicBezTo>
                  <a:cubicBezTo>
                    <a:pt x="12251" y="716"/>
                    <a:pt x="12150" y="472"/>
                    <a:pt x="12082" y="307"/>
                  </a:cubicBezTo>
                  <a:cubicBezTo>
                    <a:pt x="12008" y="144"/>
                    <a:pt x="11959" y="58"/>
                    <a:pt x="11959" y="58"/>
                  </a:cubicBezTo>
                  <a:cubicBezTo>
                    <a:pt x="11939" y="22"/>
                    <a:pt x="11901" y="1"/>
                    <a:pt x="1186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8"/>
            <p:cNvSpPr/>
            <p:nvPr/>
          </p:nvSpPr>
          <p:spPr>
            <a:xfrm>
              <a:off x="5737650" y="4176150"/>
              <a:ext cx="185150" cy="456775"/>
            </a:xfrm>
            <a:custGeom>
              <a:avLst/>
              <a:gdLst/>
              <a:ahLst/>
              <a:cxnLst/>
              <a:rect l="l" t="t" r="r" b="b"/>
              <a:pathLst>
                <a:path w="7406" h="18271" extrusionOk="0">
                  <a:moveTo>
                    <a:pt x="3497" y="7249"/>
                  </a:moveTo>
                  <a:lnTo>
                    <a:pt x="3497" y="7249"/>
                  </a:lnTo>
                  <a:cubicBezTo>
                    <a:pt x="3497" y="7249"/>
                    <a:pt x="3499" y="7250"/>
                    <a:pt x="3500" y="7251"/>
                  </a:cubicBezTo>
                  <a:lnTo>
                    <a:pt x="3500" y="7251"/>
                  </a:lnTo>
                  <a:cubicBezTo>
                    <a:pt x="3498" y="7250"/>
                    <a:pt x="3497" y="7249"/>
                    <a:pt x="3497" y="7249"/>
                  </a:cubicBezTo>
                  <a:close/>
                  <a:moveTo>
                    <a:pt x="4399" y="7240"/>
                  </a:moveTo>
                  <a:cubicBezTo>
                    <a:pt x="4408" y="7240"/>
                    <a:pt x="4417" y="7241"/>
                    <a:pt x="4425" y="7241"/>
                  </a:cubicBezTo>
                  <a:cubicBezTo>
                    <a:pt x="4444" y="7241"/>
                    <a:pt x="4463" y="7240"/>
                    <a:pt x="4481" y="7240"/>
                  </a:cubicBezTo>
                  <a:cubicBezTo>
                    <a:pt x="4576" y="7240"/>
                    <a:pt x="4670" y="7247"/>
                    <a:pt x="4764" y="7258"/>
                  </a:cubicBezTo>
                  <a:lnTo>
                    <a:pt x="4764" y="7258"/>
                  </a:lnTo>
                  <a:cubicBezTo>
                    <a:pt x="4723" y="7268"/>
                    <a:pt x="4683" y="7277"/>
                    <a:pt x="4642" y="7285"/>
                  </a:cubicBezTo>
                  <a:cubicBezTo>
                    <a:pt x="4449" y="7325"/>
                    <a:pt x="4250" y="7347"/>
                    <a:pt x="4055" y="7347"/>
                  </a:cubicBezTo>
                  <a:cubicBezTo>
                    <a:pt x="3975" y="7347"/>
                    <a:pt x="3896" y="7343"/>
                    <a:pt x="3819" y="7335"/>
                  </a:cubicBezTo>
                  <a:cubicBezTo>
                    <a:pt x="3803" y="7334"/>
                    <a:pt x="3786" y="7332"/>
                    <a:pt x="3770" y="7330"/>
                  </a:cubicBezTo>
                  <a:lnTo>
                    <a:pt x="3770" y="7330"/>
                  </a:lnTo>
                  <a:cubicBezTo>
                    <a:pt x="3850" y="7308"/>
                    <a:pt x="3931" y="7291"/>
                    <a:pt x="4012" y="7280"/>
                  </a:cubicBezTo>
                  <a:cubicBezTo>
                    <a:pt x="4080" y="7265"/>
                    <a:pt x="4148" y="7256"/>
                    <a:pt x="4218" y="7254"/>
                  </a:cubicBezTo>
                  <a:cubicBezTo>
                    <a:pt x="4278" y="7252"/>
                    <a:pt x="4338" y="7240"/>
                    <a:pt x="4399" y="7240"/>
                  </a:cubicBezTo>
                  <a:close/>
                  <a:moveTo>
                    <a:pt x="3541" y="11948"/>
                  </a:moveTo>
                  <a:cubicBezTo>
                    <a:pt x="3542" y="11948"/>
                    <a:pt x="3542" y="11948"/>
                    <a:pt x="3543" y="11948"/>
                  </a:cubicBezTo>
                  <a:cubicBezTo>
                    <a:pt x="3543" y="11949"/>
                    <a:pt x="3543" y="11950"/>
                    <a:pt x="3543" y="11950"/>
                  </a:cubicBezTo>
                  <a:lnTo>
                    <a:pt x="3543" y="11950"/>
                  </a:lnTo>
                  <a:cubicBezTo>
                    <a:pt x="3542" y="11949"/>
                    <a:pt x="3540" y="11948"/>
                    <a:pt x="3541" y="11948"/>
                  </a:cubicBezTo>
                  <a:close/>
                  <a:moveTo>
                    <a:pt x="4269" y="11794"/>
                  </a:moveTo>
                  <a:cubicBezTo>
                    <a:pt x="4302" y="11794"/>
                    <a:pt x="4334" y="11794"/>
                    <a:pt x="4365" y="11797"/>
                  </a:cubicBezTo>
                  <a:cubicBezTo>
                    <a:pt x="4433" y="11799"/>
                    <a:pt x="4500" y="11805"/>
                    <a:pt x="4567" y="11815"/>
                  </a:cubicBezTo>
                  <a:lnTo>
                    <a:pt x="4678" y="11829"/>
                  </a:lnTo>
                  <a:lnTo>
                    <a:pt x="4706" y="11832"/>
                  </a:lnTo>
                  <a:lnTo>
                    <a:pt x="4720" y="11834"/>
                  </a:lnTo>
                  <a:lnTo>
                    <a:pt x="4757" y="11843"/>
                  </a:lnTo>
                  <a:cubicBezTo>
                    <a:pt x="4806" y="11851"/>
                    <a:pt x="4854" y="11873"/>
                    <a:pt x="4904" y="11893"/>
                  </a:cubicBezTo>
                  <a:cubicBezTo>
                    <a:pt x="4944" y="11911"/>
                    <a:pt x="4983" y="11934"/>
                    <a:pt x="5022" y="11960"/>
                  </a:cubicBezTo>
                  <a:lnTo>
                    <a:pt x="5022" y="11960"/>
                  </a:lnTo>
                  <a:cubicBezTo>
                    <a:pt x="4785" y="12043"/>
                    <a:pt x="4542" y="12104"/>
                    <a:pt x="4303" y="12130"/>
                  </a:cubicBezTo>
                  <a:cubicBezTo>
                    <a:pt x="4234" y="12134"/>
                    <a:pt x="4161" y="12142"/>
                    <a:pt x="4098" y="12142"/>
                  </a:cubicBezTo>
                  <a:cubicBezTo>
                    <a:pt x="4038" y="12136"/>
                    <a:pt x="3991" y="12142"/>
                    <a:pt x="3920" y="12131"/>
                  </a:cubicBezTo>
                  <a:lnTo>
                    <a:pt x="3807" y="12105"/>
                  </a:lnTo>
                  <a:lnTo>
                    <a:pt x="3784" y="12099"/>
                  </a:lnTo>
                  <a:lnTo>
                    <a:pt x="3784" y="12099"/>
                  </a:lnTo>
                  <a:cubicBezTo>
                    <a:pt x="3784" y="12099"/>
                    <a:pt x="3783" y="12098"/>
                    <a:pt x="3777" y="12096"/>
                  </a:cubicBezTo>
                  <a:lnTo>
                    <a:pt x="3734" y="12078"/>
                  </a:lnTo>
                  <a:cubicBezTo>
                    <a:pt x="3673" y="12055"/>
                    <a:pt x="3630" y="12026"/>
                    <a:pt x="3587" y="12000"/>
                  </a:cubicBezTo>
                  <a:cubicBezTo>
                    <a:pt x="3576" y="11987"/>
                    <a:pt x="3564" y="11975"/>
                    <a:pt x="3551" y="11965"/>
                  </a:cubicBezTo>
                  <a:lnTo>
                    <a:pt x="3551" y="11965"/>
                  </a:lnTo>
                  <a:cubicBezTo>
                    <a:pt x="3577" y="11935"/>
                    <a:pt x="3678" y="11871"/>
                    <a:pt x="3794" y="11845"/>
                  </a:cubicBezTo>
                  <a:cubicBezTo>
                    <a:pt x="3917" y="11812"/>
                    <a:pt x="4043" y="11795"/>
                    <a:pt x="4170" y="11794"/>
                  </a:cubicBezTo>
                  <a:cubicBezTo>
                    <a:pt x="4181" y="11794"/>
                    <a:pt x="4192" y="11794"/>
                    <a:pt x="4203" y="11794"/>
                  </a:cubicBezTo>
                  <a:cubicBezTo>
                    <a:pt x="4225" y="11794"/>
                    <a:pt x="4247" y="11794"/>
                    <a:pt x="4269" y="11794"/>
                  </a:cubicBezTo>
                  <a:close/>
                  <a:moveTo>
                    <a:pt x="1518" y="16345"/>
                  </a:moveTo>
                  <a:cubicBezTo>
                    <a:pt x="1518" y="16345"/>
                    <a:pt x="1518" y="16346"/>
                    <a:pt x="1518" y="16346"/>
                  </a:cubicBezTo>
                  <a:lnTo>
                    <a:pt x="1518" y="16346"/>
                  </a:lnTo>
                  <a:lnTo>
                    <a:pt x="1518" y="16345"/>
                  </a:lnTo>
                  <a:close/>
                  <a:moveTo>
                    <a:pt x="1462" y="16496"/>
                  </a:moveTo>
                  <a:lnTo>
                    <a:pt x="1462" y="16496"/>
                  </a:lnTo>
                  <a:cubicBezTo>
                    <a:pt x="1461" y="16496"/>
                    <a:pt x="1461" y="16497"/>
                    <a:pt x="1461" y="16497"/>
                  </a:cubicBezTo>
                  <a:cubicBezTo>
                    <a:pt x="1461" y="16497"/>
                    <a:pt x="1461" y="16496"/>
                    <a:pt x="1461" y="16496"/>
                  </a:cubicBezTo>
                  <a:cubicBezTo>
                    <a:pt x="1460" y="16496"/>
                    <a:pt x="1461" y="16496"/>
                    <a:pt x="1462" y="16496"/>
                  </a:cubicBezTo>
                  <a:close/>
                  <a:moveTo>
                    <a:pt x="3572" y="0"/>
                  </a:moveTo>
                  <a:cubicBezTo>
                    <a:pt x="3370" y="0"/>
                    <a:pt x="3167" y="15"/>
                    <a:pt x="2966" y="44"/>
                  </a:cubicBezTo>
                  <a:cubicBezTo>
                    <a:pt x="2527" y="109"/>
                    <a:pt x="2099" y="234"/>
                    <a:pt x="1695" y="416"/>
                  </a:cubicBezTo>
                  <a:cubicBezTo>
                    <a:pt x="1556" y="479"/>
                    <a:pt x="1453" y="536"/>
                    <a:pt x="1383" y="575"/>
                  </a:cubicBezTo>
                  <a:lnTo>
                    <a:pt x="1277" y="638"/>
                  </a:lnTo>
                  <a:cubicBezTo>
                    <a:pt x="1227" y="669"/>
                    <a:pt x="1209" y="735"/>
                    <a:pt x="1236" y="787"/>
                  </a:cubicBezTo>
                  <a:cubicBezTo>
                    <a:pt x="1256" y="825"/>
                    <a:pt x="1294" y="846"/>
                    <a:pt x="1334" y="846"/>
                  </a:cubicBezTo>
                  <a:cubicBezTo>
                    <a:pt x="1350" y="846"/>
                    <a:pt x="1367" y="842"/>
                    <a:pt x="1382" y="835"/>
                  </a:cubicBezTo>
                  <a:lnTo>
                    <a:pt x="1392" y="830"/>
                  </a:lnTo>
                  <a:lnTo>
                    <a:pt x="1490" y="784"/>
                  </a:lnTo>
                  <a:cubicBezTo>
                    <a:pt x="1558" y="754"/>
                    <a:pt x="1660" y="714"/>
                    <a:pt x="1795" y="665"/>
                  </a:cubicBezTo>
                  <a:cubicBezTo>
                    <a:pt x="2186" y="529"/>
                    <a:pt x="2594" y="443"/>
                    <a:pt x="3007" y="412"/>
                  </a:cubicBezTo>
                  <a:cubicBezTo>
                    <a:pt x="3114" y="401"/>
                    <a:pt x="3226" y="396"/>
                    <a:pt x="3342" y="396"/>
                  </a:cubicBezTo>
                  <a:cubicBezTo>
                    <a:pt x="3799" y="396"/>
                    <a:pt x="4323" y="483"/>
                    <a:pt x="4858" y="703"/>
                  </a:cubicBezTo>
                  <a:cubicBezTo>
                    <a:pt x="4946" y="730"/>
                    <a:pt x="5021" y="777"/>
                    <a:pt x="5102" y="816"/>
                  </a:cubicBezTo>
                  <a:cubicBezTo>
                    <a:pt x="5184" y="860"/>
                    <a:pt x="5264" y="894"/>
                    <a:pt x="5350" y="946"/>
                  </a:cubicBezTo>
                  <a:lnTo>
                    <a:pt x="5610" y="1117"/>
                  </a:lnTo>
                  <a:lnTo>
                    <a:pt x="5730" y="1196"/>
                  </a:lnTo>
                  <a:lnTo>
                    <a:pt x="5839" y="1286"/>
                  </a:lnTo>
                  <a:cubicBezTo>
                    <a:pt x="6129" y="1537"/>
                    <a:pt x="6358" y="1891"/>
                    <a:pt x="6517" y="2300"/>
                  </a:cubicBezTo>
                  <a:cubicBezTo>
                    <a:pt x="6830" y="3111"/>
                    <a:pt x="6995" y="4140"/>
                    <a:pt x="6753" y="5165"/>
                  </a:cubicBezTo>
                  <a:cubicBezTo>
                    <a:pt x="6627" y="5667"/>
                    <a:pt x="6421" y="6181"/>
                    <a:pt x="6066" y="6569"/>
                  </a:cubicBezTo>
                  <a:cubicBezTo>
                    <a:pt x="6021" y="6616"/>
                    <a:pt x="5973" y="6663"/>
                    <a:pt x="5927" y="6705"/>
                  </a:cubicBezTo>
                  <a:cubicBezTo>
                    <a:pt x="5877" y="6743"/>
                    <a:pt x="5845" y="6782"/>
                    <a:pt x="5778" y="6823"/>
                  </a:cubicBezTo>
                  <a:lnTo>
                    <a:pt x="5688" y="6883"/>
                  </a:lnTo>
                  <a:lnTo>
                    <a:pt x="5608" y="6929"/>
                  </a:lnTo>
                  <a:cubicBezTo>
                    <a:pt x="5582" y="6944"/>
                    <a:pt x="5555" y="6958"/>
                    <a:pt x="5528" y="6972"/>
                  </a:cubicBezTo>
                  <a:lnTo>
                    <a:pt x="5528" y="6972"/>
                  </a:lnTo>
                  <a:cubicBezTo>
                    <a:pt x="5490" y="6953"/>
                    <a:pt x="5451" y="6936"/>
                    <a:pt x="5411" y="6919"/>
                  </a:cubicBezTo>
                  <a:cubicBezTo>
                    <a:pt x="5112" y="6794"/>
                    <a:pt x="4787" y="6720"/>
                    <a:pt x="4462" y="6720"/>
                  </a:cubicBezTo>
                  <a:cubicBezTo>
                    <a:pt x="4448" y="6720"/>
                    <a:pt x="4435" y="6720"/>
                    <a:pt x="4421" y="6721"/>
                  </a:cubicBezTo>
                  <a:cubicBezTo>
                    <a:pt x="4252" y="6723"/>
                    <a:pt x="4082" y="6732"/>
                    <a:pt x="3917" y="6771"/>
                  </a:cubicBezTo>
                  <a:cubicBezTo>
                    <a:pt x="3748" y="6799"/>
                    <a:pt x="3583" y="6847"/>
                    <a:pt x="3425" y="6914"/>
                  </a:cubicBezTo>
                  <a:cubicBezTo>
                    <a:pt x="3340" y="6955"/>
                    <a:pt x="3256" y="6986"/>
                    <a:pt x="3147" y="7096"/>
                  </a:cubicBezTo>
                  <a:cubicBezTo>
                    <a:pt x="3114" y="7133"/>
                    <a:pt x="3088" y="7175"/>
                    <a:pt x="3069" y="7220"/>
                  </a:cubicBezTo>
                  <a:cubicBezTo>
                    <a:pt x="3043" y="7284"/>
                    <a:pt x="3039" y="7355"/>
                    <a:pt x="3056" y="7422"/>
                  </a:cubicBezTo>
                  <a:cubicBezTo>
                    <a:pt x="3082" y="7518"/>
                    <a:pt x="3143" y="7599"/>
                    <a:pt x="3228" y="7651"/>
                  </a:cubicBezTo>
                  <a:cubicBezTo>
                    <a:pt x="3339" y="7721"/>
                    <a:pt x="3430" y="7742"/>
                    <a:pt x="3519" y="7765"/>
                  </a:cubicBezTo>
                  <a:cubicBezTo>
                    <a:pt x="3603" y="7782"/>
                    <a:pt x="3689" y="7794"/>
                    <a:pt x="3776" y="7800"/>
                  </a:cubicBezTo>
                  <a:cubicBezTo>
                    <a:pt x="3840" y="7804"/>
                    <a:pt x="3904" y="7806"/>
                    <a:pt x="3967" y="7806"/>
                  </a:cubicBezTo>
                  <a:cubicBezTo>
                    <a:pt x="4231" y="7806"/>
                    <a:pt x="4486" y="7771"/>
                    <a:pt x="4733" y="7712"/>
                  </a:cubicBezTo>
                  <a:cubicBezTo>
                    <a:pt x="4998" y="7649"/>
                    <a:pt x="5254" y="7559"/>
                    <a:pt x="5499" y="7442"/>
                  </a:cubicBezTo>
                  <a:lnTo>
                    <a:pt x="5499" y="7442"/>
                  </a:lnTo>
                  <a:cubicBezTo>
                    <a:pt x="5686" y="7515"/>
                    <a:pt x="5867" y="7611"/>
                    <a:pt x="6029" y="7737"/>
                  </a:cubicBezTo>
                  <a:cubicBezTo>
                    <a:pt x="6263" y="7918"/>
                    <a:pt x="6456" y="8146"/>
                    <a:pt x="6600" y="8404"/>
                  </a:cubicBezTo>
                  <a:cubicBezTo>
                    <a:pt x="6738" y="8665"/>
                    <a:pt x="6846" y="8952"/>
                    <a:pt x="6889" y="9238"/>
                  </a:cubicBezTo>
                  <a:cubicBezTo>
                    <a:pt x="6907" y="9305"/>
                    <a:pt x="6909" y="9390"/>
                    <a:pt x="6918" y="9467"/>
                  </a:cubicBezTo>
                  <a:lnTo>
                    <a:pt x="6929" y="9585"/>
                  </a:lnTo>
                  <a:lnTo>
                    <a:pt x="6935" y="9644"/>
                  </a:lnTo>
                  <a:lnTo>
                    <a:pt x="6936" y="9659"/>
                  </a:lnTo>
                  <a:cubicBezTo>
                    <a:pt x="6936" y="9656"/>
                    <a:pt x="6935" y="9654"/>
                    <a:pt x="6935" y="9654"/>
                  </a:cubicBezTo>
                  <a:cubicBezTo>
                    <a:pt x="6935" y="9654"/>
                    <a:pt x="6935" y="9664"/>
                    <a:pt x="6935" y="9664"/>
                  </a:cubicBezTo>
                  <a:lnTo>
                    <a:pt x="6934" y="9691"/>
                  </a:lnTo>
                  <a:cubicBezTo>
                    <a:pt x="6922" y="9834"/>
                    <a:pt x="6933" y="9979"/>
                    <a:pt x="6889" y="10117"/>
                  </a:cubicBezTo>
                  <a:cubicBezTo>
                    <a:pt x="6781" y="10681"/>
                    <a:pt x="6388" y="11150"/>
                    <a:pt x="5918" y="11495"/>
                  </a:cubicBezTo>
                  <a:cubicBezTo>
                    <a:pt x="5811" y="11570"/>
                    <a:pt x="5700" y="11639"/>
                    <a:pt x="5586" y="11703"/>
                  </a:cubicBezTo>
                  <a:lnTo>
                    <a:pt x="5586" y="11703"/>
                  </a:lnTo>
                  <a:cubicBezTo>
                    <a:pt x="5469" y="11567"/>
                    <a:pt x="5327" y="11453"/>
                    <a:pt x="5169" y="11369"/>
                  </a:cubicBezTo>
                  <a:cubicBezTo>
                    <a:pt x="5083" y="11321"/>
                    <a:pt x="4991" y="11286"/>
                    <a:pt x="4896" y="11263"/>
                  </a:cubicBezTo>
                  <a:lnTo>
                    <a:pt x="4823" y="11245"/>
                  </a:lnTo>
                  <a:lnTo>
                    <a:pt x="4755" y="11235"/>
                  </a:lnTo>
                  <a:lnTo>
                    <a:pt x="4643" y="11218"/>
                  </a:lnTo>
                  <a:cubicBezTo>
                    <a:pt x="4573" y="11207"/>
                    <a:pt x="4482" y="11203"/>
                    <a:pt x="4394" y="11199"/>
                  </a:cubicBezTo>
                  <a:cubicBezTo>
                    <a:pt x="4363" y="11196"/>
                    <a:pt x="4332" y="11195"/>
                    <a:pt x="4302" y="11195"/>
                  </a:cubicBezTo>
                  <a:cubicBezTo>
                    <a:pt x="4246" y="11195"/>
                    <a:pt x="4191" y="11199"/>
                    <a:pt x="4137" y="11202"/>
                  </a:cubicBezTo>
                  <a:cubicBezTo>
                    <a:pt x="3958" y="11212"/>
                    <a:pt x="3784" y="11246"/>
                    <a:pt x="3615" y="11302"/>
                  </a:cubicBezTo>
                  <a:cubicBezTo>
                    <a:pt x="3442" y="11363"/>
                    <a:pt x="3255" y="11446"/>
                    <a:pt x="3097" y="11664"/>
                  </a:cubicBezTo>
                  <a:cubicBezTo>
                    <a:pt x="3080" y="11696"/>
                    <a:pt x="3063" y="11729"/>
                    <a:pt x="3049" y="11763"/>
                  </a:cubicBezTo>
                  <a:cubicBezTo>
                    <a:pt x="3030" y="11799"/>
                    <a:pt x="3021" y="11838"/>
                    <a:pt x="3018" y="11876"/>
                  </a:cubicBezTo>
                  <a:cubicBezTo>
                    <a:pt x="3011" y="11917"/>
                    <a:pt x="3009" y="11959"/>
                    <a:pt x="3011" y="12001"/>
                  </a:cubicBezTo>
                  <a:cubicBezTo>
                    <a:pt x="3019" y="12040"/>
                    <a:pt x="3028" y="12080"/>
                    <a:pt x="3040" y="12120"/>
                  </a:cubicBezTo>
                  <a:cubicBezTo>
                    <a:pt x="3064" y="12198"/>
                    <a:pt x="3109" y="12246"/>
                    <a:pt x="3149" y="12305"/>
                  </a:cubicBezTo>
                  <a:cubicBezTo>
                    <a:pt x="3191" y="12345"/>
                    <a:pt x="3236" y="12386"/>
                    <a:pt x="3283" y="12420"/>
                  </a:cubicBezTo>
                  <a:lnTo>
                    <a:pt x="3416" y="12496"/>
                  </a:lnTo>
                  <a:cubicBezTo>
                    <a:pt x="3461" y="12521"/>
                    <a:pt x="3502" y="12533"/>
                    <a:pt x="3546" y="12550"/>
                  </a:cubicBezTo>
                  <a:lnTo>
                    <a:pt x="3612" y="12575"/>
                  </a:lnTo>
                  <a:cubicBezTo>
                    <a:pt x="3610" y="12574"/>
                    <a:pt x="3610" y="12574"/>
                    <a:pt x="3609" y="12574"/>
                  </a:cubicBezTo>
                  <a:lnTo>
                    <a:pt x="3609" y="12574"/>
                  </a:lnTo>
                  <a:cubicBezTo>
                    <a:pt x="3608" y="12574"/>
                    <a:pt x="3652" y="12585"/>
                    <a:pt x="3651" y="12585"/>
                  </a:cubicBezTo>
                  <a:lnTo>
                    <a:pt x="3666" y="12589"/>
                  </a:lnTo>
                  <a:lnTo>
                    <a:pt x="3693" y="12594"/>
                  </a:lnTo>
                  <a:lnTo>
                    <a:pt x="3807" y="12618"/>
                  </a:lnTo>
                  <a:cubicBezTo>
                    <a:pt x="3889" y="12630"/>
                    <a:pt x="3999" y="12633"/>
                    <a:pt x="4093" y="12638"/>
                  </a:cubicBezTo>
                  <a:cubicBezTo>
                    <a:pt x="4185" y="12636"/>
                    <a:pt x="4266" y="12626"/>
                    <a:pt x="4353" y="12620"/>
                  </a:cubicBezTo>
                  <a:cubicBezTo>
                    <a:pt x="4716" y="12572"/>
                    <a:pt x="5062" y="12472"/>
                    <a:pt x="5390" y="12329"/>
                  </a:cubicBezTo>
                  <a:lnTo>
                    <a:pt x="5390" y="12329"/>
                  </a:lnTo>
                  <a:cubicBezTo>
                    <a:pt x="5635" y="12659"/>
                    <a:pt x="5795" y="13084"/>
                    <a:pt x="5859" y="13505"/>
                  </a:cubicBezTo>
                  <a:cubicBezTo>
                    <a:pt x="5937" y="14032"/>
                    <a:pt x="5853" y="14569"/>
                    <a:pt x="5619" y="15047"/>
                  </a:cubicBezTo>
                  <a:cubicBezTo>
                    <a:pt x="5509" y="15274"/>
                    <a:pt x="5363" y="15482"/>
                    <a:pt x="5187" y="15664"/>
                  </a:cubicBezTo>
                  <a:lnTo>
                    <a:pt x="5051" y="15790"/>
                  </a:lnTo>
                  <a:lnTo>
                    <a:pt x="4907" y="15904"/>
                  </a:lnTo>
                  <a:cubicBezTo>
                    <a:pt x="4806" y="15976"/>
                    <a:pt x="4718" y="16039"/>
                    <a:pt x="4600" y="16100"/>
                  </a:cubicBezTo>
                  <a:cubicBezTo>
                    <a:pt x="4183" y="16329"/>
                    <a:pt x="3732" y="16490"/>
                    <a:pt x="3265" y="16579"/>
                  </a:cubicBezTo>
                  <a:cubicBezTo>
                    <a:pt x="3043" y="16618"/>
                    <a:pt x="2822" y="16640"/>
                    <a:pt x="2609" y="16640"/>
                  </a:cubicBezTo>
                  <a:cubicBezTo>
                    <a:pt x="2511" y="16640"/>
                    <a:pt x="2415" y="16635"/>
                    <a:pt x="2321" y="16626"/>
                  </a:cubicBezTo>
                  <a:lnTo>
                    <a:pt x="2321" y="16626"/>
                  </a:lnTo>
                  <a:cubicBezTo>
                    <a:pt x="2219" y="16444"/>
                    <a:pt x="2058" y="16277"/>
                    <a:pt x="1838" y="16186"/>
                  </a:cubicBezTo>
                  <a:cubicBezTo>
                    <a:pt x="1724" y="16141"/>
                    <a:pt x="1602" y="16116"/>
                    <a:pt x="1479" y="16116"/>
                  </a:cubicBezTo>
                  <a:cubicBezTo>
                    <a:pt x="1461" y="16116"/>
                    <a:pt x="1442" y="16117"/>
                    <a:pt x="1424" y="16121"/>
                  </a:cubicBezTo>
                  <a:cubicBezTo>
                    <a:pt x="1402" y="16123"/>
                    <a:pt x="1379" y="16127"/>
                    <a:pt x="1357" y="16132"/>
                  </a:cubicBezTo>
                  <a:cubicBezTo>
                    <a:pt x="1331" y="16140"/>
                    <a:pt x="1305" y="16151"/>
                    <a:pt x="1280" y="16163"/>
                  </a:cubicBezTo>
                  <a:cubicBezTo>
                    <a:pt x="1247" y="16186"/>
                    <a:pt x="1220" y="16197"/>
                    <a:pt x="1189" y="16244"/>
                  </a:cubicBezTo>
                  <a:cubicBezTo>
                    <a:pt x="1159" y="16286"/>
                    <a:pt x="1143" y="16335"/>
                    <a:pt x="1143" y="16387"/>
                  </a:cubicBezTo>
                  <a:cubicBezTo>
                    <a:pt x="1142" y="16437"/>
                    <a:pt x="1155" y="16463"/>
                    <a:pt x="1167" y="16500"/>
                  </a:cubicBezTo>
                  <a:cubicBezTo>
                    <a:pt x="1177" y="16524"/>
                    <a:pt x="1191" y="16548"/>
                    <a:pt x="1205" y="16569"/>
                  </a:cubicBezTo>
                  <a:cubicBezTo>
                    <a:pt x="1219" y="16587"/>
                    <a:pt x="1232" y="16601"/>
                    <a:pt x="1246" y="16617"/>
                  </a:cubicBezTo>
                  <a:cubicBezTo>
                    <a:pt x="1353" y="16728"/>
                    <a:pt x="1457" y="16778"/>
                    <a:pt x="1568" y="16829"/>
                  </a:cubicBezTo>
                  <a:cubicBezTo>
                    <a:pt x="1675" y="16876"/>
                    <a:pt x="1788" y="16914"/>
                    <a:pt x="1903" y="16940"/>
                  </a:cubicBezTo>
                  <a:cubicBezTo>
                    <a:pt x="1963" y="16955"/>
                    <a:pt x="2023" y="16967"/>
                    <a:pt x="2085" y="16977"/>
                  </a:cubicBezTo>
                  <a:lnTo>
                    <a:pt x="2085" y="16977"/>
                  </a:lnTo>
                  <a:cubicBezTo>
                    <a:pt x="2109" y="17059"/>
                    <a:pt x="2121" y="17143"/>
                    <a:pt x="2117" y="17222"/>
                  </a:cubicBezTo>
                  <a:cubicBezTo>
                    <a:pt x="2114" y="17349"/>
                    <a:pt x="2074" y="17473"/>
                    <a:pt x="2005" y="17579"/>
                  </a:cubicBezTo>
                  <a:cubicBezTo>
                    <a:pt x="1971" y="17635"/>
                    <a:pt x="1932" y="17666"/>
                    <a:pt x="1897" y="17706"/>
                  </a:cubicBezTo>
                  <a:cubicBezTo>
                    <a:pt x="1875" y="17727"/>
                    <a:pt x="1839" y="17747"/>
                    <a:pt x="1813" y="17768"/>
                  </a:cubicBezTo>
                  <a:lnTo>
                    <a:pt x="1769" y="17798"/>
                  </a:lnTo>
                  <a:lnTo>
                    <a:pt x="1763" y="17801"/>
                  </a:lnTo>
                  <a:cubicBezTo>
                    <a:pt x="1764" y="17801"/>
                    <a:pt x="1764" y="17801"/>
                    <a:pt x="1764" y="17801"/>
                  </a:cubicBezTo>
                  <a:lnTo>
                    <a:pt x="1764" y="17801"/>
                  </a:lnTo>
                  <a:cubicBezTo>
                    <a:pt x="1764" y="17801"/>
                    <a:pt x="1763" y="17801"/>
                    <a:pt x="1763" y="17801"/>
                  </a:cubicBezTo>
                  <a:lnTo>
                    <a:pt x="1763" y="17801"/>
                  </a:lnTo>
                  <a:lnTo>
                    <a:pt x="1759" y="17803"/>
                  </a:lnTo>
                  <a:lnTo>
                    <a:pt x="1739" y="17813"/>
                  </a:lnTo>
                  <a:cubicBezTo>
                    <a:pt x="1476" y="17949"/>
                    <a:pt x="1215" y="17989"/>
                    <a:pt x="989" y="17989"/>
                  </a:cubicBezTo>
                  <a:cubicBezTo>
                    <a:pt x="834" y="17989"/>
                    <a:pt x="695" y="17970"/>
                    <a:pt x="585" y="17951"/>
                  </a:cubicBezTo>
                  <a:cubicBezTo>
                    <a:pt x="479" y="17932"/>
                    <a:pt x="375" y="17905"/>
                    <a:pt x="273" y="17872"/>
                  </a:cubicBezTo>
                  <a:cubicBezTo>
                    <a:pt x="203" y="17849"/>
                    <a:pt x="171" y="17835"/>
                    <a:pt x="171" y="17835"/>
                  </a:cubicBezTo>
                  <a:lnTo>
                    <a:pt x="169" y="17835"/>
                  </a:lnTo>
                  <a:cubicBezTo>
                    <a:pt x="155" y="17830"/>
                    <a:pt x="141" y="17827"/>
                    <a:pt x="127" y="17827"/>
                  </a:cubicBezTo>
                  <a:cubicBezTo>
                    <a:pt x="84" y="17827"/>
                    <a:pt x="44" y="17851"/>
                    <a:pt x="25" y="17892"/>
                  </a:cubicBezTo>
                  <a:cubicBezTo>
                    <a:pt x="0" y="17946"/>
                    <a:pt x="23" y="18010"/>
                    <a:pt x="77" y="18038"/>
                  </a:cubicBezTo>
                  <a:lnTo>
                    <a:pt x="78" y="18038"/>
                  </a:lnTo>
                  <a:cubicBezTo>
                    <a:pt x="78" y="18038"/>
                    <a:pt x="117" y="18057"/>
                    <a:pt x="191" y="18087"/>
                  </a:cubicBezTo>
                  <a:cubicBezTo>
                    <a:pt x="302" y="18131"/>
                    <a:pt x="415" y="18168"/>
                    <a:pt x="529" y="18196"/>
                  </a:cubicBezTo>
                  <a:cubicBezTo>
                    <a:pt x="716" y="18243"/>
                    <a:pt x="908" y="18269"/>
                    <a:pt x="1101" y="18271"/>
                  </a:cubicBezTo>
                  <a:cubicBezTo>
                    <a:pt x="1104" y="18271"/>
                    <a:pt x="1106" y="18271"/>
                    <a:pt x="1108" y="18271"/>
                  </a:cubicBezTo>
                  <a:cubicBezTo>
                    <a:pt x="1375" y="18271"/>
                    <a:pt x="1640" y="18211"/>
                    <a:pt x="1881" y="18095"/>
                  </a:cubicBezTo>
                  <a:lnTo>
                    <a:pt x="1908" y="18083"/>
                  </a:lnTo>
                  <a:lnTo>
                    <a:pt x="1921" y="18077"/>
                  </a:lnTo>
                  <a:lnTo>
                    <a:pt x="1945" y="18064"/>
                  </a:lnTo>
                  <a:lnTo>
                    <a:pt x="1989" y="18035"/>
                  </a:lnTo>
                  <a:cubicBezTo>
                    <a:pt x="2020" y="18014"/>
                    <a:pt x="2048" y="17999"/>
                    <a:pt x="2081" y="17974"/>
                  </a:cubicBezTo>
                  <a:cubicBezTo>
                    <a:pt x="2152" y="17914"/>
                    <a:pt x="2227" y="17848"/>
                    <a:pt x="2276" y="17773"/>
                  </a:cubicBezTo>
                  <a:cubicBezTo>
                    <a:pt x="2390" y="17616"/>
                    <a:pt x="2456" y="17430"/>
                    <a:pt x="2466" y="17237"/>
                  </a:cubicBezTo>
                  <a:cubicBezTo>
                    <a:pt x="2469" y="17162"/>
                    <a:pt x="2465" y="17088"/>
                    <a:pt x="2454" y="17016"/>
                  </a:cubicBezTo>
                  <a:lnTo>
                    <a:pt x="2454" y="17016"/>
                  </a:lnTo>
                  <a:cubicBezTo>
                    <a:pt x="2500" y="17018"/>
                    <a:pt x="2545" y="17019"/>
                    <a:pt x="2591" y="17019"/>
                  </a:cubicBezTo>
                  <a:cubicBezTo>
                    <a:pt x="2837" y="17019"/>
                    <a:pt x="3086" y="16991"/>
                    <a:pt x="3334" y="16938"/>
                  </a:cubicBezTo>
                  <a:cubicBezTo>
                    <a:pt x="3834" y="16828"/>
                    <a:pt x="4315" y="16641"/>
                    <a:pt x="4758" y="16384"/>
                  </a:cubicBezTo>
                  <a:cubicBezTo>
                    <a:pt x="5245" y="16104"/>
                    <a:pt x="5640" y="15686"/>
                    <a:pt x="5892" y="15184"/>
                  </a:cubicBezTo>
                  <a:cubicBezTo>
                    <a:pt x="6149" y="14668"/>
                    <a:pt x="6242" y="14071"/>
                    <a:pt x="6214" y="13473"/>
                  </a:cubicBezTo>
                  <a:cubicBezTo>
                    <a:pt x="6202" y="13165"/>
                    <a:pt x="6149" y="12861"/>
                    <a:pt x="6057" y="12567"/>
                  </a:cubicBezTo>
                  <a:cubicBezTo>
                    <a:pt x="6004" y="12406"/>
                    <a:pt x="5940" y="12244"/>
                    <a:pt x="5856" y="12089"/>
                  </a:cubicBezTo>
                  <a:lnTo>
                    <a:pt x="5856" y="12089"/>
                  </a:lnTo>
                  <a:cubicBezTo>
                    <a:pt x="5970" y="12021"/>
                    <a:pt x="6081" y="11948"/>
                    <a:pt x="6189" y="11870"/>
                  </a:cubicBezTo>
                  <a:cubicBezTo>
                    <a:pt x="6257" y="11821"/>
                    <a:pt x="6319" y="11763"/>
                    <a:pt x="6384" y="11710"/>
                  </a:cubicBezTo>
                  <a:cubicBezTo>
                    <a:pt x="6451" y="11657"/>
                    <a:pt x="6513" y="11600"/>
                    <a:pt x="6571" y="11538"/>
                  </a:cubicBezTo>
                  <a:lnTo>
                    <a:pt x="6746" y="11353"/>
                  </a:lnTo>
                  <a:lnTo>
                    <a:pt x="6899" y="11144"/>
                  </a:lnTo>
                  <a:cubicBezTo>
                    <a:pt x="7086" y="10859"/>
                    <a:pt x="7241" y="10535"/>
                    <a:pt x="7280" y="10187"/>
                  </a:cubicBezTo>
                  <a:cubicBezTo>
                    <a:pt x="7319" y="10017"/>
                    <a:pt x="7301" y="9842"/>
                    <a:pt x="7301" y="9671"/>
                  </a:cubicBezTo>
                  <a:lnTo>
                    <a:pt x="7301" y="9639"/>
                  </a:lnTo>
                  <a:cubicBezTo>
                    <a:pt x="7301" y="9630"/>
                    <a:pt x="7300" y="9622"/>
                    <a:pt x="7299" y="9613"/>
                  </a:cubicBezTo>
                  <a:lnTo>
                    <a:pt x="7296" y="9599"/>
                  </a:lnTo>
                  <a:lnTo>
                    <a:pt x="7287" y="9540"/>
                  </a:lnTo>
                  <a:lnTo>
                    <a:pt x="7270" y="9423"/>
                  </a:lnTo>
                  <a:cubicBezTo>
                    <a:pt x="7256" y="9344"/>
                    <a:pt x="7252" y="9270"/>
                    <a:pt x="7228" y="9185"/>
                  </a:cubicBezTo>
                  <a:lnTo>
                    <a:pt x="7164" y="8937"/>
                  </a:lnTo>
                  <a:cubicBezTo>
                    <a:pt x="7144" y="8855"/>
                    <a:pt x="7106" y="8781"/>
                    <a:pt x="7082" y="8701"/>
                  </a:cubicBezTo>
                  <a:cubicBezTo>
                    <a:pt x="7032" y="8543"/>
                    <a:pt x="6949" y="8396"/>
                    <a:pt x="6875" y="8247"/>
                  </a:cubicBezTo>
                  <a:cubicBezTo>
                    <a:pt x="6632" y="7845"/>
                    <a:pt x="6313" y="7477"/>
                    <a:pt x="5923" y="7203"/>
                  </a:cubicBezTo>
                  <a:lnTo>
                    <a:pt x="5923" y="7203"/>
                  </a:lnTo>
                  <a:lnTo>
                    <a:pt x="6001" y="7147"/>
                  </a:lnTo>
                  <a:cubicBezTo>
                    <a:pt x="6058" y="7111"/>
                    <a:pt x="6127" y="7046"/>
                    <a:pt x="6187" y="6994"/>
                  </a:cubicBezTo>
                  <a:cubicBezTo>
                    <a:pt x="6246" y="6938"/>
                    <a:pt x="6297" y="6883"/>
                    <a:pt x="6351" y="6825"/>
                  </a:cubicBezTo>
                  <a:cubicBezTo>
                    <a:pt x="6750" y="6352"/>
                    <a:pt x="6976" y="5798"/>
                    <a:pt x="7112" y="5253"/>
                  </a:cubicBezTo>
                  <a:cubicBezTo>
                    <a:pt x="7373" y="4165"/>
                    <a:pt x="7406" y="3050"/>
                    <a:pt x="7023" y="2096"/>
                  </a:cubicBezTo>
                  <a:cubicBezTo>
                    <a:pt x="6834" y="1624"/>
                    <a:pt x="6540" y="1203"/>
                    <a:pt x="6168" y="895"/>
                  </a:cubicBezTo>
                  <a:lnTo>
                    <a:pt x="6025" y="785"/>
                  </a:lnTo>
                  <a:cubicBezTo>
                    <a:pt x="6019" y="780"/>
                    <a:pt x="6012" y="776"/>
                    <a:pt x="6005" y="771"/>
                  </a:cubicBezTo>
                  <a:lnTo>
                    <a:pt x="5996" y="766"/>
                  </a:lnTo>
                  <a:lnTo>
                    <a:pt x="5979" y="755"/>
                  </a:lnTo>
                  <a:lnTo>
                    <a:pt x="5946" y="735"/>
                  </a:lnTo>
                  <a:lnTo>
                    <a:pt x="5878" y="693"/>
                  </a:lnTo>
                  <a:lnTo>
                    <a:pt x="5614" y="530"/>
                  </a:lnTo>
                  <a:cubicBezTo>
                    <a:pt x="5523" y="477"/>
                    <a:pt x="5417" y="432"/>
                    <a:pt x="5321" y="385"/>
                  </a:cubicBezTo>
                  <a:cubicBezTo>
                    <a:pt x="5223" y="341"/>
                    <a:pt x="5129" y="288"/>
                    <a:pt x="5031" y="261"/>
                  </a:cubicBezTo>
                  <a:cubicBezTo>
                    <a:pt x="4563" y="87"/>
                    <a:pt x="4068" y="0"/>
                    <a:pt x="357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8"/>
            <p:cNvSpPr/>
            <p:nvPr/>
          </p:nvSpPr>
          <p:spPr>
            <a:xfrm>
              <a:off x="5529450" y="4040300"/>
              <a:ext cx="214875" cy="145725"/>
            </a:xfrm>
            <a:custGeom>
              <a:avLst/>
              <a:gdLst/>
              <a:ahLst/>
              <a:cxnLst/>
              <a:rect l="l" t="t" r="r" b="b"/>
              <a:pathLst>
                <a:path w="8595" h="5829" extrusionOk="0">
                  <a:moveTo>
                    <a:pt x="5189" y="1965"/>
                  </a:moveTo>
                  <a:lnTo>
                    <a:pt x="5189" y="1965"/>
                  </a:lnTo>
                  <a:cubicBezTo>
                    <a:pt x="5230" y="2099"/>
                    <a:pt x="5252" y="2238"/>
                    <a:pt x="5280" y="2377"/>
                  </a:cubicBezTo>
                  <a:cubicBezTo>
                    <a:pt x="5297" y="2540"/>
                    <a:pt x="5317" y="2705"/>
                    <a:pt x="5320" y="2877"/>
                  </a:cubicBezTo>
                  <a:cubicBezTo>
                    <a:pt x="5332" y="3049"/>
                    <a:pt x="5320" y="3224"/>
                    <a:pt x="5297" y="3401"/>
                  </a:cubicBezTo>
                  <a:cubicBezTo>
                    <a:pt x="5266" y="3577"/>
                    <a:pt x="5215" y="3748"/>
                    <a:pt x="5142" y="3911"/>
                  </a:cubicBezTo>
                  <a:cubicBezTo>
                    <a:pt x="5071" y="4077"/>
                    <a:pt x="4984" y="4234"/>
                    <a:pt x="4881" y="4382"/>
                  </a:cubicBezTo>
                  <a:cubicBezTo>
                    <a:pt x="4782" y="4530"/>
                    <a:pt x="4670" y="4669"/>
                    <a:pt x="4545" y="4796"/>
                  </a:cubicBezTo>
                  <a:cubicBezTo>
                    <a:pt x="4426" y="4923"/>
                    <a:pt x="4295" y="5036"/>
                    <a:pt x="4154" y="5134"/>
                  </a:cubicBezTo>
                  <a:cubicBezTo>
                    <a:pt x="4016" y="5230"/>
                    <a:pt x="3871" y="5310"/>
                    <a:pt x="3732" y="5342"/>
                  </a:cubicBezTo>
                  <a:cubicBezTo>
                    <a:pt x="3688" y="5353"/>
                    <a:pt x="3646" y="5359"/>
                    <a:pt x="3606" y="5359"/>
                  </a:cubicBezTo>
                  <a:cubicBezTo>
                    <a:pt x="3391" y="5359"/>
                    <a:pt x="3225" y="5201"/>
                    <a:pt x="3102" y="4966"/>
                  </a:cubicBezTo>
                  <a:cubicBezTo>
                    <a:pt x="2962" y="4695"/>
                    <a:pt x="2942" y="4353"/>
                    <a:pt x="3005" y="4044"/>
                  </a:cubicBezTo>
                  <a:cubicBezTo>
                    <a:pt x="3062" y="3731"/>
                    <a:pt x="3177" y="3438"/>
                    <a:pt x="3322" y="3161"/>
                  </a:cubicBezTo>
                  <a:cubicBezTo>
                    <a:pt x="3470" y="2887"/>
                    <a:pt x="3663" y="2628"/>
                    <a:pt x="3913" y="2430"/>
                  </a:cubicBezTo>
                  <a:cubicBezTo>
                    <a:pt x="4162" y="2231"/>
                    <a:pt x="4462" y="2112"/>
                    <a:pt x="4761" y="2037"/>
                  </a:cubicBezTo>
                  <a:cubicBezTo>
                    <a:pt x="4902" y="2004"/>
                    <a:pt x="5045" y="1980"/>
                    <a:pt x="5189" y="1965"/>
                  </a:cubicBezTo>
                  <a:close/>
                  <a:moveTo>
                    <a:pt x="3054" y="1"/>
                  </a:moveTo>
                  <a:cubicBezTo>
                    <a:pt x="3023" y="1"/>
                    <a:pt x="2993" y="1"/>
                    <a:pt x="2963" y="3"/>
                  </a:cubicBezTo>
                  <a:cubicBezTo>
                    <a:pt x="2271" y="22"/>
                    <a:pt x="1595" y="255"/>
                    <a:pt x="1143" y="681"/>
                  </a:cubicBezTo>
                  <a:cubicBezTo>
                    <a:pt x="690" y="1099"/>
                    <a:pt x="409" y="1598"/>
                    <a:pt x="245" y="2055"/>
                  </a:cubicBezTo>
                  <a:cubicBezTo>
                    <a:pt x="105" y="2449"/>
                    <a:pt x="27" y="2861"/>
                    <a:pt x="13" y="3278"/>
                  </a:cubicBezTo>
                  <a:cubicBezTo>
                    <a:pt x="0" y="3622"/>
                    <a:pt x="34" y="3888"/>
                    <a:pt x="55" y="4068"/>
                  </a:cubicBezTo>
                  <a:cubicBezTo>
                    <a:pt x="86" y="4246"/>
                    <a:pt x="103" y="4342"/>
                    <a:pt x="103" y="4342"/>
                  </a:cubicBezTo>
                  <a:cubicBezTo>
                    <a:pt x="112" y="4396"/>
                    <a:pt x="160" y="4434"/>
                    <a:pt x="214" y="4434"/>
                  </a:cubicBezTo>
                  <a:cubicBezTo>
                    <a:pt x="217" y="4434"/>
                    <a:pt x="220" y="4434"/>
                    <a:pt x="222" y="4434"/>
                  </a:cubicBezTo>
                  <a:cubicBezTo>
                    <a:pt x="280" y="4428"/>
                    <a:pt x="325" y="4379"/>
                    <a:pt x="324" y="4321"/>
                  </a:cubicBezTo>
                  <a:lnTo>
                    <a:pt x="324" y="4315"/>
                  </a:lnTo>
                  <a:lnTo>
                    <a:pt x="324" y="4050"/>
                  </a:lnTo>
                  <a:cubicBezTo>
                    <a:pt x="325" y="3803"/>
                    <a:pt x="346" y="3556"/>
                    <a:pt x="383" y="3312"/>
                  </a:cubicBezTo>
                  <a:cubicBezTo>
                    <a:pt x="438" y="2939"/>
                    <a:pt x="540" y="2577"/>
                    <a:pt x="689" y="2231"/>
                  </a:cubicBezTo>
                  <a:cubicBezTo>
                    <a:pt x="861" y="1838"/>
                    <a:pt x="1125" y="1425"/>
                    <a:pt x="1510" y="1084"/>
                  </a:cubicBezTo>
                  <a:cubicBezTo>
                    <a:pt x="1701" y="915"/>
                    <a:pt x="1911" y="750"/>
                    <a:pt x="2155" y="615"/>
                  </a:cubicBezTo>
                  <a:cubicBezTo>
                    <a:pt x="2397" y="482"/>
                    <a:pt x="2678" y="383"/>
                    <a:pt x="2977" y="372"/>
                  </a:cubicBezTo>
                  <a:cubicBezTo>
                    <a:pt x="3002" y="371"/>
                    <a:pt x="3028" y="370"/>
                    <a:pt x="3054" y="370"/>
                  </a:cubicBezTo>
                  <a:cubicBezTo>
                    <a:pt x="3334" y="370"/>
                    <a:pt x="3612" y="429"/>
                    <a:pt x="3869" y="542"/>
                  </a:cubicBezTo>
                  <a:cubicBezTo>
                    <a:pt x="4014" y="604"/>
                    <a:pt x="4154" y="683"/>
                    <a:pt x="4282" y="774"/>
                  </a:cubicBezTo>
                  <a:cubicBezTo>
                    <a:pt x="4349" y="819"/>
                    <a:pt x="4406" y="871"/>
                    <a:pt x="4469" y="917"/>
                  </a:cubicBezTo>
                  <a:cubicBezTo>
                    <a:pt x="4531" y="970"/>
                    <a:pt x="4597" y="1035"/>
                    <a:pt x="4661" y="1094"/>
                  </a:cubicBezTo>
                  <a:cubicBezTo>
                    <a:pt x="4824" y="1256"/>
                    <a:pt x="4969" y="1456"/>
                    <a:pt x="5074" y="1673"/>
                  </a:cubicBezTo>
                  <a:lnTo>
                    <a:pt x="5074" y="1673"/>
                  </a:lnTo>
                  <a:cubicBezTo>
                    <a:pt x="4946" y="1691"/>
                    <a:pt x="4817" y="1716"/>
                    <a:pt x="4688" y="1747"/>
                  </a:cubicBezTo>
                  <a:cubicBezTo>
                    <a:pt x="4359" y="1822"/>
                    <a:pt x="4032" y="1955"/>
                    <a:pt x="3715" y="2131"/>
                  </a:cubicBezTo>
                  <a:cubicBezTo>
                    <a:pt x="3394" y="2301"/>
                    <a:pt x="3085" y="2541"/>
                    <a:pt x="2847" y="2857"/>
                  </a:cubicBezTo>
                  <a:cubicBezTo>
                    <a:pt x="2730" y="3019"/>
                    <a:pt x="2634" y="3196"/>
                    <a:pt x="2562" y="3381"/>
                  </a:cubicBezTo>
                  <a:cubicBezTo>
                    <a:pt x="2492" y="3570"/>
                    <a:pt x="2453" y="3772"/>
                    <a:pt x="2435" y="3975"/>
                  </a:cubicBezTo>
                  <a:cubicBezTo>
                    <a:pt x="2405" y="4381"/>
                    <a:pt x="2464" y="4806"/>
                    <a:pt x="2665" y="5196"/>
                  </a:cubicBezTo>
                  <a:cubicBezTo>
                    <a:pt x="2719" y="5293"/>
                    <a:pt x="2782" y="5386"/>
                    <a:pt x="2854" y="5470"/>
                  </a:cubicBezTo>
                  <a:cubicBezTo>
                    <a:pt x="2894" y="5510"/>
                    <a:pt x="2932" y="5553"/>
                    <a:pt x="2974" y="5590"/>
                  </a:cubicBezTo>
                  <a:lnTo>
                    <a:pt x="3042" y="5644"/>
                  </a:lnTo>
                  <a:lnTo>
                    <a:pt x="3076" y="5671"/>
                  </a:lnTo>
                  <a:cubicBezTo>
                    <a:pt x="3074" y="5670"/>
                    <a:pt x="3073" y="5669"/>
                    <a:pt x="3073" y="5669"/>
                  </a:cubicBezTo>
                  <a:lnTo>
                    <a:pt x="3073" y="5669"/>
                  </a:lnTo>
                  <a:cubicBezTo>
                    <a:pt x="3072" y="5669"/>
                    <a:pt x="3105" y="5690"/>
                    <a:pt x="3104" y="5690"/>
                  </a:cubicBezTo>
                  <a:cubicBezTo>
                    <a:pt x="3104" y="5690"/>
                    <a:pt x="3104" y="5690"/>
                    <a:pt x="3104" y="5690"/>
                  </a:cubicBezTo>
                  <a:lnTo>
                    <a:pt x="3104" y="5690"/>
                  </a:lnTo>
                  <a:lnTo>
                    <a:pt x="3112" y="5695"/>
                  </a:lnTo>
                  <a:lnTo>
                    <a:pt x="3127" y="5702"/>
                  </a:lnTo>
                  <a:cubicBezTo>
                    <a:pt x="3172" y="5726"/>
                    <a:pt x="3195" y="5747"/>
                    <a:pt x="3278" y="5775"/>
                  </a:cubicBezTo>
                  <a:cubicBezTo>
                    <a:pt x="3314" y="5787"/>
                    <a:pt x="3349" y="5799"/>
                    <a:pt x="3384" y="5809"/>
                  </a:cubicBezTo>
                  <a:cubicBezTo>
                    <a:pt x="3417" y="5816"/>
                    <a:pt x="3448" y="5818"/>
                    <a:pt x="3480" y="5822"/>
                  </a:cubicBezTo>
                  <a:cubicBezTo>
                    <a:pt x="3513" y="5826"/>
                    <a:pt x="3545" y="5828"/>
                    <a:pt x="3578" y="5828"/>
                  </a:cubicBezTo>
                  <a:cubicBezTo>
                    <a:pt x="3670" y="5828"/>
                    <a:pt x="3759" y="5813"/>
                    <a:pt x="3841" y="5792"/>
                  </a:cubicBezTo>
                  <a:cubicBezTo>
                    <a:pt x="4289" y="5664"/>
                    <a:pt x="4595" y="5368"/>
                    <a:pt x="4846" y="5059"/>
                  </a:cubicBezTo>
                  <a:cubicBezTo>
                    <a:pt x="5092" y="4744"/>
                    <a:pt x="5278" y="4395"/>
                    <a:pt x="5429" y="4036"/>
                  </a:cubicBezTo>
                  <a:cubicBezTo>
                    <a:pt x="5507" y="3857"/>
                    <a:pt x="5568" y="3672"/>
                    <a:pt x="5632" y="3485"/>
                  </a:cubicBezTo>
                  <a:cubicBezTo>
                    <a:pt x="5695" y="3300"/>
                    <a:pt x="5752" y="3109"/>
                    <a:pt x="5784" y="2910"/>
                  </a:cubicBezTo>
                  <a:cubicBezTo>
                    <a:pt x="5838" y="2593"/>
                    <a:pt x="5811" y="2262"/>
                    <a:pt x="5717" y="1953"/>
                  </a:cubicBezTo>
                  <a:lnTo>
                    <a:pt x="5717" y="1953"/>
                  </a:lnTo>
                  <a:cubicBezTo>
                    <a:pt x="5841" y="1959"/>
                    <a:pt x="5967" y="1979"/>
                    <a:pt x="6088" y="1990"/>
                  </a:cubicBezTo>
                  <a:cubicBezTo>
                    <a:pt x="6230" y="1996"/>
                    <a:pt x="6362" y="2033"/>
                    <a:pt x="6492" y="2065"/>
                  </a:cubicBezTo>
                  <a:cubicBezTo>
                    <a:pt x="7010" y="2189"/>
                    <a:pt x="7428" y="2436"/>
                    <a:pt x="7709" y="2748"/>
                  </a:cubicBezTo>
                  <a:cubicBezTo>
                    <a:pt x="7989" y="3059"/>
                    <a:pt x="8131" y="3416"/>
                    <a:pt x="8215" y="3714"/>
                  </a:cubicBezTo>
                  <a:cubicBezTo>
                    <a:pt x="8277" y="3949"/>
                    <a:pt x="8314" y="4190"/>
                    <a:pt x="8326" y="4434"/>
                  </a:cubicBezTo>
                  <a:cubicBezTo>
                    <a:pt x="8328" y="4519"/>
                    <a:pt x="8331" y="4584"/>
                    <a:pt x="8329" y="4626"/>
                  </a:cubicBezTo>
                  <a:cubicBezTo>
                    <a:pt x="8328" y="4670"/>
                    <a:pt x="8328" y="4692"/>
                    <a:pt x="8328" y="4692"/>
                  </a:cubicBezTo>
                  <a:lnTo>
                    <a:pt x="8326" y="4699"/>
                  </a:lnTo>
                  <a:cubicBezTo>
                    <a:pt x="8325" y="4758"/>
                    <a:pt x="8369" y="4807"/>
                    <a:pt x="8427" y="4813"/>
                  </a:cubicBezTo>
                  <a:cubicBezTo>
                    <a:pt x="8431" y="4813"/>
                    <a:pt x="8434" y="4813"/>
                    <a:pt x="8438" y="4813"/>
                  </a:cubicBezTo>
                  <a:cubicBezTo>
                    <a:pt x="8492" y="4813"/>
                    <a:pt x="8539" y="4774"/>
                    <a:pt x="8547" y="4719"/>
                  </a:cubicBezTo>
                  <a:lnTo>
                    <a:pt x="8559" y="4648"/>
                  </a:lnTo>
                  <a:cubicBezTo>
                    <a:pt x="8566" y="4599"/>
                    <a:pt x="8573" y="4529"/>
                    <a:pt x="8579" y="4438"/>
                  </a:cubicBezTo>
                  <a:cubicBezTo>
                    <a:pt x="8595" y="4171"/>
                    <a:pt x="8575" y="3905"/>
                    <a:pt x="8523" y="3643"/>
                  </a:cubicBezTo>
                  <a:cubicBezTo>
                    <a:pt x="8456" y="3305"/>
                    <a:pt x="8312" y="2887"/>
                    <a:pt x="7987" y="2505"/>
                  </a:cubicBezTo>
                  <a:cubicBezTo>
                    <a:pt x="7671" y="2118"/>
                    <a:pt x="7154" y="1820"/>
                    <a:pt x="6570" y="1710"/>
                  </a:cubicBezTo>
                  <a:cubicBezTo>
                    <a:pt x="6291" y="1658"/>
                    <a:pt x="5999" y="1628"/>
                    <a:pt x="5698" y="1628"/>
                  </a:cubicBezTo>
                  <a:cubicBezTo>
                    <a:pt x="5663" y="1628"/>
                    <a:pt x="5627" y="1629"/>
                    <a:pt x="5591" y="1630"/>
                  </a:cubicBezTo>
                  <a:lnTo>
                    <a:pt x="5591" y="1630"/>
                  </a:lnTo>
                  <a:cubicBezTo>
                    <a:pt x="5438" y="1301"/>
                    <a:pt x="5219" y="1007"/>
                    <a:pt x="4948" y="767"/>
                  </a:cubicBezTo>
                  <a:cubicBezTo>
                    <a:pt x="4427" y="291"/>
                    <a:pt x="3724" y="1"/>
                    <a:pt x="305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8"/>
            <p:cNvSpPr/>
            <p:nvPr/>
          </p:nvSpPr>
          <p:spPr>
            <a:xfrm>
              <a:off x="5603800" y="4459000"/>
              <a:ext cx="547700" cy="410625"/>
            </a:xfrm>
            <a:custGeom>
              <a:avLst/>
              <a:gdLst/>
              <a:ahLst/>
              <a:cxnLst/>
              <a:rect l="l" t="t" r="r" b="b"/>
              <a:pathLst>
                <a:path w="21908" h="16425" extrusionOk="0">
                  <a:moveTo>
                    <a:pt x="11730" y="0"/>
                  </a:moveTo>
                  <a:cubicBezTo>
                    <a:pt x="11680" y="0"/>
                    <a:pt x="11636" y="33"/>
                    <a:pt x="11622" y="83"/>
                  </a:cubicBezTo>
                  <a:cubicBezTo>
                    <a:pt x="11606" y="138"/>
                    <a:pt x="11636" y="196"/>
                    <a:pt x="11690" y="217"/>
                  </a:cubicBezTo>
                  <a:lnTo>
                    <a:pt x="13405" y="780"/>
                  </a:lnTo>
                  <a:lnTo>
                    <a:pt x="15371" y="1425"/>
                  </a:lnTo>
                  <a:cubicBezTo>
                    <a:pt x="16131" y="1670"/>
                    <a:pt x="16985" y="1958"/>
                    <a:pt x="17906" y="2291"/>
                  </a:cubicBezTo>
                  <a:cubicBezTo>
                    <a:pt x="18364" y="2459"/>
                    <a:pt x="18852" y="2614"/>
                    <a:pt x="19339" y="2795"/>
                  </a:cubicBezTo>
                  <a:lnTo>
                    <a:pt x="19704" y="2933"/>
                  </a:lnTo>
                  <a:lnTo>
                    <a:pt x="20078" y="3096"/>
                  </a:lnTo>
                  <a:cubicBezTo>
                    <a:pt x="20297" y="3194"/>
                    <a:pt x="20495" y="3355"/>
                    <a:pt x="20657" y="3559"/>
                  </a:cubicBezTo>
                  <a:cubicBezTo>
                    <a:pt x="20977" y="3972"/>
                    <a:pt x="21176" y="4509"/>
                    <a:pt x="21293" y="5070"/>
                  </a:cubicBezTo>
                  <a:cubicBezTo>
                    <a:pt x="21411" y="5633"/>
                    <a:pt x="21457" y="6227"/>
                    <a:pt x="21457" y="6831"/>
                  </a:cubicBezTo>
                  <a:cubicBezTo>
                    <a:pt x="21455" y="7445"/>
                    <a:pt x="21407" y="8058"/>
                    <a:pt x="21313" y="8664"/>
                  </a:cubicBezTo>
                  <a:cubicBezTo>
                    <a:pt x="21218" y="9279"/>
                    <a:pt x="21079" y="9890"/>
                    <a:pt x="20924" y="10500"/>
                  </a:cubicBezTo>
                  <a:cubicBezTo>
                    <a:pt x="20845" y="10804"/>
                    <a:pt x="20759" y="11109"/>
                    <a:pt x="20639" y="11401"/>
                  </a:cubicBezTo>
                  <a:cubicBezTo>
                    <a:pt x="20526" y="11686"/>
                    <a:pt x="20356" y="11970"/>
                    <a:pt x="20180" y="12239"/>
                  </a:cubicBezTo>
                  <a:cubicBezTo>
                    <a:pt x="19830" y="12783"/>
                    <a:pt x="19424" y="13290"/>
                    <a:pt x="18960" y="13732"/>
                  </a:cubicBezTo>
                  <a:cubicBezTo>
                    <a:pt x="18497" y="14173"/>
                    <a:pt x="17987" y="14559"/>
                    <a:pt x="17434" y="14865"/>
                  </a:cubicBezTo>
                  <a:cubicBezTo>
                    <a:pt x="16883" y="15176"/>
                    <a:pt x="16287" y="15395"/>
                    <a:pt x="15679" y="15554"/>
                  </a:cubicBezTo>
                  <a:cubicBezTo>
                    <a:pt x="14814" y="15782"/>
                    <a:pt x="13931" y="15825"/>
                    <a:pt x="13060" y="15825"/>
                  </a:cubicBezTo>
                  <a:cubicBezTo>
                    <a:pt x="12700" y="15825"/>
                    <a:pt x="12342" y="15818"/>
                    <a:pt x="11988" y="15813"/>
                  </a:cubicBezTo>
                  <a:cubicBezTo>
                    <a:pt x="11379" y="15798"/>
                    <a:pt x="10789" y="15794"/>
                    <a:pt x="10193" y="15742"/>
                  </a:cubicBezTo>
                  <a:cubicBezTo>
                    <a:pt x="9621" y="15697"/>
                    <a:pt x="9054" y="15608"/>
                    <a:pt x="8495" y="15476"/>
                  </a:cubicBezTo>
                  <a:cubicBezTo>
                    <a:pt x="8220" y="15420"/>
                    <a:pt x="7955" y="15345"/>
                    <a:pt x="7691" y="15280"/>
                  </a:cubicBezTo>
                  <a:cubicBezTo>
                    <a:pt x="7432" y="15199"/>
                    <a:pt x="7174" y="15126"/>
                    <a:pt x="6926" y="15038"/>
                  </a:cubicBezTo>
                  <a:cubicBezTo>
                    <a:pt x="6426" y="14873"/>
                    <a:pt x="5954" y="14683"/>
                    <a:pt x="5509" y="14486"/>
                  </a:cubicBezTo>
                  <a:cubicBezTo>
                    <a:pt x="4616" y="14095"/>
                    <a:pt x="3835" y="13659"/>
                    <a:pt x="3163" y="13244"/>
                  </a:cubicBezTo>
                  <a:cubicBezTo>
                    <a:pt x="2585" y="12881"/>
                    <a:pt x="2030" y="12482"/>
                    <a:pt x="1503" y="12049"/>
                  </a:cubicBezTo>
                  <a:cubicBezTo>
                    <a:pt x="1065" y="11687"/>
                    <a:pt x="741" y="11383"/>
                    <a:pt x="526" y="11165"/>
                  </a:cubicBezTo>
                  <a:cubicBezTo>
                    <a:pt x="313" y="10948"/>
                    <a:pt x="213" y="10826"/>
                    <a:pt x="213" y="10826"/>
                  </a:cubicBezTo>
                  <a:lnTo>
                    <a:pt x="212" y="10826"/>
                  </a:lnTo>
                  <a:cubicBezTo>
                    <a:pt x="190" y="10799"/>
                    <a:pt x="158" y="10786"/>
                    <a:pt x="126" y="10786"/>
                  </a:cubicBezTo>
                  <a:cubicBezTo>
                    <a:pt x="102" y="10786"/>
                    <a:pt x="78" y="10793"/>
                    <a:pt x="57" y="10809"/>
                  </a:cubicBezTo>
                  <a:cubicBezTo>
                    <a:pt x="10" y="10845"/>
                    <a:pt x="0" y="10913"/>
                    <a:pt x="35" y="10962"/>
                  </a:cubicBezTo>
                  <a:lnTo>
                    <a:pt x="36" y="10963"/>
                  </a:lnTo>
                  <a:cubicBezTo>
                    <a:pt x="36" y="10963"/>
                    <a:pt x="136" y="11102"/>
                    <a:pt x="341" y="11337"/>
                  </a:cubicBezTo>
                  <a:cubicBezTo>
                    <a:pt x="637" y="11675"/>
                    <a:pt x="955" y="11994"/>
                    <a:pt x="1293" y="12291"/>
                  </a:cubicBezTo>
                  <a:cubicBezTo>
                    <a:pt x="1726" y="12680"/>
                    <a:pt x="2283" y="13118"/>
                    <a:pt x="2962" y="13558"/>
                  </a:cubicBezTo>
                  <a:cubicBezTo>
                    <a:pt x="3321" y="13795"/>
                    <a:pt x="3692" y="14012"/>
                    <a:pt x="4073" y="14211"/>
                  </a:cubicBezTo>
                  <a:cubicBezTo>
                    <a:pt x="4476" y="14421"/>
                    <a:pt x="4904" y="14634"/>
                    <a:pt x="5366" y="14817"/>
                  </a:cubicBezTo>
                  <a:cubicBezTo>
                    <a:pt x="6287" y="15199"/>
                    <a:pt x="7319" y="15517"/>
                    <a:pt x="8426" y="15775"/>
                  </a:cubicBezTo>
                  <a:cubicBezTo>
                    <a:pt x="8981" y="15905"/>
                    <a:pt x="9555" y="16003"/>
                    <a:pt x="10144" y="16121"/>
                  </a:cubicBezTo>
                  <a:cubicBezTo>
                    <a:pt x="10435" y="16178"/>
                    <a:pt x="10733" y="16231"/>
                    <a:pt x="11037" y="16277"/>
                  </a:cubicBezTo>
                  <a:cubicBezTo>
                    <a:pt x="11340" y="16325"/>
                    <a:pt x="11646" y="16369"/>
                    <a:pt x="11958" y="16390"/>
                  </a:cubicBezTo>
                  <a:cubicBezTo>
                    <a:pt x="12230" y="16414"/>
                    <a:pt x="12504" y="16425"/>
                    <a:pt x="12780" y="16425"/>
                  </a:cubicBezTo>
                  <a:cubicBezTo>
                    <a:pt x="13775" y="16425"/>
                    <a:pt x="14796" y="16278"/>
                    <a:pt x="15803" y="16026"/>
                  </a:cubicBezTo>
                  <a:cubicBezTo>
                    <a:pt x="16443" y="15850"/>
                    <a:pt x="17076" y="15607"/>
                    <a:pt x="17661" y="15266"/>
                  </a:cubicBezTo>
                  <a:cubicBezTo>
                    <a:pt x="18249" y="14934"/>
                    <a:pt x="18780" y="14499"/>
                    <a:pt x="19238" y="14005"/>
                  </a:cubicBezTo>
                  <a:cubicBezTo>
                    <a:pt x="19695" y="13510"/>
                    <a:pt x="20087" y="12966"/>
                    <a:pt x="20445" y="12411"/>
                  </a:cubicBezTo>
                  <a:cubicBezTo>
                    <a:pt x="20619" y="12128"/>
                    <a:pt x="20803" y="11860"/>
                    <a:pt x="20967" y="11557"/>
                  </a:cubicBezTo>
                  <a:cubicBezTo>
                    <a:pt x="21127" y="11263"/>
                    <a:pt x="21266" y="10957"/>
                    <a:pt x="21383" y="10643"/>
                  </a:cubicBezTo>
                  <a:cubicBezTo>
                    <a:pt x="21613" y="10019"/>
                    <a:pt x="21732" y="9370"/>
                    <a:pt x="21806" y="8729"/>
                  </a:cubicBezTo>
                  <a:cubicBezTo>
                    <a:pt x="21880" y="8097"/>
                    <a:pt x="21908" y="7460"/>
                    <a:pt x="21890" y="6824"/>
                  </a:cubicBezTo>
                  <a:cubicBezTo>
                    <a:pt x="21871" y="6198"/>
                    <a:pt x="21805" y="5580"/>
                    <a:pt x="21666" y="4987"/>
                  </a:cubicBezTo>
                  <a:cubicBezTo>
                    <a:pt x="21524" y="4397"/>
                    <a:pt x="21323" y="3814"/>
                    <a:pt x="20950" y="3330"/>
                  </a:cubicBezTo>
                  <a:cubicBezTo>
                    <a:pt x="20765" y="3089"/>
                    <a:pt x="20532" y="2876"/>
                    <a:pt x="20257" y="2733"/>
                  </a:cubicBezTo>
                  <a:lnTo>
                    <a:pt x="19898" y="2538"/>
                  </a:lnTo>
                  <a:lnTo>
                    <a:pt x="19525" y="2361"/>
                  </a:lnTo>
                  <a:cubicBezTo>
                    <a:pt x="19277" y="2243"/>
                    <a:pt x="19036" y="2146"/>
                    <a:pt x="18797" y="2042"/>
                  </a:cubicBezTo>
                  <a:cubicBezTo>
                    <a:pt x="18557" y="1949"/>
                    <a:pt x="18321" y="1857"/>
                    <a:pt x="18087" y="1777"/>
                  </a:cubicBezTo>
                  <a:cubicBezTo>
                    <a:pt x="17148" y="1458"/>
                    <a:pt x="16281" y="1198"/>
                    <a:pt x="15512" y="972"/>
                  </a:cubicBezTo>
                  <a:cubicBezTo>
                    <a:pt x="14740" y="751"/>
                    <a:pt x="14064" y="573"/>
                    <a:pt x="13509" y="426"/>
                  </a:cubicBezTo>
                  <a:cubicBezTo>
                    <a:pt x="12393" y="142"/>
                    <a:pt x="11749" y="2"/>
                    <a:pt x="11749" y="2"/>
                  </a:cubicBezTo>
                  <a:cubicBezTo>
                    <a:pt x="11743" y="1"/>
                    <a:pt x="11736" y="0"/>
                    <a:pt x="1173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8"/>
            <p:cNvSpPr/>
            <p:nvPr/>
          </p:nvSpPr>
          <p:spPr>
            <a:xfrm>
              <a:off x="6125375" y="4451200"/>
              <a:ext cx="95175" cy="105700"/>
            </a:xfrm>
            <a:custGeom>
              <a:avLst/>
              <a:gdLst/>
              <a:ahLst/>
              <a:cxnLst/>
              <a:rect l="l" t="t" r="r" b="b"/>
              <a:pathLst>
                <a:path w="3807" h="4228" extrusionOk="0">
                  <a:moveTo>
                    <a:pt x="3591" y="1"/>
                  </a:moveTo>
                  <a:cubicBezTo>
                    <a:pt x="3527" y="1"/>
                    <a:pt x="3463" y="40"/>
                    <a:pt x="3445" y="116"/>
                  </a:cubicBezTo>
                  <a:lnTo>
                    <a:pt x="3442" y="127"/>
                  </a:lnTo>
                  <a:cubicBezTo>
                    <a:pt x="3424" y="207"/>
                    <a:pt x="3412" y="286"/>
                    <a:pt x="3404" y="367"/>
                  </a:cubicBezTo>
                  <a:cubicBezTo>
                    <a:pt x="3398" y="442"/>
                    <a:pt x="3377" y="531"/>
                    <a:pt x="3366" y="634"/>
                  </a:cubicBezTo>
                  <a:cubicBezTo>
                    <a:pt x="3360" y="689"/>
                    <a:pt x="3351" y="742"/>
                    <a:pt x="3341" y="796"/>
                  </a:cubicBezTo>
                  <a:cubicBezTo>
                    <a:pt x="3331" y="852"/>
                    <a:pt x="3327" y="913"/>
                    <a:pt x="3312" y="974"/>
                  </a:cubicBezTo>
                  <a:cubicBezTo>
                    <a:pt x="3288" y="1096"/>
                    <a:pt x="3270" y="1230"/>
                    <a:pt x="3250" y="1376"/>
                  </a:cubicBezTo>
                  <a:cubicBezTo>
                    <a:pt x="3225" y="1519"/>
                    <a:pt x="3195" y="1673"/>
                    <a:pt x="3125" y="1818"/>
                  </a:cubicBezTo>
                  <a:cubicBezTo>
                    <a:pt x="3090" y="1891"/>
                    <a:pt x="3049" y="1962"/>
                    <a:pt x="3006" y="2031"/>
                  </a:cubicBezTo>
                  <a:cubicBezTo>
                    <a:pt x="2960" y="2099"/>
                    <a:pt x="2907" y="2165"/>
                    <a:pt x="2854" y="2229"/>
                  </a:cubicBezTo>
                  <a:cubicBezTo>
                    <a:pt x="2741" y="2355"/>
                    <a:pt x="2621" y="2474"/>
                    <a:pt x="2494" y="2587"/>
                  </a:cubicBezTo>
                  <a:cubicBezTo>
                    <a:pt x="2251" y="2812"/>
                    <a:pt x="1983" y="3010"/>
                    <a:pt x="1698" y="3178"/>
                  </a:cubicBezTo>
                  <a:cubicBezTo>
                    <a:pt x="1564" y="3254"/>
                    <a:pt x="1424" y="3318"/>
                    <a:pt x="1280" y="3372"/>
                  </a:cubicBezTo>
                  <a:cubicBezTo>
                    <a:pt x="1143" y="3425"/>
                    <a:pt x="1014" y="3474"/>
                    <a:pt x="898" y="3528"/>
                  </a:cubicBezTo>
                  <a:cubicBezTo>
                    <a:pt x="665" y="3634"/>
                    <a:pt x="472" y="3729"/>
                    <a:pt x="335" y="3803"/>
                  </a:cubicBezTo>
                  <a:cubicBezTo>
                    <a:pt x="264" y="3841"/>
                    <a:pt x="193" y="3882"/>
                    <a:pt x="124" y="3927"/>
                  </a:cubicBezTo>
                  <a:lnTo>
                    <a:pt x="117" y="3931"/>
                  </a:lnTo>
                  <a:cubicBezTo>
                    <a:pt x="1" y="4011"/>
                    <a:pt x="41" y="4192"/>
                    <a:pt x="180" y="4215"/>
                  </a:cubicBezTo>
                  <a:cubicBezTo>
                    <a:pt x="239" y="4223"/>
                    <a:pt x="298" y="4227"/>
                    <a:pt x="357" y="4227"/>
                  </a:cubicBezTo>
                  <a:cubicBezTo>
                    <a:pt x="388" y="4227"/>
                    <a:pt x="419" y="4226"/>
                    <a:pt x="449" y="4224"/>
                  </a:cubicBezTo>
                  <a:cubicBezTo>
                    <a:pt x="679" y="4210"/>
                    <a:pt x="904" y="4164"/>
                    <a:pt x="1121" y="4088"/>
                  </a:cubicBezTo>
                  <a:cubicBezTo>
                    <a:pt x="1265" y="4035"/>
                    <a:pt x="1403" y="3970"/>
                    <a:pt x="1534" y="3889"/>
                  </a:cubicBezTo>
                  <a:cubicBezTo>
                    <a:pt x="1673" y="3805"/>
                    <a:pt x="1819" y="3714"/>
                    <a:pt x="1966" y="3615"/>
                  </a:cubicBezTo>
                  <a:cubicBezTo>
                    <a:pt x="2121" y="3518"/>
                    <a:pt x="2269" y="3411"/>
                    <a:pt x="2410" y="3296"/>
                  </a:cubicBezTo>
                  <a:cubicBezTo>
                    <a:pt x="2554" y="3176"/>
                    <a:pt x="2696" y="3047"/>
                    <a:pt x="2819" y="2901"/>
                  </a:cubicBezTo>
                  <a:cubicBezTo>
                    <a:pt x="2946" y="2758"/>
                    <a:pt x="3050" y="2595"/>
                    <a:pt x="3145" y="2435"/>
                  </a:cubicBezTo>
                  <a:cubicBezTo>
                    <a:pt x="3239" y="2273"/>
                    <a:pt x="3322" y="2111"/>
                    <a:pt x="3403" y="1954"/>
                  </a:cubicBezTo>
                  <a:cubicBezTo>
                    <a:pt x="3479" y="1795"/>
                    <a:pt x="3567" y="1646"/>
                    <a:pt x="3636" y="1495"/>
                  </a:cubicBezTo>
                  <a:cubicBezTo>
                    <a:pt x="3666" y="1418"/>
                    <a:pt x="3702" y="1345"/>
                    <a:pt x="3725" y="1271"/>
                  </a:cubicBezTo>
                  <a:cubicBezTo>
                    <a:pt x="3746" y="1196"/>
                    <a:pt x="3760" y="1123"/>
                    <a:pt x="3775" y="1052"/>
                  </a:cubicBezTo>
                  <a:cubicBezTo>
                    <a:pt x="3795" y="923"/>
                    <a:pt x="3805" y="794"/>
                    <a:pt x="3806" y="663"/>
                  </a:cubicBezTo>
                  <a:cubicBezTo>
                    <a:pt x="3801" y="547"/>
                    <a:pt x="3801" y="446"/>
                    <a:pt x="3787" y="364"/>
                  </a:cubicBezTo>
                  <a:cubicBezTo>
                    <a:pt x="3774" y="279"/>
                    <a:pt x="3757" y="193"/>
                    <a:pt x="3734" y="109"/>
                  </a:cubicBezTo>
                  <a:cubicBezTo>
                    <a:pt x="3714" y="37"/>
                    <a:pt x="3653" y="1"/>
                    <a:pt x="359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8"/>
            <p:cNvSpPr/>
            <p:nvPr/>
          </p:nvSpPr>
          <p:spPr>
            <a:xfrm>
              <a:off x="6179575" y="4387150"/>
              <a:ext cx="83000" cy="72475"/>
            </a:xfrm>
            <a:custGeom>
              <a:avLst/>
              <a:gdLst/>
              <a:ahLst/>
              <a:cxnLst/>
              <a:rect l="l" t="t" r="r" b="b"/>
              <a:pathLst>
                <a:path w="3320" h="2899" extrusionOk="0">
                  <a:moveTo>
                    <a:pt x="2852" y="1127"/>
                  </a:moveTo>
                  <a:cubicBezTo>
                    <a:pt x="2853" y="1127"/>
                    <a:pt x="2854" y="1127"/>
                    <a:pt x="2855" y="1127"/>
                  </a:cubicBezTo>
                  <a:cubicBezTo>
                    <a:pt x="2855" y="1128"/>
                    <a:pt x="2855" y="1128"/>
                    <a:pt x="2855" y="1128"/>
                  </a:cubicBezTo>
                  <a:cubicBezTo>
                    <a:pt x="2854" y="1128"/>
                    <a:pt x="2852" y="1127"/>
                    <a:pt x="2852" y="1127"/>
                  </a:cubicBezTo>
                  <a:close/>
                  <a:moveTo>
                    <a:pt x="1059" y="1384"/>
                  </a:moveTo>
                  <a:cubicBezTo>
                    <a:pt x="1061" y="1401"/>
                    <a:pt x="1061" y="1412"/>
                    <a:pt x="1057" y="1414"/>
                  </a:cubicBezTo>
                  <a:cubicBezTo>
                    <a:pt x="1057" y="1414"/>
                    <a:pt x="1057" y="1415"/>
                    <a:pt x="1057" y="1415"/>
                  </a:cubicBezTo>
                  <a:cubicBezTo>
                    <a:pt x="1056" y="1415"/>
                    <a:pt x="1054" y="1403"/>
                    <a:pt x="1059" y="1384"/>
                  </a:cubicBezTo>
                  <a:close/>
                  <a:moveTo>
                    <a:pt x="1966" y="390"/>
                  </a:moveTo>
                  <a:cubicBezTo>
                    <a:pt x="1973" y="390"/>
                    <a:pt x="1977" y="391"/>
                    <a:pt x="1981" y="391"/>
                  </a:cubicBezTo>
                  <a:cubicBezTo>
                    <a:pt x="1983" y="391"/>
                    <a:pt x="1985" y="391"/>
                    <a:pt x="1987" y="390"/>
                  </a:cubicBezTo>
                  <a:cubicBezTo>
                    <a:pt x="1995" y="390"/>
                    <a:pt x="2041" y="398"/>
                    <a:pt x="2039" y="398"/>
                  </a:cubicBezTo>
                  <a:cubicBezTo>
                    <a:pt x="2038" y="398"/>
                    <a:pt x="2038" y="398"/>
                    <a:pt x="2038" y="398"/>
                  </a:cubicBezTo>
                  <a:lnTo>
                    <a:pt x="2038" y="398"/>
                  </a:lnTo>
                  <a:cubicBezTo>
                    <a:pt x="2056" y="405"/>
                    <a:pt x="2071" y="410"/>
                    <a:pt x="2079" y="423"/>
                  </a:cubicBezTo>
                  <a:cubicBezTo>
                    <a:pt x="2098" y="440"/>
                    <a:pt x="2117" y="482"/>
                    <a:pt x="2127" y="548"/>
                  </a:cubicBezTo>
                  <a:cubicBezTo>
                    <a:pt x="2146" y="672"/>
                    <a:pt x="2126" y="837"/>
                    <a:pt x="2082" y="994"/>
                  </a:cubicBezTo>
                  <a:lnTo>
                    <a:pt x="2082" y="994"/>
                  </a:lnTo>
                  <a:cubicBezTo>
                    <a:pt x="2032" y="1037"/>
                    <a:pt x="1984" y="1083"/>
                    <a:pt x="1939" y="1131"/>
                  </a:cubicBezTo>
                  <a:cubicBezTo>
                    <a:pt x="1863" y="1214"/>
                    <a:pt x="1791" y="1302"/>
                    <a:pt x="1726" y="1393"/>
                  </a:cubicBezTo>
                  <a:cubicBezTo>
                    <a:pt x="1692" y="1443"/>
                    <a:pt x="1661" y="1493"/>
                    <a:pt x="1634" y="1546"/>
                  </a:cubicBezTo>
                  <a:cubicBezTo>
                    <a:pt x="1598" y="1608"/>
                    <a:pt x="1574" y="1675"/>
                    <a:pt x="1562" y="1745"/>
                  </a:cubicBezTo>
                  <a:cubicBezTo>
                    <a:pt x="1554" y="1802"/>
                    <a:pt x="1561" y="1859"/>
                    <a:pt x="1586" y="1910"/>
                  </a:cubicBezTo>
                  <a:cubicBezTo>
                    <a:pt x="1615" y="1974"/>
                    <a:pt x="1672" y="2014"/>
                    <a:pt x="1719" y="2038"/>
                  </a:cubicBezTo>
                  <a:lnTo>
                    <a:pt x="1762" y="2052"/>
                  </a:lnTo>
                  <a:cubicBezTo>
                    <a:pt x="1769" y="2055"/>
                    <a:pt x="1777" y="2057"/>
                    <a:pt x="1784" y="2058"/>
                  </a:cubicBezTo>
                  <a:cubicBezTo>
                    <a:pt x="1800" y="2061"/>
                    <a:pt x="1816" y="2062"/>
                    <a:pt x="1832" y="2062"/>
                  </a:cubicBezTo>
                  <a:cubicBezTo>
                    <a:pt x="1852" y="2062"/>
                    <a:pt x="1873" y="2060"/>
                    <a:pt x="1894" y="2056"/>
                  </a:cubicBezTo>
                  <a:cubicBezTo>
                    <a:pt x="1940" y="2048"/>
                    <a:pt x="1984" y="2031"/>
                    <a:pt x="2025" y="2006"/>
                  </a:cubicBezTo>
                  <a:cubicBezTo>
                    <a:pt x="2157" y="1925"/>
                    <a:pt x="2239" y="1837"/>
                    <a:pt x="2315" y="1745"/>
                  </a:cubicBezTo>
                  <a:cubicBezTo>
                    <a:pt x="2440" y="1585"/>
                    <a:pt x="2507" y="1405"/>
                    <a:pt x="2546" y="1221"/>
                  </a:cubicBezTo>
                  <a:lnTo>
                    <a:pt x="2546" y="1221"/>
                  </a:lnTo>
                  <a:cubicBezTo>
                    <a:pt x="2587" y="1200"/>
                    <a:pt x="2629" y="1181"/>
                    <a:pt x="2669" y="1166"/>
                  </a:cubicBezTo>
                  <a:cubicBezTo>
                    <a:pt x="2724" y="1144"/>
                    <a:pt x="2778" y="1130"/>
                    <a:pt x="2818" y="1127"/>
                  </a:cubicBezTo>
                  <a:lnTo>
                    <a:pt x="2818" y="1127"/>
                  </a:lnTo>
                  <a:cubicBezTo>
                    <a:pt x="2810" y="1167"/>
                    <a:pt x="2792" y="1225"/>
                    <a:pt x="2766" y="1275"/>
                  </a:cubicBezTo>
                  <a:cubicBezTo>
                    <a:pt x="2725" y="1351"/>
                    <a:pt x="2679" y="1423"/>
                    <a:pt x="2627" y="1492"/>
                  </a:cubicBezTo>
                  <a:cubicBezTo>
                    <a:pt x="2522" y="1633"/>
                    <a:pt x="2418" y="1775"/>
                    <a:pt x="2323" y="1922"/>
                  </a:cubicBezTo>
                  <a:cubicBezTo>
                    <a:pt x="2228" y="2069"/>
                    <a:pt x="2139" y="2228"/>
                    <a:pt x="2020" y="2350"/>
                  </a:cubicBezTo>
                  <a:cubicBezTo>
                    <a:pt x="1912" y="2465"/>
                    <a:pt x="1772" y="2548"/>
                    <a:pt x="1618" y="2586"/>
                  </a:cubicBezTo>
                  <a:cubicBezTo>
                    <a:pt x="1587" y="2593"/>
                    <a:pt x="1551" y="2597"/>
                    <a:pt x="1514" y="2597"/>
                  </a:cubicBezTo>
                  <a:cubicBezTo>
                    <a:pt x="1483" y="2597"/>
                    <a:pt x="1452" y="2594"/>
                    <a:pt x="1424" y="2586"/>
                  </a:cubicBezTo>
                  <a:cubicBezTo>
                    <a:pt x="1357" y="2567"/>
                    <a:pt x="1295" y="2539"/>
                    <a:pt x="1236" y="2504"/>
                  </a:cubicBezTo>
                  <a:cubicBezTo>
                    <a:pt x="1117" y="2428"/>
                    <a:pt x="1011" y="2332"/>
                    <a:pt x="921" y="2224"/>
                  </a:cubicBezTo>
                  <a:cubicBezTo>
                    <a:pt x="737" y="2010"/>
                    <a:pt x="603" y="1784"/>
                    <a:pt x="491" y="1581"/>
                  </a:cubicBezTo>
                  <a:cubicBezTo>
                    <a:pt x="380" y="1377"/>
                    <a:pt x="298" y="1190"/>
                    <a:pt x="265" y="1032"/>
                  </a:cubicBezTo>
                  <a:cubicBezTo>
                    <a:pt x="233" y="873"/>
                    <a:pt x="251" y="752"/>
                    <a:pt x="282" y="686"/>
                  </a:cubicBezTo>
                  <a:cubicBezTo>
                    <a:pt x="302" y="638"/>
                    <a:pt x="349" y="592"/>
                    <a:pt x="349" y="592"/>
                  </a:cubicBezTo>
                  <a:lnTo>
                    <a:pt x="349" y="592"/>
                  </a:lnTo>
                  <a:cubicBezTo>
                    <a:pt x="349" y="592"/>
                    <a:pt x="349" y="592"/>
                    <a:pt x="349" y="592"/>
                  </a:cubicBezTo>
                  <a:lnTo>
                    <a:pt x="341" y="600"/>
                  </a:lnTo>
                  <a:cubicBezTo>
                    <a:pt x="365" y="581"/>
                    <a:pt x="392" y="567"/>
                    <a:pt x="421" y="559"/>
                  </a:cubicBezTo>
                  <a:cubicBezTo>
                    <a:pt x="429" y="556"/>
                    <a:pt x="440" y="554"/>
                    <a:pt x="452" y="554"/>
                  </a:cubicBezTo>
                  <a:cubicBezTo>
                    <a:pt x="505" y="554"/>
                    <a:pt x="590" y="586"/>
                    <a:pt x="682" y="673"/>
                  </a:cubicBezTo>
                  <a:cubicBezTo>
                    <a:pt x="754" y="743"/>
                    <a:pt x="828" y="839"/>
                    <a:pt x="895" y="954"/>
                  </a:cubicBezTo>
                  <a:lnTo>
                    <a:pt x="895" y="954"/>
                  </a:lnTo>
                  <a:cubicBezTo>
                    <a:pt x="839" y="1067"/>
                    <a:pt x="800" y="1192"/>
                    <a:pt x="797" y="1351"/>
                  </a:cubicBezTo>
                  <a:cubicBezTo>
                    <a:pt x="800" y="1418"/>
                    <a:pt x="803" y="1483"/>
                    <a:pt x="848" y="1576"/>
                  </a:cubicBezTo>
                  <a:cubicBezTo>
                    <a:pt x="888" y="1668"/>
                    <a:pt x="1002" y="1766"/>
                    <a:pt x="1112" y="1786"/>
                  </a:cubicBezTo>
                  <a:cubicBezTo>
                    <a:pt x="1136" y="1790"/>
                    <a:pt x="1161" y="1793"/>
                    <a:pt x="1186" y="1796"/>
                  </a:cubicBezTo>
                  <a:lnTo>
                    <a:pt x="1195" y="1796"/>
                  </a:lnTo>
                  <a:cubicBezTo>
                    <a:pt x="1214" y="1795"/>
                    <a:pt x="1224" y="1795"/>
                    <a:pt x="1229" y="1794"/>
                  </a:cubicBezTo>
                  <a:lnTo>
                    <a:pt x="1229" y="1794"/>
                  </a:lnTo>
                  <a:cubicBezTo>
                    <a:pt x="1229" y="1795"/>
                    <a:pt x="1230" y="1795"/>
                    <a:pt x="1233" y="1795"/>
                  </a:cubicBezTo>
                  <a:lnTo>
                    <a:pt x="1239" y="1793"/>
                  </a:lnTo>
                  <a:lnTo>
                    <a:pt x="1252" y="1791"/>
                  </a:lnTo>
                  <a:lnTo>
                    <a:pt x="1273" y="1789"/>
                  </a:lnTo>
                  <a:cubicBezTo>
                    <a:pt x="1294" y="1785"/>
                    <a:pt x="1315" y="1780"/>
                    <a:pt x="1337" y="1772"/>
                  </a:cubicBezTo>
                  <a:cubicBezTo>
                    <a:pt x="1377" y="1759"/>
                    <a:pt x="1413" y="1738"/>
                    <a:pt x="1444" y="1710"/>
                  </a:cubicBezTo>
                  <a:cubicBezTo>
                    <a:pt x="1527" y="1636"/>
                    <a:pt x="1571" y="1527"/>
                    <a:pt x="1564" y="1417"/>
                  </a:cubicBezTo>
                  <a:cubicBezTo>
                    <a:pt x="1557" y="1280"/>
                    <a:pt x="1521" y="1205"/>
                    <a:pt x="1486" y="1130"/>
                  </a:cubicBezTo>
                  <a:cubicBezTo>
                    <a:pt x="1462" y="1084"/>
                    <a:pt x="1436" y="1039"/>
                    <a:pt x="1408" y="995"/>
                  </a:cubicBezTo>
                  <a:lnTo>
                    <a:pt x="1408" y="995"/>
                  </a:lnTo>
                  <a:cubicBezTo>
                    <a:pt x="1451" y="857"/>
                    <a:pt x="1514" y="710"/>
                    <a:pt x="1618" y="598"/>
                  </a:cubicBezTo>
                  <a:cubicBezTo>
                    <a:pt x="1719" y="490"/>
                    <a:pt x="1849" y="394"/>
                    <a:pt x="1960" y="390"/>
                  </a:cubicBezTo>
                  <a:cubicBezTo>
                    <a:pt x="1963" y="390"/>
                    <a:pt x="1965" y="390"/>
                    <a:pt x="1966" y="390"/>
                  </a:cubicBezTo>
                  <a:close/>
                  <a:moveTo>
                    <a:pt x="2022" y="1"/>
                  </a:moveTo>
                  <a:cubicBezTo>
                    <a:pt x="1985" y="1"/>
                    <a:pt x="1948" y="3"/>
                    <a:pt x="1912" y="9"/>
                  </a:cubicBezTo>
                  <a:cubicBezTo>
                    <a:pt x="1654" y="60"/>
                    <a:pt x="1484" y="201"/>
                    <a:pt x="1349" y="346"/>
                  </a:cubicBezTo>
                  <a:cubicBezTo>
                    <a:pt x="1260" y="439"/>
                    <a:pt x="1178" y="533"/>
                    <a:pt x="1103" y="630"/>
                  </a:cubicBezTo>
                  <a:lnTo>
                    <a:pt x="1103" y="630"/>
                  </a:lnTo>
                  <a:cubicBezTo>
                    <a:pt x="1022" y="553"/>
                    <a:pt x="939" y="490"/>
                    <a:pt x="857" y="438"/>
                  </a:cubicBezTo>
                  <a:cubicBezTo>
                    <a:pt x="736" y="357"/>
                    <a:pt x="597" y="311"/>
                    <a:pt x="478" y="311"/>
                  </a:cubicBezTo>
                  <a:cubicBezTo>
                    <a:pt x="432" y="311"/>
                    <a:pt x="390" y="317"/>
                    <a:pt x="353" y="331"/>
                  </a:cubicBezTo>
                  <a:cubicBezTo>
                    <a:pt x="227" y="380"/>
                    <a:pt x="190" y="441"/>
                    <a:pt x="185" y="441"/>
                  </a:cubicBezTo>
                  <a:cubicBezTo>
                    <a:pt x="185" y="441"/>
                    <a:pt x="185" y="441"/>
                    <a:pt x="185" y="440"/>
                  </a:cubicBezTo>
                  <a:lnTo>
                    <a:pt x="179" y="447"/>
                  </a:lnTo>
                  <a:cubicBezTo>
                    <a:pt x="181" y="451"/>
                    <a:pt x="145" y="469"/>
                    <a:pt x="83" y="593"/>
                  </a:cubicBezTo>
                  <a:cubicBezTo>
                    <a:pt x="32" y="701"/>
                    <a:pt x="0" y="864"/>
                    <a:pt x="10" y="1061"/>
                  </a:cubicBezTo>
                  <a:cubicBezTo>
                    <a:pt x="20" y="1293"/>
                    <a:pt x="71" y="1522"/>
                    <a:pt x="159" y="1737"/>
                  </a:cubicBezTo>
                  <a:cubicBezTo>
                    <a:pt x="275" y="2013"/>
                    <a:pt x="444" y="2263"/>
                    <a:pt x="657" y="2474"/>
                  </a:cubicBezTo>
                  <a:cubicBezTo>
                    <a:pt x="782" y="2599"/>
                    <a:pt x="926" y="2704"/>
                    <a:pt x="1083" y="2788"/>
                  </a:cubicBezTo>
                  <a:cubicBezTo>
                    <a:pt x="1208" y="2851"/>
                    <a:pt x="1355" y="2898"/>
                    <a:pt x="1512" y="2898"/>
                  </a:cubicBezTo>
                  <a:cubicBezTo>
                    <a:pt x="1568" y="2898"/>
                    <a:pt x="1625" y="2892"/>
                    <a:pt x="1682" y="2879"/>
                  </a:cubicBezTo>
                  <a:cubicBezTo>
                    <a:pt x="1891" y="2837"/>
                    <a:pt x="2061" y="2732"/>
                    <a:pt x="2237" y="2637"/>
                  </a:cubicBezTo>
                  <a:cubicBezTo>
                    <a:pt x="2413" y="2538"/>
                    <a:pt x="2594" y="2433"/>
                    <a:pt x="2751" y="2291"/>
                  </a:cubicBezTo>
                  <a:cubicBezTo>
                    <a:pt x="2909" y="2148"/>
                    <a:pt x="3035" y="1972"/>
                    <a:pt x="3124" y="1777"/>
                  </a:cubicBezTo>
                  <a:cubicBezTo>
                    <a:pt x="3172" y="1674"/>
                    <a:pt x="3212" y="1569"/>
                    <a:pt x="3247" y="1461"/>
                  </a:cubicBezTo>
                  <a:cubicBezTo>
                    <a:pt x="3279" y="1346"/>
                    <a:pt x="3320" y="1236"/>
                    <a:pt x="3313" y="1064"/>
                  </a:cubicBezTo>
                  <a:cubicBezTo>
                    <a:pt x="3310" y="986"/>
                    <a:pt x="3284" y="860"/>
                    <a:pt x="3182" y="765"/>
                  </a:cubicBezTo>
                  <a:cubicBezTo>
                    <a:pt x="3159" y="742"/>
                    <a:pt x="3132" y="723"/>
                    <a:pt x="3103" y="708"/>
                  </a:cubicBezTo>
                  <a:lnTo>
                    <a:pt x="3081" y="696"/>
                  </a:lnTo>
                  <a:lnTo>
                    <a:pt x="3071" y="690"/>
                  </a:lnTo>
                  <a:cubicBezTo>
                    <a:pt x="3062" y="686"/>
                    <a:pt x="3053" y="682"/>
                    <a:pt x="3043" y="680"/>
                  </a:cubicBezTo>
                  <a:lnTo>
                    <a:pt x="3025" y="674"/>
                  </a:lnTo>
                  <a:cubicBezTo>
                    <a:pt x="2983" y="662"/>
                    <a:pt x="2939" y="653"/>
                    <a:pt x="2896" y="649"/>
                  </a:cubicBezTo>
                  <a:cubicBezTo>
                    <a:pt x="2884" y="648"/>
                    <a:pt x="2873" y="648"/>
                    <a:pt x="2862" y="648"/>
                  </a:cubicBezTo>
                  <a:cubicBezTo>
                    <a:pt x="2759" y="648"/>
                    <a:pt x="2672" y="667"/>
                    <a:pt x="2593" y="693"/>
                  </a:cubicBezTo>
                  <a:lnTo>
                    <a:pt x="2593" y="693"/>
                  </a:lnTo>
                  <a:cubicBezTo>
                    <a:pt x="2589" y="613"/>
                    <a:pt x="2578" y="532"/>
                    <a:pt x="2557" y="447"/>
                  </a:cubicBezTo>
                  <a:cubicBezTo>
                    <a:pt x="2525" y="328"/>
                    <a:pt x="2460" y="186"/>
                    <a:pt x="2324" y="93"/>
                  </a:cubicBezTo>
                  <a:cubicBezTo>
                    <a:pt x="2259" y="45"/>
                    <a:pt x="2181" y="21"/>
                    <a:pt x="2110" y="7"/>
                  </a:cubicBezTo>
                  <a:cubicBezTo>
                    <a:pt x="2081" y="4"/>
                    <a:pt x="2051" y="2"/>
                    <a:pt x="202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8"/>
            <p:cNvSpPr/>
            <p:nvPr/>
          </p:nvSpPr>
          <p:spPr>
            <a:xfrm>
              <a:off x="5596000" y="4742300"/>
              <a:ext cx="28325" cy="201425"/>
            </a:xfrm>
            <a:custGeom>
              <a:avLst/>
              <a:gdLst/>
              <a:ahLst/>
              <a:cxnLst/>
              <a:rect l="l" t="t" r="r" b="b"/>
              <a:pathLst>
                <a:path w="1133" h="8057" extrusionOk="0">
                  <a:moveTo>
                    <a:pt x="975" y="1"/>
                  </a:moveTo>
                  <a:cubicBezTo>
                    <a:pt x="908" y="1"/>
                    <a:pt x="850" y="44"/>
                    <a:pt x="831" y="109"/>
                  </a:cubicBezTo>
                  <a:cubicBezTo>
                    <a:pt x="831" y="109"/>
                    <a:pt x="796" y="229"/>
                    <a:pt x="750" y="440"/>
                  </a:cubicBezTo>
                  <a:cubicBezTo>
                    <a:pt x="706" y="652"/>
                    <a:pt x="654" y="955"/>
                    <a:pt x="614" y="1321"/>
                  </a:cubicBezTo>
                  <a:cubicBezTo>
                    <a:pt x="593" y="1518"/>
                    <a:pt x="583" y="1717"/>
                    <a:pt x="585" y="1917"/>
                  </a:cubicBezTo>
                  <a:cubicBezTo>
                    <a:pt x="582" y="2128"/>
                    <a:pt x="588" y="2352"/>
                    <a:pt x="564" y="2582"/>
                  </a:cubicBezTo>
                  <a:cubicBezTo>
                    <a:pt x="525" y="3040"/>
                    <a:pt x="417" y="3523"/>
                    <a:pt x="347" y="4010"/>
                  </a:cubicBezTo>
                  <a:cubicBezTo>
                    <a:pt x="311" y="4253"/>
                    <a:pt x="287" y="4498"/>
                    <a:pt x="256" y="4737"/>
                  </a:cubicBezTo>
                  <a:cubicBezTo>
                    <a:pt x="229" y="4978"/>
                    <a:pt x="202" y="5215"/>
                    <a:pt x="176" y="5443"/>
                  </a:cubicBezTo>
                  <a:cubicBezTo>
                    <a:pt x="125" y="5901"/>
                    <a:pt x="35" y="6325"/>
                    <a:pt x="17" y="6695"/>
                  </a:cubicBezTo>
                  <a:cubicBezTo>
                    <a:pt x="0" y="6994"/>
                    <a:pt x="3" y="7294"/>
                    <a:pt x="28" y="7592"/>
                  </a:cubicBezTo>
                  <a:cubicBezTo>
                    <a:pt x="39" y="7708"/>
                    <a:pt x="55" y="7823"/>
                    <a:pt x="78" y="7937"/>
                  </a:cubicBezTo>
                  <a:cubicBezTo>
                    <a:pt x="89" y="7987"/>
                    <a:pt x="126" y="8029"/>
                    <a:pt x="174" y="8046"/>
                  </a:cubicBezTo>
                  <a:cubicBezTo>
                    <a:pt x="192" y="8053"/>
                    <a:pt x="210" y="8056"/>
                    <a:pt x="227" y="8056"/>
                  </a:cubicBezTo>
                  <a:cubicBezTo>
                    <a:pt x="289" y="8056"/>
                    <a:pt x="347" y="8018"/>
                    <a:pt x="369" y="7956"/>
                  </a:cubicBezTo>
                  <a:lnTo>
                    <a:pt x="370" y="7953"/>
                  </a:lnTo>
                  <a:cubicBezTo>
                    <a:pt x="408" y="7846"/>
                    <a:pt x="439" y="7735"/>
                    <a:pt x="464" y="7623"/>
                  </a:cubicBezTo>
                  <a:cubicBezTo>
                    <a:pt x="532" y="7335"/>
                    <a:pt x="584" y="7042"/>
                    <a:pt x="618" y="6747"/>
                  </a:cubicBezTo>
                  <a:cubicBezTo>
                    <a:pt x="664" y="6382"/>
                    <a:pt x="654" y="5951"/>
                    <a:pt x="688" y="5493"/>
                  </a:cubicBezTo>
                  <a:cubicBezTo>
                    <a:pt x="706" y="5263"/>
                    <a:pt x="726" y="5027"/>
                    <a:pt x="745" y="4786"/>
                  </a:cubicBezTo>
                  <a:cubicBezTo>
                    <a:pt x="761" y="4544"/>
                    <a:pt x="785" y="4301"/>
                    <a:pt x="797" y="4055"/>
                  </a:cubicBezTo>
                  <a:cubicBezTo>
                    <a:pt x="825" y="3565"/>
                    <a:pt x="816" y="3070"/>
                    <a:pt x="871" y="2613"/>
                  </a:cubicBezTo>
                  <a:cubicBezTo>
                    <a:pt x="894" y="2384"/>
                    <a:pt x="946" y="2165"/>
                    <a:pt x="987" y="1958"/>
                  </a:cubicBezTo>
                  <a:cubicBezTo>
                    <a:pt x="1029" y="1764"/>
                    <a:pt x="1061" y="1568"/>
                    <a:pt x="1081" y="1370"/>
                  </a:cubicBezTo>
                  <a:cubicBezTo>
                    <a:pt x="1117" y="1003"/>
                    <a:pt x="1132" y="697"/>
                    <a:pt x="1131" y="481"/>
                  </a:cubicBezTo>
                  <a:cubicBezTo>
                    <a:pt x="1130" y="265"/>
                    <a:pt x="1123" y="141"/>
                    <a:pt x="1123" y="141"/>
                  </a:cubicBezTo>
                  <a:cubicBezTo>
                    <a:pt x="1118" y="68"/>
                    <a:pt x="1062" y="9"/>
                    <a:pt x="991" y="1"/>
                  </a:cubicBezTo>
                  <a:cubicBezTo>
                    <a:pt x="985" y="1"/>
                    <a:pt x="980" y="1"/>
                    <a:pt x="97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8"/>
            <p:cNvSpPr/>
            <p:nvPr/>
          </p:nvSpPr>
          <p:spPr>
            <a:xfrm>
              <a:off x="5571075" y="4939725"/>
              <a:ext cx="33575" cy="19750"/>
            </a:xfrm>
            <a:custGeom>
              <a:avLst/>
              <a:gdLst/>
              <a:ahLst/>
              <a:cxnLst/>
              <a:rect l="l" t="t" r="r" b="b"/>
              <a:pathLst>
                <a:path w="1343" h="790" extrusionOk="0">
                  <a:moveTo>
                    <a:pt x="913" y="1"/>
                  </a:moveTo>
                  <a:cubicBezTo>
                    <a:pt x="529" y="1"/>
                    <a:pt x="0" y="193"/>
                    <a:pt x="0" y="500"/>
                  </a:cubicBezTo>
                  <a:cubicBezTo>
                    <a:pt x="0" y="694"/>
                    <a:pt x="227" y="789"/>
                    <a:pt x="491" y="789"/>
                  </a:cubicBezTo>
                  <a:cubicBezTo>
                    <a:pt x="877" y="789"/>
                    <a:pt x="1342" y="587"/>
                    <a:pt x="1305" y="189"/>
                  </a:cubicBezTo>
                  <a:cubicBezTo>
                    <a:pt x="1293" y="59"/>
                    <a:pt x="1125" y="1"/>
                    <a:pt x="91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8"/>
            <p:cNvSpPr/>
            <p:nvPr/>
          </p:nvSpPr>
          <p:spPr>
            <a:xfrm>
              <a:off x="5567400" y="4935825"/>
              <a:ext cx="41975" cy="31225"/>
            </a:xfrm>
            <a:custGeom>
              <a:avLst/>
              <a:gdLst/>
              <a:ahLst/>
              <a:cxnLst/>
              <a:rect l="l" t="t" r="r" b="b"/>
              <a:pathLst>
                <a:path w="1679" h="1249" extrusionOk="0">
                  <a:moveTo>
                    <a:pt x="1044" y="311"/>
                  </a:moveTo>
                  <a:cubicBezTo>
                    <a:pt x="1115" y="311"/>
                    <a:pt x="1187" y="326"/>
                    <a:pt x="1235" y="355"/>
                  </a:cubicBezTo>
                  <a:lnTo>
                    <a:pt x="1235" y="355"/>
                  </a:lnTo>
                  <a:cubicBezTo>
                    <a:pt x="1235" y="359"/>
                    <a:pt x="1235" y="362"/>
                    <a:pt x="1235" y="365"/>
                  </a:cubicBezTo>
                  <a:lnTo>
                    <a:pt x="1235" y="366"/>
                  </a:lnTo>
                  <a:lnTo>
                    <a:pt x="1235" y="367"/>
                  </a:lnTo>
                  <a:cubicBezTo>
                    <a:pt x="1230" y="381"/>
                    <a:pt x="1231" y="396"/>
                    <a:pt x="1226" y="408"/>
                  </a:cubicBezTo>
                  <a:cubicBezTo>
                    <a:pt x="1211" y="457"/>
                    <a:pt x="1186" y="490"/>
                    <a:pt x="1144" y="531"/>
                  </a:cubicBezTo>
                  <a:cubicBezTo>
                    <a:pt x="1047" y="610"/>
                    <a:pt x="927" y="652"/>
                    <a:pt x="802" y="652"/>
                  </a:cubicBezTo>
                  <a:cubicBezTo>
                    <a:pt x="785" y="652"/>
                    <a:pt x="767" y="651"/>
                    <a:pt x="749" y="650"/>
                  </a:cubicBezTo>
                  <a:cubicBezTo>
                    <a:pt x="680" y="644"/>
                    <a:pt x="617" y="640"/>
                    <a:pt x="564" y="640"/>
                  </a:cubicBezTo>
                  <a:cubicBezTo>
                    <a:pt x="556" y="639"/>
                    <a:pt x="549" y="639"/>
                    <a:pt x="541" y="639"/>
                  </a:cubicBezTo>
                  <a:cubicBezTo>
                    <a:pt x="451" y="639"/>
                    <a:pt x="378" y="682"/>
                    <a:pt x="339" y="682"/>
                  </a:cubicBezTo>
                  <a:cubicBezTo>
                    <a:pt x="338" y="682"/>
                    <a:pt x="336" y="682"/>
                    <a:pt x="335" y="682"/>
                  </a:cubicBezTo>
                  <a:cubicBezTo>
                    <a:pt x="333" y="682"/>
                    <a:pt x="331" y="682"/>
                    <a:pt x="329" y="682"/>
                  </a:cubicBezTo>
                  <a:cubicBezTo>
                    <a:pt x="323" y="682"/>
                    <a:pt x="317" y="681"/>
                    <a:pt x="311" y="680"/>
                  </a:cubicBezTo>
                  <a:cubicBezTo>
                    <a:pt x="309" y="680"/>
                    <a:pt x="307" y="684"/>
                    <a:pt x="304" y="684"/>
                  </a:cubicBezTo>
                  <a:cubicBezTo>
                    <a:pt x="303" y="684"/>
                    <a:pt x="302" y="683"/>
                    <a:pt x="301" y="680"/>
                  </a:cubicBezTo>
                  <a:lnTo>
                    <a:pt x="294" y="647"/>
                  </a:lnTo>
                  <a:lnTo>
                    <a:pt x="294" y="647"/>
                  </a:lnTo>
                  <a:cubicBezTo>
                    <a:pt x="294" y="636"/>
                    <a:pt x="296" y="617"/>
                    <a:pt x="320" y="594"/>
                  </a:cubicBezTo>
                  <a:cubicBezTo>
                    <a:pt x="349" y="571"/>
                    <a:pt x="384" y="555"/>
                    <a:pt x="419" y="547"/>
                  </a:cubicBezTo>
                  <a:cubicBezTo>
                    <a:pt x="464" y="533"/>
                    <a:pt x="519" y="521"/>
                    <a:pt x="576" y="496"/>
                  </a:cubicBezTo>
                  <a:cubicBezTo>
                    <a:pt x="642" y="467"/>
                    <a:pt x="705" y="434"/>
                    <a:pt x="768" y="398"/>
                  </a:cubicBezTo>
                  <a:cubicBezTo>
                    <a:pt x="837" y="357"/>
                    <a:pt x="920" y="318"/>
                    <a:pt x="1007" y="313"/>
                  </a:cubicBezTo>
                  <a:cubicBezTo>
                    <a:pt x="1019" y="312"/>
                    <a:pt x="1031" y="311"/>
                    <a:pt x="1044" y="311"/>
                  </a:cubicBezTo>
                  <a:close/>
                  <a:moveTo>
                    <a:pt x="1134" y="1"/>
                  </a:moveTo>
                  <a:cubicBezTo>
                    <a:pt x="1085" y="1"/>
                    <a:pt x="1038" y="3"/>
                    <a:pt x="992" y="4"/>
                  </a:cubicBezTo>
                  <a:cubicBezTo>
                    <a:pt x="965" y="5"/>
                    <a:pt x="938" y="6"/>
                    <a:pt x="911" y="6"/>
                  </a:cubicBezTo>
                  <a:cubicBezTo>
                    <a:pt x="842" y="6"/>
                    <a:pt x="774" y="2"/>
                    <a:pt x="706" y="2"/>
                  </a:cubicBezTo>
                  <a:cubicBezTo>
                    <a:pt x="694" y="2"/>
                    <a:pt x="682" y="2"/>
                    <a:pt x="670" y="3"/>
                  </a:cubicBezTo>
                  <a:cubicBezTo>
                    <a:pt x="569" y="4"/>
                    <a:pt x="470" y="26"/>
                    <a:pt x="380" y="69"/>
                  </a:cubicBezTo>
                  <a:cubicBezTo>
                    <a:pt x="207" y="154"/>
                    <a:pt x="102" y="318"/>
                    <a:pt x="51" y="441"/>
                  </a:cubicBezTo>
                  <a:cubicBezTo>
                    <a:pt x="29" y="492"/>
                    <a:pt x="14" y="543"/>
                    <a:pt x="6" y="597"/>
                  </a:cubicBezTo>
                  <a:cubicBezTo>
                    <a:pt x="3" y="636"/>
                    <a:pt x="1" y="656"/>
                    <a:pt x="1" y="656"/>
                  </a:cubicBezTo>
                  <a:lnTo>
                    <a:pt x="1" y="669"/>
                  </a:lnTo>
                  <a:lnTo>
                    <a:pt x="1" y="708"/>
                  </a:lnTo>
                  <a:cubicBezTo>
                    <a:pt x="3" y="737"/>
                    <a:pt x="7" y="767"/>
                    <a:pt x="13" y="796"/>
                  </a:cubicBezTo>
                  <a:cubicBezTo>
                    <a:pt x="48" y="922"/>
                    <a:pt x="121" y="1035"/>
                    <a:pt x="223" y="1117"/>
                  </a:cubicBezTo>
                  <a:cubicBezTo>
                    <a:pt x="302" y="1184"/>
                    <a:pt x="399" y="1226"/>
                    <a:pt x="502" y="1240"/>
                  </a:cubicBezTo>
                  <a:cubicBezTo>
                    <a:pt x="538" y="1246"/>
                    <a:pt x="574" y="1249"/>
                    <a:pt x="611" y="1249"/>
                  </a:cubicBezTo>
                  <a:cubicBezTo>
                    <a:pt x="787" y="1249"/>
                    <a:pt x="971" y="1182"/>
                    <a:pt x="1157" y="1103"/>
                  </a:cubicBezTo>
                  <a:cubicBezTo>
                    <a:pt x="1282" y="1051"/>
                    <a:pt x="1395" y="975"/>
                    <a:pt x="1491" y="879"/>
                  </a:cubicBezTo>
                  <a:cubicBezTo>
                    <a:pt x="1595" y="773"/>
                    <a:pt x="1676" y="612"/>
                    <a:pt x="1677" y="449"/>
                  </a:cubicBezTo>
                  <a:cubicBezTo>
                    <a:pt x="1679" y="409"/>
                    <a:pt x="1676" y="371"/>
                    <a:pt x="1669" y="331"/>
                  </a:cubicBezTo>
                  <a:lnTo>
                    <a:pt x="1665" y="300"/>
                  </a:lnTo>
                  <a:lnTo>
                    <a:pt x="1662" y="296"/>
                  </a:lnTo>
                  <a:lnTo>
                    <a:pt x="1659" y="286"/>
                  </a:lnTo>
                  <a:lnTo>
                    <a:pt x="1652" y="264"/>
                  </a:lnTo>
                  <a:cubicBezTo>
                    <a:pt x="1640" y="228"/>
                    <a:pt x="1615" y="181"/>
                    <a:pt x="1597" y="160"/>
                  </a:cubicBezTo>
                  <a:cubicBezTo>
                    <a:pt x="1517" y="65"/>
                    <a:pt x="1428" y="38"/>
                    <a:pt x="1358" y="21"/>
                  </a:cubicBezTo>
                  <a:cubicBezTo>
                    <a:pt x="1276" y="5"/>
                    <a:pt x="1203" y="1"/>
                    <a:pt x="113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8"/>
            <p:cNvSpPr/>
            <p:nvPr/>
          </p:nvSpPr>
          <p:spPr>
            <a:xfrm>
              <a:off x="5710225" y="4774100"/>
              <a:ext cx="16000" cy="200625"/>
            </a:xfrm>
            <a:custGeom>
              <a:avLst/>
              <a:gdLst/>
              <a:ahLst/>
              <a:cxnLst/>
              <a:rect l="l" t="t" r="r" b="b"/>
              <a:pathLst>
                <a:path w="640" h="8025" extrusionOk="0">
                  <a:moveTo>
                    <a:pt x="431" y="1"/>
                  </a:moveTo>
                  <a:cubicBezTo>
                    <a:pt x="362" y="1"/>
                    <a:pt x="302" y="50"/>
                    <a:pt x="287" y="119"/>
                  </a:cubicBezTo>
                  <a:lnTo>
                    <a:pt x="286" y="125"/>
                  </a:lnTo>
                  <a:cubicBezTo>
                    <a:pt x="286" y="125"/>
                    <a:pt x="263" y="241"/>
                    <a:pt x="232" y="455"/>
                  </a:cubicBezTo>
                  <a:cubicBezTo>
                    <a:pt x="203" y="667"/>
                    <a:pt x="173" y="970"/>
                    <a:pt x="161" y="1336"/>
                  </a:cubicBezTo>
                  <a:cubicBezTo>
                    <a:pt x="153" y="1532"/>
                    <a:pt x="159" y="1729"/>
                    <a:pt x="176" y="1926"/>
                  </a:cubicBezTo>
                  <a:cubicBezTo>
                    <a:pt x="190" y="2135"/>
                    <a:pt x="212" y="2356"/>
                    <a:pt x="207" y="2584"/>
                  </a:cubicBezTo>
                  <a:cubicBezTo>
                    <a:pt x="204" y="3040"/>
                    <a:pt x="133" y="3525"/>
                    <a:pt x="105" y="4012"/>
                  </a:cubicBezTo>
                  <a:cubicBezTo>
                    <a:pt x="89" y="4256"/>
                    <a:pt x="85" y="4500"/>
                    <a:pt x="75" y="4739"/>
                  </a:cubicBezTo>
                  <a:cubicBezTo>
                    <a:pt x="70" y="4979"/>
                    <a:pt x="64" y="5216"/>
                    <a:pt x="59" y="5444"/>
                  </a:cubicBezTo>
                  <a:cubicBezTo>
                    <a:pt x="48" y="5901"/>
                    <a:pt x="1" y="6330"/>
                    <a:pt x="24" y="6698"/>
                  </a:cubicBezTo>
                  <a:cubicBezTo>
                    <a:pt x="46" y="7067"/>
                    <a:pt x="96" y="7375"/>
                    <a:pt x="154" y="7593"/>
                  </a:cubicBezTo>
                  <a:cubicBezTo>
                    <a:pt x="178" y="7682"/>
                    <a:pt x="207" y="7769"/>
                    <a:pt x="242" y="7853"/>
                  </a:cubicBezTo>
                  <a:cubicBezTo>
                    <a:pt x="259" y="7889"/>
                    <a:pt x="278" y="7924"/>
                    <a:pt x="299" y="7959"/>
                  </a:cubicBezTo>
                  <a:cubicBezTo>
                    <a:pt x="328" y="8004"/>
                    <a:pt x="373" y="8024"/>
                    <a:pt x="418" y="8024"/>
                  </a:cubicBezTo>
                  <a:cubicBezTo>
                    <a:pt x="486" y="8024"/>
                    <a:pt x="554" y="7976"/>
                    <a:pt x="562" y="7893"/>
                  </a:cubicBezTo>
                  <a:lnTo>
                    <a:pt x="567" y="7839"/>
                  </a:lnTo>
                  <a:cubicBezTo>
                    <a:pt x="567" y="7839"/>
                    <a:pt x="570" y="7817"/>
                    <a:pt x="573" y="7777"/>
                  </a:cubicBezTo>
                  <a:cubicBezTo>
                    <a:pt x="576" y="7725"/>
                    <a:pt x="581" y="7648"/>
                    <a:pt x="589" y="7549"/>
                  </a:cubicBezTo>
                  <a:cubicBezTo>
                    <a:pt x="604" y="7344"/>
                    <a:pt x="624" y="7045"/>
                    <a:pt x="627" y="6684"/>
                  </a:cubicBezTo>
                  <a:cubicBezTo>
                    <a:pt x="634" y="6324"/>
                    <a:pt x="579" y="5901"/>
                    <a:pt x="573" y="5446"/>
                  </a:cubicBezTo>
                  <a:cubicBezTo>
                    <a:pt x="566" y="4992"/>
                    <a:pt x="566" y="4506"/>
                    <a:pt x="557" y="4021"/>
                  </a:cubicBezTo>
                  <a:cubicBezTo>
                    <a:pt x="545" y="3535"/>
                    <a:pt x="496" y="3048"/>
                    <a:pt x="515" y="2592"/>
                  </a:cubicBezTo>
                  <a:cubicBezTo>
                    <a:pt x="520" y="2364"/>
                    <a:pt x="555" y="2146"/>
                    <a:pt x="580" y="1937"/>
                  </a:cubicBezTo>
                  <a:cubicBezTo>
                    <a:pt x="608" y="1742"/>
                    <a:pt x="625" y="1546"/>
                    <a:pt x="630" y="1349"/>
                  </a:cubicBezTo>
                  <a:cubicBezTo>
                    <a:pt x="639" y="986"/>
                    <a:pt x="629" y="681"/>
                    <a:pt x="615" y="468"/>
                  </a:cubicBezTo>
                  <a:cubicBezTo>
                    <a:pt x="605" y="360"/>
                    <a:pt x="596" y="277"/>
                    <a:pt x="592" y="219"/>
                  </a:cubicBezTo>
                  <a:lnTo>
                    <a:pt x="580" y="130"/>
                  </a:lnTo>
                  <a:lnTo>
                    <a:pt x="580" y="128"/>
                  </a:lnTo>
                  <a:cubicBezTo>
                    <a:pt x="570" y="57"/>
                    <a:pt x="511" y="3"/>
                    <a:pt x="438" y="1"/>
                  </a:cubicBezTo>
                  <a:cubicBezTo>
                    <a:pt x="435" y="1"/>
                    <a:pt x="433" y="1"/>
                    <a:pt x="43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8"/>
            <p:cNvSpPr/>
            <p:nvPr/>
          </p:nvSpPr>
          <p:spPr>
            <a:xfrm>
              <a:off x="5689625" y="4970950"/>
              <a:ext cx="40075" cy="22475"/>
            </a:xfrm>
            <a:custGeom>
              <a:avLst/>
              <a:gdLst/>
              <a:ahLst/>
              <a:cxnLst/>
              <a:rect l="l" t="t" r="r" b="b"/>
              <a:pathLst>
                <a:path w="1603" h="899" extrusionOk="0">
                  <a:moveTo>
                    <a:pt x="1106" y="0"/>
                  </a:moveTo>
                  <a:cubicBezTo>
                    <a:pt x="734" y="0"/>
                    <a:pt x="1" y="291"/>
                    <a:pt x="75" y="667"/>
                  </a:cubicBezTo>
                  <a:cubicBezTo>
                    <a:pt x="109" y="837"/>
                    <a:pt x="254" y="898"/>
                    <a:pt x="429" y="898"/>
                  </a:cubicBezTo>
                  <a:cubicBezTo>
                    <a:pt x="695" y="898"/>
                    <a:pt x="1028" y="757"/>
                    <a:pt x="1139" y="637"/>
                  </a:cubicBezTo>
                  <a:cubicBezTo>
                    <a:pt x="1323" y="439"/>
                    <a:pt x="1603" y="191"/>
                    <a:pt x="1257" y="26"/>
                  </a:cubicBezTo>
                  <a:cubicBezTo>
                    <a:pt x="1221" y="8"/>
                    <a:pt x="1168" y="0"/>
                    <a:pt x="110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8"/>
            <p:cNvSpPr/>
            <p:nvPr/>
          </p:nvSpPr>
          <p:spPr>
            <a:xfrm>
              <a:off x="5685250" y="4964925"/>
              <a:ext cx="45000" cy="33625"/>
            </a:xfrm>
            <a:custGeom>
              <a:avLst/>
              <a:gdLst/>
              <a:ahLst/>
              <a:cxnLst/>
              <a:rect l="l" t="t" r="r" b="b"/>
              <a:pathLst>
                <a:path w="1800" h="1345" extrusionOk="0">
                  <a:moveTo>
                    <a:pt x="481" y="830"/>
                  </a:moveTo>
                  <a:cubicBezTo>
                    <a:pt x="481" y="832"/>
                    <a:pt x="482" y="835"/>
                    <a:pt x="483" y="840"/>
                  </a:cubicBezTo>
                  <a:lnTo>
                    <a:pt x="483" y="840"/>
                  </a:lnTo>
                  <a:lnTo>
                    <a:pt x="481" y="832"/>
                  </a:lnTo>
                  <a:lnTo>
                    <a:pt x="481" y="830"/>
                  </a:lnTo>
                  <a:close/>
                  <a:moveTo>
                    <a:pt x="1331" y="396"/>
                  </a:moveTo>
                  <a:cubicBezTo>
                    <a:pt x="1335" y="396"/>
                    <a:pt x="1340" y="396"/>
                    <a:pt x="1346" y="398"/>
                  </a:cubicBezTo>
                  <a:lnTo>
                    <a:pt x="1383" y="406"/>
                  </a:lnTo>
                  <a:lnTo>
                    <a:pt x="1383" y="406"/>
                  </a:lnTo>
                  <a:lnTo>
                    <a:pt x="1393" y="411"/>
                  </a:lnTo>
                  <a:cubicBezTo>
                    <a:pt x="1408" y="419"/>
                    <a:pt x="1431" y="436"/>
                    <a:pt x="1433" y="452"/>
                  </a:cubicBezTo>
                  <a:cubicBezTo>
                    <a:pt x="1434" y="462"/>
                    <a:pt x="1431" y="464"/>
                    <a:pt x="1426" y="464"/>
                  </a:cubicBezTo>
                  <a:cubicBezTo>
                    <a:pt x="1420" y="464"/>
                    <a:pt x="1411" y="461"/>
                    <a:pt x="1403" y="461"/>
                  </a:cubicBezTo>
                  <a:cubicBezTo>
                    <a:pt x="1401" y="461"/>
                    <a:pt x="1399" y="461"/>
                    <a:pt x="1397" y="462"/>
                  </a:cubicBezTo>
                  <a:cubicBezTo>
                    <a:pt x="1378" y="471"/>
                    <a:pt x="1336" y="504"/>
                    <a:pt x="1291" y="554"/>
                  </a:cubicBezTo>
                  <a:cubicBezTo>
                    <a:pt x="1270" y="581"/>
                    <a:pt x="1242" y="609"/>
                    <a:pt x="1219" y="644"/>
                  </a:cubicBezTo>
                  <a:cubicBezTo>
                    <a:pt x="1205" y="663"/>
                    <a:pt x="1192" y="682"/>
                    <a:pt x="1179" y="701"/>
                  </a:cubicBezTo>
                  <a:cubicBezTo>
                    <a:pt x="1168" y="716"/>
                    <a:pt x="1160" y="732"/>
                    <a:pt x="1152" y="750"/>
                  </a:cubicBezTo>
                  <a:cubicBezTo>
                    <a:pt x="1132" y="800"/>
                    <a:pt x="1058" y="870"/>
                    <a:pt x="975" y="903"/>
                  </a:cubicBezTo>
                  <a:cubicBezTo>
                    <a:pt x="896" y="936"/>
                    <a:pt x="811" y="953"/>
                    <a:pt x="726" y="953"/>
                  </a:cubicBezTo>
                  <a:cubicBezTo>
                    <a:pt x="718" y="953"/>
                    <a:pt x="710" y="953"/>
                    <a:pt x="703" y="952"/>
                  </a:cubicBezTo>
                  <a:cubicBezTo>
                    <a:pt x="615" y="950"/>
                    <a:pt x="528" y="922"/>
                    <a:pt x="500" y="897"/>
                  </a:cubicBezTo>
                  <a:lnTo>
                    <a:pt x="500" y="897"/>
                  </a:lnTo>
                  <a:cubicBezTo>
                    <a:pt x="500" y="899"/>
                    <a:pt x="501" y="902"/>
                    <a:pt x="500" y="902"/>
                  </a:cubicBezTo>
                  <a:cubicBezTo>
                    <a:pt x="500" y="902"/>
                    <a:pt x="500" y="902"/>
                    <a:pt x="500" y="902"/>
                  </a:cubicBezTo>
                  <a:lnTo>
                    <a:pt x="498" y="895"/>
                  </a:lnTo>
                  <a:lnTo>
                    <a:pt x="498" y="895"/>
                  </a:lnTo>
                  <a:cubicBezTo>
                    <a:pt x="499" y="895"/>
                    <a:pt x="499" y="896"/>
                    <a:pt x="500" y="897"/>
                  </a:cubicBezTo>
                  <a:lnTo>
                    <a:pt x="500" y="897"/>
                  </a:lnTo>
                  <a:cubicBezTo>
                    <a:pt x="500" y="896"/>
                    <a:pt x="500" y="895"/>
                    <a:pt x="500" y="894"/>
                  </a:cubicBezTo>
                  <a:cubicBezTo>
                    <a:pt x="499" y="892"/>
                    <a:pt x="497" y="890"/>
                    <a:pt x="496" y="889"/>
                  </a:cubicBezTo>
                  <a:lnTo>
                    <a:pt x="496" y="889"/>
                  </a:lnTo>
                  <a:lnTo>
                    <a:pt x="498" y="895"/>
                  </a:lnTo>
                  <a:lnTo>
                    <a:pt x="498" y="895"/>
                  </a:lnTo>
                  <a:cubicBezTo>
                    <a:pt x="498" y="895"/>
                    <a:pt x="498" y="894"/>
                    <a:pt x="498" y="894"/>
                  </a:cubicBezTo>
                  <a:cubicBezTo>
                    <a:pt x="490" y="890"/>
                    <a:pt x="486" y="879"/>
                    <a:pt x="488" y="879"/>
                  </a:cubicBezTo>
                  <a:lnTo>
                    <a:pt x="488" y="879"/>
                  </a:lnTo>
                  <a:cubicBezTo>
                    <a:pt x="489" y="879"/>
                    <a:pt x="492" y="882"/>
                    <a:pt x="496" y="889"/>
                  </a:cubicBezTo>
                  <a:lnTo>
                    <a:pt x="496" y="889"/>
                  </a:lnTo>
                  <a:lnTo>
                    <a:pt x="495" y="882"/>
                  </a:lnTo>
                  <a:lnTo>
                    <a:pt x="490" y="866"/>
                  </a:lnTo>
                  <a:lnTo>
                    <a:pt x="490" y="866"/>
                  </a:lnTo>
                  <a:cubicBezTo>
                    <a:pt x="490" y="866"/>
                    <a:pt x="491" y="867"/>
                    <a:pt x="491" y="867"/>
                  </a:cubicBezTo>
                  <a:cubicBezTo>
                    <a:pt x="491" y="867"/>
                    <a:pt x="490" y="865"/>
                    <a:pt x="489" y="860"/>
                  </a:cubicBezTo>
                  <a:lnTo>
                    <a:pt x="491" y="858"/>
                  </a:lnTo>
                  <a:cubicBezTo>
                    <a:pt x="492" y="857"/>
                    <a:pt x="492" y="855"/>
                    <a:pt x="491" y="854"/>
                  </a:cubicBezTo>
                  <a:cubicBezTo>
                    <a:pt x="492" y="848"/>
                    <a:pt x="517" y="805"/>
                    <a:pt x="572" y="762"/>
                  </a:cubicBezTo>
                  <a:cubicBezTo>
                    <a:pt x="623" y="720"/>
                    <a:pt x="702" y="691"/>
                    <a:pt x="775" y="668"/>
                  </a:cubicBezTo>
                  <a:cubicBezTo>
                    <a:pt x="849" y="645"/>
                    <a:pt x="920" y="625"/>
                    <a:pt x="984" y="598"/>
                  </a:cubicBezTo>
                  <a:cubicBezTo>
                    <a:pt x="1111" y="556"/>
                    <a:pt x="1208" y="449"/>
                    <a:pt x="1282" y="420"/>
                  </a:cubicBezTo>
                  <a:cubicBezTo>
                    <a:pt x="1313" y="409"/>
                    <a:pt x="1311" y="396"/>
                    <a:pt x="1331" y="396"/>
                  </a:cubicBezTo>
                  <a:close/>
                  <a:moveTo>
                    <a:pt x="959" y="0"/>
                  </a:moveTo>
                  <a:cubicBezTo>
                    <a:pt x="908" y="0"/>
                    <a:pt x="856" y="7"/>
                    <a:pt x="802" y="23"/>
                  </a:cubicBezTo>
                  <a:cubicBezTo>
                    <a:pt x="701" y="49"/>
                    <a:pt x="605" y="92"/>
                    <a:pt x="518" y="151"/>
                  </a:cubicBezTo>
                  <a:cubicBezTo>
                    <a:pt x="414" y="218"/>
                    <a:pt x="316" y="296"/>
                    <a:pt x="227" y="382"/>
                  </a:cubicBezTo>
                  <a:cubicBezTo>
                    <a:pt x="132" y="474"/>
                    <a:pt x="13" y="611"/>
                    <a:pt x="1" y="826"/>
                  </a:cubicBezTo>
                  <a:cubicBezTo>
                    <a:pt x="1" y="851"/>
                    <a:pt x="3" y="878"/>
                    <a:pt x="5" y="904"/>
                  </a:cubicBezTo>
                  <a:lnTo>
                    <a:pt x="8" y="942"/>
                  </a:lnTo>
                  <a:lnTo>
                    <a:pt x="11" y="951"/>
                  </a:lnTo>
                  <a:lnTo>
                    <a:pt x="11" y="954"/>
                  </a:lnTo>
                  <a:lnTo>
                    <a:pt x="18" y="987"/>
                  </a:lnTo>
                  <a:lnTo>
                    <a:pt x="19" y="989"/>
                  </a:lnTo>
                  <a:lnTo>
                    <a:pt x="24" y="998"/>
                  </a:lnTo>
                  <a:lnTo>
                    <a:pt x="37" y="1037"/>
                  </a:lnTo>
                  <a:lnTo>
                    <a:pt x="45" y="1055"/>
                  </a:lnTo>
                  <a:lnTo>
                    <a:pt x="67" y="1097"/>
                  </a:lnTo>
                  <a:cubicBezTo>
                    <a:pt x="101" y="1156"/>
                    <a:pt x="144" y="1209"/>
                    <a:pt x="183" y="1236"/>
                  </a:cubicBezTo>
                  <a:cubicBezTo>
                    <a:pt x="222" y="1268"/>
                    <a:pt x="265" y="1292"/>
                    <a:pt x="312" y="1309"/>
                  </a:cubicBezTo>
                  <a:cubicBezTo>
                    <a:pt x="385" y="1335"/>
                    <a:pt x="452" y="1344"/>
                    <a:pt x="514" y="1344"/>
                  </a:cubicBezTo>
                  <a:cubicBezTo>
                    <a:pt x="602" y="1344"/>
                    <a:pt x="680" y="1325"/>
                    <a:pt x="752" y="1306"/>
                  </a:cubicBezTo>
                  <a:cubicBezTo>
                    <a:pt x="874" y="1272"/>
                    <a:pt x="984" y="1230"/>
                    <a:pt x="1091" y="1191"/>
                  </a:cubicBezTo>
                  <a:cubicBezTo>
                    <a:pt x="1198" y="1145"/>
                    <a:pt x="1306" y="1125"/>
                    <a:pt x="1426" y="1050"/>
                  </a:cubicBezTo>
                  <a:lnTo>
                    <a:pt x="1498" y="1000"/>
                  </a:lnTo>
                  <a:cubicBezTo>
                    <a:pt x="1518" y="987"/>
                    <a:pt x="1535" y="973"/>
                    <a:pt x="1551" y="958"/>
                  </a:cubicBezTo>
                  <a:cubicBezTo>
                    <a:pt x="1588" y="928"/>
                    <a:pt x="1621" y="894"/>
                    <a:pt x="1651" y="858"/>
                  </a:cubicBezTo>
                  <a:cubicBezTo>
                    <a:pt x="1719" y="774"/>
                    <a:pt x="1763" y="674"/>
                    <a:pt x="1778" y="568"/>
                  </a:cubicBezTo>
                  <a:cubicBezTo>
                    <a:pt x="1799" y="443"/>
                    <a:pt x="1734" y="302"/>
                    <a:pt x="1672" y="255"/>
                  </a:cubicBezTo>
                  <a:cubicBezTo>
                    <a:pt x="1632" y="216"/>
                    <a:pt x="1587" y="184"/>
                    <a:pt x="1538" y="159"/>
                  </a:cubicBezTo>
                  <a:lnTo>
                    <a:pt x="1495" y="134"/>
                  </a:lnTo>
                  <a:lnTo>
                    <a:pt x="1478" y="127"/>
                  </a:lnTo>
                  <a:lnTo>
                    <a:pt x="1442" y="111"/>
                  </a:lnTo>
                  <a:cubicBezTo>
                    <a:pt x="1430" y="100"/>
                    <a:pt x="1342" y="79"/>
                    <a:pt x="1285" y="63"/>
                  </a:cubicBezTo>
                  <a:cubicBezTo>
                    <a:pt x="1201" y="41"/>
                    <a:pt x="1086" y="0"/>
                    <a:pt x="95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8"/>
            <p:cNvSpPr/>
            <p:nvPr/>
          </p:nvSpPr>
          <p:spPr>
            <a:xfrm>
              <a:off x="6008350" y="4797925"/>
              <a:ext cx="44400" cy="167675"/>
            </a:xfrm>
            <a:custGeom>
              <a:avLst/>
              <a:gdLst/>
              <a:ahLst/>
              <a:cxnLst/>
              <a:rect l="l" t="t" r="r" b="b"/>
              <a:pathLst>
                <a:path w="1776" h="6707" extrusionOk="0">
                  <a:moveTo>
                    <a:pt x="156" y="1"/>
                  </a:moveTo>
                  <a:cubicBezTo>
                    <a:pt x="83" y="1"/>
                    <a:pt x="11" y="51"/>
                    <a:pt x="5" y="142"/>
                  </a:cubicBezTo>
                  <a:cubicBezTo>
                    <a:pt x="0" y="239"/>
                    <a:pt x="2" y="335"/>
                    <a:pt x="8" y="433"/>
                  </a:cubicBezTo>
                  <a:cubicBezTo>
                    <a:pt x="22" y="685"/>
                    <a:pt x="52" y="936"/>
                    <a:pt x="98" y="1185"/>
                  </a:cubicBezTo>
                  <a:cubicBezTo>
                    <a:pt x="128" y="1351"/>
                    <a:pt x="170" y="1516"/>
                    <a:pt x="225" y="1675"/>
                  </a:cubicBezTo>
                  <a:cubicBezTo>
                    <a:pt x="278" y="1847"/>
                    <a:pt x="344" y="2027"/>
                    <a:pt x="381" y="2218"/>
                  </a:cubicBezTo>
                  <a:cubicBezTo>
                    <a:pt x="469" y="2599"/>
                    <a:pt x="497" y="3020"/>
                    <a:pt x="570" y="3431"/>
                  </a:cubicBezTo>
                  <a:cubicBezTo>
                    <a:pt x="642" y="3843"/>
                    <a:pt x="739" y="4249"/>
                    <a:pt x="826" y="4630"/>
                  </a:cubicBezTo>
                  <a:cubicBezTo>
                    <a:pt x="912" y="5012"/>
                    <a:pt x="954" y="5379"/>
                    <a:pt x="1054" y="5677"/>
                  </a:cubicBezTo>
                  <a:cubicBezTo>
                    <a:pt x="1240" y="6278"/>
                    <a:pt x="1491" y="6639"/>
                    <a:pt x="1491" y="6639"/>
                  </a:cubicBezTo>
                  <a:cubicBezTo>
                    <a:pt x="1523" y="6685"/>
                    <a:pt x="1570" y="6706"/>
                    <a:pt x="1617" y="6706"/>
                  </a:cubicBezTo>
                  <a:cubicBezTo>
                    <a:pt x="1693" y="6706"/>
                    <a:pt x="1768" y="6650"/>
                    <a:pt x="1773" y="6558"/>
                  </a:cubicBezTo>
                  <a:lnTo>
                    <a:pt x="1773" y="6554"/>
                  </a:lnTo>
                  <a:cubicBezTo>
                    <a:pt x="1775" y="6456"/>
                    <a:pt x="1771" y="6359"/>
                    <a:pt x="1761" y="6261"/>
                  </a:cubicBezTo>
                  <a:cubicBezTo>
                    <a:pt x="1735" y="6011"/>
                    <a:pt x="1694" y="5763"/>
                    <a:pt x="1637" y="5519"/>
                  </a:cubicBezTo>
                  <a:cubicBezTo>
                    <a:pt x="1569" y="5216"/>
                    <a:pt x="1429" y="4879"/>
                    <a:pt x="1324" y="4506"/>
                  </a:cubicBezTo>
                  <a:cubicBezTo>
                    <a:pt x="1221" y="4131"/>
                    <a:pt x="1125" y="3729"/>
                    <a:pt x="1012" y="3331"/>
                  </a:cubicBezTo>
                  <a:cubicBezTo>
                    <a:pt x="900" y="2932"/>
                    <a:pt x="756" y="2539"/>
                    <a:pt x="685" y="2156"/>
                  </a:cubicBezTo>
                  <a:cubicBezTo>
                    <a:pt x="646" y="1966"/>
                    <a:pt x="637" y="1776"/>
                    <a:pt x="622" y="1598"/>
                  </a:cubicBezTo>
                  <a:cubicBezTo>
                    <a:pt x="613" y="1431"/>
                    <a:pt x="592" y="1264"/>
                    <a:pt x="561" y="1099"/>
                  </a:cubicBezTo>
                  <a:cubicBezTo>
                    <a:pt x="503" y="795"/>
                    <a:pt x="437" y="543"/>
                    <a:pt x="386" y="369"/>
                  </a:cubicBezTo>
                  <a:cubicBezTo>
                    <a:pt x="335" y="194"/>
                    <a:pt x="296" y="96"/>
                    <a:pt x="296" y="96"/>
                  </a:cubicBezTo>
                  <a:lnTo>
                    <a:pt x="294" y="96"/>
                  </a:lnTo>
                  <a:cubicBezTo>
                    <a:pt x="269" y="31"/>
                    <a:pt x="212" y="1"/>
                    <a:pt x="15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8"/>
            <p:cNvSpPr/>
            <p:nvPr/>
          </p:nvSpPr>
          <p:spPr>
            <a:xfrm>
              <a:off x="6010925" y="4959075"/>
              <a:ext cx="46325" cy="31225"/>
            </a:xfrm>
            <a:custGeom>
              <a:avLst/>
              <a:gdLst/>
              <a:ahLst/>
              <a:cxnLst/>
              <a:rect l="l" t="t" r="r" b="b"/>
              <a:pathLst>
                <a:path w="1853" h="1249" extrusionOk="0">
                  <a:moveTo>
                    <a:pt x="1284" y="0"/>
                  </a:moveTo>
                  <a:cubicBezTo>
                    <a:pt x="865" y="0"/>
                    <a:pt x="126" y="394"/>
                    <a:pt x="54" y="815"/>
                  </a:cubicBezTo>
                  <a:cubicBezTo>
                    <a:pt x="0" y="1126"/>
                    <a:pt x="281" y="1248"/>
                    <a:pt x="603" y="1248"/>
                  </a:cubicBezTo>
                  <a:cubicBezTo>
                    <a:pt x="710" y="1248"/>
                    <a:pt x="823" y="1235"/>
                    <a:pt x="929" y="1210"/>
                  </a:cubicBezTo>
                  <a:cubicBezTo>
                    <a:pt x="1351" y="1110"/>
                    <a:pt x="1852" y="484"/>
                    <a:pt x="1529" y="87"/>
                  </a:cubicBezTo>
                  <a:cubicBezTo>
                    <a:pt x="1481" y="27"/>
                    <a:pt x="1393" y="0"/>
                    <a:pt x="128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8"/>
            <p:cNvSpPr/>
            <p:nvPr/>
          </p:nvSpPr>
          <p:spPr>
            <a:xfrm>
              <a:off x="6006050" y="4953100"/>
              <a:ext cx="50425" cy="41825"/>
            </a:xfrm>
            <a:custGeom>
              <a:avLst/>
              <a:gdLst/>
              <a:ahLst/>
              <a:cxnLst/>
              <a:rect l="l" t="t" r="r" b="b"/>
              <a:pathLst>
                <a:path w="2017" h="1673" extrusionOk="0">
                  <a:moveTo>
                    <a:pt x="497" y="1073"/>
                  </a:moveTo>
                  <a:lnTo>
                    <a:pt x="497" y="1073"/>
                  </a:lnTo>
                  <a:cubicBezTo>
                    <a:pt x="497" y="1073"/>
                    <a:pt x="496" y="1074"/>
                    <a:pt x="496" y="1078"/>
                  </a:cubicBezTo>
                  <a:lnTo>
                    <a:pt x="496" y="1078"/>
                  </a:lnTo>
                  <a:lnTo>
                    <a:pt x="496" y="1078"/>
                  </a:lnTo>
                  <a:lnTo>
                    <a:pt x="496" y="1077"/>
                  </a:lnTo>
                  <a:lnTo>
                    <a:pt x="496" y="1077"/>
                  </a:lnTo>
                  <a:cubicBezTo>
                    <a:pt x="496" y="1075"/>
                    <a:pt x="496" y="1073"/>
                    <a:pt x="497" y="1073"/>
                  </a:cubicBezTo>
                  <a:close/>
                  <a:moveTo>
                    <a:pt x="1572" y="400"/>
                  </a:moveTo>
                  <a:cubicBezTo>
                    <a:pt x="1576" y="400"/>
                    <a:pt x="1582" y="402"/>
                    <a:pt x="1589" y="408"/>
                  </a:cubicBezTo>
                  <a:lnTo>
                    <a:pt x="1621" y="431"/>
                  </a:lnTo>
                  <a:lnTo>
                    <a:pt x="1621" y="431"/>
                  </a:lnTo>
                  <a:cubicBezTo>
                    <a:pt x="1634" y="447"/>
                    <a:pt x="1657" y="480"/>
                    <a:pt x="1663" y="535"/>
                  </a:cubicBezTo>
                  <a:cubicBezTo>
                    <a:pt x="1664" y="586"/>
                    <a:pt x="1651" y="636"/>
                    <a:pt x="1626" y="680"/>
                  </a:cubicBezTo>
                  <a:cubicBezTo>
                    <a:pt x="1599" y="732"/>
                    <a:pt x="1559" y="789"/>
                    <a:pt x="1517" y="856"/>
                  </a:cubicBezTo>
                  <a:cubicBezTo>
                    <a:pt x="1475" y="923"/>
                    <a:pt x="1428" y="1000"/>
                    <a:pt x="1370" y="1084"/>
                  </a:cubicBezTo>
                  <a:cubicBezTo>
                    <a:pt x="1316" y="1166"/>
                    <a:pt x="1231" y="1252"/>
                    <a:pt x="1144" y="1283"/>
                  </a:cubicBezTo>
                  <a:cubicBezTo>
                    <a:pt x="1075" y="1306"/>
                    <a:pt x="994" y="1318"/>
                    <a:pt x="913" y="1318"/>
                  </a:cubicBezTo>
                  <a:cubicBezTo>
                    <a:pt x="873" y="1318"/>
                    <a:pt x="833" y="1315"/>
                    <a:pt x="795" y="1309"/>
                  </a:cubicBezTo>
                  <a:cubicBezTo>
                    <a:pt x="679" y="1292"/>
                    <a:pt x="566" y="1247"/>
                    <a:pt x="517" y="1202"/>
                  </a:cubicBezTo>
                  <a:cubicBezTo>
                    <a:pt x="494" y="1179"/>
                    <a:pt x="491" y="1167"/>
                    <a:pt x="489" y="1156"/>
                  </a:cubicBezTo>
                  <a:cubicBezTo>
                    <a:pt x="488" y="1152"/>
                    <a:pt x="489" y="1150"/>
                    <a:pt x="489" y="1149"/>
                  </a:cubicBezTo>
                  <a:lnTo>
                    <a:pt x="489" y="1149"/>
                  </a:lnTo>
                  <a:cubicBezTo>
                    <a:pt x="489" y="1149"/>
                    <a:pt x="489" y="1149"/>
                    <a:pt x="489" y="1149"/>
                  </a:cubicBezTo>
                  <a:cubicBezTo>
                    <a:pt x="489" y="1149"/>
                    <a:pt x="489" y="1149"/>
                    <a:pt x="489" y="1149"/>
                  </a:cubicBezTo>
                  <a:cubicBezTo>
                    <a:pt x="490" y="1148"/>
                    <a:pt x="490" y="1148"/>
                    <a:pt x="490" y="1148"/>
                  </a:cubicBezTo>
                  <a:lnTo>
                    <a:pt x="490" y="1148"/>
                  </a:lnTo>
                  <a:cubicBezTo>
                    <a:pt x="490" y="1148"/>
                    <a:pt x="490" y="1148"/>
                    <a:pt x="489" y="1149"/>
                  </a:cubicBezTo>
                  <a:lnTo>
                    <a:pt x="489" y="1149"/>
                  </a:lnTo>
                  <a:cubicBezTo>
                    <a:pt x="488" y="1148"/>
                    <a:pt x="492" y="1119"/>
                    <a:pt x="493" y="1107"/>
                  </a:cubicBezTo>
                  <a:lnTo>
                    <a:pt x="494" y="1094"/>
                  </a:lnTo>
                  <a:lnTo>
                    <a:pt x="495" y="1093"/>
                  </a:lnTo>
                  <a:lnTo>
                    <a:pt x="498" y="1086"/>
                  </a:lnTo>
                  <a:cubicBezTo>
                    <a:pt x="512" y="1031"/>
                    <a:pt x="567" y="949"/>
                    <a:pt x="645" y="881"/>
                  </a:cubicBezTo>
                  <a:cubicBezTo>
                    <a:pt x="723" y="814"/>
                    <a:pt x="813" y="759"/>
                    <a:pt x="910" y="722"/>
                  </a:cubicBezTo>
                  <a:cubicBezTo>
                    <a:pt x="1003" y="681"/>
                    <a:pt x="1092" y="647"/>
                    <a:pt x="1172" y="610"/>
                  </a:cubicBezTo>
                  <a:cubicBezTo>
                    <a:pt x="1244" y="581"/>
                    <a:pt x="1313" y="544"/>
                    <a:pt x="1379" y="500"/>
                  </a:cubicBezTo>
                  <a:cubicBezTo>
                    <a:pt x="1406" y="483"/>
                    <a:pt x="1434" y="466"/>
                    <a:pt x="1463" y="451"/>
                  </a:cubicBezTo>
                  <a:cubicBezTo>
                    <a:pt x="1483" y="439"/>
                    <a:pt x="1506" y="430"/>
                    <a:pt x="1529" y="423"/>
                  </a:cubicBezTo>
                  <a:cubicBezTo>
                    <a:pt x="1539" y="419"/>
                    <a:pt x="1550" y="417"/>
                    <a:pt x="1558" y="415"/>
                  </a:cubicBezTo>
                  <a:lnTo>
                    <a:pt x="1561" y="408"/>
                  </a:lnTo>
                  <a:cubicBezTo>
                    <a:pt x="1563" y="404"/>
                    <a:pt x="1566" y="400"/>
                    <a:pt x="1572" y="400"/>
                  </a:cubicBezTo>
                  <a:close/>
                  <a:moveTo>
                    <a:pt x="1219" y="1"/>
                  </a:moveTo>
                  <a:cubicBezTo>
                    <a:pt x="1131" y="1"/>
                    <a:pt x="1043" y="16"/>
                    <a:pt x="959" y="46"/>
                  </a:cubicBezTo>
                  <a:cubicBezTo>
                    <a:pt x="836" y="86"/>
                    <a:pt x="719" y="147"/>
                    <a:pt x="615" y="225"/>
                  </a:cubicBezTo>
                  <a:cubicBezTo>
                    <a:pt x="497" y="313"/>
                    <a:pt x="385" y="409"/>
                    <a:pt x="283" y="515"/>
                  </a:cubicBezTo>
                  <a:cubicBezTo>
                    <a:pt x="174" y="627"/>
                    <a:pt x="60" y="772"/>
                    <a:pt x="15" y="983"/>
                  </a:cubicBezTo>
                  <a:lnTo>
                    <a:pt x="10" y="1003"/>
                  </a:lnTo>
                  <a:lnTo>
                    <a:pt x="8" y="1011"/>
                  </a:lnTo>
                  <a:lnTo>
                    <a:pt x="4" y="1038"/>
                  </a:lnTo>
                  <a:lnTo>
                    <a:pt x="3" y="1064"/>
                  </a:lnTo>
                  <a:cubicBezTo>
                    <a:pt x="1" y="1084"/>
                    <a:pt x="0" y="1105"/>
                    <a:pt x="1" y="1125"/>
                  </a:cubicBezTo>
                  <a:cubicBezTo>
                    <a:pt x="1" y="1316"/>
                    <a:pt x="105" y="1493"/>
                    <a:pt x="273" y="1585"/>
                  </a:cubicBezTo>
                  <a:cubicBezTo>
                    <a:pt x="404" y="1656"/>
                    <a:pt x="527" y="1673"/>
                    <a:pt x="642" y="1673"/>
                  </a:cubicBezTo>
                  <a:cubicBezTo>
                    <a:pt x="694" y="1673"/>
                    <a:pt x="743" y="1669"/>
                    <a:pt x="791" y="1666"/>
                  </a:cubicBezTo>
                  <a:cubicBezTo>
                    <a:pt x="941" y="1650"/>
                    <a:pt x="1088" y="1620"/>
                    <a:pt x="1233" y="1577"/>
                  </a:cubicBezTo>
                  <a:cubicBezTo>
                    <a:pt x="1376" y="1529"/>
                    <a:pt x="1513" y="1464"/>
                    <a:pt x="1641" y="1384"/>
                  </a:cubicBezTo>
                  <a:cubicBezTo>
                    <a:pt x="1756" y="1311"/>
                    <a:pt x="1851" y="1211"/>
                    <a:pt x="1920" y="1094"/>
                  </a:cubicBezTo>
                  <a:cubicBezTo>
                    <a:pt x="1985" y="983"/>
                    <a:pt x="2009" y="857"/>
                    <a:pt x="2012" y="744"/>
                  </a:cubicBezTo>
                  <a:cubicBezTo>
                    <a:pt x="2016" y="630"/>
                    <a:pt x="1987" y="529"/>
                    <a:pt x="1960" y="453"/>
                  </a:cubicBezTo>
                  <a:cubicBezTo>
                    <a:pt x="1928" y="378"/>
                    <a:pt x="1901" y="321"/>
                    <a:pt x="1875" y="287"/>
                  </a:cubicBezTo>
                  <a:lnTo>
                    <a:pt x="1838" y="232"/>
                  </a:lnTo>
                  <a:lnTo>
                    <a:pt x="1820" y="213"/>
                  </a:lnTo>
                  <a:lnTo>
                    <a:pt x="1784" y="178"/>
                  </a:lnTo>
                  <a:cubicBezTo>
                    <a:pt x="1782" y="163"/>
                    <a:pt x="1645" y="82"/>
                    <a:pt x="1583" y="69"/>
                  </a:cubicBezTo>
                  <a:cubicBezTo>
                    <a:pt x="1540" y="53"/>
                    <a:pt x="1496" y="39"/>
                    <a:pt x="1451" y="31"/>
                  </a:cubicBezTo>
                  <a:cubicBezTo>
                    <a:pt x="1400" y="18"/>
                    <a:pt x="1350" y="9"/>
                    <a:pt x="1298" y="5"/>
                  </a:cubicBezTo>
                  <a:cubicBezTo>
                    <a:pt x="1272" y="2"/>
                    <a:pt x="1246" y="1"/>
                    <a:pt x="121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8"/>
            <p:cNvSpPr/>
            <p:nvPr/>
          </p:nvSpPr>
          <p:spPr>
            <a:xfrm>
              <a:off x="5909550" y="4859575"/>
              <a:ext cx="25350" cy="120100"/>
            </a:xfrm>
            <a:custGeom>
              <a:avLst/>
              <a:gdLst/>
              <a:ahLst/>
              <a:cxnLst/>
              <a:rect l="l" t="t" r="r" b="b"/>
              <a:pathLst>
                <a:path w="1014" h="4804" extrusionOk="0">
                  <a:moveTo>
                    <a:pt x="162" y="1"/>
                  </a:moveTo>
                  <a:cubicBezTo>
                    <a:pt x="103" y="1"/>
                    <a:pt x="45" y="40"/>
                    <a:pt x="36" y="112"/>
                  </a:cubicBezTo>
                  <a:cubicBezTo>
                    <a:pt x="36" y="112"/>
                    <a:pt x="1" y="413"/>
                    <a:pt x="60" y="849"/>
                  </a:cubicBezTo>
                  <a:cubicBezTo>
                    <a:pt x="75" y="966"/>
                    <a:pt x="101" y="1083"/>
                    <a:pt x="136" y="1196"/>
                  </a:cubicBezTo>
                  <a:cubicBezTo>
                    <a:pt x="169" y="1319"/>
                    <a:pt x="212" y="1446"/>
                    <a:pt x="232" y="1582"/>
                  </a:cubicBezTo>
                  <a:cubicBezTo>
                    <a:pt x="278" y="1852"/>
                    <a:pt x="272" y="2149"/>
                    <a:pt x="299" y="2441"/>
                  </a:cubicBezTo>
                  <a:cubicBezTo>
                    <a:pt x="326" y="2733"/>
                    <a:pt x="370" y="3023"/>
                    <a:pt x="406" y="3295"/>
                  </a:cubicBezTo>
                  <a:cubicBezTo>
                    <a:pt x="444" y="3567"/>
                    <a:pt x="440" y="3827"/>
                    <a:pt x="490" y="4042"/>
                  </a:cubicBezTo>
                  <a:cubicBezTo>
                    <a:pt x="527" y="4217"/>
                    <a:pt x="578" y="4387"/>
                    <a:pt x="646" y="4554"/>
                  </a:cubicBezTo>
                  <a:cubicBezTo>
                    <a:pt x="671" y="4618"/>
                    <a:pt x="703" y="4681"/>
                    <a:pt x="738" y="4741"/>
                  </a:cubicBezTo>
                  <a:cubicBezTo>
                    <a:pt x="756" y="4772"/>
                    <a:pt x="786" y="4792"/>
                    <a:pt x="821" y="4800"/>
                  </a:cubicBezTo>
                  <a:cubicBezTo>
                    <a:pt x="830" y="4803"/>
                    <a:pt x="840" y="4804"/>
                    <a:pt x="850" y="4804"/>
                  </a:cubicBezTo>
                  <a:cubicBezTo>
                    <a:pt x="911" y="4804"/>
                    <a:pt x="965" y="4762"/>
                    <a:pt x="979" y="4701"/>
                  </a:cubicBezTo>
                  <a:cubicBezTo>
                    <a:pt x="992" y="4632"/>
                    <a:pt x="1001" y="4562"/>
                    <a:pt x="1004" y="4493"/>
                  </a:cubicBezTo>
                  <a:cubicBezTo>
                    <a:pt x="1014" y="4314"/>
                    <a:pt x="1007" y="4136"/>
                    <a:pt x="986" y="3959"/>
                  </a:cubicBezTo>
                  <a:cubicBezTo>
                    <a:pt x="963" y="3740"/>
                    <a:pt x="880" y="3496"/>
                    <a:pt x="829" y="3226"/>
                  </a:cubicBezTo>
                  <a:cubicBezTo>
                    <a:pt x="779" y="2957"/>
                    <a:pt x="734" y="2670"/>
                    <a:pt x="671" y="2383"/>
                  </a:cubicBezTo>
                  <a:cubicBezTo>
                    <a:pt x="609" y="2098"/>
                    <a:pt x="518" y="1817"/>
                    <a:pt x="485" y="1544"/>
                  </a:cubicBezTo>
                  <a:cubicBezTo>
                    <a:pt x="465" y="1409"/>
                    <a:pt x="470" y="1275"/>
                    <a:pt x="469" y="1148"/>
                  </a:cubicBezTo>
                  <a:cubicBezTo>
                    <a:pt x="471" y="1029"/>
                    <a:pt x="463" y="911"/>
                    <a:pt x="446" y="794"/>
                  </a:cubicBezTo>
                  <a:cubicBezTo>
                    <a:pt x="386" y="361"/>
                    <a:pt x="279" y="82"/>
                    <a:pt x="279" y="82"/>
                  </a:cubicBezTo>
                  <a:lnTo>
                    <a:pt x="279" y="82"/>
                  </a:lnTo>
                  <a:lnTo>
                    <a:pt x="280" y="83"/>
                  </a:lnTo>
                  <a:cubicBezTo>
                    <a:pt x="259" y="27"/>
                    <a:pt x="210" y="1"/>
                    <a:pt x="16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8"/>
            <p:cNvSpPr/>
            <p:nvPr/>
          </p:nvSpPr>
          <p:spPr>
            <a:xfrm>
              <a:off x="5896975" y="4966100"/>
              <a:ext cx="35200" cy="22975"/>
            </a:xfrm>
            <a:custGeom>
              <a:avLst/>
              <a:gdLst/>
              <a:ahLst/>
              <a:cxnLst/>
              <a:rect l="l" t="t" r="r" b="b"/>
              <a:pathLst>
                <a:path w="1408" h="919" extrusionOk="0">
                  <a:moveTo>
                    <a:pt x="1166" y="1"/>
                  </a:moveTo>
                  <a:cubicBezTo>
                    <a:pt x="852" y="1"/>
                    <a:pt x="68" y="305"/>
                    <a:pt x="26" y="600"/>
                  </a:cubicBezTo>
                  <a:cubicBezTo>
                    <a:pt x="1" y="778"/>
                    <a:pt x="128" y="919"/>
                    <a:pt x="410" y="919"/>
                  </a:cubicBezTo>
                  <a:cubicBezTo>
                    <a:pt x="519" y="919"/>
                    <a:pt x="653" y="897"/>
                    <a:pt x="810" y="848"/>
                  </a:cubicBezTo>
                  <a:cubicBezTo>
                    <a:pt x="1369" y="675"/>
                    <a:pt x="1407" y="174"/>
                    <a:pt x="1283" y="32"/>
                  </a:cubicBezTo>
                  <a:cubicBezTo>
                    <a:pt x="1264" y="11"/>
                    <a:pt x="1222" y="1"/>
                    <a:pt x="116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8"/>
            <p:cNvSpPr/>
            <p:nvPr/>
          </p:nvSpPr>
          <p:spPr>
            <a:xfrm>
              <a:off x="5893675" y="4961900"/>
              <a:ext cx="42425" cy="34750"/>
            </a:xfrm>
            <a:custGeom>
              <a:avLst/>
              <a:gdLst/>
              <a:ahLst/>
              <a:cxnLst/>
              <a:rect l="l" t="t" r="r" b="b"/>
              <a:pathLst>
                <a:path w="1697" h="1390" extrusionOk="0">
                  <a:moveTo>
                    <a:pt x="1284" y="328"/>
                  </a:moveTo>
                  <a:lnTo>
                    <a:pt x="1291" y="334"/>
                  </a:lnTo>
                  <a:cubicBezTo>
                    <a:pt x="1289" y="332"/>
                    <a:pt x="1286" y="330"/>
                    <a:pt x="1284" y="328"/>
                  </a:cubicBezTo>
                  <a:lnTo>
                    <a:pt x="1284" y="328"/>
                  </a:lnTo>
                  <a:cubicBezTo>
                    <a:pt x="1284" y="328"/>
                    <a:pt x="1284" y="328"/>
                    <a:pt x="1284" y="328"/>
                  </a:cubicBezTo>
                  <a:close/>
                  <a:moveTo>
                    <a:pt x="1291" y="335"/>
                  </a:moveTo>
                  <a:cubicBezTo>
                    <a:pt x="1295" y="335"/>
                    <a:pt x="1300" y="336"/>
                    <a:pt x="1304" y="337"/>
                  </a:cubicBezTo>
                  <a:cubicBezTo>
                    <a:pt x="1316" y="338"/>
                    <a:pt x="1314" y="341"/>
                    <a:pt x="1308" y="341"/>
                  </a:cubicBezTo>
                  <a:cubicBezTo>
                    <a:pt x="1306" y="341"/>
                    <a:pt x="1303" y="340"/>
                    <a:pt x="1300" y="339"/>
                  </a:cubicBezTo>
                  <a:cubicBezTo>
                    <a:pt x="1297" y="339"/>
                    <a:pt x="1294" y="337"/>
                    <a:pt x="1291" y="335"/>
                  </a:cubicBezTo>
                  <a:close/>
                  <a:moveTo>
                    <a:pt x="1260" y="333"/>
                  </a:moveTo>
                  <a:cubicBezTo>
                    <a:pt x="1263" y="333"/>
                    <a:pt x="1265" y="333"/>
                    <a:pt x="1268" y="333"/>
                  </a:cubicBezTo>
                  <a:lnTo>
                    <a:pt x="1268" y="333"/>
                  </a:lnTo>
                  <a:cubicBezTo>
                    <a:pt x="1267" y="340"/>
                    <a:pt x="1267" y="349"/>
                    <a:pt x="1265" y="359"/>
                  </a:cubicBezTo>
                  <a:cubicBezTo>
                    <a:pt x="1259" y="389"/>
                    <a:pt x="1252" y="419"/>
                    <a:pt x="1241" y="448"/>
                  </a:cubicBezTo>
                  <a:cubicBezTo>
                    <a:pt x="1218" y="512"/>
                    <a:pt x="1183" y="570"/>
                    <a:pt x="1137" y="619"/>
                  </a:cubicBezTo>
                  <a:cubicBezTo>
                    <a:pt x="1089" y="668"/>
                    <a:pt x="1030" y="706"/>
                    <a:pt x="966" y="731"/>
                  </a:cubicBezTo>
                  <a:cubicBezTo>
                    <a:pt x="950" y="740"/>
                    <a:pt x="867" y="764"/>
                    <a:pt x="849" y="764"/>
                  </a:cubicBezTo>
                  <a:cubicBezTo>
                    <a:pt x="848" y="764"/>
                    <a:pt x="848" y="764"/>
                    <a:pt x="847" y="764"/>
                  </a:cubicBezTo>
                  <a:cubicBezTo>
                    <a:pt x="805" y="771"/>
                    <a:pt x="765" y="775"/>
                    <a:pt x="723" y="776"/>
                  </a:cubicBezTo>
                  <a:lnTo>
                    <a:pt x="527" y="785"/>
                  </a:lnTo>
                  <a:cubicBezTo>
                    <a:pt x="525" y="785"/>
                    <a:pt x="523" y="785"/>
                    <a:pt x="521" y="785"/>
                  </a:cubicBezTo>
                  <a:cubicBezTo>
                    <a:pt x="483" y="785"/>
                    <a:pt x="446" y="794"/>
                    <a:pt x="414" y="814"/>
                  </a:cubicBezTo>
                  <a:cubicBezTo>
                    <a:pt x="389" y="828"/>
                    <a:pt x="366" y="842"/>
                    <a:pt x="347" y="842"/>
                  </a:cubicBezTo>
                  <a:cubicBezTo>
                    <a:pt x="345" y="842"/>
                    <a:pt x="343" y="842"/>
                    <a:pt x="341" y="842"/>
                  </a:cubicBezTo>
                  <a:cubicBezTo>
                    <a:pt x="328" y="842"/>
                    <a:pt x="324" y="834"/>
                    <a:pt x="316" y="830"/>
                  </a:cubicBezTo>
                  <a:cubicBezTo>
                    <a:pt x="313" y="825"/>
                    <a:pt x="308" y="831"/>
                    <a:pt x="306" y="818"/>
                  </a:cubicBezTo>
                  <a:cubicBezTo>
                    <a:pt x="306" y="804"/>
                    <a:pt x="306" y="794"/>
                    <a:pt x="306" y="787"/>
                  </a:cubicBezTo>
                  <a:lnTo>
                    <a:pt x="306" y="787"/>
                  </a:lnTo>
                  <a:cubicBezTo>
                    <a:pt x="307" y="784"/>
                    <a:pt x="309" y="781"/>
                    <a:pt x="310" y="777"/>
                  </a:cubicBezTo>
                  <a:cubicBezTo>
                    <a:pt x="308" y="771"/>
                    <a:pt x="325" y="750"/>
                    <a:pt x="346" y="732"/>
                  </a:cubicBezTo>
                  <a:lnTo>
                    <a:pt x="398" y="702"/>
                  </a:lnTo>
                  <a:lnTo>
                    <a:pt x="472" y="675"/>
                  </a:lnTo>
                  <a:cubicBezTo>
                    <a:pt x="527" y="656"/>
                    <a:pt x="591" y="639"/>
                    <a:pt x="655" y="606"/>
                  </a:cubicBezTo>
                  <a:cubicBezTo>
                    <a:pt x="728" y="569"/>
                    <a:pt x="798" y="527"/>
                    <a:pt x="863" y="479"/>
                  </a:cubicBezTo>
                  <a:cubicBezTo>
                    <a:pt x="936" y="425"/>
                    <a:pt x="1019" y="375"/>
                    <a:pt x="1110" y="351"/>
                  </a:cubicBezTo>
                  <a:cubicBezTo>
                    <a:pt x="1155" y="339"/>
                    <a:pt x="1200" y="333"/>
                    <a:pt x="1246" y="333"/>
                  </a:cubicBezTo>
                  <a:cubicBezTo>
                    <a:pt x="1251" y="333"/>
                    <a:pt x="1256" y="333"/>
                    <a:pt x="1260" y="333"/>
                  </a:cubicBezTo>
                  <a:close/>
                  <a:moveTo>
                    <a:pt x="1332" y="1"/>
                  </a:moveTo>
                  <a:cubicBezTo>
                    <a:pt x="1325" y="1"/>
                    <a:pt x="1320" y="1"/>
                    <a:pt x="1317" y="3"/>
                  </a:cubicBezTo>
                  <a:cubicBezTo>
                    <a:pt x="1282" y="7"/>
                    <a:pt x="1244" y="9"/>
                    <a:pt x="1215" y="15"/>
                  </a:cubicBezTo>
                  <a:lnTo>
                    <a:pt x="1040" y="50"/>
                  </a:lnTo>
                  <a:cubicBezTo>
                    <a:pt x="932" y="76"/>
                    <a:pt x="823" y="83"/>
                    <a:pt x="718" y="99"/>
                  </a:cubicBezTo>
                  <a:cubicBezTo>
                    <a:pt x="621" y="113"/>
                    <a:pt x="525" y="143"/>
                    <a:pt x="437" y="189"/>
                  </a:cubicBezTo>
                  <a:cubicBezTo>
                    <a:pt x="361" y="233"/>
                    <a:pt x="294" y="290"/>
                    <a:pt x="237" y="358"/>
                  </a:cubicBezTo>
                  <a:cubicBezTo>
                    <a:pt x="190" y="413"/>
                    <a:pt x="146" y="474"/>
                    <a:pt x="106" y="535"/>
                  </a:cubicBezTo>
                  <a:cubicBezTo>
                    <a:pt x="73" y="596"/>
                    <a:pt x="44" y="638"/>
                    <a:pt x="33" y="684"/>
                  </a:cubicBezTo>
                  <a:cubicBezTo>
                    <a:pt x="18" y="725"/>
                    <a:pt x="12" y="747"/>
                    <a:pt x="12" y="747"/>
                  </a:cubicBezTo>
                  <a:lnTo>
                    <a:pt x="11" y="758"/>
                  </a:lnTo>
                  <a:cubicBezTo>
                    <a:pt x="11" y="758"/>
                    <a:pt x="9" y="772"/>
                    <a:pt x="5" y="798"/>
                  </a:cubicBezTo>
                  <a:cubicBezTo>
                    <a:pt x="2" y="825"/>
                    <a:pt x="1" y="852"/>
                    <a:pt x="1" y="880"/>
                  </a:cubicBezTo>
                  <a:cubicBezTo>
                    <a:pt x="2" y="918"/>
                    <a:pt x="7" y="955"/>
                    <a:pt x="16" y="992"/>
                  </a:cubicBezTo>
                  <a:cubicBezTo>
                    <a:pt x="41" y="1096"/>
                    <a:pt x="100" y="1190"/>
                    <a:pt x="184" y="1260"/>
                  </a:cubicBezTo>
                  <a:cubicBezTo>
                    <a:pt x="275" y="1336"/>
                    <a:pt x="389" y="1381"/>
                    <a:pt x="508" y="1387"/>
                  </a:cubicBezTo>
                  <a:cubicBezTo>
                    <a:pt x="528" y="1389"/>
                    <a:pt x="549" y="1389"/>
                    <a:pt x="569" y="1389"/>
                  </a:cubicBezTo>
                  <a:cubicBezTo>
                    <a:pt x="663" y="1389"/>
                    <a:pt x="754" y="1370"/>
                    <a:pt x="843" y="1339"/>
                  </a:cubicBezTo>
                  <a:cubicBezTo>
                    <a:pt x="898" y="1322"/>
                    <a:pt x="949" y="1300"/>
                    <a:pt x="1002" y="1279"/>
                  </a:cubicBezTo>
                  <a:cubicBezTo>
                    <a:pt x="1083" y="1245"/>
                    <a:pt x="1092" y="1240"/>
                    <a:pt x="1167" y="1204"/>
                  </a:cubicBezTo>
                  <a:cubicBezTo>
                    <a:pt x="1299" y="1143"/>
                    <a:pt x="1415" y="1053"/>
                    <a:pt x="1508" y="941"/>
                  </a:cubicBezTo>
                  <a:cubicBezTo>
                    <a:pt x="1607" y="823"/>
                    <a:pt x="1669" y="680"/>
                    <a:pt x="1688" y="527"/>
                  </a:cubicBezTo>
                  <a:cubicBezTo>
                    <a:pt x="1697" y="447"/>
                    <a:pt x="1691" y="365"/>
                    <a:pt x="1669" y="287"/>
                  </a:cubicBezTo>
                  <a:cubicBezTo>
                    <a:pt x="1639" y="207"/>
                    <a:pt x="1617" y="113"/>
                    <a:pt x="1488" y="36"/>
                  </a:cubicBezTo>
                  <a:cubicBezTo>
                    <a:pt x="1468" y="23"/>
                    <a:pt x="1372" y="1"/>
                    <a:pt x="133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8"/>
            <p:cNvSpPr/>
            <p:nvPr/>
          </p:nvSpPr>
          <p:spPr>
            <a:xfrm>
              <a:off x="5463050" y="4411875"/>
              <a:ext cx="22975" cy="22075"/>
            </a:xfrm>
            <a:custGeom>
              <a:avLst/>
              <a:gdLst/>
              <a:ahLst/>
              <a:cxnLst/>
              <a:rect l="l" t="t" r="r" b="b"/>
              <a:pathLst>
                <a:path w="919" h="883" extrusionOk="0">
                  <a:moveTo>
                    <a:pt x="477" y="1"/>
                  </a:moveTo>
                  <a:cubicBezTo>
                    <a:pt x="362" y="1"/>
                    <a:pt x="249" y="46"/>
                    <a:pt x="165" y="130"/>
                  </a:cubicBezTo>
                  <a:cubicBezTo>
                    <a:pt x="38" y="256"/>
                    <a:pt x="1" y="446"/>
                    <a:pt x="69" y="610"/>
                  </a:cubicBezTo>
                  <a:cubicBezTo>
                    <a:pt x="137" y="775"/>
                    <a:pt x="298" y="883"/>
                    <a:pt x="476" y="883"/>
                  </a:cubicBezTo>
                  <a:cubicBezTo>
                    <a:pt x="721" y="883"/>
                    <a:pt x="918" y="685"/>
                    <a:pt x="918" y="442"/>
                  </a:cubicBezTo>
                  <a:cubicBezTo>
                    <a:pt x="917" y="264"/>
                    <a:pt x="810" y="103"/>
                    <a:pt x="646" y="34"/>
                  </a:cubicBezTo>
                  <a:cubicBezTo>
                    <a:pt x="591" y="12"/>
                    <a:pt x="534" y="1"/>
                    <a:pt x="47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8"/>
            <p:cNvSpPr/>
            <p:nvPr/>
          </p:nvSpPr>
          <p:spPr>
            <a:xfrm>
              <a:off x="5615100" y="4419675"/>
              <a:ext cx="22950" cy="22050"/>
            </a:xfrm>
            <a:custGeom>
              <a:avLst/>
              <a:gdLst/>
              <a:ahLst/>
              <a:cxnLst/>
              <a:rect l="l" t="t" r="r" b="b"/>
              <a:pathLst>
                <a:path w="918" h="882" extrusionOk="0">
                  <a:moveTo>
                    <a:pt x="477" y="0"/>
                  </a:moveTo>
                  <a:cubicBezTo>
                    <a:pt x="362" y="0"/>
                    <a:pt x="249" y="45"/>
                    <a:pt x="164" y="129"/>
                  </a:cubicBezTo>
                  <a:cubicBezTo>
                    <a:pt x="38" y="255"/>
                    <a:pt x="0" y="445"/>
                    <a:pt x="69" y="610"/>
                  </a:cubicBezTo>
                  <a:cubicBezTo>
                    <a:pt x="137" y="774"/>
                    <a:pt x="297" y="882"/>
                    <a:pt x="474" y="882"/>
                  </a:cubicBezTo>
                  <a:cubicBezTo>
                    <a:pt x="475" y="882"/>
                    <a:pt x="476" y="882"/>
                    <a:pt x="477" y="882"/>
                  </a:cubicBezTo>
                  <a:cubicBezTo>
                    <a:pt x="720" y="882"/>
                    <a:pt x="918" y="685"/>
                    <a:pt x="918" y="441"/>
                  </a:cubicBezTo>
                  <a:cubicBezTo>
                    <a:pt x="918" y="263"/>
                    <a:pt x="810" y="102"/>
                    <a:pt x="645" y="33"/>
                  </a:cubicBezTo>
                  <a:cubicBezTo>
                    <a:pt x="591" y="11"/>
                    <a:pt x="534" y="0"/>
                    <a:pt x="47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8"/>
            <p:cNvSpPr/>
            <p:nvPr/>
          </p:nvSpPr>
          <p:spPr>
            <a:xfrm>
              <a:off x="5503350" y="4425575"/>
              <a:ext cx="82675" cy="41650"/>
            </a:xfrm>
            <a:custGeom>
              <a:avLst/>
              <a:gdLst/>
              <a:ahLst/>
              <a:cxnLst/>
              <a:rect l="l" t="t" r="r" b="b"/>
              <a:pathLst>
                <a:path w="3307" h="1666" extrusionOk="0">
                  <a:moveTo>
                    <a:pt x="1796" y="0"/>
                  </a:moveTo>
                  <a:cubicBezTo>
                    <a:pt x="1205" y="0"/>
                    <a:pt x="591" y="127"/>
                    <a:pt x="354" y="386"/>
                  </a:cubicBezTo>
                  <a:cubicBezTo>
                    <a:pt x="0" y="773"/>
                    <a:pt x="525" y="1665"/>
                    <a:pt x="1804" y="1665"/>
                  </a:cubicBezTo>
                  <a:cubicBezTo>
                    <a:pt x="2701" y="1665"/>
                    <a:pt x="3306" y="775"/>
                    <a:pt x="3102" y="386"/>
                  </a:cubicBezTo>
                  <a:cubicBezTo>
                    <a:pt x="2968" y="130"/>
                    <a:pt x="2394" y="0"/>
                    <a:pt x="179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8"/>
            <p:cNvSpPr/>
            <p:nvPr/>
          </p:nvSpPr>
          <p:spPr>
            <a:xfrm>
              <a:off x="5538650" y="4459225"/>
              <a:ext cx="7375" cy="48400"/>
            </a:xfrm>
            <a:custGeom>
              <a:avLst/>
              <a:gdLst/>
              <a:ahLst/>
              <a:cxnLst/>
              <a:rect l="l" t="t" r="r" b="b"/>
              <a:pathLst>
                <a:path w="295" h="1936" extrusionOk="0">
                  <a:moveTo>
                    <a:pt x="187" y="0"/>
                  </a:moveTo>
                  <a:cubicBezTo>
                    <a:pt x="135" y="0"/>
                    <a:pt x="91" y="41"/>
                    <a:pt x="87" y="93"/>
                  </a:cubicBezTo>
                  <a:cubicBezTo>
                    <a:pt x="84" y="141"/>
                    <a:pt x="0" y="1287"/>
                    <a:pt x="88" y="1850"/>
                  </a:cubicBezTo>
                  <a:cubicBezTo>
                    <a:pt x="96" y="1899"/>
                    <a:pt x="138" y="1934"/>
                    <a:pt x="187" y="1935"/>
                  </a:cubicBezTo>
                  <a:cubicBezTo>
                    <a:pt x="248" y="1935"/>
                    <a:pt x="294" y="1880"/>
                    <a:pt x="285" y="1820"/>
                  </a:cubicBezTo>
                  <a:cubicBezTo>
                    <a:pt x="200" y="1278"/>
                    <a:pt x="285" y="119"/>
                    <a:pt x="286" y="108"/>
                  </a:cubicBezTo>
                  <a:cubicBezTo>
                    <a:pt x="290" y="52"/>
                    <a:pt x="249" y="5"/>
                    <a:pt x="195" y="1"/>
                  </a:cubicBezTo>
                  <a:cubicBezTo>
                    <a:pt x="192" y="0"/>
                    <a:pt x="189" y="0"/>
                    <a:pt x="18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8"/>
            <p:cNvSpPr/>
            <p:nvPr/>
          </p:nvSpPr>
          <p:spPr>
            <a:xfrm>
              <a:off x="5475100" y="4461750"/>
              <a:ext cx="142900" cy="48300"/>
            </a:xfrm>
            <a:custGeom>
              <a:avLst/>
              <a:gdLst/>
              <a:ahLst/>
              <a:cxnLst/>
              <a:rect l="l" t="t" r="r" b="b"/>
              <a:pathLst>
                <a:path w="5716" h="1932" extrusionOk="0">
                  <a:moveTo>
                    <a:pt x="98" y="1"/>
                  </a:moveTo>
                  <a:cubicBezTo>
                    <a:pt x="50" y="1"/>
                    <a:pt x="1" y="42"/>
                    <a:pt x="16" y="103"/>
                  </a:cubicBezTo>
                  <a:cubicBezTo>
                    <a:pt x="16" y="103"/>
                    <a:pt x="23" y="129"/>
                    <a:pt x="40" y="183"/>
                  </a:cubicBezTo>
                  <a:cubicBezTo>
                    <a:pt x="65" y="255"/>
                    <a:pt x="93" y="324"/>
                    <a:pt x="125" y="394"/>
                  </a:cubicBezTo>
                  <a:cubicBezTo>
                    <a:pt x="176" y="500"/>
                    <a:pt x="234" y="603"/>
                    <a:pt x="298" y="702"/>
                  </a:cubicBezTo>
                  <a:cubicBezTo>
                    <a:pt x="373" y="815"/>
                    <a:pt x="463" y="944"/>
                    <a:pt x="582" y="1065"/>
                  </a:cubicBezTo>
                  <a:cubicBezTo>
                    <a:pt x="641" y="1129"/>
                    <a:pt x="705" y="1191"/>
                    <a:pt x="773" y="1248"/>
                  </a:cubicBezTo>
                  <a:lnTo>
                    <a:pt x="879" y="1339"/>
                  </a:lnTo>
                  <a:lnTo>
                    <a:pt x="998" y="1422"/>
                  </a:lnTo>
                  <a:cubicBezTo>
                    <a:pt x="1080" y="1481"/>
                    <a:pt x="1166" y="1534"/>
                    <a:pt x="1256" y="1579"/>
                  </a:cubicBezTo>
                  <a:cubicBezTo>
                    <a:pt x="1345" y="1632"/>
                    <a:pt x="1441" y="1672"/>
                    <a:pt x="1541" y="1712"/>
                  </a:cubicBezTo>
                  <a:cubicBezTo>
                    <a:pt x="1639" y="1757"/>
                    <a:pt x="1744" y="1783"/>
                    <a:pt x="1850" y="1814"/>
                  </a:cubicBezTo>
                  <a:cubicBezTo>
                    <a:pt x="1955" y="1848"/>
                    <a:pt x="2065" y="1865"/>
                    <a:pt x="2174" y="1883"/>
                  </a:cubicBezTo>
                  <a:lnTo>
                    <a:pt x="2341" y="1909"/>
                  </a:lnTo>
                  <a:lnTo>
                    <a:pt x="2509" y="1919"/>
                  </a:lnTo>
                  <a:lnTo>
                    <a:pt x="2678" y="1928"/>
                  </a:lnTo>
                  <a:lnTo>
                    <a:pt x="2719" y="1931"/>
                  </a:lnTo>
                  <a:cubicBezTo>
                    <a:pt x="2729" y="1931"/>
                    <a:pt x="2736" y="1931"/>
                    <a:pt x="2741" y="1931"/>
                  </a:cubicBezTo>
                  <a:cubicBezTo>
                    <a:pt x="2752" y="1931"/>
                    <a:pt x="2756" y="1931"/>
                    <a:pt x="2768" y="1931"/>
                  </a:cubicBezTo>
                  <a:lnTo>
                    <a:pt x="2848" y="1927"/>
                  </a:lnTo>
                  <a:lnTo>
                    <a:pt x="3169" y="1917"/>
                  </a:lnTo>
                  <a:cubicBezTo>
                    <a:pt x="3277" y="1907"/>
                    <a:pt x="3392" y="1890"/>
                    <a:pt x="3502" y="1877"/>
                  </a:cubicBezTo>
                  <a:cubicBezTo>
                    <a:pt x="3613" y="1866"/>
                    <a:pt x="3720" y="1842"/>
                    <a:pt x="3826" y="1818"/>
                  </a:cubicBezTo>
                  <a:cubicBezTo>
                    <a:pt x="3932" y="1794"/>
                    <a:pt x="4036" y="1770"/>
                    <a:pt x="4136" y="1732"/>
                  </a:cubicBezTo>
                  <a:cubicBezTo>
                    <a:pt x="4539" y="1607"/>
                    <a:pt x="4893" y="1401"/>
                    <a:pt x="5144" y="1166"/>
                  </a:cubicBezTo>
                  <a:cubicBezTo>
                    <a:pt x="5348" y="978"/>
                    <a:pt x="5510" y="750"/>
                    <a:pt x="5621" y="496"/>
                  </a:cubicBezTo>
                  <a:cubicBezTo>
                    <a:pt x="5651" y="425"/>
                    <a:pt x="5675" y="351"/>
                    <a:pt x="5692" y="276"/>
                  </a:cubicBezTo>
                  <a:cubicBezTo>
                    <a:pt x="5704" y="224"/>
                    <a:pt x="5709" y="191"/>
                    <a:pt x="5709" y="191"/>
                  </a:cubicBezTo>
                  <a:cubicBezTo>
                    <a:pt x="5715" y="138"/>
                    <a:pt x="5674" y="107"/>
                    <a:pt x="5633" y="107"/>
                  </a:cubicBezTo>
                  <a:cubicBezTo>
                    <a:pt x="5603" y="107"/>
                    <a:pt x="5572" y="124"/>
                    <a:pt x="5562" y="162"/>
                  </a:cubicBezTo>
                  <a:cubicBezTo>
                    <a:pt x="5562" y="162"/>
                    <a:pt x="5562" y="162"/>
                    <a:pt x="5562" y="162"/>
                  </a:cubicBezTo>
                  <a:lnTo>
                    <a:pt x="5562" y="162"/>
                  </a:lnTo>
                  <a:cubicBezTo>
                    <a:pt x="5561" y="162"/>
                    <a:pt x="5529" y="259"/>
                    <a:pt x="5440" y="406"/>
                  </a:cubicBezTo>
                  <a:cubicBezTo>
                    <a:pt x="5387" y="497"/>
                    <a:pt x="5323" y="583"/>
                    <a:pt x="5253" y="661"/>
                  </a:cubicBezTo>
                  <a:cubicBezTo>
                    <a:pt x="5211" y="711"/>
                    <a:pt x="5166" y="757"/>
                    <a:pt x="5116" y="800"/>
                  </a:cubicBezTo>
                  <a:cubicBezTo>
                    <a:pt x="5069" y="849"/>
                    <a:pt x="5011" y="892"/>
                    <a:pt x="4952" y="938"/>
                  </a:cubicBezTo>
                  <a:cubicBezTo>
                    <a:pt x="4714" y="1121"/>
                    <a:pt x="4395" y="1276"/>
                    <a:pt x="4028" y="1376"/>
                  </a:cubicBezTo>
                  <a:cubicBezTo>
                    <a:pt x="3938" y="1406"/>
                    <a:pt x="3843" y="1423"/>
                    <a:pt x="3746" y="1440"/>
                  </a:cubicBezTo>
                  <a:cubicBezTo>
                    <a:pt x="3650" y="1460"/>
                    <a:pt x="3552" y="1481"/>
                    <a:pt x="3453" y="1489"/>
                  </a:cubicBezTo>
                  <a:cubicBezTo>
                    <a:pt x="3353" y="1498"/>
                    <a:pt x="3257" y="1513"/>
                    <a:pt x="3154" y="1521"/>
                  </a:cubicBezTo>
                  <a:lnTo>
                    <a:pt x="2833" y="1533"/>
                  </a:lnTo>
                  <a:lnTo>
                    <a:pt x="2753" y="1536"/>
                  </a:lnTo>
                  <a:cubicBezTo>
                    <a:pt x="2742" y="1537"/>
                    <a:pt x="2732" y="1537"/>
                    <a:pt x="2721" y="1537"/>
                  </a:cubicBezTo>
                  <a:lnTo>
                    <a:pt x="2683" y="1535"/>
                  </a:lnTo>
                  <a:lnTo>
                    <a:pt x="2532" y="1528"/>
                  </a:lnTo>
                  <a:lnTo>
                    <a:pt x="2380" y="1521"/>
                  </a:lnTo>
                  <a:lnTo>
                    <a:pt x="2233" y="1499"/>
                  </a:lnTo>
                  <a:cubicBezTo>
                    <a:pt x="2135" y="1486"/>
                    <a:pt x="2037" y="1476"/>
                    <a:pt x="1945" y="1448"/>
                  </a:cubicBezTo>
                  <a:cubicBezTo>
                    <a:pt x="1850" y="1424"/>
                    <a:pt x="1756" y="1405"/>
                    <a:pt x="1670" y="1368"/>
                  </a:cubicBezTo>
                  <a:cubicBezTo>
                    <a:pt x="1582" y="1336"/>
                    <a:pt x="1494" y="1308"/>
                    <a:pt x="1414" y="1265"/>
                  </a:cubicBezTo>
                  <a:cubicBezTo>
                    <a:pt x="1333" y="1231"/>
                    <a:pt x="1255" y="1189"/>
                    <a:pt x="1181" y="1142"/>
                  </a:cubicBezTo>
                  <a:cubicBezTo>
                    <a:pt x="1108" y="1100"/>
                    <a:pt x="1038" y="1054"/>
                    <a:pt x="972" y="1003"/>
                  </a:cubicBezTo>
                  <a:cubicBezTo>
                    <a:pt x="907" y="957"/>
                    <a:pt x="846" y="908"/>
                    <a:pt x="788" y="854"/>
                  </a:cubicBezTo>
                  <a:cubicBezTo>
                    <a:pt x="602" y="691"/>
                    <a:pt x="442" y="503"/>
                    <a:pt x="308" y="294"/>
                  </a:cubicBezTo>
                  <a:cubicBezTo>
                    <a:pt x="261" y="218"/>
                    <a:pt x="225" y="157"/>
                    <a:pt x="203" y="114"/>
                  </a:cubicBezTo>
                  <a:cubicBezTo>
                    <a:pt x="183" y="74"/>
                    <a:pt x="171" y="50"/>
                    <a:pt x="171" y="50"/>
                  </a:cubicBezTo>
                  <a:cubicBezTo>
                    <a:pt x="156" y="16"/>
                    <a:pt x="127" y="1"/>
                    <a:pt x="9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8"/>
            <p:cNvSpPr/>
            <p:nvPr/>
          </p:nvSpPr>
          <p:spPr>
            <a:xfrm>
              <a:off x="5415775" y="4449600"/>
              <a:ext cx="61700" cy="86125"/>
            </a:xfrm>
            <a:custGeom>
              <a:avLst/>
              <a:gdLst/>
              <a:ahLst/>
              <a:cxnLst/>
              <a:rect l="l" t="t" r="r" b="b"/>
              <a:pathLst>
                <a:path w="2468" h="3445" extrusionOk="0">
                  <a:moveTo>
                    <a:pt x="840" y="0"/>
                  </a:moveTo>
                  <a:cubicBezTo>
                    <a:pt x="398" y="0"/>
                    <a:pt x="0" y="846"/>
                    <a:pt x="0" y="1790"/>
                  </a:cubicBezTo>
                  <a:cubicBezTo>
                    <a:pt x="0" y="2735"/>
                    <a:pt x="470" y="3339"/>
                    <a:pt x="840" y="3420"/>
                  </a:cubicBezTo>
                  <a:cubicBezTo>
                    <a:pt x="917" y="3437"/>
                    <a:pt x="993" y="3445"/>
                    <a:pt x="1068" y="3445"/>
                  </a:cubicBezTo>
                  <a:cubicBezTo>
                    <a:pt x="1843" y="3445"/>
                    <a:pt x="2468" y="2572"/>
                    <a:pt x="2468" y="1711"/>
                  </a:cubicBezTo>
                  <a:cubicBezTo>
                    <a:pt x="2468" y="766"/>
                    <a:pt x="1738" y="0"/>
                    <a:pt x="840" y="0"/>
                  </a:cubicBezTo>
                  <a:close/>
                </a:path>
              </a:pathLst>
            </a:custGeom>
            <a:solidFill>
              <a:srgbClr val="FA6B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8"/>
            <p:cNvSpPr/>
            <p:nvPr/>
          </p:nvSpPr>
          <p:spPr>
            <a:xfrm>
              <a:off x="5615975" y="4455850"/>
              <a:ext cx="81400" cy="85500"/>
            </a:xfrm>
            <a:custGeom>
              <a:avLst/>
              <a:gdLst/>
              <a:ahLst/>
              <a:cxnLst/>
              <a:rect l="l" t="t" r="r" b="b"/>
              <a:pathLst>
                <a:path w="3256" h="3420" extrusionOk="0">
                  <a:moveTo>
                    <a:pt x="1628" y="0"/>
                  </a:moveTo>
                  <a:cubicBezTo>
                    <a:pt x="729" y="0"/>
                    <a:pt x="1" y="766"/>
                    <a:pt x="1" y="1711"/>
                  </a:cubicBezTo>
                  <a:cubicBezTo>
                    <a:pt x="1" y="2655"/>
                    <a:pt x="729" y="3420"/>
                    <a:pt x="1628" y="3420"/>
                  </a:cubicBezTo>
                  <a:cubicBezTo>
                    <a:pt x="2527" y="3420"/>
                    <a:pt x="3256" y="2655"/>
                    <a:pt x="3256" y="1711"/>
                  </a:cubicBezTo>
                  <a:cubicBezTo>
                    <a:pt x="3256" y="766"/>
                    <a:pt x="2527" y="0"/>
                    <a:pt x="1628" y="0"/>
                  </a:cubicBezTo>
                  <a:close/>
                </a:path>
              </a:pathLst>
            </a:custGeom>
            <a:solidFill>
              <a:srgbClr val="FA6B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58"/>
          <p:cNvGrpSpPr/>
          <p:nvPr/>
        </p:nvGrpSpPr>
        <p:grpSpPr>
          <a:xfrm>
            <a:off x="4237324" y="1580866"/>
            <a:ext cx="2048645" cy="1892092"/>
            <a:chOff x="980300" y="238125"/>
            <a:chExt cx="5671775" cy="5238350"/>
          </a:xfrm>
        </p:grpSpPr>
        <p:sp>
          <p:nvSpPr>
            <p:cNvPr id="2198" name="Google Shape;2198;p58"/>
            <p:cNvSpPr/>
            <p:nvPr/>
          </p:nvSpPr>
          <p:spPr>
            <a:xfrm>
              <a:off x="5927450" y="1579000"/>
              <a:ext cx="663200" cy="2890500"/>
            </a:xfrm>
            <a:custGeom>
              <a:avLst/>
              <a:gdLst/>
              <a:ahLst/>
              <a:cxnLst/>
              <a:rect l="l" t="t" r="r" b="b"/>
              <a:pathLst>
                <a:path w="26528" h="115620" extrusionOk="0">
                  <a:moveTo>
                    <a:pt x="21947" y="2897"/>
                  </a:moveTo>
                  <a:cubicBezTo>
                    <a:pt x="22354" y="2897"/>
                    <a:pt x="22819" y="3129"/>
                    <a:pt x="23355" y="3670"/>
                  </a:cubicBezTo>
                  <a:cubicBezTo>
                    <a:pt x="24126" y="4449"/>
                    <a:pt x="24268" y="5842"/>
                    <a:pt x="24158" y="7045"/>
                  </a:cubicBezTo>
                  <a:cubicBezTo>
                    <a:pt x="24005" y="8716"/>
                    <a:pt x="23735" y="10387"/>
                    <a:pt x="23520" y="12054"/>
                  </a:cubicBezTo>
                  <a:cubicBezTo>
                    <a:pt x="23490" y="12292"/>
                    <a:pt x="23461" y="12530"/>
                    <a:pt x="23434" y="12769"/>
                  </a:cubicBezTo>
                  <a:cubicBezTo>
                    <a:pt x="21715" y="27677"/>
                    <a:pt x="18836" y="42257"/>
                    <a:pt x="15974" y="56883"/>
                  </a:cubicBezTo>
                  <a:cubicBezTo>
                    <a:pt x="14515" y="64346"/>
                    <a:pt x="12952" y="71777"/>
                    <a:pt x="11552" y="79261"/>
                  </a:cubicBezTo>
                  <a:cubicBezTo>
                    <a:pt x="10864" y="82958"/>
                    <a:pt x="10204" y="86665"/>
                    <a:pt x="9572" y="90380"/>
                  </a:cubicBezTo>
                  <a:cubicBezTo>
                    <a:pt x="9108" y="93102"/>
                    <a:pt x="8755" y="99465"/>
                    <a:pt x="6068" y="99465"/>
                  </a:cubicBezTo>
                  <a:cubicBezTo>
                    <a:pt x="5735" y="99465"/>
                    <a:pt x="5365" y="99366"/>
                    <a:pt x="4954" y="99151"/>
                  </a:cubicBezTo>
                  <a:cubicBezTo>
                    <a:pt x="3990" y="98647"/>
                    <a:pt x="3419" y="97195"/>
                    <a:pt x="3344" y="95893"/>
                  </a:cubicBezTo>
                  <a:cubicBezTo>
                    <a:pt x="3255" y="94310"/>
                    <a:pt x="3661" y="92638"/>
                    <a:pt x="3922" y="91101"/>
                  </a:cubicBezTo>
                  <a:cubicBezTo>
                    <a:pt x="4248" y="89191"/>
                    <a:pt x="4577" y="87282"/>
                    <a:pt x="4909" y="85374"/>
                  </a:cubicBezTo>
                  <a:cubicBezTo>
                    <a:pt x="6402" y="76818"/>
                    <a:pt x="7936" y="68273"/>
                    <a:pt x="9507" y="59738"/>
                  </a:cubicBezTo>
                  <a:cubicBezTo>
                    <a:pt x="11492" y="48933"/>
                    <a:pt x="13545" y="38149"/>
                    <a:pt x="15667" y="27386"/>
                  </a:cubicBezTo>
                  <a:cubicBezTo>
                    <a:pt x="16727" y="22005"/>
                    <a:pt x="17806" y="16628"/>
                    <a:pt x="18905" y="11261"/>
                  </a:cubicBezTo>
                  <a:cubicBezTo>
                    <a:pt x="19141" y="10104"/>
                    <a:pt x="19422" y="7251"/>
                    <a:pt x="20092" y="5198"/>
                  </a:cubicBezTo>
                  <a:cubicBezTo>
                    <a:pt x="20521" y="3883"/>
                    <a:pt x="21109" y="2897"/>
                    <a:pt x="21947" y="2897"/>
                  </a:cubicBezTo>
                  <a:close/>
                  <a:moveTo>
                    <a:pt x="21996" y="0"/>
                  </a:moveTo>
                  <a:cubicBezTo>
                    <a:pt x="21918" y="0"/>
                    <a:pt x="21841" y="3"/>
                    <a:pt x="21764" y="10"/>
                  </a:cubicBezTo>
                  <a:cubicBezTo>
                    <a:pt x="21511" y="53"/>
                    <a:pt x="21261" y="115"/>
                    <a:pt x="21017" y="195"/>
                  </a:cubicBezTo>
                  <a:cubicBezTo>
                    <a:pt x="20831" y="273"/>
                    <a:pt x="20657" y="377"/>
                    <a:pt x="20500" y="502"/>
                  </a:cubicBezTo>
                  <a:cubicBezTo>
                    <a:pt x="20421" y="570"/>
                    <a:pt x="20322" y="606"/>
                    <a:pt x="20221" y="606"/>
                  </a:cubicBezTo>
                  <a:cubicBezTo>
                    <a:pt x="20186" y="606"/>
                    <a:pt x="20151" y="602"/>
                    <a:pt x="20116" y="593"/>
                  </a:cubicBezTo>
                  <a:cubicBezTo>
                    <a:pt x="16602" y="2613"/>
                    <a:pt x="16432" y="8713"/>
                    <a:pt x="15703" y="12388"/>
                  </a:cubicBezTo>
                  <a:cubicBezTo>
                    <a:pt x="14575" y="18070"/>
                    <a:pt x="13220" y="23700"/>
                    <a:pt x="12185" y="29398"/>
                  </a:cubicBezTo>
                  <a:cubicBezTo>
                    <a:pt x="10332" y="39596"/>
                    <a:pt x="8866" y="49864"/>
                    <a:pt x="7069" y="60076"/>
                  </a:cubicBezTo>
                  <a:cubicBezTo>
                    <a:pt x="5261" y="70359"/>
                    <a:pt x="3442" y="80643"/>
                    <a:pt x="1546" y="90913"/>
                  </a:cubicBezTo>
                  <a:cubicBezTo>
                    <a:pt x="1302" y="92229"/>
                    <a:pt x="1043" y="93541"/>
                    <a:pt x="780" y="94851"/>
                  </a:cubicBezTo>
                  <a:cubicBezTo>
                    <a:pt x="563" y="95942"/>
                    <a:pt x="0" y="97312"/>
                    <a:pt x="97" y="98425"/>
                  </a:cubicBezTo>
                  <a:cubicBezTo>
                    <a:pt x="193" y="99571"/>
                    <a:pt x="1342" y="100144"/>
                    <a:pt x="2103" y="100831"/>
                  </a:cubicBezTo>
                  <a:cubicBezTo>
                    <a:pt x="2647" y="101320"/>
                    <a:pt x="3108" y="101886"/>
                    <a:pt x="3362" y="102577"/>
                  </a:cubicBezTo>
                  <a:cubicBezTo>
                    <a:pt x="3981" y="104239"/>
                    <a:pt x="3526" y="106078"/>
                    <a:pt x="2808" y="107626"/>
                  </a:cubicBezTo>
                  <a:cubicBezTo>
                    <a:pt x="1938" y="109504"/>
                    <a:pt x="425" y="111569"/>
                    <a:pt x="987" y="113744"/>
                  </a:cubicBezTo>
                  <a:cubicBezTo>
                    <a:pt x="1222" y="114648"/>
                    <a:pt x="1830" y="115619"/>
                    <a:pt x="2855" y="115619"/>
                  </a:cubicBezTo>
                  <a:cubicBezTo>
                    <a:pt x="2882" y="115619"/>
                    <a:pt x="2910" y="115619"/>
                    <a:pt x="2937" y="115617"/>
                  </a:cubicBezTo>
                  <a:cubicBezTo>
                    <a:pt x="3840" y="115574"/>
                    <a:pt x="4521" y="114795"/>
                    <a:pt x="4980" y="114090"/>
                  </a:cubicBezTo>
                  <a:cubicBezTo>
                    <a:pt x="6261" y="112137"/>
                    <a:pt x="5693" y="109823"/>
                    <a:pt x="5584" y="107645"/>
                  </a:cubicBezTo>
                  <a:cubicBezTo>
                    <a:pt x="5498" y="105912"/>
                    <a:pt x="5465" y="103751"/>
                    <a:pt x="6909" y="102515"/>
                  </a:cubicBezTo>
                  <a:cubicBezTo>
                    <a:pt x="7448" y="102054"/>
                    <a:pt x="8149" y="101795"/>
                    <a:pt x="8814" y="101575"/>
                  </a:cubicBezTo>
                  <a:cubicBezTo>
                    <a:pt x="9334" y="101404"/>
                    <a:pt x="10395" y="101280"/>
                    <a:pt x="10623" y="100691"/>
                  </a:cubicBezTo>
                  <a:cubicBezTo>
                    <a:pt x="10637" y="100659"/>
                    <a:pt x="10653" y="100627"/>
                    <a:pt x="10671" y="100597"/>
                  </a:cubicBezTo>
                  <a:cubicBezTo>
                    <a:pt x="11449" y="92965"/>
                    <a:pt x="13042" y="85422"/>
                    <a:pt x="14547" y="77909"/>
                  </a:cubicBezTo>
                  <a:cubicBezTo>
                    <a:pt x="15948" y="70927"/>
                    <a:pt x="16709" y="63845"/>
                    <a:pt x="18115" y="56869"/>
                  </a:cubicBezTo>
                  <a:cubicBezTo>
                    <a:pt x="19513" y="49915"/>
                    <a:pt x="20914" y="42962"/>
                    <a:pt x="22317" y="36010"/>
                  </a:cubicBezTo>
                  <a:cubicBezTo>
                    <a:pt x="23753" y="28895"/>
                    <a:pt x="25318" y="21703"/>
                    <a:pt x="25755" y="14443"/>
                  </a:cubicBezTo>
                  <a:cubicBezTo>
                    <a:pt x="25942" y="11293"/>
                    <a:pt x="26527" y="8017"/>
                    <a:pt x="26267" y="4863"/>
                  </a:cubicBezTo>
                  <a:cubicBezTo>
                    <a:pt x="26135" y="3284"/>
                    <a:pt x="25605" y="1698"/>
                    <a:pt x="24244" y="763"/>
                  </a:cubicBezTo>
                  <a:cubicBezTo>
                    <a:pt x="23598" y="319"/>
                    <a:pt x="22782" y="0"/>
                    <a:pt x="219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8"/>
            <p:cNvSpPr/>
            <p:nvPr/>
          </p:nvSpPr>
          <p:spPr>
            <a:xfrm>
              <a:off x="6158950" y="1677250"/>
              <a:ext cx="362225" cy="1541600"/>
            </a:xfrm>
            <a:custGeom>
              <a:avLst/>
              <a:gdLst/>
              <a:ahLst/>
              <a:cxnLst/>
              <a:rect l="l" t="t" r="r" b="b"/>
              <a:pathLst>
                <a:path w="14489" h="61664" extrusionOk="0">
                  <a:moveTo>
                    <a:pt x="12747" y="1"/>
                  </a:moveTo>
                  <a:cubicBezTo>
                    <a:pt x="12134" y="1"/>
                    <a:pt x="11512" y="494"/>
                    <a:pt x="11259" y="1349"/>
                  </a:cubicBezTo>
                  <a:cubicBezTo>
                    <a:pt x="11225" y="1522"/>
                    <a:pt x="11193" y="1697"/>
                    <a:pt x="11157" y="1872"/>
                  </a:cubicBezTo>
                  <a:cubicBezTo>
                    <a:pt x="11144" y="2006"/>
                    <a:pt x="11139" y="2140"/>
                    <a:pt x="11142" y="2276"/>
                  </a:cubicBezTo>
                  <a:cubicBezTo>
                    <a:pt x="11142" y="2347"/>
                    <a:pt x="11101" y="2388"/>
                    <a:pt x="11056" y="2397"/>
                  </a:cubicBezTo>
                  <a:cubicBezTo>
                    <a:pt x="10944" y="2975"/>
                    <a:pt x="10830" y="3556"/>
                    <a:pt x="10718" y="4135"/>
                  </a:cubicBezTo>
                  <a:cubicBezTo>
                    <a:pt x="10768" y="4134"/>
                    <a:pt x="10817" y="4133"/>
                    <a:pt x="10867" y="4133"/>
                  </a:cubicBezTo>
                  <a:cubicBezTo>
                    <a:pt x="11116" y="4133"/>
                    <a:pt x="11364" y="4149"/>
                    <a:pt x="11611" y="4183"/>
                  </a:cubicBezTo>
                  <a:cubicBezTo>
                    <a:pt x="11857" y="4218"/>
                    <a:pt x="11991" y="4531"/>
                    <a:pt x="11931" y="4749"/>
                  </a:cubicBezTo>
                  <a:cubicBezTo>
                    <a:pt x="11869" y="4974"/>
                    <a:pt x="11673" y="5075"/>
                    <a:pt x="11461" y="5075"/>
                  </a:cubicBezTo>
                  <a:cubicBezTo>
                    <a:pt x="11430" y="5075"/>
                    <a:pt x="11398" y="5072"/>
                    <a:pt x="11366" y="5068"/>
                  </a:cubicBezTo>
                  <a:cubicBezTo>
                    <a:pt x="11096" y="5030"/>
                    <a:pt x="10845" y="4957"/>
                    <a:pt x="10582" y="4875"/>
                  </a:cubicBezTo>
                  <a:cubicBezTo>
                    <a:pt x="10579" y="4875"/>
                    <a:pt x="10579" y="4872"/>
                    <a:pt x="10576" y="4872"/>
                  </a:cubicBezTo>
                  <a:cubicBezTo>
                    <a:pt x="10442" y="5558"/>
                    <a:pt x="10311" y="6241"/>
                    <a:pt x="10178" y="6926"/>
                  </a:cubicBezTo>
                  <a:cubicBezTo>
                    <a:pt x="10376" y="6977"/>
                    <a:pt x="10571" y="7028"/>
                    <a:pt x="10767" y="7080"/>
                  </a:cubicBezTo>
                  <a:cubicBezTo>
                    <a:pt x="11120" y="7169"/>
                    <a:pt x="11002" y="7698"/>
                    <a:pt x="10701" y="7698"/>
                  </a:cubicBezTo>
                  <a:cubicBezTo>
                    <a:pt x="10670" y="7698"/>
                    <a:pt x="10636" y="7692"/>
                    <a:pt x="10601" y="7679"/>
                  </a:cubicBezTo>
                  <a:lnTo>
                    <a:pt x="10069" y="7484"/>
                  </a:lnTo>
                  <a:cubicBezTo>
                    <a:pt x="9990" y="7897"/>
                    <a:pt x="9909" y="8309"/>
                    <a:pt x="9832" y="8722"/>
                  </a:cubicBezTo>
                  <a:cubicBezTo>
                    <a:pt x="10004" y="8761"/>
                    <a:pt x="10180" y="8780"/>
                    <a:pt x="10356" y="8780"/>
                  </a:cubicBezTo>
                  <a:cubicBezTo>
                    <a:pt x="10420" y="8780"/>
                    <a:pt x="10485" y="8778"/>
                    <a:pt x="10549" y="8772"/>
                  </a:cubicBezTo>
                  <a:cubicBezTo>
                    <a:pt x="10560" y="8772"/>
                    <a:pt x="10572" y="8771"/>
                    <a:pt x="10582" y="8771"/>
                  </a:cubicBezTo>
                  <a:cubicBezTo>
                    <a:pt x="11010" y="8771"/>
                    <a:pt x="10980" y="9480"/>
                    <a:pt x="10548" y="9480"/>
                  </a:cubicBezTo>
                  <a:cubicBezTo>
                    <a:pt x="10519" y="9480"/>
                    <a:pt x="10488" y="9477"/>
                    <a:pt x="10455" y="9470"/>
                  </a:cubicBezTo>
                  <a:cubicBezTo>
                    <a:pt x="10206" y="9415"/>
                    <a:pt x="9964" y="9330"/>
                    <a:pt x="9735" y="9217"/>
                  </a:cubicBezTo>
                  <a:cubicBezTo>
                    <a:pt x="9652" y="9660"/>
                    <a:pt x="9566" y="10104"/>
                    <a:pt x="9480" y="10548"/>
                  </a:cubicBezTo>
                  <a:cubicBezTo>
                    <a:pt x="9519" y="10533"/>
                    <a:pt x="9560" y="10525"/>
                    <a:pt x="9600" y="10525"/>
                  </a:cubicBezTo>
                  <a:cubicBezTo>
                    <a:pt x="9689" y="10525"/>
                    <a:pt x="9777" y="10561"/>
                    <a:pt x="9851" y="10621"/>
                  </a:cubicBezTo>
                  <a:cubicBezTo>
                    <a:pt x="9927" y="10680"/>
                    <a:pt x="10011" y="10699"/>
                    <a:pt x="10109" y="10699"/>
                  </a:cubicBezTo>
                  <a:cubicBezTo>
                    <a:pt x="10121" y="10699"/>
                    <a:pt x="10134" y="10699"/>
                    <a:pt x="10148" y="10698"/>
                  </a:cubicBezTo>
                  <a:cubicBezTo>
                    <a:pt x="10152" y="10698"/>
                    <a:pt x="10156" y="10698"/>
                    <a:pt x="10160" y="10698"/>
                  </a:cubicBezTo>
                  <a:cubicBezTo>
                    <a:pt x="10350" y="10698"/>
                    <a:pt x="10510" y="10874"/>
                    <a:pt x="10510" y="11061"/>
                  </a:cubicBezTo>
                  <a:cubicBezTo>
                    <a:pt x="10510" y="11245"/>
                    <a:pt x="10350" y="11419"/>
                    <a:pt x="10160" y="11419"/>
                  </a:cubicBezTo>
                  <a:cubicBezTo>
                    <a:pt x="10156" y="11419"/>
                    <a:pt x="10152" y="11419"/>
                    <a:pt x="10148" y="11419"/>
                  </a:cubicBezTo>
                  <a:cubicBezTo>
                    <a:pt x="9861" y="11411"/>
                    <a:pt x="9586" y="11299"/>
                    <a:pt x="9376" y="11102"/>
                  </a:cubicBezTo>
                  <a:cubicBezTo>
                    <a:pt x="9260" y="11698"/>
                    <a:pt x="9146" y="12295"/>
                    <a:pt x="9034" y="12891"/>
                  </a:cubicBezTo>
                  <a:cubicBezTo>
                    <a:pt x="9312" y="12951"/>
                    <a:pt x="9596" y="13005"/>
                    <a:pt x="9871" y="13084"/>
                  </a:cubicBezTo>
                  <a:cubicBezTo>
                    <a:pt x="10118" y="13157"/>
                    <a:pt x="10271" y="13416"/>
                    <a:pt x="10201" y="13668"/>
                  </a:cubicBezTo>
                  <a:cubicBezTo>
                    <a:pt x="10151" y="13858"/>
                    <a:pt x="9950" y="14021"/>
                    <a:pt x="9748" y="14021"/>
                  </a:cubicBezTo>
                  <a:cubicBezTo>
                    <a:pt x="9705" y="14021"/>
                    <a:pt x="9662" y="14014"/>
                    <a:pt x="9620" y="13998"/>
                  </a:cubicBezTo>
                  <a:cubicBezTo>
                    <a:pt x="9368" y="13905"/>
                    <a:pt x="9127" y="13792"/>
                    <a:pt x="8884" y="13677"/>
                  </a:cubicBezTo>
                  <a:cubicBezTo>
                    <a:pt x="8796" y="14129"/>
                    <a:pt x="8712" y="14585"/>
                    <a:pt x="8623" y="15037"/>
                  </a:cubicBezTo>
                  <a:lnTo>
                    <a:pt x="8626" y="15037"/>
                  </a:lnTo>
                  <a:lnTo>
                    <a:pt x="9440" y="15271"/>
                  </a:lnTo>
                  <a:cubicBezTo>
                    <a:pt x="9846" y="15387"/>
                    <a:pt x="9715" y="15989"/>
                    <a:pt x="9366" y="15989"/>
                  </a:cubicBezTo>
                  <a:cubicBezTo>
                    <a:pt x="9329" y="15989"/>
                    <a:pt x="9289" y="15982"/>
                    <a:pt x="9247" y="15967"/>
                  </a:cubicBezTo>
                  <a:cubicBezTo>
                    <a:pt x="8998" y="15875"/>
                    <a:pt x="8749" y="15788"/>
                    <a:pt x="8499" y="15697"/>
                  </a:cubicBezTo>
                  <a:cubicBezTo>
                    <a:pt x="8366" y="16390"/>
                    <a:pt x="8235" y="17085"/>
                    <a:pt x="8103" y="17778"/>
                  </a:cubicBezTo>
                  <a:cubicBezTo>
                    <a:pt x="8382" y="17783"/>
                    <a:pt x="8661" y="17773"/>
                    <a:pt x="8940" y="17796"/>
                  </a:cubicBezTo>
                  <a:cubicBezTo>
                    <a:pt x="9168" y="17816"/>
                    <a:pt x="9346" y="17986"/>
                    <a:pt x="9314" y="18225"/>
                  </a:cubicBezTo>
                  <a:cubicBezTo>
                    <a:pt x="9286" y="18424"/>
                    <a:pt x="9122" y="18553"/>
                    <a:pt x="8936" y="18553"/>
                  </a:cubicBezTo>
                  <a:cubicBezTo>
                    <a:pt x="8904" y="18553"/>
                    <a:pt x="8872" y="18549"/>
                    <a:pt x="8839" y="18541"/>
                  </a:cubicBezTo>
                  <a:cubicBezTo>
                    <a:pt x="8555" y="18475"/>
                    <a:pt x="8286" y="18369"/>
                    <a:pt x="8007" y="18290"/>
                  </a:cubicBezTo>
                  <a:cubicBezTo>
                    <a:pt x="7908" y="18803"/>
                    <a:pt x="7811" y="19321"/>
                    <a:pt x="7712" y="19838"/>
                  </a:cubicBezTo>
                  <a:lnTo>
                    <a:pt x="8271" y="19870"/>
                  </a:lnTo>
                  <a:cubicBezTo>
                    <a:pt x="8471" y="19881"/>
                    <a:pt x="8636" y="20028"/>
                    <a:pt x="8636" y="20235"/>
                  </a:cubicBezTo>
                  <a:cubicBezTo>
                    <a:pt x="8636" y="20404"/>
                    <a:pt x="8485" y="20601"/>
                    <a:pt x="8303" y="20601"/>
                  </a:cubicBezTo>
                  <a:cubicBezTo>
                    <a:pt x="8292" y="20601"/>
                    <a:pt x="8282" y="20600"/>
                    <a:pt x="8271" y="20599"/>
                  </a:cubicBezTo>
                  <a:lnTo>
                    <a:pt x="7586" y="20513"/>
                  </a:lnTo>
                  <a:cubicBezTo>
                    <a:pt x="7553" y="20674"/>
                    <a:pt x="7525" y="20832"/>
                    <a:pt x="7495" y="20992"/>
                  </a:cubicBezTo>
                  <a:cubicBezTo>
                    <a:pt x="7420" y="21383"/>
                    <a:pt x="7345" y="21774"/>
                    <a:pt x="7273" y="22165"/>
                  </a:cubicBezTo>
                  <a:cubicBezTo>
                    <a:pt x="7575" y="22261"/>
                    <a:pt x="7875" y="22358"/>
                    <a:pt x="8181" y="22446"/>
                  </a:cubicBezTo>
                  <a:cubicBezTo>
                    <a:pt x="8428" y="22517"/>
                    <a:pt x="8557" y="22787"/>
                    <a:pt x="8458" y="23022"/>
                  </a:cubicBezTo>
                  <a:cubicBezTo>
                    <a:pt x="8388" y="23187"/>
                    <a:pt x="8229" y="23284"/>
                    <a:pt x="8065" y="23284"/>
                  </a:cubicBezTo>
                  <a:cubicBezTo>
                    <a:pt x="7993" y="23284"/>
                    <a:pt x="7919" y="23265"/>
                    <a:pt x="7852" y="23226"/>
                  </a:cubicBezTo>
                  <a:cubicBezTo>
                    <a:pt x="7618" y="23090"/>
                    <a:pt x="7383" y="22959"/>
                    <a:pt x="7147" y="22827"/>
                  </a:cubicBezTo>
                  <a:cubicBezTo>
                    <a:pt x="7023" y="23476"/>
                    <a:pt x="6900" y="24124"/>
                    <a:pt x="6777" y="24772"/>
                  </a:cubicBezTo>
                  <a:cubicBezTo>
                    <a:pt x="6995" y="24853"/>
                    <a:pt x="7226" y="24895"/>
                    <a:pt x="7458" y="24895"/>
                  </a:cubicBezTo>
                  <a:cubicBezTo>
                    <a:pt x="7461" y="24895"/>
                    <a:pt x="7465" y="24895"/>
                    <a:pt x="7469" y="24895"/>
                  </a:cubicBezTo>
                  <a:cubicBezTo>
                    <a:pt x="7469" y="24895"/>
                    <a:pt x="7470" y="24895"/>
                    <a:pt x="7471" y="24895"/>
                  </a:cubicBezTo>
                  <a:cubicBezTo>
                    <a:pt x="7935" y="24895"/>
                    <a:pt x="7936" y="25623"/>
                    <a:pt x="7482" y="25623"/>
                  </a:cubicBezTo>
                  <a:cubicBezTo>
                    <a:pt x="7477" y="25623"/>
                    <a:pt x="7473" y="25623"/>
                    <a:pt x="7469" y="25623"/>
                  </a:cubicBezTo>
                  <a:cubicBezTo>
                    <a:pt x="7187" y="25614"/>
                    <a:pt x="6910" y="25552"/>
                    <a:pt x="6652" y="25442"/>
                  </a:cubicBezTo>
                  <a:cubicBezTo>
                    <a:pt x="6525" y="26103"/>
                    <a:pt x="6403" y="26765"/>
                    <a:pt x="6276" y="27427"/>
                  </a:cubicBezTo>
                  <a:cubicBezTo>
                    <a:pt x="6494" y="27424"/>
                    <a:pt x="6710" y="27416"/>
                    <a:pt x="6930" y="27407"/>
                  </a:cubicBezTo>
                  <a:cubicBezTo>
                    <a:pt x="6937" y="27407"/>
                    <a:pt x="6943" y="27407"/>
                    <a:pt x="6949" y="27407"/>
                  </a:cubicBezTo>
                  <a:cubicBezTo>
                    <a:pt x="7404" y="27407"/>
                    <a:pt x="7318" y="28103"/>
                    <a:pt x="6958" y="28103"/>
                  </a:cubicBezTo>
                  <a:cubicBezTo>
                    <a:pt x="6922" y="28103"/>
                    <a:pt x="6883" y="28096"/>
                    <a:pt x="6842" y="28081"/>
                  </a:cubicBezTo>
                  <a:cubicBezTo>
                    <a:pt x="6624" y="27997"/>
                    <a:pt x="6413" y="27919"/>
                    <a:pt x="6197" y="27848"/>
                  </a:cubicBezTo>
                  <a:cubicBezTo>
                    <a:pt x="6065" y="28529"/>
                    <a:pt x="5934" y="29213"/>
                    <a:pt x="5802" y="29900"/>
                  </a:cubicBezTo>
                  <a:cubicBezTo>
                    <a:pt x="5823" y="29902"/>
                    <a:pt x="5841" y="29910"/>
                    <a:pt x="5859" y="29921"/>
                  </a:cubicBezTo>
                  <a:cubicBezTo>
                    <a:pt x="6064" y="30046"/>
                    <a:pt x="6266" y="30100"/>
                    <a:pt x="6490" y="30100"/>
                  </a:cubicBezTo>
                  <a:cubicBezTo>
                    <a:pt x="6546" y="30100"/>
                    <a:pt x="6605" y="30097"/>
                    <a:pt x="6665" y="30090"/>
                  </a:cubicBezTo>
                  <a:cubicBezTo>
                    <a:pt x="6678" y="30088"/>
                    <a:pt x="6691" y="30088"/>
                    <a:pt x="6704" y="30088"/>
                  </a:cubicBezTo>
                  <a:cubicBezTo>
                    <a:pt x="7066" y="30088"/>
                    <a:pt x="7071" y="30730"/>
                    <a:pt x="6672" y="30730"/>
                  </a:cubicBezTo>
                  <a:cubicBezTo>
                    <a:pt x="6669" y="30730"/>
                    <a:pt x="6667" y="30730"/>
                    <a:pt x="6665" y="30730"/>
                  </a:cubicBezTo>
                  <a:cubicBezTo>
                    <a:pt x="6323" y="30719"/>
                    <a:pt x="5990" y="30624"/>
                    <a:pt x="5695" y="30451"/>
                  </a:cubicBezTo>
                  <a:cubicBezTo>
                    <a:pt x="5558" y="31156"/>
                    <a:pt x="5424" y="31864"/>
                    <a:pt x="5289" y="32570"/>
                  </a:cubicBezTo>
                  <a:cubicBezTo>
                    <a:pt x="5515" y="32595"/>
                    <a:pt x="5741" y="32615"/>
                    <a:pt x="5966" y="32648"/>
                  </a:cubicBezTo>
                  <a:cubicBezTo>
                    <a:pt x="6183" y="32678"/>
                    <a:pt x="6296" y="32953"/>
                    <a:pt x="6244" y="33138"/>
                  </a:cubicBezTo>
                  <a:cubicBezTo>
                    <a:pt x="6197" y="33310"/>
                    <a:pt x="6030" y="33431"/>
                    <a:pt x="5855" y="33431"/>
                  </a:cubicBezTo>
                  <a:cubicBezTo>
                    <a:pt x="5822" y="33431"/>
                    <a:pt x="5787" y="33426"/>
                    <a:pt x="5754" y="33417"/>
                  </a:cubicBezTo>
                  <a:cubicBezTo>
                    <a:pt x="5556" y="33361"/>
                    <a:pt x="5358" y="33293"/>
                    <a:pt x="5162" y="33232"/>
                  </a:cubicBezTo>
                  <a:cubicBezTo>
                    <a:pt x="5046" y="33827"/>
                    <a:pt x="4932" y="34424"/>
                    <a:pt x="4817" y="35018"/>
                  </a:cubicBezTo>
                  <a:cubicBezTo>
                    <a:pt x="4884" y="34965"/>
                    <a:pt x="4968" y="34937"/>
                    <a:pt x="5054" y="34937"/>
                  </a:cubicBezTo>
                  <a:cubicBezTo>
                    <a:pt x="5118" y="34937"/>
                    <a:pt x="5185" y="34953"/>
                    <a:pt x="5246" y="34984"/>
                  </a:cubicBezTo>
                  <a:cubicBezTo>
                    <a:pt x="5363" y="35046"/>
                    <a:pt x="5551" y="35094"/>
                    <a:pt x="5660" y="35104"/>
                  </a:cubicBezTo>
                  <a:cubicBezTo>
                    <a:pt x="5875" y="35126"/>
                    <a:pt x="6054" y="35268"/>
                    <a:pt x="6054" y="35498"/>
                  </a:cubicBezTo>
                  <a:cubicBezTo>
                    <a:pt x="6054" y="35691"/>
                    <a:pt x="5886" y="35890"/>
                    <a:pt x="5684" y="35890"/>
                  </a:cubicBezTo>
                  <a:cubicBezTo>
                    <a:pt x="5676" y="35890"/>
                    <a:pt x="5668" y="35889"/>
                    <a:pt x="5660" y="35889"/>
                  </a:cubicBezTo>
                  <a:cubicBezTo>
                    <a:pt x="5379" y="35873"/>
                    <a:pt x="5104" y="35787"/>
                    <a:pt x="4863" y="35640"/>
                  </a:cubicBezTo>
                  <a:cubicBezTo>
                    <a:pt x="4804" y="35605"/>
                    <a:pt x="4757" y="35555"/>
                    <a:pt x="4726" y="35495"/>
                  </a:cubicBezTo>
                  <a:cubicBezTo>
                    <a:pt x="4525" y="36527"/>
                    <a:pt x="4327" y="37560"/>
                    <a:pt x="4128" y="38595"/>
                  </a:cubicBezTo>
                  <a:cubicBezTo>
                    <a:pt x="4169" y="38592"/>
                    <a:pt x="4210" y="38591"/>
                    <a:pt x="4251" y="38591"/>
                  </a:cubicBezTo>
                  <a:cubicBezTo>
                    <a:pt x="4522" y="38591"/>
                    <a:pt x="4790" y="38654"/>
                    <a:pt x="5033" y="38774"/>
                  </a:cubicBezTo>
                  <a:cubicBezTo>
                    <a:pt x="5266" y="38887"/>
                    <a:pt x="5312" y="39202"/>
                    <a:pt x="5200" y="39411"/>
                  </a:cubicBezTo>
                  <a:cubicBezTo>
                    <a:pt x="5126" y="39555"/>
                    <a:pt x="4950" y="39648"/>
                    <a:pt x="4782" y="39648"/>
                  </a:cubicBezTo>
                  <a:cubicBezTo>
                    <a:pt x="4702" y="39648"/>
                    <a:pt x="4624" y="39627"/>
                    <a:pt x="4559" y="39580"/>
                  </a:cubicBezTo>
                  <a:cubicBezTo>
                    <a:pt x="4388" y="39456"/>
                    <a:pt x="4246" y="39398"/>
                    <a:pt x="4056" y="39390"/>
                  </a:cubicBezTo>
                  <a:cubicBezTo>
                    <a:pt x="4030" y="39387"/>
                    <a:pt x="4004" y="39382"/>
                    <a:pt x="3978" y="39374"/>
                  </a:cubicBezTo>
                  <a:cubicBezTo>
                    <a:pt x="3849" y="40043"/>
                    <a:pt x="3721" y="40710"/>
                    <a:pt x="3595" y="41377"/>
                  </a:cubicBezTo>
                  <a:cubicBezTo>
                    <a:pt x="3744" y="41422"/>
                    <a:pt x="3892" y="41444"/>
                    <a:pt x="4040" y="41444"/>
                  </a:cubicBezTo>
                  <a:cubicBezTo>
                    <a:pt x="4190" y="41444"/>
                    <a:pt x="4340" y="41422"/>
                    <a:pt x="4492" y="41380"/>
                  </a:cubicBezTo>
                  <a:cubicBezTo>
                    <a:pt x="4528" y="41370"/>
                    <a:pt x="4562" y="41365"/>
                    <a:pt x="4594" y="41365"/>
                  </a:cubicBezTo>
                  <a:cubicBezTo>
                    <a:pt x="4952" y="41365"/>
                    <a:pt x="5071" y="41934"/>
                    <a:pt x="4678" y="42052"/>
                  </a:cubicBezTo>
                  <a:cubicBezTo>
                    <a:pt x="4494" y="42108"/>
                    <a:pt x="4306" y="42135"/>
                    <a:pt x="4118" y="42135"/>
                  </a:cubicBezTo>
                  <a:cubicBezTo>
                    <a:pt x="3900" y="42135"/>
                    <a:pt x="3681" y="42099"/>
                    <a:pt x="3470" y="42028"/>
                  </a:cubicBezTo>
                  <a:cubicBezTo>
                    <a:pt x="3324" y="42791"/>
                    <a:pt x="3176" y="43554"/>
                    <a:pt x="3029" y="44318"/>
                  </a:cubicBezTo>
                  <a:cubicBezTo>
                    <a:pt x="3151" y="44305"/>
                    <a:pt x="3270" y="44295"/>
                    <a:pt x="3390" y="44295"/>
                  </a:cubicBezTo>
                  <a:cubicBezTo>
                    <a:pt x="3508" y="44295"/>
                    <a:pt x="3626" y="44304"/>
                    <a:pt x="3747" y="44328"/>
                  </a:cubicBezTo>
                  <a:cubicBezTo>
                    <a:pt x="4163" y="44412"/>
                    <a:pt x="4032" y="45044"/>
                    <a:pt x="3668" y="45044"/>
                  </a:cubicBezTo>
                  <a:cubicBezTo>
                    <a:pt x="3633" y="45044"/>
                    <a:pt x="3596" y="45038"/>
                    <a:pt x="3557" y="45025"/>
                  </a:cubicBezTo>
                  <a:cubicBezTo>
                    <a:pt x="3350" y="44958"/>
                    <a:pt x="3151" y="44889"/>
                    <a:pt x="2934" y="44889"/>
                  </a:cubicBezTo>
                  <a:cubicBezTo>
                    <a:pt x="2930" y="44889"/>
                    <a:pt x="2926" y="44889"/>
                    <a:pt x="2922" y="44889"/>
                  </a:cubicBezTo>
                  <a:cubicBezTo>
                    <a:pt x="2814" y="45452"/>
                    <a:pt x="2710" y="46014"/>
                    <a:pt x="2603" y="46576"/>
                  </a:cubicBezTo>
                  <a:cubicBezTo>
                    <a:pt x="2687" y="46607"/>
                    <a:pt x="2775" y="46623"/>
                    <a:pt x="2863" y="46623"/>
                  </a:cubicBezTo>
                  <a:cubicBezTo>
                    <a:pt x="2943" y="46623"/>
                    <a:pt x="3022" y="46610"/>
                    <a:pt x="3098" y="46584"/>
                  </a:cubicBezTo>
                  <a:cubicBezTo>
                    <a:pt x="3135" y="46572"/>
                    <a:pt x="3170" y="46567"/>
                    <a:pt x="3202" y="46567"/>
                  </a:cubicBezTo>
                  <a:cubicBezTo>
                    <a:pt x="3552" y="46567"/>
                    <a:pt x="3621" y="47185"/>
                    <a:pt x="3184" y="47215"/>
                  </a:cubicBezTo>
                  <a:cubicBezTo>
                    <a:pt x="3158" y="47216"/>
                    <a:pt x="3132" y="47217"/>
                    <a:pt x="3106" y="47217"/>
                  </a:cubicBezTo>
                  <a:cubicBezTo>
                    <a:pt x="2900" y="47217"/>
                    <a:pt x="2695" y="47176"/>
                    <a:pt x="2504" y="47096"/>
                  </a:cubicBezTo>
                  <a:cubicBezTo>
                    <a:pt x="2370" y="47804"/>
                    <a:pt x="2236" y="48511"/>
                    <a:pt x="2103" y="49217"/>
                  </a:cubicBezTo>
                  <a:lnTo>
                    <a:pt x="2121" y="49217"/>
                  </a:lnTo>
                  <a:cubicBezTo>
                    <a:pt x="2426" y="49271"/>
                    <a:pt x="2732" y="49333"/>
                    <a:pt x="3034" y="49402"/>
                  </a:cubicBezTo>
                  <a:cubicBezTo>
                    <a:pt x="3296" y="49461"/>
                    <a:pt x="3420" y="49767"/>
                    <a:pt x="3321" y="50000"/>
                  </a:cubicBezTo>
                  <a:cubicBezTo>
                    <a:pt x="3247" y="50175"/>
                    <a:pt x="3088" y="50267"/>
                    <a:pt x="2919" y="50267"/>
                  </a:cubicBezTo>
                  <a:cubicBezTo>
                    <a:pt x="2844" y="50267"/>
                    <a:pt x="2767" y="50249"/>
                    <a:pt x="2694" y="50212"/>
                  </a:cubicBezTo>
                  <a:cubicBezTo>
                    <a:pt x="2456" y="50089"/>
                    <a:pt x="2223" y="49960"/>
                    <a:pt x="1989" y="49828"/>
                  </a:cubicBezTo>
                  <a:cubicBezTo>
                    <a:pt x="1888" y="50378"/>
                    <a:pt x="1789" y="50927"/>
                    <a:pt x="1687" y="51474"/>
                  </a:cubicBezTo>
                  <a:lnTo>
                    <a:pt x="2713" y="51503"/>
                  </a:lnTo>
                  <a:cubicBezTo>
                    <a:pt x="3069" y="51510"/>
                    <a:pt x="3065" y="52062"/>
                    <a:pt x="2744" y="52062"/>
                  </a:cubicBezTo>
                  <a:cubicBezTo>
                    <a:pt x="2734" y="52062"/>
                    <a:pt x="2724" y="52062"/>
                    <a:pt x="2713" y="52061"/>
                  </a:cubicBezTo>
                  <a:cubicBezTo>
                    <a:pt x="2357" y="52023"/>
                    <a:pt x="2000" y="51982"/>
                    <a:pt x="1641" y="51942"/>
                  </a:cubicBezTo>
                  <a:cubicBezTo>
                    <a:pt x="1628" y="51941"/>
                    <a:pt x="1617" y="51937"/>
                    <a:pt x="1604" y="51932"/>
                  </a:cubicBezTo>
                  <a:cubicBezTo>
                    <a:pt x="1484" y="52588"/>
                    <a:pt x="1360" y="53245"/>
                    <a:pt x="1243" y="53900"/>
                  </a:cubicBezTo>
                  <a:cubicBezTo>
                    <a:pt x="1596" y="53831"/>
                    <a:pt x="1953" y="53764"/>
                    <a:pt x="2311" y="53725"/>
                  </a:cubicBezTo>
                  <a:cubicBezTo>
                    <a:pt x="2328" y="53723"/>
                    <a:pt x="2345" y="53722"/>
                    <a:pt x="2361" y="53722"/>
                  </a:cubicBezTo>
                  <a:cubicBezTo>
                    <a:pt x="2804" y="53722"/>
                    <a:pt x="2794" y="54465"/>
                    <a:pt x="2311" y="54501"/>
                  </a:cubicBezTo>
                  <a:cubicBezTo>
                    <a:pt x="2058" y="54520"/>
                    <a:pt x="1803" y="54523"/>
                    <a:pt x="1548" y="54523"/>
                  </a:cubicBezTo>
                  <a:cubicBezTo>
                    <a:pt x="1408" y="54523"/>
                    <a:pt x="1269" y="54522"/>
                    <a:pt x="1129" y="54522"/>
                  </a:cubicBezTo>
                  <a:cubicBezTo>
                    <a:pt x="999" y="55253"/>
                    <a:pt x="870" y="55985"/>
                    <a:pt x="738" y="56716"/>
                  </a:cubicBezTo>
                  <a:cubicBezTo>
                    <a:pt x="951" y="56737"/>
                    <a:pt x="1162" y="56759"/>
                    <a:pt x="1372" y="56783"/>
                  </a:cubicBezTo>
                  <a:cubicBezTo>
                    <a:pt x="1591" y="56805"/>
                    <a:pt x="1763" y="56963"/>
                    <a:pt x="1730" y="57196"/>
                  </a:cubicBezTo>
                  <a:cubicBezTo>
                    <a:pt x="1705" y="57381"/>
                    <a:pt x="1547" y="57511"/>
                    <a:pt x="1370" y="57511"/>
                  </a:cubicBezTo>
                  <a:cubicBezTo>
                    <a:pt x="1338" y="57511"/>
                    <a:pt x="1306" y="57507"/>
                    <a:pt x="1274" y="57498"/>
                  </a:cubicBezTo>
                  <a:cubicBezTo>
                    <a:pt x="1059" y="57439"/>
                    <a:pt x="845" y="57383"/>
                    <a:pt x="628" y="57327"/>
                  </a:cubicBezTo>
                  <a:cubicBezTo>
                    <a:pt x="585" y="57568"/>
                    <a:pt x="542" y="57812"/>
                    <a:pt x="499" y="58053"/>
                  </a:cubicBezTo>
                  <a:cubicBezTo>
                    <a:pt x="411" y="58547"/>
                    <a:pt x="325" y="59038"/>
                    <a:pt x="239" y="59528"/>
                  </a:cubicBezTo>
                  <a:cubicBezTo>
                    <a:pt x="397" y="59593"/>
                    <a:pt x="559" y="59657"/>
                    <a:pt x="716" y="59724"/>
                  </a:cubicBezTo>
                  <a:cubicBezTo>
                    <a:pt x="884" y="59791"/>
                    <a:pt x="986" y="59949"/>
                    <a:pt x="912" y="60129"/>
                  </a:cubicBezTo>
                  <a:cubicBezTo>
                    <a:pt x="864" y="60243"/>
                    <a:pt x="749" y="60314"/>
                    <a:pt x="631" y="60314"/>
                  </a:cubicBezTo>
                  <a:cubicBezTo>
                    <a:pt x="581" y="60314"/>
                    <a:pt x="531" y="60302"/>
                    <a:pt x="486" y="60274"/>
                  </a:cubicBezTo>
                  <a:cubicBezTo>
                    <a:pt x="371" y="60207"/>
                    <a:pt x="258" y="60137"/>
                    <a:pt x="146" y="60070"/>
                  </a:cubicBezTo>
                  <a:cubicBezTo>
                    <a:pt x="97" y="60343"/>
                    <a:pt x="49" y="60619"/>
                    <a:pt x="1" y="60893"/>
                  </a:cubicBezTo>
                  <a:cubicBezTo>
                    <a:pt x="1348" y="60941"/>
                    <a:pt x="2805" y="61385"/>
                    <a:pt x="4107" y="61648"/>
                  </a:cubicBezTo>
                  <a:lnTo>
                    <a:pt x="4156" y="61664"/>
                  </a:lnTo>
                  <a:cubicBezTo>
                    <a:pt x="5908" y="52969"/>
                    <a:pt x="7698" y="44284"/>
                    <a:pt x="9315" y="35546"/>
                  </a:cubicBezTo>
                  <a:cubicBezTo>
                    <a:pt x="10512" y="29083"/>
                    <a:pt x="11574" y="22586"/>
                    <a:pt x="12629" y="16085"/>
                  </a:cubicBezTo>
                  <a:cubicBezTo>
                    <a:pt x="13063" y="13419"/>
                    <a:pt x="13494" y="10754"/>
                    <a:pt x="13834" y="8070"/>
                  </a:cubicBezTo>
                  <a:cubicBezTo>
                    <a:pt x="13925" y="7385"/>
                    <a:pt x="14009" y="6698"/>
                    <a:pt x="14084" y="6010"/>
                  </a:cubicBezTo>
                  <a:cubicBezTo>
                    <a:pt x="14242" y="4561"/>
                    <a:pt x="14488" y="2861"/>
                    <a:pt x="14143" y="1438"/>
                  </a:cubicBezTo>
                  <a:cubicBezTo>
                    <a:pt x="13899" y="442"/>
                    <a:pt x="13327" y="1"/>
                    <a:pt x="127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8"/>
            <p:cNvSpPr/>
            <p:nvPr/>
          </p:nvSpPr>
          <p:spPr>
            <a:xfrm>
              <a:off x="6036550" y="4678750"/>
              <a:ext cx="268775" cy="134625"/>
            </a:xfrm>
            <a:custGeom>
              <a:avLst/>
              <a:gdLst/>
              <a:ahLst/>
              <a:cxnLst/>
              <a:rect l="l" t="t" r="r" b="b"/>
              <a:pathLst>
                <a:path w="10751" h="5385" extrusionOk="0">
                  <a:moveTo>
                    <a:pt x="5566" y="1"/>
                  </a:moveTo>
                  <a:cubicBezTo>
                    <a:pt x="4645" y="1"/>
                    <a:pt x="3705" y="232"/>
                    <a:pt x="2800" y="749"/>
                  </a:cubicBezTo>
                  <a:cubicBezTo>
                    <a:pt x="1035" y="1756"/>
                    <a:pt x="188" y="3314"/>
                    <a:pt x="0" y="5010"/>
                  </a:cubicBezTo>
                  <a:cubicBezTo>
                    <a:pt x="111" y="5093"/>
                    <a:pt x="220" y="5174"/>
                    <a:pt x="330" y="5260"/>
                  </a:cubicBezTo>
                  <a:cubicBezTo>
                    <a:pt x="377" y="5296"/>
                    <a:pt x="418" y="5339"/>
                    <a:pt x="456" y="5385"/>
                  </a:cubicBezTo>
                  <a:cubicBezTo>
                    <a:pt x="537" y="5217"/>
                    <a:pt x="622" y="5050"/>
                    <a:pt x="718" y="4890"/>
                  </a:cubicBezTo>
                  <a:cubicBezTo>
                    <a:pt x="1970" y="2842"/>
                    <a:pt x="4601" y="1766"/>
                    <a:pt x="7077" y="1766"/>
                  </a:cubicBezTo>
                  <a:cubicBezTo>
                    <a:pt x="7957" y="1766"/>
                    <a:pt x="8818" y="1902"/>
                    <a:pt x="9590" y="2179"/>
                  </a:cubicBezTo>
                  <a:cubicBezTo>
                    <a:pt x="10000" y="2324"/>
                    <a:pt x="10389" y="2521"/>
                    <a:pt x="10750" y="2763"/>
                  </a:cubicBezTo>
                  <a:cubicBezTo>
                    <a:pt x="9511" y="1113"/>
                    <a:pt x="7586" y="1"/>
                    <a:pt x="5566"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8"/>
            <p:cNvSpPr/>
            <p:nvPr/>
          </p:nvSpPr>
          <p:spPr>
            <a:xfrm>
              <a:off x="6061400" y="4764000"/>
              <a:ext cx="288175" cy="252850"/>
            </a:xfrm>
            <a:custGeom>
              <a:avLst/>
              <a:gdLst/>
              <a:ahLst/>
              <a:cxnLst/>
              <a:rect l="l" t="t" r="r" b="b"/>
              <a:pathLst>
                <a:path w="11527" h="10114" extrusionOk="0">
                  <a:moveTo>
                    <a:pt x="5120" y="2209"/>
                  </a:moveTo>
                  <a:cubicBezTo>
                    <a:pt x="6271" y="2209"/>
                    <a:pt x="7501" y="2856"/>
                    <a:pt x="7975" y="3923"/>
                  </a:cubicBezTo>
                  <a:cubicBezTo>
                    <a:pt x="8423" y="4929"/>
                    <a:pt x="8086" y="6111"/>
                    <a:pt x="7175" y="6730"/>
                  </a:cubicBezTo>
                  <a:cubicBezTo>
                    <a:pt x="7123" y="6765"/>
                    <a:pt x="7073" y="6781"/>
                    <a:pt x="7026" y="6781"/>
                  </a:cubicBezTo>
                  <a:cubicBezTo>
                    <a:pt x="6801" y="6781"/>
                    <a:pt x="6662" y="6424"/>
                    <a:pt x="6893" y="6249"/>
                  </a:cubicBezTo>
                  <a:cubicBezTo>
                    <a:pt x="8032" y="5394"/>
                    <a:pt x="7550" y="4082"/>
                    <a:pt x="6596" y="3447"/>
                  </a:cubicBezTo>
                  <a:lnTo>
                    <a:pt x="6596" y="3447"/>
                  </a:lnTo>
                  <a:cubicBezTo>
                    <a:pt x="6596" y="3469"/>
                    <a:pt x="6602" y="3490"/>
                    <a:pt x="6602" y="3512"/>
                  </a:cubicBezTo>
                  <a:cubicBezTo>
                    <a:pt x="6604" y="3581"/>
                    <a:pt x="6599" y="3647"/>
                    <a:pt x="6596" y="3713"/>
                  </a:cubicBezTo>
                  <a:cubicBezTo>
                    <a:pt x="6609" y="3825"/>
                    <a:pt x="6600" y="3938"/>
                    <a:pt x="6570" y="4048"/>
                  </a:cubicBezTo>
                  <a:cubicBezTo>
                    <a:pt x="6540" y="4157"/>
                    <a:pt x="6502" y="4266"/>
                    <a:pt x="6465" y="4372"/>
                  </a:cubicBezTo>
                  <a:cubicBezTo>
                    <a:pt x="6459" y="4388"/>
                    <a:pt x="6454" y="4401"/>
                    <a:pt x="6449" y="4415"/>
                  </a:cubicBezTo>
                  <a:cubicBezTo>
                    <a:pt x="6256" y="4929"/>
                    <a:pt x="5957" y="5377"/>
                    <a:pt x="5381" y="5548"/>
                  </a:cubicBezTo>
                  <a:cubicBezTo>
                    <a:pt x="5364" y="5553"/>
                    <a:pt x="5348" y="5553"/>
                    <a:pt x="5331" y="5558"/>
                  </a:cubicBezTo>
                  <a:cubicBezTo>
                    <a:pt x="5064" y="5673"/>
                    <a:pt x="4778" y="5732"/>
                    <a:pt x="4490" y="5732"/>
                  </a:cubicBezTo>
                  <a:cubicBezTo>
                    <a:pt x="4367" y="5732"/>
                    <a:pt x="4245" y="5722"/>
                    <a:pt x="4123" y="5700"/>
                  </a:cubicBezTo>
                  <a:lnTo>
                    <a:pt x="4123" y="5700"/>
                  </a:lnTo>
                  <a:cubicBezTo>
                    <a:pt x="4273" y="6103"/>
                    <a:pt x="4575" y="6400"/>
                    <a:pt x="5064" y="6443"/>
                  </a:cubicBezTo>
                  <a:cubicBezTo>
                    <a:pt x="5829" y="6509"/>
                    <a:pt x="5843" y="7603"/>
                    <a:pt x="5064" y="7646"/>
                  </a:cubicBezTo>
                  <a:cubicBezTo>
                    <a:pt x="5018" y="7648"/>
                    <a:pt x="4973" y="7649"/>
                    <a:pt x="4928" y="7649"/>
                  </a:cubicBezTo>
                  <a:cubicBezTo>
                    <a:pt x="1985" y="7649"/>
                    <a:pt x="2092" y="2468"/>
                    <a:pt x="4854" y="2221"/>
                  </a:cubicBezTo>
                  <a:cubicBezTo>
                    <a:pt x="4942" y="2213"/>
                    <a:pt x="5031" y="2209"/>
                    <a:pt x="5120" y="2209"/>
                  </a:cubicBezTo>
                  <a:close/>
                  <a:moveTo>
                    <a:pt x="5523" y="0"/>
                  </a:moveTo>
                  <a:cubicBezTo>
                    <a:pt x="4512" y="0"/>
                    <a:pt x="3510" y="228"/>
                    <a:pt x="2618" y="668"/>
                  </a:cubicBezTo>
                  <a:cubicBezTo>
                    <a:pt x="987" y="1761"/>
                    <a:pt x="0" y="3695"/>
                    <a:pt x="515" y="5872"/>
                  </a:cubicBezTo>
                  <a:cubicBezTo>
                    <a:pt x="1091" y="8313"/>
                    <a:pt x="3597" y="10113"/>
                    <a:pt x="6086" y="10113"/>
                  </a:cubicBezTo>
                  <a:cubicBezTo>
                    <a:pt x="6822" y="10113"/>
                    <a:pt x="7556" y="9956"/>
                    <a:pt x="8238" y="9612"/>
                  </a:cubicBezTo>
                  <a:cubicBezTo>
                    <a:pt x="11133" y="8150"/>
                    <a:pt x="11527" y="2358"/>
                    <a:pt x="8609" y="772"/>
                  </a:cubicBezTo>
                  <a:cubicBezTo>
                    <a:pt x="7651" y="251"/>
                    <a:pt x="6583" y="0"/>
                    <a:pt x="5523"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8"/>
            <p:cNvSpPr/>
            <p:nvPr/>
          </p:nvSpPr>
          <p:spPr>
            <a:xfrm>
              <a:off x="6026125" y="3213275"/>
              <a:ext cx="232325" cy="830150"/>
            </a:xfrm>
            <a:custGeom>
              <a:avLst/>
              <a:gdLst/>
              <a:ahLst/>
              <a:cxnLst/>
              <a:rect l="l" t="t" r="r" b="b"/>
              <a:pathLst>
                <a:path w="9293" h="33206" extrusionOk="0">
                  <a:moveTo>
                    <a:pt x="5220" y="0"/>
                  </a:moveTo>
                  <a:cubicBezTo>
                    <a:pt x="5094" y="722"/>
                    <a:pt x="4967" y="1443"/>
                    <a:pt x="4840" y="2166"/>
                  </a:cubicBezTo>
                  <a:cubicBezTo>
                    <a:pt x="5061" y="2198"/>
                    <a:pt x="5287" y="2217"/>
                    <a:pt x="5507" y="2262"/>
                  </a:cubicBezTo>
                  <a:cubicBezTo>
                    <a:pt x="5700" y="2300"/>
                    <a:pt x="5806" y="2528"/>
                    <a:pt x="5758" y="2704"/>
                  </a:cubicBezTo>
                  <a:cubicBezTo>
                    <a:pt x="5718" y="2850"/>
                    <a:pt x="5567" y="2974"/>
                    <a:pt x="5412" y="2974"/>
                  </a:cubicBezTo>
                  <a:cubicBezTo>
                    <a:pt x="5379" y="2974"/>
                    <a:pt x="5346" y="2969"/>
                    <a:pt x="5314" y="2957"/>
                  </a:cubicBezTo>
                  <a:cubicBezTo>
                    <a:pt x="5120" y="2884"/>
                    <a:pt x="4936" y="2790"/>
                    <a:pt x="4746" y="2704"/>
                  </a:cubicBezTo>
                  <a:cubicBezTo>
                    <a:pt x="4571" y="3711"/>
                    <a:pt x="4395" y="4718"/>
                    <a:pt x="4218" y="5728"/>
                  </a:cubicBezTo>
                  <a:cubicBezTo>
                    <a:pt x="4271" y="5710"/>
                    <a:pt x="4327" y="5701"/>
                    <a:pt x="4383" y="5701"/>
                  </a:cubicBezTo>
                  <a:cubicBezTo>
                    <a:pt x="4404" y="5701"/>
                    <a:pt x="4425" y="5702"/>
                    <a:pt x="4446" y="5705"/>
                  </a:cubicBezTo>
                  <a:cubicBezTo>
                    <a:pt x="4672" y="5743"/>
                    <a:pt x="4896" y="5774"/>
                    <a:pt x="5118" y="5825"/>
                  </a:cubicBezTo>
                  <a:cubicBezTo>
                    <a:pt x="5322" y="5873"/>
                    <a:pt x="5443" y="6106"/>
                    <a:pt x="5388" y="6299"/>
                  </a:cubicBezTo>
                  <a:cubicBezTo>
                    <a:pt x="5335" y="6489"/>
                    <a:pt x="5173" y="6577"/>
                    <a:pt x="5000" y="6577"/>
                  </a:cubicBezTo>
                  <a:cubicBezTo>
                    <a:pt x="4972" y="6577"/>
                    <a:pt x="4943" y="6575"/>
                    <a:pt x="4915" y="6570"/>
                  </a:cubicBezTo>
                  <a:cubicBezTo>
                    <a:pt x="4687" y="6537"/>
                    <a:pt x="4467" y="6488"/>
                    <a:pt x="4245" y="6438"/>
                  </a:cubicBezTo>
                  <a:cubicBezTo>
                    <a:pt x="4193" y="6427"/>
                    <a:pt x="4145" y="6403"/>
                    <a:pt x="4106" y="6369"/>
                  </a:cubicBezTo>
                  <a:cubicBezTo>
                    <a:pt x="3905" y="7520"/>
                    <a:pt x="3706" y="8669"/>
                    <a:pt x="3508" y="9818"/>
                  </a:cubicBezTo>
                  <a:cubicBezTo>
                    <a:pt x="3530" y="9815"/>
                    <a:pt x="3552" y="9814"/>
                    <a:pt x="3575" y="9814"/>
                  </a:cubicBezTo>
                  <a:cubicBezTo>
                    <a:pt x="3589" y="9814"/>
                    <a:pt x="3604" y="9814"/>
                    <a:pt x="3619" y="9816"/>
                  </a:cubicBezTo>
                  <a:lnTo>
                    <a:pt x="4510" y="9937"/>
                  </a:lnTo>
                  <a:cubicBezTo>
                    <a:pt x="4708" y="9964"/>
                    <a:pt x="4816" y="10218"/>
                    <a:pt x="4768" y="10393"/>
                  </a:cubicBezTo>
                  <a:cubicBezTo>
                    <a:pt x="4727" y="10544"/>
                    <a:pt x="4571" y="10667"/>
                    <a:pt x="4412" y="10667"/>
                  </a:cubicBezTo>
                  <a:cubicBezTo>
                    <a:pt x="4378" y="10667"/>
                    <a:pt x="4345" y="10662"/>
                    <a:pt x="4312" y="10650"/>
                  </a:cubicBezTo>
                  <a:cubicBezTo>
                    <a:pt x="4030" y="10553"/>
                    <a:pt x="3749" y="10454"/>
                    <a:pt x="3468" y="10355"/>
                  </a:cubicBezTo>
                  <a:cubicBezTo>
                    <a:pt x="3448" y="10347"/>
                    <a:pt x="3435" y="10337"/>
                    <a:pt x="3418" y="10329"/>
                  </a:cubicBezTo>
                  <a:cubicBezTo>
                    <a:pt x="3281" y="11111"/>
                    <a:pt x="3146" y="11893"/>
                    <a:pt x="3011" y="12675"/>
                  </a:cubicBezTo>
                  <a:cubicBezTo>
                    <a:pt x="3035" y="12705"/>
                    <a:pt x="3052" y="12739"/>
                    <a:pt x="3062" y="12774"/>
                  </a:cubicBezTo>
                  <a:cubicBezTo>
                    <a:pt x="3113" y="12981"/>
                    <a:pt x="3302" y="13118"/>
                    <a:pt x="3486" y="13118"/>
                  </a:cubicBezTo>
                  <a:cubicBezTo>
                    <a:pt x="3514" y="13118"/>
                    <a:pt x="3542" y="13115"/>
                    <a:pt x="3569" y="13109"/>
                  </a:cubicBezTo>
                  <a:cubicBezTo>
                    <a:pt x="3599" y="13102"/>
                    <a:pt x="3629" y="13099"/>
                    <a:pt x="3659" y="13099"/>
                  </a:cubicBezTo>
                  <a:cubicBezTo>
                    <a:pt x="3842" y="13099"/>
                    <a:pt x="4004" y="13223"/>
                    <a:pt x="4029" y="13417"/>
                  </a:cubicBezTo>
                  <a:cubicBezTo>
                    <a:pt x="4062" y="13658"/>
                    <a:pt x="3887" y="13814"/>
                    <a:pt x="3666" y="13838"/>
                  </a:cubicBezTo>
                  <a:cubicBezTo>
                    <a:pt x="3635" y="13841"/>
                    <a:pt x="3604" y="13843"/>
                    <a:pt x="3573" y="13843"/>
                  </a:cubicBezTo>
                  <a:cubicBezTo>
                    <a:pt x="3300" y="13843"/>
                    <a:pt x="3049" y="13720"/>
                    <a:pt x="2862" y="13527"/>
                  </a:cubicBezTo>
                  <a:cubicBezTo>
                    <a:pt x="2757" y="14138"/>
                    <a:pt x="2649" y="14745"/>
                    <a:pt x="2545" y="15354"/>
                  </a:cubicBezTo>
                  <a:cubicBezTo>
                    <a:pt x="2454" y="15876"/>
                    <a:pt x="2366" y="16399"/>
                    <a:pt x="2275" y="16921"/>
                  </a:cubicBezTo>
                  <a:cubicBezTo>
                    <a:pt x="2468" y="16988"/>
                    <a:pt x="2664" y="17010"/>
                    <a:pt x="2872" y="17015"/>
                  </a:cubicBezTo>
                  <a:cubicBezTo>
                    <a:pt x="3092" y="17018"/>
                    <a:pt x="3259" y="17212"/>
                    <a:pt x="3230" y="17429"/>
                  </a:cubicBezTo>
                  <a:cubicBezTo>
                    <a:pt x="3202" y="17639"/>
                    <a:pt x="3038" y="17742"/>
                    <a:pt x="2851" y="17742"/>
                  </a:cubicBezTo>
                  <a:cubicBezTo>
                    <a:pt x="2825" y="17742"/>
                    <a:pt x="2798" y="17740"/>
                    <a:pt x="2772" y="17736"/>
                  </a:cubicBezTo>
                  <a:cubicBezTo>
                    <a:pt x="2566" y="17706"/>
                    <a:pt x="2363" y="17631"/>
                    <a:pt x="2170" y="17540"/>
                  </a:cubicBezTo>
                  <a:cubicBezTo>
                    <a:pt x="2004" y="18495"/>
                    <a:pt x="1840" y="19450"/>
                    <a:pt x="1677" y="20403"/>
                  </a:cubicBezTo>
                  <a:lnTo>
                    <a:pt x="2667" y="20524"/>
                  </a:lnTo>
                  <a:cubicBezTo>
                    <a:pt x="3143" y="20581"/>
                    <a:pt x="3068" y="21222"/>
                    <a:pt x="2684" y="21222"/>
                  </a:cubicBezTo>
                  <a:cubicBezTo>
                    <a:pt x="2650" y="21222"/>
                    <a:pt x="2614" y="21218"/>
                    <a:pt x="2576" y="21207"/>
                  </a:cubicBezTo>
                  <a:cubicBezTo>
                    <a:pt x="2248" y="21118"/>
                    <a:pt x="1921" y="21027"/>
                    <a:pt x="1591" y="20940"/>
                  </a:cubicBezTo>
                  <a:cubicBezTo>
                    <a:pt x="1589" y="20936"/>
                    <a:pt x="1589" y="20936"/>
                    <a:pt x="1586" y="20936"/>
                  </a:cubicBezTo>
                  <a:cubicBezTo>
                    <a:pt x="1380" y="22131"/>
                    <a:pt x="1176" y="23323"/>
                    <a:pt x="972" y="24515"/>
                  </a:cubicBezTo>
                  <a:cubicBezTo>
                    <a:pt x="975" y="24516"/>
                    <a:pt x="978" y="24516"/>
                    <a:pt x="980" y="24516"/>
                  </a:cubicBezTo>
                  <a:cubicBezTo>
                    <a:pt x="987" y="24516"/>
                    <a:pt x="994" y="24515"/>
                    <a:pt x="1003" y="24515"/>
                  </a:cubicBezTo>
                  <a:cubicBezTo>
                    <a:pt x="1006" y="24515"/>
                    <a:pt x="1009" y="24515"/>
                    <a:pt x="1013" y="24515"/>
                  </a:cubicBezTo>
                  <a:cubicBezTo>
                    <a:pt x="1307" y="24569"/>
                    <a:pt x="1599" y="24622"/>
                    <a:pt x="1893" y="24676"/>
                  </a:cubicBezTo>
                  <a:cubicBezTo>
                    <a:pt x="2302" y="24750"/>
                    <a:pt x="2177" y="25375"/>
                    <a:pt x="1808" y="25375"/>
                  </a:cubicBezTo>
                  <a:cubicBezTo>
                    <a:pt x="1775" y="25375"/>
                    <a:pt x="1741" y="25370"/>
                    <a:pt x="1706" y="25360"/>
                  </a:cubicBezTo>
                  <a:cubicBezTo>
                    <a:pt x="1424" y="25279"/>
                    <a:pt x="1147" y="25201"/>
                    <a:pt x="865" y="25121"/>
                  </a:cubicBezTo>
                  <a:cubicBezTo>
                    <a:pt x="670" y="26200"/>
                    <a:pt x="445" y="27299"/>
                    <a:pt x="284" y="28395"/>
                  </a:cubicBezTo>
                  <a:cubicBezTo>
                    <a:pt x="297" y="28391"/>
                    <a:pt x="310" y="28387"/>
                    <a:pt x="325" y="28384"/>
                  </a:cubicBezTo>
                  <a:cubicBezTo>
                    <a:pt x="417" y="28376"/>
                    <a:pt x="511" y="28372"/>
                    <a:pt x="604" y="28372"/>
                  </a:cubicBezTo>
                  <a:cubicBezTo>
                    <a:pt x="805" y="28372"/>
                    <a:pt x="1007" y="28391"/>
                    <a:pt x="1205" y="28427"/>
                  </a:cubicBezTo>
                  <a:cubicBezTo>
                    <a:pt x="1542" y="28484"/>
                    <a:pt x="1439" y="29000"/>
                    <a:pt x="1129" y="29000"/>
                  </a:cubicBezTo>
                  <a:cubicBezTo>
                    <a:pt x="1104" y="29000"/>
                    <a:pt x="1078" y="28997"/>
                    <a:pt x="1050" y="28990"/>
                  </a:cubicBezTo>
                  <a:cubicBezTo>
                    <a:pt x="818" y="28930"/>
                    <a:pt x="578" y="28899"/>
                    <a:pt x="339" y="28899"/>
                  </a:cubicBezTo>
                  <a:cubicBezTo>
                    <a:pt x="334" y="28899"/>
                    <a:pt x="330" y="28899"/>
                    <a:pt x="325" y="28899"/>
                  </a:cubicBezTo>
                  <a:cubicBezTo>
                    <a:pt x="288" y="28897"/>
                    <a:pt x="253" y="28892"/>
                    <a:pt x="219" y="28879"/>
                  </a:cubicBezTo>
                  <a:cubicBezTo>
                    <a:pt x="193" y="29110"/>
                    <a:pt x="166" y="29338"/>
                    <a:pt x="145" y="29569"/>
                  </a:cubicBezTo>
                  <a:cubicBezTo>
                    <a:pt x="0" y="31207"/>
                    <a:pt x="790" y="33205"/>
                    <a:pt x="1875" y="33205"/>
                  </a:cubicBezTo>
                  <a:cubicBezTo>
                    <a:pt x="2274" y="33205"/>
                    <a:pt x="2714" y="32935"/>
                    <a:pt x="3161" y="32276"/>
                  </a:cubicBezTo>
                  <a:cubicBezTo>
                    <a:pt x="4583" y="30187"/>
                    <a:pt x="4602" y="25996"/>
                    <a:pt x="5044" y="23416"/>
                  </a:cubicBezTo>
                  <a:cubicBezTo>
                    <a:pt x="5668" y="19789"/>
                    <a:pt x="6346" y="16177"/>
                    <a:pt x="7034" y="12569"/>
                  </a:cubicBezTo>
                  <a:cubicBezTo>
                    <a:pt x="7765" y="8738"/>
                    <a:pt x="8527" y="4919"/>
                    <a:pt x="9292" y="1099"/>
                  </a:cubicBezTo>
                  <a:lnTo>
                    <a:pt x="9292" y="1099"/>
                  </a:lnTo>
                  <a:cubicBezTo>
                    <a:pt x="9283" y="1099"/>
                    <a:pt x="9273" y="1100"/>
                    <a:pt x="9264" y="1100"/>
                  </a:cubicBezTo>
                  <a:cubicBezTo>
                    <a:pt x="9235" y="1100"/>
                    <a:pt x="9206" y="1097"/>
                    <a:pt x="9177" y="1091"/>
                  </a:cubicBezTo>
                  <a:cubicBezTo>
                    <a:pt x="7919" y="863"/>
                    <a:pt x="6392" y="606"/>
                    <a:pt x="5220"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8"/>
            <p:cNvSpPr/>
            <p:nvPr/>
          </p:nvSpPr>
          <p:spPr>
            <a:xfrm>
              <a:off x="5074800" y="4607875"/>
              <a:ext cx="1095575" cy="262325"/>
            </a:xfrm>
            <a:custGeom>
              <a:avLst/>
              <a:gdLst/>
              <a:ahLst/>
              <a:cxnLst/>
              <a:rect l="l" t="t" r="r" b="b"/>
              <a:pathLst>
                <a:path w="43823" h="10493" extrusionOk="0">
                  <a:moveTo>
                    <a:pt x="31112" y="3378"/>
                  </a:moveTo>
                  <a:cubicBezTo>
                    <a:pt x="31234" y="3378"/>
                    <a:pt x="31363" y="3435"/>
                    <a:pt x="31413" y="3548"/>
                  </a:cubicBezTo>
                  <a:cubicBezTo>
                    <a:pt x="31509" y="3769"/>
                    <a:pt x="31606" y="3985"/>
                    <a:pt x="31702" y="4205"/>
                  </a:cubicBezTo>
                  <a:cubicBezTo>
                    <a:pt x="31791" y="4408"/>
                    <a:pt x="31745" y="4636"/>
                    <a:pt x="31525" y="4728"/>
                  </a:cubicBezTo>
                  <a:cubicBezTo>
                    <a:pt x="31476" y="4748"/>
                    <a:pt x="31427" y="4758"/>
                    <a:pt x="31381" y="4758"/>
                  </a:cubicBezTo>
                  <a:cubicBezTo>
                    <a:pt x="31223" y="4758"/>
                    <a:pt x="31090" y="4648"/>
                    <a:pt x="31030" y="4489"/>
                  </a:cubicBezTo>
                  <a:cubicBezTo>
                    <a:pt x="30946" y="4264"/>
                    <a:pt x="30862" y="4041"/>
                    <a:pt x="30776" y="3817"/>
                  </a:cubicBezTo>
                  <a:cubicBezTo>
                    <a:pt x="30715" y="3650"/>
                    <a:pt x="30833" y="3469"/>
                    <a:pt x="30979" y="3404"/>
                  </a:cubicBezTo>
                  <a:cubicBezTo>
                    <a:pt x="31019" y="3387"/>
                    <a:pt x="31065" y="3378"/>
                    <a:pt x="31112" y="3378"/>
                  </a:cubicBezTo>
                  <a:close/>
                  <a:moveTo>
                    <a:pt x="29669" y="3617"/>
                  </a:moveTo>
                  <a:cubicBezTo>
                    <a:pt x="29792" y="3617"/>
                    <a:pt x="29911" y="3685"/>
                    <a:pt x="29986" y="3792"/>
                  </a:cubicBezTo>
                  <a:cubicBezTo>
                    <a:pt x="30175" y="4074"/>
                    <a:pt x="30221" y="4416"/>
                    <a:pt x="30149" y="4746"/>
                  </a:cubicBezTo>
                  <a:lnTo>
                    <a:pt x="30148" y="4746"/>
                  </a:lnTo>
                  <a:cubicBezTo>
                    <a:pt x="30112" y="4910"/>
                    <a:pt x="29946" y="5016"/>
                    <a:pt x="29784" y="5016"/>
                  </a:cubicBezTo>
                  <a:cubicBezTo>
                    <a:pt x="29754" y="5016"/>
                    <a:pt x="29724" y="5012"/>
                    <a:pt x="29694" y="5004"/>
                  </a:cubicBezTo>
                  <a:cubicBezTo>
                    <a:pt x="29499" y="4949"/>
                    <a:pt x="29385" y="4743"/>
                    <a:pt x="29436" y="4548"/>
                  </a:cubicBezTo>
                  <a:cubicBezTo>
                    <a:pt x="29471" y="4408"/>
                    <a:pt x="29451" y="4287"/>
                    <a:pt x="29367" y="4154"/>
                  </a:cubicBezTo>
                  <a:cubicBezTo>
                    <a:pt x="29263" y="3990"/>
                    <a:pt x="29333" y="3760"/>
                    <a:pt x="29496" y="3666"/>
                  </a:cubicBezTo>
                  <a:cubicBezTo>
                    <a:pt x="29552" y="3632"/>
                    <a:pt x="29611" y="3617"/>
                    <a:pt x="29669" y="3617"/>
                  </a:cubicBezTo>
                  <a:close/>
                  <a:moveTo>
                    <a:pt x="8740" y="6205"/>
                  </a:moveTo>
                  <a:cubicBezTo>
                    <a:pt x="8882" y="6205"/>
                    <a:pt x="9028" y="6299"/>
                    <a:pt x="9059" y="6444"/>
                  </a:cubicBezTo>
                  <a:cubicBezTo>
                    <a:pt x="9108" y="6667"/>
                    <a:pt x="9156" y="6889"/>
                    <a:pt x="9207" y="7108"/>
                  </a:cubicBezTo>
                  <a:cubicBezTo>
                    <a:pt x="9243" y="7288"/>
                    <a:pt x="9153" y="7476"/>
                    <a:pt x="8968" y="7527"/>
                  </a:cubicBezTo>
                  <a:lnTo>
                    <a:pt x="8967" y="7527"/>
                  </a:lnTo>
                  <a:cubicBezTo>
                    <a:pt x="8941" y="7534"/>
                    <a:pt x="8913" y="7537"/>
                    <a:pt x="8885" y="7537"/>
                  </a:cubicBezTo>
                  <a:cubicBezTo>
                    <a:pt x="8738" y="7537"/>
                    <a:pt x="8578" y="7442"/>
                    <a:pt x="8550" y="7291"/>
                  </a:cubicBezTo>
                  <a:cubicBezTo>
                    <a:pt x="8511" y="7065"/>
                    <a:pt x="8470" y="6840"/>
                    <a:pt x="8430" y="6618"/>
                  </a:cubicBezTo>
                  <a:cubicBezTo>
                    <a:pt x="8398" y="6444"/>
                    <a:pt x="8476" y="6265"/>
                    <a:pt x="8658" y="6216"/>
                  </a:cubicBezTo>
                  <a:cubicBezTo>
                    <a:pt x="8685" y="6208"/>
                    <a:pt x="8712" y="6205"/>
                    <a:pt x="8740" y="6205"/>
                  </a:cubicBezTo>
                  <a:close/>
                  <a:moveTo>
                    <a:pt x="7024" y="6604"/>
                  </a:moveTo>
                  <a:cubicBezTo>
                    <a:pt x="7169" y="6604"/>
                    <a:pt x="7309" y="6678"/>
                    <a:pt x="7337" y="6840"/>
                  </a:cubicBezTo>
                  <a:lnTo>
                    <a:pt x="7489" y="7773"/>
                  </a:lnTo>
                  <a:cubicBezTo>
                    <a:pt x="7536" y="8049"/>
                    <a:pt x="7346" y="8201"/>
                    <a:pt x="7154" y="8201"/>
                  </a:cubicBezTo>
                  <a:cubicBezTo>
                    <a:pt x="6992" y="8201"/>
                    <a:pt x="6829" y="8095"/>
                    <a:pt x="6801" y="7867"/>
                  </a:cubicBezTo>
                  <a:lnTo>
                    <a:pt x="6683" y="6929"/>
                  </a:lnTo>
                  <a:cubicBezTo>
                    <a:pt x="6656" y="6721"/>
                    <a:pt x="6843" y="6604"/>
                    <a:pt x="7024" y="6604"/>
                  </a:cubicBezTo>
                  <a:close/>
                  <a:moveTo>
                    <a:pt x="5623" y="6646"/>
                  </a:moveTo>
                  <a:cubicBezTo>
                    <a:pt x="5729" y="6646"/>
                    <a:pt x="5833" y="6705"/>
                    <a:pt x="5876" y="6840"/>
                  </a:cubicBezTo>
                  <a:cubicBezTo>
                    <a:pt x="6005" y="7241"/>
                    <a:pt x="6134" y="7644"/>
                    <a:pt x="6259" y="8048"/>
                  </a:cubicBezTo>
                  <a:cubicBezTo>
                    <a:pt x="6335" y="8297"/>
                    <a:pt x="6120" y="8462"/>
                    <a:pt x="5917" y="8462"/>
                  </a:cubicBezTo>
                  <a:cubicBezTo>
                    <a:pt x="5783" y="8462"/>
                    <a:pt x="5654" y="8390"/>
                    <a:pt x="5617" y="8225"/>
                  </a:cubicBezTo>
                  <a:lnTo>
                    <a:pt x="5616" y="8225"/>
                  </a:lnTo>
                  <a:cubicBezTo>
                    <a:pt x="5524" y="7813"/>
                    <a:pt x="5437" y="7398"/>
                    <a:pt x="5348" y="6985"/>
                  </a:cubicBezTo>
                  <a:cubicBezTo>
                    <a:pt x="5305" y="6778"/>
                    <a:pt x="5465" y="6646"/>
                    <a:pt x="5623" y="6646"/>
                  </a:cubicBezTo>
                  <a:close/>
                  <a:moveTo>
                    <a:pt x="4131" y="6796"/>
                  </a:moveTo>
                  <a:cubicBezTo>
                    <a:pt x="4231" y="6796"/>
                    <a:pt x="4326" y="6853"/>
                    <a:pt x="4357" y="6985"/>
                  </a:cubicBezTo>
                  <a:cubicBezTo>
                    <a:pt x="4455" y="7386"/>
                    <a:pt x="4550" y="7786"/>
                    <a:pt x="4650" y="8185"/>
                  </a:cubicBezTo>
                  <a:cubicBezTo>
                    <a:pt x="4708" y="8416"/>
                    <a:pt x="4508" y="8564"/>
                    <a:pt x="4325" y="8564"/>
                  </a:cubicBezTo>
                  <a:cubicBezTo>
                    <a:pt x="4203" y="8564"/>
                    <a:pt x="4088" y="8497"/>
                    <a:pt x="4064" y="8345"/>
                  </a:cubicBezTo>
                  <a:lnTo>
                    <a:pt x="4062" y="8346"/>
                  </a:lnTo>
                  <a:cubicBezTo>
                    <a:pt x="3993" y="7938"/>
                    <a:pt x="3923" y="7532"/>
                    <a:pt x="3851" y="7127"/>
                  </a:cubicBezTo>
                  <a:cubicBezTo>
                    <a:pt x="3816" y="6928"/>
                    <a:pt x="3979" y="6796"/>
                    <a:pt x="4131" y="6796"/>
                  </a:cubicBezTo>
                  <a:close/>
                  <a:moveTo>
                    <a:pt x="38498" y="0"/>
                  </a:moveTo>
                  <a:cubicBezTo>
                    <a:pt x="37153" y="0"/>
                    <a:pt x="35795" y="153"/>
                    <a:pt x="34517" y="313"/>
                  </a:cubicBezTo>
                  <a:cubicBezTo>
                    <a:pt x="30536" y="811"/>
                    <a:pt x="26545" y="1247"/>
                    <a:pt x="22582" y="1894"/>
                  </a:cubicBezTo>
                  <a:cubicBezTo>
                    <a:pt x="18732" y="2511"/>
                    <a:pt x="14892" y="3186"/>
                    <a:pt x="11061" y="3918"/>
                  </a:cubicBezTo>
                  <a:cubicBezTo>
                    <a:pt x="7478" y="4604"/>
                    <a:pt x="3786" y="5611"/>
                    <a:pt x="121" y="5713"/>
                  </a:cubicBezTo>
                  <a:cubicBezTo>
                    <a:pt x="95" y="7308"/>
                    <a:pt x="54" y="8900"/>
                    <a:pt x="1" y="10492"/>
                  </a:cubicBezTo>
                  <a:cubicBezTo>
                    <a:pt x="6847" y="8656"/>
                    <a:pt x="13849" y="7443"/>
                    <a:pt x="20871" y="6499"/>
                  </a:cubicBezTo>
                  <a:cubicBezTo>
                    <a:pt x="23847" y="6097"/>
                    <a:pt x="27070" y="5479"/>
                    <a:pt x="30190" y="5479"/>
                  </a:cubicBezTo>
                  <a:cubicBezTo>
                    <a:pt x="32744" y="5479"/>
                    <a:pt x="35228" y="5893"/>
                    <a:pt x="37450" y="7179"/>
                  </a:cubicBezTo>
                  <a:cubicBezTo>
                    <a:pt x="37764" y="4926"/>
                    <a:pt x="38891" y="2862"/>
                    <a:pt x="40951" y="1901"/>
                  </a:cubicBezTo>
                  <a:cubicBezTo>
                    <a:pt x="41842" y="1485"/>
                    <a:pt x="42762" y="1299"/>
                    <a:pt x="43676" y="1299"/>
                  </a:cubicBezTo>
                  <a:cubicBezTo>
                    <a:pt x="43725" y="1299"/>
                    <a:pt x="43774" y="1300"/>
                    <a:pt x="43823" y="1301"/>
                  </a:cubicBezTo>
                  <a:cubicBezTo>
                    <a:pt x="42248" y="301"/>
                    <a:pt x="40386" y="0"/>
                    <a:pt x="384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8"/>
            <p:cNvSpPr/>
            <p:nvPr/>
          </p:nvSpPr>
          <p:spPr>
            <a:xfrm>
              <a:off x="5888875" y="5110650"/>
              <a:ext cx="308475" cy="304675"/>
            </a:xfrm>
            <a:custGeom>
              <a:avLst/>
              <a:gdLst/>
              <a:ahLst/>
              <a:cxnLst/>
              <a:rect l="l" t="t" r="r" b="b"/>
              <a:pathLst>
                <a:path w="12339" h="12187" extrusionOk="0">
                  <a:moveTo>
                    <a:pt x="5807" y="1"/>
                  </a:moveTo>
                  <a:cubicBezTo>
                    <a:pt x="4494" y="1"/>
                    <a:pt x="3449" y="473"/>
                    <a:pt x="2388" y="1297"/>
                  </a:cubicBezTo>
                  <a:cubicBezTo>
                    <a:pt x="1558" y="1939"/>
                    <a:pt x="804" y="2652"/>
                    <a:pt x="1" y="3281"/>
                  </a:cubicBezTo>
                  <a:cubicBezTo>
                    <a:pt x="312" y="3250"/>
                    <a:pt x="625" y="3215"/>
                    <a:pt x="944" y="3177"/>
                  </a:cubicBezTo>
                  <a:cubicBezTo>
                    <a:pt x="1358" y="3128"/>
                    <a:pt x="1773" y="3094"/>
                    <a:pt x="2187" y="3094"/>
                  </a:cubicBezTo>
                  <a:cubicBezTo>
                    <a:pt x="2889" y="3094"/>
                    <a:pt x="3584" y="3192"/>
                    <a:pt x="4247" y="3482"/>
                  </a:cubicBezTo>
                  <a:cubicBezTo>
                    <a:pt x="6371" y="4410"/>
                    <a:pt x="7204" y="7270"/>
                    <a:pt x="6972" y="9406"/>
                  </a:cubicBezTo>
                  <a:cubicBezTo>
                    <a:pt x="6845" y="10557"/>
                    <a:pt x="6363" y="11474"/>
                    <a:pt x="5663" y="12186"/>
                  </a:cubicBezTo>
                  <a:cubicBezTo>
                    <a:pt x="7343" y="11738"/>
                    <a:pt x="8956" y="11068"/>
                    <a:pt x="10197" y="9840"/>
                  </a:cubicBezTo>
                  <a:cubicBezTo>
                    <a:pt x="12339" y="7718"/>
                    <a:pt x="11910" y="4552"/>
                    <a:pt x="10443" y="2144"/>
                  </a:cubicBezTo>
                  <a:cubicBezTo>
                    <a:pt x="9553" y="686"/>
                    <a:pt x="7909" y="158"/>
                    <a:pt x="6288" y="21"/>
                  </a:cubicBezTo>
                  <a:cubicBezTo>
                    <a:pt x="6123" y="8"/>
                    <a:pt x="5963" y="1"/>
                    <a:pt x="5807"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8"/>
            <p:cNvSpPr/>
            <p:nvPr/>
          </p:nvSpPr>
          <p:spPr>
            <a:xfrm>
              <a:off x="5825875" y="1338700"/>
              <a:ext cx="303725" cy="1150725"/>
            </a:xfrm>
            <a:custGeom>
              <a:avLst/>
              <a:gdLst/>
              <a:ahLst/>
              <a:cxnLst/>
              <a:rect l="l" t="t" r="r" b="b"/>
              <a:pathLst>
                <a:path w="12149" h="46029" extrusionOk="0">
                  <a:moveTo>
                    <a:pt x="12149" y="0"/>
                  </a:moveTo>
                  <a:cubicBezTo>
                    <a:pt x="10413" y="726"/>
                    <a:pt x="10289" y="4508"/>
                    <a:pt x="9970" y="5993"/>
                  </a:cubicBezTo>
                  <a:cubicBezTo>
                    <a:pt x="9569" y="7859"/>
                    <a:pt x="9153" y="9721"/>
                    <a:pt x="8722" y="11580"/>
                  </a:cubicBezTo>
                  <a:cubicBezTo>
                    <a:pt x="7838" y="15384"/>
                    <a:pt x="6897" y="19174"/>
                    <a:pt x="5941" y="22959"/>
                  </a:cubicBezTo>
                  <a:cubicBezTo>
                    <a:pt x="4020" y="30573"/>
                    <a:pt x="2290" y="38307"/>
                    <a:pt x="0" y="45817"/>
                  </a:cubicBezTo>
                  <a:cubicBezTo>
                    <a:pt x="432" y="45898"/>
                    <a:pt x="866" y="45965"/>
                    <a:pt x="1300" y="46028"/>
                  </a:cubicBezTo>
                  <a:cubicBezTo>
                    <a:pt x="1414" y="42136"/>
                    <a:pt x="3172" y="38304"/>
                    <a:pt x="4273" y="34610"/>
                  </a:cubicBezTo>
                  <a:cubicBezTo>
                    <a:pt x="5403" y="30822"/>
                    <a:pt x="6483" y="27026"/>
                    <a:pt x="7445" y="23193"/>
                  </a:cubicBezTo>
                  <a:cubicBezTo>
                    <a:pt x="9124" y="16487"/>
                    <a:pt x="10624" y="9751"/>
                    <a:pt x="11708" y="2928"/>
                  </a:cubicBezTo>
                  <a:cubicBezTo>
                    <a:pt x="11866" y="1953"/>
                    <a:pt x="12012" y="977"/>
                    <a:pt x="12149" y="0"/>
                  </a:cubicBezTo>
                  <a:close/>
                </a:path>
              </a:pathLst>
            </a:custGeom>
            <a:solidFill>
              <a:srgbClr val="CA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8"/>
            <p:cNvSpPr/>
            <p:nvPr/>
          </p:nvSpPr>
          <p:spPr>
            <a:xfrm>
              <a:off x="5511125" y="2546475"/>
              <a:ext cx="537425" cy="639975"/>
            </a:xfrm>
            <a:custGeom>
              <a:avLst/>
              <a:gdLst/>
              <a:ahLst/>
              <a:cxnLst/>
              <a:rect l="l" t="t" r="r" b="b"/>
              <a:pathLst>
                <a:path w="21497" h="25599" extrusionOk="0">
                  <a:moveTo>
                    <a:pt x="4540" y="7090"/>
                  </a:moveTo>
                  <a:cubicBezTo>
                    <a:pt x="4570" y="7090"/>
                    <a:pt x="4602" y="7095"/>
                    <a:pt x="4634" y="7104"/>
                  </a:cubicBezTo>
                  <a:lnTo>
                    <a:pt x="5357" y="7330"/>
                  </a:lnTo>
                  <a:cubicBezTo>
                    <a:pt x="5588" y="7399"/>
                    <a:pt x="5712" y="7645"/>
                    <a:pt x="5618" y="7868"/>
                  </a:cubicBezTo>
                  <a:cubicBezTo>
                    <a:pt x="5550" y="8028"/>
                    <a:pt x="5409" y="8107"/>
                    <a:pt x="5258" y="8107"/>
                  </a:cubicBezTo>
                  <a:cubicBezTo>
                    <a:pt x="5189" y="8107"/>
                    <a:pt x="5118" y="8091"/>
                    <a:pt x="5051" y="8058"/>
                  </a:cubicBezTo>
                  <a:cubicBezTo>
                    <a:pt x="4824" y="7947"/>
                    <a:pt x="4596" y="7838"/>
                    <a:pt x="4368" y="7731"/>
                  </a:cubicBezTo>
                  <a:cubicBezTo>
                    <a:pt x="4046" y="7576"/>
                    <a:pt x="4229" y="7090"/>
                    <a:pt x="4540" y="7090"/>
                  </a:cubicBezTo>
                  <a:close/>
                  <a:moveTo>
                    <a:pt x="4457" y="8632"/>
                  </a:moveTo>
                  <a:cubicBezTo>
                    <a:pt x="4484" y="8632"/>
                    <a:pt x="4511" y="8635"/>
                    <a:pt x="4538" y="8639"/>
                  </a:cubicBezTo>
                  <a:cubicBezTo>
                    <a:pt x="4779" y="8682"/>
                    <a:pt x="4989" y="8804"/>
                    <a:pt x="5170" y="8964"/>
                  </a:cubicBezTo>
                  <a:cubicBezTo>
                    <a:pt x="5329" y="9106"/>
                    <a:pt x="5312" y="9376"/>
                    <a:pt x="5170" y="9518"/>
                  </a:cubicBezTo>
                  <a:cubicBezTo>
                    <a:pt x="5097" y="9591"/>
                    <a:pt x="4986" y="9633"/>
                    <a:pt x="4877" y="9633"/>
                  </a:cubicBezTo>
                  <a:cubicBezTo>
                    <a:pt x="4777" y="9633"/>
                    <a:pt x="4680" y="9598"/>
                    <a:pt x="4616" y="9519"/>
                  </a:cubicBezTo>
                  <a:cubicBezTo>
                    <a:pt x="4530" y="9415"/>
                    <a:pt x="4458" y="9356"/>
                    <a:pt x="4350" y="9318"/>
                  </a:cubicBezTo>
                  <a:cubicBezTo>
                    <a:pt x="4172" y="9257"/>
                    <a:pt x="4053" y="9077"/>
                    <a:pt x="4104" y="8884"/>
                  </a:cubicBezTo>
                  <a:cubicBezTo>
                    <a:pt x="4150" y="8718"/>
                    <a:pt x="4298" y="8632"/>
                    <a:pt x="4457" y="8632"/>
                  </a:cubicBezTo>
                  <a:close/>
                  <a:moveTo>
                    <a:pt x="3900" y="10039"/>
                  </a:moveTo>
                  <a:cubicBezTo>
                    <a:pt x="3946" y="10039"/>
                    <a:pt x="3994" y="10052"/>
                    <a:pt x="4040" y="10083"/>
                  </a:cubicBezTo>
                  <a:cubicBezTo>
                    <a:pt x="4297" y="10263"/>
                    <a:pt x="4565" y="10426"/>
                    <a:pt x="4844" y="10570"/>
                  </a:cubicBezTo>
                  <a:cubicBezTo>
                    <a:pt x="5050" y="10677"/>
                    <a:pt x="5085" y="10961"/>
                    <a:pt x="4953" y="11133"/>
                  </a:cubicBezTo>
                  <a:cubicBezTo>
                    <a:pt x="4877" y="11232"/>
                    <a:pt x="4761" y="11283"/>
                    <a:pt x="4645" y="11283"/>
                  </a:cubicBezTo>
                  <a:cubicBezTo>
                    <a:pt x="4549" y="11283"/>
                    <a:pt x="4453" y="11248"/>
                    <a:pt x="4380" y="11174"/>
                  </a:cubicBezTo>
                  <a:cubicBezTo>
                    <a:pt x="4160" y="10951"/>
                    <a:pt x="3927" y="10741"/>
                    <a:pt x="3682" y="10547"/>
                  </a:cubicBezTo>
                  <a:cubicBezTo>
                    <a:pt x="3462" y="10372"/>
                    <a:pt x="3667" y="10039"/>
                    <a:pt x="3900" y="10039"/>
                  </a:cubicBezTo>
                  <a:close/>
                  <a:moveTo>
                    <a:pt x="3645" y="11734"/>
                  </a:moveTo>
                  <a:cubicBezTo>
                    <a:pt x="3730" y="11734"/>
                    <a:pt x="3817" y="11774"/>
                    <a:pt x="3880" y="11870"/>
                  </a:cubicBezTo>
                  <a:cubicBezTo>
                    <a:pt x="3971" y="12009"/>
                    <a:pt x="4136" y="12105"/>
                    <a:pt x="4268" y="12116"/>
                  </a:cubicBezTo>
                  <a:cubicBezTo>
                    <a:pt x="4466" y="12135"/>
                    <a:pt x="4621" y="12283"/>
                    <a:pt x="4595" y="12494"/>
                  </a:cubicBezTo>
                  <a:lnTo>
                    <a:pt x="4594" y="12494"/>
                  </a:lnTo>
                  <a:cubicBezTo>
                    <a:pt x="4569" y="12671"/>
                    <a:pt x="4426" y="12779"/>
                    <a:pt x="4262" y="12779"/>
                  </a:cubicBezTo>
                  <a:cubicBezTo>
                    <a:pt x="4235" y="12779"/>
                    <a:pt x="4207" y="12776"/>
                    <a:pt x="4179" y="12770"/>
                  </a:cubicBezTo>
                  <a:cubicBezTo>
                    <a:pt x="3837" y="12696"/>
                    <a:pt x="3546" y="12472"/>
                    <a:pt x="3387" y="12159"/>
                  </a:cubicBezTo>
                  <a:cubicBezTo>
                    <a:pt x="3274" y="11932"/>
                    <a:pt x="3456" y="11734"/>
                    <a:pt x="3645" y="11734"/>
                  </a:cubicBezTo>
                  <a:close/>
                  <a:moveTo>
                    <a:pt x="5082" y="0"/>
                  </a:moveTo>
                  <a:cubicBezTo>
                    <a:pt x="4952" y="0"/>
                    <a:pt x="4837" y="15"/>
                    <a:pt x="4745" y="49"/>
                  </a:cubicBezTo>
                  <a:cubicBezTo>
                    <a:pt x="3923" y="346"/>
                    <a:pt x="3874" y="1581"/>
                    <a:pt x="3723" y="2274"/>
                  </a:cubicBezTo>
                  <a:cubicBezTo>
                    <a:pt x="3424" y="3664"/>
                    <a:pt x="3134" y="5052"/>
                    <a:pt x="2870" y="6448"/>
                  </a:cubicBezTo>
                  <a:cubicBezTo>
                    <a:pt x="2306" y="9415"/>
                    <a:pt x="1741" y="12382"/>
                    <a:pt x="1176" y="15350"/>
                  </a:cubicBezTo>
                  <a:cubicBezTo>
                    <a:pt x="1160" y="15440"/>
                    <a:pt x="1120" y="15505"/>
                    <a:pt x="1066" y="15548"/>
                  </a:cubicBezTo>
                  <a:cubicBezTo>
                    <a:pt x="725" y="17551"/>
                    <a:pt x="369" y="19550"/>
                    <a:pt x="1" y="21546"/>
                  </a:cubicBezTo>
                  <a:cubicBezTo>
                    <a:pt x="2508" y="23024"/>
                    <a:pt x="5187" y="24117"/>
                    <a:pt x="8034" y="24774"/>
                  </a:cubicBezTo>
                  <a:cubicBezTo>
                    <a:pt x="9599" y="25132"/>
                    <a:pt x="11182" y="25424"/>
                    <a:pt x="12778" y="25563"/>
                  </a:cubicBezTo>
                  <a:cubicBezTo>
                    <a:pt x="13085" y="25589"/>
                    <a:pt x="13393" y="25599"/>
                    <a:pt x="13701" y="25599"/>
                  </a:cubicBezTo>
                  <a:cubicBezTo>
                    <a:pt x="14483" y="25599"/>
                    <a:pt x="15270" y="25539"/>
                    <a:pt x="16046" y="25539"/>
                  </a:cubicBezTo>
                  <a:cubicBezTo>
                    <a:pt x="16293" y="25539"/>
                    <a:pt x="16538" y="25545"/>
                    <a:pt x="16782" y="25561"/>
                  </a:cubicBezTo>
                  <a:cubicBezTo>
                    <a:pt x="16930" y="24908"/>
                    <a:pt x="17077" y="24254"/>
                    <a:pt x="17225" y="23600"/>
                  </a:cubicBezTo>
                  <a:cubicBezTo>
                    <a:pt x="17868" y="20746"/>
                    <a:pt x="18519" y="17891"/>
                    <a:pt x="19177" y="15039"/>
                  </a:cubicBezTo>
                  <a:cubicBezTo>
                    <a:pt x="19817" y="12263"/>
                    <a:pt x="20672" y="9472"/>
                    <a:pt x="21181" y="6673"/>
                  </a:cubicBezTo>
                  <a:cubicBezTo>
                    <a:pt x="21497" y="4932"/>
                    <a:pt x="21002" y="3730"/>
                    <a:pt x="19274" y="3094"/>
                  </a:cubicBezTo>
                  <a:cubicBezTo>
                    <a:pt x="17972" y="2614"/>
                    <a:pt x="16589" y="2329"/>
                    <a:pt x="15242" y="2012"/>
                  </a:cubicBezTo>
                  <a:cubicBezTo>
                    <a:pt x="12516" y="1371"/>
                    <a:pt x="9756" y="825"/>
                    <a:pt x="6995" y="365"/>
                  </a:cubicBezTo>
                  <a:cubicBezTo>
                    <a:pt x="6558" y="293"/>
                    <a:pt x="5669" y="0"/>
                    <a:pt x="5082"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8"/>
            <p:cNvSpPr/>
            <p:nvPr/>
          </p:nvSpPr>
          <p:spPr>
            <a:xfrm>
              <a:off x="5076475" y="5007500"/>
              <a:ext cx="953425" cy="421750"/>
            </a:xfrm>
            <a:custGeom>
              <a:avLst/>
              <a:gdLst/>
              <a:ahLst/>
              <a:cxnLst/>
              <a:rect l="l" t="t" r="r" b="b"/>
              <a:pathLst>
                <a:path w="38137" h="16870" extrusionOk="0">
                  <a:moveTo>
                    <a:pt x="13320" y="8568"/>
                  </a:moveTo>
                  <a:cubicBezTo>
                    <a:pt x="13486" y="8568"/>
                    <a:pt x="13647" y="8675"/>
                    <a:pt x="13639" y="8891"/>
                  </a:cubicBezTo>
                  <a:cubicBezTo>
                    <a:pt x="13620" y="9379"/>
                    <a:pt x="13625" y="9875"/>
                    <a:pt x="13574" y="10359"/>
                  </a:cubicBezTo>
                  <a:cubicBezTo>
                    <a:pt x="13550" y="10580"/>
                    <a:pt x="13372" y="10694"/>
                    <a:pt x="13202" y="10694"/>
                  </a:cubicBezTo>
                  <a:cubicBezTo>
                    <a:pt x="13036" y="10694"/>
                    <a:pt x="12877" y="10585"/>
                    <a:pt x="12875" y="10359"/>
                  </a:cubicBezTo>
                  <a:cubicBezTo>
                    <a:pt x="12875" y="9871"/>
                    <a:pt x="12934" y="9379"/>
                    <a:pt x="12967" y="8891"/>
                  </a:cubicBezTo>
                  <a:cubicBezTo>
                    <a:pt x="12980" y="8676"/>
                    <a:pt x="13153" y="8568"/>
                    <a:pt x="13320" y="8568"/>
                  </a:cubicBezTo>
                  <a:close/>
                  <a:moveTo>
                    <a:pt x="14771" y="9261"/>
                  </a:moveTo>
                  <a:cubicBezTo>
                    <a:pt x="14966" y="9261"/>
                    <a:pt x="15152" y="9411"/>
                    <a:pt x="15072" y="9655"/>
                  </a:cubicBezTo>
                  <a:cubicBezTo>
                    <a:pt x="14949" y="10028"/>
                    <a:pt x="14921" y="10378"/>
                    <a:pt x="14921" y="10767"/>
                  </a:cubicBezTo>
                  <a:cubicBezTo>
                    <a:pt x="14921" y="11003"/>
                    <a:pt x="14744" y="11120"/>
                    <a:pt x="14563" y="11120"/>
                  </a:cubicBezTo>
                  <a:cubicBezTo>
                    <a:pt x="14382" y="11120"/>
                    <a:pt x="14197" y="11002"/>
                    <a:pt x="14188" y="10767"/>
                  </a:cubicBezTo>
                  <a:cubicBezTo>
                    <a:pt x="14169" y="10330"/>
                    <a:pt x="14276" y="9879"/>
                    <a:pt x="14443" y="9480"/>
                  </a:cubicBezTo>
                  <a:cubicBezTo>
                    <a:pt x="14505" y="9329"/>
                    <a:pt x="14641" y="9261"/>
                    <a:pt x="14771" y="9261"/>
                  </a:cubicBezTo>
                  <a:close/>
                  <a:moveTo>
                    <a:pt x="15905" y="9793"/>
                  </a:moveTo>
                  <a:cubicBezTo>
                    <a:pt x="16080" y="9793"/>
                    <a:pt x="16272" y="9948"/>
                    <a:pt x="16240" y="10176"/>
                  </a:cubicBezTo>
                  <a:cubicBezTo>
                    <a:pt x="16192" y="10536"/>
                    <a:pt x="16258" y="10879"/>
                    <a:pt x="16372" y="11219"/>
                  </a:cubicBezTo>
                  <a:cubicBezTo>
                    <a:pt x="16455" y="11465"/>
                    <a:pt x="16260" y="11622"/>
                    <a:pt x="16059" y="11622"/>
                  </a:cubicBezTo>
                  <a:cubicBezTo>
                    <a:pt x="15925" y="11622"/>
                    <a:pt x="15789" y="11553"/>
                    <a:pt x="15730" y="11396"/>
                  </a:cubicBezTo>
                  <a:cubicBezTo>
                    <a:pt x="15565" y="10952"/>
                    <a:pt x="15560" y="10475"/>
                    <a:pt x="15654" y="10013"/>
                  </a:cubicBezTo>
                  <a:cubicBezTo>
                    <a:pt x="15685" y="9859"/>
                    <a:pt x="15791" y="9793"/>
                    <a:pt x="15905" y="9793"/>
                  </a:cubicBezTo>
                  <a:close/>
                  <a:moveTo>
                    <a:pt x="18060" y="10260"/>
                  </a:moveTo>
                  <a:cubicBezTo>
                    <a:pt x="18306" y="10260"/>
                    <a:pt x="18561" y="10531"/>
                    <a:pt x="18415" y="10825"/>
                  </a:cubicBezTo>
                  <a:cubicBezTo>
                    <a:pt x="18296" y="11066"/>
                    <a:pt x="18256" y="11337"/>
                    <a:pt x="18300" y="11602"/>
                  </a:cubicBezTo>
                  <a:cubicBezTo>
                    <a:pt x="18338" y="11809"/>
                    <a:pt x="18247" y="12017"/>
                    <a:pt x="18029" y="12076"/>
                  </a:cubicBezTo>
                  <a:cubicBezTo>
                    <a:pt x="17999" y="12084"/>
                    <a:pt x="17968" y="12088"/>
                    <a:pt x="17936" y="12088"/>
                  </a:cubicBezTo>
                  <a:cubicBezTo>
                    <a:pt x="17769" y="12088"/>
                    <a:pt x="17582" y="11982"/>
                    <a:pt x="17555" y="11809"/>
                  </a:cubicBezTo>
                  <a:cubicBezTo>
                    <a:pt x="17480" y="11329"/>
                    <a:pt x="17544" y="10879"/>
                    <a:pt x="17770" y="10449"/>
                  </a:cubicBezTo>
                  <a:cubicBezTo>
                    <a:pt x="17839" y="10315"/>
                    <a:pt x="17949" y="10260"/>
                    <a:pt x="18060" y="10260"/>
                  </a:cubicBezTo>
                  <a:close/>
                  <a:moveTo>
                    <a:pt x="185" y="1"/>
                  </a:moveTo>
                  <a:lnTo>
                    <a:pt x="185" y="1"/>
                  </a:lnTo>
                  <a:cubicBezTo>
                    <a:pt x="220" y="1638"/>
                    <a:pt x="167" y="3277"/>
                    <a:pt x="0" y="4911"/>
                  </a:cubicBezTo>
                  <a:cubicBezTo>
                    <a:pt x="5412" y="7620"/>
                    <a:pt x="10896" y="10201"/>
                    <a:pt x="16468" y="12553"/>
                  </a:cubicBezTo>
                  <a:cubicBezTo>
                    <a:pt x="20715" y="14346"/>
                    <a:pt x="25601" y="16869"/>
                    <a:pt x="30396" y="16869"/>
                  </a:cubicBezTo>
                  <a:cubicBezTo>
                    <a:pt x="31714" y="16869"/>
                    <a:pt x="33026" y="16678"/>
                    <a:pt x="34316" y="16229"/>
                  </a:cubicBezTo>
                  <a:cubicBezTo>
                    <a:pt x="35564" y="15792"/>
                    <a:pt x="36979" y="15143"/>
                    <a:pt x="37557" y="13877"/>
                  </a:cubicBezTo>
                  <a:cubicBezTo>
                    <a:pt x="38136" y="12613"/>
                    <a:pt x="38050" y="10815"/>
                    <a:pt x="37402" y="9583"/>
                  </a:cubicBezTo>
                  <a:cubicBezTo>
                    <a:pt x="36956" y="8737"/>
                    <a:pt x="36297" y="8465"/>
                    <a:pt x="35570" y="8465"/>
                  </a:cubicBezTo>
                  <a:cubicBezTo>
                    <a:pt x="34834" y="8465"/>
                    <a:pt x="34028" y="8744"/>
                    <a:pt x="33306" y="8985"/>
                  </a:cubicBezTo>
                  <a:cubicBezTo>
                    <a:pt x="32074" y="9394"/>
                    <a:pt x="30880" y="9746"/>
                    <a:pt x="29573" y="9746"/>
                  </a:cubicBezTo>
                  <a:cubicBezTo>
                    <a:pt x="29563" y="9746"/>
                    <a:pt x="29553" y="9746"/>
                    <a:pt x="29544" y="9746"/>
                  </a:cubicBezTo>
                  <a:cubicBezTo>
                    <a:pt x="26643" y="9735"/>
                    <a:pt x="23753" y="8661"/>
                    <a:pt x="21004" y="7846"/>
                  </a:cubicBezTo>
                  <a:cubicBezTo>
                    <a:pt x="18128" y="6993"/>
                    <a:pt x="15287" y="6037"/>
                    <a:pt x="12465" y="5029"/>
                  </a:cubicBezTo>
                  <a:cubicBezTo>
                    <a:pt x="8291" y="3537"/>
                    <a:pt x="4187" y="1889"/>
                    <a:pt x="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8"/>
            <p:cNvSpPr/>
            <p:nvPr/>
          </p:nvSpPr>
          <p:spPr>
            <a:xfrm>
              <a:off x="5714550" y="1155000"/>
              <a:ext cx="281125" cy="51575"/>
            </a:xfrm>
            <a:custGeom>
              <a:avLst/>
              <a:gdLst/>
              <a:ahLst/>
              <a:cxnLst/>
              <a:rect l="l" t="t" r="r" b="b"/>
              <a:pathLst>
                <a:path w="11245" h="2063" extrusionOk="0">
                  <a:moveTo>
                    <a:pt x="11156" y="0"/>
                  </a:moveTo>
                  <a:cubicBezTo>
                    <a:pt x="9411" y="292"/>
                    <a:pt x="7579" y="257"/>
                    <a:pt x="5816" y="388"/>
                  </a:cubicBezTo>
                  <a:cubicBezTo>
                    <a:pt x="3883" y="531"/>
                    <a:pt x="1949" y="691"/>
                    <a:pt x="11" y="835"/>
                  </a:cubicBezTo>
                  <a:cubicBezTo>
                    <a:pt x="1" y="1249"/>
                    <a:pt x="45" y="1662"/>
                    <a:pt x="140" y="2063"/>
                  </a:cubicBezTo>
                  <a:cubicBezTo>
                    <a:pt x="1945" y="1968"/>
                    <a:pt x="3749" y="1845"/>
                    <a:pt x="5552" y="1698"/>
                  </a:cubicBezTo>
                  <a:cubicBezTo>
                    <a:pt x="7432" y="1546"/>
                    <a:pt x="9340" y="1215"/>
                    <a:pt x="11223" y="1165"/>
                  </a:cubicBezTo>
                  <a:cubicBezTo>
                    <a:pt x="11245" y="775"/>
                    <a:pt x="11221" y="385"/>
                    <a:pt x="11156"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8"/>
            <p:cNvSpPr/>
            <p:nvPr/>
          </p:nvSpPr>
          <p:spPr>
            <a:xfrm>
              <a:off x="5715775" y="1034725"/>
              <a:ext cx="274275" cy="129750"/>
            </a:xfrm>
            <a:custGeom>
              <a:avLst/>
              <a:gdLst/>
              <a:ahLst/>
              <a:cxnLst/>
              <a:rect l="l" t="t" r="r" b="b"/>
              <a:pathLst>
                <a:path w="10971" h="5190" extrusionOk="0">
                  <a:moveTo>
                    <a:pt x="5946" y="0"/>
                  </a:moveTo>
                  <a:cubicBezTo>
                    <a:pt x="5466" y="0"/>
                    <a:pt x="4985" y="71"/>
                    <a:pt x="4513" y="201"/>
                  </a:cubicBezTo>
                  <a:cubicBezTo>
                    <a:pt x="2270" y="1104"/>
                    <a:pt x="301" y="2931"/>
                    <a:pt x="0" y="5189"/>
                  </a:cubicBezTo>
                  <a:cubicBezTo>
                    <a:pt x="1822" y="4969"/>
                    <a:pt x="3649" y="4789"/>
                    <a:pt x="5476" y="4629"/>
                  </a:cubicBezTo>
                  <a:cubicBezTo>
                    <a:pt x="7124" y="4485"/>
                    <a:pt x="8837" y="4212"/>
                    <a:pt x="10502" y="4212"/>
                  </a:cubicBezTo>
                  <a:cubicBezTo>
                    <a:pt x="10659" y="4212"/>
                    <a:pt x="10815" y="4214"/>
                    <a:pt x="10970" y="4220"/>
                  </a:cubicBezTo>
                  <a:cubicBezTo>
                    <a:pt x="10613" y="2974"/>
                    <a:pt x="9824" y="1797"/>
                    <a:pt x="8699" y="935"/>
                  </a:cubicBezTo>
                  <a:cubicBezTo>
                    <a:pt x="7849" y="281"/>
                    <a:pt x="6901" y="0"/>
                    <a:pt x="5946"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8"/>
            <p:cNvSpPr/>
            <p:nvPr/>
          </p:nvSpPr>
          <p:spPr>
            <a:xfrm>
              <a:off x="5722350" y="1202075"/>
              <a:ext cx="270425" cy="107650"/>
            </a:xfrm>
            <a:custGeom>
              <a:avLst/>
              <a:gdLst/>
              <a:ahLst/>
              <a:cxnLst/>
              <a:rect l="l" t="t" r="r" b="b"/>
              <a:pathLst>
                <a:path w="10817" h="4306" extrusionOk="0">
                  <a:moveTo>
                    <a:pt x="10817" y="0"/>
                  </a:moveTo>
                  <a:lnTo>
                    <a:pt x="10817" y="0"/>
                  </a:lnTo>
                  <a:cubicBezTo>
                    <a:pt x="7331" y="689"/>
                    <a:pt x="3558" y="685"/>
                    <a:pt x="0" y="761"/>
                  </a:cubicBezTo>
                  <a:cubicBezTo>
                    <a:pt x="68" y="943"/>
                    <a:pt x="142" y="1129"/>
                    <a:pt x="231" y="1314"/>
                  </a:cubicBezTo>
                  <a:cubicBezTo>
                    <a:pt x="1048" y="3004"/>
                    <a:pt x="2588" y="4292"/>
                    <a:pt x="4519" y="4305"/>
                  </a:cubicBezTo>
                  <a:cubicBezTo>
                    <a:pt x="4535" y="4305"/>
                    <a:pt x="4551" y="4305"/>
                    <a:pt x="4567" y="4305"/>
                  </a:cubicBezTo>
                  <a:cubicBezTo>
                    <a:pt x="6082" y="4305"/>
                    <a:pt x="7668" y="3811"/>
                    <a:pt x="8891" y="2912"/>
                  </a:cubicBezTo>
                  <a:cubicBezTo>
                    <a:pt x="9973" y="2116"/>
                    <a:pt x="10589" y="1091"/>
                    <a:pt x="10817"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8"/>
            <p:cNvSpPr/>
            <p:nvPr/>
          </p:nvSpPr>
          <p:spPr>
            <a:xfrm>
              <a:off x="5484175" y="3108525"/>
              <a:ext cx="437875" cy="241625"/>
            </a:xfrm>
            <a:custGeom>
              <a:avLst/>
              <a:gdLst/>
              <a:ahLst/>
              <a:cxnLst/>
              <a:rect l="l" t="t" r="r" b="b"/>
              <a:pathLst>
                <a:path w="17515" h="9665" extrusionOk="0">
                  <a:moveTo>
                    <a:pt x="899" y="1"/>
                  </a:moveTo>
                  <a:cubicBezTo>
                    <a:pt x="796" y="544"/>
                    <a:pt x="692" y="1088"/>
                    <a:pt x="587" y="1632"/>
                  </a:cubicBezTo>
                  <a:cubicBezTo>
                    <a:pt x="1800" y="2870"/>
                    <a:pt x="3274" y="3824"/>
                    <a:pt x="4924" y="4375"/>
                  </a:cubicBezTo>
                  <a:cubicBezTo>
                    <a:pt x="5395" y="4532"/>
                    <a:pt x="5260" y="5213"/>
                    <a:pt x="4828" y="5213"/>
                  </a:cubicBezTo>
                  <a:cubicBezTo>
                    <a:pt x="4788" y="5213"/>
                    <a:pt x="4745" y="5207"/>
                    <a:pt x="4700" y="5195"/>
                  </a:cubicBezTo>
                  <a:cubicBezTo>
                    <a:pt x="3046" y="4728"/>
                    <a:pt x="1595" y="3923"/>
                    <a:pt x="362" y="2779"/>
                  </a:cubicBezTo>
                  <a:cubicBezTo>
                    <a:pt x="242" y="3384"/>
                    <a:pt x="123" y="3989"/>
                    <a:pt x="1" y="4593"/>
                  </a:cubicBezTo>
                  <a:cubicBezTo>
                    <a:pt x="2077" y="6508"/>
                    <a:pt x="4533" y="7975"/>
                    <a:pt x="7220" y="8876"/>
                  </a:cubicBezTo>
                  <a:cubicBezTo>
                    <a:pt x="9065" y="9493"/>
                    <a:pt x="10833" y="9664"/>
                    <a:pt x="12637" y="9664"/>
                  </a:cubicBezTo>
                  <a:cubicBezTo>
                    <a:pt x="13816" y="9664"/>
                    <a:pt x="15010" y="9591"/>
                    <a:pt x="16250" y="9521"/>
                  </a:cubicBezTo>
                  <a:cubicBezTo>
                    <a:pt x="16259" y="9520"/>
                    <a:pt x="16269" y="9520"/>
                    <a:pt x="16279" y="9520"/>
                  </a:cubicBezTo>
                  <a:cubicBezTo>
                    <a:pt x="16327" y="9520"/>
                    <a:pt x="16375" y="9525"/>
                    <a:pt x="16422" y="9535"/>
                  </a:cubicBezTo>
                  <a:cubicBezTo>
                    <a:pt x="16544" y="8975"/>
                    <a:pt x="16671" y="8415"/>
                    <a:pt x="16794" y="7856"/>
                  </a:cubicBezTo>
                  <a:cubicBezTo>
                    <a:pt x="15385" y="7813"/>
                    <a:pt x="13910" y="7534"/>
                    <a:pt x="12596" y="7108"/>
                  </a:cubicBezTo>
                  <a:cubicBezTo>
                    <a:pt x="12277" y="7005"/>
                    <a:pt x="12370" y="6547"/>
                    <a:pt x="12661" y="6547"/>
                  </a:cubicBezTo>
                  <a:cubicBezTo>
                    <a:pt x="12688" y="6547"/>
                    <a:pt x="12716" y="6551"/>
                    <a:pt x="12746" y="6559"/>
                  </a:cubicBezTo>
                  <a:cubicBezTo>
                    <a:pt x="13603" y="6793"/>
                    <a:pt x="14404" y="6904"/>
                    <a:pt x="15213" y="6904"/>
                  </a:cubicBezTo>
                  <a:cubicBezTo>
                    <a:pt x="15810" y="6904"/>
                    <a:pt x="16412" y="6843"/>
                    <a:pt x="17046" y="6727"/>
                  </a:cubicBezTo>
                  <a:cubicBezTo>
                    <a:pt x="17201" y="6022"/>
                    <a:pt x="17357" y="5319"/>
                    <a:pt x="17515" y="4616"/>
                  </a:cubicBezTo>
                  <a:lnTo>
                    <a:pt x="17515" y="4616"/>
                  </a:lnTo>
                  <a:cubicBezTo>
                    <a:pt x="17242" y="4640"/>
                    <a:pt x="16964" y="4651"/>
                    <a:pt x="16684" y="4651"/>
                  </a:cubicBezTo>
                  <a:cubicBezTo>
                    <a:pt x="15654" y="4651"/>
                    <a:pt x="14592" y="4512"/>
                    <a:pt x="13631" y="4421"/>
                  </a:cubicBezTo>
                  <a:cubicBezTo>
                    <a:pt x="12066" y="4273"/>
                    <a:pt x="10498" y="4030"/>
                    <a:pt x="8985" y="3604"/>
                  </a:cubicBezTo>
                  <a:cubicBezTo>
                    <a:pt x="6138" y="2800"/>
                    <a:pt x="3411" y="1568"/>
                    <a:pt x="899" y="1"/>
                  </a:cubicBezTo>
                  <a:close/>
                </a:path>
              </a:pathLst>
            </a:custGeom>
            <a:solidFill>
              <a:srgbClr val="6363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8"/>
            <p:cNvSpPr/>
            <p:nvPr/>
          </p:nvSpPr>
          <p:spPr>
            <a:xfrm>
              <a:off x="5707625" y="605700"/>
              <a:ext cx="215325" cy="171950"/>
            </a:xfrm>
            <a:custGeom>
              <a:avLst/>
              <a:gdLst/>
              <a:ahLst/>
              <a:cxnLst/>
              <a:rect l="l" t="t" r="r" b="b"/>
              <a:pathLst>
                <a:path w="8613" h="6878" extrusionOk="0">
                  <a:moveTo>
                    <a:pt x="4157" y="0"/>
                  </a:moveTo>
                  <a:cubicBezTo>
                    <a:pt x="2779" y="0"/>
                    <a:pt x="1376" y="138"/>
                    <a:pt x="0" y="376"/>
                  </a:cubicBezTo>
                  <a:cubicBezTo>
                    <a:pt x="1573" y="2101"/>
                    <a:pt x="2246" y="4740"/>
                    <a:pt x="1195" y="6878"/>
                  </a:cubicBezTo>
                  <a:cubicBezTo>
                    <a:pt x="1444" y="6835"/>
                    <a:pt x="1696" y="6794"/>
                    <a:pt x="1945" y="6749"/>
                  </a:cubicBezTo>
                  <a:cubicBezTo>
                    <a:pt x="3523" y="6460"/>
                    <a:pt x="5746" y="6361"/>
                    <a:pt x="7103" y="5439"/>
                  </a:cubicBezTo>
                  <a:cubicBezTo>
                    <a:pt x="7955" y="4861"/>
                    <a:pt x="8384" y="3762"/>
                    <a:pt x="8524" y="2781"/>
                  </a:cubicBezTo>
                  <a:cubicBezTo>
                    <a:pt x="8607" y="2208"/>
                    <a:pt x="8612" y="1584"/>
                    <a:pt x="8349" y="1045"/>
                  </a:cubicBezTo>
                  <a:cubicBezTo>
                    <a:pt x="8014" y="360"/>
                    <a:pt x="7535" y="296"/>
                    <a:pt x="6856" y="193"/>
                  </a:cubicBezTo>
                  <a:cubicBezTo>
                    <a:pt x="5977" y="61"/>
                    <a:pt x="5073" y="0"/>
                    <a:pt x="4157"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8"/>
            <p:cNvSpPr/>
            <p:nvPr/>
          </p:nvSpPr>
          <p:spPr>
            <a:xfrm>
              <a:off x="5521975" y="3376025"/>
              <a:ext cx="364600" cy="875350"/>
            </a:xfrm>
            <a:custGeom>
              <a:avLst/>
              <a:gdLst/>
              <a:ahLst/>
              <a:cxnLst/>
              <a:rect l="l" t="t" r="r" b="b"/>
              <a:pathLst>
                <a:path w="14584" h="35014" extrusionOk="0">
                  <a:moveTo>
                    <a:pt x="8455" y="0"/>
                  </a:moveTo>
                  <a:cubicBezTo>
                    <a:pt x="7110" y="5676"/>
                    <a:pt x="5639" y="11321"/>
                    <a:pt x="4254" y="16986"/>
                  </a:cubicBezTo>
                  <a:cubicBezTo>
                    <a:pt x="2863" y="22668"/>
                    <a:pt x="1952" y="28538"/>
                    <a:pt x="303" y="34149"/>
                  </a:cubicBezTo>
                  <a:cubicBezTo>
                    <a:pt x="247" y="34339"/>
                    <a:pt x="132" y="34450"/>
                    <a:pt x="0" y="34500"/>
                  </a:cubicBezTo>
                  <a:cubicBezTo>
                    <a:pt x="1139" y="34775"/>
                    <a:pt x="2327" y="35013"/>
                    <a:pt x="3489" y="35013"/>
                  </a:cubicBezTo>
                  <a:cubicBezTo>
                    <a:pt x="3551" y="35013"/>
                    <a:pt x="3613" y="35013"/>
                    <a:pt x="3675" y="35011"/>
                  </a:cubicBezTo>
                  <a:cubicBezTo>
                    <a:pt x="5403" y="34977"/>
                    <a:pt x="6443" y="34050"/>
                    <a:pt x="7067" y="32507"/>
                  </a:cubicBezTo>
                  <a:cubicBezTo>
                    <a:pt x="8100" y="29949"/>
                    <a:pt x="8711" y="27125"/>
                    <a:pt x="9373" y="24451"/>
                  </a:cubicBezTo>
                  <a:cubicBezTo>
                    <a:pt x="10734" y="18953"/>
                    <a:pt x="11865" y="13399"/>
                    <a:pt x="12992" y="7847"/>
                  </a:cubicBezTo>
                  <a:cubicBezTo>
                    <a:pt x="13506" y="5335"/>
                    <a:pt x="14037" y="2826"/>
                    <a:pt x="14584" y="322"/>
                  </a:cubicBezTo>
                  <a:lnTo>
                    <a:pt x="14584" y="322"/>
                  </a:lnTo>
                  <a:cubicBezTo>
                    <a:pt x="13909" y="438"/>
                    <a:pt x="13212" y="491"/>
                    <a:pt x="12507" y="491"/>
                  </a:cubicBezTo>
                  <a:cubicBezTo>
                    <a:pt x="11164" y="491"/>
                    <a:pt x="9787" y="301"/>
                    <a:pt x="8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8"/>
            <p:cNvSpPr/>
            <p:nvPr/>
          </p:nvSpPr>
          <p:spPr>
            <a:xfrm>
              <a:off x="5506000" y="619175"/>
              <a:ext cx="239275" cy="173650"/>
            </a:xfrm>
            <a:custGeom>
              <a:avLst/>
              <a:gdLst/>
              <a:ahLst/>
              <a:cxnLst/>
              <a:rect l="l" t="t" r="r" b="b"/>
              <a:pathLst>
                <a:path w="9571" h="6946" extrusionOk="0">
                  <a:moveTo>
                    <a:pt x="7189" y="1"/>
                  </a:moveTo>
                  <a:cubicBezTo>
                    <a:pt x="6029" y="238"/>
                    <a:pt x="4882" y="543"/>
                    <a:pt x="3758" y="912"/>
                  </a:cubicBezTo>
                  <a:cubicBezTo>
                    <a:pt x="2174" y="1429"/>
                    <a:pt x="1" y="2122"/>
                    <a:pt x="95" y="4182"/>
                  </a:cubicBezTo>
                  <a:cubicBezTo>
                    <a:pt x="168" y="5794"/>
                    <a:pt x="1591" y="6684"/>
                    <a:pt x="3053" y="6904"/>
                  </a:cubicBezTo>
                  <a:cubicBezTo>
                    <a:pt x="3254" y="6934"/>
                    <a:pt x="3450" y="6946"/>
                    <a:pt x="3642" y="6946"/>
                  </a:cubicBezTo>
                  <a:cubicBezTo>
                    <a:pt x="3930" y="6946"/>
                    <a:pt x="4212" y="6919"/>
                    <a:pt x="4496" y="6887"/>
                  </a:cubicBezTo>
                  <a:cubicBezTo>
                    <a:pt x="4765" y="6857"/>
                    <a:pt x="5032" y="6824"/>
                    <a:pt x="5311" y="6799"/>
                  </a:cubicBezTo>
                  <a:cubicBezTo>
                    <a:pt x="5770" y="6761"/>
                    <a:pt x="8477" y="6842"/>
                    <a:pt x="8654" y="6443"/>
                  </a:cubicBezTo>
                  <a:cubicBezTo>
                    <a:pt x="9570" y="4370"/>
                    <a:pt x="8748" y="1686"/>
                    <a:pt x="7264" y="113"/>
                  </a:cubicBezTo>
                  <a:cubicBezTo>
                    <a:pt x="7232" y="80"/>
                    <a:pt x="7205" y="43"/>
                    <a:pt x="71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8"/>
            <p:cNvSpPr/>
            <p:nvPr/>
          </p:nvSpPr>
          <p:spPr>
            <a:xfrm>
              <a:off x="5446225" y="3349375"/>
              <a:ext cx="271450" cy="885600"/>
            </a:xfrm>
            <a:custGeom>
              <a:avLst/>
              <a:gdLst/>
              <a:ahLst/>
              <a:cxnLst/>
              <a:rect l="l" t="t" r="r" b="b"/>
              <a:pathLst>
                <a:path w="10858" h="35424" extrusionOk="0">
                  <a:moveTo>
                    <a:pt x="7938" y="0"/>
                  </a:moveTo>
                  <a:cubicBezTo>
                    <a:pt x="6756" y="5813"/>
                    <a:pt x="5261" y="11542"/>
                    <a:pt x="4061" y="17353"/>
                  </a:cubicBezTo>
                  <a:cubicBezTo>
                    <a:pt x="2858" y="23176"/>
                    <a:pt x="1605" y="29029"/>
                    <a:pt x="1" y="34757"/>
                  </a:cubicBezTo>
                  <a:cubicBezTo>
                    <a:pt x="793" y="35004"/>
                    <a:pt x="1584" y="35209"/>
                    <a:pt x="2331" y="35397"/>
                  </a:cubicBezTo>
                  <a:cubicBezTo>
                    <a:pt x="2369" y="35405"/>
                    <a:pt x="2406" y="35415"/>
                    <a:pt x="2447" y="35423"/>
                  </a:cubicBezTo>
                  <a:cubicBezTo>
                    <a:pt x="2328" y="35306"/>
                    <a:pt x="2262" y="35134"/>
                    <a:pt x="2294" y="34928"/>
                  </a:cubicBezTo>
                  <a:cubicBezTo>
                    <a:pt x="3180" y="29163"/>
                    <a:pt x="4967" y="23455"/>
                    <a:pt x="6360" y="17797"/>
                  </a:cubicBezTo>
                  <a:cubicBezTo>
                    <a:pt x="7753" y="12143"/>
                    <a:pt x="9186" y="6496"/>
                    <a:pt x="10858" y="916"/>
                  </a:cubicBezTo>
                  <a:cubicBezTo>
                    <a:pt x="9965" y="691"/>
                    <a:pt x="9097" y="424"/>
                    <a:pt x="8280" y="132"/>
                  </a:cubicBezTo>
                  <a:cubicBezTo>
                    <a:pt x="8166" y="91"/>
                    <a:pt x="8052" y="43"/>
                    <a:pt x="79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8"/>
            <p:cNvSpPr/>
            <p:nvPr/>
          </p:nvSpPr>
          <p:spPr>
            <a:xfrm>
              <a:off x="5190050" y="4424075"/>
              <a:ext cx="482675" cy="128600"/>
            </a:xfrm>
            <a:custGeom>
              <a:avLst/>
              <a:gdLst/>
              <a:ahLst/>
              <a:cxnLst/>
              <a:rect l="l" t="t" r="r" b="b"/>
              <a:pathLst>
                <a:path w="19307" h="5144" extrusionOk="0">
                  <a:moveTo>
                    <a:pt x="1602" y="0"/>
                  </a:moveTo>
                  <a:cubicBezTo>
                    <a:pt x="1492" y="0"/>
                    <a:pt x="1391" y="33"/>
                    <a:pt x="1305" y="113"/>
                  </a:cubicBezTo>
                  <a:cubicBezTo>
                    <a:pt x="1" y="1318"/>
                    <a:pt x="5613" y="3309"/>
                    <a:pt x="6175" y="3510"/>
                  </a:cubicBezTo>
                  <a:cubicBezTo>
                    <a:pt x="8613" y="4387"/>
                    <a:pt x="11504" y="5143"/>
                    <a:pt x="14269" y="5143"/>
                  </a:cubicBezTo>
                  <a:cubicBezTo>
                    <a:pt x="15435" y="5143"/>
                    <a:pt x="16579" y="5009"/>
                    <a:pt x="17657" y="4691"/>
                  </a:cubicBezTo>
                  <a:cubicBezTo>
                    <a:pt x="17978" y="4595"/>
                    <a:pt x="18980" y="4354"/>
                    <a:pt x="19098" y="3933"/>
                  </a:cubicBezTo>
                  <a:cubicBezTo>
                    <a:pt x="19307" y="3185"/>
                    <a:pt x="18150" y="3009"/>
                    <a:pt x="17730" y="2910"/>
                  </a:cubicBezTo>
                  <a:cubicBezTo>
                    <a:pt x="16764" y="2682"/>
                    <a:pt x="15761" y="2596"/>
                    <a:pt x="14768" y="2487"/>
                  </a:cubicBezTo>
                  <a:cubicBezTo>
                    <a:pt x="14716" y="2487"/>
                    <a:pt x="14663" y="2487"/>
                    <a:pt x="14611" y="2487"/>
                  </a:cubicBezTo>
                  <a:cubicBezTo>
                    <a:pt x="11840" y="2487"/>
                    <a:pt x="9211" y="2019"/>
                    <a:pt x="6517" y="1662"/>
                  </a:cubicBezTo>
                  <a:cubicBezTo>
                    <a:pt x="5345" y="1503"/>
                    <a:pt x="4145" y="1072"/>
                    <a:pt x="3030" y="686"/>
                  </a:cubicBezTo>
                  <a:cubicBezTo>
                    <a:pt x="2675" y="563"/>
                    <a:pt x="2059" y="0"/>
                    <a:pt x="16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8"/>
            <p:cNvSpPr/>
            <p:nvPr/>
          </p:nvSpPr>
          <p:spPr>
            <a:xfrm>
              <a:off x="5269575" y="3247575"/>
              <a:ext cx="358625" cy="962150"/>
            </a:xfrm>
            <a:custGeom>
              <a:avLst/>
              <a:gdLst/>
              <a:ahLst/>
              <a:cxnLst/>
              <a:rect l="l" t="t" r="r" b="b"/>
              <a:pathLst>
                <a:path w="14345" h="38486" extrusionOk="0">
                  <a:moveTo>
                    <a:pt x="8124" y="6427"/>
                  </a:moveTo>
                  <a:cubicBezTo>
                    <a:pt x="8151" y="6427"/>
                    <a:pt x="8179" y="6430"/>
                    <a:pt x="8208" y="6437"/>
                  </a:cubicBezTo>
                  <a:cubicBezTo>
                    <a:pt x="8563" y="6519"/>
                    <a:pt x="8902" y="6659"/>
                    <a:pt x="9212" y="6850"/>
                  </a:cubicBezTo>
                  <a:cubicBezTo>
                    <a:pt x="9579" y="7077"/>
                    <a:pt x="9338" y="7538"/>
                    <a:pt x="9014" y="7538"/>
                  </a:cubicBezTo>
                  <a:cubicBezTo>
                    <a:pt x="8932" y="7538"/>
                    <a:pt x="8844" y="7508"/>
                    <a:pt x="8760" y="7437"/>
                  </a:cubicBezTo>
                  <a:cubicBezTo>
                    <a:pt x="8546" y="7254"/>
                    <a:pt x="8307" y="7132"/>
                    <a:pt x="8039" y="7048"/>
                  </a:cubicBezTo>
                  <a:cubicBezTo>
                    <a:pt x="7677" y="6936"/>
                    <a:pt x="7788" y="6427"/>
                    <a:pt x="8124" y="6427"/>
                  </a:cubicBezTo>
                  <a:close/>
                  <a:moveTo>
                    <a:pt x="7948" y="8160"/>
                  </a:moveTo>
                  <a:cubicBezTo>
                    <a:pt x="8006" y="8160"/>
                    <a:pt x="8065" y="8178"/>
                    <a:pt x="8122" y="8218"/>
                  </a:cubicBezTo>
                  <a:cubicBezTo>
                    <a:pt x="8333" y="8368"/>
                    <a:pt x="8500" y="8385"/>
                    <a:pt x="8749" y="8385"/>
                  </a:cubicBezTo>
                  <a:cubicBezTo>
                    <a:pt x="8968" y="8388"/>
                    <a:pt x="9153" y="8569"/>
                    <a:pt x="9153" y="8789"/>
                  </a:cubicBezTo>
                  <a:cubicBezTo>
                    <a:pt x="9153" y="9020"/>
                    <a:pt x="8968" y="9180"/>
                    <a:pt x="8749" y="9197"/>
                  </a:cubicBezTo>
                  <a:cubicBezTo>
                    <a:pt x="8727" y="9199"/>
                    <a:pt x="8704" y="9199"/>
                    <a:pt x="8682" y="9199"/>
                  </a:cubicBezTo>
                  <a:cubicBezTo>
                    <a:pt x="8322" y="9199"/>
                    <a:pt x="7954" y="9008"/>
                    <a:pt x="7694" y="8776"/>
                  </a:cubicBezTo>
                  <a:cubicBezTo>
                    <a:pt x="7446" y="8555"/>
                    <a:pt x="7676" y="8160"/>
                    <a:pt x="7948" y="8160"/>
                  </a:cubicBezTo>
                  <a:close/>
                  <a:moveTo>
                    <a:pt x="7650" y="10099"/>
                  </a:moveTo>
                  <a:cubicBezTo>
                    <a:pt x="8015" y="10099"/>
                    <a:pt x="8375" y="10371"/>
                    <a:pt x="8462" y="10728"/>
                  </a:cubicBezTo>
                  <a:cubicBezTo>
                    <a:pt x="8521" y="10978"/>
                    <a:pt x="8363" y="11225"/>
                    <a:pt x="8108" y="11258"/>
                  </a:cubicBezTo>
                  <a:cubicBezTo>
                    <a:pt x="8088" y="11261"/>
                    <a:pt x="8068" y="11262"/>
                    <a:pt x="8048" y="11262"/>
                  </a:cubicBezTo>
                  <a:cubicBezTo>
                    <a:pt x="7828" y="11262"/>
                    <a:pt x="7671" y="11099"/>
                    <a:pt x="7638" y="10887"/>
                  </a:cubicBezTo>
                  <a:lnTo>
                    <a:pt x="7635" y="10884"/>
                  </a:lnTo>
                  <a:cubicBezTo>
                    <a:pt x="7635" y="10882"/>
                    <a:pt x="7632" y="10882"/>
                    <a:pt x="7632" y="10879"/>
                  </a:cubicBezTo>
                  <a:lnTo>
                    <a:pt x="7629" y="10877"/>
                  </a:lnTo>
                  <a:lnTo>
                    <a:pt x="7626" y="10877"/>
                  </a:lnTo>
                  <a:cubicBezTo>
                    <a:pt x="7623" y="10877"/>
                    <a:pt x="7623" y="10877"/>
                    <a:pt x="7623" y="10874"/>
                  </a:cubicBezTo>
                  <a:lnTo>
                    <a:pt x="7618" y="10874"/>
                  </a:lnTo>
                  <a:cubicBezTo>
                    <a:pt x="7614" y="10874"/>
                    <a:pt x="7610" y="10874"/>
                    <a:pt x="7608" y="10877"/>
                  </a:cubicBezTo>
                  <a:cubicBezTo>
                    <a:pt x="7576" y="10885"/>
                    <a:pt x="7544" y="10889"/>
                    <a:pt x="7512" y="10889"/>
                  </a:cubicBezTo>
                  <a:cubicBezTo>
                    <a:pt x="7345" y="10889"/>
                    <a:pt x="7186" y="10777"/>
                    <a:pt x="7141" y="10611"/>
                  </a:cubicBezTo>
                  <a:cubicBezTo>
                    <a:pt x="7083" y="10400"/>
                    <a:pt x="7214" y="10215"/>
                    <a:pt x="7407" y="10142"/>
                  </a:cubicBezTo>
                  <a:cubicBezTo>
                    <a:pt x="7486" y="10112"/>
                    <a:pt x="7568" y="10099"/>
                    <a:pt x="7650" y="10099"/>
                  </a:cubicBezTo>
                  <a:close/>
                  <a:moveTo>
                    <a:pt x="7065" y="11809"/>
                  </a:moveTo>
                  <a:cubicBezTo>
                    <a:pt x="7108" y="11809"/>
                    <a:pt x="7152" y="11823"/>
                    <a:pt x="7195" y="11854"/>
                  </a:cubicBezTo>
                  <a:cubicBezTo>
                    <a:pt x="7351" y="11963"/>
                    <a:pt x="7503" y="12075"/>
                    <a:pt x="7656" y="12186"/>
                  </a:cubicBezTo>
                  <a:cubicBezTo>
                    <a:pt x="7801" y="12290"/>
                    <a:pt x="7854" y="12470"/>
                    <a:pt x="7739" y="12620"/>
                  </a:cubicBezTo>
                  <a:cubicBezTo>
                    <a:pt x="7681" y="12697"/>
                    <a:pt x="7597" y="12733"/>
                    <a:pt x="7513" y="12733"/>
                  </a:cubicBezTo>
                  <a:cubicBezTo>
                    <a:pt x="7438" y="12733"/>
                    <a:pt x="7361" y="12704"/>
                    <a:pt x="7300" y="12649"/>
                  </a:cubicBezTo>
                  <a:lnTo>
                    <a:pt x="6877" y="12266"/>
                  </a:lnTo>
                  <a:cubicBezTo>
                    <a:pt x="6695" y="12103"/>
                    <a:pt x="6865" y="11809"/>
                    <a:pt x="7065" y="11809"/>
                  </a:cubicBezTo>
                  <a:close/>
                  <a:moveTo>
                    <a:pt x="8384" y="0"/>
                  </a:moveTo>
                  <a:cubicBezTo>
                    <a:pt x="7565" y="3943"/>
                    <a:pt x="6656" y="7869"/>
                    <a:pt x="5606" y="11763"/>
                  </a:cubicBezTo>
                  <a:cubicBezTo>
                    <a:pt x="4074" y="17436"/>
                    <a:pt x="2644" y="23107"/>
                    <a:pt x="1427" y="28858"/>
                  </a:cubicBezTo>
                  <a:cubicBezTo>
                    <a:pt x="894" y="31379"/>
                    <a:pt x="1" y="34478"/>
                    <a:pt x="2250" y="36426"/>
                  </a:cubicBezTo>
                  <a:cubicBezTo>
                    <a:pt x="3300" y="37333"/>
                    <a:pt x="4639" y="37982"/>
                    <a:pt x="6032" y="38485"/>
                  </a:cubicBezTo>
                  <a:cubicBezTo>
                    <a:pt x="7318" y="32695"/>
                    <a:pt x="8877" y="26953"/>
                    <a:pt x="10381" y="21219"/>
                  </a:cubicBezTo>
                  <a:cubicBezTo>
                    <a:pt x="11888" y="15462"/>
                    <a:pt x="13000" y="9614"/>
                    <a:pt x="14344" y="3818"/>
                  </a:cubicBezTo>
                  <a:cubicBezTo>
                    <a:pt x="12150" y="2903"/>
                    <a:pt x="10133" y="1611"/>
                    <a:pt x="83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8"/>
            <p:cNvSpPr/>
            <p:nvPr/>
          </p:nvSpPr>
          <p:spPr>
            <a:xfrm>
              <a:off x="5358825" y="1978575"/>
              <a:ext cx="242475" cy="206825"/>
            </a:xfrm>
            <a:custGeom>
              <a:avLst/>
              <a:gdLst/>
              <a:ahLst/>
              <a:cxnLst/>
              <a:rect l="l" t="t" r="r" b="b"/>
              <a:pathLst>
                <a:path w="9699" h="8273" extrusionOk="0">
                  <a:moveTo>
                    <a:pt x="6224" y="1"/>
                  </a:moveTo>
                  <a:cubicBezTo>
                    <a:pt x="5748" y="1"/>
                    <a:pt x="5262" y="88"/>
                    <a:pt x="4804" y="242"/>
                  </a:cubicBezTo>
                  <a:cubicBezTo>
                    <a:pt x="4322" y="406"/>
                    <a:pt x="3923" y="652"/>
                    <a:pt x="3526" y="914"/>
                  </a:cubicBezTo>
                  <a:cubicBezTo>
                    <a:pt x="3301" y="1061"/>
                    <a:pt x="3079" y="1218"/>
                    <a:pt x="2840" y="1365"/>
                  </a:cubicBezTo>
                  <a:cubicBezTo>
                    <a:pt x="2452" y="1608"/>
                    <a:pt x="1" y="2768"/>
                    <a:pt x="24" y="3205"/>
                  </a:cubicBezTo>
                  <a:cubicBezTo>
                    <a:pt x="153" y="5468"/>
                    <a:pt x="2109" y="7480"/>
                    <a:pt x="4147" y="8206"/>
                  </a:cubicBezTo>
                  <a:cubicBezTo>
                    <a:pt x="4190" y="8221"/>
                    <a:pt x="4229" y="8243"/>
                    <a:pt x="4266" y="8272"/>
                  </a:cubicBezTo>
                  <a:cubicBezTo>
                    <a:pt x="5188" y="7532"/>
                    <a:pt x="6069" y="6738"/>
                    <a:pt x="6904" y="5899"/>
                  </a:cubicBezTo>
                  <a:cubicBezTo>
                    <a:pt x="8077" y="4717"/>
                    <a:pt x="9698" y="3110"/>
                    <a:pt x="8675" y="1318"/>
                  </a:cubicBezTo>
                  <a:cubicBezTo>
                    <a:pt x="8137" y="374"/>
                    <a:pt x="7204" y="1"/>
                    <a:pt x="6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8"/>
            <p:cNvSpPr/>
            <p:nvPr/>
          </p:nvSpPr>
          <p:spPr>
            <a:xfrm>
              <a:off x="5357950" y="1026350"/>
              <a:ext cx="223850" cy="224025"/>
            </a:xfrm>
            <a:custGeom>
              <a:avLst/>
              <a:gdLst/>
              <a:ahLst/>
              <a:cxnLst/>
              <a:rect l="l" t="t" r="r" b="b"/>
              <a:pathLst>
                <a:path w="8954" h="8961" extrusionOk="0">
                  <a:moveTo>
                    <a:pt x="5187" y="1"/>
                  </a:moveTo>
                  <a:cubicBezTo>
                    <a:pt x="4397" y="2197"/>
                    <a:pt x="2380" y="4027"/>
                    <a:pt x="1" y="4099"/>
                  </a:cubicBezTo>
                  <a:cubicBezTo>
                    <a:pt x="154" y="4299"/>
                    <a:pt x="307" y="4502"/>
                    <a:pt x="465" y="4702"/>
                  </a:cubicBezTo>
                  <a:cubicBezTo>
                    <a:pt x="1459" y="5959"/>
                    <a:pt x="2589" y="7879"/>
                    <a:pt x="4039" y="8647"/>
                  </a:cubicBezTo>
                  <a:cubicBezTo>
                    <a:pt x="4459" y="8870"/>
                    <a:pt x="4935" y="8961"/>
                    <a:pt x="5418" y="8961"/>
                  </a:cubicBezTo>
                  <a:cubicBezTo>
                    <a:pt x="5980" y="8961"/>
                    <a:pt x="6550" y="8838"/>
                    <a:pt x="7051" y="8658"/>
                  </a:cubicBezTo>
                  <a:cubicBezTo>
                    <a:pt x="7595" y="8460"/>
                    <a:pt x="8150" y="8173"/>
                    <a:pt x="8503" y="7691"/>
                  </a:cubicBezTo>
                  <a:cubicBezTo>
                    <a:pt x="8954" y="7072"/>
                    <a:pt x="8784" y="6620"/>
                    <a:pt x="8554" y="5968"/>
                  </a:cubicBezTo>
                  <a:cubicBezTo>
                    <a:pt x="7820" y="3871"/>
                    <a:pt x="6607" y="1838"/>
                    <a:pt x="51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8"/>
            <p:cNvSpPr/>
            <p:nvPr/>
          </p:nvSpPr>
          <p:spPr>
            <a:xfrm>
              <a:off x="5287225" y="1483650"/>
              <a:ext cx="260550" cy="165475"/>
            </a:xfrm>
            <a:custGeom>
              <a:avLst/>
              <a:gdLst/>
              <a:ahLst/>
              <a:cxnLst/>
              <a:rect l="l" t="t" r="r" b="b"/>
              <a:pathLst>
                <a:path w="10422" h="6619" extrusionOk="0">
                  <a:moveTo>
                    <a:pt x="5375" y="1"/>
                  </a:moveTo>
                  <a:cubicBezTo>
                    <a:pt x="3262" y="1"/>
                    <a:pt x="1150" y="738"/>
                    <a:pt x="1" y="2351"/>
                  </a:cubicBezTo>
                  <a:cubicBezTo>
                    <a:pt x="1717" y="3009"/>
                    <a:pt x="3413" y="3704"/>
                    <a:pt x="5105" y="4416"/>
                  </a:cubicBezTo>
                  <a:cubicBezTo>
                    <a:pt x="6770" y="5118"/>
                    <a:pt x="8581" y="5721"/>
                    <a:pt x="10157" y="6619"/>
                  </a:cubicBezTo>
                  <a:cubicBezTo>
                    <a:pt x="10421" y="5351"/>
                    <a:pt x="10271" y="3942"/>
                    <a:pt x="9680" y="2653"/>
                  </a:cubicBezTo>
                  <a:cubicBezTo>
                    <a:pt x="9007" y="1188"/>
                    <a:pt x="7751" y="365"/>
                    <a:pt x="6321" y="50"/>
                  </a:cubicBezTo>
                  <a:cubicBezTo>
                    <a:pt x="6007" y="17"/>
                    <a:pt x="5691" y="1"/>
                    <a:pt x="5375"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8"/>
            <p:cNvSpPr/>
            <p:nvPr/>
          </p:nvSpPr>
          <p:spPr>
            <a:xfrm>
              <a:off x="5269575" y="1552200"/>
              <a:ext cx="267625" cy="138175"/>
            </a:xfrm>
            <a:custGeom>
              <a:avLst/>
              <a:gdLst/>
              <a:ahLst/>
              <a:cxnLst/>
              <a:rect l="l" t="t" r="r" b="b"/>
              <a:pathLst>
                <a:path w="10705" h="5527" extrusionOk="0">
                  <a:moveTo>
                    <a:pt x="461" y="0"/>
                  </a:moveTo>
                  <a:cubicBezTo>
                    <a:pt x="259" y="358"/>
                    <a:pt x="104" y="743"/>
                    <a:pt x="1" y="1142"/>
                  </a:cubicBezTo>
                  <a:cubicBezTo>
                    <a:pt x="1640" y="1900"/>
                    <a:pt x="3292" y="2636"/>
                    <a:pt x="4956" y="3349"/>
                  </a:cubicBezTo>
                  <a:cubicBezTo>
                    <a:pt x="6689" y="4090"/>
                    <a:pt x="8532" y="4687"/>
                    <a:pt x="10219" y="5526"/>
                  </a:cubicBezTo>
                  <a:cubicBezTo>
                    <a:pt x="10422" y="5191"/>
                    <a:pt x="10585" y="4834"/>
                    <a:pt x="10705" y="4463"/>
                  </a:cubicBezTo>
                  <a:cubicBezTo>
                    <a:pt x="9025" y="3905"/>
                    <a:pt x="7423" y="3022"/>
                    <a:pt x="5802" y="2314"/>
                  </a:cubicBezTo>
                  <a:cubicBezTo>
                    <a:pt x="4023" y="1538"/>
                    <a:pt x="2239" y="777"/>
                    <a:pt x="461"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8"/>
            <p:cNvSpPr/>
            <p:nvPr/>
          </p:nvSpPr>
          <p:spPr>
            <a:xfrm>
              <a:off x="5414350" y="4257800"/>
              <a:ext cx="82800" cy="195725"/>
            </a:xfrm>
            <a:custGeom>
              <a:avLst/>
              <a:gdLst/>
              <a:ahLst/>
              <a:cxnLst/>
              <a:rect l="l" t="t" r="r" b="b"/>
              <a:pathLst>
                <a:path w="3312" h="7829" extrusionOk="0">
                  <a:moveTo>
                    <a:pt x="1305" y="1"/>
                  </a:moveTo>
                  <a:cubicBezTo>
                    <a:pt x="987" y="2534"/>
                    <a:pt x="705" y="5205"/>
                    <a:pt x="0" y="7672"/>
                  </a:cubicBezTo>
                  <a:cubicBezTo>
                    <a:pt x="129" y="7702"/>
                    <a:pt x="258" y="7732"/>
                    <a:pt x="386" y="7758"/>
                  </a:cubicBezTo>
                  <a:cubicBezTo>
                    <a:pt x="690" y="7783"/>
                    <a:pt x="989" y="7803"/>
                    <a:pt x="1289" y="7828"/>
                  </a:cubicBezTo>
                  <a:cubicBezTo>
                    <a:pt x="1827" y="5342"/>
                    <a:pt x="2626" y="2894"/>
                    <a:pt x="3311" y="443"/>
                  </a:cubicBezTo>
                  <a:cubicBezTo>
                    <a:pt x="3124" y="405"/>
                    <a:pt x="2939" y="364"/>
                    <a:pt x="2760" y="327"/>
                  </a:cubicBezTo>
                  <a:cubicBezTo>
                    <a:pt x="2288" y="228"/>
                    <a:pt x="1801" y="118"/>
                    <a:pt x="1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8"/>
            <p:cNvSpPr/>
            <p:nvPr/>
          </p:nvSpPr>
          <p:spPr>
            <a:xfrm>
              <a:off x="5263575" y="1595650"/>
              <a:ext cx="251050" cy="153175"/>
            </a:xfrm>
            <a:custGeom>
              <a:avLst/>
              <a:gdLst/>
              <a:ahLst/>
              <a:cxnLst/>
              <a:rect l="l" t="t" r="r" b="b"/>
              <a:pathLst>
                <a:path w="10042" h="6127" extrusionOk="0">
                  <a:moveTo>
                    <a:pt x="122" y="0"/>
                  </a:moveTo>
                  <a:cubicBezTo>
                    <a:pt x="95" y="197"/>
                    <a:pt x="76" y="396"/>
                    <a:pt x="69" y="595"/>
                  </a:cubicBezTo>
                  <a:cubicBezTo>
                    <a:pt x="1" y="2470"/>
                    <a:pt x="759" y="4329"/>
                    <a:pt x="2464" y="5242"/>
                  </a:cubicBezTo>
                  <a:cubicBezTo>
                    <a:pt x="3522" y="5811"/>
                    <a:pt x="4768" y="6126"/>
                    <a:pt x="5990" y="6126"/>
                  </a:cubicBezTo>
                  <a:cubicBezTo>
                    <a:pt x="6323" y="6126"/>
                    <a:pt x="6655" y="6103"/>
                    <a:pt x="6980" y="6054"/>
                  </a:cubicBezTo>
                  <a:cubicBezTo>
                    <a:pt x="8309" y="5856"/>
                    <a:pt x="9332" y="5237"/>
                    <a:pt x="10042" y="4380"/>
                  </a:cubicBezTo>
                  <a:cubicBezTo>
                    <a:pt x="6637" y="3360"/>
                    <a:pt x="3301" y="1594"/>
                    <a:pt x="122"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8"/>
            <p:cNvSpPr/>
            <p:nvPr/>
          </p:nvSpPr>
          <p:spPr>
            <a:xfrm>
              <a:off x="5260500" y="892650"/>
              <a:ext cx="213225" cy="224075"/>
            </a:xfrm>
            <a:custGeom>
              <a:avLst/>
              <a:gdLst/>
              <a:ahLst/>
              <a:cxnLst/>
              <a:rect l="l" t="t" r="r" b="b"/>
              <a:pathLst>
                <a:path w="8529" h="8963" extrusionOk="0">
                  <a:moveTo>
                    <a:pt x="2704" y="0"/>
                  </a:moveTo>
                  <a:cubicBezTo>
                    <a:pt x="2316" y="0"/>
                    <a:pt x="1916" y="102"/>
                    <a:pt x="1509" y="342"/>
                  </a:cubicBezTo>
                  <a:cubicBezTo>
                    <a:pt x="121" y="1159"/>
                    <a:pt x="0" y="2832"/>
                    <a:pt x="491" y="4225"/>
                  </a:cubicBezTo>
                  <a:cubicBezTo>
                    <a:pt x="659" y="4709"/>
                    <a:pt x="911" y="5102"/>
                    <a:pt x="1182" y="5496"/>
                  </a:cubicBezTo>
                  <a:cubicBezTo>
                    <a:pt x="1332" y="5719"/>
                    <a:pt x="1489" y="5937"/>
                    <a:pt x="1643" y="6177"/>
                  </a:cubicBezTo>
                  <a:cubicBezTo>
                    <a:pt x="1888" y="6556"/>
                    <a:pt x="3071" y="8962"/>
                    <a:pt x="3512" y="8962"/>
                  </a:cubicBezTo>
                  <a:cubicBezTo>
                    <a:pt x="3515" y="8962"/>
                    <a:pt x="3518" y="8962"/>
                    <a:pt x="3521" y="8962"/>
                  </a:cubicBezTo>
                  <a:cubicBezTo>
                    <a:pt x="5784" y="8802"/>
                    <a:pt x="7766" y="6816"/>
                    <a:pt x="8463" y="4767"/>
                  </a:cubicBezTo>
                  <a:cubicBezTo>
                    <a:pt x="8478" y="4724"/>
                    <a:pt x="8500" y="4684"/>
                    <a:pt x="8528" y="4649"/>
                  </a:cubicBezTo>
                  <a:cubicBezTo>
                    <a:pt x="7774" y="3735"/>
                    <a:pt x="6969" y="2865"/>
                    <a:pt x="6116" y="2043"/>
                  </a:cubicBezTo>
                  <a:cubicBezTo>
                    <a:pt x="5191" y="1153"/>
                    <a:pt x="4011" y="0"/>
                    <a:pt x="2704"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8"/>
            <p:cNvSpPr/>
            <p:nvPr/>
          </p:nvSpPr>
          <p:spPr>
            <a:xfrm>
              <a:off x="5219600" y="2067800"/>
              <a:ext cx="228200" cy="218675"/>
            </a:xfrm>
            <a:custGeom>
              <a:avLst/>
              <a:gdLst/>
              <a:ahLst/>
              <a:cxnLst/>
              <a:rect l="l" t="t" r="r" b="b"/>
              <a:pathLst>
                <a:path w="9128" h="8747" extrusionOk="0">
                  <a:moveTo>
                    <a:pt x="5103" y="1"/>
                  </a:moveTo>
                  <a:cubicBezTo>
                    <a:pt x="4900" y="154"/>
                    <a:pt x="4697" y="304"/>
                    <a:pt x="4496" y="457"/>
                  </a:cubicBezTo>
                  <a:cubicBezTo>
                    <a:pt x="3223" y="1433"/>
                    <a:pt x="1287" y="2536"/>
                    <a:pt x="499" y="3975"/>
                  </a:cubicBezTo>
                  <a:cubicBezTo>
                    <a:pt x="1" y="4876"/>
                    <a:pt x="118" y="6048"/>
                    <a:pt x="442" y="6985"/>
                  </a:cubicBezTo>
                  <a:cubicBezTo>
                    <a:pt x="630" y="7535"/>
                    <a:pt x="909" y="8092"/>
                    <a:pt x="1388" y="8451"/>
                  </a:cubicBezTo>
                  <a:cubicBezTo>
                    <a:pt x="1676" y="8667"/>
                    <a:pt x="1928" y="8746"/>
                    <a:pt x="2183" y="8746"/>
                  </a:cubicBezTo>
                  <a:cubicBezTo>
                    <a:pt x="2471" y="8746"/>
                    <a:pt x="2762" y="8646"/>
                    <a:pt x="3108" y="8531"/>
                  </a:cubicBezTo>
                  <a:cubicBezTo>
                    <a:pt x="5217" y="7824"/>
                    <a:pt x="7268" y="6643"/>
                    <a:pt x="9127" y="5250"/>
                  </a:cubicBezTo>
                  <a:cubicBezTo>
                    <a:pt x="6942" y="4428"/>
                    <a:pt x="5141" y="2384"/>
                    <a:pt x="5103"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8"/>
            <p:cNvSpPr/>
            <p:nvPr/>
          </p:nvSpPr>
          <p:spPr>
            <a:xfrm>
              <a:off x="2330775" y="284475"/>
              <a:ext cx="2732300" cy="5132700"/>
            </a:xfrm>
            <a:custGeom>
              <a:avLst/>
              <a:gdLst/>
              <a:ahLst/>
              <a:cxnLst/>
              <a:rect l="l" t="t" r="r" b="b"/>
              <a:pathLst>
                <a:path w="109292" h="205308" extrusionOk="0">
                  <a:moveTo>
                    <a:pt x="5727" y="3457"/>
                  </a:moveTo>
                  <a:cubicBezTo>
                    <a:pt x="5873" y="3457"/>
                    <a:pt x="6030" y="3580"/>
                    <a:pt x="5992" y="3769"/>
                  </a:cubicBezTo>
                  <a:cubicBezTo>
                    <a:pt x="4774" y="10022"/>
                    <a:pt x="4963" y="16338"/>
                    <a:pt x="5068" y="22673"/>
                  </a:cubicBezTo>
                  <a:cubicBezTo>
                    <a:pt x="5182" y="29174"/>
                    <a:pt x="5007" y="35671"/>
                    <a:pt x="4941" y="42174"/>
                  </a:cubicBezTo>
                  <a:cubicBezTo>
                    <a:pt x="4939" y="42321"/>
                    <a:pt x="4827" y="42394"/>
                    <a:pt x="4714" y="42394"/>
                  </a:cubicBezTo>
                  <a:cubicBezTo>
                    <a:pt x="4601" y="42394"/>
                    <a:pt x="4486" y="42320"/>
                    <a:pt x="4482" y="42174"/>
                  </a:cubicBezTo>
                  <a:cubicBezTo>
                    <a:pt x="4319" y="35499"/>
                    <a:pt x="4056" y="28831"/>
                    <a:pt x="4078" y="22153"/>
                  </a:cubicBezTo>
                  <a:cubicBezTo>
                    <a:pt x="4096" y="15968"/>
                    <a:pt x="4257" y="9713"/>
                    <a:pt x="5513" y="3636"/>
                  </a:cubicBezTo>
                  <a:cubicBezTo>
                    <a:pt x="5540" y="3511"/>
                    <a:pt x="5631" y="3457"/>
                    <a:pt x="5727" y="3457"/>
                  </a:cubicBezTo>
                  <a:close/>
                  <a:moveTo>
                    <a:pt x="103565" y="3724"/>
                  </a:moveTo>
                  <a:cubicBezTo>
                    <a:pt x="103661" y="3724"/>
                    <a:pt x="103751" y="3778"/>
                    <a:pt x="103778" y="3903"/>
                  </a:cubicBezTo>
                  <a:cubicBezTo>
                    <a:pt x="105034" y="9981"/>
                    <a:pt x="105195" y="16236"/>
                    <a:pt x="105214" y="22422"/>
                  </a:cubicBezTo>
                  <a:cubicBezTo>
                    <a:pt x="105235" y="29100"/>
                    <a:pt x="104972" y="35767"/>
                    <a:pt x="104809" y="42443"/>
                  </a:cubicBezTo>
                  <a:cubicBezTo>
                    <a:pt x="104805" y="42589"/>
                    <a:pt x="104691" y="42663"/>
                    <a:pt x="104578" y="42663"/>
                  </a:cubicBezTo>
                  <a:cubicBezTo>
                    <a:pt x="104465" y="42663"/>
                    <a:pt x="104353" y="42590"/>
                    <a:pt x="104352" y="42443"/>
                  </a:cubicBezTo>
                  <a:cubicBezTo>
                    <a:pt x="104284" y="35938"/>
                    <a:pt x="104111" y="29442"/>
                    <a:pt x="104223" y="22940"/>
                  </a:cubicBezTo>
                  <a:cubicBezTo>
                    <a:pt x="104329" y="16606"/>
                    <a:pt x="104517" y="10289"/>
                    <a:pt x="103299" y="4037"/>
                  </a:cubicBezTo>
                  <a:cubicBezTo>
                    <a:pt x="103262" y="3848"/>
                    <a:pt x="103419" y="3724"/>
                    <a:pt x="103565" y="3724"/>
                  </a:cubicBezTo>
                  <a:close/>
                  <a:moveTo>
                    <a:pt x="4829" y="60734"/>
                  </a:moveTo>
                  <a:cubicBezTo>
                    <a:pt x="4928" y="60734"/>
                    <a:pt x="5027" y="60798"/>
                    <a:pt x="5028" y="60925"/>
                  </a:cubicBezTo>
                  <a:cubicBezTo>
                    <a:pt x="5211" y="76066"/>
                    <a:pt x="5248" y="91209"/>
                    <a:pt x="4195" y="106325"/>
                  </a:cubicBezTo>
                  <a:cubicBezTo>
                    <a:pt x="4176" y="106594"/>
                    <a:pt x="3960" y="106730"/>
                    <a:pt x="3751" y="106730"/>
                  </a:cubicBezTo>
                  <a:cubicBezTo>
                    <a:pt x="3543" y="106730"/>
                    <a:pt x="3344" y="106596"/>
                    <a:pt x="3354" y="106325"/>
                  </a:cubicBezTo>
                  <a:cubicBezTo>
                    <a:pt x="3954" y="91198"/>
                    <a:pt x="4696" y="76066"/>
                    <a:pt x="4632" y="60925"/>
                  </a:cubicBezTo>
                  <a:cubicBezTo>
                    <a:pt x="4632" y="60798"/>
                    <a:pt x="4730" y="60734"/>
                    <a:pt x="4829" y="60734"/>
                  </a:cubicBezTo>
                  <a:close/>
                  <a:moveTo>
                    <a:pt x="104462" y="61003"/>
                  </a:moveTo>
                  <a:cubicBezTo>
                    <a:pt x="104561" y="61003"/>
                    <a:pt x="104659" y="61066"/>
                    <a:pt x="104659" y="61193"/>
                  </a:cubicBezTo>
                  <a:cubicBezTo>
                    <a:pt x="104595" y="76333"/>
                    <a:pt x="105337" y="91465"/>
                    <a:pt x="105937" y="106592"/>
                  </a:cubicBezTo>
                  <a:cubicBezTo>
                    <a:pt x="105948" y="106864"/>
                    <a:pt x="105749" y="106998"/>
                    <a:pt x="105541" y="106998"/>
                  </a:cubicBezTo>
                  <a:cubicBezTo>
                    <a:pt x="105332" y="106998"/>
                    <a:pt x="105115" y="106862"/>
                    <a:pt x="105096" y="106592"/>
                  </a:cubicBezTo>
                  <a:lnTo>
                    <a:pt x="105096" y="106594"/>
                  </a:lnTo>
                  <a:cubicBezTo>
                    <a:pt x="104043" y="91477"/>
                    <a:pt x="104081" y="76333"/>
                    <a:pt x="104263" y="61193"/>
                  </a:cubicBezTo>
                  <a:cubicBezTo>
                    <a:pt x="104264" y="61066"/>
                    <a:pt x="104363" y="61003"/>
                    <a:pt x="104462" y="61003"/>
                  </a:cubicBezTo>
                  <a:close/>
                  <a:moveTo>
                    <a:pt x="3931" y="112591"/>
                  </a:moveTo>
                  <a:cubicBezTo>
                    <a:pt x="4017" y="112591"/>
                    <a:pt x="4104" y="112647"/>
                    <a:pt x="4109" y="112757"/>
                  </a:cubicBezTo>
                  <a:cubicBezTo>
                    <a:pt x="4369" y="118385"/>
                    <a:pt x="4701" y="124002"/>
                    <a:pt x="4803" y="129635"/>
                  </a:cubicBezTo>
                  <a:cubicBezTo>
                    <a:pt x="4807" y="129894"/>
                    <a:pt x="4612" y="130023"/>
                    <a:pt x="4413" y="130023"/>
                  </a:cubicBezTo>
                  <a:cubicBezTo>
                    <a:pt x="4213" y="130023"/>
                    <a:pt x="4009" y="129893"/>
                    <a:pt x="4000" y="129635"/>
                  </a:cubicBezTo>
                  <a:cubicBezTo>
                    <a:pt x="3792" y="124010"/>
                    <a:pt x="3815" y="118385"/>
                    <a:pt x="3764" y="112757"/>
                  </a:cubicBezTo>
                  <a:cubicBezTo>
                    <a:pt x="3763" y="112646"/>
                    <a:pt x="3846" y="112591"/>
                    <a:pt x="3931" y="112591"/>
                  </a:cubicBezTo>
                  <a:close/>
                  <a:moveTo>
                    <a:pt x="105360" y="112859"/>
                  </a:moveTo>
                  <a:cubicBezTo>
                    <a:pt x="105445" y="112859"/>
                    <a:pt x="105528" y="112914"/>
                    <a:pt x="105527" y="113025"/>
                  </a:cubicBezTo>
                  <a:cubicBezTo>
                    <a:pt x="105476" y="118653"/>
                    <a:pt x="105501" y="124278"/>
                    <a:pt x="105291" y="129904"/>
                  </a:cubicBezTo>
                  <a:cubicBezTo>
                    <a:pt x="105282" y="130162"/>
                    <a:pt x="105078" y="130292"/>
                    <a:pt x="104878" y="130292"/>
                  </a:cubicBezTo>
                  <a:cubicBezTo>
                    <a:pt x="104679" y="130292"/>
                    <a:pt x="104484" y="130163"/>
                    <a:pt x="104488" y="129904"/>
                  </a:cubicBezTo>
                  <a:cubicBezTo>
                    <a:pt x="104593" y="124271"/>
                    <a:pt x="104921" y="118653"/>
                    <a:pt x="105182" y="113025"/>
                  </a:cubicBezTo>
                  <a:cubicBezTo>
                    <a:pt x="105187" y="112915"/>
                    <a:pt x="105274" y="112859"/>
                    <a:pt x="105360" y="112859"/>
                  </a:cubicBezTo>
                  <a:close/>
                  <a:moveTo>
                    <a:pt x="17700" y="7652"/>
                  </a:moveTo>
                  <a:cubicBezTo>
                    <a:pt x="18989" y="7652"/>
                    <a:pt x="20277" y="7679"/>
                    <a:pt x="21562" y="7719"/>
                  </a:cubicBezTo>
                  <a:cubicBezTo>
                    <a:pt x="24303" y="7805"/>
                    <a:pt x="27075" y="7805"/>
                    <a:pt x="29805" y="8075"/>
                  </a:cubicBezTo>
                  <a:cubicBezTo>
                    <a:pt x="31835" y="8280"/>
                    <a:pt x="31894" y="10299"/>
                    <a:pt x="32581" y="11855"/>
                  </a:cubicBezTo>
                  <a:cubicBezTo>
                    <a:pt x="33589" y="14146"/>
                    <a:pt x="35602" y="14961"/>
                    <a:pt x="37988" y="14961"/>
                  </a:cubicBezTo>
                  <a:cubicBezTo>
                    <a:pt x="38036" y="14961"/>
                    <a:pt x="38083" y="14961"/>
                    <a:pt x="38130" y="14960"/>
                  </a:cubicBezTo>
                  <a:cubicBezTo>
                    <a:pt x="42897" y="14892"/>
                    <a:pt x="47632" y="14378"/>
                    <a:pt x="52395" y="14378"/>
                  </a:cubicBezTo>
                  <a:cubicBezTo>
                    <a:pt x="53057" y="14378"/>
                    <a:pt x="53720" y="14388"/>
                    <a:pt x="54383" y="14410"/>
                  </a:cubicBezTo>
                  <a:cubicBezTo>
                    <a:pt x="59978" y="14598"/>
                    <a:pt x="65562" y="15148"/>
                    <a:pt x="71162" y="15227"/>
                  </a:cubicBezTo>
                  <a:cubicBezTo>
                    <a:pt x="71210" y="15228"/>
                    <a:pt x="71257" y="15228"/>
                    <a:pt x="71304" y="15228"/>
                  </a:cubicBezTo>
                  <a:cubicBezTo>
                    <a:pt x="73690" y="15228"/>
                    <a:pt x="75704" y="14413"/>
                    <a:pt x="76713" y="12124"/>
                  </a:cubicBezTo>
                  <a:cubicBezTo>
                    <a:pt x="77398" y="10568"/>
                    <a:pt x="77457" y="8548"/>
                    <a:pt x="79491" y="8345"/>
                  </a:cubicBezTo>
                  <a:cubicBezTo>
                    <a:pt x="82217" y="8074"/>
                    <a:pt x="84990" y="8074"/>
                    <a:pt x="87730" y="7988"/>
                  </a:cubicBezTo>
                  <a:cubicBezTo>
                    <a:pt x="89016" y="7947"/>
                    <a:pt x="90305" y="7921"/>
                    <a:pt x="91594" y="7921"/>
                  </a:cubicBezTo>
                  <a:cubicBezTo>
                    <a:pt x="92670" y="7924"/>
                    <a:pt x="93792" y="7904"/>
                    <a:pt x="94776" y="8411"/>
                  </a:cubicBezTo>
                  <a:cubicBezTo>
                    <a:pt x="96476" y="9287"/>
                    <a:pt x="96773" y="11256"/>
                    <a:pt x="96841" y="12991"/>
                  </a:cubicBezTo>
                  <a:cubicBezTo>
                    <a:pt x="96945" y="15706"/>
                    <a:pt x="96958" y="18421"/>
                    <a:pt x="97018" y="21138"/>
                  </a:cubicBezTo>
                  <a:cubicBezTo>
                    <a:pt x="97152" y="27540"/>
                    <a:pt x="97564" y="33887"/>
                    <a:pt x="97279" y="40294"/>
                  </a:cubicBezTo>
                  <a:cubicBezTo>
                    <a:pt x="97274" y="40390"/>
                    <a:pt x="97251" y="40484"/>
                    <a:pt x="97214" y="40573"/>
                  </a:cubicBezTo>
                  <a:cubicBezTo>
                    <a:pt x="97004" y="52876"/>
                    <a:pt x="97285" y="65201"/>
                    <a:pt x="97526" y="77499"/>
                  </a:cubicBezTo>
                  <a:cubicBezTo>
                    <a:pt x="97651" y="84059"/>
                    <a:pt x="97935" y="90608"/>
                    <a:pt x="98380" y="97148"/>
                  </a:cubicBezTo>
                  <a:cubicBezTo>
                    <a:pt x="98828" y="103697"/>
                    <a:pt x="99401" y="110217"/>
                    <a:pt x="99549" y="116786"/>
                  </a:cubicBezTo>
                  <a:cubicBezTo>
                    <a:pt x="99714" y="124175"/>
                    <a:pt x="99572" y="131667"/>
                    <a:pt x="98547" y="138997"/>
                  </a:cubicBezTo>
                  <a:cubicBezTo>
                    <a:pt x="98521" y="139185"/>
                    <a:pt x="98442" y="139332"/>
                    <a:pt x="98334" y="139442"/>
                  </a:cubicBezTo>
                  <a:cubicBezTo>
                    <a:pt x="98174" y="143269"/>
                    <a:pt x="98098" y="147095"/>
                    <a:pt x="98160" y="150946"/>
                  </a:cubicBezTo>
                  <a:cubicBezTo>
                    <a:pt x="98264" y="157507"/>
                    <a:pt x="98661" y="164056"/>
                    <a:pt x="98717" y="170617"/>
                  </a:cubicBezTo>
                  <a:cubicBezTo>
                    <a:pt x="98763" y="175600"/>
                    <a:pt x="99451" y="182176"/>
                    <a:pt x="94219" y="184849"/>
                  </a:cubicBezTo>
                  <a:cubicBezTo>
                    <a:pt x="92106" y="185931"/>
                    <a:pt x="89764" y="186275"/>
                    <a:pt x="87432" y="186527"/>
                  </a:cubicBezTo>
                  <a:cubicBezTo>
                    <a:pt x="84139" y="186885"/>
                    <a:pt x="80842" y="187175"/>
                    <a:pt x="77542" y="187395"/>
                  </a:cubicBezTo>
                  <a:cubicBezTo>
                    <a:pt x="73846" y="187641"/>
                    <a:pt x="70118" y="187798"/>
                    <a:pt x="66392" y="187798"/>
                  </a:cubicBezTo>
                  <a:cubicBezTo>
                    <a:pt x="63874" y="187798"/>
                    <a:pt x="61357" y="187726"/>
                    <a:pt x="58852" y="187563"/>
                  </a:cubicBezTo>
                  <a:cubicBezTo>
                    <a:pt x="58352" y="187570"/>
                    <a:pt x="57852" y="187574"/>
                    <a:pt x="57353" y="187574"/>
                  </a:cubicBezTo>
                  <a:cubicBezTo>
                    <a:pt x="54815" y="187574"/>
                    <a:pt x="52287" y="187481"/>
                    <a:pt x="49760" y="187339"/>
                  </a:cubicBezTo>
                  <a:cubicBezTo>
                    <a:pt x="47481" y="187472"/>
                    <a:pt x="45194" y="187531"/>
                    <a:pt x="42907" y="187531"/>
                  </a:cubicBezTo>
                  <a:cubicBezTo>
                    <a:pt x="39178" y="187531"/>
                    <a:pt x="35447" y="187374"/>
                    <a:pt x="31748" y="187126"/>
                  </a:cubicBezTo>
                  <a:cubicBezTo>
                    <a:pt x="28445" y="186902"/>
                    <a:pt x="25148" y="186613"/>
                    <a:pt x="21858" y="186258"/>
                  </a:cubicBezTo>
                  <a:cubicBezTo>
                    <a:pt x="19526" y="186007"/>
                    <a:pt x="17184" y="185664"/>
                    <a:pt x="15071" y="184581"/>
                  </a:cubicBezTo>
                  <a:cubicBezTo>
                    <a:pt x="9839" y="181909"/>
                    <a:pt x="10527" y="175333"/>
                    <a:pt x="10572" y="170350"/>
                  </a:cubicBezTo>
                  <a:cubicBezTo>
                    <a:pt x="10630" y="163789"/>
                    <a:pt x="11026" y="157240"/>
                    <a:pt x="11130" y="150679"/>
                  </a:cubicBezTo>
                  <a:cubicBezTo>
                    <a:pt x="11191" y="146827"/>
                    <a:pt x="11117" y="143002"/>
                    <a:pt x="10956" y="139175"/>
                  </a:cubicBezTo>
                  <a:cubicBezTo>
                    <a:pt x="10849" y="139064"/>
                    <a:pt x="10771" y="138917"/>
                    <a:pt x="10744" y="138730"/>
                  </a:cubicBezTo>
                  <a:cubicBezTo>
                    <a:pt x="9718" y="131398"/>
                    <a:pt x="9577" y="123908"/>
                    <a:pt x="9742" y="116518"/>
                  </a:cubicBezTo>
                  <a:cubicBezTo>
                    <a:pt x="9890" y="109949"/>
                    <a:pt x="10463" y="103429"/>
                    <a:pt x="10910" y="96879"/>
                  </a:cubicBezTo>
                  <a:cubicBezTo>
                    <a:pt x="11354" y="90333"/>
                    <a:pt x="11638" y="83783"/>
                    <a:pt x="11765" y="77231"/>
                  </a:cubicBezTo>
                  <a:cubicBezTo>
                    <a:pt x="12006" y="64933"/>
                    <a:pt x="12287" y="52608"/>
                    <a:pt x="12079" y="40304"/>
                  </a:cubicBezTo>
                  <a:cubicBezTo>
                    <a:pt x="12041" y="40216"/>
                    <a:pt x="12019" y="40122"/>
                    <a:pt x="12014" y="40026"/>
                  </a:cubicBezTo>
                  <a:cubicBezTo>
                    <a:pt x="11728" y="33618"/>
                    <a:pt x="12140" y="27273"/>
                    <a:pt x="12274" y="20870"/>
                  </a:cubicBezTo>
                  <a:cubicBezTo>
                    <a:pt x="12334" y="18154"/>
                    <a:pt x="12347" y="15437"/>
                    <a:pt x="12451" y="12724"/>
                  </a:cubicBezTo>
                  <a:cubicBezTo>
                    <a:pt x="12518" y="10989"/>
                    <a:pt x="12816" y="9020"/>
                    <a:pt x="14518" y="8143"/>
                  </a:cubicBezTo>
                  <a:cubicBezTo>
                    <a:pt x="15501" y="7636"/>
                    <a:pt x="16622" y="7656"/>
                    <a:pt x="17700" y="7652"/>
                  </a:cubicBezTo>
                  <a:close/>
                  <a:moveTo>
                    <a:pt x="3942" y="164399"/>
                  </a:moveTo>
                  <a:cubicBezTo>
                    <a:pt x="4042" y="164399"/>
                    <a:pt x="4139" y="164464"/>
                    <a:pt x="4133" y="164593"/>
                  </a:cubicBezTo>
                  <a:cubicBezTo>
                    <a:pt x="3922" y="169685"/>
                    <a:pt x="3881" y="174775"/>
                    <a:pt x="3881" y="179870"/>
                  </a:cubicBezTo>
                  <a:cubicBezTo>
                    <a:pt x="3884" y="182329"/>
                    <a:pt x="3913" y="184789"/>
                    <a:pt x="3945" y="187247"/>
                  </a:cubicBezTo>
                  <a:cubicBezTo>
                    <a:pt x="3975" y="189374"/>
                    <a:pt x="3686" y="192109"/>
                    <a:pt x="5492" y="193631"/>
                  </a:cubicBezTo>
                  <a:cubicBezTo>
                    <a:pt x="5737" y="193838"/>
                    <a:pt x="5503" y="194229"/>
                    <a:pt x="5243" y="194229"/>
                  </a:cubicBezTo>
                  <a:cubicBezTo>
                    <a:pt x="5187" y="194229"/>
                    <a:pt x="5130" y="194211"/>
                    <a:pt x="5076" y="194169"/>
                  </a:cubicBezTo>
                  <a:cubicBezTo>
                    <a:pt x="3670" y="193090"/>
                    <a:pt x="3261" y="191475"/>
                    <a:pt x="3128" y="189771"/>
                  </a:cubicBezTo>
                  <a:cubicBezTo>
                    <a:pt x="2925" y="187105"/>
                    <a:pt x="3045" y="184385"/>
                    <a:pt x="3077" y="181714"/>
                  </a:cubicBezTo>
                  <a:cubicBezTo>
                    <a:pt x="3143" y="176005"/>
                    <a:pt x="3410" y="170296"/>
                    <a:pt x="3732" y="164593"/>
                  </a:cubicBezTo>
                  <a:cubicBezTo>
                    <a:pt x="3738" y="164464"/>
                    <a:pt x="3842" y="164399"/>
                    <a:pt x="3942" y="164399"/>
                  </a:cubicBezTo>
                  <a:close/>
                  <a:moveTo>
                    <a:pt x="105348" y="164667"/>
                  </a:moveTo>
                  <a:cubicBezTo>
                    <a:pt x="105449" y="164667"/>
                    <a:pt x="105552" y="164732"/>
                    <a:pt x="105560" y="164861"/>
                  </a:cubicBezTo>
                  <a:cubicBezTo>
                    <a:pt x="105880" y="170565"/>
                    <a:pt x="106148" y="176273"/>
                    <a:pt x="106212" y="181981"/>
                  </a:cubicBezTo>
                  <a:cubicBezTo>
                    <a:pt x="106245" y="184652"/>
                    <a:pt x="106366" y="187374"/>
                    <a:pt x="106162" y="190039"/>
                  </a:cubicBezTo>
                  <a:cubicBezTo>
                    <a:pt x="106031" y="191743"/>
                    <a:pt x="105622" y="193357"/>
                    <a:pt x="104215" y="194436"/>
                  </a:cubicBezTo>
                  <a:cubicBezTo>
                    <a:pt x="104160" y="194478"/>
                    <a:pt x="104103" y="194497"/>
                    <a:pt x="104047" y="194497"/>
                  </a:cubicBezTo>
                  <a:cubicBezTo>
                    <a:pt x="103787" y="194497"/>
                    <a:pt x="103557" y="194106"/>
                    <a:pt x="103799" y="193899"/>
                  </a:cubicBezTo>
                  <a:cubicBezTo>
                    <a:pt x="105605" y="192378"/>
                    <a:pt x="105316" y="189642"/>
                    <a:pt x="105345" y="187516"/>
                  </a:cubicBezTo>
                  <a:cubicBezTo>
                    <a:pt x="105376" y="185057"/>
                    <a:pt x="105406" y="182598"/>
                    <a:pt x="105408" y="180138"/>
                  </a:cubicBezTo>
                  <a:cubicBezTo>
                    <a:pt x="105412" y="175043"/>
                    <a:pt x="105369" y="169954"/>
                    <a:pt x="105157" y="164861"/>
                  </a:cubicBezTo>
                  <a:cubicBezTo>
                    <a:pt x="105152" y="164731"/>
                    <a:pt x="105248" y="164667"/>
                    <a:pt x="105348" y="164667"/>
                  </a:cubicBezTo>
                  <a:close/>
                  <a:moveTo>
                    <a:pt x="56152" y="189074"/>
                  </a:moveTo>
                  <a:cubicBezTo>
                    <a:pt x="56895" y="189074"/>
                    <a:pt x="57651" y="189199"/>
                    <a:pt x="58398" y="189468"/>
                  </a:cubicBezTo>
                  <a:cubicBezTo>
                    <a:pt x="61907" y="190731"/>
                    <a:pt x="64023" y="194306"/>
                    <a:pt x="63388" y="197990"/>
                  </a:cubicBezTo>
                  <a:cubicBezTo>
                    <a:pt x="62729" y="201794"/>
                    <a:pt x="59163" y="204479"/>
                    <a:pt x="55391" y="204479"/>
                  </a:cubicBezTo>
                  <a:cubicBezTo>
                    <a:pt x="55219" y="204479"/>
                    <a:pt x="55047" y="204473"/>
                    <a:pt x="54874" y="204462"/>
                  </a:cubicBezTo>
                  <a:cubicBezTo>
                    <a:pt x="51101" y="204213"/>
                    <a:pt x="47133" y="201488"/>
                    <a:pt x="47851" y="197307"/>
                  </a:cubicBezTo>
                  <a:cubicBezTo>
                    <a:pt x="48205" y="195252"/>
                    <a:pt x="49252" y="193101"/>
                    <a:pt x="50797" y="191545"/>
                  </a:cubicBezTo>
                  <a:cubicBezTo>
                    <a:pt x="52163" y="190023"/>
                    <a:pt x="54107" y="189074"/>
                    <a:pt x="56152" y="189074"/>
                  </a:cubicBezTo>
                  <a:close/>
                  <a:moveTo>
                    <a:pt x="37299" y="0"/>
                  </a:moveTo>
                  <a:cubicBezTo>
                    <a:pt x="35240" y="82"/>
                    <a:pt x="33181" y="163"/>
                    <a:pt x="31124" y="240"/>
                  </a:cubicBezTo>
                  <a:cubicBezTo>
                    <a:pt x="24156" y="497"/>
                    <a:pt x="17199" y="769"/>
                    <a:pt x="10225" y="769"/>
                  </a:cubicBezTo>
                  <a:cubicBezTo>
                    <a:pt x="10192" y="769"/>
                    <a:pt x="10159" y="769"/>
                    <a:pt x="10126" y="769"/>
                  </a:cubicBezTo>
                  <a:cubicBezTo>
                    <a:pt x="8742" y="769"/>
                    <a:pt x="7202" y="841"/>
                    <a:pt x="6011" y="1634"/>
                  </a:cubicBezTo>
                  <a:cubicBezTo>
                    <a:pt x="4721" y="2494"/>
                    <a:pt x="4061" y="4133"/>
                    <a:pt x="3617" y="5550"/>
                  </a:cubicBezTo>
                  <a:cubicBezTo>
                    <a:pt x="2647" y="8637"/>
                    <a:pt x="2650" y="11905"/>
                    <a:pt x="2658" y="15108"/>
                  </a:cubicBezTo>
                  <a:cubicBezTo>
                    <a:pt x="2683" y="22156"/>
                    <a:pt x="3110" y="29201"/>
                    <a:pt x="3223" y="36249"/>
                  </a:cubicBezTo>
                  <a:cubicBezTo>
                    <a:pt x="3338" y="43301"/>
                    <a:pt x="3132" y="50395"/>
                    <a:pt x="2835" y="57443"/>
                  </a:cubicBezTo>
                  <a:cubicBezTo>
                    <a:pt x="2831" y="57573"/>
                    <a:pt x="2799" y="57701"/>
                    <a:pt x="2741" y="57817"/>
                  </a:cubicBezTo>
                  <a:cubicBezTo>
                    <a:pt x="2733" y="61042"/>
                    <a:pt x="2740" y="64266"/>
                    <a:pt x="2762" y="67488"/>
                  </a:cubicBezTo>
                  <a:cubicBezTo>
                    <a:pt x="2805" y="73435"/>
                    <a:pt x="2947" y="79377"/>
                    <a:pt x="2859" y="85323"/>
                  </a:cubicBezTo>
                  <a:cubicBezTo>
                    <a:pt x="2773" y="91265"/>
                    <a:pt x="2158" y="97157"/>
                    <a:pt x="2214" y="103109"/>
                  </a:cubicBezTo>
                  <a:cubicBezTo>
                    <a:pt x="2272" y="109030"/>
                    <a:pt x="2645" y="114942"/>
                    <a:pt x="2787" y="120859"/>
                  </a:cubicBezTo>
                  <a:cubicBezTo>
                    <a:pt x="2952" y="127830"/>
                    <a:pt x="2869" y="134803"/>
                    <a:pt x="2749" y="141773"/>
                  </a:cubicBezTo>
                  <a:cubicBezTo>
                    <a:pt x="2633" y="148516"/>
                    <a:pt x="2878" y="155266"/>
                    <a:pt x="2503" y="162043"/>
                  </a:cubicBezTo>
                  <a:cubicBezTo>
                    <a:pt x="2109" y="169137"/>
                    <a:pt x="1615" y="176230"/>
                    <a:pt x="1501" y="183334"/>
                  </a:cubicBezTo>
                  <a:cubicBezTo>
                    <a:pt x="1415" y="188536"/>
                    <a:pt x="1" y="197527"/>
                    <a:pt x="5396" y="200720"/>
                  </a:cubicBezTo>
                  <a:cubicBezTo>
                    <a:pt x="7088" y="201720"/>
                    <a:pt x="9117" y="202225"/>
                    <a:pt x="11021" y="202658"/>
                  </a:cubicBezTo>
                  <a:cubicBezTo>
                    <a:pt x="15415" y="203658"/>
                    <a:pt x="19936" y="203933"/>
                    <a:pt x="24422" y="204217"/>
                  </a:cubicBezTo>
                  <a:cubicBezTo>
                    <a:pt x="35468" y="204914"/>
                    <a:pt x="46659" y="205308"/>
                    <a:pt x="57836" y="205308"/>
                  </a:cubicBezTo>
                  <a:cubicBezTo>
                    <a:pt x="66885" y="205308"/>
                    <a:pt x="75924" y="205050"/>
                    <a:pt x="84869" y="204485"/>
                  </a:cubicBezTo>
                  <a:cubicBezTo>
                    <a:pt x="89355" y="204201"/>
                    <a:pt x="93878" y="203925"/>
                    <a:pt x="98270" y="202927"/>
                  </a:cubicBezTo>
                  <a:cubicBezTo>
                    <a:pt x="100175" y="202493"/>
                    <a:pt x="102203" y="201989"/>
                    <a:pt x="103896" y="200987"/>
                  </a:cubicBezTo>
                  <a:cubicBezTo>
                    <a:pt x="109291" y="197794"/>
                    <a:pt x="107876" y="188805"/>
                    <a:pt x="107790" y="183602"/>
                  </a:cubicBezTo>
                  <a:cubicBezTo>
                    <a:pt x="107676" y="176497"/>
                    <a:pt x="107183" y="169405"/>
                    <a:pt x="106791" y="162310"/>
                  </a:cubicBezTo>
                  <a:cubicBezTo>
                    <a:pt x="106414" y="155533"/>
                    <a:pt x="106658" y="148783"/>
                    <a:pt x="106542" y="142040"/>
                  </a:cubicBezTo>
                  <a:cubicBezTo>
                    <a:pt x="106422" y="135069"/>
                    <a:pt x="106339" y="128096"/>
                    <a:pt x="106506" y="121126"/>
                  </a:cubicBezTo>
                  <a:cubicBezTo>
                    <a:pt x="106648" y="115209"/>
                    <a:pt x="107019" y="109297"/>
                    <a:pt x="107078" y="103378"/>
                  </a:cubicBezTo>
                  <a:cubicBezTo>
                    <a:pt x="107135" y="97425"/>
                    <a:pt x="106519" y="91532"/>
                    <a:pt x="106433" y="85591"/>
                  </a:cubicBezTo>
                  <a:cubicBezTo>
                    <a:pt x="106344" y="79644"/>
                    <a:pt x="106486" y="73702"/>
                    <a:pt x="106529" y="67755"/>
                  </a:cubicBezTo>
                  <a:cubicBezTo>
                    <a:pt x="106554" y="64533"/>
                    <a:pt x="106562" y="61311"/>
                    <a:pt x="106551" y="58086"/>
                  </a:cubicBezTo>
                  <a:cubicBezTo>
                    <a:pt x="106492" y="57968"/>
                    <a:pt x="106460" y="57841"/>
                    <a:pt x="106457" y="57710"/>
                  </a:cubicBezTo>
                  <a:cubicBezTo>
                    <a:pt x="106159" y="50662"/>
                    <a:pt x="105953" y="43568"/>
                    <a:pt x="106068" y="36516"/>
                  </a:cubicBezTo>
                  <a:cubicBezTo>
                    <a:pt x="106184" y="29468"/>
                    <a:pt x="106610" y="22423"/>
                    <a:pt x="106633" y="15376"/>
                  </a:cubicBezTo>
                  <a:cubicBezTo>
                    <a:pt x="106641" y="12172"/>
                    <a:pt x="106644" y="8904"/>
                    <a:pt x="105674" y="5818"/>
                  </a:cubicBezTo>
                  <a:cubicBezTo>
                    <a:pt x="105231" y="4401"/>
                    <a:pt x="104571" y="2761"/>
                    <a:pt x="103279" y="1901"/>
                  </a:cubicBezTo>
                  <a:cubicBezTo>
                    <a:pt x="102090" y="1109"/>
                    <a:pt x="100549" y="1036"/>
                    <a:pt x="99164" y="1036"/>
                  </a:cubicBezTo>
                  <a:cubicBezTo>
                    <a:pt x="99131" y="1036"/>
                    <a:pt x="99098" y="1036"/>
                    <a:pt x="99064" y="1036"/>
                  </a:cubicBezTo>
                  <a:cubicBezTo>
                    <a:pt x="92090" y="1036"/>
                    <a:pt x="85135" y="765"/>
                    <a:pt x="78166" y="508"/>
                  </a:cubicBezTo>
                  <a:cubicBezTo>
                    <a:pt x="77523" y="485"/>
                    <a:pt x="76877" y="460"/>
                    <a:pt x="76235" y="434"/>
                  </a:cubicBezTo>
                  <a:cubicBezTo>
                    <a:pt x="76144" y="482"/>
                    <a:pt x="76043" y="511"/>
                    <a:pt x="75940" y="516"/>
                  </a:cubicBezTo>
                  <a:cubicBezTo>
                    <a:pt x="72683" y="731"/>
                    <a:pt x="69410" y="804"/>
                    <a:pt x="66134" y="804"/>
                  </a:cubicBezTo>
                  <a:cubicBezTo>
                    <a:pt x="62344" y="804"/>
                    <a:pt x="58551" y="707"/>
                    <a:pt x="54778" y="619"/>
                  </a:cubicBezTo>
                  <a:cubicBezTo>
                    <a:pt x="48948" y="482"/>
                    <a:pt x="43125" y="232"/>
                    <a:pt x="37299" y="0"/>
                  </a:cubicBezTo>
                  <a:close/>
                </a:path>
              </a:pathLst>
            </a:custGeom>
            <a:solidFill>
              <a:srgbClr val="7C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8"/>
            <p:cNvSpPr/>
            <p:nvPr/>
          </p:nvSpPr>
          <p:spPr>
            <a:xfrm>
              <a:off x="2634550" y="512450"/>
              <a:ext cx="2124725" cy="3727900"/>
            </a:xfrm>
            <a:custGeom>
              <a:avLst/>
              <a:gdLst/>
              <a:ahLst/>
              <a:cxnLst/>
              <a:rect l="l" t="t" r="r" b="b"/>
              <a:pathLst>
                <a:path w="84989" h="149116" extrusionOk="0">
                  <a:moveTo>
                    <a:pt x="11828" y="1"/>
                  </a:moveTo>
                  <a:cubicBezTo>
                    <a:pt x="11452" y="1"/>
                    <a:pt x="11076" y="6"/>
                    <a:pt x="10700" y="21"/>
                  </a:cubicBezTo>
                  <a:cubicBezTo>
                    <a:pt x="9411" y="66"/>
                    <a:pt x="8120" y="168"/>
                    <a:pt x="6834" y="305"/>
                  </a:cubicBezTo>
                  <a:cubicBezTo>
                    <a:pt x="5778" y="418"/>
                    <a:pt x="4167" y="340"/>
                    <a:pt x="3256" y="967"/>
                  </a:cubicBezTo>
                  <a:cubicBezTo>
                    <a:pt x="2406" y="1548"/>
                    <a:pt x="2216" y="2727"/>
                    <a:pt x="2066" y="3667"/>
                  </a:cubicBezTo>
                  <a:cubicBezTo>
                    <a:pt x="1865" y="4937"/>
                    <a:pt x="1757" y="6222"/>
                    <a:pt x="1627" y="7500"/>
                  </a:cubicBezTo>
                  <a:cubicBezTo>
                    <a:pt x="1361" y="10070"/>
                    <a:pt x="1163" y="12625"/>
                    <a:pt x="1128" y="15210"/>
                  </a:cubicBezTo>
                  <a:cubicBezTo>
                    <a:pt x="1056" y="20439"/>
                    <a:pt x="1246" y="25681"/>
                    <a:pt x="1402" y="30908"/>
                  </a:cubicBezTo>
                  <a:cubicBezTo>
                    <a:pt x="1407" y="31008"/>
                    <a:pt x="1391" y="31110"/>
                    <a:pt x="1356" y="31205"/>
                  </a:cubicBezTo>
                  <a:cubicBezTo>
                    <a:pt x="2074" y="37551"/>
                    <a:pt x="2361" y="43899"/>
                    <a:pt x="2320" y="50306"/>
                  </a:cubicBezTo>
                  <a:cubicBezTo>
                    <a:pt x="2239" y="63433"/>
                    <a:pt x="308" y="76472"/>
                    <a:pt x="153" y="89596"/>
                  </a:cubicBezTo>
                  <a:cubicBezTo>
                    <a:pt x="1" y="102655"/>
                    <a:pt x="164" y="115682"/>
                    <a:pt x="465" y="128733"/>
                  </a:cubicBezTo>
                  <a:cubicBezTo>
                    <a:pt x="1000" y="133252"/>
                    <a:pt x="1123" y="137845"/>
                    <a:pt x="1176" y="142346"/>
                  </a:cubicBezTo>
                  <a:cubicBezTo>
                    <a:pt x="1203" y="144601"/>
                    <a:pt x="1206" y="146860"/>
                    <a:pt x="1201" y="149115"/>
                  </a:cubicBezTo>
                  <a:cubicBezTo>
                    <a:pt x="2374" y="141130"/>
                    <a:pt x="3780" y="133169"/>
                    <a:pt x="4740" y="125156"/>
                  </a:cubicBezTo>
                  <a:cubicBezTo>
                    <a:pt x="4847" y="123243"/>
                    <a:pt x="4929" y="121331"/>
                    <a:pt x="5365" y="119459"/>
                  </a:cubicBezTo>
                  <a:cubicBezTo>
                    <a:pt x="6212" y="115824"/>
                    <a:pt x="8567" y="113589"/>
                    <a:pt x="11345" y="111288"/>
                  </a:cubicBezTo>
                  <a:cubicBezTo>
                    <a:pt x="14519" y="108661"/>
                    <a:pt x="17785" y="106145"/>
                    <a:pt x="21047" y="103630"/>
                  </a:cubicBezTo>
                  <a:cubicBezTo>
                    <a:pt x="23917" y="101420"/>
                    <a:pt x="26774" y="99167"/>
                    <a:pt x="29745" y="97086"/>
                  </a:cubicBezTo>
                  <a:cubicBezTo>
                    <a:pt x="30007" y="96754"/>
                    <a:pt x="30273" y="96419"/>
                    <a:pt x="30544" y="96092"/>
                  </a:cubicBezTo>
                  <a:cubicBezTo>
                    <a:pt x="29937" y="95749"/>
                    <a:pt x="29353" y="95369"/>
                    <a:pt x="28794" y="94953"/>
                  </a:cubicBezTo>
                  <a:cubicBezTo>
                    <a:pt x="25700" y="92647"/>
                    <a:pt x="23533" y="89430"/>
                    <a:pt x="22379" y="85799"/>
                  </a:cubicBezTo>
                  <a:cubicBezTo>
                    <a:pt x="21546" y="85957"/>
                    <a:pt x="20677" y="86082"/>
                    <a:pt x="19820" y="86082"/>
                  </a:cubicBezTo>
                  <a:cubicBezTo>
                    <a:pt x="18654" y="86082"/>
                    <a:pt x="17513" y="85851"/>
                    <a:pt x="16521" y="85154"/>
                  </a:cubicBezTo>
                  <a:cubicBezTo>
                    <a:pt x="15036" y="84115"/>
                    <a:pt x="14270" y="82336"/>
                    <a:pt x="14372" y="80547"/>
                  </a:cubicBezTo>
                  <a:cubicBezTo>
                    <a:pt x="14476" y="78736"/>
                    <a:pt x="15446" y="76818"/>
                    <a:pt x="16820" y="75629"/>
                  </a:cubicBezTo>
                  <a:cubicBezTo>
                    <a:pt x="17567" y="74980"/>
                    <a:pt x="18353" y="74731"/>
                    <a:pt x="19156" y="74731"/>
                  </a:cubicBezTo>
                  <a:cubicBezTo>
                    <a:pt x="19354" y="74731"/>
                    <a:pt x="19553" y="74746"/>
                    <a:pt x="19753" y="74774"/>
                  </a:cubicBezTo>
                  <a:cubicBezTo>
                    <a:pt x="17728" y="72463"/>
                    <a:pt x="16577" y="69492"/>
                    <a:pt x="16440" y="66339"/>
                  </a:cubicBezTo>
                  <a:cubicBezTo>
                    <a:pt x="16362" y="64522"/>
                    <a:pt x="16595" y="62660"/>
                    <a:pt x="17184" y="60939"/>
                  </a:cubicBezTo>
                  <a:cubicBezTo>
                    <a:pt x="17467" y="60109"/>
                    <a:pt x="17824" y="59306"/>
                    <a:pt x="18251" y="58541"/>
                  </a:cubicBezTo>
                  <a:cubicBezTo>
                    <a:pt x="18792" y="57578"/>
                    <a:pt x="19634" y="56630"/>
                    <a:pt x="19563" y="55462"/>
                  </a:cubicBezTo>
                  <a:cubicBezTo>
                    <a:pt x="19499" y="54391"/>
                    <a:pt x="19017" y="53368"/>
                    <a:pt x="18942" y="52287"/>
                  </a:cubicBezTo>
                  <a:cubicBezTo>
                    <a:pt x="18888" y="51498"/>
                    <a:pt x="18972" y="50692"/>
                    <a:pt x="19114" y="49918"/>
                  </a:cubicBezTo>
                  <a:cubicBezTo>
                    <a:pt x="19411" y="48273"/>
                    <a:pt x="20166" y="46708"/>
                    <a:pt x="21273" y="45457"/>
                  </a:cubicBezTo>
                  <a:cubicBezTo>
                    <a:pt x="22392" y="44191"/>
                    <a:pt x="23844" y="43460"/>
                    <a:pt x="25470" y="43077"/>
                  </a:cubicBezTo>
                  <a:cubicBezTo>
                    <a:pt x="26646" y="42798"/>
                    <a:pt x="27810" y="42584"/>
                    <a:pt x="28462" y="41451"/>
                  </a:cubicBezTo>
                  <a:cubicBezTo>
                    <a:pt x="28942" y="40615"/>
                    <a:pt x="29247" y="39698"/>
                    <a:pt x="29808" y="38903"/>
                  </a:cubicBezTo>
                  <a:cubicBezTo>
                    <a:pt x="31674" y="36242"/>
                    <a:pt x="35016" y="35458"/>
                    <a:pt x="38110" y="35037"/>
                  </a:cubicBezTo>
                  <a:cubicBezTo>
                    <a:pt x="39885" y="34536"/>
                    <a:pt x="41739" y="34286"/>
                    <a:pt x="43594" y="34286"/>
                  </a:cubicBezTo>
                  <a:cubicBezTo>
                    <a:pt x="45675" y="34286"/>
                    <a:pt x="47757" y="34600"/>
                    <a:pt x="49728" y="35227"/>
                  </a:cubicBezTo>
                  <a:cubicBezTo>
                    <a:pt x="52443" y="35702"/>
                    <a:pt x="55170" y="36599"/>
                    <a:pt x="56789" y="38903"/>
                  </a:cubicBezTo>
                  <a:cubicBezTo>
                    <a:pt x="57347" y="39698"/>
                    <a:pt x="57652" y="40615"/>
                    <a:pt x="58132" y="41451"/>
                  </a:cubicBezTo>
                  <a:cubicBezTo>
                    <a:pt x="58783" y="42584"/>
                    <a:pt x="59948" y="42798"/>
                    <a:pt x="61125" y="43077"/>
                  </a:cubicBezTo>
                  <a:cubicBezTo>
                    <a:pt x="62749" y="43460"/>
                    <a:pt x="64202" y="44191"/>
                    <a:pt x="65322" y="45457"/>
                  </a:cubicBezTo>
                  <a:cubicBezTo>
                    <a:pt x="66428" y="46710"/>
                    <a:pt x="67184" y="48273"/>
                    <a:pt x="67481" y="49918"/>
                  </a:cubicBezTo>
                  <a:cubicBezTo>
                    <a:pt x="67623" y="50692"/>
                    <a:pt x="67709" y="51498"/>
                    <a:pt x="67653" y="52287"/>
                  </a:cubicBezTo>
                  <a:cubicBezTo>
                    <a:pt x="67577" y="53367"/>
                    <a:pt x="67098" y="54391"/>
                    <a:pt x="67031" y="55462"/>
                  </a:cubicBezTo>
                  <a:cubicBezTo>
                    <a:pt x="66961" y="56631"/>
                    <a:pt x="67805" y="57580"/>
                    <a:pt x="68343" y="58541"/>
                  </a:cubicBezTo>
                  <a:cubicBezTo>
                    <a:pt x="68771" y="59306"/>
                    <a:pt x="69129" y="60109"/>
                    <a:pt x="69412" y="60938"/>
                  </a:cubicBezTo>
                  <a:cubicBezTo>
                    <a:pt x="70001" y="62660"/>
                    <a:pt x="70231" y="64522"/>
                    <a:pt x="70155" y="66339"/>
                  </a:cubicBezTo>
                  <a:cubicBezTo>
                    <a:pt x="70020" y="69492"/>
                    <a:pt x="68866" y="72462"/>
                    <a:pt x="66841" y="74774"/>
                  </a:cubicBezTo>
                  <a:cubicBezTo>
                    <a:pt x="67041" y="74746"/>
                    <a:pt x="67240" y="74731"/>
                    <a:pt x="67439" y="74731"/>
                  </a:cubicBezTo>
                  <a:cubicBezTo>
                    <a:pt x="68241" y="74731"/>
                    <a:pt x="69026" y="74980"/>
                    <a:pt x="69774" y="75628"/>
                  </a:cubicBezTo>
                  <a:cubicBezTo>
                    <a:pt x="71150" y="76818"/>
                    <a:pt x="72117" y="78736"/>
                    <a:pt x="72223" y="80547"/>
                  </a:cubicBezTo>
                  <a:cubicBezTo>
                    <a:pt x="72324" y="82336"/>
                    <a:pt x="71558" y="84115"/>
                    <a:pt x="70076" y="85154"/>
                  </a:cubicBezTo>
                  <a:cubicBezTo>
                    <a:pt x="69082" y="85851"/>
                    <a:pt x="67941" y="86082"/>
                    <a:pt x="66776" y="86082"/>
                  </a:cubicBezTo>
                  <a:cubicBezTo>
                    <a:pt x="65920" y="86082"/>
                    <a:pt x="65051" y="85957"/>
                    <a:pt x="64218" y="85799"/>
                  </a:cubicBezTo>
                  <a:cubicBezTo>
                    <a:pt x="63061" y="89430"/>
                    <a:pt x="60898" y="92647"/>
                    <a:pt x="57803" y="94953"/>
                  </a:cubicBezTo>
                  <a:cubicBezTo>
                    <a:pt x="57243" y="95368"/>
                    <a:pt x="56659" y="95748"/>
                    <a:pt x="56053" y="96092"/>
                  </a:cubicBezTo>
                  <a:cubicBezTo>
                    <a:pt x="56322" y="96418"/>
                    <a:pt x="56586" y="96754"/>
                    <a:pt x="56852" y="97085"/>
                  </a:cubicBezTo>
                  <a:cubicBezTo>
                    <a:pt x="59819" y="99167"/>
                    <a:pt x="62678" y="101420"/>
                    <a:pt x="65547" y="103630"/>
                  </a:cubicBezTo>
                  <a:cubicBezTo>
                    <a:pt x="68812" y="106145"/>
                    <a:pt x="72075" y="108661"/>
                    <a:pt x="75249" y="111288"/>
                  </a:cubicBezTo>
                  <a:cubicBezTo>
                    <a:pt x="78028" y="113589"/>
                    <a:pt x="80381" y="115824"/>
                    <a:pt x="81228" y="119458"/>
                  </a:cubicBezTo>
                  <a:cubicBezTo>
                    <a:pt x="81573" y="120942"/>
                    <a:pt x="81699" y="122454"/>
                    <a:pt x="81788" y="123969"/>
                  </a:cubicBezTo>
                  <a:cubicBezTo>
                    <a:pt x="82501" y="127658"/>
                    <a:pt x="83298" y="131322"/>
                    <a:pt x="84031" y="135003"/>
                  </a:cubicBezTo>
                  <a:cubicBezTo>
                    <a:pt x="84137" y="132997"/>
                    <a:pt x="84290" y="130991"/>
                    <a:pt x="84526" y="129000"/>
                  </a:cubicBezTo>
                  <a:cubicBezTo>
                    <a:pt x="84825" y="115949"/>
                    <a:pt x="84988" y="102923"/>
                    <a:pt x="84836" y="89864"/>
                  </a:cubicBezTo>
                  <a:cubicBezTo>
                    <a:pt x="84681" y="76741"/>
                    <a:pt x="82750" y="63700"/>
                    <a:pt x="82669" y="50575"/>
                  </a:cubicBezTo>
                  <a:cubicBezTo>
                    <a:pt x="82629" y="44166"/>
                    <a:pt x="82915" y="37818"/>
                    <a:pt x="83633" y="31472"/>
                  </a:cubicBezTo>
                  <a:cubicBezTo>
                    <a:pt x="83598" y="31377"/>
                    <a:pt x="83582" y="31277"/>
                    <a:pt x="83588" y="31175"/>
                  </a:cubicBezTo>
                  <a:cubicBezTo>
                    <a:pt x="83743" y="25948"/>
                    <a:pt x="83933" y="20706"/>
                    <a:pt x="83861" y="15477"/>
                  </a:cubicBezTo>
                  <a:cubicBezTo>
                    <a:pt x="83826" y="12892"/>
                    <a:pt x="83628" y="10337"/>
                    <a:pt x="83362" y="7769"/>
                  </a:cubicBezTo>
                  <a:cubicBezTo>
                    <a:pt x="83231" y="6490"/>
                    <a:pt x="83124" y="5205"/>
                    <a:pt x="82923" y="3935"/>
                  </a:cubicBezTo>
                  <a:cubicBezTo>
                    <a:pt x="82773" y="2993"/>
                    <a:pt x="82583" y="1816"/>
                    <a:pt x="81733" y="1234"/>
                  </a:cubicBezTo>
                  <a:cubicBezTo>
                    <a:pt x="80823" y="607"/>
                    <a:pt x="79211" y="685"/>
                    <a:pt x="78155" y="573"/>
                  </a:cubicBezTo>
                  <a:cubicBezTo>
                    <a:pt x="76869" y="435"/>
                    <a:pt x="75580" y="335"/>
                    <a:pt x="74289" y="289"/>
                  </a:cubicBezTo>
                  <a:cubicBezTo>
                    <a:pt x="73914" y="275"/>
                    <a:pt x="73538" y="269"/>
                    <a:pt x="73162" y="269"/>
                  </a:cubicBezTo>
                  <a:cubicBezTo>
                    <a:pt x="72335" y="269"/>
                    <a:pt x="71506" y="297"/>
                    <a:pt x="70681" y="327"/>
                  </a:cubicBezTo>
                  <a:cubicBezTo>
                    <a:pt x="70079" y="348"/>
                    <a:pt x="69478" y="378"/>
                    <a:pt x="68879" y="419"/>
                  </a:cubicBezTo>
                  <a:cubicBezTo>
                    <a:pt x="68608" y="439"/>
                    <a:pt x="68075" y="412"/>
                    <a:pt x="67850" y="503"/>
                  </a:cubicBezTo>
                  <a:cubicBezTo>
                    <a:pt x="67560" y="718"/>
                    <a:pt x="67268" y="932"/>
                    <a:pt x="66979" y="1147"/>
                  </a:cubicBezTo>
                  <a:cubicBezTo>
                    <a:pt x="66992" y="1274"/>
                    <a:pt x="67004" y="1403"/>
                    <a:pt x="67017" y="1532"/>
                  </a:cubicBezTo>
                  <a:cubicBezTo>
                    <a:pt x="66674" y="3383"/>
                    <a:pt x="66505" y="5183"/>
                    <a:pt x="65066" y="6600"/>
                  </a:cubicBezTo>
                  <a:cubicBezTo>
                    <a:pt x="63828" y="7819"/>
                    <a:pt x="62160" y="8206"/>
                    <a:pt x="60485" y="8206"/>
                  </a:cubicBezTo>
                  <a:cubicBezTo>
                    <a:pt x="60275" y="8206"/>
                    <a:pt x="60064" y="8199"/>
                    <a:pt x="59854" y="8188"/>
                  </a:cubicBezTo>
                  <a:cubicBezTo>
                    <a:pt x="58212" y="8098"/>
                    <a:pt x="56572" y="7959"/>
                    <a:pt x="54935" y="7797"/>
                  </a:cubicBezTo>
                  <a:cubicBezTo>
                    <a:pt x="54791" y="8004"/>
                    <a:pt x="54569" y="8149"/>
                    <a:pt x="54282" y="8149"/>
                  </a:cubicBezTo>
                  <a:cubicBezTo>
                    <a:pt x="46950" y="8127"/>
                    <a:pt x="39621" y="7627"/>
                    <a:pt x="32290" y="7297"/>
                  </a:cubicBezTo>
                  <a:cubicBezTo>
                    <a:pt x="29905" y="7556"/>
                    <a:pt x="27525" y="7789"/>
                    <a:pt x="25135" y="7921"/>
                  </a:cubicBezTo>
                  <a:cubicBezTo>
                    <a:pt x="24925" y="7932"/>
                    <a:pt x="24715" y="7938"/>
                    <a:pt x="24505" y="7938"/>
                  </a:cubicBezTo>
                  <a:cubicBezTo>
                    <a:pt x="22830" y="7938"/>
                    <a:pt x="21163" y="7551"/>
                    <a:pt x="19923" y="6333"/>
                  </a:cubicBezTo>
                  <a:cubicBezTo>
                    <a:pt x="18484" y="4915"/>
                    <a:pt x="18315" y="3115"/>
                    <a:pt x="17972" y="1264"/>
                  </a:cubicBezTo>
                  <a:cubicBezTo>
                    <a:pt x="17985" y="1136"/>
                    <a:pt x="17997" y="1007"/>
                    <a:pt x="18010" y="878"/>
                  </a:cubicBezTo>
                  <a:cubicBezTo>
                    <a:pt x="17721" y="664"/>
                    <a:pt x="17429" y="449"/>
                    <a:pt x="17140" y="236"/>
                  </a:cubicBezTo>
                  <a:cubicBezTo>
                    <a:pt x="16914" y="144"/>
                    <a:pt x="16381" y="171"/>
                    <a:pt x="16110" y="152"/>
                  </a:cubicBezTo>
                  <a:cubicBezTo>
                    <a:pt x="15511" y="109"/>
                    <a:pt x="14910" y="81"/>
                    <a:pt x="14308" y="58"/>
                  </a:cubicBezTo>
                  <a:cubicBezTo>
                    <a:pt x="13483" y="29"/>
                    <a:pt x="12655" y="1"/>
                    <a:pt x="11828"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8"/>
            <p:cNvSpPr/>
            <p:nvPr/>
          </p:nvSpPr>
          <p:spPr>
            <a:xfrm>
              <a:off x="3726400" y="3072800"/>
              <a:ext cx="1008775" cy="1851250"/>
            </a:xfrm>
            <a:custGeom>
              <a:avLst/>
              <a:gdLst/>
              <a:ahLst/>
              <a:cxnLst/>
              <a:rect l="l" t="t" r="r" b="b"/>
              <a:pathLst>
                <a:path w="40351" h="74050" extrusionOk="0">
                  <a:moveTo>
                    <a:pt x="17090" y="0"/>
                  </a:moveTo>
                  <a:lnTo>
                    <a:pt x="17090" y="0"/>
                  </a:lnTo>
                  <a:cubicBezTo>
                    <a:pt x="18446" y="1978"/>
                    <a:pt x="19745" y="3996"/>
                    <a:pt x="20996" y="5996"/>
                  </a:cubicBezTo>
                  <a:cubicBezTo>
                    <a:pt x="21953" y="7523"/>
                    <a:pt x="22461" y="8787"/>
                    <a:pt x="20347" y="9200"/>
                  </a:cubicBezTo>
                  <a:cubicBezTo>
                    <a:pt x="18358" y="9588"/>
                    <a:pt x="16303" y="9992"/>
                    <a:pt x="14347" y="10601"/>
                  </a:cubicBezTo>
                  <a:cubicBezTo>
                    <a:pt x="15355" y="11509"/>
                    <a:pt x="16277" y="12529"/>
                    <a:pt x="17213" y="13496"/>
                  </a:cubicBezTo>
                  <a:cubicBezTo>
                    <a:pt x="18141" y="14452"/>
                    <a:pt x="19999" y="15819"/>
                    <a:pt x="20059" y="17292"/>
                  </a:cubicBezTo>
                  <a:cubicBezTo>
                    <a:pt x="20105" y="18479"/>
                    <a:pt x="19124" y="19374"/>
                    <a:pt x="18251" y="19995"/>
                  </a:cubicBezTo>
                  <a:cubicBezTo>
                    <a:pt x="16787" y="21037"/>
                    <a:pt x="15342" y="22066"/>
                    <a:pt x="14003" y="23266"/>
                  </a:cubicBezTo>
                  <a:cubicBezTo>
                    <a:pt x="11489" y="25513"/>
                    <a:pt x="9202" y="27996"/>
                    <a:pt x="7008" y="30553"/>
                  </a:cubicBezTo>
                  <a:cubicBezTo>
                    <a:pt x="4766" y="33167"/>
                    <a:pt x="2913" y="36031"/>
                    <a:pt x="761" y="38703"/>
                  </a:cubicBezTo>
                  <a:cubicBezTo>
                    <a:pt x="751" y="38719"/>
                    <a:pt x="734" y="38730"/>
                    <a:pt x="724" y="38746"/>
                  </a:cubicBezTo>
                  <a:cubicBezTo>
                    <a:pt x="681" y="38832"/>
                    <a:pt x="638" y="38918"/>
                    <a:pt x="595" y="39000"/>
                  </a:cubicBezTo>
                  <a:cubicBezTo>
                    <a:pt x="477" y="39239"/>
                    <a:pt x="295" y="39352"/>
                    <a:pt x="102" y="39373"/>
                  </a:cubicBezTo>
                  <a:cubicBezTo>
                    <a:pt x="1294" y="44610"/>
                    <a:pt x="1023" y="50321"/>
                    <a:pt x="691" y="55593"/>
                  </a:cubicBezTo>
                  <a:cubicBezTo>
                    <a:pt x="496" y="58719"/>
                    <a:pt x="252" y="61845"/>
                    <a:pt x="119" y="64976"/>
                  </a:cubicBezTo>
                  <a:cubicBezTo>
                    <a:pt x="0" y="67797"/>
                    <a:pt x="112" y="70583"/>
                    <a:pt x="191" y="73396"/>
                  </a:cubicBezTo>
                  <a:cubicBezTo>
                    <a:pt x="6232" y="73559"/>
                    <a:pt x="12265" y="73935"/>
                    <a:pt x="18324" y="74023"/>
                  </a:cubicBezTo>
                  <a:cubicBezTo>
                    <a:pt x="19358" y="74038"/>
                    <a:pt x="20392" y="74050"/>
                    <a:pt x="21427" y="74050"/>
                  </a:cubicBezTo>
                  <a:cubicBezTo>
                    <a:pt x="23357" y="74050"/>
                    <a:pt x="25287" y="74010"/>
                    <a:pt x="27214" y="73881"/>
                  </a:cubicBezTo>
                  <a:cubicBezTo>
                    <a:pt x="27209" y="73859"/>
                    <a:pt x="27205" y="73838"/>
                    <a:pt x="27204" y="73816"/>
                  </a:cubicBezTo>
                  <a:cubicBezTo>
                    <a:pt x="26514" y="58552"/>
                    <a:pt x="26486" y="43283"/>
                    <a:pt x="25984" y="28014"/>
                  </a:cubicBezTo>
                  <a:cubicBezTo>
                    <a:pt x="25975" y="27751"/>
                    <a:pt x="26174" y="27620"/>
                    <a:pt x="26379" y="27620"/>
                  </a:cubicBezTo>
                  <a:cubicBezTo>
                    <a:pt x="26583" y="27620"/>
                    <a:pt x="26793" y="27751"/>
                    <a:pt x="26804" y="28014"/>
                  </a:cubicBezTo>
                  <a:cubicBezTo>
                    <a:pt x="27404" y="43261"/>
                    <a:pt x="28691" y="58479"/>
                    <a:pt x="29541" y="73713"/>
                  </a:cubicBezTo>
                  <a:cubicBezTo>
                    <a:pt x="31553" y="73553"/>
                    <a:pt x="33573" y="73317"/>
                    <a:pt x="35496" y="72738"/>
                  </a:cubicBezTo>
                  <a:cubicBezTo>
                    <a:pt x="38106" y="71959"/>
                    <a:pt x="39860" y="70416"/>
                    <a:pt x="40099" y="67598"/>
                  </a:cubicBezTo>
                  <a:cubicBezTo>
                    <a:pt x="40350" y="64627"/>
                    <a:pt x="40161" y="61540"/>
                    <a:pt x="40164" y="58560"/>
                  </a:cubicBezTo>
                  <a:cubicBezTo>
                    <a:pt x="40165" y="53211"/>
                    <a:pt x="40091" y="47858"/>
                    <a:pt x="40117" y="42507"/>
                  </a:cubicBezTo>
                  <a:cubicBezTo>
                    <a:pt x="39137" y="37751"/>
                    <a:pt x="38502" y="32948"/>
                    <a:pt x="37867" y="28141"/>
                  </a:cubicBezTo>
                  <a:cubicBezTo>
                    <a:pt x="37722" y="28082"/>
                    <a:pt x="37599" y="27962"/>
                    <a:pt x="37551" y="27755"/>
                  </a:cubicBezTo>
                  <a:cubicBezTo>
                    <a:pt x="36760" y="24503"/>
                    <a:pt x="36982" y="21104"/>
                    <a:pt x="36200" y="17857"/>
                  </a:cubicBezTo>
                  <a:cubicBezTo>
                    <a:pt x="35289" y="14078"/>
                    <a:pt x="32211" y="12098"/>
                    <a:pt x="29319" y="9854"/>
                  </a:cubicBezTo>
                  <a:cubicBezTo>
                    <a:pt x="25210" y="6660"/>
                    <a:pt x="21080" y="3400"/>
                    <a:pt x="170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8"/>
            <p:cNvSpPr/>
            <p:nvPr/>
          </p:nvSpPr>
          <p:spPr>
            <a:xfrm>
              <a:off x="3030525" y="1937225"/>
              <a:ext cx="1372950" cy="1000475"/>
            </a:xfrm>
            <a:custGeom>
              <a:avLst/>
              <a:gdLst/>
              <a:ahLst/>
              <a:cxnLst/>
              <a:rect l="l" t="t" r="r" b="b"/>
              <a:pathLst>
                <a:path w="54918" h="40019" extrusionOk="0">
                  <a:moveTo>
                    <a:pt x="36279" y="11970"/>
                  </a:moveTo>
                  <a:cubicBezTo>
                    <a:pt x="36286" y="11970"/>
                    <a:pt x="36293" y="11970"/>
                    <a:pt x="36300" y="11971"/>
                  </a:cubicBezTo>
                  <a:cubicBezTo>
                    <a:pt x="38141" y="12040"/>
                    <a:pt x="39986" y="13650"/>
                    <a:pt x="39458" y="15627"/>
                  </a:cubicBezTo>
                  <a:cubicBezTo>
                    <a:pt x="39091" y="17002"/>
                    <a:pt x="37762" y="17837"/>
                    <a:pt x="36419" y="17837"/>
                  </a:cubicBezTo>
                  <a:cubicBezTo>
                    <a:pt x="36399" y="17837"/>
                    <a:pt x="36379" y="17837"/>
                    <a:pt x="36360" y="17837"/>
                  </a:cubicBezTo>
                  <a:cubicBezTo>
                    <a:pt x="36233" y="17856"/>
                    <a:pt x="36106" y="17865"/>
                    <a:pt x="35978" y="17865"/>
                  </a:cubicBezTo>
                  <a:cubicBezTo>
                    <a:pt x="35832" y="17865"/>
                    <a:pt x="35685" y="17853"/>
                    <a:pt x="35540" y="17829"/>
                  </a:cubicBezTo>
                  <a:cubicBezTo>
                    <a:pt x="33394" y="17472"/>
                    <a:pt x="32663" y="14850"/>
                    <a:pt x="33983" y="13283"/>
                  </a:cubicBezTo>
                  <a:cubicBezTo>
                    <a:pt x="34070" y="13143"/>
                    <a:pt x="34171" y="13013"/>
                    <a:pt x="34280" y="12892"/>
                  </a:cubicBezTo>
                  <a:cubicBezTo>
                    <a:pt x="34787" y="12348"/>
                    <a:pt x="35371" y="12113"/>
                    <a:pt x="35944" y="12105"/>
                  </a:cubicBezTo>
                  <a:cubicBezTo>
                    <a:pt x="36019" y="12023"/>
                    <a:pt x="36129" y="11970"/>
                    <a:pt x="36279" y="11970"/>
                  </a:cubicBezTo>
                  <a:close/>
                  <a:moveTo>
                    <a:pt x="18639" y="11970"/>
                  </a:moveTo>
                  <a:cubicBezTo>
                    <a:pt x="18787" y="11970"/>
                    <a:pt x="18898" y="12023"/>
                    <a:pt x="18972" y="12105"/>
                  </a:cubicBezTo>
                  <a:cubicBezTo>
                    <a:pt x="19544" y="12113"/>
                    <a:pt x="20129" y="12348"/>
                    <a:pt x="20635" y="12892"/>
                  </a:cubicBezTo>
                  <a:cubicBezTo>
                    <a:pt x="20746" y="13013"/>
                    <a:pt x="20845" y="13145"/>
                    <a:pt x="20932" y="13283"/>
                  </a:cubicBezTo>
                  <a:cubicBezTo>
                    <a:pt x="22253" y="14850"/>
                    <a:pt x="21522" y="17472"/>
                    <a:pt x="19376" y="17829"/>
                  </a:cubicBezTo>
                  <a:cubicBezTo>
                    <a:pt x="19233" y="17853"/>
                    <a:pt x="19088" y="17865"/>
                    <a:pt x="18943" y="17865"/>
                  </a:cubicBezTo>
                  <a:cubicBezTo>
                    <a:pt x="18815" y="17865"/>
                    <a:pt x="18686" y="17856"/>
                    <a:pt x="18559" y="17837"/>
                  </a:cubicBezTo>
                  <a:cubicBezTo>
                    <a:pt x="18540" y="17837"/>
                    <a:pt x="18520" y="17837"/>
                    <a:pt x="18500" y="17837"/>
                  </a:cubicBezTo>
                  <a:cubicBezTo>
                    <a:pt x="17157" y="17837"/>
                    <a:pt x="15827" y="17002"/>
                    <a:pt x="15459" y="15627"/>
                  </a:cubicBezTo>
                  <a:cubicBezTo>
                    <a:pt x="14932" y="13650"/>
                    <a:pt x="16775" y="12040"/>
                    <a:pt x="18618" y="11971"/>
                  </a:cubicBezTo>
                  <a:cubicBezTo>
                    <a:pt x="18625" y="11970"/>
                    <a:pt x="18632" y="11970"/>
                    <a:pt x="18639" y="11970"/>
                  </a:cubicBezTo>
                  <a:close/>
                  <a:moveTo>
                    <a:pt x="3341" y="21082"/>
                  </a:moveTo>
                  <a:cubicBezTo>
                    <a:pt x="4804" y="21082"/>
                    <a:pt x="6110" y="22094"/>
                    <a:pt x="6365" y="23714"/>
                  </a:cubicBezTo>
                  <a:cubicBezTo>
                    <a:pt x="6445" y="24216"/>
                    <a:pt x="6131" y="24627"/>
                    <a:pt x="5649" y="24627"/>
                  </a:cubicBezTo>
                  <a:cubicBezTo>
                    <a:pt x="5592" y="24627"/>
                    <a:pt x="5532" y="24621"/>
                    <a:pt x="5470" y="24609"/>
                  </a:cubicBezTo>
                  <a:cubicBezTo>
                    <a:pt x="5394" y="24594"/>
                    <a:pt x="5318" y="24587"/>
                    <a:pt x="5245" y="24587"/>
                  </a:cubicBezTo>
                  <a:cubicBezTo>
                    <a:pt x="4797" y="24587"/>
                    <a:pt x="4409" y="24846"/>
                    <a:pt x="4125" y="25195"/>
                  </a:cubicBezTo>
                  <a:cubicBezTo>
                    <a:pt x="3990" y="25360"/>
                    <a:pt x="3822" y="25429"/>
                    <a:pt x="3654" y="25429"/>
                  </a:cubicBezTo>
                  <a:cubicBezTo>
                    <a:pt x="3155" y="25429"/>
                    <a:pt x="2651" y="24823"/>
                    <a:pt x="2974" y="24309"/>
                  </a:cubicBezTo>
                  <a:cubicBezTo>
                    <a:pt x="3379" y="23663"/>
                    <a:pt x="4000" y="23261"/>
                    <a:pt x="4694" y="23143"/>
                  </a:cubicBezTo>
                  <a:cubicBezTo>
                    <a:pt x="4343" y="22553"/>
                    <a:pt x="3667" y="22213"/>
                    <a:pt x="2965" y="22213"/>
                  </a:cubicBezTo>
                  <a:cubicBezTo>
                    <a:pt x="2772" y="22213"/>
                    <a:pt x="2578" y="22239"/>
                    <a:pt x="2387" y="22292"/>
                  </a:cubicBezTo>
                  <a:cubicBezTo>
                    <a:pt x="2343" y="22304"/>
                    <a:pt x="2300" y="22310"/>
                    <a:pt x="2258" y="22310"/>
                  </a:cubicBezTo>
                  <a:cubicBezTo>
                    <a:pt x="1790" y="22310"/>
                    <a:pt x="1510" y="21584"/>
                    <a:pt x="1996" y="21371"/>
                  </a:cubicBezTo>
                  <a:cubicBezTo>
                    <a:pt x="2443" y="21175"/>
                    <a:pt x="2899" y="21082"/>
                    <a:pt x="3341" y="21082"/>
                  </a:cubicBezTo>
                  <a:close/>
                  <a:moveTo>
                    <a:pt x="51574" y="21082"/>
                  </a:moveTo>
                  <a:cubicBezTo>
                    <a:pt x="52016" y="21082"/>
                    <a:pt x="52473" y="21175"/>
                    <a:pt x="52919" y="21371"/>
                  </a:cubicBezTo>
                  <a:cubicBezTo>
                    <a:pt x="53406" y="21584"/>
                    <a:pt x="53126" y="22310"/>
                    <a:pt x="52658" y="22310"/>
                  </a:cubicBezTo>
                  <a:cubicBezTo>
                    <a:pt x="52616" y="22310"/>
                    <a:pt x="52572" y="22304"/>
                    <a:pt x="52528" y="22292"/>
                  </a:cubicBezTo>
                  <a:cubicBezTo>
                    <a:pt x="52338" y="22239"/>
                    <a:pt x="52143" y="22213"/>
                    <a:pt x="51950" y="22213"/>
                  </a:cubicBezTo>
                  <a:cubicBezTo>
                    <a:pt x="51249" y="22213"/>
                    <a:pt x="50573" y="22553"/>
                    <a:pt x="50221" y="23143"/>
                  </a:cubicBezTo>
                  <a:cubicBezTo>
                    <a:pt x="50919" y="23261"/>
                    <a:pt x="51538" y="23663"/>
                    <a:pt x="51941" y="24309"/>
                  </a:cubicBezTo>
                  <a:cubicBezTo>
                    <a:pt x="52264" y="24823"/>
                    <a:pt x="51760" y="25429"/>
                    <a:pt x="51262" y="25429"/>
                  </a:cubicBezTo>
                  <a:cubicBezTo>
                    <a:pt x="51094" y="25429"/>
                    <a:pt x="50927" y="25360"/>
                    <a:pt x="50792" y="25195"/>
                  </a:cubicBezTo>
                  <a:cubicBezTo>
                    <a:pt x="50507" y="24846"/>
                    <a:pt x="50119" y="24587"/>
                    <a:pt x="49672" y="24587"/>
                  </a:cubicBezTo>
                  <a:cubicBezTo>
                    <a:pt x="49599" y="24587"/>
                    <a:pt x="49524" y="24594"/>
                    <a:pt x="49447" y="24609"/>
                  </a:cubicBezTo>
                  <a:cubicBezTo>
                    <a:pt x="49386" y="24621"/>
                    <a:pt x="49326" y="24627"/>
                    <a:pt x="49268" y="24627"/>
                  </a:cubicBezTo>
                  <a:cubicBezTo>
                    <a:pt x="48786" y="24627"/>
                    <a:pt x="48474" y="24216"/>
                    <a:pt x="48552" y="23714"/>
                  </a:cubicBezTo>
                  <a:cubicBezTo>
                    <a:pt x="48807" y="22094"/>
                    <a:pt x="50112" y="21082"/>
                    <a:pt x="51574" y="21082"/>
                  </a:cubicBezTo>
                  <a:close/>
                  <a:moveTo>
                    <a:pt x="24439" y="21451"/>
                  </a:moveTo>
                  <a:cubicBezTo>
                    <a:pt x="24725" y="21451"/>
                    <a:pt x="24945" y="21788"/>
                    <a:pt x="24707" y="22077"/>
                  </a:cubicBezTo>
                  <a:cubicBezTo>
                    <a:pt x="22834" y="24357"/>
                    <a:pt x="25661" y="26350"/>
                    <a:pt x="27736" y="26580"/>
                  </a:cubicBezTo>
                  <a:cubicBezTo>
                    <a:pt x="27971" y="26606"/>
                    <a:pt x="28212" y="26620"/>
                    <a:pt x="28457" y="26620"/>
                  </a:cubicBezTo>
                  <a:cubicBezTo>
                    <a:pt x="29365" y="26620"/>
                    <a:pt x="30317" y="26432"/>
                    <a:pt x="31098" y="26002"/>
                  </a:cubicBezTo>
                  <a:cubicBezTo>
                    <a:pt x="32524" y="25220"/>
                    <a:pt x="32148" y="23858"/>
                    <a:pt x="31765" y="22586"/>
                  </a:cubicBezTo>
                  <a:cubicBezTo>
                    <a:pt x="31620" y="22101"/>
                    <a:pt x="32020" y="21783"/>
                    <a:pt x="32413" y="21783"/>
                  </a:cubicBezTo>
                  <a:cubicBezTo>
                    <a:pt x="32673" y="21783"/>
                    <a:pt x="32929" y="21921"/>
                    <a:pt x="33024" y="22241"/>
                  </a:cubicBezTo>
                  <a:cubicBezTo>
                    <a:pt x="33518" y="23906"/>
                    <a:pt x="33711" y="25654"/>
                    <a:pt x="32261" y="26892"/>
                  </a:cubicBezTo>
                  <a:cubicBezTo>
                    <a:pt x="31228" y="27773"/>
                    <a:pt x="29792" y="28129"/>
                    <a:pt x="28417" y="28129"/>
                  </a:cubicBezTo>
                  <a:cubicBezTo>
                    <a:pt x="28005" y="28129"/>
                    <a:pt x="27598" y="28097"/>
                    <a:pt x="27209" y="28037"/>
                  </a:cubicBezTo>
                  <a:cubicBezTo>
                    <a:pt x="25594" y="27791"/>
                    <a:pt x="23989" y="26877"/>
                    <a:pt x="23346" y="25308"/>
                  </a:cubicBezTo>
                  <a:cubicBezTo>
                    <a:pt x="22808" y="23990"/>
                    <a:pt x="23052" y="22463"/>
                    <a:pt x="24179" y="21549"/>
                  </a:cubicBezTo>
                  <a:cubicBezTo>
                    <a:pt x="24265" y="21480"/>
                    <a:pt x="24355" y="21451"/>
                    <a:pt x="24439" y="21451"/>
                  </a:cubicBezTo>
                  <a:close/>
                  <a:moveTo>
                    <a:pt x="21315" y="29834"/>
                  </a:moveTo>
                  <a:cubicBezTo>
                    <a:pt x="21412" y="29834"/>
                    <a:pt x="21512" y="29856"/>
                    <a:pt x="21610" y="29904"/>
                  </a:cubicBezTo>
                  <a:cubicBezTo>
                    <a:pt x="23558" y="30875"/>
                    <a:pt x="25639" y="31332"/>
                    <a:pt x="27787" y="31624"/>
                  </a:cubicBezTo>
                  <a:cubicBezTo>
                    <a:pt x="28423" y="31710"/>
                    <a:pt x="29071" y="31764"/>
                    <a:pt x="29717" y="31764"/>
                  </a:cubicBezTo>
                  <a:cubicBezTo>
                    <a:pt x="31332" y="31764"/>
                    <a:pt x="32928" y="31426"/>
                    <a:pt x="34249" y="30401"/>
                  </a:cubicBezTo>
                  <a:cubicBezTo>
                    <a:pt x="34422" y="30266"/>
                    <a:pt x="34608" y="30209"/>
                    <a:pt x="34785" y="30209"/>
                  </a:cubicBezTo>
                  <a:cubicBezTo>
                    <a:pt x="35411" y="30209"/>
                    <a:pt x="35927" y="30925"/>
                    <a:pt x="35366" y="31520"/>
                  </a:cubicBezTo>
                  <a:cubicBezTo>
                    <a:pt x="33838" y="33134"/>
                    <a:pt x="31761" y="33717"/>
                    <a:pt x="29631" y="33717"/>
                  </a:cubicBezTo>
                  <a:cubicBezTo>
                    <a:pt x="29142" y="33717"/>
                    <a:pt x="28651" y="33687"/>
                    <a:pt x="28162" y="33631"/>
                  </a:cubicBezTo>
                  <a:cubicBezTo>
                    <a:pt x="25637" y="33342"/>
                    <a:pt x="22720" y="32741"/>
                    <a:pt x="20828" y="30917"/>
                  </a:cubicBezTo>
                  <a:cubicBezTo>
                    <a:pt x="20362" y="30469"/>
                    <a:pt x="20792" y="29834"/>
                    <a:pt x="21315" y="29834"/>
                  </a:cubicBezTo>
                  <a:close/>
                  <a:moveTo>
                    <a:pt x="38045" y="1"/>
                  </a:moveTo>
                  <a:cubicBezTo>
                    <a:pt x="35850" y="471"/>
                    <a:pt x="33806" y="1557"/>
                    <a:pt x="31513" y="1902"/>
                  </a:cubicBezTo>
                  <a:cubicBezTo>
                    <a:pt x="30329" y="2081"/>
                    <a:pt x="29134" y="2170"/>
                    <a:pt x="27940" y="2170"/>
                  </a:cubicBezTo>
                  <a:cubicBezTo>
                    <a:pt x="26948" y="2170"/>
                    <a:pt x="25955" y="2108"/>
                    <a:pt x="24969" y="1985"/>
                  </a:cubicBezTo>
                  <a:cubicBezTo>
                    <a:pt x="22726" y="1707"/>
                    <a:pt x="20787" y="761"/>
                    <a:pt x="18636" y="278"/>
                  </a:cubicBezTo>
                  <a:cubicBezTo>
                    <a:pt x="18415" y="229"/>
                    <a:pt x="18217" y="206"/>
                    <a:pt x="18038" y="206"/>
                  </a:cubicBezTo>
                  <a:cubicBezTo>
                    <a:pt x="16214" y="206"/>
                    <a:pt x="16468" y="2618"/>
                    <a:pt x="16155" y="4310"/>
                  </a:cubicBezTo>
                  <a:cubicBezTo>
                    <a:pt x="15893" y="5725"/>
                    <a:pt x="15574" y="7181"/>
                    <a:pt x="14797" y="8415"/>
                  </a:cubicBezTo>
                  <a:cubicBezTo>
                    <a:pt x="14178" y="9398"/>
                    <a:pt x="13292" y="10245"/>
                    <a:pt x="12199" y="10679"/>
                  </a:cubicBezTo>
                  <a:cubicBezTo>
                    <a:pt x="11722" y="10868"/>
                    <a:pt x="11215" y="10970"/>
                    <a:pt x="10702" y="10976"/>
                  </a:cubicBezTo>
                  <a:cubicBezTo>
                    <a:pt x="10129" y="10984"/>
                    <a:pt x="9413" y="11220"/>
                    <a:pt x="9162" y="11860"/>
                  </a:cubicBezTo>
                  <a:cubicBezTo>
                    <a:pt x="9043" y="12156"/>
                    <a:pt x="9287" y="12768"/>
                    <a:pt x="9368" y="13074"/>
                  </a:cubicBezTo>
                  <a:cubicBezTo>
                    <a:pt x="10037" y="15632"/>
                    <a:pt x="11529" y="18865"/>
                    <a:pt x="9829" y="21369"/>
                  </a:cubicBezTo>
                  <a:cubicBezTo>
                    <a:pt x="9486" y="21874"/>
                    <a:pt x="9100" y="22080"/>
                    <a:pt x="8699" y="22080"/>
                  </a:cubicBezTo>
                  <a:cubicBezTo>
                    <a:pt x="7656" y="22080"/>
                    <a:pt x="6506" y="20695"/>
                    <a:pt x="5732" y="19575"/>
                  </a:cubicBezTo>
                  <a:cubicBezTo>
                    <a:pt x="5008" y="19242"/>
                    <a:pt x="4283" y="18909"/>
                    <a:pt x="3514" y="18909"/>
                  </a:cubicBezTo>
                  <a:cubicBezTo>
                    <a:pt x="3293" y="18909"/>
                    <a:pt x="3068" y="18936"/>
                    <a:pt x="2839" y="18999"/>
                  </a:cubicBezTo>
                  <a:cubicBezTo>
                    <a:pt x="2028" y="19219"/>
                    <a:pt x="1466" y="19785"/>
                    <a:pt x="1010" y="20476"/>
                  </a:cubicBezTo>
                  <a:cubicBezTo>
                    <a:pt x="292" y="21566"/>
                    <a:pt x="0" y="23050"/>
                    <a:pt x="362" y="24314"/>
                  </a:cubicBezTo>
                  <a:cubicBezTo>
                    <a:pt x="990" y="26510"/>
                    <a:pt x="2730" y="26990"/>
                    <a:pt x="4606" y="26990"/>
                  </a:cubicBezTo>
                  <a:cubicBezTo>
                    <a:pt x="5171" y="26990"/>
                    <a:pt x="5749" y="26946"/>
                    <a:pt x="6312" y="26893"/>
                  </a:cubicBezTo>
                  <a:cubicBezTo>
                    <a:pt x="6434" y="26774"/>
                    <a:pt x="6602" y="26700"/>
                    <a:pt x="6761" y="26700"/>
                  </a:cubicBezTo>
                  <a:cubicBezTo>
                    <a:pt x="6932" y="26700"/>
                    <a:pt x="7093" y="26784"/>
                    <a:pt x="7180" y="26987"/>
                  </a:cubicBezTo>
                  <a:cubicBezTo>
                    <a:pt x="7202" y="27038"/>
                    <a:pt x="7225" y="27086"/>
                    <a:pt x="7246" y="27137"/>
                  </a:cubicBezTo>
                  <a:cubicBezTo>
                    <a:pt x="7374" y="27284"/>
                    <a:pt x="7455" y="27464"/>
                    <a:pt x="7482" y="27657"/>
                  </a:cubicBezTo>
                  <a:cubicBezTo>
                    <a:pt x="10113" y="33223"/>
                    <a:pt x="15147" y="37699"/>
                    <a:pt x="21032" y="39432"/>
                  </a:cubicBezTo>
                  <a:cubicBezTo>
                    <a:pt x="23766" y="39867"/>
                    <a:pt x="26566" y="40018"/>
                    <a:pt x="29336" y="40018"/>
                  </a:cubicBezTo>
                  <a:cubicBezTo>
                    <a:pt x="30021" y="40018"/>
                    <a:pt x="30705" y="40009"/>
                    <a:pt x="31385" y="39992"/>
                  </a:cubicBezTo>
                  <a:cubicBezTo>
                    <a:pt x="38324" y="38926"/>
                    <a:pt x="44439" y="33998"/>
                    <a:pt x="47434" y="27658"/>
                  </a:cubicBezTo>
                  <a:cubicBezTo>
                    <a:pt x="47466" y="27464"/>
                    <a:pt x="47546" y="27280"/>
                    <a:pt x="47670" y="27138"/>
                  </a:cubicBezTo>
                  <a:cubicBezTo>
                    <a:pt x="47691" y="27087"/>
                    <a:pt x="47716" y="27039"/>
                    <a:pt x="47737" y="26988"/>
                  </a:cubicBezTo>
                  <a:cubicBezTo>
                    <a:pt x="47825" y="26784"/>
                    <a:pt x="47987" y="26700"/>
                    <a:pt x="48156" y="26700"/>
                  </a:cubicBezTo>
                  <a:cubicBezTo>
                    <a:pt x="48316" y="26700"/>
                    <a:pt x="48483" y="26774"/>
                    <a:pt x="48604" y="26894"/>
                  </a:cubicBezTo>
                  <a:cubicBezTo>
                    <a:pt x="49167" y="26947"/>
                    <a:pt x="49744" y="26991"/>
                    <a:pt x="50308" y="26991"/>
                  </a:cubicBezTo>
                  <a:cubicBezTo>
                    <a:pt x="52186" y="26991"/>
                    <a:pt x="53929" y="26511"/>
                    <a:pt x="54557" y="24314"/>
                  </a:cubicBezTo>
                  <a:cubicBezTo>
                    <a:pt x="54918" y="23050"/>
                    <a:pt x="54626" y="21566"/>
                    <a:pt x="53905" y="20476"/>
                  </a:cubicBezTo>
                  <a:cubicBezTo>
                    <a:pt x="53450" y="19785"/>
                    <a:pt x="52887" y="19219"/>
                    <a:pt x="52078" y="18999"/>
                  </a:cubicBezTo>
                  <a:cubicBezTo>
                    <a:pt x="51849" y="18936"/>
                    <a:pt x="51625" y="18909"/>
                    <a:pt x="51404" y="18909"/>
                  </a:cubicBezTo>
                  <a:cubicBezTo>
                    <a:pt x="50635" y="18909"/>
                    <a:pt x="49907" y="19242"/>
                    <a:pt x="49186" y="19573"/>
                  </a:cubicBezTo>
                  <a:cubicBezTo>
                    <a:pt x="48409" y="20694"/>
                    <a:pt x="47261" y="22080"/>
                    <a:pt x="46218" y="22080"/>
                  </a:cubicBezTo>
                  <a:cubicBezTo>
                    <a:pt x="45816" y="22080"/>
                    <a:pt x="45430" y="21874"/>
                    <a:pt x="45086" y="21369"/>
                  </a:cubicBezTo>
                  <a:cubicBezTo>
                    <a:pt x="43386" y="18865"/>
                    <a:pt x="44878" y="15632"/>
                    <a:pt x="45550" y="13074"/>
                  </a:cubicBezTo>
                  <a:cubicBezTo>
                    <a:pt x="45628" y="12768"/>
                    <a:pt x="45872" y="12156"/>
                    <a:pt x="45756" y="11860"/>
                  </a:cubicBezTo>
                  <a:cubicBezTo>
                    <a:pt x="45505" y="11220"/>
                    <a:pt x="44787" y="10984"/>
                    <a:pt x="44213" y="10976"/>
                  </a:cubicBezTo>
                  <a:cubicBezTo>
                    <a:pt x="43700" y="10970"/>
                    <a:pt x="43193" y="10868"/>
                    <a:pt x="42716" y="10679"/>
                  </a:cubicBezTo>
                  <a:cubicBezTo>
                    <a:pt x="41625" y="10244"/>
                    <a:pt x="40737" y="9398"/>
                    <a:pt x="40118" y="8415"/>
                  </a:cubicBezTo>
                  <a:cubicBezTo>
                    <a:pt x="39341" y="7179"/>
                    <a:pt x="39023" y="5725"/>
                    <a:pt x="38763" y="4310"/>
                  </a:cubicBezTo>
                  <a:cubicBezTo>
                    <a:pt x="38501" y="2891"/>
                    <a:pt x="38393" y="1385"/>
                    <a:pt x="38045" y="1"/>
                  </a:cubicBezTo>
                  <a:close/>
                </a:path>
              </a:pathLst>
            </a:custGeom>
            <a:solidFill>
              <a:srgbClr val="FFE2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8"/>
            <p:cNvSpPr/>
            <p:nvPr/>
          </p:nvSpPr>
          <p:spPr>
            <a:xfrm>
              <a:off x="3091100" y="1425625"/>
              <a:ext cx="1251725" cy="1026550"/>
            </a:xfrm>
            <a:custGeom>
              <a:avLst/>
              <a:gdLst/>
              <a:ahLst/>
              <a:cxnLst/>
              <a:rect l="l" t="t" r="r" b="b"/>
              <a:pathLst>
                <a:path w="50069" h="41062" extrusionOk="0">
                  <a:moveTo>
                    <a:pt x="24398" y="1"/>
                  </a:moveTo>
                  <a:cubicBezTo>
                    <a:pt x="21571" y="1"/>
                    <a:pt x="18735" y="428"/>
                    <a:pt x="15913" y="1276"/>
                  </a:cubicBezTo>
                  <a:cubicBezTo>
                    <a:pt x="15805" y="1330"/>
                    <a:pt x="15696" y="1378"/>
                    <a:pt x="15591" y="1437"/>
                  </a:cubicBezTo>
                  <a:cubicBezTo>
                    <a:pt x="14694" y="1932"/>
                    <a:pt x="13917" y="2574"/>
                    <a:pt x="13339" y="3424"/>
                  </a:cubicBezTo>
                  <a:cubicBezTo>
                    <a:pt x="12830" y="4169"/>
                    <a:pt x="12527" y="5025"/>
                    <a:pt x="11983" y="5746"/>
                  </a:cubicBezTo>
                  <a:cubicBezTo>
                    <a:pt x="10954" y="7115"/>
                    <a:pt x="9682" y="7656"/>
                    <a:pt x="8064" y="8074"/>
                  </a:cubicBezTo>
                  <a:cubicBezTo>
                    <a:pt x="6272" y="8541"/>
                    <a:pt x="4847" y="9252"/>
                    <a:pt x="3821" y="10855"/>
                  </a:cubicBezTo>
                  <a:cubicBezTo>
                    <a:pt x="2959" y="12200"/>
                    <a:pt x="2543" y="13821"/>
                    <a:pt x="2514" y="15407"/>
                  </a:cubicBezTo>
                  <a:cubicBezTo>
                    <a:pt x="2484" y="17094"/>
                    <a:pt x="3162" y="18766"/>
                    <a:pt x="2487" y="20392"/>
                  </a:cubicBezTo>
                  <a:cubicBezTo>
                    <a:pt x="1822" y="21988"/>
                    <a:pt x="878" y="23308"/>
                    <a:pt x="470" y="25033"/>
                  </a:cubicBezTo>
                  <a:cubicBezTo>
                    <a:pt x="87" y="26657"/>
                    <a:pt x="1" y="28344"/>
                    <a:pt x="196" y="29999"/>
                  </a:cubicBezTo>
                  <a:cubicBezTo>
                    <a:pt x="454" y="32175"/>
                    <a:pt x="1158" y="34297"/>
                    <a:pt x="2243" y="36198"/>
                  </a:cubicBezTo>
                  <a:cubicBezTo>
                    <a:pt x="2738" y="37068"/>
                    <a:pt x="4951" y="40475"/>
                    <a:pt x="5962" y="40475"/>
                  </a:cubicBezTo>
                  <a:cubicBezTo>
                    <a:pt x="6314" y="40475"/>
                    <a:pt x="6520" y="40059"/>
                    <a:pt x="6455" y="38973"/>
                  </a:cubicBezTo>
                  <a:cubicBezTo>
                    <a:pt x="6412" y="38229"/>
                    <a:pt x="6245" y="37498"/>
                    <a:pt x="6064" y="36775"/>
                  </a:cubicBezTo>
                  <a:cubicBezTo>
                    <a:pt x="5653" y="35141"/>
                    <a:pt x="4735" y="32462"/>
                    <a:pt x="6059" y="30993"/>
                  </a:cubicBezTo>
                  <a:cubicBezTo>
                    <a:pt x="6722" y="30255"/>
                    <a:pt x="7523" y="30523"/>
                    <a:pt x="8396" y="30391"/>
                  </a:cubicBezTo>
                  <a:cubicBezTo>
                    <a:pt x="9905" y="30158"/>
                    <a:pt x="10931" y="28854"/>
                    <a:pt x="11402" y="27479"/>
                  </a:cubicBezTo>
                  <a:cubicBezTo>
                    <a:pt x="12222" y="25091"/>
                    <a:pt x="11547" y="21771"/>
                    <a:pt x="12673" y="19585"/>
                  </a:cubicBezTo>
                  <a:cubicBezTo>
                    <a:pt x="12990" y="18966"/>
                    <a:pt x="13280" y="18771"/>
                    <a:pt x="13611" y="18771"/>
                  </a:cubicBezTo>
                  <a:cubicBezTo>
                    <a:pt x="14060" y="18771"/>
                    <a:pt x="14584" y="19128"/>
                    <a:pt x="15357" y="19282"/>
                  </a:cubicBezTo>
                  <a:cubicBezTo>
                    <a:pt x="15581" y="19326"/>
                    <a:pt x="15801" y="19342"/>
                    <a:pt x="16018" y="19342"/>
                  </a:cubicBezTo>
                  <a:cubicBezTo>
                    <a:pt x="16578" y="19342"/>
                    <a:pt x="17122" y="19236"/>
                    <a:pt x="17692" y="19236"/>
                  </a:cubicBezTo>
                  <a:cubicBezTo>
                    <a:pt x="17757" y="19236"/>
                    <a:pt x="17822" y="19237"/>
                    <a:pt x="17887" y="19240"/>
                  </a:cubicBezTo>
                  <a:cubicBezTo>
                    <a:pt x="20510" y="19365"/>
                    <a:pt x="23045" y="20415"/>
                    <a:pt x="25734" y="20491"/>
                  </a:cubicBezTo>
                  <a:cubicBezTo>
                    <a:pt x="26063" y="20500"/>
                    <a:pt x="26403" y="20505"/>
                    <a:pt x="26751" y="20505"/>
                  </a:cubicBezTo>
                  <a:cubicBezTo>
                    <a:pt x="29784" y="20505"/>
                    <a:pt x="33451" y="20129"/>
                    <a:pt x="36048" y="18781"/>
                  </a:cubicBezTo>
                  <a:cubicBezTo>
                    <a:pt x="36186" y="18711"/>
                    <a:pt x="36338" y="18676"/>
                    <a:pt x="36489" y="18676"/>
                  </a:cubicBezTo>
                  <a:cubicBezTo>
                    <a:pt x="36867" y="18676"/>
                    <a:pt x="37233" y="18894"/>
                    <a:pt x="37333" y="19304"/>
                  </a:cubicBezTo>
                  <a:cubicBezTo>
                    <a:pt x="37976" y="21978"/>
                    <a:pt x="37772" y="24873"/>
                    <a:pt x="38667" y="27479"/>
                  </a:cubicBezTo>
                  <a:cubicBezTo>
                    <a:pt x="39141" y="28854"/>
                    <a:pt x="40164" y="30158"/>
                    <a:pt x="41676" y="30391"/>
                  </a:cubicBezTo>
                  <a:cubicBezTo>
                    <a:pt x="42546" y="30523"/>
                    <a:pt x="43350" y="30255"/>
                    <a:pt x="44013" y="30993"/>
                  </a:cubicBezTo>
                  <a:cubicBezTo>
                    <a:pt x="45334" y="32462"/>
                    <a:pt x="44416" y="35141"/>
                    <a:pt x="44005" y="36775"/>
                  </a:cubicBezTo>
                  <a:cubicBezTo>
                    <a:pt x="43824" y="37498"/>
                    <a:pt x="43660" y="38229"/>
                    <a:pt x="43614" y="38973"/>
                  </a:cubicBezTo>
                  <a:cubicBezTo>
                    <a:pt x="43587" y="39429"/>
                    <a:pt x="43492" y="40536"/>
                    <a:pt x="43832" y="40881"/>
                  </a:cubicBezTo>
                  <a:cubicBezTo>
                    <a:pt x="43962" y="41012"/>
                    <a:pt x="44014" y="41062"/>
                    <a:pt x="44063" y="41062"/>
                  </a:cubicBezTo>
                  <a:cubicBezTo>
                    <a:pt x="44127" y="41062"/>
                    <a:pt x="44184" y="40978"/>
                    <a:pt x="44392" y="40878"/>
                  </a:cubicBezTo>
                  <a:cubicBezTo>
                    <a:pt x="45814" y="40194"/>
                    <a:pt x="46958" y="37679"/>
                    <a:pt x="47727" y="36375"/>
                  </a:cubicBezTo>
                  <a:cubicBezTo>
                    <a:pt x="48872" y="34419"/>
                    <a:pt x="49603" y="32250"/>
                    <a:pt x="49873" y="29999"/>
                  </a:cubicBezTo>
                  <a:cubicBezTo>
                    <a:pt x="50068" y="28344"/>
                    <a:pt x="49982" y="26657"/>
                    <a:pt x="49599" y="25033"/>
                  </a:cubicBezTo>
                  <a:cubicBezTo>
                    <a:pt x="49194" y="23308"/>
                    <a:pt x="48247" y="21987"/>
                    <a:pt x="47581" y="20392"/>
                  </a:cubicBezTo>
                  <a:cubicBezTo>
                    <a:pt x="46906" y="18766"/>
                    <a:pt x="47583" y="17094"/>
                    <a:pt x="47555" y="15407"/>
                  </a:cubicBezTo>
                  <a:cubicBezTo>
                    <a:pt x="47525" y="13821"/>
                    <a:pt x="47110" y="12200"/>
                    <a:pt x="46247" y="10855"/>
                  </a:cubicBezTo>
                  <a:cubicBezTo>
                    <a:pt x="45221" y="9254"/>
                    <a:pt x="43796" y="8541"/>
                    <a:pt x="42004" y="8074"/>
                  </a:cubicBezTo>
                  <a:cubicBezTo>
                    <a:pt x="40386" y="7657"/>
                    <a:pt x="39116" y="7115"/>
                    <a:pt x="38084" y="5747"/>
                  </a:cubicBezTo>
                  <a:cubicBezTo>
                    <a:pt x="37544" y="5027"/>
                    <a:pt x="37239" y="4169"/>
                    <a:pt x="36732" y="3425"/>
                  </a:cubicBezTo>
                  <a:cubicBezTo>
                    <a:pt x="36396" y="2931"/>
                    <a:pt x="35988" y="2509"/>
                    <a:pt x="35532" y="2142"/>
                  </a:cubicBezTo>
                  <a:cubicBezTo>
                    <a:pt x="35490" y="2151"/>
                    <a:pt x="35446" y="2157"/>
                    <a:pt x="35401" y="2157"/>
                  </a:cubicBezTo>
                  <a:cubicBezTo>
                    <a:pt x="35319" y="2157"/>
                    <a:pt x="35231" y="2140"/>
                    <a:pt x="35138" y="2104"/>
                  </a:cubicBezTo>
                  <a:cubicBezTo>
                    <a:pt x="31606" y="698"/>
                    <a:pt x="28009" y="1"/>
                    <a:pt x="24398"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8"/>
            <p:cNvSpPr/>
            <p:nvPr/>
          </p:nvSpPr>
          <p:spPr>
            <a:xfrm>
              <a:off x="3828875" y="2944775"/>
              <a:ext cx="404925" cy="907125"/>
            </a:xfrm>
            <a:custGeom>
              <a:avLst/>
              <a:gdLst/>
              <a:ahLst/>
              <a:cxnLst/>
              <a:rect l="l" t="t" r="r" b="b"/>
              <a:pathLst>
                <a:path w="16197" h="36285" extrusionOk="0">
                  <a:moveTo>
                    <a:pt x="7243" y="0"/>
                  </a:moveTo>
                  <a:cubicBezTo>
                    <a:pt x="7205" y="71"/>
                    <a:pt x="7169" y="143"/>
                    <a:pt x="7131" y="213"/>
                  </a:cubicBezTo>
                  <a:cubicBezTo>
                    <a:pt x="6667" y="1068"/>
                    <a:pt x="7007" y="3313"/>
                    <a:pt x="6943" y="4317"/>
                  </a:cubicBezTo>
                  <a:cubicBezTo>
                    <a:pt x="6846" y="5886"/>
                    <a:pt x="6715" y="7454"/>
                    <a:pt x="6552" y="9017"/>
                  </a:cubicBezTo>
                  <a:cubicBezTo>
                    <a:pt x="6242" y="12030"/>
                    <a:pt x="5807" y="15021"/>
                    <a:pt x="5248" y="17991"/>
                  </a:cubicBezTo>
                  <a:cubicBezTo>
                    <a:pt x="4094" y="24131"/>
                    <a:pt x="2290" y="30477"/>
                    <a:pt x="1" y="36285"/>
                  </a:cubicBezTo>
                  <a:cubicBezTo>
                    <a:pt x="145" y="36097"/>
                    <a:pt x="290" y="35909"/>
                    <a:pt x="435" y="35726"/>
                  </a:cubicBezTo>
                  <a:cubicBezTo>
                    <a:pt x="2272" y="33346"/>
                    <a:pt x="4370" y="31212"/>
                    <a:pt x="6644" y="29246"/>
                  </a:cubicBezTo>
                  <a:cubicBezTo>
                    <a:pt x="8798" y="27384"/>
                    <a:pt x="11259" y="25849"/>
                    <a:pt x="13375" y="23955"/>
                  </a:cubicBezTo>
                  <a:cubicBezTo>
                    <a:pt x="14398" y="23038"/>
                    <a:pt x="13825" y="22383"/>
                    <a:pt x="13058" y="21568"/>
                  </a:cubicBezTo>
                  <a:cubicBezTo>
                    <a:pt x="12472" y="20947"/>
                    <a:pt x="11888" y="20325"/>
                    <a:pt x="11315" y="19691"/>
                  </a:cubicBezTo>
                  <a:cubicBezTo>
                    <a:pt x="10188" y="18445"/>
                    <a:pt x="8955" y="17232"/>
                    <a:pt x="8034" y="15817"/>
                  </a:cubicBezTo>
                  <a:cubicBezTo>
                    <a:pt x="7680" y="15276"/>
                    <a:pt x="8163" y="14718"/>
                    <a:pt x="8701" y="14657"/>
                  </a:cubicBezTo>
                  <a:cubicBezTo>
                    <a:pt x="10699" y="14416"/>
                    <a:pt x="12727" y="13845"/>
                    <a:pt x="14661" y="13307"/>
                  </a:cubicBezTo>
                  <a:cubicBezTo>
                    <a:pt x="14894" y="13239"/>
                    <a:pt x="15933" y="13087"/>
                    <a:pt x="15998" y="13028"/>
                  </a:cubicBezTo>
                  <a:cubicBezTo>
                    <a:pt x="16077" y="13081"/>
                    <a:pt x="16127" y="13107"/>
                    <a:pt x="16148" y="13107"/>
                  </a:cubicBezTo>
                  <a:cubicBezTo>
                    <a:pt x="16196" y="13107"/>
                    <a:pt x="16082" y="12961"/>
                    <a:pt x="15808" y="12672"/>
                  </a:cubicBezTo>
                  <a:cubicBezTo>
                    <a:pt x="15700" y="12530"/>
                    <a:pt x="15595" y="12388"/>
                    <a:pt x="15491" y="12242"/>
                  </a:cubicBezTo>
                  <a:cubicBezTo>
                    <a:pt x="14872" y="11380"/>
                    <a:pt x="14281" y="10502"/>
                    <a:pt x="13696" y="9617"/>
                  </a:cubicBezTo>
                  <a:cubicBezTo>
                    <a:pt x="11772" y="6698"/>
                    <a:pt x="9770" y="3786"/>
                    <a:pt x="8042" y="734"/>
                  </a:cubicBezTo>
                  <a:cubicBezTo>
                    <a:pt x="7773" y="490"/>
                    <a:pt x="7506" y="247"/>
                    <a:pt x="72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8"/>
            <p:cNvSpPr/>
            <p:nvPr/>
          </p:nvSpPr>
          <p:spPr>
            <a:xfrm>
              <a:off x="3774375" y="2982375"/>
              <a:ext cx="213575" cy="361325"/>
            </a:xfrm>
            <a:custGeom>
              <a:avLst/>
              <a:gdLst/>
              <a:ahLst/>
              <a:cxnLst/>
              <a:rect l="l" t="t" r="r" b="b"/>
              <a:pathLst>
                <a:path w="8543" h="14453" extrusionOk="0">
                  <a:moveTo>
                    <a:pt x="1" y="6496"/>
                  </a:moveTo>
                  <a:lnTo>
                    <a:pt x="1" y="6496"/>
                  </a:lnTo>
                  <a:cubicBezTo>
                    <a:pt x="1" y="6496"/>
                    <a:pt x="1" y="6496"/>
                    <a:pt x="1" y="6496"/>
                  </a:cubicBezTo>
                  <a:lnTo>
                    <a:pt x="1" y="6496"/>
                  </a:lnTo>
                  <a:cubicBezTo>
                    <a:pt x="1" y="6496"/>
                    <a:pt x="1" y="6496"/>
                    <a:pt x="1" y="6496"/>
                  </a:cubicBezTo>
                  <a:close/>
                  <a:moveTo>
                    <a:pt x="8542" y="0"/>
                  </a:moveTo>
                  <a:lnTo>
                    <a:pt x="8542" y="0"/>
                  </a:lnTo>
                  <a:cubicBezTo>
                    <a:pt x="8457" y="1280"/>
                    <a:pt x="2934" y="6717"/>
                    <a:pt x="640" y="6717"/>
                  </a:cubicBezTo>
                  <a:cubicBezTo>
                    <a:pt x="382" y="6717"/>
                    <a:pt x="165" y="6648"/>
                    <a:pt x="1" y="6496"/>
                  </a:cubicBezTo>
                  <a:lnTo>
                    <a:pt x="1" y="6496"/>
                  </a:lnTo>
                  <a:cubicBezTo>
                    <a:pt x="962" y="7384"/>
                    <a:pt x="1794" y="8573"/>
                    <a:pt x="2477" y="9362"/>
                  </a:cubicBezTo>
                  <a:cubicBezTo>
                    <a:pt x="3876" y="10981"/>
                    <a:pt x="5338" y="12668"/>
                    <a:pt x="6565" y="14452"/>
                  </a:cubicBezTo>
                  <a:cubicBezTo>
                    <a:pt x="7551" y="9671"/>
                    <a:pt x="8223" y="4836"/>
                    <a:pt x="8542"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8"/>
            <p:cNvSpPr/>
            <p:nvPr/>
          </p:nvSpPr>
          <p:spPr>
            <a:xfrm>
              <a:off x="3808650" y="3305625"/>
              <a:ext cx="119100" cy="354775"/>
            </a:xfrm>
            <a:custGeom>
              <a:avLst/>
              <a:gdLst/>
              <a:ahLst/>
              <a:cxnLst/>
              <a:rect l="l" t="t" r="r" b="b"/>
              <a:pathLst>
                <a:path w="4764" h="14191" extrusionOk="0">
                  <a:moveTo>
                    <a:pt x="2036" y="0"/>
                  </a:moveTo>
                  <a:cubicBezTo>
                    <a:pt x="1627" y="1439"/>
                    <a:pt x="1150" y="2993"/>
                    <a:pt x="369" y="4133"/>
                  </a:cubicBezTo>
                  <a:cubicBezTo>
                    <a:pt x="266" y="4286"/>
                    <a:pt x="141" y="4423"/>
                    <a:pt x="1" y="4541"/>
                  </a:cubicBezTo>
                  <a:cubicBezTo>
                    <a:pt x="539" y="7766"/>
                    <a:pt x="1251" y="10973"/>
                    <a:pt x="1838" y="14190"/>
                  </a:cubicBezTo>
                  <a:cubicBezTo>
                    <a:pt x="2974" y="10684"/>
                    <a:pt x="3957" y="7121"/>
                    <a:pt x="4763" y="3526"/>
                  </a:cubicBezTo>
                  <a:cubicBezTo>
                    <a:pt x="4724" y="3494"/>
                    <a:pt x="4689" y="3457"/>
                    <a:pt x="4656" y="3419"/>
                  </a:cubicBezTo>
                  <a:cubicBezTo>
                    <a:pt x="3751" y="2304"/>
                    <a:pt x="2914" y="1139"/>
                    <a:pt x="2036"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8"/>
            <p:cNvSpPr/>
            <p:nvPr/>
          </p:nvSpPr>
          <p:spPr>
            <a:xfrm>
              <a:off x="3464675" y="2945500"/>
              <a:ext cx="504575" cy="152350"/>
            </a:xfrm>
            <a:custGeom>
              <a:avLst/>
              <a:gdLst/>
              <a:ahLst/>
              <a:cxnLst/>
              <a:rect l="l" t="t" r="r" b="b"/>
              <a:pathLst>
                <a:path w="20183" h="6094" extrusionOk="0">
                  <a:moveTo>
                    <a:pt x="1" y="0"/>
                  </a:moveTo>
                  <a:lnTo>
                    <a:pt x="1" y="0"/>
                  </a:lnTo>
                  <a:cubicBezTo>
                    <a:pt x="1866" y="2778"/>
                    <a:pt x="4860" y="4870"/>
                    <a:pt x="7973" y="5946"/>
                  </a:cubicBezTo>
                  <a:cubicBezTo>
                    <a:pt x="8626" y="6046"/>
                    <a:pt x="9288" y="6094"/>
                    <a:pt x="9952" y="6094"/>
                  </a:cubicBezTo>
                  <a:cubicBezTo>
                    <a:pt x="10766" y="6094"/>
                    <a:pt x="11583" y="6022"/>
                    <a:pt x="12387" y="5885"/>
                  </a:cubicBezTo>
                  <a:cubicBezTo>
                    <a:pt x="15435" y="4789"/>
                    <a:pt x="18355" y="2726"/>
                    <a:pt x="20182" y="0"/>
                  </a:cubicBezTo>
                  <a:lnTo>
                    <a:pt x="20182" y="0"/>
                  </a:lnTo>
                  <a:cubicBezTo>
                    <a:pt x="18131" y="757"/>
                    <a:pt x="15353" y="1441"/>
                    <a:pt x="13161" y="1535"/>
                  </a:cubicBezTo>
                  <a:cubicBezTo>
                    <a:pt x="13000" y="1542"/>
                    <a:pt x="12838" y="1545"/>
                    <a:pt x="12677" y="1545"/>
                  </a:cubicBezTo>
                  <a:cubicBezTo>
                    <a:pt x="11114" y="1545"/>
                    <a:pt x="9562" y="1254"/>
                    <a:pt x="8019" y="1254"/>
                  </a:cubicBezTo>
                  <a:cubicBezTo>
                    <a:pt x="7936" y="1254"/>
                    <a:pt x="7854" y="1255"/>
                    <a:pt x="7772" y="1256"/>
                  </a:cubicBezTo>
                  <a:cubicBezTo>
                    <a:pt x="7617" y="1259"/>
                    <a:pt x="7462" y="1261"/>
                    <a:pt x="7307" y="1261"/>
                  </a:cubicBezTo>
                  <a:cubicBezTo>
                    <a:pt x="4822" y="1261"/>
                    <a:pt x="2326" y="856"/>
                    <a:pt x="1" y="0"/>
                  </a:cubicBezTo>
                  <a:close/>
                </a:path>
              </a:pathLst>
            </a:custGeom>
            <a:solidFill>
              <a:srgbClr val="FFE2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8"/>
            <p:cNvSpPr/>
            <p:nvPr/>
          </p:nvSpPr>
          <p:spPr>
            <a:xfrm>
              <a:off x="3549275" y="5048400"/>
              <a:ext cx="360125" cy="303925"/>
            </a:xfrm>
            <a:custGeom>
              <a:avLst/>
              <a:gdLst/>
              <a:ahLst/>
              <a:cxnLst/>
              <a:rect l="l" t="t" r="r" b="b"/>
              <a:pathLst>
                <a:path w="14405" h="12157" extrusionOk="0">
                  <a:moveTo>
                    <a:pt x="7268" y="1"/>
                  </a:moveTo>
                  <a:cubicBezTo>
                    <a:pt x="5296" y="1"/>
                    <a:pt x="3404" y="909"/>
                    <a:pt x="2168" y="2476"/>
                  </a:cubicBezTo>
                  <a:cubicBezTo>
                    <a:pt x="2077" y="2608"/>
                    <a:pt x="1985" y="2739"/>
                    <a:pt x="1897" y="2875"/>
                  </a:cubicBezTo>
                  <a:cubicBezTo>
                    <a:pt x="1726" y="3143"/>
                    <a:pt x="1551" y="3435"/>
                    <a:pt x="1389" y="3740"/>
                  </a:cubicBezTo>
                  <a:cubicBezTo>
                    <a:pt x="1284" y="3963"/>
                    <a:pt x="1193" y="4189"/>
                    <a:pt x="1115" y="4421"/>
                  </a:cubicBezTo>
                  <a:cubicBezTo>
                    <a:pt x="1086" y="4509"/>
                    <a:pt x="1030" y="4584"/>
                    <a:pt x="955" y="4635"/>
                  </a:cubicBezTo>
                  <a:cubicBezTo>
                    <a:pt x="321" y="6106"/>
                    <a:pt x="1" y="7778"/>
                    <a:pt x="702" y="9159"/>
                  </a:cubicBezTo>
                  <a:cubicBezTo>
                    <a:pt x="1743" y="11218"/>
                    <a:pt x="4099" y="12157"/>
                    <a:pt x="6455" y="12157"/>
                  </a:cubicBezTo>
                  <a:cubicBezTo>
                    <a:pt x="8213" y="12157"/>
                    <a:pt x="9972" y="11634"/>
                    <a:pt x="11185" y="10663"/>
                  </a:cubicBezTo>
                  <a:cubicBezTo>
                    <a:pt x="14405" y="8089"/>
                    <a:pt x="13994" y="2734"/>
                    <a:pt x="10333" y="776"/>
                  </a:cubicBezTo>
                  <a:cubicBezTo>
                    <a:pt x="9344" y="247"/>
                    <a:pt x="8295" y="1"/>
                    <a:pt x="7268" y="1"/>
                  </a:cubicBezTo>
                  <a:close/>
                </a:path>
              </a:pathLst>
            </a:custGeom>
            <a:solidFill>
              <a:srgbClr val="CA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8"/>
            <p:cNvSpPr/>
            <p:nvPr/>
          </p:nvSpPr>
          <p:spPr>
            <a:xfrm>
              <a:off x="3612150" y="3160825"/>
              <a:ext cx="215875" cy="233700"/>
            </a:xfrm>
            <a:custGeom>
              <a:avLst/>
              <a:gdLst/>
              <a:ahLst/>
              <a:cxnLst/>
              <a:rect l="l" t="t" r="r" b="b"/>
              <a:pathLst>
                <a:path w="8635" h="9348" extrusionOk="0">
                  <a:moveTo>
                    <a:pt x="4225" y="0"/>
                  </a:moveTo>
                  <a:cubicBezTo>
                    <a:pt x="3231" y="0"/>
                    <a:pt x="2111" y="1131"/>
                    <a:pt x="1454" y="1649"/>
                  </a:cubicBezTo>
                  <a:cubicBezTo>
                    <a:pt x="957" y="2034"/>
                    <a:pt x="475" y="2436"/>
                    <a:pt x="1" y="2846"/>
                  </a:cubicBezTo>
                  <a:cubicBezTo>
                    <a:pt x="543" y="4140"/>
                    <a:pt x="1112" y="5429"/>
                    <a:pt x="1726" y="6690"/>
                  </a:cubicBezTo>
                  <a:cubicBezTo>
                    <a:pt x="2015" y="7289"/>
                    <a:pt x="2297" y="7914"/>
                    <a:pt x="2634" y="8489"/>
                  </a:cubicBezTo>
                  <a:cubicBezTo>
                    <a:pt x="3022" y="9158"/>
                    <a:pt x="3117" y="9347"/>
                    <a:pt x="3710" y="9347"/>
                  </a:cubicBezTo>
                  <a:cubicBezTo>
                    <a:pt x="3805" y="9347"/>
                    <a:pt x="3912" y="9342"/>
                    <a:pt x="4035" y="9334"/>
                  </a:cubicBezTo>
                  <a:cubicBezTo>
                    <a:pt x="4632" y="9293"/>
                    <a:pt x="5313" y="9347"/>
                    <a:pt x="5894" y="9217"/>
                  </a:cubicBezTo>
                  <a:cubicBezTo>
                    <a:pt x="6836" y="9007"/>
                    <a:pt x="6912" y="8731"/>
                    <a:pt x="7255" y="7844"/>
                  </a:cubicBezTo>
                  <a:cubicBezTo>
                    <a:pt x="7719" y="6642"/>
                    <a:pt x="8168" y="5436"/>
                    <a:pt x="8635" y="4236"/>
                  </a:cubicBezTo>
                  <a:cubicBezTo>
                    <a:pt x="8053" y="3551"/>
                    <a:pt x="7461" y="2879"/>
                    <a:pt x="6856" y="2217"/>
                  </a:cubicBezTo>
                  <a:cubicBezTo>
                    <a:pt x="6272" y="1577"/>
                    <a:pt x="5473" y="395"/>
                    <a:pt x="4643" y="76"/>
                  </a:cubicBezTo>
                  <a:cubicBezTo>
                    <a:pt x="4508" y="24"/>
                    <a:pt x="4367" y="0"/>
                    <a:pt x="4225"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8"/>
            <p:cNvSpPr/>
            <p:nvPr/>
          </p:nvSpPr>
          <p:spPr>
            <a:xfrm>
              <a:off x="3637200" y="3431600"/>
              <a:ext cx="191600" cy="580700"/>
            </a:xfrm>
            <a:custGeom>
              <a:avLst/>
              <a:gdLst/>
              <a:ahLst/>
              <a:cxnLst/>
              <a:rect l="l" t="t" r="r" b="b"/>
              <a:pathLst>
                <a:path w="7664" h="23228" extrusionOk="0">
                  <a:moveTo>
                    <a:pt x="5789" y="0"/>
                  </a:moveTo>
                  <a:cubicBezTo>
                    <a:pt x="5318" y="108"/>
                    <a:pt x="4804" y="128"/>
                    <a:pt x="4300" y="128"/>
                  </a:cubicBezTo>
                  <a:cubicBezTo>
                    <a:pt x="3996" y="128"/>
                    <a:pt x="3695" y="121"/>
                    <a:pt x="3409" y="121"/>
                  </a:cubicBezTo>
                  <a:cubicBezTo>
                    <a:pt x="3280" y="121"/>
                    <a:pt x="3154" y="122"/>
                    <a:pt x="3033" y="126"/>
                  </a:cubicBezTo>
                  <a:cubicBezTo>
                    <a:pt x="2800" y="135"/>
                    <a:pt x="2553" y="155"/>
                    <a:pt x="2309" y="155"/>
                  </a:cubicBezTo>
                  <a:cubicBezTo>
                    <a:pt x="2188" y="155"/>
                    <a:pt x="2068" y="150"/>
                    <a:pt x="1950" y="137"/>
                  </a:cubicBezTo>
                  <a:cubicBezTo>
                    <a:pt x="1404" y="5326"/>
                    <a:pt x="394" y="10486"/>
                    <a:pt x="1" y="15685"/>
                  </a:cubicBezTo>
                  <a:cubicBezTo>
                    <a:pt x="975" y="18211"/>
                    <a:pt x="2023" y="20694"/>
                    <a:pt x="3142" y="23134"/>
                  </a:cubicBezTo>
                  <a:cubicBezTo>
                    <a:pt x="3166" y="23163"/>
                    <a:pt x="3185" y="23194"/>
                    <a:pt x="3200" y="23228"/>
                  </a:cubicBezTo>
                  <a:cubicBezTo>
                    <a:pt x="4847" y="19643"/>
                    <a:pt x="6341" y="15961"/>
                    <a:pt x="7664" y="12204"/>
                  </a:cubicBezTo>
                  <a:cubicBezTo>
                    <a:pt x="6631" y="8253"/>
                    <a:pt x="6191" y="4059"/>
                    <a:pt x="5789"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8"/>
            <p:cNvSpPr/>
            <p:nvPr/>
          </p:nvSpPr>
          <p:spPr>
            <a:xfrm>
              <a:off x="2647525" y="3072775"/>
              <a:ext cx="1060025" cy="1844525"/>
            </a:xfrm>
            <a:custGeom>
              <a:avLst/>
              <a:gdLst/>
              <a:ahLst/>
              <a:cxnLst/>
              <a:rect l="l" t="t" r="r" b="b"/>
              <a:pathLst>
                <a:path w="42401" h="73781" extrusionOk="0">
                  <a:moveTo>
                    <a:pt x="25314" y="0"/>
                  </a:moveTo>
                  <a:cubicBezTo>
                    <a:pt x="21324" y="3400"/>
                    <a:pt x="17193" y="6660"/>
                    <a:pt x="13083" y="9852"/>
                  </a:cubicBezTo>
                  <a:cubicBezTo>
                    <a:pt x="10191" y="12097"/>
                    <a:pt x="7112" y="14077"/>
                    <a:pt x="6201" y="17857"/>
                  </a:cubicBezTo>
                  <a:cubicBezTo>
                    <a:pt x="5529" y="20648"/>
                    <a:pt x="5598" y="23549"/>
                    <a:pt x="5129" y="26375"/>
                  </a:cubicBezTo>
                  <a:cubicBezTo>
                    <a:pt x="4195" y="32020"/>
                    <a:pt x="4243" y="37875"/>
                    <a:pt x="3388" y="43557"/>
                  </a:cubicBezTo>
                  <a:cubicBezTo>
                    <a:pt x="2170" y="51635"/>
                    <a:pt x="0" y="59043"/>
                    <a:pt x="699" y="67330"/>
                  </a:cubicBezTo>
                  <a:cubicBezTo>
                    <a:pt x="937" y="70149"/>
                    <a:pt x="2692" y="71692"/>
                    <a:pt x="5301" y="72471"/>
                  </a:cubicBezTo>
                  <a:cubicBezTo>
                    <a:pt x="7648" y="73176"/>
                    <a:pt x="10137" y="73374"/>
                    <a:pt x="12580" y="73543"/>
                  </a:cubicBezTo>
                  <a:cubicBezTo>
                    <a:pt x="13015" y="66056"/>
                    <a:pt x="13981" y="58571"/>
                    <a:pt x="14762" y="51116"/>
                  </a:cubicBezTo>
                  <a:cubicBezTo>
                    <a:pt x="15547" y="43635"/>
                    <a:pt x="16511" y="36176"/>
                    <a:pt x="17250" y="28690"/>
                  </a:cubicBezTo>
                  <a:cubicBezTo>
                    <a:pt x="17269" y="28510"/>
                    <a:pt x="17421" y="28417"/>
                    <a:pt x="17564" y="28417"/>
                  </a:cubicBezTo>
                  <a:cubicBezTo>
                    <a:pt x="17705" y="28417"/>
                    <a:pt x="17837" y="28507"/>
                    <a:pt x="17823" y="28690"/>
                  </a:cubicBezTo>
                  <a:cubicBezTo>
                    <a:pt x="17282" y="36161"/>
                    <a:pt x="16968" y="43643"/>
                    <a:pt x="16473" y="51116"/>
                  </a:cubicBezTo>
                  <a:cubicBezTo>
                    <a:pt x="15981" y="58582"/>
                    <a:pt x="15659" y="66104"/>
                    <a:pt x="14818" y="73539"/>
                  </a:cubicBezTo>
                  <a:cubicBezTo>
                    <a:pt x="14811" y="73588"/>
                    <a:pt x="14801" y="73636"/>
                    <a:pt x="14788" y="73681"/>
                  </a:cubicBezTo>
                  <a:cubicBezTo>
                    <a:pt x="16324" y="73756"/>
                    <a:pt x="17860" y="73781"/>
                    <a:pt x="19397" y="73781"/>
                  </a:cubicBezTo>
                  <a:cubicBezTo>
                    <a:pt x="20423" y="73781"/>
                    <a:pt x="21449" y="73770"/>
                    <a:pt x="22474" y="73754"/>
                  </a:cubicBezTo>
                  <a:cubicBezTo>
                    <a:pt x="26551" y="73693"/>
                    <a:pt x="30620" y="73460"/>
                    <a:pt x="34695" y="73358"/>
                  </a:cubicBezTo>
                  <a:cubicBezTo>
                    <a:pt x="35815" y="73332"/>
                    <a:pt x="36934" y="73320"/>
                    <a:pt x="38053" y="73320"/>
                  </a:cubicBezTo>
                  <a:cubicBezTo>
                    <a:pt x="39060" y="73320"/>
                    <a:pt x="40066" y="73329"/>
                    <a:pt x="41072" y="73347"/>
                  </a:cubicBezTo>
                  <a:cubicBezTo>
                    <a:pt x="40582" y="67572"/>
                    <a:pt x="41394" y="61591"/>
                    <a:pt x="41812" y="55844"/>
                  </a:cubicBezTo>
                  <a:cubicBezTo>
                    <a:pt x="42031" y="52815"/>
                    <a:pt x="42264" y="49785"/>
                    <a:pt x="42340" y="46744"/>
                  </a:cubicBezTo>
                  <a:cubicBezTo>
                    <a:pt x="42401" y="44264"/>
                    <a:pt x="42262" y="41800"/>
                    <a:pt x="42134" y="39330"/>
                  </a:cubicBezTo>
                  <a:cubicBezTo>
                    <a:pt x="42006" y="39274"/>
                    <a:pt x="41889" y="39169"/>
                    <a:pt x="41805" y="39000"/>
                  </a:cubicBezTo>
                  <a:cubicBezTo>
                    <a:pt x="41762" y="38917"/>
                    <a:pt x="41723" y="38831"/>
                    <a:pt x="41680" y="38746"/>
                  </a:cubicBezTo>
                  <a:cubicBezTo>
                    <a:pt x="41666" y="38729"/>
                    <a:pt x="41653" y="38718"/>
                    <a:pt x="41640" y="38703"/>
                  </a:cubicBezTo>
                  <a:cubicBezTo>
                    <a:pt x="39489" y="36029"/>
                    <a:pt x="37634" y="33165"/>
                    <a:pt x="35393" y="30551"/>
                  </a:cubicBezTo>
                  <a:cubicBezTo>
                    <a:pt x="33202" y="27996"/>
                    <a:pt x="30911" y="25512"/>
                    <a:pt x="28401" y="23264"/>
                  </a:cubicBezTo>
                  <a:cubicBezTo>
                    <a:pt x="27059" y="22064"/>
                    <a:pt x="25613" y="21036"/>
                    <a:pt x="24151" y="19994"/>
                  </a:cubicBezTo>
                  <a:cubicBezTo>
                    <a:pt x="23280" y="19372"/>
                    <a:pt x="22297" y="18477"/>
                    <a:pt x="22345" y="17291"/>
                  </a:cubicBezTo>
                  <a:cubicBezTo>
                    <a:pt x="22401" y="15818"/>
                    <a:pt x="24263" y="14452"/>
                    <a:pt x="25187" y="13496"/>
                  </a:cubicBezTo>
                  <a:cubicBezTo>
                    <a:pt x="26125" y="12529"/>
                    <a:pt x="27049" y="11507"/>
                    <a:pt x="28053" y="10599"/>
                  </a:cubicBezTo>
                  <a:cubicBezTo>
                    <a:pt x="26099" y="9992"/>
                    <a:pt x="24046" y="9587"/>
                    <a:pt x="22053" y="9198"/>
                  </a:cubicBezTo>
                  <a:cubicBezTo>
                    <a:pt x="19939" y="8786"/>
                    <a:pt x="20449" y="7521"/>
                    <a:pt x="21405" y="5995"/>
                  </a:cubicBezTo>
                  <a:cubicBezTo>
                    <a:pt x="22659" y="3994"/>
                    <a:pt x="23959" y="1977"/>
                    <a:pt x="253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8"/>
            <p:cNvSpPr/>
            <p:nvPr/>
          </p:nvSpPr>
          <p:spPr>
            <a:xfrm>
              <a:off x="3496500" y="3249200"/>
              <a:ext cx="166225" cy="496050"/>
            </a:xfrm>
            <a:custGeom>
              <a:avLst/>
              <a:gdLst/>
              <a:ahLst/>
              <a:cxnLst/>
              <a:rect l="l" t="t" r="r" b="b"/>
              <a:pathLst>
                <a:path w="6649" h="19842" extrusionOk="0">
                  <a:moveTo>
                    <a:pt x="3837" y="0"/>
                  </a:moveTo>
                  <a:cubicBezTo>
                    <a:pt x="2462" y="1238"/>
                    <a:pt x="1189" y="2574"/>
                    <a:pt x="1" y="3992"/>
                  </a:cubicBezTo>
                  <a:cubicBezTo>
                    <a:pt x="1118" y="9365"/>
                    <a:pt x="2628" y="14671"/>
                    <a:pt x="4466" y="19842"/>
                  </a:cubicBezTo>
                  <a:cubicBezTo>
                    <a:pt x="4705" y="18256"/>
                    <a:pt x="4997" y="16675"/>
                    <a:pt x="5259" y="15095"/>
                  </a:cubicBezTo>
                  <a:cubicBezTo>
                    <a:pt x="5706" y="12397"/>
                    <a:pt x="6124" y="9695"/>
                    <a:pt x="6649" y="7008"/>
                  </a:cubicBezTo>
                  <a:cubicBezTo>
                    <a:pt x="6134" y="6475"/>
                    <a:pt x="5816" y="5425"/>
                    <a:pt x="5540" y="4796"/>
                  </a:cubicBezTo>
                  <a:cubicBezTo>
                    <a:pt x="4857" y="3233"/>
                    <a:pt x="4298" y="1636"/>
                    <a:pt x="3837"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8"/>
            <p:cNvSpPr/>
            <p:nvPr/>
          </p:nvSpPr>
          <p:spPr>
            <a:xfrm>
              <a:off x="3446025" y="2982375"/>
              <a:ext cx="211500" cy="329775"/>
            </a:xfrm>
            <a:custGeom>
              <a:avLst/>
              <a:gdLst/>
              <a:ahLst/>
              <a:cxnLst/>
              <a:rect l="l" t="t" r="r" b="b"/>
              <a:pathLst>
                <a:path w="8460" h="13191" extrusionOk="0">
                  <a:moveTo>
                    <a:pt x="0" y="0"/>
                  </a:moveTo>
                  <a:lnTo>
                    <a:pt x="0" y="0"/>
                  </a:lnTo>
                  <a:cubicBezTo>
                    <a:pt x="292" y="4410"/>
                    <a:pt x="876" y="8822"/>
                    <a:pt x="1725" y="13191"/>
                  </a:cubicBezTo>
                  <a:cubicBezTo>
                    <a:pt x="2983" y="11537"/>
                    <a:pt x="4352" y="9971"/>
                    <a:pt x="5866" y="8548"/>
                  </a:cubicBezTo>
                  <a:cubicBezTo>
                    <a:pt x="6541" y="7914"/>
                    <a:pt x="7460" y="6930"/>
                    <a:pt x="8460" y="6209"/>
                  </a:cubicBezTo>
                  <a:cubicBezTo>
                    <a:pt x="4765" y="5264"/>
                    <a:pt x="1980" y="3027"/>
                    <a:pt x="0"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8"/>
            <p:cNvSpPr/>
            <p:nvPr/>
          </p:nvSpPr>
          <p:spPr>
            <a:xfrm>
              <a:off x="3200250" y="2944800"/>
              <a:ext cx="404825" cy="907100"/>
            </a:xfrm>
            <a:custGeom>
              <a:avLst/>
              <a:gdLst/>
              <a:ahLst/>
              <a:cxnLst/>
              <a:rect l="l" t="t" r="r" b="b"/>
              <a:pathLst>
                <a:path w="16193" h="36284" extrusionOk="0">
                  <a:moveTo>
                    <a:pt x="8952" y="1"/>
                  </a:moveTo>
                  <a:cubicBezTo>
                    <a:pt x="8687" y="247"/>
                    <a:pt x="8419" y="489"/>
                    <a:pt x="8154" y="734"/>
                  </a:cubicBezTo>
                  <a:cubicBezTo>
                    <a:pt x="6426" y="3786"/>
                    <a:pt x="4422" y="6697"/>
                    <a:pt x="2496" y="9617"/>
                  </a:cubicBezTo>
                  <a:cubicBezTo>
                    <a:pt x="1913" y="10501"/>
                    <a:pt x="1321" y="11379"/>
                    <a:pt x="702" y="12243"/>
                  </a:cubicBezTo>
                  <a:cubicBezTo>
                    <a:pt x="597" y="12387"/>
                    <a:pt x="492" y="12529"/>
                    <a:pt x="388" y="12671"/>
                  </a:cubicBezTo>
                  <a:cubicBezTo>
                    <a:pt x="114" y="12960"/>
                    <a:pt x="1" y="13106"/>
                    <a:pt x="48" y="13106"/>
                  </a:cubicBezTo>
                  <a:cubicBezTo>
                    <a:pt x="68" y="13106"/>
                    <a:pt x="117" y="13080"/>
                    <a:pt x="195" y="13027"/>
                  </a:cubicBezTo>
                  <a:cubicBezTo>
                    <a:pt x="259" y="13086"/>
                    <a:pt x="1302" y="13238"/>
                    <a:pt x="1532" y="13306"/>
                  </a:cubicBezTo>
                  <a:cubicBezTo>
                    <a:pt x="3466" y="13844"/>
                    <a:pt x="5496" y="14415"/>
                    <a:pt x="7492" y="14656"/>
                  </a:cubicBezTo>
                  <a:cubicBezTo>
                    <a:pt x="8030" y="14717"/>
                    <a:pt x="8513" y="15275"/>
                    <a:pt x="8159" y="15816"/>
                  </a:cubicBezTo>
                  <a:cubicBezTo>
                    <a:pt x="7238" y="17230"/>
                    <a:pt x="6006" y="18444"/>
                    <a:pt x="4877" y="19690"/>
                  </a:cubicBezTo>
                  <a:cubicBezTo>
                    <a:pt x="4304" y="20324"/>
                    <a:pt x="3720" y="20946"/>
                    <a:pt x="3136" y="21567"/>
                  </a:cubicBezTo>
                  <a:cubicBezTo>
                    <a:pt x="2370" y="22382"/>
                    <a:pt x="1794" y="23037"/>
                    <a:pt x="2821" y="23954"/>
                  </a:cubicBezTo>
                  <a:cubicBezTo>
                    <a:pt x="4937" y="25848"/>
                    <a:pt x="7396" y="27383"/>
                    <a:pt x="9552" y="29245"/>
                  </a:cubicBezTo>
                  <a:cubicBezTo>
                    <a:pt x="11824" y="31211"/>
                    <a:pt x="13924" y="33347"/>
                    <a:pt x="15761" y="35725"/>
                  </a:cubicBezTo>
                  <a:cubicBezTo>
                    <a:pt x="15903" y="35910"/>
                    <a:pt x="16048" y="36096"/>
                    <a:pt x="16193" y="36284"/>
                  </a:cubicBezTo>
                  <a:cubicBezTo>
                    <a:pt x="16172" y="36225"/>
                    <a:pt x="16150" y="36166"/>
                    <a:pt x="16126" y="36108"/>
                  </a:cubicBezTo>
                  <a:cubicBezTo>
                    <a:pt x="15997" y="35996"/>
                    <a:pt x="15909" y="35829"/>
                    <a:pt x="15909" y="35606"/>
                  </a:cubicBezTo>
                  <a:cubicBezTo>
                    <a:pt x="15909" y="35585"/>
                    <a:pt x="15909" y="35563"/>
                    <a:pt x="15911" y="35542"/>
                  </a:cubicBezTo>
                  <a:cubicBezTo>
                    <a:pt x="11575" y="24278"/>
                    <a:pt x="9416" y="12412"/>
                    <a:pt x="9062" y="212"/>
                  </a:cubicBezTo>
                  <a:cubicBezTo>
                    <a:pt x="9025" y="143"/>
                    <a:pt x="8989" y="70"/>
                    <a:pt x="89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8"/>
            <p:cNvSpPr/>
            <p:nvPr/>
          </p:nvSpPr>
          <p:spPr>
            <a:xfrm>
              <a:off x="1877075" y="2516400"/>
              <a:ext cx="475300" cy="1355475"/>
            </a:xfrm>
            <a:custGeom>
              <a:avLst/>
              <a:gdLst/>
              <a:ahLst/>
              <a:cxnLst/>
              <a:rect l="l" t="t" r="r" b="b"/>
              <a:pathLst>
                <a:path w="19012" h="54219" extrusionOk="0">
                  <a:moveTo>
                    <a:pt x="18470" y="1"/>
                  </a:moveTo>
                  <a:cubicBezTo>
                    <a:pt x="12440" y="2066"/>
                    <a:pt x="6222" y="3560"/>
                    <a:pt x="0" y="4927"/>
                  </a:cubicBezTo>
                  <a:cubicBezTo>
                    <a:pt x="2197" y="12428"/>
                    <a:pt x="4423" y="19928"/>
                    <a:pt x="6405" y="27487"/>
                  </a:cubicBezTo>
                  <a:cubicBezTo>
                    <a:pt x="7445" y="31449"/>
                    <a:pt x="8411" y="35426"/>
                    <a:pt x="9206" y="39445"/>
                  </a:cubicBezTo>
                  <a:cubicBezTo>
                    <a:pt x="9978" y="43347"/>
                    <a:pt x="10466" y="47305"/>
                    <a:pt x="11339" y="51186"/>
                  </a:cubicBezTo>
                  <a:cubicBezTo>
                    <a:pt x="11367" y="51304"/>
                    <a:pt x="11360" y="51427"/>
                    <a:pt x="11320" y="51542"/>
                  </a:cubicBezTo>
                  <a:cubicBezTo>
                    <a:pt x="12119" y="51752"/>
                    <a:pt x="12831" y="52145"/>
                    <a:pt x="13311" y="52909"/>
                  </a:cubicBezTo>
                  <a:cubicBezTo>
                    <a:pt x="13560" y="53302"/>
                    <a:pt x="13745" y="53746"/>
                    <a:pt x="13879" y="54219"/>
                  </a:cubicBezTo>
                  <a:lnTo>
                    <a:pt x="14468" y="54076"/>
                  </a:lnTo>
                  <a:cubicBezTo>
                    <a:pt x="14063" y="52742"/>
                    <a:pt x="14090" y="51274"/>
                    <a:pt x="14679" y="49713"/>
                  </a:cubicBezTo>
                  <a:cubicBezTo>
                    <a:pt x="15239" y="48231"/>
                    <a:pt x="16148" y="46855"/>
                    <a:pt x="17315" y="45796"/>
                  </a:cubicBezTo>
                  <a:cubicBezTo>
                    <a:pt x="17323" y="45785"/>
                    <a:pt x="17328" y="45775"/>
                    <a:pt x="17337" y="45763"/>
                  </a:cubicBezTo>
                  <a:cubicBezTo>
                    <a:pt x="17662" y="45346"/>
                    <a:pt x="18040" y="44974"/>
                    <a:pt x="18462" y="44654"/>
                  </a:cubicBezTo>
                  <a:cubicBezTo>
                    <a:pt x="18449" y="43798"/>
                    <a:pt x="18443" y="42938"/>
                    <a:pt x="18441" y="42078"/>
                  </a:cubicBezTo>
                  <a:cubicBezTo>
                    <a:pt x="18070" y="42152"/>
                    <a:pt x="17692" y="42190"/>
                    <a:pt x="17312" y="42190"/>
                  </a:cubicBezTo>
                  <a:cubicBezTo>
                    <a:pt x="16176" y="42190"/>
                    <a:pt x="15011" y="41851"/>
                    <a:pt x="13897" y="41109"/>
                  </a:cubicBezTo>
                  <a:cubicBezTo>
                    <a:pt x="10814" y="39054"/>
                    <a:pt x="9162" y="35919"/>
                    <a:pt x="10528" y="32300"/>
                  </a:cubicBezTo>
                  <a:cubicBezTo>
                    <a:pt x="11088" y="30819"/>
                    <a:pt x="11996" y="29443"/>
                    <a:pt x="13164" y="28387"/>
                  </a:cubicBezTo>
                  <a:cubicBezTo>
                    <a:pt x="13170" y="28374"/>
                    <a:pt x="13177" y="28364"/>
                    <a:pt x="13184" y="28352"/>
                  </a:cubicBezTo>
                  <a:cubicBezTo>
                    <a:pt x="14379" y="26817"/>
                    <a:pt x="16070" y="26099"/>
                    <a:pt x="17777" y="26099"/>
                  </a:cubicBezTo>
                  <a:cubicBezTo>
                    <a:pt x="18072" y="26099"/>
                    <a:pt x="18367" y="26121"/>
                    <a:pt x="18660" y="26163"/>
                  </a:cubicBezTo>
                  <a:cubicBezTo>
                    <a:pt x="18730" y="23717"/>
                    <a:pt x="18819" y="21275"/>
                    <a:pt x="18890" y="18829"/>
                  </a:cubicBezTo>
                  <a:lnTo>
                    <a:pt x="18890" y="18829"/>
                  </a:lnTo>
                  <a:cubicBezTo>
                    <a:pt x="18692" y="19248"/>
                    <a:pt x="18464" y="19650"/>
                    <a:pt x="18208" y="20035"/>
                  </a:cubicBezTo>
                  <a:cubicBezTo>
                    <a:pt x="16845" y="22077"/>
                    <a:pt x="14794" y="23308"/>
                    <a:pt x="12633" y="23308"/>
                  </a:cubicBezTo>
                  <a:cubicBezTo>
                    <a:pt x="11494" y="23308"/>
                    <a:pt x="10325" y="22966"/>
                    <a:pt x="9210" y="22223"/>
                  </a:cubicBezTo>
                  <a:cubicBezTo>
                    <a:pt x="6126" y="20168"/>
                    <a:pt x="4474" y="17034"/>
                    <a:pt x="5839" y="13415"/>
                  </a:cubicBezTo>
                  <a:cubicBezTo>
                    <a:pt x="6400" y="11934"/>
                    <a:pt x="7308" y="10556"/>
                    <a:pt x="8475" y="9501"/>
                  </a:cubicBezTo>
                  <a:cubicBezTo>
                    <a:pt x="8482" y="9489"/>
                    <a:pt x="8490" y="9478"/>
                    <a:pt x="8497" y="9467"/>
                  </a:cubicBezTo>
                  <a:cubicBezTo>
                    <a:pt x="9694" y="7930"/>
                    <a:pt x="11386" y="7208"/>
                    <a:pt x="13096" y="7208"/>
                  </a:cubicBezTo>
                  <a:cubicBezTo>
                    <a:pt x="14955" y="7208"/>
                    <a:pt x="16834" y="8061"/>
                    <a:pt x="18116" y="9643"/>
                  </a:cubicBezTo>
                  <a:cubicBezTo>
                    <a:pt x="18466" y="10077"/>
                    <a:pt x="18765" y="10547"/>
                    <a:pt x="19012" y="11048"/>
                  </a:cubicBezTo>
                  <a:cubicBezTo>
                    <a:pt x="18984" y="7356"/>
                    <a:pt x="18692" y="3682"/>
                    <a:pt x="18470"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8"/>
            <p:cNvSpPr/>
            <p:nvPr/>
          </p:nvSpPr>
          <p:spPr>
            <a:xfrm>
              <a:off x="2259050" y="3668675"/>
              <a:ext cx="83825" cy="271175"/>
            </a:xfrm>
            <a:custGeom>
              <a:avLst/>
              <a:gdLst/>
              <a:ahLst/>
              <a:cxnLst/>
              <a:rect l="l" t="t" r="r" b="b"/>
              <a:pathLst>
                <a:path w="3353" h="10847" extrusionOk="0">
                  <a:moveTo>
                    <a:pt x="3205" y="1"/>
                  </a:moveTo>
                  <a:cubicBezTo>
                    <a:pt x="3073" y="110"/>
                    <a:pt x="2947" y="229"/>
                    <a:pt x="2824" y="354"/>
                  </a:cubicBezTo>
                  <a:cubicBezTo>
                    <a:pt x="2767" y="416"/>
                    <a:pt x="2695" y="464"/>
                    <a:pt x="2615" y="493"/>
                  </a:cubicBezTo>
                  <a:cubicBezTo>
                    <a:pt x="1047" y="1993"/>
                    <a:pt x="1" y="4112"/>
                    <a:pt x="70" y="6166"/>
                  </a:cubicBezTo>
                  <a:cubicBezTo>
                    <a:pt x="130" y="7962"/>
                    <a:pt x="1566" y="9792"/>
                    <a:pt x="3350" y="10847"/>
                  </a:cubicBezTo>
                  <a:cubicBezTo>
                    <a:pt x="3352" y="10629"/>
                    <a:pt x="3350" y="10412"/>
                    <a:pt x="3350" y="10193"/>
                  </a:cubicBezTo>
                  <a:cubicBezTo>
                    <a:pt x="1460" y="9063"/>
                    <a:pt x="287" y="6823"/>
                    <a:pt x="948" y="4586"/>
                  </a:cubicBezTo>
                  <a:cubicBezTo>
                    <a:pt x="1332" y="3284"/>
                    <a:pt x="2160" y="2167"/>
                    <a:pt x="3228" y="1409"/>
                  </a:cubicBezTo>
                  <a:cubicBezTo>
                    <a:pt x="3221" y="937"/>
                    <a:pt x="3213" y="470"/>
                    <a:pt x="32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8"/>
            <p:cNvSpPr/>
            <p:nvPr/>
          </p:nvSpPr>
          <p:spPr>
            <a:xfrm>
              <a:off x="2328775" y="3869125"/>
              <a:ext cx="13950" cy="17475"/>
            </a:xfrm>
            <a:custGeom>
              <a:avLst/>
              <a:gdLst/>
              <a:ahLst/>
              <a:cxnLst/>
              <a:rect l="l" t="t" r="r" b="b"/>
              <a:pathLst>
                <a:path w="558" h="699" extrusionOk="0">
                  <a:moveTo>
                    <a:pt x="551" y="0"/>
                  </a:moveTo>
                  <a:cubicBezTo>
                    <a:pt x="368" y="46"/>
                    <a:pt x="185" y="94"/>
                    <a:pt x="0" y="139"/>
                  </a:cubicBezTo>
                  <a:cubicBezTo>
                    <a:pt x="168" y="341"/>
                    <a:pt x="355" y="529"/>
                    <a:pt x="558" y="698"/>
                  </a:cubicBezTo>
                  <a:cubicBezTo>
                    <a:pt x="558" y="465"/>
                    <a:pt x="551" y="232"/>
                    <a:pt x="551" y="0"/>
                  </a:cubicBezTo>
                  <a:close/>
                </a:path>
              </a:pathLst>
            </a:custGeom>
            <a:solidFill>
              <a:srgbClr val="F05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8"/>
            <p:cNvSpPr/>
            <p:nvPr/>
          </p:nvSpPr>
          <p:spPr>
            <a:xfrm>
              <a:off x="2155225" y="3205150"/>
              <a:ext cx="187350" cy="322100"/>
            </a:xfrm>
            <a:custGeom>
              <a:avLst/>
              <a:gdLst/>
              <a:ahLst/>
              <a:cxnLst/>
              <a:rect l="l" t="t" r="r" b="b"/>
              <a:pathLst>
                <a:path w="7494" h="12884" extrusionOk="0">
                  <a:moveTo>
                    <a:pt x="6266" y="1"/>
                  </a:moveTo>
                  <a:cubicBezTo>
                    <a:pt x="5036" y="1"/>
                    <a:pt x="3809" y="455"/>
                    <a:pt x="2825" y="1483"/>
                  </a:cubicBezTo>
                  <a:cubicBezTo>
                    <a:pt x="2767" y="1545"/>
                    <a:pt x="2696" y="1593"/>
                    <a:pt x="2615" y="1622"/>
                  </a:cubicBezTo>
                  <a:cubicBezTo>
                    <a:pt x="1047" y="3123"/>
                    <a:pt x="1" y="5241"/>
                    <a:pt x="70" y="7296"/>
                  </a:cubicBezTo>
                  <a:cubicBezTo>
                    <a:pt x="162" y="10052"/>
                    <a:pt x="3489" y="12883"/>
                    <a:pt x="6351" y="12883"/>
                  </a:cubicBezTo>
                  <a:cubicBezTo>
                    <a:pt x="6680" y="12883"/>
                    <a:pt x="7002" y="12846"/>
                    <a:pt x="7314" y="12766"/>
                  </a:cubicBezTo>
                  <a:lnTo>
                    <a:pt x="7314" y="12683"/>
                  </a:lnTo>
                  <a:cubicBezTo>
                    <a:pt x="7316" y="12425"/>
                    <a:pt x="7321" y="12166"/>
                    <a:pt x="7321" y="11909"/>
                  </a:cubicBezTo>
                  <a:lnTo>
                    <a:pt x="7321" y="11909"/>
                  </a:lnTo>
                  <a:cubicBezTo>
                    <a:pt x="6900" y="12025"/>
                    <a:pt x="6465" y="12084"/>
                    <a:pt x="6028" y="12084"/>
                  </a:cubicBezTo>
                  <a:cubicBezTo>
                    <a:pt x="5992" y="12084"/>
                    <a:pt x="5956" y="12083"/>
                    <a:pt x="5921" y="12082"/>
                  </a:cubicBezTo>
                  <a:cubicBezTo>
                    <a:pt x="2703" y="12005"/>
                    <a:pt x="23" y="8855"/>
                    <a:pt x="950" y="5716"/>
                  </a:cubicBezTo>
                  <a:cubicBezTo>
                    <a:pt x="1648" y="3347"/>
                    <a:pt x="3805" y="1580"/>
                    <a:pt x="6235" y="1494"/>
                  </a:cubicBezTo>
                  <a:cubicBezTo>
                    <a:pt x="6415" y="1473"/>
                    <a:pt x="6595" y="1463"/>
                    <a:pt x="6776" y="1463"/>
                  </a:cubicBezTo>
                  <a:cubicBezTo>
                    <a:pt x="7005" y="1463"/>
                    <a:pt x="7234" y="1479"/>
                    <a:pt x="7461" y="1512"/>
                  </a:cubicBezTo>
                  <a:cubicBezTo>
                    <a:pt x="7473" y="1057"/>
                    <a:pt x="7483" y="605"/>
                    <a:pt x="7493" y="149"/>
                  </a:cubicBezTo>
                  <a:cubicBezTo>
                    <a:pt x="7090" y="52"/>
                    <a:pt x="6678" y="1"/>
                    <a:pt x="6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8"/>
            <p:cNvSpPr/>
            <p:nvPr/>
          </p:nvSpPr>
          <p:spPr>
            <a:xfrm>
              <a:off x="2307325" y="3818500"/>
              <a:ext cx="35050" cy="41725"/>
            </a:xfrm>
            <a:custGeom>
              <a:avLst/>
              <a:gdLst/>
              <a:ahLst/>
              <a:cxnLst/>
              <a:rect l="l" t="t" r="r" b="b"/>
              <a:pathLst>
                <a:path w="1402" h="1669" extrusionOk="0">
                  <a:moveTo>
                    <a:pt x="1383" y="0"/>
                  </a:moveTo>
                  <a:lnTo>
                    <a:pt x="1" y="434"/>
                  </a:lnTo>
                  <a:cubicBezTo>
                    <a:pt x="100" y="871"/>
                    <a:pt x="271" y="1288"/>
                    <a:pt x="505" y="1668"/>
                  </a:cubicBezTo>
                  <a:cubicBezTo>
                    <a:pt x="805" y="1577"/>
                    <a:pt x="1104" y="1487"/>
                    <a:pt x="1402" y="1393"/>
                  </a:cubicBezTo>
                  <a:cubicBezTo>
                    <a:pt x="1396" y="929"/>
                    <a:pt x="1391" y="465"/>
                    <a:pt x="1383"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8"/>
            <p:cNvSpPr/>
            <p:nvPr/>
          </p:nvSpPr>
          <p:spPr>
            <a:xfrm>
              <a:off x="2304750" y="3729875"/>
              <a:ext cx="36900" cy="85550"/>
            </a:xfrm>
            <a:custGeom>
              <a:avLst/>
              <a:gdLst/>
              <a:ahLst/>
              <a:cxnLst/>
              <a:rect l="l" t="t" r="r" b="b"/>
              <a:pathLst>
                <a:path w="1476" h="3422" extrusionOk="0">
                  <a:moveTo>
                    <a:pt x="1422" y="1"/>
                  </a:moveTo>
                  <a:cubicBezTo>
                    <a:pt x="792" y="649"/>
                    <a:pt x="329" y="1455"/>
                    <a:pt x="117" y="2336"/>
                  </a:cubicBezTo>
                  <a:cubicBezTo>
                    <a:pt x="31" y="2692"/>
                    <a:pt x="1" y="3058"/>
                    <a:pt x="26" y="3421"/>
                  </a:cubicBezTo>
                  <a:cubicBezTo>
                    <a:pt x="505" y="3242"/>
                    <a:pt x="994" y="3071"/>
                    <a:pt x="1476" y="2896"/>
                  </a:cubicBezTo>
                  <a:cubicBezTo>
                    <a:pt x="1459" y="1932"/>
                    <a:pt x="1441" y="965"/>
                    <a:pt x="1422"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8"/>
            <p:cNvSpPr/>
            <p:nvPr/>
          </p:nvSpPr>
          <p:spPr>
            <a:xfrm>
              <a:off x="2200975" y="3263775"/>
              <a:ext cx="140325" cy="116325"/>
            </a:xfrm>
            <a:custGeom>
              <a:avLst/>
              <a:gdLst/>
              <a:ahLst/>
              <a:cxnLst/>
              <a:rect l="l" t="t" r="r" b="b"/>
              <a:pathLst>
                <a:path w="5613" h="4653" extrusionOk="0">
                  <a:moveTo>
                    <a:pt x="4140" y="0"/>
                  </a:moveTo>
                  <a:cubicBezTo>
                    <a:pt x="3464" y="0"/>
                    <a:pt x="2812" y="159"/>
                    <a:pt x="2268" y="520"/>
                  </a:cubicBezTo>
                  <a:cubicBezTo>
                    <a:pt x="1207" y="1225"/>
                    <a:pt x="413" y="2328"/>
                    <a:pt x="116" y="3569"/>
                  </a:cubicBezTo>
                  <a:cubicBezTo>
                    <a:pt x="30" y="3923"/>
                    <a:pt x="0" y="4289"/>
                    <a:pt x="25" y="4653"/>
                  </a:cubicBezTo>
                  <a:cubicBezTo>
                    <a:pt x="1857" y="3968"/>
                    <a:pt x="3709" y="3320"/>
                    <a:pt x="5576" y="2724"/>
                  </a:cubicBezTo>
                  <a:cubicBezTo>
                    <a:pt x="5587" y="1894"/>
                    <a:pt x="5600" y="1067"/>
                    <a:pt x="5613" y="236"/>
                  </a:cubicBezTo>
                  <a:cubicBezTo>
                    <a:pt x="5131" y="84"/>
                    <a:pt x="4629" y="0"/>
                    <a:pt x="4140"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8"/>
            <p:cNvSpPr/>
            <p:nvPr/>
          </p:nvSpPr>
          <p:spPr>
            <a:xfrm>
              <a:off x="2203550" y="3351025"/>
              <a:ext cx="136475" cy="73900"/>
            </a:xfrm>
            <a:custGeom>
              <a:avLst/>
              <a:gdLst/>
              <a:ahLst/>
              <a:cxnLst/>
              <a:rect l="l" t="t" r="r" b="b"/>
              <a:pathLst>
                <a:path w="5459" h="2956" extrusionOk="0">
                  <a:moveTo>
                    <a:pt x="5459" y="1"/>
                  </a:moveTo>
                  <a:lnTo>
                    <a:pt x="5459" y="1"/>
                  </a:lnTo>
                  <a:cubicBezTo>
                    <a:pt x="3644" y="582"/>
                    <a:pt x="1822" y="1150"/>
                    <a:pt x="0" y="1721"/>
                  </a:cubicBezTo>
                  <a:cubicBezTo>
                    <a:pt x="98" y="2157"/>
                    <a:pt x="269" y="2574"/>
                    <a:pt x="503" y="2956"/>
                  </a:cubicBezTo>
                  <a:cubicBezTo>
                    <a:pt x="2167" y="2459"/>
                    <a:pt x="3801" y="1887"/>
                    <a:pt x="5438" y="1322"/>
                  </a:cubicBezTo>
                  <a:cubicBezTo>
                    <a:pt x="5443" y="881"/>
                    <a:pt x="5454" y="441"/>
                    <a:pt x="5459"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8"/>
            <p:cNvSpPr/>
            <p:nvPr/>
          </p:nvSpPr>
          <p:spPr>
            <a:xfrm>
              <a:off x="2224975" y="3405700"/>
              <a:ext cx="114350" cy="73875"/>
            </a:xfrm>
            <a:custGeom>
              <a:avLst/>
              <a:gdLst/>
              <a:ahLst/>
              <a:cxnLst/>
              <a:rect l="l" t="t" r="r" b="b"/>
              <a:pathLst>
                <a:path w="4574" h="2955" extrusionOk="0">
                  <a:moveTo>
                    <a:pt x="4573" y="0"/>
                  </a:moveTo>
                  <a:lnTo>
                    <a:pt x="4573" y="0"/>
                  </a:lnTo>
                  <a:cubicBezTo>
                    <a:pt x="3062" y="482"/>
                    <a:pt x="1524" y="886"/>
                    <a:pt x="1" y="1264"/>
                  </a:cubicBezTo>
                  <a:cubicBezTo>
                    <a:pt x="772" y="2207"/>
                    <a:pt x="1928" y="2860"/>
                    <a:pt x="3183" y="2946"/>
                  </a:cubicBezTo>
                  <a:cubicBezTo>
                    <a:pt x="3268" y="2952"/>
                    <a:pt x="3353" y="2955"/>
                    <a:pt x="3438" y="2955"/>
                  </a:cubicBezTo>
                  <a:cubicBezTo>
                    <a:pt x="3812" y="2955"/>
                    <a:pt x="4184" y="2901"/>
                    <a:pt x="4543" y="2794"/>
                  </a:cubicBezTo>
                  <a:cubicBezTo>
                    <a:pt x="4554" y="1862"/>
                    <a:pt x="4563" y="932"/>
                    <a:pt x="4573"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8"/>
            <p:cNvSpPr/>
            <p:nvPr/>
          </p:nvSpPr>
          <p:spPr>
            <a:xfrm>
              <a:off x="2224025" y="3868300"/>
              <a:ext cx="118225" cy="301950"/>
            </a:xfrm>
            <a:custGeom>
              <a:avLst/>
              <a:gdLst/>
              <a:ahLst/>
              <a:cxnLst/>
              <a:rect l="l" t="t" r="r" b="b"/>
              <a:pathLst>
                <a:path w="4729" h="12078" extrusionOk="0">
                  <a:moveTo>
                    <a:pt x="590" y="0"/>
                  </a:moveTo>
                  <a:lnTo>
                    <a:pt x="1" y="143"/>
                  </a:lnTo>
                  <a:cubicBezTo>
                    <a:pt x="410" y="1551"/>
                    <a:pt x="397" y="3207"/>
                    <a:pt x="475" y="4557"/>
                  </a:cubicBezTo>
                  <a:cubicBezTo>
                    <a:pt x="615" y="7029"/>
                    <a:pt x="461" y="9487"/>
                    <a:pt x="105" y="11935"/>
                  </a:cubicBezTo>
                  <a:cubicBezTo>
                    <a:pt x="1542" y="11981"/>
                    <a:pt x="2980" y="12029"/>
                    <a:pt x="4416" y="12077"/>
                  </a:cubicBezTo>
                  <a:cubicBezTo>
                    <a:pt x="4558" y="9647"/>
                    <a:pt x="4678" y="7223"/>
                    <a:pt x="4728" y="4780"/>
                  </a:cubicBezTo>
                  <a:cubicBezTo>
                    <a:pt x="4542" y="4677"/>
                    <a:pt x="4353" y="4568"/>
                    <a:pt x="4172" y="4445"/>
                  </a:cubicBezTo>
                  <a:cubicBezTo>
                    <a:pt x="2417" y="3278"/>
                    <a:pt x="1125" y="1758"/>
                    <a:pt x="590" y="0"/>
                  </a:cubicBezTo>
                  <a:close/>
                </a:path>
              </a:pathLst>
            </a:custGeom>
            <a:solidFill>
              <a:srgbClr val="E5F4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8"/>
            <p:cNvSpPr/>
            <p:nvPr/>
          </p:nvSpPr>
          <p:spPr>
            <a:xfrm>
              <a:off x="1080600" y="4195650"/>
              <a:ext cx="1255425" cy="1063075"/>
            </a:xfrm>
            <a:custGeom>
              <a:avLst/>
              <a:gdLst/>
              <a:ahLst/>
              <a:cxnLst/>
              <a:rect l="l" t="t" r="r" b="b"/>
              <a:pathLst>
                <a:path w="50217" h="42523" extrusionOk="0">
                  <a:moveTo>
                    <a:pt x="3538" y="11662"/>
                  </a:moveTo>
                  <a:cubicBezTo>
                    <a:pt x="3743" y="11662"/>
                    <a:pt x="3960" y="11910"/>
                    <a:pt x="3816" y="12114"/>
                  </a:cubicBezTo>
                  <a:lnTo>
                    <a:pt x="2915" y="13354"/>
                  </a:lnTo>
                  <a:cubicBezTo>
                    <a:pt x="2836" y="13464"/>
                    <a:pt x="2737" y="13509"/>
                    <a:pt x="2642" y="13509"/>
                  </a:cubicBezTo>
                  <a:cubicBezTo>
                    <a:pt x="2405" y="13509"/>
                    <a:pt x="2196" y="13224"/>
                    <a:pt x="2404" y="12961"/>
                  </a:cubicBezTo>
                  <a:lnTo>
                    <a:pt x="3352" y="11755"/>
                  </a:lnTo>
                  <a:cubicBezTo>
                    <a:pt x="3403" y="11690"/>
                    <a:pt x="3470" y="11662"/>
                    <a:pt x="3538" y="11662"/>
                  </a:cubicBezTo>
                  <a:close/>
                  <a:moveTo>
                    <a:pt x="3545" y="13948"/>
                  </a:moveTo>
                  <a:cubicBezTo>
                    <a:pt x="3745" y="13948"/>
                    <a:pt x="3947" y="14110"/>
                    <a:pt x="3874" y="14359"/>
                  </a:cubicBezTo>
                  <a:cubicBezTo>
                    <a:pt x="3697" y="14963"/>
                    <a:pt x="3359" y="15524"/>
                    <a:pt x="2872" y="15925"/>
                  </a:cubicBezTo>
                  <a:cubicBezTo>
                    <a:pt x="2800" y="15984"/>
                    <a:pt x="2722" y="16009"/>
                    <a:pt x="2646" y="16009"/>
                  </a:cubicBezTo>
                  <a:cubicBezTo>
                    <a:pt x="2367" y="16009"/>
                    <a:pt x="2124" y="15672"/>
                    <a:pt x="2387" y="15440"/>
                  </a:cubicBezTo>
                  <a:cubicBezTo>
                    <a:pt x="2781" y="15095"/>
                    <a:pt x="3077" y="14688"/>
                    <a:pt x="3232" y="14182"/>
                  </a:cubicBezTo>
                  <a:cubicBezTo>
                    <a:pt x="3282" y="14019"/>
                    <a:pt x="3413" y="13948"/>
                    <a:pt x="3545" y="13948"/>
                  </a:cubicBezTo>
                  <a:close/>
                  <a:moveTo>
                    <a:pt x="3514" y="16531"/>
                  </a:moveTo>
                  <a:cubicBezTo>
                    <a:pt x="3829" y="16531"/>
                    <a:pt x="4109" y="16943"/>
                    <a:pt x="3821" y="17233"/>
                  </a:cubicBezTo>
                  <a:cubicBezTo>
                    <a:pt x="3524" y="17530"/>
                    <a:pt x="3237" y="17843"/>
                    <a:pt x="2913" y="18109"/>
                  </a:cubicBezTo>
                  <a:cubicBezTo>
                    <a:pt x="2823" y="18183"/>
                    <a:pt x="2729" y="18214"/>
                    <a:pt x="2640" y="18214"/>
                  </a:cubicBezTo>
                  <a:cubicBezTo>
                    <a:pt x="2344" y="18214"/>
                    <a:pt x="2115" y="17858"/>
                    <a:pt x="2361" y="17559"/>
                  </a:cubicBezTo>
                  <a:cubicBezTo>
                    <a:pt x="2628" y="17233"/>
                    <a:pt x="2940" y="16947"/>
                    <a:pt x="3240" y="16652"/>
                  </a:cubicBezTo>
                  <a:cubicBezTo>
                    <a:pt x="3325" y="16567"/>
                    <a:pt x="3421" y="16531"/>
                    <a:pt x="3514" y="16531"/>
                  </a:cubicBezTo>
                  <a:close/>
                  <a:moveTo>
                    <a:pt x="3538" y="18861"/>
                  </a:moveTo>
                  <a:cubicBezTo>
                    <a:pt x="3874" y="18861"/>
                    <a:pt x="4091" y="19379"/>
                    <a:pt x="3735" y="19614"/>
                  </a:cubicBezTo>
                  <a:cubicBezTo>
                    <a:pt x="3294" y="19902"/>
                    <a:pt x="2916" y="20277"/>
                    <a:pt x="2626" y="20715"/>
                  </a:cubicBezTo>
                  <a:cubicBezTo>
                    <a:pt x="2537" y="20849"/>
                    <a:pt x="2410" y="20904"/>
                    <a:pt x="2284" y="20904"/>
                  </a:cubicBezTo>
                  <a:cubicBezTo>
                    <a:pt x="1990" y="20904"/>
                    <a:pt x="1701" y="20605"/>
                    <a:pt x="1911" y="20297"/>
                  </a:cubicBezTo>
                  <a:cubicBezTo>
                    <a:pt x="2286" y="19748"/>
                    <a:pt x="2769" y="19282"/>
                    <a:pt x="3331" y="18926"/>
                  </a:cubicBezTo>
                  <a:cubicBezTo>
                    <a:pt x="3402" y="18880"/>
                    <a:pt x="3472" y="18861"/>
                    <a:pt x="3538" y="18861"/>
                  </a:cubicBezTo>
                  <a:close/>
                  <a:moveTo>
                    <a:pt x="31496" y="6229"/>
                  </a:moveTo>
                  <a:cubicBezTo>
                    <a:pt x="32855" y="6229"/>
                    <a:pt x="34207" y="6297"/>
                    <a:pt x="35559" y="6414"/>
                  </a:cubicBezTo>
                  <a:cubicBezTo>
                    <a:pt x="36214" y="6393"/>
                    <a:pt x="36868" y="6369"/>
                    <a:pt x="37522" y="6340"/>
                  </a:cubicBezTo>
                  <a:cubicBezTo>
                    <a:pt x="37534" y="6339"/>
                    <a:pt x="37546" y="6339"/>
                    <a:pt x="37558" y="6339"/>
                  </a:cubicBezTo>
                  <a:cubicBezTo>
                    <a:pt x="38033" y="6339"/>
                    <a:pt x="38398" y="6773"/>
                    <a:pt x="38411" y="7229"/>
                  </a:cubicBezTo>
                  <a:cubicBezTo>
                    <a:pt x="38451" y="8667"/>
                    <a:pt x="38424" y="10108"/>
                    <a:pt x="38411" y="11547"/>
                  </a:cubicBezTo>
                  <a:cubicBezTo>
                    <a:pt x="38401" y="12415"/>
                    <a:pt x="37988" y="15010"/>
                    <a:pt x="38623" y="15554"/>
                  </a:cubicBezTo>
                  <a:cubicBezTo>
                    <a:pt x="38867" y="15762"/>
                    <a:pt x="39229" y="15812"/>
                    <a:pt x="39608" y="15812"/>
                  </a:cubicBezTo>
                  <a:cubicBezTo>
                    <a:pt x="39960" y="15812"/>
                    <a:pt x="40325" y="15769"/>
                    <a:pt x="40621" y="15769"/>
                  </a:cubicBezTo>
                  <a:cubicBezTo>
                    <a:pt x="40631" y="15769"/>
                    <a:pt x="40641" y="15769"/>
                    <a:pt x="40651" y="15769"/>
                  </a:cubicBezTo>
                  <a:cubicBezTo>
                    <a:pt x="41330" y="15777"/>
                    <a:pt x="42006" y="15782"/>
                    <a:pt x="42681" y="15790"/>
                  </a:cubicBezTo>
                  <a:cubicBezTo>
                    <a:pt x="42704" y="15790"/>
                    <a:pt x="42728" y="15790"/>
                    <a:pt x="42752" y="15790"/>
                  </a:cubicBezTo>
                  <a:cubicBezTo>
                    <a:pt x="43146" y="15790"/>
                    <a:pt x="43596" y="15756"/>
                    <a:pt x="44047" y="15756"/>
                  </a:cubicBezTo>
                  <a:cubicBezTo>
                    <a:pt x="44671" y="15756"/>
                    <a:pt x="45296" y="15821"/>
                    <a:pt x="45776" y="16127"/>
                  </a:cubicBezTo>
                  <a:cubicBezTo>
                    <a:pt x="46422" y="16539"/>
                    <a:pt x="46547" y="17182"/>
                    <a:pt x="46569" y="17903"/>
                  </a:cubicBezTo>
                  <a:cubicBezTo>
                    <a:pt x="46606" y="19121"/>
                    <a:pt x="46512" y="20364"/>
                    <a:pt x="46451" y="21580"/>
                  </a:cubicBezTo>
                  <a:cubicBezTo>
                    <a:pt x="46388" y="22805"/>
                    <a:pt x="46311" y="24036"/>
                    <a:pt x="46152" y="25253"/>
                  </a:cubicBezTo>
                  <a:cubicBezTo>
                    <a:pt x="46066" y="25918"/>
                    <a:pt x="45879" y="26553"/>
                    <a:pt x="45223" y="26861"/>
                  </a:cubicBezTo>
                  <a:cubicBezTo>
                    <a:pt x="44846" y="27039"/>
                    <a:pt x="44403" y="27088"/>
                    <a:pt x="43948" y="27088"/>
                  </a:cubicBezTo>
                  <a:cubicBezTo>
                    <a:pt x="43380" y="27088"/>
                    <a:pt x="42794" y="27010"/>
                    <a:pt x="42295" y="27006"/>
                  </a:cubicBezTo>
                  <a:cubicBezTo>
                    <a:pt x="42055" y="27004"/>
                    <a:pt x="41814" y="27003"/>
                    <a:pt x="41573" y="27003"/>
                  </a:cubicBezTo>
                  <a:cubicBezTo>
                    <a:pt x="40628" y="27003"/>
                    <a:pt x="39681" y="27020"/>
                    <a:pt x="38741" y="27083"/>
                  </a:cubicBezTo>
                  <a:cubicBezTo>
                    <a:pt x="38244" y="27116"/>
                    <a:pt x="37234" y="27052"/>
                    <a:pt x="37095" y="27314"/>
                  </a:cubicBezTo>
                  <a:cubicBezTo>
                    <a:pt x="36927" y="27630"/>
                    <a:pt x="37214" y="28584"/>
                    <a:pt x="37216" y="28967"/>
                  </a:cubicBezTo>
                  <a:cubicBezTo>
                    <a:pt x="37227" y="30028"/>
                    <a:pt x="37143" y="31121"/>
                    <a:pt x="36945" y="32165"/>
                  </a:cubicBezTo>
                  <a:cubicBezTo>
                    <a:pt x="36562" y="34174"/>
                    <a:pt x="35478" y="34667"/>
                    <a:pt x="33557" y="34729"/>
                  </a:cubicBezTo>
                  <a:cubicBezTo>
                    <a:pt x="32231" y="34768"/>
                    <a:pt x="30911" y="34814"/>
                    <a:pt x="29587" y="34900"/>
                  </a:cubicBezTo>
                  <a:cubicBezTo>
                    <a:pt x="28650" y="34962"/>
                    <a:pt x="27640" y="35154"/>
                    <a:pt x="26682" y="35154"/>
                  </a:cubicBezTo>
                  <a:cubicBezTo>
                    <a:pt x="26520" y="35154"/>
                    <a:pt x="26360" y="35148"/>
                    <a:pt x="26202" y="35136"/>
                  </a:cubicBezTo>
                  <a:cubicBezTo>
                    <a:pt x="24581" y="35011"/>
                    <a:pt x="24273" y="33598"/>
                    <a:pt x="24324" y="32216"/>
                  </a:cubicBezTo>
                  <a:cubicBezTo>
                    <a:pt x="24401" y="30145"/>
                    <a:pt x="24565" y="28062"/>
                    <a:pt x="24545" y="25988"/>
                  </a:cubicBezTo>
                  <a:lnTo>
                    <a:pt x="24545" y="25988"/>
                  </a:lnTo>
                  <a:cubicBezTo>
                    <a:pt x="23439" y="26167"/>
                    <a:pt x="22328" y="26312"/>
                    <a:pt x="21224" y="26473"/>
                  </a:cubicBezTo>
                  <a:cubicBezTo>
                    <a:pt x="20245" y="26616"/>
                    <a:pt x="19069" y="26953"/>
                    <a:pt x="18034" y="26953"/>
                  </a:cubicBezTo>
                  <a:cubicBezTo>
                    <a:pt x="17893" y="26953"/>
                    <a:pt x="17754" y="26947"/>
                    <a:pt x="17619" y="26933"/>
                  </a:cubicBezTo>
                  <a:cubicBezTo>
                    <a:pt x="16778" y="26848"/>
                    <a:pt x="16250" y="26242"/>
                    <a:pt x="16253" y="25415"/>
                  </a:cubicBezTo>
                  <a:cubicBezTo>
                    <a:pt x="16253" y="24068"/>
                    <a:pt x="16568" y="22629"/>
                    <a:pt x="16667" y="21270"/>
                  </a:cubicBezTo>
                  <a:cubicBezTo>
                    <a:pt x="16772" y="19846"/>
                    <a:pt x="16778" y="18410"/>
                    <a:pt x="16885" y="16990"/>
                  </a:cubicBezTo>
                  <a:cubicBezTo>
                    <a:pt x="16941" y="16226"/>
                    <a:pt x="17205" y="15629"/>
                    <a:pt x="17983" y="15378"/>
                  </a:cubicBezTo>
                  <a:cubicBezTo>
                    <a:pt x="18574" y="15187"/>
                    <a:pt x="19266" y="15153"/>
                    <a:pt x="19955" y="15153"/>
                  </a:cubicBezTo>
                  <a:cubicBezTo>
                    <a:pt x="20340" y="15153"/>
                    <a:pt x="20723" y="15164"/>
                    <a:pt x="21087" y="15164"/>
                  </a:cubicBezTo>
                  <a:cubicBezTo>
                    <a:pt x="21253" y="15164"/>
                    <a:pt x="21416" y="15161"/>
                    <a:pt x="21572" y="15155"/>
                  </a:cubicBezTo>
                  <a:cubicBezTo>
                    <a:pt x="22672" y="15112"/>
                    <a:pt x="23771" y="15066"/>
                    <a:pt x="24873" y="15021"/>
                  </a:cubicBezTo>
                  <a:cubicBezTo>
                    <a:pt x="24771" y="13384"/>
                    <a:pt x="24822" y="11724"/>
                    <a:pt x="24959" y="10098"/>
                  </a:cubicBezTo>
                  <a:cubicBezTo>
                    <a:pt x="25055" y="8979"/>
                    <a:pt x="24918" y="7130"/>
                    <a:pt x="26159" y="6604"/>
                  </a:cubicBezTo>
                  <a:cubicBezTo>
                    <a:pt x="26798" y="6333"/>
                    <a:pt x="27666" y="6391"/>
                    <a:pt x="28353" y="6343"/>
                  </a:cubicBezTo>
                  <a:cubicBezTo>
                    <a:pt x="29374" y="6270"/>
                    <a:pt x="30396" y="6232"/>
                    <a:pt x="31419" y="6229"/>
                  </a:cubicBezTo>
                  <a:cubicBezTo>
                    <a:pt x="31445" y="6229"/>
                    <a:pt x="31470" y="6229"/>
                    <a:pt x="31496" y="6229"/>
                  </a:cubicBezTo>
                  <a:close/>
                  <a:moveTo>
                    <a:pt x="13707" y="38774"/>
                  </a:moveTo>
                  <a:cubicBezTo>
                    <a:pt x="13868" y="38774"/>
                    <a:pt x="14029" y="38878"/>
                    <a:pt x="14031" y="39086"/>
                  </a:cubicBezTo>
                  <a:cubicBezTo>
                    <a:pt x="14034" y="39442"/>
                    <a:pt x="14040" y="39802"/>
                    <a:pt x="14046" y="40158"/>
                  </a:cubicBezTo>
                  <a:cubicBezTo>
                    <a:pt x="14047" y="40374"/>
                    <a:pt x="13878" y="40482"/>
                    <a:pt x="13709" y="40482"/>
                  </a:cubicBezTo>
                  <a:cubicBezTo>
                    <a:pt x="13540" y="40482"/>
                    <a:pt x="13371" y="40374"/>
                    <a:pt x="13373" y="40158"/>
                  </a:cubicBezTo>
                  <a:cubicBezTo>
                    <a:pt x="13376" y="39802"/>
                    <a:pt x="13381" y="39442"/>
                    <a:pt x="13384" y="39086"/>
                  </a:cubicBezTo>
                  <a:cubicBezTo>
                    <a:pt x="13386" y="38878"/>
                    <a:pt x="13546" y="38774"/>
                    <a:pt x="13707" y="38774"/>
                  </a:cubicBezTo>
                  <a:close/>
                  <a:moveTo>
                    <a:pt x="14899" y="38600"/>
                  </a:moveTo>
                  <a:cubicBezTo>
                    <a:pt x="15061" y="38600"/>
                    <a:pt x="15236" y="38706"/>
                    <a:pt x="15261" y="38909"/>
                  </a:cubicBezTo>
                  <a:cubicBezTo>
                    <a:pt x="15330" y="39445"/>
                    <a:pt x="15403" y="39980"/>
                    <a:pt x="15472" y="40516"/>
                  </a:cubicBezTo>
                  <a:cubicBezTo>
                    <a:pt x="15501" y="40738"/>
                    <a:pt x="15334" y="40852"/>
                    <a:pt x="15155" y="40852"/>
                  </a:cubicBezTo>
                  <a:cubicBezTo>
                    <a:pt x="14978" y="40852"/>
                    <a:pt x="14790" y="40741"/>
                    <a:pt x="14769" y="40516"/>
                  </a:cubicBezTo>
                  <a:cubicBezTo>
                    <a:pt x="14718" y="39980"/>
                    <a:pt x="14667" y="39445"/>
                    <a:pt x="14616" y="38909"/>
                  </a:cubicBezTo>
                  <a:cubicBezTo>
                    <a:pt x="14596" y="38701"/>
                    <a:pt x="14741" y="38600"/>
                    <a:pt x="14899" y="38600"/>
                  </a:cubicBezTo>
                  <a:close/>
                  <a:moveTo>
                    <a:pt x="18709" y="39602"/>
                  </a:moveTo>
                  <a:cubicBezTo>
                    <a:pt x="18903" y="39602"/>
                    <a:pt x="19096" y="39728"/>
                    <a:pt x="19097" y="39978"/>
                  </a:cubicBezTo>
                  <a:cubicBezTo>
                    <a:pt x="19100" y="40337"/>
                    <a:pt x="19105" y="40693"/>
                    <a:pt x="19108" y="41050"/>
                  </a:cubicBezTo>
                  <a:cubicBezTo>
                    <a:pt x="19109" y="41307"/>
                    <a:pt x="18908" y="41435"/>
                    <a:pt x="18708" y="41435"/>
                  </a:cubicBezTo>
                  <a:cubicBezTo>
                    <a:pt x="18507" y="41435"/>
                    <a:pt x="18307" y="41307"/>
                    <a:pt x="18310" y="41050"/>
                  </a:cubicBezTo>
                  <a:cubicBezTo>
                    <a:pt x="18313" y="40693"/>
                    <a:pt x="18316" y="40337"/>
                    <a:pt x="18321" y="39978"/>
                  </a:cubicBezTo>
                  <a:cubicBezTo>
                    <a:pt x="18322" y="39728"/>
                    <a:pt x="18516" y="39602"/>
                    <a:pt x="18709" y="39602"/>
                  </a:cubicBezTo>
                  <a:close/>
                  <a:moveTo>
                    <a:pt x="16744" y="38805"/>
                  </a:moveTo>
                  <a:cubicBezTo>
                    <a:pt x="16889" y="38805"/>
                    <a:pt x="17033" y="38898"/>
                    <a:pt x="17035" y="39085"/>
                  </a:cubicBezTo>
                  <a:cubicBezTo>
                    <a:pt x="17043" y="39801"/>
                    <a:pt x="17050" y="40513"/>
                    <a:pt x="17067" y="41229"/>
                  </a:cubicBezTo>
                  <a:cubicBezTo>
                    <a:pt x="17073" y="41437"/>
                    <a:pt x="16909" y="41541"/>
                    <a:pt x="16745" y="41541"/>
                  </a:cubicBezTo>
                  <a:cubicBezTo>
                    <a:pt x="16581" y="41541"/>
                    <a:pt x="16416" y="41437"/>
                    <a:pt x="16421" y="41229"/>
                  </a:cubicBezTo>
                  <a:cubicBezTo>
                    <a:pt x="16438" y="40513"/>
                    <a:pt x="16446" y="39802"/>
                    <a:pt x="16454" y="39085"/>
                  </a:cubicBezTo>
                  <a:cubicBezTo>
                    <a:pt x="16455" y="38898"/>
                    <a:pt x="16600" y="38805"/>
                    <a:pt x="16744" y="38805"/>
                  </a:cubicBezTo>
                  <a:close/>
                  <a:moveTo>
                    <a:pt x="50093" y="1"/>
                  </a:moveTo>
                  <a:lnTo>
                    <a:pt x="50093" y="1"/>
                  </a:lnTo>
                  <a:cubicBezTo>
                    <a:pt x="41362" y="70"/>
                    <a:pt x="32631" y="105"/>
                    <a:pt x="23901" y="105"/>
                  </a:cubicBezTo>
                  <a:cubicBezTo>
                    <a:pt x="22492" y="105"/>
                    <a:pt x="21084" y="104"/>
                    <a:pt x="19676" y="102"/>
                  </a:cubicBezTo>
                  <a:cubicBezTo>
                    <a:pt x="17434" y="100"/>
                    <a:pt x="15186" y="64"/>
                    <a:pt x="12939" y="64"/>
                  </a:cubicBezTo>
                  <a:cubicBezTo>
                    <a:pt x="10691" y="64"/>
                    <a:pt x="8445" y="100"/>
                    <a:pt x="6205" y="239"/>
                  </a:cubicBezTo>
                  <a:cubicBezTo>
                    <a:pt x="4640" y="338"/>
                    <a:pt x="1182" y="134"/>
                    <a:pt x="429" y="1937"/>
                  </a:cubicBezTo>
                  <a:cubicBezTo>
                    <a:pt x="0" y="2965"/>
                    <a:pt x="277" y="4510"/>
                    <a:pt x="290" y="5612"/>
                  </a:cubicBezTo>
                  <a:cubicBezTo>
                    <a:pt x="303" y="6676"/>
                    <a:pt x="314" y="7739"/>
                    <a:pt x="325" y="8803"/>
                  </a:cubicBezTo>
                  <a:cubicBezTo>
                    <a:pt x="413" y="18113"/>
                    <a:pt x="751" y="27422"/>
                    <a:pt x="697" y="36736"/>
                  </a:cubicBezTo>
                  <a:cubicBezTo>
                    <a:pt x="692" y="37892"/>
                    <a:pt x="619" y="39067"/>
                    <a:pt x="697" y="40221"/>
                  </a:cubicBezTo>
                  <a:cubicBezTo>
                    <a:pt x="783" y="41466"/>
                    <a:pt x="1345" y="41733"/>
                    <a:pt x="2524" y="41840"/>
                  </a:cubicBezTo>
                  <a:cubicBezTo>
                    <a:pt x="4823" y="42052"/>
                    <a:pt x="7132" y="42185"/>
                    <a:pt x="9436" y="42298"/>
                  </a:cubicBezTo>
                  <a:cubicBezTo>
                    <a:pt x="12740" y="42457"/>
                    <a:pt x="16045" y="42523"/>
                    <a:pt x="19352" y="42523"/>
                  </a:cubicBezTo>
                  <a:cubicBezTo>
                    <a:pt x="20658" y="42523"/>
                    <a:pt x="21964" y="42513"/>
                    <a:pt x="23271" y="42494"/>
                  </a:cubicBezTo>
                  <a:cubicBezTo>
                    <a:pt x="32261" y="42365"/>
                    <a:pt x="41240" y="41779"/>
                    <a:pt x="50216" y="41307"/>
                  </a:cubicBezTo>
                  <a:cubicBezTo>
                    <a:pt x="49986" y="40508"/>
                    <a:pt x="49820" y="39686"/>
                    <a:pt x="49694" y="38874"/>
                  </a:cubicBezTo>
                  <a:cubicBezTo>
                    <a:pt x="49113" y="35151"/>
                    <a:pt x="49194" y="31404"/>
                    <a:pt x="49569" y="27680"/>
                  </a:cubicBezTo>
                  <a:cubicBezTo>
                    <a:pt x="49287" y="20319"/>
                    <a:pt x="49324" y="12942"/>
                    <a:pt x="49750" y="5596"/>
                  </a:cubicBezTo>
                  <a:cubicBezTo>
                    <a:pt x="49858" y="3718"/>
                    <a:pt x="49981" y="1858"/>
                    <a:pt x="50093"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8"/>
            <p:cNvSpPr/>
            <p:nvPr/>
          </p:nvSpPr>
          <p:spPr>
            <a:xfrm>
              <a:off x="2038050" y="2732925"/>
              <a:ext cx="324100" cy="322225"/>
            </a:xfrm>
            <a:custGeom>
              <a:avLst/>
              <a:gdLst/>
              <a:ahLst/>
              <a:cxnLst/>
              <a:rect l="l" t="t" r="r" b="b"/>
              <a:pathLst>
                <a:path w="12964" h="12889" extrusionOk="0">
                  <a:moveTo>
                    <a:pt x="6786" y="1465"/>
                  </a:moveTo>
                  <a:cubicBezTo>
                    <a:pt x="9521" y="1465"/>
                    <a:pt x="11642" y="3842"/>
                    <a:pt x="11534" y="6641"/>
                  </a:cubicBezTo>
                  <a:lnTo>
                    <a:pt x="11533" y="6641"/>
                  </a:lnTo>
                  <a:cubicBezTo>
                    <a:pt x="11425" y="9472"/>
                    <a:pt x="8924" y="12088"/>
                    <a:pt x="6034" y="12088"/>
                  </a:cubicBezTo>
                  <a:cubicBezTo>
                    <a:pt x="5997" y="12088"/>
                    <a:pt x="5959" y="12087"/>
                    <a:pt x="5922" y="12086"/>
                  </a:cubicBezTo>
                  <a:cubicBezTo>
                    <a:pt x="2703" y="12008"/>
                    <a:pt x="22" y="8859"/>
                    <a:pt x="950" y="5719"/>
                  </a:cubicBezTo>
                  <a:cubicBezTo>
                    <a:pt x="1649" y="3351"/>
                    <a:pt x="3806" y="1583"/>
                    <a:pt x="6235" y="1497"/>
                  </a:cubicBezTo>
                  <a:cubicBezTo>
                    <a:pt x="6421" y="1475"/>
                    <a:pt x="6605" y="1465"/>
                    <a:pt x="6786" y="1465"/>
                  </a:cubicBezTo>
                  <a:close/>
                  <a:moveTo>
                    <a:pt x="6270" y="1"/>
                  </a:moveTo>
                  <a:cubicBezTo>
                    <a:pt x="5038" y="1"/>
                    <a:pt x="3810" y="457"/>
                    <a:pt x="2825" y="1486"/>
                  </a:cubicBezTo>
                  <a:cubicBezTo>
                    <a:pt x="2767" y="1549"/>
                    <a:pt x="2696" y="1597"/>
                    <a:pt x="2616" y="1626"/>
                  </a:cubicBezTo>
                  <a:cubicBezTo>
                    <a:pt x="1049" y="3126"/>
                    <a:pt x="1" y="5244"/>
                    <a:pt x="71" y="7299"/>
                  </a:cubicBezTo>
                  <a:cubicBezTo>
                    <a:pt x="164" y="10055"/>
                    <a:pt x="3490" y="12888"/>
                    <a:pt x="6352" y="12888"/>
                  </a:cubicBezTo>
                  <a:cubicBezTo>
                    <a:pt x="6803" y="12888"/>
                    <a:pt x="7244" y="12818"/>
                    <a:pt x="7658" y="12665"/>
                  </a:cubicBezTo>
                  <a:cubicBezTo>
                    <a:pt x="11190" y="11366"/>
                    <a:pt x="12964" y="6695"/>
                    <a:pt x="11395" y="3335"/>
                  </a:cubicBezTo>
                  <a:cubicBezTo>
                    <a:pt x="10445" y="1302"/>
                    <a:pt x="8352" y="1"/>
                    <a:pt x="62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8"/>
            <p:cNvSpPr/>
            <p:nvPr/>
          </p:nvSpPr>
          <p:spPr>
            <a:xfrm>
              <a:off x="2086350" y="2855575"/>
              <a:ext cx="216325" cy="97200"/>
            </a:xfrm>
            <a:custGeom>
              <a:avLst/>
              <a:gdLst/>
              <a:ahLst/>
              <a:cxnLst/>
              <a:rect l="l" t="t" r="r" b="b"/>
              <a:pathLst>
                <a:path w="8653" h="3888" extrusionOk="0">
                  <a:moveTo>
                    <a:pt x="8332" y="1"/>
                  </a:moveTo>
                  <a:cubicBezTo>
                    <a:pt x="5569" y="923"/>
                    <a:pt x="2781" y="1783"/>
                    <a:pt x="0" y="2652"/>
                  </a:cubicBezTo>
                  <a:cubicBezTo>
                    <a:pt x="99" y="3089"/>
                    <a:pt x="268" y="3506"/>
                    <a:pt x="503" y="3888"/>
                  </a:cubicBezTo>
                  <a:cubicBezTo>
                    <a:pt x="3250" y="3071"/>
                    <a:pt x="5920" y="2036"/>
                    <a:pt x="8652" y="1188"/>
                  </a:cubicBezTo>
                  <a:cubicBezTo>
                    <a:pt x="8607" y="777"/>
                    <a:pt x="8498" y="377"/>
                    <a:pt x="8332"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8"/>
            <p:cNvSpPr/>
            <p:nvPr/>
          </p:nvSpPr>
          <p:spPr>
            <a:xfrm>
              <a:off x="1979000" y="782700"/>
              <a:ext cx="260525" cy="165525"/>
            </a:xfrm>
            <a:custGeom>
              <a:avLst/>
              <a:gdLst/>
              <a:ahLst/>
              <a:cxnLst/>
              <a:rect l="l" t="t" r="r" b="b"/>
              <a:pathLst>
                <a:path w="10421" h="6621" extrusionOk="0">
                  <a:moveTo>
                    <a:pt x="5377" y="1"/>
                  </a:moveTo>
                  <a:cubicBezTo>
                    <a:pt x="3262" y="1"/>
                    <a:pt x="1149" y="737"/>
                    <a:pt x="1" y="2353"/>
                  </a:cubicBezTo>
                  <a:cubicBezTo>
                    <a:pt x="1711" y="3015"/>
                    <a:pt x="3413" y="3703"/>
                    <a:pt x="5103" y="4416"/>
                  </a:cubicBezTo>
                  <a:cubicBezTo>
                    <a:pt x="6770" y="5117"/>
                    <a:pt x="8580" y="5720"/>
                    <a:pt x="10155" y="6621"/>
                  </a:cubicBezTo>
                  <a:cubicBezTo>
                    <a:pt x="10421" y="5350"/>
                    <a:pt x="10271" y="3944"/>
                    <a:pt x="9678" y="2655"/>
                  </a:cubicBezTo>
                  <a:cubicBezTo>
                    <a:pt x="9006" y="1188"/>
                    <a:pt x="7750" y="365"/>
                    <a:pt x="6320" y="49"/>
                  </a:cubicBezTo>
                  <a:cubicBezTo>
                    <a:pt x="6008" y="17"/>
                    <a:pt x="5692" y="1"/>
                    <a:pt x="5377" y="1"/>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8"/>
            <p:cNvSpPr/>
            <p:nvPr/>
          </p:nvSpPr>
          <p:spPr>
            <a:xfrm>
              <a:off x="1961325" y="851225"/>
              <a:ext cx="267625" cy="138175"/>
            </a:xfrm>
            <a:custGeom>
              <a:avLst/>
              <a:gdLst/>
              <a:ahLst/>
              <a:cxnLst/>
              <a:rect l="l" t="t" r="r" b="b"/>
              <a:pathLst>
                <a:path w="10705" h="5527" extrusionOk="0">
                  <a:moveTo>
                    <a:pt x="460" y="0"/>
                  </a:moveTo>
                  <a:cubicBezTo>
                    <a:pt x="258" y="360"/>
                    <a:pt x="103" y="744"/>
                    <a:pt x="0" y="1144"/>
                  </a:cubicBezTo>
                  <a:cubicBezTo>
                    <a:pt x="1641" y="1904"/>
                    <a:pt x="3291" y="2639"/>
                    <a:pt x="4955" y="3349"/>
                  </a:cubicBezTo>
                  <a:cubicBezTo>
                    <a:pt x="6688" y="4093"/>
                    <a:pt x="8531" y="4689"/>
                    <a:pt x="10220" y="5527"/>
                  </a:cubicBezTo>
                  <a:cubicBezTo>
                    <a:pt x="10422" y="5193"/>
                    <a:pt x="10583" y="4837"/>
                    <a:pt x="10704" y="4466"/>
                  </a:cubicBezTo>
                  <a:cubicBezTo>
                    <a:pt x="9025" y="3908"/>
                    <a:pt x="7423" y="3025"/>
                    <a:pt x="5802" y="2315"/>
                  </a:cubicBezTo>
                  <a:cubicBezTo>
                    <a:pt x="4024" y="1538"/>
                    <a:pt x="2239" y="777"/>
                    <a:pt x="460" y="0"/>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8"/>
            <p:cNvSpPr/>
            <p:nvPr/>
          </p:nvSpPr>
          <p:spPr>
            <a:xfrm>
              <a:off x="2107775" y="2903750"/>
              <a:ext cx="195325" cy="103725"/>
            </a:xfrm>
            <a:custGeom>
              <a:avLst/>
              <a:gdLst/>
              <a:ahLst/>
              <a:cxnLst/>
              <a:rect l="l" t="t" r="r" b="b"/>
              <a:pathLst>
                <a:path w="7813" h="4149" extrusionOk="0">
                  <a:moveTo>
                    <a:pt x="7812" y="1"/>
                  </a:moveTo>
                  <a:lnTo>
                    <a:pt x="7812" y="1"/>
                  </a:lnTo>
                  <a:cubicBezTo>
                    <a:pt x="5323" y="1085"/>
                    <a:pt x="2634" y="1806"/>
                    <a:pt x="0" y="2457"/>
                  </a:cubicBezTo>
                  <a:cubicBezTo>
                    <a:pt x="772" y="3401"/>
                    <a:pt x="1929" y="4053"/>
                    <a:pt x="3182" y="4139"/>
                  </a:cubicBezTo>
                  <a:cubicBezTo>
                    <a:pt x="3270" y="4145"/>
                    <a:pt x="3357" y="4148"/>
                    <a:pt x="3444" y="4148"/>
                  </a:cubicBezTo>
                  <a:cubicBezTo>
                    <a:pt x="5659" y="4148"/>
                    <a:pt x="7664" y="2197"/>
                    <a:pt x="7812"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8"/>
            <p:cNvSpPr/>
            <p:nvPr/>
          </p:nvSpPr>
          <p:spPr>
            <a:xfrm>
              <a:off x="1527725" y="4390400"/>
              <a:ext cx="685625" cy="641875"/>
            </a:xfrm>
            <a:custGeom>
              <a:avLst/>
              <a:gdLst/>
              <a:ahLst/>
              <a:cxnLst/>
              <a:rect l="l" t="t" r="r" b="b"/>
              <a:pathLst>
                <a:path w="27425" h="25675" extrusionOk="0">
                  <a:moveTo>
                    <a:pt x="9123" y="0"/>
                  </a:moveTo>
                  <a:cubicBezTo>
                    <a:pt x="8831" y="171"/>
                    <a:pt x="8665" y="475"/>
                    <a:pt x="8644" y="1066"/>
                  </a:cubicBezTo>
                  <a:cubicBezTo>
                    <a:pt x="8619" y="1810"/>
                    <a:pt x="8616" y="2555"/>
                    <a:pt x="8641" y="3297"/>
                  </a:cubicBezTo>
                  <a:cubicBezTo>
                    <a:pt x="8689" y="4872"/>
                    <a:pt x="8913" y="6410"/>
                    <a:pt x="9157" y="7964"/>
                  </a:cubicBezTo>
                  <a:cubicBezTo>
                    <a:pt x="9257" y="8601"/>
                    <a:pt x="8900" y="9312"/>
                    <a:pt x="8171" y="9312"/>
                  </a:cubicBezTo>
                  <a:cubicBezTo>
                    <a:pt x="8158" y="9312"/>
                    <a:pt x="8145" y="9312"/>
                    <a:pt x="8132" y="9312"/>
                  </a:cubicBezTo>
                  <a:cubicBezTo>
                    <a:pt x="6737" y="9260"/>
                    <a:pt x="5343" y="9206"/>
                    <a:pt x="3950" y="9153"/>
                  </a:cubicBezTo>
                  <a:cubicBezTo>
                    <a:pt x="3505" y="9138"/>
                    <a:pt x="2515" y="8976"/>
                    <a:pt x="1667" y="8976"/>
                  </a:cubicBezTo>
                  <a:cubicBezTo>
                    <a:pt x="1036" y="8976"/>
                    <a:pt x="483" y="9065"/>
                    <a:pt x="294" y="9373"/>
                  </a:cubicBezTo>
                  <a:cubicBezTo>
                    <a:pt x="31" y="9799"/>
                    <a:pt x="190" y="11109"/>
                    <a:pt x="173" y="11621"/>
                  </a:cubicBezTo>
                  <a:cubicBezTo>
                    <a:pt x="153" y="12151"/>
                    <a:pt x="148" y="12684"/>
                    <a:pt x="140" y="13214"/>
                  </a:cubicBezTo>
                  <a:cubicBezTo>
                    <a:pt x="130" y="13922"/>
                    <a:pt x="122" y="14632"/>
                    <a:pt x="111" y="15338"/>
                  </a:cubicBezTo>
                  <a:cubicBezTo>
                    <a:pt x="104" y="15880"/>
                    <a:pt x="1" y="16632"/>
                    <a:pt x="127" y="17225"/>
                  </a:cubicBezTo>
                  <a:cubicBezTo>
                    <a:pt x="140" y="17225"/>
                    <a:pt x="153" y="17225"/>
                    <a:pt x="167" y="17225"/>
                  </a:cubicBezTo>
                  <a:cubicBezTo>
                    <a:pt x="717" y="17225"/>
                    <a:pt x="1391" y="17019"/>
                    <a:pt x="1828" y="16954"/>
                  </a:cubicBezTo>
                  <a:cubicBezTo>
                    <a:pt x="2489" y="16855"/>
                    <a:pt x="3154" y="16764"/>
                    <a:pt x="3819" y="16673"/>
                  </a:cubicBezTo>
                  <a:cubicBezTo>
                    <a:pt x="5062" y="16504"/>
                    <a:pt x="6305" y="16302"/>
                    <a:pt x="7556" y="16183"/>
                  </a:cubicBezTo>
                  <a:cubicBezTo>
                    <a:pt x="7574" y="16181"/>
                    <a:pt x="7593" y="16180"/>
                    <a:pt x="7611" y="16180"/>
                  </a:cubicBezTo>
                  <a:cubicBezTo>
                    <a:pt x="8052" y="16180"/>
                    <a:pt x="8531" y="16659"/>
                    <a:pt x="8477" y="17106"/>
                  </a:cubicBezTo>
                  <a:cubicBezTo>
                    <a:pt x="8322" y="18446"/>
                    <a:pt x="8292" y="19796"/>
                    <a:pt x="8241" y="21143"/>
                  </a:cubicBezTo>
                  <a:cubicBezTo>
                    <a:pt x="8198" y="22309"/>
                    <a:pt x="7888" y="23865"/>
                    <a:pt x="8142" y="25002"/>
                  </a:cubicBezTo>
                  <a:cubicBezTo>
                    <a:pt x="8273" y="25595"/>
                    <a:pt x="8451" y="25675"/>
                    <a:pt x="8858" y="25675"/>
                  </a:cubicBezTo>
                  <a:cubicBezTo>
                    <a:pt x="8988" y="25675"/>
                    <a:pt x="9140" y="25667"/>
                    <a:pt x="9321" y="25665"/>
                  </a:cubicBezTo>
                  <a:cubicBezTo>
                    <a:pt x="10025" y="25661"/>
                    <a:pt x="10732" y="25647"/>
                    <a:pt x="11437" y="25628"/>
                  </a:cubicBezTo>
                  <a:cubicBezTo>
                    <a:pt x="12763" y="25592"/>
                    <a:pt x="14084" y="25520"/>
                    <a:pt x="15406" y="25429"/>
                  </a:cubicBezTo>
                  <a:cubicBezTo>
                    <a:pt x="16076" y="25381"/>
                    <a:pt x="16832" y="25545"/>
                    <a:pt x="17139" y="24781"/>
                  </a:cubicBezTo>
                  <a:cubicBezTo>
                    <a:pt x="17367" y="24218"/>
                    <a:pt x="17314" y="23262"/>
                    <a:pt x="17337" y="22655"/>
                  </a:cubicBezTo>
                  <a:cubicBezTo>
                    <a:pt x="17383" y="21492"/>
                    <a:pt x="17078" y="20227"/>
                    <a:pt x="17263" y="19088"/>
                  </a:cubicBezTo>
                  <a:cubicBezTo>
                    <a:pt x="17475" y="17770"/>
                    <a:pt x="18784" y="17517"/>
                    <a:pt x="20114" y="17517"/>
                  </a:cubicBezTo>
                  <a:cubicBezTo>
                    <a:pt x="20945" y="17517"/>
                    <a:pt x="21783" y="17616"/>
                    <a:pt x="22369" y="17616"/>
                  </a:cubicBezTo>
                  <a:cubicBezTo>
                    <a:pt x="22372" y="17616"/>
                    <a:pt x="22375" y="17616"/>
                    <a:pt x="22378" y="17616"/>
                  </a:cubicBezTo>
                  <a:cubicBezTo>
                    <a:pt x="22971" y="17616"/>
                    <a:pt x="23563" y="17624"/>
                    <a:pt x="24156" y="17639"/>
                  </a:cubicBezTo>
                  <a:cubicBezTo>
                    <a:pt x="24595" y="17652"/>
                    <a:pt x="25199" y="17772"/>
                    <a:pt x="25712" y="17772"/>
                  </a:cubicBezTo>
                  <a:cubicBezTo>
                    <a:pt x="25885" y="17772"/>
                    <a:pt x="26047" y="17759"/>
                    <a:pt x="26189" y="17723"/>
                  </a:cubicBezTo>
                  <a:cubicBezTo>
                    <a:pt x="27016" y="17517"/>
                    <a:pt x="26762" y="16574"/>
                    <a:pt x="26792" y="15891"/>
                  </a:cubicBezTo>
                  <a:cubicBezTo>
                    <a:pt x="26824" y="15191"/>
                    <a:pt x="26856" y="14493"/>
                    <a:pt x="26884" y="13790"/>
                  </a:cubicBezTo>
                  <a:cubicBezTo>
                    <a:pt x="26917" y="12947"/>
                    <a:pt x="27424" y="10155"/>
                    <a:pt x="26575" y="9723"/>
                  </a:cubicBezTo>
                  <a:cubicBezTo>
                    <a:pt x="26400" y="9635"/>
                    <a:pt x="26119" y="9609"/>
                    <a:pt x="25812" y="9609"/>
                  </a:cubicBezTo>
                  <a:cubicBezTo>
                    <a:pt x="25389" y="9609"/>
                    <a:pt x="24918" y="9658"/>
                    <a:pt x="24615" y="9658"/>
                  </a:cubicBezTo>
                  <a:cubicBezTo>
                    <a:pt x="24590" y="9658"/>
                    <a:pt x="24567" y="9658"/>
                    <a:pt x="24545" y="9657"/>
                  </a:cubicBezTo>
                  <a:cubicBezTo>
                    <a:pt x="23866" y="9634"/>
                    <a:pt x="23189" y="9611"/>
                    <a:pt x="22514" y="9589"/>
                  </a:cubicBezTo>
                  <a:cubicBezTo>
                    <a:pt x="20813" y="9533"/>
                    <a:pt x="19005" y="9700"/>
                    <a:pt x="18869" y="7567"/>
                  </a:cubicBezTo>
                  <a:cubicBezTo>
                    <a:pt x="18715" y="5159"/>
                    <a:pt x="18702" y="2692"/>
                    <a:pt x="18737" y="270"/>
                  </a:cubicBezTo>
                  <a:cubicBezTo>
                    <a:pt x="15568" y="82"/>
                    <a:pt x="12391" y="41"/>
                    <a:pt x="9217" y="11"/>
                  </a:cubicBezTo>
                  <a:cubicBezTo>
                    <a:pt x="9184" y="9"/>
                    <a:pt x="9153" y="7"/>
                    <a:pt x="9123"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8"/>
            <p:cNvSpPr/>
            <p:nvPr/>
          </p:nvSpPr>
          <p:spPr>
            <a:xfrm>
              <a:off x="2083800" y="2791600"/>
              <a:ext cx="202225" cy="116400"/>
            </a:xfrm>
            <a:custGeom>
              <a:avLst/>
              <a:gdLst/>
              <a:ahLst/>
              <a:cxnLst/>
              <a:rect l="l" t="t" r="r" b="b"/>
              <a:pathLst>
                <a:path w="8089" h="4656" extrusionOk="0">
                  <a:moveTo>
                    <a:pt x="4146" y="0"/>
                  </a:moveTo>
                  <a:cubicBezTo>
                    <a:pt x="3468" y="0"/>
                    <a:pt x="2813" y="160"/>
                    <a:pt x="2268" y="522"/>
                  </a:cubicBezTo>
                  <a:cubicBezTo>
                    <a:pt x="1206" y="1227"/>
                    <a:pt x="413" y="2330"/>
                    <a:pt x="116" y="3571"/>
                  </a:cubicBezTo>
                  <a:cubicBezTo>
                    <a:pt x="30" y="3925"/>
                    <a:pt x="0" y="4292"/>
                    <a:pt x="25" y="4655"/>
                  </a:cubicBezTo>
                  <a:cubicBezTo>
                    <a:pt x="2677" y="3665"/>
                    <a:pt x="5366" y="2734"/>
                    <a:pt x="8088" y="1953"/>
                  </a:cubicBezTo>
                  <a:cubicBezTo>
                    <a:pt x="7307" y="807"/>
                    <a:pt x="5668" y="0"/>
                    <a:pt x="4146"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8"/>
            <p:cNvSpPr/>
            <p:nvPr/>
          </p:nvSpPr>
          <p:spPr>
            <a:xfrm>
              <a:off x="1604125" y="3826350"/>
              <a:ext cx="588925" cy="338575"/>
            </a:xfrm>
            <a:custGeom>
              <a:avLst/>
              <a:gdLst/>
              <a:ahLst/>
              <a:cxnLst/>
              <a:rect l="l" t="t" r="r" b="b"/>
              <a:pathLst>
                <a:path w="23557" h="13543" extrusionOk="0">
                  <a:moveTo>
                    <a:pt x="8283" y="0"/>
                  </a:moveTo>
                  <a:cubicBezTo>
                    <a:pt x="7379" y="0"/>
                    <a:pt x="6474" y="16"/>
                    <a:pt x="5569" y="50"/>
                  </a:cubicBezTo>
                  <a:cubicBezTo>
                    <a:pt x="4524" y="90"/>
                    <a:pt x="3473" y="146"/>
                    <a:pt x="2436" y="250"/>
                  </a:cubicBezTo>
                  <a:cubicBezTo>
                    <a:pt x="1147" y="382"/>
                    <a:pt x="274" y="704"/>
                    <a:pt x="153" y="2077"/>
                  </a:cubicBezTo>
                  <a:cubicBezTo>
                    <a:pt x="0" y="3782"/>
                    <a:pt x="183" y="5576"/>
                    <a:pt x="223" y="7288"/>
                  </a:cubicBezTo>
                  <a:cubicBezTo>
                    <a:pt x="266" y="9176"/>
                    <a:pt x="400" y="11059"/>
                    <a:pt x="477" y="12946"/>
                  </a:cubicBezTo>
                  <a:cubicBezTo>
                    <a:pt x="1710" y="12973"/>
                    <a:pt x="2945" y="13002"/>
                    <a:pt x="4179" y="13028"/>
                  </a:cubicBezTo>
                  <a:cubicBezTo>
                    <a:pt x="4003" y="11695"/>
                    <a:pt x="3869" y="10355"/>
                    <a:pt x="3750" y="9013"/>
                  </a:cubicBezTo>
                  <a:cubicBezTo>
                    <a:pt x="3663" y="8009"/>
                    <a:pt x="3255" y="6332"/>
                    <a:pt x="4032" y="5485"/>
                  </a:cubicBezTo>
                  <a:cubicBezTo>
                    <a:pt x="4734" y="4718"/>
                    <a:pt x="6162" y="4944"/>
                    <a:pt x="7097" y="4863"/>
                  </a:cubicBezTo>
                  <a:cubicBezTo>
                    <a:pt x="8604" y="4738"/>
                    <a:pt x="10110" y="4632"/>
                    <a:pt x="11621" y="4593"/>
                  </a:cubicBezTo>
                  <a:cubicBezTo>
                    <a:pt x="12104" y="4580"/>
                    <a:pt x="12588" y="4572"/>
                    <a:pt x="13071" y="4572"/>
                  </a:cubicBezTo>
                  <a:cubicBezTo>
                    <a:pt x="14185" y="4572"/>
                    <a:pt x="15299" y="4612"/>
                    <a:pt x="16411" y="4705"/>
                  </a:cubicBezTo>
                  <a:cubicBezTo>
                    <a:pt x="17179" y="4769"/>
                    <a:pt x="18015" y="4804"/>
                    <a:pt x="18497" y="5499"/>
                  </a:cubicBezTo>
                  <a:cubicBezTo>
                    <a:pt x="19121" y="6399"/>
                    <a:pt x="19134" y="7950"/>
                    <a:pt x="19279" y="8989"/>
                  </a:cubicBezTo>
                  <a:cubicBezTo>
                    <a:pt x="19477" y="10422"/>
                    <a:pt x="19584" y="11847"/>
                    <a:pt x="19621" y="13291"/>
                  </a:cubicBezTo>
                  <a:cubicBezTo>
                    <a:pt x="19621" y="13343"/>
                    <a:pt x="19619" y="13395"/>
                    <a:pt x="19611" y="13446"/>
                  </a:cubicBezTo>
                  <a:lnTo>
                    <a:pt x="22796" y="13543"/>
                  </a:lnTo>
                  <a:cubicBezTo>
                    <a:pt x="22781" y="13432"/>
                    <a:pt x="22784" y="13320"/>
                    <a:pt x="22803" y="13210"/>
                  </a:cubicBezTo>
                  <a:cubicBezTo>
                    <a:pt x="23184" y="11079"/>
                    <a:pt x="23379" y="8923"/>
                    <a:pt x="23364" y="6758"/>
                  </a:cubicBezTo>
                  <a:cubicBezTo>
                    <a:pt x="23353" y="5276"/>
                    <a:pt x="23556" y="2575"/>
                    <a:pt x="22506" y="1387"/>
                  </a:cubicBezTo>
                  <a:cubicBezTo>
                    <a:pt x="21912" y="714"/>
                    <a:pt x="20748" y="734"/>
                    <a:pt x="19944" y="650"/>
                  </a:cubicBezTo>
                  <a:cubicBezTo>
                    <a:pt x="18988" y="550"/>
                    <a:pt x="18032" y="465"/>
                    <a:pt x="17073" y="387"/>
                  </a:cubicBezTo>
                  <a:cubicBezTo>
                    <a:pt x="15158" y="233"/>
                    <a:pt x="13242" y="123"/>
                    <a:pt x="11321" y="55"/>
                  </a:cubicBezTo>
                  <a:cubicBezTo>
                    <a:pt x="10308" y="20"/>
                    <a:pt x="9296" y="0"/>
                    <a:pt x="8283"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8"/>
            <p:cNvSpPr/>
            <p:nvPr/>
          </p:nvSpPr>
          <p:spPr>
            <a:xfrm>
              <a:off x="1955350" y="894675"/>
              <a:ext cx="251025" cy="153200"/>
            </a:xfrm>
            <a:custGeom>
              <a:avLst/>
              <a:gdLst/>
              <a:ahLst/>
              <a:cxnLst/>
              <a:rect l="l" t="t" r="r" b="b"/>
              <a:pathLst>
                <a:path w="10041" h="6128" extrusionOk="0">
                  <a:moveTo>
                    <a:pt x="122" y="1"/>
                  </a:moveTo>
                  <a:cubicBezTo>
                    <a:pt x="94" y="193"/>
                    <a:pt x="76" y="392"/>
                    <a:pt x="67" y="595"/>
                  </a:cubicBezTo>
                  <a:cubicBezTo>
                    <a:pt x="1" y="2474"/>
                    <a:pt x="758" y="4329"/>
                    <a:pt x="2462" y="5245"/>
                  </a:cubicBezTo>
                  <a:cubicBezTo>
                    <a:pt x="3518" y="5812"/>
                    <a:pt x="4762" y="6128"/>
                    <a:pt x="5981" y="6128"/>
                  </a:cubicBezTo>
                  <a:cubicBezTo>
                    <a:pt x="6317" y="6128"/>
                    <a:pt x="6651" y="6104"/>
                    <a:pt x="6978" y="6055"/>
                  </a:cubicBezTo>
                  <a:cubicBezTo>
                    <a:pt x="8307" y="5856"/>
                    <a:pt x="9330" y="5238"/>
                    <a:pt x="10040" y="4380"/>
                  </a:cubicBezTo>
                  <a:cubicBezTo>
                    <a:pt x="6636" y="3360"/>
                    <a:pt x="3301" y="1594"/>
                    <a:pt x="122" y="1"/>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8"/>
            <p:cNvSpPr/>
            <p:nvPr/>
          </p:nvSpPr>
          <p:spPr>
            <a:xfrm>
              <a:off x="1331375" y="1571600"/>
              <a:ext cx="799850" cy="887675"/>
            </a:xfrm>
            <a:custGeom>
              <a:avLst/>
              <a:gdLst/>
              <a:ahLst/>
              <a:cxnLst/>
              <a:rect l="l" t="t" r="r" b="b"/>
              <a:pathLst>
                <a:path w="31994" h="35507" extrusionOk="0">
                  <a:moveTo>
                    <a:pt x="5634" y="14660"/>
                  </a:moveTo>
                  <a:cubicBezTo>
                    <a:pt x="5834" y="14660"/>
                    <a:pt x="6028" y="14858"/>
                    <a:pt x="5890" y="15077"/>
                  </a:cubicBezTo>
                  <a:cubicBezTo>
                    <a:pt x="5581" y="15562"/>
                    <a:pt x="5378" y="16071"/>
                    <a:pt x="5228" y="16622"/>
                  </a:cubicBezTo>
                  <a:cubicBezTo>
                    <a:pt x="5185" y="16776"/>
                    <a:pt x="5067" y="16842"/>
                    <a:pt x="4946" y="16842"/>
                  </a:cubicBezTo>
                  <a:cubicBezTo>
                    <a:pt x="4763" y="16842"/>
                    <a:pt x="4573" y="16690"/>
                    <a:pt x="4628" y="16457"/>
                  </a:cubicBezTo>
                  <a:cubicBezTo>
                    <a:pt x="4766" y="15856"/>
                    <a:pt x="5043" y="15293"/>
                    <a:pt x="5393" y="14788"/>
                  </a:cubicBezTo>
                  <a:cubicBezTo>
                    <a:pt x="5457" y="14697"/>
                    <a:pt x="5546" y="14660"/>
                    <a:pt x="5634" y="14660"/>
                  </a:cubicBezTo>
                  <a:close/>
                  <a:moveTo>
                    <a:pt x="5776" y="16431"/>
                  </a:moveTo>
                  <a:cubicBezTo>
                    <a:pt x="5953" y="16431"/>
                    <a:pt x="6147" y="16590"/>
                    <a:pt x="6068" y="16782"/>
                  </a:cubicBezTo>
                  <a:cubicBezTo>
                    <a:pt x="5900" y="17205"/>
                    <a:pt x="5728" y="17622"/>
                    <a:pt x="5560" y="18043"/>
                  </a:cubicBezTo>
                  <a:cubicBezTo>
                    <a:pt x="5500" y="18191"/>
                    <a:pt x="5386" y="18253"/>
                    <a:pt x="5275" y="18253"/>
                  </a:cubicBezTo>
                  <a:cubicBezTo>
                    <a:pt x="5079" y="18253"/>
                    <a:pt x="4889" y="18061"/>
                    <a:pt x="5002" y="17807"/>
                  </a:cubicBezTo>
                  <a:cubicBezTo>
                    <a:pt x="5187" y="17394"/>
                    <a:pt x="5375" y="16982"/>
                    <a:pt x="5560" y="16569"/>
                  </a:cubicBezTo>
                  <a:cubicBezTo>
                    <a:pt x="5603" y="16472"/>
                    <a:pt x="5687" y="16431"/>
                    <a:pt x="5776" y="16431"/>
                  </a:cubicBezTo>
                  <a:close/>
                  <a:moveTo>
                    <a:pt x="6506" y="18205"/>
                  </a:moveTo>
                  <a:cubicBezTo>
                    <a:pt x="6585" y="18205"/>
                    <a:pt x="6667" y="18236"/>
                    <a:pt x="6720" y="18289"/>
                  </a:cubicBezTo>
                  <a:cubicBezTo>
                    <a:pt x="6838" y="18406"/>
                    <a:pt x="6814" y="18570"/>
                    <a:pt x="6720" y="18693"/>
                  </a:cubicBezTo>
                  <a:cubicBezTo>
                    <a:pt x="6484" y="18994"/>
                    <a:pt x="6251" y="19296"/>
                    <a:pt x="6019" y="19596"/>
                  </a:cubicBezTo>
                  <a:cubicBezTo>
                    <a:pt x="5970" y="19657"/>
                    <a:pt x="5896" y="19683"/>
                    <a:pt x="5820" y="19683"/>
                  </a:cubicBezTo>
                  <a:cubicBezTo>
                    <a:pt x="5736" y="19683"/>
                    <a:pt x="5650" y="19651"/>
                    <a:pt x="5595" y="19596"/>
                  </a:cubicBezTo>
                  <a:cubicBezTo>
                    <a:pt x="5474" y="19475"/>
                    <a:pt x="5494" y="19299"/>
                    <a:pt x="5595" y="19175"/>
                  </a:cubicBezTo>
                  <a:cubicBezTo>
                    <a:pt x="5836" y="18878"/>
                    <a:pt x="6075" y="18583"/>
                    <a:pt x="6316" y="18289"/>
                  </a:cubicBezTo>
                  <a:cubicBezTo>
                    <a:pt x="6362" y="18231"/>
                    <a:pt x="6433" y="18205"/>
                    <a:pt x="6506" y="18205"/>
                  </a:cubicBezTo>
                  <a:close/>
                  <a:moveTo>
                    <a:pt x="7262" y="19208"/>
                  </a:moveTo>
                  <a:cubicBezTo>
                    <a:pt x="7537" y="19208"/>
                    <a:pt x="7721" y="19662"/>
                    <a:pt x="7430" y="19885"/>
                  </a:cubicBezTo>
                  <a:cubicBezTo>
                    <a:pt x="7022" y="20200"/>
                    <a:pt x="6760" y="20669"/>
                    <a:pt x="6707" y="21182"/>
                  </a:cubicBezTo>
                  <a:cubicBezTo>
                    <a:pt x="6683" y="21410"/>
                    <a:pt x="6491" y="21524"/>
                    <a:pt x="6312" y="21524"/>
                  </a:cubicBezTo>
                  <a:cubicBezTo>
                    <a:pt x="6133" y="21524"/>
                    <a:pt x="5966" y="21410"/>
                    <a:pt x="5991" y="21182"/>
                  </a:cubicBezTo>
                  <a:cubicBezTo>
                    <a:pt x="6077" y="20400"/>
                    <a:pt x="6446" y="19748"/>
                    <a:pt x="7077" y="19276"/>
                  </a:cubicBezTo>
                  <a:cubicBezTo>
                    <a:pt x="7140" y="19229"/>
                    <a:pt x="7203" y="19208"/>
                    <a:pt x="7262" y="19208"/>
                  </a:cubicBezTo>
                  <a:close/>
                  <a:moveTo>
                    <a:pt x="17784" y="32124"/>
                  </a:moveTo>
                  <a:cubicBezTo>
                    <a:pt x="17944" y="32124"/>
                    <a:pt x="18104" y="32228"/>
                    <a:pt x="18104" y="32433"/>
                  </a:cubicBezTo>
                  <a:lnTo>
                    <a:pt x="18104" y="32969"/>
                  </a:lnTo>
                  <a:cubicBezTo>
                    <a:pt x="18104" y="33175"/>
                    <a:pt x="17944" y="33278"/>
                    <a:pt x="17784" y="33278"/>
                  </a:cubicBezTo>
                  <a:cubicBezTo>
                    <a:pt x="17624" y="33278"/>
                    <a:pt x="17465" y="33175"/>
                    <a:pt x="17465" y="32969"/>
                  </a:cubicBezTo>
                  <a:lnTo>
                    <a:pt x="17465" y="32433"/>
                  </a:lnTo>
                  <a:cubicBezTo>
                    <a:pt x="17465" y="32227"/>
                    <a:pt x="17624" y="32124"/>
                    <a:pt x="17784" y="32124"/>
                  </a:cubicBezTo>
                  <a:close/>
                  <a:moveTo>
                    <a:pt x="16000" y="32173"/>
                  </a:moveTo>
                  <a:cubicBezTo>
                    <a:pt x="16160" y="32173"/>
                    <a:pt x="16328" y="32307"/>
                    <a:pt x="16277" y="32510"/>
                  </a:cubicBezTo>
                  <a:cubicBezTo>
                    <a:pt x="16219" y="32749"/>
                    <a:pt x="16163" y="32987"/>
                    <a:pt x="16103" y="33225"/>
                  </a:cubicBezTo>
                  <a:cubicBezTo>
                    <a:pt x="16070" y="33363"/>
                    <a:pt x="15965" y="33422"/>
                    <a:pt x="15856" y="33422"/>
                  </a:cubicBezTo>
                  <a:cubicBezTo>
                    <a:pt x="15691" y="33422"/>
                    <a:pt x="15517" y="33286"/>
                    <a:pt x="15570" y="33078"/>
                  </a:cubicBezTo>
                  <a:cubicBezTo>
                    <a:pt x="15635" y="32842"/>
                    <a:pt x="15696" y="32604"/>
                    <a:pt x="15758" y="32365"/>
                  </a:cubicBezTo>
                  <a:cubicBezTo>
                    <a:pt x="15792" y="32231"/>
                    <a:pt x="15894" y="32173"/>
                    <a:pt x="16000" y="32173"/>
                  </a:cubicBezTo>
                  <a:close/>
                  <a:moveTo>
                    <a:pt x="14424" y="31953"/>
                  </a:moveTo>
                  <a:cubicBezTo>
                    <a:pt x="14544" y="31953"/>
                    <a:pt x="14661" y="32019"/>
                    <a:pt x="14699" y="32171"/>
                  </a:cubicBezTo>
                  <a:lnTo>
                    <a:pt x="15019" y="33430"/>
                  </a:lnTo>
                  <a:cubicBezTo>
                    <a:pt x="15077" y="33661"/>
                    <a:pt x="14886" y="33813"/>
                    <a:pt x="14703" y="33813"/>
                  </a:cubicBezTo>
                  <a:cubicBezTo>
                    <a:pt x="14582" y="33813"/>
                    <a:pt x="14465" y="33747"/>
                    <a:pt x="14426" y="33593"/>
                  </a:cubicBezTo>
                  <a:lnTo>
                    <a:pt x="14108" y="32334"/>
                  </a:lnTo>
                  <a:cubicBezTo>
                    <a:pt x="14050" y="32104"/>
                    <a:pt x="14241" y="31953"/>
                    <a:pt x="14424" y="31953"/>
                  </a:cubicBezTo>
                  <a:close/>
                  <a:moveTo>
                    <a:pt x="28089" y="1"/>
                  </a:moveTo>
                  <a:cubicBezTo>
                    <a:pt x="23378" y="3078"/>
                    <a:pt x="17712" y="4546"/>
                    <a:pt x="12048" y="4546"/>
                  </a:cubicBezTo>
                  <a:cubicBezTo>
                    <a:pt x="7906" y="4546"/>
                    <a:pt x="3765" y="3761"/>
                    <a:pt x="0" y="2246"/>
                  </a:cubicBezTo>
                  <a:lnTo>
                    <a:pt x="0" y="2246"/>
                  </a:lnTo>
                  <a:cubicBezTo>
                    <a:pt x="910" y="7321"/>
                    <a:pt x="2013" y="12363"/>
                    <a:pt x="3095" y="17407"/>
                  </a:cubicBezTo>
                  <a:cubicBezTo>
                    <a:pt x="3665" y="20078"/>
                    <a:pt x="4241" y="22746"/>
                    <a:pt x="4825" y="25411"/>
                  </a:cubicBezTo>
                  <a:cubicBezTo>
                    <a:pt x="5126" y="26788"/>
                    <a:pt x="5428" y="28164"/>
                    <a:pt x="5731" y="29542"/>
                  </a:cubicBezTo>
                  <a:cubicBezTo>
                    <a:pt x="5961" y="30595"/>
                    <a:pt x="6139" y="31747"/>
                    <a:pt x="6690" y="32693"/>
                  </a:cubicBezTo>
                  <a:cubicBezTo>
                    <a:pt x="7963" y="34878"/>
                    <a:pt x="11327" y="35408"/>
                    <a:pt x="13613" y="35491"/>
                  </a:cubicBezTo>
                  <a:cubicBezTo>
                    <a:pt x="13897" y="35502"/>
                    <a:pt x="14181" y="35506"/>
                    <a:pt x="14465" y="35506"/>
                  </a:cubicBezTo>
                  <a:cubicBezTo>
                    <a:pt x="16883" y="35506"/>
                    <a:pt x="19289" y="35155"/>
                    <a:pt x="21667" y="34736"/>
                  </a:cubicBezTo>
                  <a:cubicBezTo>
                    <a:pt x="24102" y="34307"/>
                    <a:pt x="26521" y="33774"/>
                    <a:pt x="28854" y="32949"/>
                  </a:cubicBezTo>
                  <a:cubicBezTo>
                    <a:pt x="30392" y="32406"/>
                    <a:pt x="31986" y="31945"/>
                    <a:pt x="31991" y="30029"/>
                  </a:cubicBezTo>
                  <a:cubicBezTo>
                    <a:pt x="31993" y="28843"/>
                    <a:pt x="31739" y="27629"/>
                    <a:pt x="31592" y="26454"/>
                  </a:cubicBezTo>
                  <a:cubicBezTo>
                    <a:pt x="31382" y="24764"/>
                    <a:pt x="31171" y="23074"/>
                    <a:pt x="30959" y="21383"/>
                  </a:cubicBezTo>
                  <a:cubicBezTo>
                    <a:pt x="29054" y="22473"/>
                    <a:pt x="26825" y="22881"/>
                    <a:pt x="24682" y="23236"/>
                  </a:cubicBezTo>
                  <a:cubicBezTo>
                    <a:pt x="22350" y="23622"/>
                    <a:pt x="19983" y="23848"/>
                    <a:pt x="17618" y="23866"/>
                  </a:cubicBezTo>
                  <a:cubicBezTo>
                    <a:pt x="17180" y="23869"/>
                    <a:pt x="16676" y="23884"/>
                    <a:pt x="16145" y="23884"/>
                  </a:cubicBezTo>
                  <a:cubicBezTo>
                    <a:pt x="14627" y="23884"/>
                    <a:pt x="12889" y="23766"/>
                    <a:pt x="11835" y="22945"/>
                  </a:cubicBezTo>
                  <a:cubicBezTo>
                    <a:pt x="11283" y="22516"/>
                    <a:pt x="11116" y="21924"/>
                    <a:pt x="10953" y="21273"/>
                  </a:cubicBezTo>
                  <a:cubicBezTo>
                    <a:pt x="10621" y="19966"/>
                    <a:pt x="10383" y="18621"/>
                    <a:pt x="10126" y="17301"/>
                  </a:cubicBezTo>
                  <a:cubicBezTo>
                    <a:pt x="9941" y="16349"/>
                    <a:pt x="9743" y="15384"/>
                    <a:pt x="9598" y="14417"/>
                  </a:cubicBezTo>
                  <a:cubicBezTo>
                    <a:pt x="9545" y="14049"/>
                    <a:pt x="9499" y="13676"/>
                    <a:pt x="9464" y="13306"/>
                  </a:cubicBezTo>
                  <a:cubicBezTo>
                    <a:pt x="9413" y="12757"/>
                    <a:pt x="9344" y="12251"/>
                    <a:pt x="9652" y="11761"/>
                  </a:cubicBezTo>
                  <a:cubicBezTo>
                    <a:pt x="10574" y="10282"/>
                    <a:pt x="13394" y="10213"/>
                    <a:pt x="14946" y="10071"/>
                  </a:cubicBezTo>
                  <a:cubicBezTo>
                    <a:pt x="19582" y="9652"/>
                    <a:pt x="24489" y="8998"/>
                    <a:pt x="28634" y="6714"/>
                  </a:cubicBezTo>
                  <a:cubicBezTo>
                    <a:pt x="28767" y="6641"/>
                    <a:pt x="28901" y="6567"/>
                    <a:pt x="29033" y="6489"/>
                  </a:cubicBezTo>
                  <a:cubicBezTo>
                    <a:pt x="28733" y="4325"/>
                    <a:pt x="28419" y="2162"/>
                    <a:pt x="28089"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8"/>
            <p:cNvSpPr/>
            <p:nvPr/>
          </p:nvSpPr>
          <p:spPr>
            <a:xfrm>
              <a:off x="1799650" y="2644225"/>
              <a:ext cx="328825" cy="1155800"/>
            </a:xfrm>
            <a:custGeom>
              <a:avLst/>
              <a:gdLst/>
              <a:ahLst/>
              <a:cxnLst/>
              <a:rect l="l" t="t" r="r" b="b"/>
              <a:pathLst>
                <a:path w="13153" h="46232" extrusionOk="0">
                  <a:moveTo>
                    <a:pt x="2256" y="1"/>
                  </a:moveTo>
                  <a:cubicBezTo>
                    <a:pt x="1502" y="166"/>
                    <a:pt x="751" y="333"/>
                    <a:pt x="0" y="505"/>
                  </a:cubicBezTo>
                  <a:cubicBezTo>
                    <a:pt x="2267" y="7586"/>
                    <a:pt x="4132" y="14789"/>
                    <a:pt x="5586" y="22079"/>
                  </a:cubicBezTo>
                  <a:cubicBezTo>
                    <a:pt x="7150" y="29937"/>
                    <a:pt x="8281" y="37881"/>
                    <a:pt x="10100" y="45688"/>
                  </a:cubicBezTo>
                  <a:cubicBezTo>
                    <a:pt x="10138" y="45834"/>
                    <a:pt x="10113" y="45989"/>
                    <a:pt x="10032" y="46116"/>
                  </a:cubicBezTo>
                  <a:cubicBezTo>
                    <a:pt x="10466" y="46129"/>
                    <a:pt x="10903" y="46140"/>
                    <a:pt x="11339" y="46159"/>
                  </a:cubicBezTo>
                  <a:cubicBezTo>
                    <a:pt x="11912" y="46180"/>
                    <a:pt x="12537" y="46183"/>
                    <a:pt x="13153" y="46231"/>
                  </a:cubicBezTo>
                  <a:cubicBezTo>
                    <a:pt x="12272" y="42326"/>
                    <a:pt x="11785" y="38345"/>
                    <a:pt x="11004" y="34418"/>
                  </a:cubicBezTo>
                  <a:cubicBezTo>
                    <a:pt x="10225" y="30488"/>
                    <a:pt x="9279" y="26593"/>
                    <a:pt x="8269" y="22714"/>
                  </a:cubicBezTo>
                  <a:cubicBezTo>
                    <a:pt x="6290" y="15137"/>
                    <a:pt x="4232" y="7579"/>
                    <a:pt x="2256"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8"/>
            <p:cNvSpPr/>
            <p:nvPr/>
          </p:nvSpPr>
          <p:spPr>
            <a:xfrm>
              <a:off x="1584475" y="1748600"/>
              <a:ext cx="517425" cy="396725"/>
            </a:xfrm>
            <a:custGeom>
              <a:avLst/>
              <a:gdLst/>
              <a:ahLst/>
              <a:cxnLst/>
              <a:rect l="l" t="t" r="r" b="b"/>
              <a:pathLst>
                <a:path w="20697" h="15869" extrusionOk="0">
                  <a:moveTo>
                    <a:pt x="12287" y="4672"/>
                  </a:moveTo>
                  <a:cubicBezTo>
                    <a:pt x="12568" y="4672"/>
                    <a:pt x="12837" y="4943"/>
                    <a:pt x="12631" y="5232"/>
                  </a:cubicBezTo>
                  <a:cubicBezTo>
                    <a:pt x="12293" y="5706"/>
                    <a:pt x="11897" y="6229"/>
                    <a:pt x="11269" y="6302"/>
                  </a:cubicBezTo>
                  <a:cubicBezTo>
                    <a:pt x="11217" y="6308"/>
                    <a:pt x="11170" y="6311"/>
                    <a:pt x="11126" y="6311"/>
                  </a:cubicBezTo>
                  <a:cubicBezTo>
                    <a:pt x="10666" y="6311"/>
                    <a:pt x="10579" y="5990"/>
                    <a:pt x="10181" y="5870"/>
                  </a:cubicBezTo>
                  <a:cubicBezTo>
                    <a:pt x="10132" y="5855"/>
                    <a:pt x="10083" y="5835"/>
                    <a:pt x="10036" y="5814"/>
                  </a:cubicBezTo>
                  <a:cubicBezTo>
                    <a:pt x="9969" y="5855"/>
                    <a:pt x="9900" y="5891"/>
                    <a:pt x="9828" y="5924"/>
                  </a:cubicBezTo>
                  <a:cubicBezTo>
                    <a:pt x="9544" y="6058"/>
                    <a:pt x="9445" y="6286"/>
                    <a:pt x="9107" y="6369"/>
                  </a:cubicBezTo>
                  <a:cubicBezTo>
                    <a:pt x="8997" y="6396"/>
                    <a:pt x="8893" y="6408"/>
                    <a:pt x="8794" y="6408"/>
                  </a:cubicBezTo>
                  <a:cubicBezTo>
                    <a:pt x="8624" y="6408"/>
                    <a:pt x="8470" y="6371"/>
                    <a:pt x="8323" y="6307"/>
                  </a:cubicBezTo>
                  <a:cubicBezTo>
                    <a:pt x="8086" y="6757"/>
                    <a:pt x="7663" y="7006"/>
                    <a:pt x="7229" y="7006"/>
                  </a:cubicBezTo>
                  <a:cubicBezTo>
                    <a:pt x="6906" y="7006"/>
                    <a:pt x="6578" y="6869"/>
                    <a:pt x="6316" y="6575"/>
                  </a:cubicBezTo>
                  <a:cubicBezTo>
                    <a:pt x="5974" y="7025"/>
                    <a:pt x="5721" y="7598"/>
                    <a:pt x="5089" y="7663"/>
                  </a:cubicBezTo>
                  <a:cubicBezTo>
                    <a:pt x="5070" y="7665"/>
                    <a:pt x="5052" y="7666"/>
                    <a:pt x="5034" y="7666"/>
                  </a:cubicBezTo>
                  <a:cubicBezTo>
                    <a:pt x="4555" y="7666"/>
                    <a:pt x="4132" y="7029"/>
                    <a:pt x="4001" y="7029"/>
                  </a:cubicBezTo>
                  <a:cubicBezTo>
                    <a:pt x="3998" y="7029"/>
                    <a:pt x="3996" y="7029"/>
                    <a:pt x="3993" y="7030"/>
                  </a:cubicBezTo>
                  <a:cubicBezTo>
                    <a:pt x="3511" y="7141"/>
                    <a:pt x="3627" y="7796"/>
                    <a:pt x="3074" y="7796"/>
                  </a:cubicBezTo>
                  <a:cubicBezTo>
                    <a:pt x="2998" y="7796"/>
                    <a:pt x="2909" y="7784"/>
                    <a:pt x="2805" y="7756"/>
                  </a:cubicBezTo>
                  <a:cubicBezTo>
                    <a:pt x="2231" y="7603"/>
                    <a:pt x="2087" y="7022"/>
                    <a:pt x="2025" y="6514"/>
                  </a:cubicBezTo>
                  <a:cubicBezTo>
                    <a:pt x="2012" y="6388"/>
                    <a:pt x="2126" y="6312"/>
                    <a:pt x="2236" y="6312"/>
                  </a:cubicBezTo>
                  <a:cubicBezTo>
                    <a:pt x="2305" y="6312"/>
                    <a:pt x="2373" y="6342"/>
                    <a:pt x="2406" y="6408"/>
                  </a:cubicBezTo>
                  <a:cubicBezTo>
                    <a:pt x="2544" y="6684"/>
                    <a:pt x="2678" y="6786"/>
                    <a:pt x="2814" y="6786"/>
                  </a:cubicBezTo>
                  <a:cubicBezTo>
                    <a:pt x="3194" y="6786"/>
                    <a:pt x="3587" y="5992"/>
                    <a:pt x="4107" y="5992"/>
                  </a:cubicBezTo>
                  <a:cubicBezTo>
                    <a:pt x="4166" y="5992"/>
                    <a:pt x="4226" y="6003"/>
                    <a:pt x="4289" y="6025"/>
                  </a:cubicBezTo>
                  <a:cubicBezTo>
                    <a:pt x="4749" y="6192"/>
                    <a:pt x="4510" y="6479"/>
                    <a:pt x="5078" y="6481"/>
                  </a:cubicBezTo>
                  <a:cubicBezTo>
                    <a:pt x="5080" y="6481"/>
                    <a:pt x="5082" y="6481"/>
                    <a:pt x="5084" y="6481"/>
                  </a:cubicBezTo>
                  <a:cubicBezTo>
                    <a:pt x="5574" y="6481"/>
                    <a:pt x="5780" y="5972"/>
                    <a:pt x="6182" y="5671"/>
                  </a:cubicBezTo>
                  <a:cubicBezTo>
                    <a:pt x="6230" y="5636"/>
                    <a:pt x="6292" y="5620"/>
                    <a:pt x="6356" y="5620"/>
                  </a:cubicBezTo>
                  <a:cubicBezTo>
                    <a:pt x="6490" y="5620"/>
                    <a:pt x="6634" y="5689"/>
                    <a:pt x="6684" y="5801"/>
                  </a:cubicBezTo>
                  <a:cubicBezTo>
                    <a:pt x="7042" y="5754"/>
                    <a:pt x="7404" y="5706"/>
                    <a:pt x="7763" y="5655"/>
                  </a:cubicBezTo>
                  <a:cubicBezTo>
                    <a:pt x="7798" y="5481"/>
                    <a:pt x="7959" y="5388"/>
                    <a:pt x="8121" y="5388"/>
                  </a:cubicBezTo>
                  <a:cubicBezTo>
                    <a:pt x="8218" y="5388"/>
                    <a:pt x="8316" y="5422"/>
                    <a:pt x="8387" y="5492"/>
                  </a:cubicBezTo>
                  <a:cubicBezTo>
                    <a:pt x="8512" y="5617"/>
                    <a:pt x="8629" y="5667"/>
                    <a:pt x="8742" y="5667"/>
                  </a:cubicBezTo>
                  <a:cubicBezTo>
                    <a:pt x="9213" y="5667"/>
                    <a:pt x="9593" y="4782"/>
                    <a:pt x="10046" y="4782"/>
                  </a:cubicBezTo>
                  <a:cubicBezTo>
                    <a:pt x="10046" y="4782"/>
                    <a:pt x="10047" y="4782"/>
                    <a:pt x="10047" y="4782"/>
                  </a:cubicBezTo>
                  <a:cubicBezTo>
                    <a:pt x="10591" y="4782"/>
                    <a:pt x="10716" y="5547"/>
                    <a:pt x="11113" y="5547"/>
                  </a:cubicBezTo>
                  <a:cubicBezTo>
                    <a:pt x="11305" y="5547"/>
                    <a:pt x="11560" y="5369"/>
                    <a:pt x="11957" y="4838"/>
                  </a:cubicBezTo>
                  <a:cubicBezTo>
                    <a:pt x="12045" y="4721"/>
                    <a:pt x="12167" y="4672"/>
                    <a:pt x="12287" y="4672"/>
                  </a:cubicBezTo>
                  <a:close/>
                  <a:moveTo>
                    <a:pt x="11064" y="8141"/>
                  </a:moveTo>
                  <a:cubicBezTo>
                    <a:pt x="11425" y="8141"/>
                    <a:pt x="11842" y="8240"/>
                    <a:pt x="12221" y="8240"/>
                  </a:cubicBezTo>
                  <a:cubicBezTo>
                    <a:pt x="12381" y="8240"/>
                    <a:pt x="12535" y="8222"/>
                    <a:pt x="12674" y="8171"/>
                  </a:cubicBezTo>
                  <a:cubicBezTo>
                    <a:pt x="12716" y="8156"/>
                    <a:pt x="12756" y="8149"/>
                    <a:pt x="12794" y="8149"/>
                  </a:cubicBezTo>
                  <a:cubicBezTo>
                    <a:pt x="13140" y="8149"/>
                    <a:pt x="13270" y="8750"/>
                    <a:pt x="12864" y="8859"/>
                  </a:cubicBezTo>
                  <a:cubicBezTo>
                    <a:pt x="12700" y="8905"/>
                    <a:pt x="12534" y="8918"/>
                    <a:pt x="12370" y="8918"/>
                  </a:cubicBezTo>
                  <a:cubicBezTo>
                    <a:pt x="12150" y="8918"/>
                    <a:pt x="11933" y="8894"/>
                    <a:pt x="11726" y="8894"/>
                  </a:cubicBezTo>
                  <a:cubicBezTo>
                    <a:pt x="11569" y="8894"/>
                    <a:pt x="11418" y="8908"/>
                    <a:pt x="11276" y="8956"/>
                  </a:cubicBezTo>
                  <a:cubicBezTo>
                    <a:pt x="10971" y="9060"/>
                    <a:pt x="10821" y="9357"/>
                    <a:pt x="10537" y="9497"/>
                  </a:cubicBezTo>
                  <a:cubicBezTo>
                    <a:pt x="10339" y="9594"/>
                    <a:pt x="10144" y="9638"/>
                    <a:pt x="9958" y="9638"/>
                  </a:cubicBezTo>
                  <a:cubicBezTo>
                    <a:pt x="9588" y="9638"/>
                    <a:pt x="9253" y="9464"/>
                    <a:pt x="8989" y="9192"/>
                  </a:cubicBezTo>
                  <a:cubicBezTo>
                    <a:pt x="8675" y="9639"/>
                    <a:pt x="8324" y="10091"/>
                    <a:pt x="7767" y="10166"/>
                  </a:cubicBezTo>
                  <a:cubicBezTo>
                    <a:pt x="7707" y="10175"/>
                    <a:pt x="7647" y="10179"/>
                    <a:pt x="7587" y="10179"/>
                  </a:cubicBezTo>
                  <a:cubicBezTo>
                    <a:pt x="7456" y="10179"/>
                    <a:pt x="7325" y="10158"/>
                    <a:pt x="7204" y="10110"/>
                  </a:cubicBezTo>
                  <a:cubicBezTo>
                    <a:pt x="7145" y="10088"/>
                    <a:pt x="6572" y="9577"/>
                    <a:pt x="6572" y="9534"/>
                  </a:cubicBezTo>
                  <a:cubicBezTo>
                    <a:pt x="6496" y="9542"/>
                    <a:pt x="5927" y="10194"/>
                    <a:pt x="5757" y="10273"/>
                  </a:cubicBezTo>
                  <a:cubicBezTo>
                    <a:pt x="5556" y="10368"/>
                    <a:pt x="5369" y="10430"/>
                    <a:pt x="5161" y="10430"/>
                  </a:cubicBezTo>
                  <a:cubicBezTo>
                    <a:pt x="5103" y="10430"/>
                    <a:pt x="5045" y="10425"/>
                    <a:pt x="4983" y="10415"/>
                  </a:cubicBezTo>
                  <a:cubicBezTo>
                    <a:pt x="4592" y="10351"/>
                    <a:pt x="4332" y="10110"/>
                    <a:pt x="4123" y="9816"/>
                  </a:cubicBezTo>
                  <a:cubicBezTo>
                    <a:pt x="4020" y="10087"/>
                    <a:pt x="3872" y="10307"/>
                    <a:pt x="3503" y="10307"/>
                  </a:cubicBezTo>
                  <a:cubicBezTo>
                    <a:pt x="3489" y="10307"/>
                    <a:pt x="3476" y="10306"/>
                    <a:pt x="3461" y="10306"/>
                  </a:cubicBezTo>
                  <a:cubicBezTo>
                    <a:pt x="2862" y="10288"/>
                    <a:pt x="2657" y="9687"/>
                    <a:pt x="2551" y="9197"/>
                  </a:cubicBezTo>
                  <a:cubicBezTo>
                    <a:pt x="2510" y="9013"/>
                    <a:pt x="2662" y="8892"/>
                    <a:pt x="2806" y="8892"/>
                  </a:cubicBezTo>
                  <a:cubicBezTo>
                    <a:pt x="2900" y="8892"/>
                    <a:pt x="2991" y="8944"/>
                    <a:pt x="3022" y="9065"/>
                  </a:cubicBezTo>
                  <a:cubicBezTo>
                    <a:pt x="3100" y="9370"/>
                    <a:pt x="3200" y="9477"/>
                    <a:pt x="3301" y="9477"/>
                  </a:cubicBezTo>
                  <a:cubicBezTo>
                    <a:pt x="3528" y="9477"/>
                    <a:pt x="3763" y="8937"/>
                    <a:pt x="3783" y="8900"/>
                  </a:cubicBezTo>
                  <a:cubicBezTo>
                    <a:pt x="3840" y="8798"/>
                    <a:pt x="3964" y="8740"/>
                    <a:pt x="4083" y="8740"/>
                  </a:cubicBezTo>
                  <a:cubicBezTo>
                    <a:pt x="4193" y="8740"/>
                    <a:pt x="4299" y="8789"/>
                    <a:pt x="4346" y="8900"/>
                  </a:cubicBezTo>
                  <a:cubicBezTo>
                    <a:pt x="4452" y="9329"/>
                    <a:pt x="4712" y="9544"/>
                    <a:pt x="5127" y="9544"/>
                  </a:cubicBezTo>
                  <a:cubicBezTo>
                    <a:pt x="5347" y="9544"/>
                    <a:pt x="5611" y="9483"/>
                    <a:pt x="5918" y="9362"/>
                  </a:cubicBezTo>
                  <a:cubicBezTo>
                    <a:pt x="6032" y="9209"/>
                    <a:pt x="6169" y="9073"/>
                    <a:pt x="6325" y="8961"/>
                  </a:cubicBezTo>
                  <a:cubicBezTo>
                    <a:pt x="6445" y="8908"/>
                    <a:pt x="6478" y="8883"/>
                    <a:pt x="6615" y="8883"/>
                  </a:cubicBezTo>
                  <a:cubicBezTo>
                    <a:pt x="7013" y="8883"/>
                    <a:pt x="6839" y="9162"/>
                    <a:pt x="7155" y="9220"/>
                  </a:cubicBezTo>
                  <a:cubicBezTo>
                    <a:pt x="7263" y="9240"/>
                    <a:pt x="7360" y="9250"/>
                    <a:pt x="7448" y="9250"/>
                  </a:cubicBezTo>
                  <a:cubicBezTo>
                    <a:pt x="8119" y="9250"/>
                    <a:pt x="8303" y="8716"/>
                    <a:pt x="8718" y="8281"/>
                  </a:cubicBezTo>
                  <a:cubicBezTo>
                    <a:pt x="8792" y="8202"/>
                    <a:pt x="8879" y="8169"/>
                    <a:pt x="8965" y="8169"/>
                  </a:cubicBezTo>
                  <a:cubicBezTo>
                    <a:pt x="9125" y="8169"/>
                    <a:pt x="9281" y="8286"/>
                    <a:pt x="9347" y="8446"/>
                  </a:cubicBezTo>
                  <a:cubicBezTo>
                    <a:pt x="9573" y="8991"/>
                    <a:pt x="9770" y="9180"/>
                    <a:pt x="9943" y="9180"/>
                  </a:cubicBezTo>
                  <a:cubicBezTo>
                    <a:pt x="10314" y="9180"/>
                    <a:pt x="10581" y="8314"/>
                    <a:pt x="10809" y="8233"/>
                  </a:cubicBezTo>
                  <a:cubicBezTo>
                    <a:pt x="10860" y="8213"/>
                    <a:pt x="10895" y="8149"/>
                    <a:pt x="10959" y="8144"/>
                  </a:cubicBezTo>
                  <a:cubicBezTo>
                    <a:pt x="10993" y="8142"/>
                    <a:pt x="11029" y="8141"/>
                    <a:pt x="11064" y="8141"/>
                  </a:cubicBezTo>
                  <a:close/>
                  <a:moveTo>
                    <a:pt x="11392" y="11706"/>
                  </a:moveTo>
                  <a:cubicBezTo>
                    <a:pt x="11491" y="11706"/>
                    <a:pt x="11593" y="11743"/>
                    <a:pt x="11680" y="11823"/>
                  </a:cubicBezTo>
                  <a:lnTo>
                    <a:pt x="12476" y="12044"/>
                  </a:lnTo>
                  <a:cubicBezTo>
                    <a:pt x="12510" y="12037"/>
                    <a:pt x="12543" y="12033"/>
                    <a:pt x="12574" y="12033"/>
                  </a:cubicBezTo>
                  <a:cubicBezTo>
                    <a:pt x="13031" y="12033"/>
                    <a:pt x="13186" y="12768"/>
                    <a:pt x="12699" y="12848"/>
                  </a:cubicBezTo>
                  <a:lnTo>
                    <a:pt x="12697" y="12848"/>
                  </a:lnTo>
                  <a:cubicBezTo>
                    <a:pt x="12550" y="12873"/>
                    <a:pt x="12412" y="12887"/>
                    <a:pt x="12281" y="12887"/>
                  </a:cubicBezTo>
                  <a:cubicBezTo>
                    <a:pt x="11996" y="12887"/>
                    <a:pt x="11744" y="12824"/>
                    <a:pt x="11497" y="12688"/>
                  </a:cubicBezTo>
                  <a:cubicBezTo>
                    <a:pt x="11252" y="13007"/>
                    <a:pt x="10950" y="13263"/>
                    <a:pt x="10537" y="13263"/>
                  </a:cubicBezTo>
                  <a:cubicBezTo>
                    <a:pt x="10468" y="13263"/>
                    <a:pt x="10395" y="13256"/>
                    <a:pt x="10319" y="13240"/>
                  </a:cubicBezTo>
                  <a:cubicBezTo>
                    <a:pt x="10112" y="13200"/>
                    <a:pt x="9992" y="13055"/>
                    <a:pt x="9807" y="12980"/>
                  </a:cubicBezTo>
                  <a:cubicBezTo>
                    <a:pt x="9733" y="12887"/>
                    <a:pt x="9666" y="12788"/>
                    <a:pt x="9612" y="12683"/>
                  </a:cubicBezTo>
                  <a:cubicBezTo>
                    <a:pt x="9537" y="12888"/>
                    <a:pt x="9411" y="13072"/>
                    <a:pt x="9244" y="13215"/>
                  </a:cubicBezTo>
                  <a:cubicBezTo>
                    <a:pt x="9032" y="13404"/>
                    <a:pt x="8761" y="13528"/>
                    <a:pt x="8489" y="13528"/>
                  </a:cubicBezTo>
                  <a:cubicBezTo>
                    <a:pt x="8357" y="13528"/>
                    <a:pt x="8225" y="13499"/>
                    <a:pt x="8099" y="13434"/>
                  </a:cubicBezTo>
                  <a:cubicBezTo>
                    <a:pt x="7681" y="13224"/>
                    <a:pt x="7676" y="13020"/>
                    <a:pt x="7565" y="13020"/>
                  </a:cubicBezTo>
                  <a:cubicBezTo>
                    <a:pt x="7496" y="13020"/>
                    <a:pt x="7387" y="13098"/>
                    <a:pt x="7115" y="13299"/>
                  </a:cubicBezTo>
                  <a:cubicBezTo>
                    <a:pt x="6825" y="13510"/>
                    <a:pt x="6556" y="13666"/>
                    <a:pt x="6254" y="13666"/>
                  </a:cubicBezTo>
                  <a:cubicBezTo>
                    <a:pt x="6101" y="13666"/>
                    <a:pt x="5940" y="13626"/>
                    <a:pt x="5763" y="13533"/>
                  </a:cubicBezTo>
                  <a:cubicBezTo>
                    <a:pt x="5613" y="13457"/>
                    <a:pt x="5521" y="13287"/>
                    <a:pt x="5392" y="13191"/>
                  </a:cubicBezTo>
                  <a:cubicBezTo>
                    <a:pt x="5137" y="13004"/>
                    <a:pt x="5067" y="12926"/>
                    <a:pt x="5031" y="12926"/>
                  </a:cubicBezTo>
                  <a:cubicBezTo>
                    <a:pt x="4979" y="12926"/>
                    <a:pt x="4994" y="13085"/>
                    <a:pt x="4637" y="13314"/>
                  </a:cubicBezTo>
                  <a:cubicBezTo>
                    <a:pt x="4351" y="13500"/>
                    <a:pt x="4104" y="13583"/>
                    <a:pt x="3895" y="13583"/>
                  </a:cubicBezTo>
                  <a:cubicBezTo>
                    <a:pt x="3320" y="13583"/>
                    <a:pt x="3036" y="12949"/>
                    <a:pt x="3025" y="12071"/>
                  </a:cubicBezTo>
                  <a:cubicBezTo>
                    <a:pt x="3022" y="11913"/>
                    <a:pt x="3140" y="11834"/>
                    <a:pt x="3261" y="11834"/>
                  </a:cubicBezTo>
                  <a:cubicBezTo>
                    <a:pt x="3383" y="11834"/>
                    <a:pt x="3508" y="11914"/>
                    <a:pt x="3515" y="12071"/>
                  </a:cubicBezTo>
                  <a:cubicBezTo>
                    <a:pt x="3437" y="12525"/>
                    <a:pt x="3536" y="12754"/>
                    <a:pt x="3810" y="12754"/>
                  </a:cubicBezTo>
                  <a:cubicBezTo>
                    <a:pt x="3951" y="12754"/>
                    <a:pt x="4138" y="12693"/>
                    <a:pt x="4372" y="12572"/>
                  </a:cubicBezTo>
                  <a:cubicBezTo>
                    <a:pt x="4456" y="12457"/>
                    <a:pt x="4535" y="12342"/>
                    <a:pt x="4618" y="12226"/>
                  </a:cubicBezTo>
                  <a:cubicBezTo>
                    <a:pt x="4680" y="12195"/>
                    <a:pt x="4720" y="12107"/>
                    <a:pt x="4793" y="12069"/>
                  </a:cubicBezTo>
                  <a:cubicBezTo>
                    <a:pt x="4910" y="12013"/>
                    <a:pt x="4998" y="11992"/>
                    <a:pt x="5102" y="11992"/>
                  </a:cubicBezTo>
                  <a:cubicBezTo>
                    <a:pt x="5153" y="11992"/>
                    <a:pt x="5207" y="11997"/>
                    <a:pt x="5270" y="12005"/>
                  </a:cubicBezTo>
                  <a:cubicBezTo>
                    <a:pt x="5633" y="12052"/>
                    <a:pt x="5994" y="12751"/>
                    <a:pt x="6460" y="12751"/>
                  </a:cubicBezTo>
                  <a:cubicBezTo>
                    <a:pt x="6492" y="12751"/>
                    <a:pt x="6524" y="12748"/>
                    <a:pt x="6557" y="12741"/>
                  </a:cubicBezTo>
                  <a:cubicBezTo>
                    <a:pt x="6831" y="12685"/>
                    <a:pt x="7019" y="11932"/>
                    <a:pt x="7415" y="11841"/>
                  </a:cubicBezTo>
                  <a:cubicBezTo>
                    <a:pt x="7450" y="11833"/>
                    <a:pt x="7485" y="11829"/>
                    <a:pt x="7520" y="11829"/>
                  </a:cubicBezTo>
                  <a:cubicBezTo>
                    <a:pt x="7712" y="11829"/>
                    <a:pt x="7885" y="11943"/>
                    <a:pt x="8058" y="12021"/>
                  </a:cubicBezTo>
                  <a:cubicBezTo>
                    <a:pt x="8391" y="12171"/>
                    <a:pt x="8074" y="12305"/>
                    <a:pt x="8506" y="12305"/>
                  </a:cubicBezTo>
                  <a:cubicBezTo>
                    <a:pt x="8525" y="12305"/>
                    <a:pt x="8546" y="12305"/>
                    <a:pt x="8569" y="12305"/>
                  </a:cubicBezTo>
                  <a:cubicBezTo>
                    <a:pt x="8954" y="12293"/>
                    <a:pt x="8913" y="12026"/>
                    <a:pt x="9205" y="11905"/>
                  </a:cubicBezTo>
                  <a:cubicBezTo>
                    <a:pt x="9388" y="11829"/>
                    <a:pt x="9510" y="11758"/>
                    <a:pt x="9662" y="11758"/>
                  </a:cubicBezTo>
                  <a:cubicBezTo>
                    <a:pt x="9725" y="11758"/>
                    <a:pt x="9794" y="11770"/>
                    <a:pt x="9875" y="11800"/>
                  </a:cubicBezTo>
                  <a:cubicBezTo>
                    <a:pt x="10185" y="11912"/>
                    <a:pt x="10301" y="12353"/>
                    <a:pt x="10536" y="12353"/>
                  </a:cubicBezTo>
                  <a:cubicBezTo>
                    <a:pt x="10657" y="12353"/>
                    <a:pt x="10809" y="12237"/>
                    <a:pt x="11035" y="11905"/>
                  </a:cubicBezTo>
                  <a:cubicBezTo>
                    <a:pt x="11121" y="11776"/>
                    <a:pt x="11255" y="11706"/>
                    <a:pt x="11392" y="11706"/>
                  </a:cubicBezTo>
                  <a:close/>
                  <a:moveTo>
                    <a:pt x="18991" y="0"/>
                  </a:moveTo>
                  <a:cubicBezTo>
                    <a:pt x="18926" y="40"/>
                    <a:pt x="18865" y="78"/>
                    <a:pt x="18801" y="116"/>
                  </a:cubicBezTo>
                  <a:cubicBezTo>
                    <a:pt x="15917" y="1867"/>
                    <a:pt x="12527" y="2892"/>
                    <a:pt x="9256" y="3488"/>
                  </a:cubicBezTo>
                  <a:cubicBezTo>
                    <a:pt x="7472" y="3815"/>
                    <a:pt x="5674" y="3917"/>
                    <a:pt x="3877" y="4131"/>
                  </a:cubicBezTo>
                  <a:cubicBezTo>
                    <a:pt x="2743" y="4268"/>
                    <a:pt x="1182" y="4356"/>
                    <a:pt x="419" y="5272"/>
                  </a:cubicBezTo>
                  <a:cubicBezTo>
                    <a:pt x="1" y="5773"/>
                    <a:pt x="1" y="6505"/>
                    <a:pt x="110" y="7238"/>
                  </a:cubicBezTo>
                  <a:cubicBezTo>
                    <a:pt x="196" y="7784"/>
                    <a:pt x="341" y="8334"/>
                    <a:pt x="427" y="8792"/>
                  </a:cubicBezTo>
                  <a:cubicBezTo>
                    <a:pt x="627" y="9872"/>
                    <a:pt x="868" y="10943"/>
                    <a:pt x="1134" y="12006"/>
                  </a:cubicBezTo>
                  <a:cubicBezTo>
                    <a:pt x="1396" y="13067"/>
                    <a:pt x="1541" y="14792"/>
                    <a:pt x="2657" y="15337"/>
                  </a:cubicBezTo>
                  <a:cubicBezTo>
                    <a:pt x="3531" y="15760"/>
                    <a:pt x="4687" y="15868"/>
                    <a:pt x="5835" y="15868"/>
                  </a:cubicBezTo>
                  <a:cubicBezTo>
                    <a:pt x="6778" y="15868"/>
                    <a:pt x="7716" y="15795"/>
                    <a:pt x="8488" y="15765"/>
                  </a:cubicBezTo>
                  <a:cubicBezTo>
                    <a:pt x="10681" y="15681"/>
                    <a:pt x="12864" y="15436"/>
                    <a:pt x="15021" y="15031"/>
                  </a:cubicBezTo>
                  <a:cubicBezTo>
                    <a:pt x="16962" y="14664"/>
                    <a:pt x="18938" y="14254"/>
                    <a:pt x="20638" y="13199"/>
                  </a:cubicBezTo>
                  <a:cubicBezTo>
                    <a:pt x="20656" y="13188"/>
                    <a:pt x="20677" y="13179"/>
                    <a:pt x="20697" y="13172"/>
                  </a:cubicBezTo>
                  <a:cubicBezTo>
                    <a:pt x="20661" y="12907"/>
                    <a:pt x="20628" y="12642"/>
                    <a:pt x="20595" y="12376"/>
                  </a:cubicBezTo>
                  <a:cubicBezTo>
                    <a:pt x="20176" y="12368"/>
                    <a:pt x="19758" y="12351"/>
                    <a:pt x="19339" y="12351"/>
                  </a:cubicBezTo>
                  <a:cubicBezTo>
                    <a:pt x="19133" y="12351"/>
                    <a:pt x="18927" y="12355"/>
                    <a:pt x="18721" y="12366"/>
                  </a:cubicBezTo>
                  <a:cubicBezTo>
                    <a:pt x="18255" y="12389"/>
                    <a:pt x="17846" y="12430"/>
                    <a:pt x="17414" y="12602"/>
                  </a:cubicBezTo>
                  <a:cubicBezTo>
                    <a:pt x="17216" y="12679"/>
                    <a:pt x="17023" y="12789"/>
                    <a:pt x="16803" y="12797"/>
                  </a:cubicBezTo>
                  <a:cubicBezTo>
                    <a:pt x="16784" y="12798"/>
                    <a:pt x="16765" y="12799"/>
                    <a:pt x="16746" y="12799"/>
                  </a:cubicBezTo>
                  <a:cubicBezTo>
                    <a:pt x="16095" y="12799"/>
                    <a:pt x="15884" y="12253"/>
                    <a:pt x="15852" y="11669"/>
                  </a:cubicBezTo>
                  <a:cubicBezTo>
                    <a:pt x="15840" y="11448"/>
                    <a:pt x="16003" y="11338"/>
                    <a:pt x="16174" y="11338"/>
                  </a:cubicBezTo>
                  <a:cubicBezTo>
                    <a:pt x="16346" y="11338"/>
                    <a:pt x="16526" y="11450"/>
                    <a:pt x="16544" y="11669"/>
                  </a:cubicBezTo>
                  <a:cubicBezTo>
                    <a:pt x="16561" y="11892"/>
                    <a:pt x="16681" y="11965"/>
                    <a:pt x="16837" y="11965"/>
                  </a:cubicBezTo>
                  <a:cubicBezTo>
                    <a:pt x="17119" y="11965"/>
                    <a:pt x="17522" y="11726"/>
                    <a:pt x="17663" y="11688"/>
                  </a:cubicBezTo>
                  <a:cubicBezTo>
                    <a:pt x="17889" y="11627"/>
                    <a:pt x="18143" y="11608"/>
                    <a:pt x="18373" y="11587"/>
                  </a:cubicBezTo>
                  <a:cubicBezTo>
                    <a:pt x="19069" y="11525"/>
                    <a:pt x="19779" y="11482"/>
                    <a:pt x="20482" y="11476"/>
                  </a:cubicBezTo>
                  <a:cubicBezTo>
                    <a:pt x="20403" y="10847"/>
                    <a:pt x="20323" y="10220"/>
                    <a:pt x="20243" y="9590"/>
                  </a:cubicBezTo>
                  <a:cubicBezTo>
                    <a:pt x="19962" y="9730"/>
                    <a:pt x="19059" y="10381"/>
                    <a:pt x="18802" y="10432"/>
                  </a:cubicBezTo>
                  <a:cubicBezTo>
                    <a:pt x="18717" y="10449"/>
                    <a:pt x="18635" y="10456"/>
                    <a:pt x="18554" y="10456"/>
                  </a:cubicBezTo>
                  <a:cubicBezTo>
                    <a:pt x="18157" y="10456"/>
                    <a:pt x="17802" y="10288"/>
                    <a:pt x="17412" y="10288"/>
                  </a:cubicBezTo>
                  <a:cubicBezTo>
                    <a:pt x="17325" y="10288"/>
                    <a:pt x="17237" y="10296"/>
                    <a:pt x="17146" y="10316"/>
                  </a:cubicBezTo>
                  <a:cubicBezTo>
                    <a:pt x="16856" y="10383"/>
                    <a:pt x="16408" y="10537"/>
                    <a:pt x="16040" y="10537"/>
                  </a:cubicBezTo>
                  <a:cubicBezTo>
                    <a:pt x="15670" y="10537"/>
                    <a:pt x="15382" y="10381"/>
                    <a:pt x="15421" y="9824"/>
                  </a:cubicBezTo>
                  <a:cubicBezTo>
                    <a:pt x="15434" y="9635"/>
                    <a:pt x="15587" y="9540"/>
                    <a:pt x="15735" y="9540"/>
                  </a:cubicBezTo>
                  <a:cubicBezTo>
                    <a:pt x="15881" y="9540"/>
                    <a:pt x="16021" y="9634"/>
                    <a:pt x="16013" y="9824"/>
                  </a:cubicBezTo>
                  <a:cubicBezTo>
                    <a:pt x="16011" y="9859"/>
                    <a:pt x="16035" y="9874"/>
                    <a:pt x="16075" y="9874"/>
                  </a:cubicBezTo>
                  <a:cubicBezTo>
                    <a:pt x="16269" y="9874"/>
                    <a:pt x="16853" y="9540"/>
                    <a:pt x="16935" y="9514"/>
                  </a:cubicBezTo>
                  <a:cubicBezTo>
                    <a:pt x="17079" y="9467"/>
                    <a:pt x="17231" y="9443"/>
                    <a:pt x="17382" y="9443"/>
                  </a:cubicBezTo>
                  <a:cubicBezTo>
                    <a:pt x="17842" y="9448"/>
                    <a:pt x="18108" y="9605"/>
                    <a:pt x="18433" y="9605"/>
                  </a:cubicBezTo>
                  <a:cubicBezTo>
                    <a:pt x="18632" y="9605"/>
                    <a:pt x="18854" y="9546"/>
                    <a:pt x="19158" y="9355"/>
                  </a:cubicBezTo>
                  <a:cubicBezTo>
                    <a:pt x="19483" y="9149"/>
                    <a:pt x="19798" y="8822"/>
                    <a:pt x="20132" y="8712"/>
                  </a:cubicBezTo>
                  <a:cubicBezTo>
                    <a:pt x="20049" y="8075"/>
                    <a:pt x="19971" y="7439"/>
                    <a:pt x="19887" y="6802"/>
                  </a:cubicBezTo>
                  <a:cubicBezTo>
                    <a:pt x="19646" y="6901"/>
                    <a:pt x="18637" y="7571"/>
                    <a:pt x="18347" y="7579"/>
                  </a:cubicBezTo>
                  <a:cubicBezTo>
                    <a:pt x="18338" y="7579"/>
                    <a:pt x="18329" y="7579"/>
                    <a:pt x="18320" y="7579"/>
                  </a:cubicBezTo>
                  <a:cubicBezTo>
                    <a:pt x="18081" y="7579"/>
                    <a:pt x="17920" y="7480"/>
                    <a:pt x="17700" y="7413"/>
                  </a:cubicBezTo>
                  <a:cubicBezTo>
                    <a:pt x="17478" y="7347"/>
                    <a:pt x="17609" y="7304"/>
                    <a:pt x="17477" y="7304"/>
                  </a:cubicBezTo>
                  <a:cubicBezTo>
                    <a:pt x="17437" y="7304"/>
                    <a:pt x="17371" y="7308"/>
                    <a:pt x="17263" y="7317"/>
                  </a:cubicBezTo>
                  <a:cubicBezTo>
                    <a:pt x="16893" y="7348"/>
                    <a:pt x="17025" y="7426"/>
                    <a:pt x="16759" y="7568"/>
                  </a:cubicBezTo>
                  <a:cubicBezTo>
                    <a:pt x="16533" y="7689"/>
                    <a:pt x="16310" y="7746"/>
                    <a:pt x="16106" y="7746"/>
                  </a:cubicBezTo>
                  <a:cubicBezTo>
                    <a:pt x="15526" y="7746"/>
                    <a:pt x="15104" y="7282"/>
                    <a:pt x="15219" y="6513"/>
                  </a:cubicBezTo>
                  <a:cubicBezTo>
                    <a:pt x="15240" y="6369"/>
                    <a:pt x="15361" y="6304"/>
                    <a:pt x="15486" y="6304"/>
                  </a:cubicBezTo>
                  <a:cubicBezTo>
                    <a:pt x="15646" y="6304"/>
                    <a:pt x="15813" y="6409"/>
                    <a:pt x="15792" y="6591"/>
                  </a:cubicBezTo>
                  <a:cubicBezTo>
                    <a:pt x="15958" y="6881"/>
                    <a:pt x="16107" y="7026"/>
                    <a:pt x="16238" y="7026"/>
                  </a:cubicBezTo>
                  <a:cubicBezTo>
                    <a:pt x="16328" y="7026"/>
                    <a:pt x="16409" y="6959"/>
                    <a:pt x="16483" y="6824"/>
                  </a:cubicBezTo>
                  <a:cubicBezTo>
                    <a:pt x="16543" y="6734"/>
                    <a:pt x="16618" y="6656"/>
                    <a:pt x="16705" y="6593"/>
                  </a:cubicBezTo>
                  <a:cubicBezTo>
                    <a:pt x="16786" y="6535"/>
                    <a:pt x="16853" y="6472"/>
                    <a:pt x="16946" y="6434"/>
                  </a:cubicBezTo>
                  <a:cubicBezTo>
                    <a:pt x="17040" y="6399"/>
                    <a:pt x="17120" y="6385"/>
                    <a:pt x="17192" y="6385"/>
                  </a:cubicBezTo>
                  <a:cubicBezTo>
                    <a:pt x="17408" y="6385"/>
                    <a:pt x="17557" y="6512"/>
                    <a:pt x="17804" y="6579"/>
                  </a:cubicBezTo>
                  <a:cubicBezTo>
                    <a:pt x="18003" y="6633"/>
                    <a:pt x="18179" y="6665"/>
                    <a:pt x="18346" y="6665"/>
                  </a:cubicBezTo>
                  <a:cubicBezTo>
                    <a:pt x="18604" y="6665"/>
                    <a:pt x="18839" y="6588"/>
                    <a:pt x="19098" y="6395"/>
                  </a:cubicBezTo>
                  <a:cubicBezTo>
                    <a:pt x="19261" y="6274"/>
                    <a:pt x="19420" y="6127"/>
                    <a:pt x="19610" y="6046"/>
                  </a:cubicBezTo>
                  <a:cubicBezTo>
                    <a:pt x="19666" y="6023"/>
                    <a:pt x="19725" y="6002"/>
                    <a:pt x="19783" y="5985"/>
                  </a:cubicBezTo>
                  <a:cubicBezTo>
                    <a:pt x="19693" y="5279"/>
                    <a:pt x="19601" y="4571"/>
                    <a:pt x="19507" y="3861"/>
                  </a:cubicBezTo>
                  <a:cubicBezTo>
                    <a:pt x="19503" y="3860"/>
                    <a:pt x="19499" y="3860"/>
                    <a:pt x="19495" y="3860"/>
                  </a:cubicBezTo>
                  <a:cubicBezTo>
                    <a:pt x="19491" y="3860"/>
                    <a:pt x="19487" y="3860"/>
                    <a:pt x="19483" y="3861"/>
                  </a:cubicBezTo>
                  <a:cubicBezTo>
                    <a:pt x="19073" y="3890"/>
                    <a:pt x="18849" y="3965"/>
                    <a:pt x="18535" y="4211"/>
                  </a:cubicBezTo>
                  <a:cubicBezTo>
                    <a:pt x="18111" y="4542"/>
                    <a:pt x="17851" y="4733"/>
                    <a:pt x="17423" y="4733"/>
                  </a:cubicBezTo>
                  <a:cubicBezTo>
                    <a:pt x="17305" y="4733"/>
                    <a:pt x="17175" y="4718"/>
                    <a:pt x="17025" y="4688"/>
                  </a:cubicBezTo>
                  <a:cubicBezTo>
                    <a:pt x="16847" y="4653"/>
                    <a:pt x="16755" y="4633"/>
                    <a:pt x="16695" y="4633"/>
                  </a:cubicBezTo>
                  <a:cubicBezTo>
                    <a:pt x="16572" y="4633"/>
                    <a:pt x="16584" y="4718"/>
                    <a:pt x="16269" y="4935"/>
                  </a:cubicBezTo>
                  <a:cubicBezTo>
                    <a:pt x="16102" y="5048"/>
                    <a:pt x="15879" y="5128"/>
                    <a:pt x="15667" y="5128"/>
                  </a:cubicBezTo>
                  <a:cubicBezTo>
                    <a:pt x="15619" y="5128"/>
                    <a:pt x="15570" y="5124"/>
                    <a:pt x="15524" y="5114"/>
                  </a:cubicBezTo>
                  <a:cubicBezTo>
                    <a:pt x="15069" y="5031"/>
                    <a:pt x="14803" y="4627"/>
                    <a:pt x="14863" y="4184"/>
                  </a:cubicBezTo>
                  <a:cubicBezTo>
                    <a:pt x="14887" y="4000"/>
                    <a:pt x="15047" y="3903"/>
                    <a:pt x="15194" y="3903"/>
                  </a:cubicBezTo>
                  <a:cubicBezTo>
                    <a:pt x="15337" y="3903"/>
                    <a:pt x="15468" y="3994"/>
                    <a:pt x="15452" y="4184"/>
                  </a:cubicBezTo>
                  <a:cubicBezTo>
                    <a:pt x="15450" y="4209"/>
                    <a:pt x="15465" y="4220"/>
                    <a:pt x="15492" y="4220"/>
                  </a:cubicBezTo>
                  <a:cubicBezTo>
                    <a:pt x="15676" y="4220"/>
                    <a:pt x="16430" y="3723"/>
                    <a:pt x="16556" y="3699"/>
                  </a:cubicBezTo>
                  <a:cubicBezTo>
                    <a:pt x="16622" y="3688"/>
                    <a:pt x="16682" y="3683"/>
                    <a:pt x="16736" y="3683"/>
                  </a:cubicBezTo>
                  <a:cubicBezTo>
                    <a:pt x="17020" y="3683"/>
                    <a:pt x="17171" y="3815"/>
                    <a:pt x="17389" y="3815"/>
                  </a:cubicBezTo>
                  <a:cubicBezTo>
                    <a:pt x="17546" y="3815"/>
                    <a:pt x="17737" y="3746"/>
                    <a:pt x="18037" y="3509"/>
                  </a:cubicBezTo>
                  <a:cubicBezTo>
                    <a:pt x="18339" y="3271"/>
                    <a:pt x="18535" y="2996"/>
                    <a:pt x="18934" y="2907"/>
                  </a:cubicBezTo>
                  <a:cubicBezTo>
                    <a:pt x="18955" y="2903"/>
                    <a:pt x="18982" y="2901"/>
                    <a:pt x="19014" y="2901"/>
                  </a:cubicBezTo>
                  <a:cubicBezTo>
                    <a:pt x="19117" y="2901"/>
                    <a:pt x="19264" y="2923"/>
                    <a:pt x="19387" y="2950"/>
                  </a:cubicBezTo>
                  <a:cubicBezTo>
                    <a:pt x="19257" y="1966"/>
                    <a:pt x="19124" y="984"/>
                    <a:pt x="189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8"/>
            <p:cNvSpPr/>
            <p:nvPr/>
          </p:nvSpPr>
          <p:spPr>
            <a:xfrm>
              <a:off x="1909525" y="3973025"/>
              <a:ext cx="141625" cy="187950"/>
            </a:xfrm>
            <a:custGeom>
              <a:avLst/>
              <a:gdLst/>
              <a:ahLst/>
              <a:cxnLst/>
              <a:rect l="l" t="t" r="r" b="b"/>
              <a:pathLst>
                <a:path w="5665" h="7518" extrusionOk="0">
                  <a:moveTo>
                    <a:pt x="4675" y="1"/>
                  </a:moveTo>
                  <a:cubicBezTo>
                    <a:pt x="4552" y="1649"/>
                    <a:pt x="3997" y="3279"/>
                    <a:pt x="3081" y="4654"/>
                  </a:cubicBezTo>
                  <a:cubicBezTo>
                    <a:pt x="2261" y="5881"/>
                    <a:pt x="1192" y="6816"/>
                    <a:pt x="0" y="7365"/>
                  </a:cubicBezTo>
                  <a:cubicBezTo>
                    <a:pt x="1796" y="7414"/>
                    <a:pt x="3593" y="7465"/>
                    <a:pt x="5390" y="7518"/>
                  </a:cubicBezTo>
                  <a:cubicBezTo>
                    <a:pt x="5390" y="7485"/>
                    <a:pt x="5382" y="7457"/>
                    <a:pt x="5384" y="7424"/>
                  </a:cubicBezTo>
                  <a:cubicBezTo>
                    <a:pt x="5423" y="6234"/>
                    <a:pt x="5447" y="5040"/>
                    <a:pt x="5449" y="3851"/>
                  </a:cubicBezTo>
                  <a:cubicBezTo>
                    <a:pt x="5452" y="2974"/>
                    <a:pt x="5664" y="1637"/>
                    <a:pt x="5399" y="800"/>
                  </a:cubicBezTo>
                  <a:cubicBezTo>
                    <a:pt x="5241" y="295"/>
                    <a:pt x="5066" y="114"/>
                    <a:pt x="4675" y="1"/>
                  </a:cubicBezTo>
                  <a:close/>
                </a:path>
              </a:pathLst>
            </a:custGeom>
            <a:solidFill>
              <a:srgbClr val="E5F4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8"/>
            <p:cNvSpPr/>
            <p:nvPr/>
          </p:nvSpPr>
          <p:spPr>
            <a:xfrm>
              <a:off x="1211875" y="2664875"/>
              <a:ext cx="814025" cy="1484475"/>
            </a:xfrm>
            <a:custGeom>
              <a:avLst/>
              <a:gdLst/>
              <a:ahLst/>
              <a:cxnLst/>
              <a:rect l="l" t="t" r="r" b="b"/>
              <a:pathLst>
                <a:path w="32561" h="59379" extrusionOk="0">
                  <a:moveTo>
                    <a:pt x="15097" y="7512"/>
                  </a:moveTo>
                  <a:cubicBezTo>
                    <a:pt x="16561" y="7512"/>
                    <a:pt x="18054" y="8019"/>
                    <a:pt x="19279" y="9033"/>
                  </a:cubicBezTo>
                  <a:cubicBezTo>
                    <a:pt x="22211" y="11461"/>
                    <a:pt x="22819" y="15784"/>
                    <a:pt x="21413" y="19202"/>
                  </a:cubicBezTo>
                  <a:lnTo>
                    <a:pt x="21414" y="19202"/>
                  </a:lnTo>
                  <a:cubicBezTo>
                    <a:pt x="20317" y="21865"/>
                    <a:pt x="18074" y="23620"/>
                    <a:pt x="15463" y="23620"/>
                  </a:cubicBezTo>
                  <a:cubicBezTo>
                    <a:pt x="14675" y="23620"/>
                    <a:pt x="13854" y="23461"/>
                    <a:pt x="13020" y="23118"/>
                  </a:cubicBezTo>
                  <a:cubicBezTo>
                    <a:pt x="9595" y="21712"/>
                    <a:pt x="7357" y="18961"/>
                    <a:pt x="7984" y="15146"/>
                  </a:cubicBezTo>
                  <a:cubicBezTo>
                    <a:pt x="8242" y="13582"/>
                    <a:pt x="8860" y="12055"/>
                    <a:pt x="9798" y="10789"/>
                  </a:cubicBezTo>
                  <a:cubicBezTo>
                    <a:pt x="9803" y="10776"/>
                    <a:pt x="9808" y="10763"/>
                    <a:pt x="9814" y="10751"/>
                  </a:cubicBezTo>
                  <a:cubicBezTo>
                    <a:pt x="10890" y="8592"/>
                    <a:pt x="12961" y="7512"/>
                    <a:pt x="15097" y="7512"/>
                  </a:cubicBezTo>
                  <a:close/>
                  <a:moveTo>
                    <a:pt x="1540" y="9550"/>
                  </a:moveTo>
                  <a:cubicBezTo>
                    <a:pt x="1628" y="9550"/>
                    <a:pt x="1717" y="9596"/>
                    <a:pt x="1752" y="9702"/>
                  </a:cubicBezTo>
                  <a:cubicBezTo>
                    <a:pt x="3348" y="14492"/>
                    <a:pt x="3403" y="19595"/>
                    <a:pt x="4693" y="24455"/>
                  </a:cubicBezTo>
                  <a:cubicBezTo>
                    <a:pt x="5933" y="29124"/>
                    <a:pt x="8036" y="33461"/>
                    <a:pt x="8277" y="38357"/>
                  </a:cubicBezTo>
                  <a:cubicBezTo>
                    <a:pt x="8285" y="38514"/>
                    <a:pt x="8177" y="38589"/>
                    <a:pt x="8061" y="38589"/>
                  </a:cubicBezTo>
                  <a:cubicBezTo>
                    <a:pt x="7941" y="38589"/>
                    <a:pt x="7813" y="38509"/>
                    <a:pt x="7795" y="38357"/>
                  </a:cubicBezTo>
                  <a:cubicBezTo>
                    <a:pt x="7187" y="33474"/>
                    <a:pt x="5068" y="28928"/>
                    <a:pt x="4005" y="24149"/>
                  </a:cubicBezTo>
                  <a:cubicBezTo>
                    <a:pt x="2947" y="19395"/>
                    <a:pt x="2861" y="14471"/>
                    <a:pt x="1328" y="9818"/>
                  </a:cubicBezTo>
                  <a:cubicBezTo>
                    <a:pt x="1273" y="9656"/>
                    <a:pt x="1406" y="9550"/>
                    <a:pt x="1540" y="9550"/>
                  </a:cubicBezTo>
                  <a:close/>
                  <a:moveTo>
                    <a:pt x="20015" y="26182"/>
                  </a:moveTo>
                  <a:cubicBezTo>
                    <a:pt x="21874" y="26182"/>
                    <a:pt x="23753" y="27035"/>
                    <a:pt x="25036" y="28618"/>
                  </a:cubicBezTo>
                  <a:cubicBezTo>
                    <a:pt x="27433" y="31575"/>
                    <a:pt x="27179" y="35933"/>
                    <a:pt x="25127" y="39008"/>
                  </a:cubicBezTo>
                  <a:cubicBezTo>
                    <a:pt x="23764" y="41051"/>
                    <a:pt x="21713" y="42282"/>
                    <a:pt x="19552" y="42282"/>
                  </a:cubicBezTo>
                  <a:cubicBezTo>
                    <a:pt x="18414" y="42282"/>
                    <a:pt x="17245" y="41940"/>
                    <a:pt x="16129" y="41196"/>
                  </a:cubicBezTo>
                  <a:cubicBezTo>
                    <a:pt x="13045" y="39143"/>
                    <a:pt x="11393" y="36008"/>
                    <a:pt x="12758" y="32389"/>
                  </a:cubicBezTo>
                  <a:cubicBezTo>
                    <a:pt x="13319" y="30907"/>
                    <a:pt x="14227" y="29530"/>
                    <a:pt x="15394" y="28476"/>
                  </a:cubicBezTo>
                  <a:cubicBezTo>
                    <a:pt x="15402" y="28462"/>
                    <a:pt x="15408" y="28451"/>
                    <a:pt x="15417" y="28441"/>
                  </a:cubicBezTo>
                  <a:cubicBezTo>
                    <a:pt x="16613" y="26903"/>
                    <a:pt x="18305" y="26182"/>
                    <a:pt x="20015" y="26182"/>
                  </a:cubicBezTo>
                  <a:close/>
                  <a:moveTo>
                    <a:pt x="9834" y="43082"/>
                  </a:moveTo>
                  <a:cubicBezTo>
                    <a:pt x="9951" y="43082"/>
                    <a:pt x="10067" y="43144"/>
                    <a:pt x="10109" y="43289"/>
                  </a:cubicBezTo>
                  <a:cubicBezTo>
                    <a:pt x="11028" y="46374"/>
                    <a:pt x="11977" y="49455"/>
                    <a:pt x="12857" y="52555"/>
                  </a:cubicBezTo>
                  <a:cubicBezTo>
                    <a:pt x="12927" y="52796"/>
                    <a:pt x="12731" y="52953"/>
                    <a:pt x="12537" y="52953"/>
                  </a:cubicBezTo>
                  <a:cubicBezTo>
                    <a:pt x="12409" y="52953"/>
                    <a:pt x="12282" y="52884"/>
                    <a:pt x="12233" y="52727"/>
                  </a:cubicBezTo>
                  <a:cubicBezTo>
                    <a:pt x="11302" y="49643"/>
                    <a:pt x="10436" y="46539"/>
                    <a:pt x="9540" y="43444"/>
                  </a:cubicBezTo>
                  <a:cubicBezTo>
                    <a:pt x="9476" y="43225"/>
                    <a:pt x="9657" y="43082"/>
                    <a:pt x="9834" y="43082"/>
                  </a:cubicBezTo>
                  <a:close/>
                  <a:moveTo>
                    <a:pt x="22130" y="1"/>
                  </a:moveTo>
                  <a:cubicBezTo>
                    <a:pt x="17164" y="1163"/>
                    <a:pt x="12245" y="2462"/>
                    <a:pt x="7359" y="3954"/>
                  </a:cubicBezTo>
                  <a:cubicBezTo>
                    <a:pt x="4514" y="4822"/>
                    <a:pt x="292" y="5558"/>
                    <a:pt x="89" y="9204"/>
                  </a:cubicBezTo>
                  <a:cubicBezTo>
                    <a:pt x="0" y="10759"/>
                    <a:pt x="415" y="12328"/>
                    <a:pt x="716" y="13839"/>
                  </a:cubicBezTo>
                  <a:cubicBezTo>
                    <a:pt x="1053" y="15541"/>
                    <a:pt x="1419" y="17236"/>
                    <a:pt x="1805" y="18926"/>
                  </a:cubicBezTo>
                  <a:cubicBezTo>
                    <a:pt x="3351" y="25690"/>
                    <a:pt x="5134" y="32398"/>
                    <a:pt x="6976" y="39084"/>
                  </a:cubicBezTo>
                  <a:cubicBezTo>
                    <a:pt x="7902" y="42430"/>
                    <a:pt x="8858" y="45767"/>
                    <a:pt x="9845" y="49094"/>
                  </a:cubicBezTo>
                  <a:cubicBezTo>
                    <a:pt x="10825" y="52400"/>
                    <a:pt x="12116" y="55700"/>
                    <a:pt x="12829" y="59067"/>
                  </a:cubicBezTo>
                  <a:cubicBezTo>
                    <a:pt x="12846" y="59148"/>
                    <a:pt x="12852" y="59230"/>
                    <a:pt x="12847" y="59312"/>
                  </a:cubicBezTo>
                  <a:cubicBezTo>
                    <a:pt x="13573" y="59336"/>
                    <a:pt x="14297" y="59361"/>
                    <a:pt x="15018" y="59379"/>
                  </a:cubicBezTo>
                  <a:cubicBezTo>
                    <a:pt x="14445" y="57128"/>
                    <a:pt x="14115" y="54746"/>
                    <a:pt x="13970" y="52440"/>
                  </a:cubicBezTo>
                  <a:cubicBezTo>
                    <a:pt x="13860" y="50694"/>
                    <a:pt x="13613" y="48390"/>
                    <a:pt x="14768" y="46909"/>
                  </a:cubicBezTo>
                  <a:cubicBezTo>
                    <a:pt x="15933" y="45412"/>
                    <a:pt x="17985" y="45561"/>
                    <a:pt x="19689" y="45503"/>
                  </a:cubicBezTo>
                  <a:cubicBezTo>
                    <a:pt x="22217" y="45418"/>
                    <a:pt x="24744" y="45309"/>
                    <a:pt x="27273" y="45258"/>
                  </a:cubicBezTo>
                  <a:cubicBezTo>
                    <a:pt x="28079" y="45243"/>
                    <a:pt x="28886" y="45236"/>
                    <a:pt x="29692" y="45236"/>
                  </a:cubicBezTo>
                  <a:cubicBezTo>
                    <a:pt x="30648" y="45236"/>
                    <a:pt x="31604" y="45246"/>
                    <a:pt x="32561" y="45266"/>
                  </a:cubicBezTo>
                  <a:cubicBezTo>
                    <a:pt x="32545" y="45232"/>
                    <a:pt x="32532" y="45198"/>
                    <a:pt x="32523" y="45161"/>
                  </a:cubicBezTo>
                  <a:cubicBezTo>
                    <a:pt x="30478" y="37400"/>
                    <a:pt x="29429" y="29451"/>
                    <a:pt x="27897" y="21586"/>
                  </a:cubicBezTo>
                  <a:cubicBezTo>
                    <a:pt x="26469" y="14253"/>
                    <a:pt x="24530" y="7067"/>
                    <a:pt x="22130"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8"/>
            <p:cNvSpPr/>
            <p:nvPr/>
          </p:nvSpPr>
          <p:spPr>
            <a:xfrm>
              <a:off x="1937150" y="1294550"/>
              <a:ext cx="89025" cy="258800"/>
            </a:xfrm>
            <a:custGeom>
              <a:avLst/>
              <a:gdLst/>
              <a:ahLst/>
              <a:cxnLst/>
              <a:rect l="l" t="t" r="r" b="b"/>
              <a:pathLst>
                <a:path w="3561" h="10352" extrusionOk="0">
                  <a:moveTo>
                    <a:pt x="1952" y="0"/>
                  </a:moveTo>
                  <a:cubicBezTo>
                    <a:pt x="1312" y="399"/>
                    <a:pt x="662" y="774"/>
                    <a:pt x="0" y="1131"/>
                  </a:cubicBezTo>
                  <a:cubicBezTo>
                    <a:pt x="571" y="2090"/>
                    <a:pt x="508" y="3563"/>
                    <a:pt x="648" y="4587"/>
                  </a:cubicBezTo>
                  <a:cubicBezTo>
                    <a:pt x="911" y="6495"/>
                    <a:pt x="1173" y="8404"/>
                    <a:pt x="1436" y="10314"/>
                  </a:cubicBezTo>
                  <a:cubicBezTo>
                    <a:pt x="1439" y="10327"/>
                    <a:pt x="1436" y="10337"/>
                    <a:pt x="1439" y="10352"/>
                  </a:cubicBezTo>
                  <a:cubicBezTo>
                    <a:pt x="2150" y="9969"/>
                    <a:pt x="2858" y="9561"/>
                    <a:pt x="3560" y="9129"/>
                  </a:cubicBezTo>
                  <a:cubicBezTo>
                    <a:pt x="3361" y="7858"/>
                    <a:pt x="3153" y="6585"/>
                    <a:pt x="2936" y="5313"/>
                  </a:cubicBezTo>
                  <a:cubicBezTo>
                    <a:pt x="2654" y="3654"/>
                    <a:pt x="2525" y="1690"/>
                    <a:pt x="1952" y="0"/>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8"/>
            <p:cNvSpPr/>
            <p:nvPr/>
          </p:nvSpPr>
          <p:spPr>
            <a:xfrm>
              <a:off x="1742525" y="3968025"/>
              <a:ext cx="248400" cy="159175"/>
            </a:xfrm>
            <a:custGeom>
              <a:avLst/>
              <a:gdLst/>
              <a:ahLst/>
              <a:cxnLst/>
              <a:rect l="l" t="t" r="r" b="b"/>
              <a:pathLst>
                <a:path w="9936" h="6367" extrusionOk="0">
                  <a:moveTo>
                    <a:pt x="9526" y="0"/>
                  </a:moveTo>
                  <a:cubicBezTo>
                    <a:pt x="9526" y="40"/>
                    <a:pt x="9529" y="81"/>
                    <a:pt x="9526" y="120"/>
                  </a:cubicBezTo>
                  <a:cubicBezTo>
                    <a:pt x="9418" y="2948"/>
                    <a:pt x="6921" y="5564"/>
                    <a:pt x="4033" y="5564"/>
                  </a:cubicBezTo>
                  <a:cubicBezTo>
                    <a:pt x="3993" y="5564"/>
                    <a:pt x="3953" y="5564"/>
                    <a:pt x="3914" y="5563"/>
                  </a:cubicBezTo>
                  <a:cubicBezTo>
                    <a:pt x="2371" y="5529"/>
                    <a:pt x="957" y="4784"/>
                    <a:pt x="1" y="3675"/>
                  </a:cubicBezTo>
                  <a:lnTo>
                    <a:pt x="1" y="3675"/>
                  </a:lnTo>
                  <a:cubicBezTo>
                    <a:pt x="14" y="3929"/>
                    <a:pt x="24" y="4170"/>
                    <a:pt x="22" y="4380"/>
                  </a:cubicBezTo>
                  <a:cubicBezTo>
                    <a:pt x="22" y="4408"/>
                    <a:pt x="22" y="4438"/>
                    <a:pt x="19" y="4468"/>
                  </a:cubicBezTo>
                  <a:cubicBezTo>
                    <a:pt x="1241" y="5596"/>
                    <a:pt x="2857" y="6367"/>
                    <a:pt x="4348" y="6367"/>
                  </a:cubicBezTo>
                  <a:cubicBezTo>
                    <a:pt x="4798" y="6367"/>
                    <a:pt x="5237" y="6297"/>
                    <a:pt x="5649" y="6145"/>
                  </a:cubicBezTo>
                  <a:cubicBezTo>
                    <a:pt x="8138" y="5229"/>
                    <a:pt x="9749" y="2641"/>
                    <a:pt x="9935" y="20"/>
                  </a:cubicBezTo>
                  <a:cubicBezTo>
                    <a:pt x="9800" y="13"/>
                    <a:pt x="9660" y="8"/>
                    <a:pt x="9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8"/>
            <p:cNvSpPr/>
            <p:nvPr/>
          </p:nvSpPr>
          <p:spPr>
            <a:xfrm>
              <a:off x="1328975" y="1213700"/>
              <a:ext cx="643200" cy="183125"/>
            </a:xfrm>
            <a:custGeom>
              <a:avLst/>
              <a:gdLst/>
              <a:ahLst/>
              <a:cxnLst/>
              <a:rect l="l" t="t" r="r" b="b"/>
              <a:pathLst>
                <a:path w="25728" h="7325" extrusionOk="0">
                  <a:moveTo>
                    <a:pt x="22541" y="0"/>
                  </a:moveTo>
                  <a:cubicBezTo>
                    <a:pt x="17241" y="20"/>
                    <a:pt x="11943" y="825"/>
                    <a:pt x="6942" y="2613"/>
                  </a:cubicBezTo>
                  <a:cubicBezTo>
                    <a:pt x="5575" y="3103"/>
                    <a:pt x="4228" y="3649"/>
                    <a:pt x="2911" y="4257"/>
                  </a:cubicBezTo>
                  <a:cubicBezTo>
                    <a:pt x="1975" y="4689"/>
                    <a:pt x="721" y="5096"/>
                    <a:pt x="1" y="5881"/>
                  </a:cubicBezTo>
                  <a:cubicBezTo>
                    <a:pt x="2933" y="6833"/>
                    <a:pt x="6090" y="7325"/>
                    <a:pt x="9257" y="7325"/>
                  </a:cubicBezTo>
                  <a:cubicBezTo>
                    <a:pt x="15169" y="7325"/>
                    <a:pt x="21120" y="5612"/>
                    <a:pt x="25728" y="1986"/>
                  </a:cubicBezTo>
                  <a:cubicBezTo>
                    <a:pt x="25698" y="1933"/>
                    <a:pt x="25669" y="1877"/>
                    <a:pt x="25637" y="1823"/>
                  </a:cubicBezTo>
                  <a:cubicBezTo>
                    <a:pt x="24959" y="707"/>
                    <a:pt x="23802" y="218"/>
                    <a:pt x="22541" y="0"/>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8"/>
            <p:cNvSpPr/>
            <p:nvPr/>
          </p:nvSpPr>
          <p:spPr>
            <a:xfrm>
              <a:off x="1842125" y="1327150"/>
              <a:ext cx="114125" cy="267650"/>
            </a:xfrm>
            <a:custGeom>
              <a:avLst/>
              <a:gdLst/>
              <a:ahLst/>
              <a:cxnLst/>
              <a:rect l="l" t="t" r="r" b="b"/>
              <a:pathLst>
                <a:path w="4565" h="10706" extrusionOk="0">
                  <a:moveTo>
                    <a:pt x="3469" y="1"/>
                  </a:moveTo>
                  <a:cubicBezTo>
                    <a:pt x="2344" y="594"/>
                    <a:pt x="1186" y="1121"/>
                    <a:pt x="0" y="1579"/>
                  </a:cubicBezTo>
                  <a:cubicBezTo>
                    <a:pt x="613" y="4617"/>
                    <a:pt x="1168" y="7660"/>
                    <a:pt x="1731" y="10705"/>
                  </a:cubicBezTo>
                  <a:cubicBezTo>
                    <a:pt x="2687" y="10313"/>
                    <a:pt x="3632" y="9878"/>
                    <a:pt x="4565" y="9401"/>
                  </a:cubicBezTo>
                  <a:cubicBezTo>
                    <a:pt x="4497" y="9337"/>
                    <a:pt x="4446" y="9246"/>
                    <a:pt x="4436" y="9117"/>
                  </a:cubicBezTo>
                  <a:cubicBezTo>
                    <a:pt x="4283" y="7548"/>
                    <a:pt x="4136" y="5978"/>
                    <a:pt x="3984" y="4405"/>
                  </a:cubicBezTo>
                  <a:cubicBezTo>
                    <a:pt x="3908" y="3621"/>
                    <a:pt x="3829" y="2835"/>
                    <a:pt x="3756" y="2050"/>
                  </a:cubicBezTo>
                  <a:cubicBezTo>
                    <a:pt x="3700" y="1405"/>
                    <a:pt x="3761" y="609"/>
                    <a:pt x="3469" y="1"/>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8"/>
            <p:cNvSpPr/>
            <p:nvPr/>
          </p:nvSpPr>
          <p:spPr>
            <a:xfrm>
              <a:off x="1743050" y="3966550"/>
              <a:ext cx="185000" cy="58275"/>
            </a:xfrm>
            <a:custGeom>
              <a:avLst/>
              <a:gdLst/>
              <a:ahLst/>
              <a:cxnLst/>
              <a:rect l="l" t="t" r="r" b="b"/>
              <a:pathLst>
                <a:path w="7400" h="2331" extrusionOk="0">
                  <a:moveTo>
                    <a:pt x="6857" y="0"/>
                  </a:moveTo>
                  <a:cubicBezTo>
                    <a:pt x="6676" y="0"/>
                    <a:pt x="6495" y="2"/>
                    <a:pt x="6314" y="6"/>
                  </a:cubicBezTo>
                  <a:cubicBezTo>
                    <a:pt x="5304" y="28"/>
                    <a:pt x="4298" y="102"/>
                    <a:pt x="3293" y="219"/>
                  </a:cubicBezTo>
                  <a:cubicBezTo>
                    <a:pt x="3068" y="244"/>
                    <a:pt x="2768" y="268"/>
                    <a:pt x="2441" y="300"/>
                  </a:cubicBezTo>
                  <a:cubicBezTo>
                    <a:pt x="1702" y="535"/>
                    <a:pt x="962" y="767"/>
                    <a:pt x="221" y="997"/>
                  </a:cubicBezTo>
                  <a:cubicBezTo>
                    <a:pt x="127" y="1092"/>
                    <a:pt x="58" y="1208"/>
                    <a:pt x="22" y="1337"/>
                  </a:cubicBezTo>
                  <a:cubicBezTo>
                    <a:pt x="11" y="1369"/>
                    <a:pt x="9" y="1409"/>
                    <a:pt x="1" y="1444"/>
                  </a:cubicBezTo>
                  <a:cubicBezTo>
                    <a:pt x="101" y="1754"/>
                    <a:pt x="238" y="2053"/>
                    <a:pt x="409" y="2330"/>
                  </a:cubicBezTo>
                  <a:cubicBezTo>
                    <a:pt x="2766" y="1629"/>
                    <a:pt x="5067" y="768"/>
                    <a:pt x="7399" y="3"/>
                  </a:cubicBezTo>
                  <a:cubicBezTo>
                    <a:pt x="7219" y="2"/>
                    <a:pt x="7038" y="0"/>
                    <a:pt x="6857" y="0"/>
                  </a:cubicBezTo>
                  <a:close/>
                </a:path>
              </a:pathLst>
            </a:custGeom>
            <a:solidFill>
              <a:srgbClr val="F05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8"/>
            <p:cNvSpPr/>
            <p:nvPr/>
          </p:nvSpPr>
          <p:spPr>
            <a:xfrm>
              <a:off x="1762075" y="3975875"/>
              <a:ext cx="195250" cy="103700"/>
            </a:xfrm>
            <a:custGeom>
              <a:avLst/>
              <a:gdLst/>
              <a:ahLst/>
              <a:cxnLst/>
              <a:rect l="l" t="t" r="r" b="b"/>
              <a:pathLst>
                <a:path w="7810" h="4148" extrusionOk="0">
                  <a:moveTo>
                    <a:pt x="7810" y="0"/>
                  </a:moveTo>
                  <a:lnTo>
                    <a:pt x="7810" y="0"/>
                  </a:lnTo>
                  <a:cubicBezTo>
                    <a:pt x="5324" y="1082"/>
                    <a:pt x="2631" y="1802"/>
                    <a:pt x="1" y="2454"/>
                  </a:cubicBezTo>
                  <a:cubicBezTo>
                    <a:pt x="771" y="3396"/>
                    <a:pt x="1929" y="4050"/>
                    <a:pt x="3184" y="4139"/>
                  </a:cubicBezTo>
                  <a:cubicBezTo>
                    <a:pt x="3271" y="4145"/>
                    <a:pt x="3358" y="4148"/>
                    <a:pt x="3445" y="4148"/>
                  </a:cubicBezTo>
                  <a:cubicBezTo>
                    <a:pt x="5659" y="4148"/>
                    <a:pt x="7664" y="2196"/>
                    <a:pt x="7810" y="0"/>
                  </a:cubicBezTo>
                  <a:close/>
                </a:path>
              </a:pathLst>
            </a:custGeom>
            <a:solidFill>
              <a:srgbClr val="F05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8"/>
            <p:cNvSpPr/>
            <p:nvPr/>
          </p:nvSpPr>
          <p:spPr>
            <a:xfrm>
              <a:off x="1749500" y="1370475"/>
              <a:ext cx="118600" cy="257075"/>
            </a:xfrm>
            <a:custGeom>
              <a:avLst/>
              <a:gdLst/>
              <a:ahLst/>
              <a:cxnLst/>
              <a:rect l="l" t="t" r="r" b="b"/>
              <a:pathLst>
                <a:path w="4744" h="10283" extrusionOk="0">
                  <a:moveTo>
                    <a:pt x="3284" y="1"/>
                  </a:moveTo>
                  <a:cubicBezTo>
                    <a:pt x="2209" y="403"/>
                    <a:pt x="1112" y="749"/>
                    <a:pt x="1" y="1033"/>
                  </a:cubicBezTo>
                  <a:cubicBezTo>
                    <a:pt x="527" y="4087"/>
                    <a:pt x="1254" y="7194"/>
                    <a:pt x="1570" y="10283"/>
                  </a:cubicBezTo>
                  <a:cubicBezTo>
                    <a:pt x="2650" y="9994"/>
                    <a:pt x="3705" y="9642"/>
                    <a:pt x="4744" y="9246"/>
                  </a:cubicBezTo>
                  <a:cubicBezTo>
                    <a:pt x="4315" y="6158"/>
                    <a:pt x="3807" y="3073"/>
                    <a:pt x="3284" y="1"/>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8"/>
            <p:cNvSpPr/>
            <p:nvPr/>
          </p:nvSpPr>
          <p:spPr>
            <a:xfrm>
              <a:off x="1545850" y="3355750"/>
              <a:ext cx="324075" cy="322200"/>
            </a:xfrm>
            <a:custGeom>
              <a:avLst/>
              <a:gdLst/>
              <a:ahLst/>
              <a:cxnLst/>
              <a:rect l="l" t="t" r="r" b="b"/>
              <a:pathLst>
                <a:path w="12963" h="12888" extrusionOk="0">
                  <a:moveTo>
                    <a:pt x="6785" y="1465"/>
                  </a:moveTo>
                  <a:cubicBezTo>
                    <a:pt x="9519" y="1465"/>
                    <a:pt x="11640" y="3841"/>
                    <a:pt x="11532" y="6640"/>
                  </a:cubicBezTo>
                  <a:lnTo>
                    <a:pt x="11532" y="6641"/>
                  </a:lnTo>
                  <a:cubicBezTo>
                    <a:pt x="11424" y="9472"/>
                    <a:pt x="8923" y="12088"/>
                    <a:pt x="6032" y="12088"/>
                  </a:cubicBezTo>
                  <a:cubicBezTo>
                    <a:pt x="5995" y="12088"/>
                    <a:pt x="5957" y="12087"/>
                    <a:pt x="5920" y="12086"/>
                  </a:cubicBezTo>
                  <a:cubicBezTo>
                    <a:pt x="2703" y="12008"/>
                    <a:pt x="21" y="8857"/>
                    <a:pt x="947" y="5718"/>
                  </a:cubicBezTo>
                  <a:cubicBezTo>
                    <a:pt x="1647" y="3351"/>
                    <a:pt x="3804" y="1582"/>
                    <a:pt x="6234" y="1496"/>
                  </a:cubicBezTo>
                  <a:cubicBezTo>
                    <a:pt x="6420" y="1475"/>
                    <a:pt x="6604" y="1465"/>
                    <a:pt x="6785" y="1465"/>
                  </a:cubicBezTo>
                  <a:close/>
                  <a:moveTo>
                    <a:pt x="6269" y="0"/>
                  </a:moveTo>
                  <a:cubicBezTo>
                    <a:pt x="5037" y="0"/>
                    <a:pt x="3809" y="456"/>
                    <a:pt x="2824" y="1486"/>
                  </a:cubicBezTo>
                  <a:cubicBezTo>
                    <a:pt x="2766" y="1549"/>
                    <a:pt x="2695" y="1597"/>
                    <a:pt x="2614" y="1625"/>
                  </a:cubicBezTo>
                  <a:cubicBezTo>
                    <a:pt x="1046" y="3125"/>
                    <a:pt x="0" y="5244"/>
                    <a:pt x="69" y="7299"/>
                  </a:cubicBezTo>
                  <a:cubicBezTo>
                    <a:pt x="162" y="10054"/>
                    <a:pt x="3488" y="12888"/>
                    <a:pt x="6350" y="12888"/>
                  </a:cubicBezTo>
                  <a:cubicBezTo>
                    <a:pt x="6802" y="12888"/>
                    <a:pt x="7242" y="12817"/>
                    <a:pt x="7655" y="12665"/>
                  </a:cubicBezTo>
                  <a:cubicBezTo>
                    <a:pt x="11189" y="11366"/>
                    <a:pt x="12963" y="6694"/>
                    <a:pt x="11393" y="3335"/>
                  </a:cubicBezTo>
                  <a:cubicBezTo>
                    <a:pt x="10444" y="1302"/>
                    <a:pt x="8351" y="0"/>
                    <a:pt x="6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8"/>
            <p:cNvSpPr/>
            <p:nvPr/>
          </p:nvSpPr>
          <p:spPr>
            <a:xfrm>
              <a:off x="1594125" y="3478400"/>
              <a:ext cx="216325" cy="97200"/>
            </a:xfrm>
            <a:custGeom>
              <a:avLst/>
              <a:gdLst/>
              <a:ahLst/>
              <a:cxnLst/>
              <a:rect l="l" t="t" r="r" b="b"/>
              <a:pathLst>
                <a:path w="8653" h="3888" extrusionOk="0">
                  <a:moveTo>
                    <a:pt x="8332" y="0"/>
                  </a:moveTo>
                  <a:cubicBezTo>
                    <a:pt x="5569" y="923"/>
                    <a:pt x="2781" y="1782"/>
                    <a:pt x="0" y="2653"/>
                  </a:cubicBezTo>
                  <a:cubicBezTo>
                    <a:pt x="99" y="3090"/>
                    <a:pt x="269" y="3507"/>
                    <a:pt x="505" y="3887"/>
                  </a:cubicBezTo>
                  <a:cubicBezTo>
                    <a:pt x="3250" y="3070"/>
                    <a:pt x="5920" y="2037"/>
                    <a:pt x="8652" y="1188"/>
                  </a:cubicBezTo>
                  <a:cubicBezTo>
                    <a:pt x="8607" y="778"/>
                    <a:pt x="8499" y="378"/>
                    <a:pt x="8332"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8"/>
            <p:cNvSpPr/>
            <p:nvPr/>
          </p:nvSpPr>
          <p:spPr>
            <a:xfrm>
              <a:off x="1741525" y="4129825"/>
              <a:ext cx="36575" cy="23925"/>
            </a:xfrm>
            <a:custGeom>
              <a:avLst/>
              <a:gdLst/>
              <a:ahLst/>
              <a:cxnLst/>
              <a:rect l="l" t="t" r="r" b="b"/>
              <a:pathLst>
                <a:path w="1463" h="957" extrusionOk="0">
                  <a:moveTo>
                    <a:pt x="24" y="0"/>
                  </a:moveTo>
                  <a:cubicBezTo>
                    <a:pt x="16" y="306"/>
                    <a:pt x="11" y="614"/>
                    <a:pt x="0" y="921"/>
                  </a:cubicBezTo>
                  <a:cubicBezTo>
                    <a:pt x="488" y="933"/>
                    <a:pt x="975" y="946"/>
                    <a:pt x="1462" y="957"/>
                  </a:cubicBezTo>
                  <a:cubicBezTo>
                    <a:pt x="1236" y="841"/>
                    <a:pt x="1016" y="712"/>
                    <a:pt x="804" y="571"/>
                  </a:cubicBezTo>
                  <a:cubicBezTo>
                    <a:pt x="531" y="389"/>
                    <a:pt x="271" y="198"/>
                    <a:pt x="24" y="0"/>
                  </a:cubicBezTo>
                  <a:close/>
                </a:path>
              </a:pathLst>
            </a:custGeom>
            <a:solidFill>
              <a:srgbClr val="E5F4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8"/>
            <p:cNvSpPr/>
            <p:nvPr/>
          </p:nvSpPr>
          <p:spPr>
            <a:xfrm>
              <a:off x="1649100" y="1399450"/>
              <a:ext cx="119650" cy="246800"/>
            </a:xfrm>
            <a:custGeom>
              <a:avLst/>
              <a:gdLst/>
              <a:ahLst/>
              <a:cxnLst/>
              <a:rect l="l" t="t" r="r" b="b"/>
              <a:pathLst>
                <a:path w="4786" h="9872" extrusionOk="0">
                  <a:moveTo>
                    <a:pt x="3515" y="0"/>
                  </a:moveTo>
                  <a:cubicBezTo>
                    <a:pt x="2357" y="275"/>
                    <a:pt x="1183" y="482"/>
                    <a:pt x="1" y="619"/>
                  </a:cubicBezTo>
                  <a:cubicBezTo>
                    <a:pt x="691" y="3654"/>
                    <a:pt x="1521" y="6772"/>
                    <a:pt x="1886" y="9872"/>
                  </a:cubicBezTo>
                  <a:cubicBezTo>
                    <a:pt x="2873" y="9738"/>
                    <a:pt x="3839" y="9553"/>
                    <a:pt x="4785" y="9327"/>
                  </a:cubicBezTo>
                  <a:cubicBezTo>
                    <a:pt x="4157" y="6279"/>
                    <a:pt x="3925" y="3081"/>
                    <a:pt x="3515" y="0"/>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8"/>
            <p:cNvSpPr/>
            <p:nvPr/>
          </p:nvSpPr>
          <p:spPr>
            <a:xfrm>
              <a:off x="1615550" y="3526550"/>
              <a:ext cx="195325" cy="103700"/>
            </a:xfrm>
            <a:custGeom>
              <a:avLst/>
              <a:gdLst/>
              <a:ahLst/>
              <a:cxnLst/>
              <a:rect l="l" t="t" r="r" b="b"/>
              <a:pathLst>
                <a:path w="7813" h="4148" extrusionOk="0">
                  <a:moveTo>
                    <a:pt x="7812" y="0"/>
                  </a:moveTo>
                  <a:lnTo>
                    <a:pt x="7812" y="0"/>
                  </a:lnTo>
                  <a:cubicBezTo>
                    <a:pt x="5324" y="1086"/>
                    <a:pt x="2634" y="1806"/>
                    <a:pt x="1" y="2458"/>
                  </a:cubicBezTo>
                  <a:cubicBezTo>
                    <a:pt x="772" y="3400"/>
                    <a:pt x="1929" y="4054"/>
                    <a:pt x="3183" y="4139"/>
                  </a:cubicBezTo>
                  <a:cubicBezTo>
                    <a:pt x="3270" y="4145"/>
                    <a:pt x="3357" y="4148"/>
                    <a:pt x="3444" y="4148"/>
                  </a:cubicBezTo>
                  <a:cubicBezTo>
                    <a:pt x="5659" y="4148"/>
                    <a:pt x="7664" y="2197"/>
                    <a:pt x="7812"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8"/>
            <p:cNvSpPr/>
            <p:nvPr/>
          </p:nvSpPr>
          <p:spPr>
            <a:xfrm>
              <a:off x="1591575" y="3414425"/>
              <a:ext cx="202200" cy="116375"/>
            </a:xfrm>
            <a:custGeom>
              <a:avLst/>
              <a:gdLst/>
              <a:ahLst/>
              <a:cxnLst/>
              <a:rect l="l" t="t" r="r" b="b"/>
              <a:pathLst>
                <a:path w="8088" h="4655" extrusionOk="0">
                  <a:moveTo>
                    <a:pt x="4145" y="0"/>
                  </a:moveTo>
                  <a:cubicBezTo>
                    <a:pt x="3467" y="0"/>
                    <a:pt x="2812" y="160"/>
                    <a:pt x="2267" y="522"/>
                  </a:cubicBezTo>
                  <a:cubicBezTo>
                    <a:pt x="1206" y="1226"/>
                    <a:pt x="414" y="2330"/>
                    <a:pt x="117" y="3569"/>
                  </a:cubicBezTo>
                  <a:cubicBezTo>
                    <a:pt x="31" y="3925"/>
                    <a:pt x="1" y="4290"/>
                    <a:pt x="25" y="4655"/>
                  </a:cubicBezTo>
                  <a:cubicBezTo>
                    <a:pt x="2677" y="3663"/>
                    <a:pt x="5366" y="2734"/>
                    <a:pt x="8087" y="1952"/>
                  </a:cubicBezTo>
                  <a:cubicBezTo>
                    <a:pt x="7306" y="807"/>
                    <a:pt x="5667" y="0"/>
                    <a:pt x="4145"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8"/>
            <p:cNvSpPr/>
            <p:nvPr/>
          </p:nvSpPr>
          <p:spPr>
            <a:xfrm>
              <a:off x="1428575" y="2890700"/>
              <a:ext cx="324950" cy="320275"/>
            </a:xfrm>
            <a:custGeom>
              <a:avLst/>
              <a:gdLst/>
              <a:ahLst/>
              <a:cxnLst/>
              <a:rect l="l" t="t" r="r" b="b"/>
              <a:pathLst>
                <a:path w="12998" h="12811" extrusionOk="0">
                  <a:moveTo>
                    <a:pt x="6819" y="1343"/>
                  </a:moveTo>
                  <a:cubicBezTo>
                    <a:pt x="9144" y="1343"/>
                    <a:pt x="11189" y="3124"/>
                    <a:pt x="11583" y="5575"/>
                  </a:cubicBezTo>
                  <a:cubicBezTo>
                    <a:pt x="12039" y="8409"/>
                    <a:pt x="10045" y="11511"/>
                    <a:pt x="7153" y="12017"/>
                  </a:cubicBezTo>
                  <a:cubicBezTo>
                    <a:pt x="6858" y="12069"/>
                    <a:pt x="6563" y="12094"/>
                    <a:pt x="6270" y="12094"/>
                  </a:cubicBezTo>
                  <a:cubicBezTo>
                    <a:pt x="3408" y="12094"/>
                    <a:pt x="758" y="9713"/>
                    <a:pt x="1023" y="6754"/>
                  </a:cubicBezTo>
                  <a:cubicBezTo>
                    <a:pt x="1243" y="4294"/>
                    <a:pt x="3010" y="2137"/>
                    <a:pt x="5377" y="1573"/>
                  </a:cubicBezTo>
                  <a:cubicBezTo>
                    <a:pt x="5861" y="1416"/>
                    <a:pt x="6346" y="1343"/>
                    <a:pt x="6819" y="1343"/>
                  </a:cubicBezTo>
                  <a:close/>
                  <a:moveTo>
                    <a:pt x="6139" y="0"/>
                  </a:moveTo>
                  <a:cubicBezTo>
                    <a:pt x="4555" y="0"/>
                    <a:pt x="3005" y="698"/>
                    <a:pt x="2030" y="2236"/>
                  </a:cubicBezTo>
                  <a:cubicBezTo>
                    <a:pt x="1986" y="2308"/>
                    <a:pt x="1926" y="2369"/>
                    <a:pt x="1854" y="2414"/>
                  </a:cubicBezTo>
                  <a:cubicBezTo>
                    <a:pt x="611" y="4190"/>
                    <a:pt x="0" y="6474"/>
                    <a:pt x="475" y="8475"/>
                  </a:cubicBezTo>
                  <a:cubicBezTo>
                    <a:pt x="1037" y="10864"/>
                    <a:pt x="4128" y="12810"/>
                    <a:pt x="6781" y="12810"/>
                  </a:cubicBezTo>
                  <a:cubicBezTo>
                    <a:pt x="7576" y="12810"/>
                    <a:pt x="8332" y="12635"/>
                    <a:pt x="8969" y="12245"/>
                  </a:cubicBezTo>
                  <a:cubicBezTo>
                    <a:pt x="12176" y="10276"/>
                    <a:pt x="12998" y="5347"/>
                    <a:pt x="10796" y="2360"/>
                  </a:cubicBezTo>
                  <a:cubicBezTo>
                    <a:pt x="9684" y="852"/>
                    <a:pt x="7890" y="0"/>
                    <a:pt x="6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8"/>
            <p:cNvSpPr/>
            <p:nvPr/>
          </p:nvSpPr>
          <p:spPr>
            <a:xfrm>
              <a:off x="1516850" y="3039375"/>
              <a:ext cx="186850" cy="125100"/>
            </a:xfrm>
            <a:custGeom>
              <a:avLst/>
              <a:gdLst/>
              <a:ahLst/>
              <a:cxnLst/>
              <a:rect l="l" t="t" r="r" b="b"/>
              <a:pathLst>
                <a:path w="7474" h="5004" extrusionOk="0">
                  <a:moveTo>
                    <a:pt x="7174" y="0"/>
                  </a:moveTo>
                  <a:lnTo>
                    <a:pt x="7174" y="0"/>
                  </a:lnTo>
                  <a:cubicBezTo>
                    <a:pt x="4951" y="1554"/>
                    <a:pt x="2454" y="2789"/>
                    <a:pt x="0" y="3946"/>
                  </a:cubicBezTo>
                  <a:cubicBezTo>
                    <a:pt x="805" y="4606"/>
                    <a:pt x="1850" y="5003"/>
                    <a:pt x="2915" y="5003"/>
                  </a:cubicBezTo>
                  <a:cubicBezTo>
                    <a:pt x="3094" y="5003"/>
                    <a:pt x="3274" y="4992"/>
                    <a:pt x="3453" y="4969"/>
                  </a:cubicBezTo>
                  <a:cubicBezTo>
                    <a:pt x="5757" y="4672"/>
                    <a:pt x="7473" y="2269"/>
                    <a:pt x="7174"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8"/>
            <p:cNvSpPr/>
            <p:nvPr/>
          </p:nvSpPr>
          <p:spPr>
            <a:xfrm>
              <a:off x="1487375" y="2993825"/>
              <a:ext cx="204825" cy="133750"/>
            </a:xfrm>
            <a:custGeom>
              <a:avLst/>
              <a:gdLst/>
              <a:ahLst/>
              <a:cxnLst/>
              <a:rect l="l" t="t" r="r" b="b"/>
              <a:pathLst>
                <a:path w="8193" h="5350" extrusionOk="0">
                  <a:moveTo>
                    <a:pt x="7645" y="1"/>
                  </a:moveTo>
                  <a:cubicBezTo>
                    <a:pt x="5117" y="1447"/>
                    <a:pt x="2553" y="2838"/>
                    <a:pt x="0" y="4238"/>
                  </a:cubicBezTo>
                  <a:cubicBezTo>
                    <a:pt x="181" y="4647"/>
                    <a:pt x="432" y="5023"/>
                    <a:pt x="736" y="5350"/>
                  </a:cubicBezTo>
                  <a:cubicBezTo>
                    <a:pt x="3266" y="4008"/>
                    <a:pt x="5681" y="2470"/>
                    <a:pt x="8192" y="1102"/>
                  </a:cubicBezTo>
                  <a:cubicBezTo>
                    <a:pt x="8069" y="708"/>
                    <a:pt x="7884" y="337"/>
                    <a:pt x="7645"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8"/>
            <p:cNvSpPr/>
            <p:nvPr/>
          </p:nvSpPr>
          <p:spPr>
            <a:xfrm>
              <a:off x="1549650" y="1416175"/>
              <a:ext cx="127800" cy="237300"/>
            </a:xfrm>
            <a:custGeom>
              <a:avLst/>
              <a:gdLst/>
              <a:ahLst/>
              <a:cxnLst/>
              <a:rect l="l" t="t" r="r" b="b"/>
              <a:pathLst>
                <a:path w="5112" h="9492" extrusionOk="0">
                  <a:moveTo>
                    <a:pt x="3547" y="1"/>
                  </a:moveTo>
                  <a:cubicBezTo>
                    <a:pt x="2582" y="98"/>
                    <a:pt x="1614" y="146"/>
                    <a:pt x="645" y="146"/>
                  </a:cubicBezTo>
                  <a:cubicBezTo>
                    <a:pt x="430" y="146"/>
                    <a:pt x="215" y="144"/>
                    <a:pt x="1" y="139"/>
                  </a:cubicBezTo>
                  <a:lnTo>
                    <a:pt x="1" y="139"/>
                  </a:lnTo>
                  <a:cubicBezTo>
                    <a:pt x="509" y="3253"/>
                    <a:pt x="1074" y="6365"/>
                    <a:pt x="1483" y="9491"/>
                  </a:cubicBezTo>
                  <a:cubicBezTo>
                    <a:pt x="1539" y="9491"/>
                    <a:pt x="1594" y="9491"/>
                    <a:pt x="1649" y="9491"/>
                  </a:cubicBezTo>
                  <a:cubicBezTo>
                    <a:pt x="2805" y="9491"/>
                    <a:pt x="3962" y="9426"/>
                    <a:pt x="5111" y="9295"/>
                  </a:cubicBezTo>
                  <a:cubicBezTo>
                    <a:pt x="4413" y="6253"/>
                    <a:pt x="4075" y="3073"/>
                    <a:pt x="3547" y="1"/>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8"/>
            <p:cNvSpPr/>
            <p:nvPr/>
          </p:nvSpPr>
          <p:spPr>
            <a:xfrm>
              <a:off x="1479250" y="2949900"/>
              <a:ext cx="187825" cy="136625"/>
            </a:xfrm>
            <a:custGeom>
              <a:avLst/>
              <a:gdLst/>
              <a:ahLst/>
              <a:cxnLst/>
              <a:rect l="l" t="t" r="r" b="b"/>
              <a:pathLst>
                <a:path w="7513" h="5465" extrusionOk="0">
                  <a:moveTo>
                    <a:pt x="4192" y="0"/>
                  </a:moveTo>
                  <a:cubicBezTo>
                    <a:pt x="3182" y="0"/>
                    <a:pt x="2197" y="300"/>
                    <a:pt x="1523" y="972"/>
                  </a:cubicBezTo>
                  <a:cubicBezTo>
                    <a:pt x="620" y="1873"/>
                    <a:pt x="63" y="3108"/>
                    <a:pt x="15" y="4385"/>
                  </a:cubicBezTo>
                  <a:cubicBezTo>
                    <a:pt x="1" y="4748"/>
                    <a:pt x="42" y="5113"/>
                    <a:pt x="138" y="5465"/>
                  </a:cubicBezTo>
                  <a:cubicBezTo>
                    <a:pt x="2543" y="3970"/>
                    <a:pt x="4997" y="2532"/>
                    <a:pt x="7513" y="1230"/>
                  </a:cubicBezTo>
                  <a:cubicBezTo>
                    <a:pt x="6720" y="455"/>
                    <a:pt x="5437" y="0"/>
                    <a:pt x="4192"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8"/>
            <p:cNvSpPr/>
            <p:nvPr/>
          </p:nvSpPr>
          <p:spPr>
            <a:xfrm>
              <a:off x="1457225" y="1411275"/>
              <a:ext cx="110400" cy="241850"/>
            </a:xfrm>
            <a:custGeom>
              <a:avLst/>
              <a:gdLst/>
              <a:ahLst/>
              <a:cxnLst/>
              <a:rect l="l" t="t" r="r" b="b"/>
              <a:pathLst>
                <a:path w="4416" h="9674" extrusionOk="0">
                  <a:moveTo>
                    <a:pt x="1" y="0"/>
                  </a:moveTo>
                  <a:lnTo>
                    <a:pt x="1" y="0"/>
                  </a:lnTo>
                  <a:cubicBezTo>
                    <a:pt x="361" y="3167"/>
                    <a:pt x="888" y="6299"/>
                    <a:pt x="1399" y="9441"/>
                  </a:cubicBezTo>
                  <a:cubicBezTo>
                    <a:pt x="2401" y="9567"/>
                    <a:pt x="3408" y="9644"/>
                    <a:pt x="4416" y="9674"/>
                  </a:cubicBezTo>
                  <a:cubicBezTo>
                    <a:pt x="3926" y="6569"/>
                    <a:pt x="3586" y="3435"/>
                    <a:pt x="3186" y="317"/>
                  </a:cubicBezTo>
                  <a:cubicBezTo>
                    <a:pt x="2118" y="274"/>
                    <a:pt x="1055" y="168"/>
                    <a:pt x="1" y="0"/>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8"/>
            <p:cNvSpPr/>
            <p:nvPr/>
          </p:nvSpPr>
          <p:spPr>
            <a:xfrm>
              <a:off x="1369650" y="1391450"/>
              <a:ext cx="103150" cy="253175"/>
            </a:xfrm>
            <a:custGeom>
              <a:avLst/>
              <a:gdLst/>
              <a:ahLst/>
              <a:cxnLst/>
              <a:rect l="l" t="t" r="r" b="b"/>
              <a:pathLst>
                <a:path w="4126" h="10127" extrusionOk="0">
                  <a:moveTo>
                    <a:pt x="0" y="1"/>
                  </a:moveTo>
                  <a:lnTo>
                    <a:pt x="0" y="1"/>
                  </a:lnTo>
                  <a:cubicBezTo>
                    <a:pt x="310" y="3143"/>
                    <a:pt x="801" y="6250"/>
                    <a:pt x="1233" y="9376"/>
                  </a:cubicBezTo>
                  <a:cubicBezTo>
                    <a:pt x="1241" y="9432"/>
                    <a:pt x="1238" y="9490"/>
                    <a:pt x="1224" y="9546"/>
                  </a:cubicBezTo>
                  <a:cubicBezTo>
                    <a:pt x="2184" y="9785"/>
                    <a:pt x="3151" y="9980"/>
                    <a:pt x="4125" y="10127"/>
                  </a:cubicBezTo>
                  <a:cubicBezTo>
                    <a:pt x="3606" y="7001"/>
                    <a:pt x="3265" y="3845"/>
                    <a:pt x="2925" y="697"/>
                  </a:cubicBezTo>
                  <a:cubicBezTo>
                    <a:pt x="1938" y="520"/>
                    <a:pt x="962" y="286"/>
                    <a:pt x="0" y="1"/>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8"/>
            <p:cNvSpPr/>
            <p:nvPr/>
          </p:nvSpPr>
          <p:spPr>
            <a:xfrm>
              <a:off x="1304875" y="1374500"/>
              <a:ext cx="74375" cy="249975"/>
            </a:xfrm>
            <a:custGeom>
              <a:avLst/>
              <a:gdLst/>
              <a:ahLst/>
              <a:cxnLst/>
              <a:rect l="l" t="t" r="r" b="b"/>
              <a:pathLst>
                <a:path w="2975" h="9999" extrusionOk="0">
                  <a:moveTo>
                    <a:pt x="587" y="0"/>
                  </a:moveTo>
                  <a:cubicBezTo>
                    <a:pt x="566" y="46"/>
                    <a:pt x="541" y="91"/>
                    <a:pt x="523" y="139"/>
                  </a:cubicBezTo>
                  <a:cubicBezTo>
                    <a:pt x="1" y="1489"/>
                    <a:pt x="122" y="3336"/>
                    <a:pt x="242" y="4755"/>
                  </a:cubicBezTo>
                  <a:cubicBezTo>
                    <a:pt x="373" y="6295"/>
                    <a:pt x="652" y="7822"/>
                    <a:pt x="919" y="9347"/>
                  </a:cubicBezTo>
                  <a:cubicBezTo>
                    <a:pt x="1598" y="9588"/>
                    <a:pt x="2284" y="9805"/>
                    <a:pt x="2974" y="9998"/>
                  </a:cubicBezTo>
                  <a:cubicBezTo>
                    <a:pt x="2474" y="6870"/>
                    <a:pt x="2251" y="3686"/>
                    <a:pt x="2091" y="526"/>
                  </a:cubicBezTo>
                  <a:cubicBezTo>
                    <a:pt x="1589" y="365"/>
                    <a:pt x="1086" y="194"/>
                    <a:pt x="587" y="0"/>
                  </a:cubicBezTo>
                  <a:close/>
                </a:path>
              </a:pathLst>
            </a:custGeom>
            <a:solidFill>
              <a:srgbClr val="F99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8"/>
            <p:cNvSpPr/>
            <p:nvPr/>
          </p:nvSpPr>
          <p:spPr>
            <a:xfrm>
              <a:off x="1098775" y="1981725"/>
              <a:ext cx="223825" cy="224100"/>
            </a:xfrm>
            <a:custGeom>
              <a:avLst/>
              <a:gdLst/>
              <a:ahLst/>
              <a:cxnLst/>
              <a:rect l="l" t="t" r="r" b="b"/>
              <a:pathLst>
                <a:path w="8953" h="8964" extrusionOk="0">
                  <a:moveTo>
                    <a:pt x="5186" y="1"/>
                  </a:moveTo>
                  <a:cubicBezTo>
                    <a:pt x="4395" y="2197"/>
                    <a:pt x="2378" y="4030"/>
                    <a:pt x="0" y="4102"/>
                  </a:cubicBezTo>
                  <a:cubicBezTo>
                    <a:pt x="153" y="4302"/>
                    <a:pt x="305" y="4503"/>
                    <a:pt x="463" y="4702"/>
                  </a:cubicBezTo>
                  <a:cubicBezTo>
                    <a:pt x="1457" y="5960"/>
                    <a:pt x="2587" y="7882"/>
                    <a:pt x="4037" y="8648"/>
                  </a:cubicBezTo>
                  <a:cubicBezTo>
                    <a:pt x="4458" y="8872"/>
                    <a:pt x="4935" y="8963"/>
                    <a:pt x="5417" y="8963"/>
                  </a:cubicBezTo>
                  <a:cubicBezTo>
                    <a:pt x="5979" y="8963"/>
                    <a:pt x="6549" y="8840"/>
                    <a:pt x="7050" y="8658"/>
                  </a:cubicBezTo>
                  <a:cubicBezTo>
                    <a:pt x="7594" y="8463"/>
                    <a:pt x="8148" y="8176"/>
                    <a:pt x="8501" y="7694"/>
                  </a:cubicBezTo>
                  <a:cubicBezTo>
                    <a:pt x="8952" y="7075"/>
                    <a:pt x="8783" y="6623"/>
                    <a:pt x="8553" y="5971"/>
                  </a:cubicBezTo>
                  <a:cubicBezTo>
                    <a:pt x="7819" y="3874"/>
                    <a:pt x="6605" y="1838"/>
                    <a:pt x="5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8"/>
            <p:cNvSpPr/>
            <p:nvPr/>
          </p:nvSpPr>
          <p:spPr>
            <a:xfrm>
              <a:off x="1077050" y="2481650"/>
              <a:ext cx="238625" cy="179875"/>
            </a:xfrm>
            <a:custGeom>
              <a:avLst/>
              <a:gdLst/>
              <a:ahLst/>
              <a:cxnLst/>
              <a:rect l="l" t="t" r="r" b="b"/>
              <a:pathLst>
                <a:path w="9545" h="7195" extrusionOk="0">
                  <a:moveTo>
                    <a:pt x="9245" y="0"/>
                  </a:moveTo>
                  <a:lnTo>
                    <a:pt x="9245" y="0"/>
                  </a:lnTo>
                  <a:cubicBezTo>
                    <a:pt x="6470" y="2221"/>
                    <a:pt x="3121" y="3959"/>
                    <a:pt x="0" y="5668"/>
                  </a:cubicBezTo>
                  <a:cubicBezTo>
                    <a:pt x="146" y="5804"/>
                    <a:pt x="299" y="5930"/>
                    <a:pt x="459" y="6049"/>
                  </a:cubicBezTo>
                  <a:cubicBezTo>
                    <a:pt x="1411" y="6760"/>
                    <a:pt x="2546" y="7194"/>
                    <a:pt x="3687" y="7194"/>
                  </a:cubicBezTo>
                  <a:cubicBezTo>
                    <a:pt x="4349" y="7194"/>
                    <a:pt x="5013" y="7048"/>
                    <a:pt x="5645" y="6724"/>
                  </a:cubicBezTo>
                  <a:cubicBezTo>
                    <a:pt x="7005" y="6028"/>
                    <a:pt x="8203" y="4846"/>
                    <a:pt x="8880" y="3470"/>
                  </a:cubicBezTo>
                  <a:cubicBezTo>
                    <a:pt x="9473" y="2265"/>
                    <a:pt x="9545" y="1071"/>
                    <a:pt x="9245"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8"/>
            <p:cNvSpPr/>
            <p:nvPr/>
          </p:nvSpPr>
          <p:spPr>
            <a:xfrm>
              <a:off x="1049525" y="2439525"/>
              <a:ext cx="252450" cy="172925"/>
            </a:xfrm>
            <a:custGeom>
              <a:avLst/>
              <a:gdLst/>
              <a:ahLst/>
              <a:cxnLst/>
              <a:rect l="l" t="t" r="r" b="b"/>
              <a:pathLst>
                <a:path w="10098" h="6917" extrusionOk="0">
                  <a:moveTo>
                    <a:pt x="9499" y="0"/>
                  </a:moveTo>
                  <a:cubicBezTo>
                    <a:pt x="8085" y="1066"/>
                    <a:pt x="6446" y="1881"/>
                    <a:pt x="4943" y="2810"/>
                  </a:cubicBezTo>
                  <a:cubicBezTo>
                    <a:pt x="3293" y="3831"/>
                    <a:pt x="1651" y="4867"/>
                    <a:pt x="0" y="5889"/>
                  </a:cubicBezTo>
                  <a:cubicBezTo>
                    <a:pt x="181" y="6259"/>
                    <a:pt x="409" y="6604"/>
                    <a:pt x="679" y="6917"/>
                  </a:cubicBezTo>
                  <a:cubicBezTo>
                    <a:pt x="2236" y="5998"/>
                    <a:pt x="3780" y="5058"/>
                    <a:pt x="5313" y="4096"/>
                  </a:cubicBezTo>
                  <a:cubicBezTo>
                    <a:pt x="6909" y="3091"/>
                    <a:pt x="8446" y="1916"/>
                    <a:pt x="10097" y="1002"/>
                  </a:cubicBezTo>
                  <a:cubicBezTo>
                    <a:pt x="9936" y="647"/>
                    <a:pt x="9735" y="312"/>
                    <a:pt x="9499"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8"/>
            <p:cNvSpPr/>
            <p:nvPr/>
          </p:nvSpPr>
          <p:spPr>
            <a:xfrm>
              <a:off x="1025700" y="2379600"/>
              <a:ext cx="251475" cy="196500"/>
            </a:xfrm>
            <a:custGeom>
              <a:avLst/>
              <a:gdLst/>
              <a:ahLst/>
              <a:cxnLst/>
              <a:rect l="l" t="t" r="r" b="b"/>
              <a:pathLst>
                <a:path w="10059" h="7860" extrusionOk="0">
                  <a:moveTo>
                    <a:pt x="5719" y="1"/>
                  </a:moveTo>
                  <a:cubicBezTo>
                    <a:pt x="4465" y="1"/>
                    <a:pt x="3360" y="529"/>
                    <a:pt x="2473" y="1352"/>
                  </a:cubicBezTo>
                  <a:cubicBezTo>
                    <a:pt x="900" y="3190"/>
                    <a:pt x="1" y="5719"/>
                    <a:pt x="775" y="7860"/>
                  </a:cubicBezTo>
                  <a:cubicBezTo>
                    <a:pt x="2290" y="6825"/>
                    <a:pt x="3825" y="5823"/>
                    <a:pt x="5374" y="4838"/>
                  </a:cubicBezTo>
                  <a:cubicBezTo>
                    <a:pt x="6898" y="3866"/>
                    <a:pt x="8422" y="2719"/>
                    <a:pt x="10059" y="1934"/>
                  </a:cubicBezTo>
                  <a:cubicBezTo>
                    <a:pt x="9167" y="994"/>
                    <a:pt x="7923" y="319"/>
                    <a:pt x="6529" y="73"/>
                  </a:cubicBezTo>
                  <a:cubicBezTo>
                    <a:pt x="6253" y="24"/>
                    <a:pt x="5982" y="1"/>
                    <a:pt x="5719"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8"/>
            <p:cNvSpPr/>
            <p:nvPr/>
          </p:nvSpPr>
          <p:spPr>
            <a:xfrm>
              <a:off x="1001300" y="1848025"/>
              <a:ext cx="213200" cy="224150"/>
            </a:xfrm>
            <a:custGeom>
              <a:avLst/>
              <a:gdLst/>
              <a:ahLst/>
              <a:cxnLst/>
              <a:rect l="l" t="t" r="r" b="b"/>
              <a:pathLst>
                <a:path w="8528" h="8966" extrusionOk="0">
                  <a:moveTo>
                    <a:pt x="2703" y="0"/>
                  </a:moveTo>
                  <a:cubicBezTo>
                    <a:pt x="2315" y="0"/>
                    <a:pt x="1916" y="102"/>
                    <a:pt x="1510" y="341"/>
                  </a:cubicBezTo>
                  <a:cubicBezTo>
                    <a:pt x="122" y="1161"/>
                    <a:pt x="1" y="2833"/>
                    <a:pt x="491" y="4228"/>
                  </a:cubicBezTo>
                  <a:cubicBezTo>
                    <a:pt x="660" y="4710"/>
                    <a:pt x="912" y="5105"/>
                    <a:pt x="1183" y="5499"/>
                  </a:cubicBezTo>
                  <a:cubicBezTo>
                    <a:pt x="1332" y="5722"/>
                    <a:pt x="1490" y="5940"/>
                    <a:pt x="1643" y="6176"/>
                  </a:cubicBezTo>
                  <a:cubicBezTo>
                    <a:pt x="1889" y="6560"/>
                    <a:pt x="3073" y="8965"/>
                    <a:pt x="3513" y="8965"/>
                  </a:cubicBezTo>
                  <a:cubicBezTo>
                    <a:pt x="3516" y="8965"/>
                    <a:pt x="3519" y="8965"/>
                    <a:pt x="3521" y="8965"/>
                  </a:cubicBezTo>
                  <a:cubicBezTo>
                    <a:pt x="5785" y="8802"/>
                    <a:pt x="7767" y="6816"/>
                    <a:pt x="8464" y="4769"/>
                  </a:cubicBezTo>
                  <a:cubicBezTo>
                    <a:pt x="8478" y="4726"/>
                    <a:pt x="8500" y="4686"/>
                    <a:pt x="8528" y="4649"/>
                  </a:cubicBezTo>
                  <a:cubicBezTo>
                    <a:pt x="7773" y="3737"/>
                    <a:pt x="6968" y="2867"/>
                    <a:pt x="6117" y="2044"/>
                  </a:cubicBezTo>
                  <a:cubicBezTo>
                    <a:pt x="5191" y="1154"/>
                    <a:pt x="4011" y="0"/>
                    <a:pt x="2703"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8"/>
            <p:cNvSpPr/>
            <p:nvPr/>
          </p:nvSpPr>
          <p:spPr>
            <a:xfrm>
              <a:off x="5878700" y="1544975"/>
              <a:ext cx="773375" cy="2969375"/>
            </a:xfrm>
            <a:custGeom>
              <a:avLst/>
              <a:gdLst/>
              <a:ahLst/>
              <a:cxnLst/>
              <a:rect l="l" t="t" r="r" b="b"/>
              <a:pathLst>
                <a:path w="30935" h="118775" extrusionOk="0">
                  <a:moveTo>
                    <a:pt x="23949" y="1361"/>
                  </a:moveTo>
                  <a:cubicBezTo>
                    <a:pt x="24734" y="1361"/>
                    <a:pt x="25551" y="1680"/>
                    <a:pt x="26197" y="2124"/>
                  </a:cubicBezTo>
                  <a:cubicBezTo>
                    <a:pt x="27555" y="3059"/>
                    <a:pt x="28085" y="4645"/>
                    <a:pt x="28217" y="6224"/>
                  </a:cubicBezTo>
                  <a:cubicBezTo>
                    <a:pt x="28476" y="9378"/>
                    <a:pt x="27892" y="12654"/>
                    <a:pt x="27705" y="15804"/>
                  </a:cubicBezTo>
                  <a:cubicBezTo>
                    <a:pt x="27268" y="23064"/>
                    <a:pt x="25703" y="30256"/>
                    <a:pt x="24270" y="37371"/>
                  </a:cubicBezTo>
                  <a:cubicBezTo>
                    <a:pt x="22869" y="44324"/>
                    <a:pt x="21468" y="51277"/>
                    <a:pt x="20068" y="58231"/>
                  </a:cubicBezTo>
                  <a:cubicBezTo>
                    <a:pt x="18662" y="65206"/>
                    <a:pt x="17901" y="72288"/>
                    <a:pt x="16500" y="79270"/>
                  </a:cubicBezTo>
                  <a:cubicBezTo>
                    <a:pt x="14994" y="86783"/>
                    <a:pt x="13400" y="94326"/>
                    <a:pt x="12623" y="101958"/>
                  </a:cubicBezTo>
                  <a:cubicBezTo>
                    <a:pt x="12605" y="101990"/>
                    <a:pt x="12588" y="102021"/>
                    <a:pt x="12574" y="102052"/>
                  </a:cubicBezTo>
                  <a:cubicBezTo>
                    <a:pt x="12346" y="102642"/>
                    <a:pt x="11285" y="102765"/>
                    <a:pt x="10767" y="102937"/>
                  </a:cubicBezTo>
                  <a:cubicBezTo>
                    <a:pt x="10102" y="103156"/>
                    <a:pt x="9400" y="103416"/>
                    <a:pt x="8862" y="103876"/>
                  </a:cubicBezTo>
                  <a:cubicBezTo>
                    <a:pt x="7418" y="105112"/>
                    <a:pt x="7449" y="107273"/>
                    <a:pt x="7535" y="109006"/>
                  </a:cubicBezTo>
                  <a:cubicBezTo>
                    <a:pt x="7646" y="111184"/>
                    <a:pt x="8214" y="113499"/>
                    <a:pt x="6933" y="115451"/>
                  </a:cubicBezTo>
                  <a:cubicBezTo>
                    <a:pt x="6472" y="116156"/>
                    <a:pt x="5792" y="116935"/>
                    <a:pt x="4889" y="116978"/>
                  </a:cubicBezTo>
                  <a:cubicBezTo>
                    <a:pt x="4861" y="116980"/>
                    <a:pt x="4834" y="116980"/>
                    <a:pt x="4807" y="116980"/>
                  </a:cubicBezTo>
                  <a:cubicBezTo>
                    <a:pt x="3783" y="116980"/>
                    <a:pt x="3174" y="116009"/>
                    <a:pt x="2939" y="115106"/>
                  </a:cubicBezTo>
                  <a:cubicBezTo>
                    <a:pt x="2376" y="112930"/>
                    <a:pt x="3891" y="110865"/>
                    <a:pt x="4761" y="108987"/>
                  </a:cubicBezTo>
                  <a:cubicBezTo>
                    <a:pt x="5478" y="107440"/>
                    <a:pt x="5934" y="105602"/>
                    <a:pt x="5315" y="103938"/>
                  </a:cubicBezTo>
                  <a:cubicBezTo>
                    <a:pt x="5059" y="103247"/>
                    <a:pt x="4599" y="102681"/>
                    <a:pt x="4055" y="102192"/>
                  </a:cubicBezTo>
                  <a:cubicBezTo>
                    <a:pt x="3295" y="101506"/>
                    <a:pt x="2146" y="100933"/>
                    <a:pt x="2049" y="99786"/>
                  </a:cubicBezTo>
                  <a:cubicBezTo>
                    <a:pt x="1953" y="98675"/>
                    <a:pt x="2515" y="97303"/>
                    <a:pt x="2732" y="96212"/>
                  </a:cubicBezTo>
                  <a:cubicBezTo>
                    <a:pt x="2994" y="94902"/>
                    <a:pt x="3253" y="93590"/>
                    <a:pt x="3497" y="92274"/>
                  </a:cubicBezTo>
                  <a:cubicBezTo>
                    <a:pt x="5394" y="82004"/>
                    <a:pt x="7213" y="71720"/>
                    <a:pt x="9021" y="61437"/>
                  </a:cubicBezTo>
                  <a:cubicBezTo>
                    <a:pt x="10819" y="51226"/>
                    <a:pt x="12283" y="40958"/>
                    <a:pt x="14138" y="30759"/>
                  </a:cubicBezTo>
                  <a:cubicBezTo>
                    <a:pt x="15171" y="25062"/>
                    <a:pt x="16527" y="19431"/>
                    <a:pt x="17654" y="13749"/>
                  </a:cubicBezTo>
                  <a:cubicBezTo>
                    <a:pt x="18383" y="10075"/>
                    <a:pt x="18554" y="3975"/>
                    <a:pt x="22069" y="1956"/>
                  </a:cubicBezTo>
                  <a:cubicBezTo>
                    <a:pt x="22103" y="1964"/>
                    <a:pt x="22137" y="1968"/>
                    <a:pt x="22171" y="1968"/>
                  </a:cubicBezTo>
                  <a:cubicBezTo>
                    <a:pt x="22273" y="1968"/>
                    <a:pt x="22373" y="1932"/>
                    <a:pt x="22452" y="1864"/>
                  </a:cubicBezTo>
                  <a:cubicBezTo>
                    <a:pt x="22610" y="1738"/>
                    <a:pt x="22783" y="1635"/>
                    <a:pt x="22968" y="1556"/>
                  </a:cubicBezTo>
                  <a:cubicBezTo>
                    <a:pt x="23213" y="1476"/>
                    <a:pt x="23462" y="1414"/>
                    <a:pt x="23716" y="1371"/>
                  </a:cubicBezTo>
                  <a:cubicBezTo>
                    <a:pt x="23793" y="1364"/>
                    <a:pt x="23871" y="1361"/>
                    <a:pt x="23949" y="1361"/>
                  </a:cubicBezTo>
                  <a:close/>
                  <a:moveTo>
                    <a:pt x="24374" y="0"/>
                  </a:moveTo>
                  <a:cubicBezTo>
                    <a:pt x="22621" y="0"/>
                    <a:pt x="20838" y="614"/>
                    <a:pt x="19558" y="1821"/>
                  </a:cubicBezTo>
                  <a:cubicBezTo>
                    <a:pt x="17914" y="3375"/>
                    <a:pt x="17313" y="5628"/>
                    <a:pt x="16912" y="7779"/>
                  </a:cubicBezTo>
                  <a:cubicBezTo>
                    <a:pt x="15846" y="13482"/>
                    <a:pt x="15013" y="19220"/>
                    <a:pt x="14151" y="24954"/>
                  </a:cubicBezTo>
                  <a:cubicBezTo>
                    <a:pt x="13301" y="30599"/>
                    <a:pt x="12096" y="36184"/>
                    <a:pt x="10911" y="41763"/>
                  </a:cubicBezTo>
                  <a:cubicBezTo>
                    <a:pt x="9709" y="47432"/>
                    <a:pt x="8613" y="53119"/>
                    <a:pt x="7534" y="58811"/>
                  </a:cubicBezTo>
                  <a:cubicBezTo>
                    <a:pt x="5385" y="70119"/>
                    <a:pt x="3216" y="81417"/>
                    <a:pt x="1196" y="92746"/>
                  </a:cubicBezTo>
                  <a:cubicBezTo>
                    <a:pt x="944" y="94154"/>
                    <a:pt x="719" y="95567"/>
                    <a:pt x="486" y="96976"/>
                  </a:cubicBezTo>
                  <a:cubicBezTo>
                    <a:pt x="293" y="98150"/>
                    <a:pt x="1" y="99459"/>
                    <a:pt x="451" y="100603"/>
                  </a:cubicBezTo>
                  <a:cubicBezTo>
                    <a:pt x="1193" y="102491"/>
                    <a:pt x="3716" y="102850"/>
                    <a:pt x="4251" y="104843"/>
                  </a:cubicBezTo>
                  <a:cubicBezTo>
                    <a:pt x="4951" y="107447"/>
                    <a:pt x="2703" y="109861"/>
                    <a:pt x="1774" y="112105"/>
                  </a:cubicBezTo>
                  <a:cubicBezTo>
                    <a:pt x="1137" y="113643"/>
                    <a:pt x="963" y="115512"/>
                    <a:pt x="1843" y="117004"/>
                  </a:cubicBezTo>
                  <a:cubicBezTo>
                    <a:pt x="2502" y="118119"/>
                    <a:pt x="3671" y="118775"/>
                    <a:pt x="4888" y="118775"/>
                  </a:cubicBezTo>
                  <a:cubicBezTo>
                    <a:pt x="5385" y="118775"/>
                    <a:pt x="5890" y="118665"/>
                    <a:pt x="6371" y="118433"/>
                  </a:cubicBezTo>
                  <a:cubicBezTo>
                    <a:pt x="8125" y="117586"/>
                    <a:pt x="9127" y="115598"/>
                    <a:pt x="9247" y="113713"/>
                  </a:cubicBezTo>
                  <a:cubicBezTo>
                    <a:pt x="9395" y="111414"/>
                    <a:pt x="8138" y="109004"/>
                    <a:pt x="8790" y="106721"/>
                  </a:cubicBezTo>
                  <a:cubicBezTo>
                    <a:pt x="9577" y="103953"/>
                    <a:pt x="13035" y="105173"/>
                    <a:pt x="14359" y="102494"/>
                  </a:cubicBezTo>
                  <a:cubicBezTo>
                    <a:pt x="15782" y="99614"/>
                    <a:pt x="15808" y="95278"/>
                    <a:pt x="16207" y="92127"/>
                  </a:cubicBezTo>
                  <a:cubicBezTo>
                    <a:pt x="16725" y="88054"/>
                    <a:pt x="17267" y="83984"/>
                    <a:pt x="17898" y="79925"/>
                  </a:cubicBezTo>
                  <a:cubicBezTo>
                    <a:pt x="19092" y="72213"/>
                    <a:pt x="21214" y="64720"/>
                    <a:pt x="22612" y="57052"/>
                  </a:cubicBezTo>
                  <a:cubicBezTo>
                    <a:pt x="24011" y="49377"/>
                    <a:pt x="25430" y="41702"/>
                    <a:pt x="26558" y="33982"/>
                  </a:cubicBezTo>
                  <a:cubicBezTo>
                    <a:pt x="27107" y="30205"/>
                    <a:pt x="27581" y="26420"/>
                    <a:pt x="28128" y="22645"/>
                  </a:cubicBezTo>
                  <a:cubicBezTo>
                    <a:pt x="28672" y="18893"/>
                    <a:pt x="29417" y="15175"/>
                    <a:pt x="29941" y="11422"/>
                  </a:cubicBezTo>
                  <a:cubicBezTo>
                    <a:pt x="30376" y="8317"/>
                    <a:pt x="30935" y="4313"/>
                    <a:pt x="28626" y="1748"/>
                  </a:cubicBezTo>
                  <a:cubicBezTo>
                    <a:pt x="27639" y="657"/>
                    <a:pt x="26229" y="13"/>
                    <a:pt x="24847" y="13"/>
                  </a:cubicBezTo>
                  <a:cubicBezTo>
                    <a:pt x="24833" y="13"/>
                    <a:pt x="24819" y="13"/>
                    <a:pt x="24805" y="13"/>
                  </a:cubicBezTo>
                  <a:cubicBezTo>
                    <a:pt x="24662" y="5"/>
                    <a:pt x="24518" y="0"/>
                    <a:pt x="2437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8"/>
            <p:cNvSpPr/>
            <p:nvPr/>
          </p:nvSpPr>
          <p:spPr>
            <a:xfrm>
              <a:off x="6429775" y="1651400"/>
              <a:ext cx="104425" cy="228950"/>
            </a:xfrm>
            <a:custGeom>
              <a:avLst/>
              <a:gdLst/>
              <a:ahLst/>
              <a:cxnLst/>
              <a:rect l="l" t="t" r="r" b="b"/>
              <a:pathLst>
                <a:path w="4177" h="9158" extrusionOk="0">
                  <a:moveTo>
                    <a:pt x="1854" y="1"/>
                  </a:moveTo>
                  <a:cubicBezTo>
                    <a:pt x="1016" y="1"/>
                    <a:pt x="428" y="987"/>
                    <a:pt x="0" y="2302"/>
                  </a:cubicBezTo>
                  <a:lnTo>
                    <a:pt x="425" y="2383"/>
                  </a:lnTo>
                  <a:cubicBezTo>
                    <a:pt x="679" y="1528"/>
                    <a:pt x="1301" y="1035"/>
                    <a:pt x="1915" y="1035"/>
                  </a:cubicBezTo>
                  <a:cubicBezTo>
                    <a:pt x="2495" y="1035"/>
                    <a:pt x="3067" y="1476"/>
                    <a:pt x="3311" y="2472"/>
                  </a:cubicBezTo>
                  <a:cubicBezTo>
                    <a:pt x="3656" y="3895"/>
                    <a:pt x="3410" y="5595"/>
                    <a:pt x="3251" y="7044"/>
                  </a:cubicBezTo>
                  <a:cubicBezTo>
                    <a:pt x="3177" y="7732"/>
                    <a:pt x="3093" y="8419"/>
                    <a:pt x="3002" y="9104"/>
                  </a:cubicBezTo>
                  <a:lnTo>
                    <a:pt x="3428" y="9158"/>
                  </a:lnTo>
                  <a:cubicBezTo>
                    <a:pt x="3642" y="7491"/>
                    <a:pt x="3913" y="5820"/>
                    <a:pt x="4065" y="4149"/>
                  </a:cubicBezTo>
                  <a:cubicBezTo>
                    <a:pt x="4176" y="2946"/>
                    <a:pt x="4034" y="1553"/>
                    <a:pt x="3263" y="774"/>
                  </a:cubicBezTo>
                  <a:cubicBezTo>
                    <a:pt x="2727" y="233"/>
                    <a:pt x="2261" y="1"/>
                    <a:pt x="185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8"/>
            <p:cNvSpPr/>
            <p:nvPr/>
          </p:nvSpPr>
          <p:spPr>
            <a:xfrm>
              <a:off x="6008850" y="1708975"/>
              <a:ext cx="506600" cy="2356650"/>
            </a:xfrm>
            <a:custGeom>
              <a:avLst/>
              <a:gdLst/>
              <a:ahLst/>
              <a:cxnLst/>
              <a:rect l="l" t="t" r="r" b="b"/>
              <a:pathLst>
                <a:path w="20264" h="94266" extrusionOk="0">
                  <a:moveTo>
                    <a:pt x="5909" y="60173"/>
                  </a:moveTo>
                  <a:cubicBezTo>
                    <a:pt x="7083" y="60778"/>
                    <a:pt x="8610" y="61036"/>
                    <a:pt x="9868" y="61264"/>
                  </a:cubicBezTo>
                  <a:cubicBezTo>
                    <a:pt x="9897" y="61270"/>
                    <a:pt x="9926" y="61273"/>
                    <a:pt x="9955" y="61273"/>
                  </a:cubicBezTo>
                  <a:cubicBezTo>
                    <a:pt x="9964" y="61273"/>
                    <a:pt x="9973" y="61273"/>
                    <a:pt x="9983" y="61272"/>
                  </a:cubicBezTo>
                  <a:lnTo>
                    <a:pt x="9983" y="61272"/>
                  </a:lnTo>
                  <a:cubicBezTo>
                    <a:pt x="9217" y="65092"/>
                    <a:pt x="8456" y="68911"/>
                    <a:pt x="7724" y="72742"/>
                  </a:cubicBezTo>
                  <a:cubicBezTo>
                    <a:pt x="7036" y="76352"/>
                    <a:pt x="6358" y="79963"/>
                    <a:pt x="5734" y="83589"/>
                  </a:cubicBezTo>
                  <a:cubicBezTo>
                    <a:pt x="5291" y="86169"/>
                    <a:pt x="5273" y="90361"/>
                    <a:pt x="3850" y="92450"/>
                  </a:cubicBezTo>
                  <a:cubicBezTo>
                    <a:pt x="3402" y="93108"/>
                    <a:pt x="2963" y="93379"/>
                    <a:pt x="2564" y="93379"/>
                  </a:cubicBezTo>
                  <a:cubicBezTo>
                    <a:pt x="1479" y="93379"/>
                    <a:pt x="689" y="91381"/>
                    <a:pt x="835" y="89742"/>
                  </a:cubicBezTo>
                  <a:cubicBezTo>
                    <a:pt x="855" y="89511"/>
                    <a:pt x="883" y="89283"/>
                    <a:pt x="909" y="89054"/>
                  </a:cubicBezTo>
                  <a:cubicBezTo>
                    <a:pt x="943" y="89066"/>
                    <a:pt x="978" y="89072"/>
                    <a:pt x="1013" y="89072"/>
                  </a:cubicBezTo>
                  <a:cubicBezTo>
                    <a:pt x="1018" y="89072"/>
                    <a:pt x="1023" y="89072"/>
                    <a:pt x="1028" y="89072"/>
                  </a:cubicBezTo>
                  <a:cubicBezTo>
                    <a:pt x="1268" y="89072"/>
                    <a:pt x="1506" y="89103"/>
                    <a:pt x="1739" y="89163"/>
                  </a:cubicBezTo>
                  <a:cubicBezTo>
                    <a:pt x="1766" y="89170"/>
                    <a:pt x="1793" y="89174"/>
                    <a:pt x="1818" y="89174"/>
                  </a:cubicBezTo>
                  <a:cubicBezTo>
                    <a:pt x="2128" y="89174"/>
                    <a:pt x="2232" y="88657"/>
                    <a:pt x="1895" y="88600"/>
                  </a:cubicBezTo>
                  <a:cubicBezTo>
                    <a:pt x="1697" y="88564"/>
                    <a:pt x="1495" y="88546"/>
                    <a:pt x="1293" y="88546"/>
                  </a:cubicBezTo>
                  <a:cubicBezTo>
                    <a:pt x="1200" y="88546"/>
                    <a:pt x="1106" y="88550"/>
                    <a:pt x="1013" y="88557"/>
                  </a:cubicBezTo>
                  <a:cubicBezTo>
                    <a:pt x="1000" y="88560"/>
                    <a:pt x="986" y="88564"/>
                    <a:pt x="973" y="88568"/>
                  </a:cubicBezTo>
                  <a:cubicBezTo>
                    <a:pt x="1134" y="87472"/>
                    <a:pt x="1360" y="86373"/>
                    <a:pt x="1555" y="85295"/>
                  </a:cubicBezTo>
                  <a:cubicBezTo>
                    <a:pt x="1835" y="85375"/>
                    <a:pt x="2114" y="85452"/>
                    <a:pt x="2396" y="85533"/>
                  </a:cubicBezTo>
                  <a:cubicBezTo>
                    <a:pt x="2431" y="85543"/>
                    <a:pt x="2466" y="85548"/>
                    <a:pt x="2498" y="85548"/>
                  </a:cubicBezTo>
                  <a:cubicBezTo>
                    <a:pt x="2866" y="85548"/>
                    <a:pt x="2992" y="84923"/>
                    <a:pt x="2583" y="84850"/>
                  </a:cubicBezTo>
                  <a:cubicBezTo>
                    <a:pt x="2289" y="84796"/>
                    <a:pt x="1997" y="84742"/>
                    <a:pt x="1702" y="84689"/>
                  </a:cubicBezTo>
                  <a:cubicBezTo>
                    <a:pt x="1699" y="84688"/>
                    <a:pt x="1695" y="84688"/>
                    <a:pt x="1692" y="84688"/>
                  </a:cubicBezTo>
                  <a:cubicBezTo>
                    <a:pt x="1684" y="84688"/>
                    <a:pt x="1677" y="84689"/>
                    <a:pt x="1670" y="84689"/>
                  </a:cubicBezTo>
                  <a:cubicBezTo>
                    <a:pt x="1667" y="84689"/>
                    <a:pt x="1665" y="84689"/>
                    <a:pt x="1662" y="84689"/>
                  </a:cubicBezTo>
                  <a:cubicBezTo>
                    <a:pt x="1867" y="83495"/>
                    <a:pt x="2071" y="82303"/>
                    <a:pt x="2276" y="81111"/>
                  </a:cubicBezTo>
                  <a:cubicBezTo>
                    <a:pt x="2278" y="81111"/>
                    <a:pt x="2278" y="81111"/>
                    <a:pt x="2281" y="81113"/>
                  </a:cubicBezTo>
                  <a:cubicBezTo>
                    <a:pt x="2611" y="81202"/>
                    <a:pt x="2936" y="81293"/>
                    <a:pt x="3266" y="81380"/>
                  </a:cubicBezTo>
                  <a:cubicBezTo>
                    <a:pt x="3304" y="81391"/>
                    <a:pt x="3340" y="81396"/>
                    <a:pt x="3373" y="81396"/>
                  </a:cubicBezTo>
                  <a:cubicBezTo>
                    <a:pt x="3758" y="81396"/>
                    <a:pt x="3833" y="80754"/>
                    <a:pt x="3357" y="80697"/>
                  </a:cubicBezTo>
                  <a:lnTo>
                    <a:pt x="2366" y="80578"/>
                  </a:lnTo>
                  <a:cubicBezTo>
                    <a:pt x="2532" y="79621"/>
                    <a:pt x="2697" y="78667"/>
                    <a:pt x="2859" y="77714"/>
                  </a:cubicBezTo>
                  <a:cubicBezTo>
                    <a:pt x="3052" y="77805"/>
                    <a:pt x="3256" y="77879"/>
                    <a:pt x="3461" y="77909"/>
                  </a:cubicBezTo>
                  <a:cubicBezTo>
                    <a:pt x="3488" y="77913"/>
                    <a:pt x="3515" y="77915"/>
                    <a:pt x="3541" y="77915"/>
                  </a:cubicBezTo>
                  <a:cubicBezTo>
                    <a:pt x="3728" y="77915"/>
                    <a:pt x="3892" y="77813"/>
                    <a:pt x="3920" y="77604"/>
                  </a:cubicBezTo>
                  <a:cubicBezTo>
                    <a:pt x="3949" y="77386"/>
                    <a:pt x="3781" y="77192"/>
                    <a:pt x="3562" y="77188"/>
                  </a:cubicBezTo>
                  <a:cubicBezTo>
                    <a:pt x="3352" y="77183"/>
                    <a:pt x="3157" y="77161"/>
                    <a:pt x="2964" y="77095"/>
                  </a:cubicBezTo>
                  <a:cubicBezTo>
                    <a:pt x="3056" y="76572"/>
                    <a:pt x="3143" y="76050"/>
                    <a:pt x="3235" y="75527"/>
                  </a:cubicBezTo>
                  <a:cubicBezTo>
                    <a:pt x="3339" y="74920"/>
                    <a:pt x="3446" y="74311"/>
                    <a:pt x="3551" y="73700"/>
                  </a:cubicBezTo>
                  <a:cubicBezTo>
                    <a:pt x="3738" y="73893"/>
                    <a:pt x="3988" y="74017"/>
                    <a:pt x="4259" y="74017"/>
                  </a:cubicBezTo>
                  <a:cubicBezTo>
                    <a:pt x="4291" y="74017"/>
                    <a:pt x="4322" y="74015"/>
                    <a:pt x="4354" y="74012"/>
                  </a:cubicBezTo>
                  <a:cubicBezTo>
                    <a:pt x="4577" y="73987"/>
                    <a:pt x="4751" y="73832"/>
                    <a:pt x="4719" y="73591"/>
                  </a:cubicBezTo>
                  <a:cubicBezTo>
                    <a:pt x="4693" y="73397"/>
                    <a:pt x="4532" y="73273"/>
                    <a:pt x="4349" y="73273"/>
                  </a:cubicBezTo>
                  <a:cubicBezTo>
                    <a:pt x="4319" y="73273"/>
                    <a:pt x="4288" y="73276"/>
                    <a:pt x="4258" y="73283"/>
                  </a:cubicBezTo>
                  <a:cubicBezTo>
                    <a:pt x="4231" y="73289"/>
                    <a:pt x="4204" y="73292"/>
                    <a:pt x="4176" y="73292"/>
                  </a:cubicBezTo>
                  <a:cubicBezTo>
                    <a:pt x="3992" y="73292"/>
                    <a:pt x="3803" y="73156"/>
                    <a:pt x="3752" y="72948"/>
                  </a:cubicBezTo>
                  <a:cubicBezTo>
                    <a:pt x="3742" y="72912"/>
                    <a:pt x="3725" y="72878"/>
                    <a:pt x="3701" y="72849"/>
                  </a:cubicBezTo>
                  <a:cubicBezTo>
                    <a:pt x="3835" y="72066"/>
                    <a:pt x="3971" y="71284"/>
                    <a:pt x="4108" y="70503"/>
                  </a:cubicBezTo>
                  <a:cubicBezTo>
                    <a:pt x="4125" y="70510"/>
                    <a:pt x="4138" y="70521"/>
                    <a:pt x="4157" y="70529"/>
                  </a:cubicBezTo>
                  <a:cubicBezTo>
                    <a:pt x="4439" y="70629"/>
                    <a:pt x="4719" y="70728"/>
                    <a:pt x="5000" y="70824"/>
                  </a:cubicBezTo>
                  <a:cubicBezTo>
                    <a:pt x="5033" y="70836"/>
                    <a:pt x="5067" y="70841"/>
                    <a:pt x="5100" y="70841"/>
                  </a:cubicBezTo>
                  <a:cubicBezTo>
                    <a:pt x="5261" y="70841"/>
                    <a:pt x="5416" y="70718"/>
                    <a:pt x="5456" y="70566"/>
                  </a:cubicBezTo>
                  <a:cubicBezTo>
                    <a:pt x="5505" y="70392"/>
                    <a:pt x="5398" y="70138"/>
                    <a:pt x="5200" y="70110"/>
                  </a:cubicBezTo>
                  <a:lnTo>
                    <a:pt x="4307" y="69990"/>
                  </a:lnTo>
                  <a:cubicBezTo>
                    <a:pt x="4292" y="69988"/>
                    <a:pt x="4277" y="69987"/>
                    <a:pt x="4261" y="69987"/>
                  </a:cubicBezTo>
                  <a:cubicBezTo>
                    <a:pt x="4240" y="69987"/>
                    <a:pt x="4219" y="69989"/>
                    <a:pt x="4198" y="69993"/>
                  </a:cubicBezTo>
                  <a:cubicBezTo>
                    <a:pt x="4394" y="68841"/>
                    <a:pt x="4594" y="67692"/>
                    <a:pt x="4794" y="66543"/>
                  </a:cubicBezTo>
                  <a:cubicBezTo>
                    <a:pt x="4835" y="66577"/>
                    <a:pt x="4883" y="66600"/>
                    <a:pt x="4934" y="66612"/>
                  </a:cubicBezTo>
                  <a:cubicBezTo>
                    <a:pt x="5157" y="66660"/>
                    <a:pt x="5376" y="66711"/>
                    <a:pt x="5604" y="66743"/>
                  </a:cubicBezTo>
                  <a:cubicBezTo>
                    <a:pt x="5632" y="66748"/>
                    <a:pt x="5660" y="66750"/>
                    <a:pt x="5689" y="66750"/>
                  </a:cubicBezTo>
                  <a:cubicBezTo>
                    <a:pt x="5863" y="66750"/>
                    <a:pt x="6025" y="66662"/>
                    <a:pt x="6078" y="66472"/>
                  </a:cubicBezTo>
                  <a:cubicBezTo>
                    <a:pt x="6131" y="66279"/>
                    <a:pt x="6011" y="66047"/>
                    <a:pt x="5808" y="65999"/>
                  </a:cubicBezTo>
                  <a:cubicBezTo>
                    <a:pt x="5585" y="65947"/>
                    <a:pt x="5360" y="65916"/>
                    <a:pt x="5136" y="65878"/>
                  </a:cubicBezTo>
                  <a:cubicBezTo>
                    <a:pt x="5115" y="65875"/>
                    <a:pt x="5094" y="65874"/>
                    <a:pt x="5073" y="65874"/>
                  </a:cubicBezTo>
                  <a:cubicBezTo>
                    <a:pt x="5017" y="65874"/>
                    <a:pt x="4961" y="65884"/>
                    <a:pt x="4908" y="65903"/>
                  </a:cubicBezTo>
                  <a:cubicBezTo>
                    <a:pt x="5082" y="64893"/>
                    <a:pt x="5258" y="63886"/>
                    <a:pt x="5434" y="62878"/>
                  </a:cubicBezTo>
                  <a:cubicBezTo>
                    <a:pt x="5624" y="62963"/>
                    <a:pt x="5809" y="63057"/>
                    <a:pt x="6002" y="63130"/>
                  </a:cubicBezTo>
                  <a:cubicBezTo>
                    <a:pt x="6035" y="63142"/>
                    <a:pt x="6068" y="63148"/>
                    <a:pt x="6101" y="63148"/>
                  </a:cubicBezTo>
                  <a:cubicBezTo>
                    <a:pt x="6257" y="63148"/>
                    <a:pt x="6408" y="63024"/>
                    <a:pt x="6448" y="62878"/>
                  </a:cubicBezTo>
                  <a:cubicBezTo>
                    <a:pt x="6496" y="62701"/>
                    <a:pt x="6388" y="62473"/>
                    <a:pt x="6195" y="62435"/>
                  </a:cubicBezTo>
                  <a:cubicBezTo>
                    <a:pt x="5976" y="62390"/>
                    <a:pt x="5751" y="62372"/>
                    <a:pt x="5528" y="62339"/>
                  </a:cubicBezTo>
                  <a:cubicBezTo>
                    <a:pt x="5657" y="61617"/>
                    <a:pt x="5783" y="60897"/>
                    <a:pt x="5909" y="60173"/>
                  </a:cubicBezTo>
                  <a:close/>
                  <a:moveTo>
                    <a:pt x="16836" y="1"/>
                  </a:moveTo>
                  <a:cubicBezTo>
                    <a:pt x="16166" y="2052"/>
                    <a:pt x="15885" y="4905"/>
                    <a:pt x="15650" y="6062"/>
                  </a:cubicBezTo>
                  <a:cubicBezTo>
                    <a:pt x="14552" y="11431"/>
                    <a:pt x="13471" y="16807"/>
                    <a:pt x="12411" y="22189"/>
                  </a:cubicBezTo>
                  <a:cubicBezTo>
                    <a:pt x="10292" y="32952"/>
                    <a:pt x="8240" y="43736"/>
                    <a:pt x="6253" y="54539"/>
                  </a:cubicBezTo>
                  <a:cubicBezTo>
                    <a:pt x="4684" y="63074"/>
                    <a:pt x="3150" y="71619"/>
                    <a:pt x="1653" y="80175"/>
                  </a:cubicBezTo>
                  <a:cubicBezTo>
                    <a:pt x="1323" y="82084"/>
                    <a:pt x="993" y="83993"/>
                    <a:pt x="668" y="85903"/>
                  </a:cubicBezTo>
                  <a:cubicBezTo>
                    <a:pt x="405" y="87441"/>
                    <a:pt x="1" y="89111"/>
                    <a:pt x="88" y="90694"/>
                  </a:cubicBezTo>
                  <a:cubicBezTo>
                    <a:pt x="163" y="91997"/>
                    <a:pt x="734" y="93449"/>
                    <a:pt x="1698" y="93952"/>
                  </a:cubicBezTo>
                  <a:cubicBezTo>
                    <a:pt x="2109" y="94167"/>
                    <a:pt x="2479" y="94266"/>
                    <a:pt x="2812" y="94266"/>
                  </a:cubicBezTo>
                  <a:cubicBezTo>
                    <a:pt x="5499" y="94266"/>
                    <a:pt x="5852" y="87903"/>
                    <a:pt x="6316" y="85183"/>
                  </a:cubicBezTo>
                  <a:cubicBezTo>
                    <a:pt x="6946" y="81466"/>
                    <a:pt x="7605" y="77759"/>
                    <a:pt x="8296" y="74062"/>
                  </a:cubicBezTo>
                  <a:cubicBezTo>
                    <a:pt x="9698" y="66578"/>
                    <a:pt x="11259" y="59147"/>
                    <a:pt x="12719" y="51684"/>
                  </a:cubicBezTo>
                  <a:cubicBezTo>
                    <a:pt x="15580" y="37059"/>
                    <a:pt x="18459" y="22478"/>
                    <a:pt x="20179" y="7570"/>
                  </a:cubicBezTo>
                  <a:cubicBezTo>
                    <a:pt x="20205" y="7331"/>
                    <a:pt x="20235" y="7093"/>
                    <a:pt x="20264" y="6856"/>
                  </a:cubicBezTo>
                  <a:lnTo>
                    <a:pt x="19837" y="6801"/>
                  </a:lnTo>
                  <a:cubicBezTo>
                    <a:pt x="19497" y="9485"/>
                    <a:pt x="19065" y="12151"/>
                    <a:pt x="18631" y="14816"/>
                  </a:cubicBezTo>
                  <a:cubicBezTo>
                    <a:pt x="17576" y="21318"/>
                    <a:pt x="16515" y="27814"/>
                    <a:pt x="15318" y="34278"/>
                  </a:cubicBezTo>
                  <a:cubicBezTo>
                    <a:pt x="13699" y="43016"/>
                    <a:pt x="11910" y="51700"/>
                    <a:pt x="10159" y="60395"/>
                  </a:cubicBezTo>
                  <a:lnTo>
                    <a:pt x="10109" y="60379"/>
                  </a:lnTo>
                  <a:cubicBezTo>
                    <a:pt x="8808" y="60116"/>
                    <a:pt x="7351" y="59673"/>
                    <a:pt x="6004" y="59624"/>
                  </a:cubicBezTo>
                  <a:cubicBezTo>
                    <a:pt x="6052" y="59350"/>
                    <a:pt x="6099" y="59075"/>
                    <a:pt x="6148" y="58801"/>
                  </a:cubicBezTo>
                  <a:cubicBezTo>
                    <a:pt x="6260" y="58868"/>
                    <a:pt x="6372" y="58938"/>
                    <a:pt x="6488" y="59005"/>
                  </a:cubicBezTo>
                  <a:cubicBezTo>
                    <a:pt x="6534" y="59033"/>
                    <a:pt x="6584" y="59045"/>
                    <a:pt x="6634" y="59045"/>
                  </a:cubicBezTo>
                  <a:cubicBezTo>
                    <a:pt x="6751" y="59045"/>
                    <a:pt x="6867" y="58974"/>
                    <a:pt x="6914" y="58860"/>
                  </a:cubicBezTo>
                  <a:cubicBezTo>
                    <a:pt x="6989" y="58681"/>
                    <a:pt x="6887" y="58522"/>
                    <a:pt x="6719" y="58456"/>
                  </a:cubicBezTo>
                  <a:cubicBezTo>
                    <a:pt x="6560" y="58388"/>
                    <a:pt x="6400" y="58324"/>
                    <a:pt x="6242" y="58261"/>
                  </a:cubicBezTo>
                  <a:cubicBezTo>
                    <a:pt x="6327" y="57769"/>
                    <a:pt x="6413" y="57277"/>
                    <a:pt x="6501" y="56784"/>
                  </a:cubicBezTo>
                  <a:cubicBezTo>
                    <a:pt x="6544" y="56543"/>
                    <a:pt x="6587" y="56299"/>
                    <a:pt x="6630" y="56058"/>
                  </a:cubicBezTo>
                  <a:cubicBezTo>
                    <a:pt x="6847" y="56114"/>
                    <a:pt x="7062" y="56170"/>
                    <a:pt x="7275" y="56229"/>
                  </a:cubicBezTo>
                  <a:cubicBezTo>
                    <a:pt x="7308" y="56238"/>
                    <a:pt x="7341" y="56242"/>
                    <a:pt x="7373" y="56242"/>
                  </a:cubicBezTo>
                  <a:cubicBezTo>
                    <a:pt x="7549" y="56242"/>
                    <a:pt x="7707" y="56112"/>
                    <a:pt x="7731" y="55927"/>
                  </a:cubicBezTo>
                  <a:cubicBezTo>
                    <a:pt x="7764" y="55694"/>
                    <a:pt x="7593" y="55536"/>
                    <a:pt x="7373" y="55515"/>
                  </a:cubicBezTo>
                  <a:cubicBezTo>
                    <a:pt x="7165" y="55490"/>
                    <a:pt x="6954" y="55469"/>
                    <a:pt x="6741" y="55447"/>
                  </a:cubicBezTo>
                  <a:cubicBezTo>
                    <a:pt x="6871" y="54716"/>
                    <a:pt x="7000" y="53985"/>
                    <a:pt x="7132" y="53253"/>
                  </a:cubicBezTo>
                  <a:cubicBezTo>
                    <a:pt x="7281" y="53253"/>
                    <a:pt x="7430" y="53254"/>
                    <a:pt x="7580" y="53254"/>
                  </a:cubicBezTo>
                  <a:cubicBezTo>
                    <a:pt x="7825" y="53254"/>
                    <a:pt x="8071" y="53251"/>
                    <a:pt x="8314" y="53232"/>
                  </a:cubicBezTo>
                  <a:cubicBezTo>
                    <a:pt x="8797" y="53196"/>
                    <a:pt x="8806" y="52453"/>
                    <a:pt x="8362" y="52453"/>
                  </a:cubicBezTo>
                  <a:cubicBezTo>
                    <a:pt x="8347" y="52453"/>
                    <a:pt x="8331" y="52454"/>
                    <a:pt x="8314" y="52456"/>
                  </a:cubicBezTo>
                  <a:cubicBezTo>
                    <a:pt x="7954" y="52496"/>
                    <a:pt x="7599" y="52562"/>
                    <a:pt x="7244" y="52633"/>
                  </a:cubicBezTo>
                  <a:cubicBezTo>
                    <a:pt x="7361" y="51976"/>
                    <a:pt x="7485" y="51319"/>
                    <a:pt x="7606" y="50664"/>
                  </a:cubicBezTo>
                  <a:cubicBezTo>
                    <a:pt x="7618" y="50668"/>
                    <a:pt x="7631" y="50672"/>
                    <a:pt x="7644" y="50674"/>
                  </a:cubicBezTo>
                  <a:cubicBezTo>
                    <a:pt x="8002" y="50715"/>
                    <a:pt x="8360" y="50754"/>
                    <a:pt x="8715" y="50792"/>
                  </a:cubicBezTo>
                  <a:cubicBezTo>
                    <a:pt x="8726" y="50793"/>
                    <a:pt x="8737" y="50793"/>
                    <a:pt x="8747" y="50793"/>
                  </a:cubicBezTo>
                  <a:cubicBezTo>
                    <a:pt x="9066" y="50793"/>
                    <a:pt x="9071" y="50243"/>
                    <a:pt x="8715" y="50235"/>
                  </a:cubicBezTo>
                  <a:lnTo>
                    <a:pt x="7690" y="50205"/>
                  </a:lnTo>
                  <a:cubicBezTo>
                    <a:pt x="7791" y="49658"/>
                    <a:pt x="7890" y="49109"/>
                    <a:pt x="7992" y="48561"/>
                  </a:cubicBezTo>
                  <a:cubicBezTo>
                    <a:pt x="8224" y="48691"/>
                    <a:pt x="8459" y="48820"/>
                    <a:pt x="8697" y="48943"/>
                  </a:cubicBezTo>
                  <a:cubicBezTo>
                    <a:pt x="8769" y="48980"/>
                    <a:pt x="8846" y="48998"/>
                    <a:pt x="8921" y="48998"/>
                  </a:cubicBezTo>
                  <a:cubicBezTo>
                    <a:pt x="9090" y="48998"/>
                    <a:pt x="9249" y="48906"/>
                    <a:pt x="9324" y="48731"/>
                  </a:cubicBezTo>
                  <a:cubicBezTo>
                    <a:pt x="9423" y="48498"/>
                    <a:pt x="9299" y="48193"/>
                    <a:pt x="9037" y="48135"/>
                  </a:cubicBezTo>
                  <a:cubicBezTo>
                    <a:pt x="8733" y="48064"/>
                    <a:pt x="8429" y="48003"/>
                    <a:pt x="8124" y="47950"/>
                  </a:cubicBezTo>
                  <a:lnTo>
                    <a:pt x="8104" y="47950"/>
                  </a:lnTo>
                  <a:cubicBezTo>
                    <a:pt x="8238" y="47242"/>
                    <a:pt x="8373" y="46535"/>
                    <a:pt x="8507" y="45827"/>
                  </a:cubicBezTo>
                  <a:cubicBezTo>
                    <a:pt x="8698" y="45907"/>
                    <a:pt x="8902" y="45948"/>
                    <a:pt x="9108" y="45948"/>
                  </a:cubicBezTo>
                  <a:cubicBezTo>
                    <a:pt x="9134" y="45948"/>
                    <a:pt x="9161" y="45947"/>
                    <a:pt x="9187" y="45946"/>
                  </a:cubicBezTo>
                  <a:cubicBezTo>
                    <a:pt x="9623" y="45916"/>
                    <a:pt x="9555" y="45299"/>
                    <a:pt x="9206" y="45299"/>
                  </a:cubicBezTo>
                  <a:cubicBezTo>
                    <a:pt x="9173" y="45299"/>
                    <a:pt x="9138" y="45305"/>
                    <a:pt x="9101" y="45316"/>
                  </a:cubicBezTo>
                  <a:cubicBezTo>
                    <a:pt x="9024" y="45342"/>
                    <a:pt x="8944" y="45354"/>
                    <a:pt x="8864" y="45354"/>
                  </a:cubicBezTo>
                  <a:cubicBezTo>
                    <a:pt x="8776" y="45354"/>
                    <a:pt x="8689" y="45339"/>
                    <a:pt x="8606" y="45308"/>
                  </a:cubicBezTo>
                  <a:cubicBezTo>
                    <a:pt x="8713" y="44745"/>
                    <a:pt x="8817" y="44183"/>
                    <a:pt x="8924" y="43621"/>
                  </a:cubicBezTo>
                  <a:cubicBezTo>
                    <a:pt x="8930" y="43621"/>
                    <a:pt x="8936" y="43621"/>
                    <a:pt x="8942" y="43621"/>
                  </a:cubicBezTo>
                  <a:cubicBezTo>
                    <a:pt x="9157" y="43621"/>
                    <a:pt x="9353" y="43689"/>
                    <a:pt x="9560" y="43756"/>
                  </a:cubicBezTo>
                  <a:cubicBezTo>
                    <a:pt x="9599" y="43769"/>
                    <a:pt x="9636" y="43775"/>
                    <a:pt x="9670" y="43775"/>
                  </a:cubicBezTo>
                  <a:cubicBezTo>
                    <a:pt x="10034" y="43775"/>
                    <a:pt x="10166" y="43144"/>
                    <a:pt x="9750" y="43061"/>
                  </a:cubicBezTo>
                  <a:cubicBezTo>
                    <a:pt x="9628" y="43037"/>
                    <a:pt x="9509" y="43027"/>
                    <a:pt x="9390" y="43027"/>
                  </a:cubicBezTo>
                  <a:cubicBezTo>
                    <a:pt x="9271" y="43027"/>
                    <a:pt x="9152" y="43037"/>
                    <a:pt x="9032" y="43050"/>
                  </a:cubicBezTo>
                  <a:cubicBezTo>
                    <a:pt x="9180" y="42287"/>
                    <a:pt x="9326" y="41523"/>
                    <a:pt x="9471" y="40759"/>
                  </a:cubicBezTo>
                  <a:cubicBezTo>
                    <a:pt x="9683" y="40830"/>
                    <a:pt x="9901" y="40867"/>
                    <a:pt x="10119" y="40867"/>
                  </a:cubicBezTo>
                  <a:cubicBezTo>
                    <a:pt x="10307" y="40867"/>
                    <a:pt x="10496" y="40839"/>
                    <a:pt x="10680" y="40783"/>
                  </a:cubicBezTo>
                  <a:cubicBezTo>
                    <a:pt x="11073" y="40666"/>
                    <a:pt x="10954" y="40096"/>
                    <a:pt x="10597" y="40096"/>
                  </a:cubicBezTo>
                  <a:cubicBezTo>
                    <a:pt x="10565" y="40096"/>
                    <a:pt x="10531" y="40101"/>
                    <a:pt x="10495" y="40111"/>
                  </a:cubicBezTo>
                  <a:cubicBezTo>
                    <a:pt x="10342" y="40153"/>
                    <a:pt x="10192" y="40175"/>
                    <a:pt x="10041" y="40175"/>
                  </a:cubicBezTo>
                  <a:cubicBezTo>
                    <a:pt x="9894" y="40175"/>
                    <a:pt x="9746" y="40153"/>
                    <a:pt x="9597" y="40108"/>
                  </a:cubicBezTo>
                  <a:cubicBezTo>
                    <a:pt x="9724" y="39442"/>
                    <a:pt x="9851" y="38775"/>
                    <a:pt x="9980" y="38105"/>
                  </a:cubicBezTo>
                  <a:cubicBezTo>
                    <a:pt x="10005" y="38114"/>
                    <a:pt x="10031" y="38120"/>
                    <a:pt x="10059" y="38121"/>
                  </a:cubicBezTo>
                  <a:cubicBezTo>
                    <a:pt x="10249" y="38130"/>
                    <a:pt x="10391" y="38189"/>
                    <a:pt x="10562" y="38311"/>
                  </a:cubicBezTo>
                  <a:cubicBezTo>
                    <a:pt x="10626" y="38358"/>
                    <a:pt x="10705" y="38379"/>
                    <a:pt x="10784" y="38379"/>
                  </a:cubicBezTo>
                  <a:cubicBezTo>
                    <a:pt x="10952" y="38379"/>
                    <a:pt x="11127" y="38286"/>
                    <a:pt x="11201" y="38143"/>
                  </a:cubicBezTo>
                  <a:cubicBezTo>
                    <a:pt x="11315" y="37933"/>
                    <a:pt x="11269" y="37618"/>
                    <a:pt x="11036" y="37506"/>
                  </a:cubicBezTo>
                  <a:cubicBezTo>
                    <a:pt x="10791" y="37384"/>
                    <a:pt x="10522" y="37322"/>
                    <a:pt x="10250" y="37322"/>
                  </a:cubicBezTo>
                  <a:cubicBezTo>
                    <a:pt x="10210" y="37322"/>
                    <a:pt x="10170" y="37323"/>
                    <a:pt x="10130" y="37326"/>
                  </a:cubicBezTo>
                  <a:cubicBezTo>
                    <a:pt x="10328" y="36294"/>
                    <a:pt x="10528" y="35261"/>
                    <a:pt x="10728" y="34227"/>
                  </a:cubicBezTo>
                  <a:cubicBezTo>
                    <a:pt x="10760" y="34286"/>
                    <a:pt x="10807" y="34337"/>
                    <a:pt x="10864" y="34372"/>
                  </a:cubicBezTo>
                  <a:cubicBezTo>
                    <a:pt x="11106" y="34519"/>
                    <a:pt x="11380" y="34604"/>
                    <a:pt x="11663" y="34621"/>
                  </a:cubicBezTo>
                  <a:cubicBezTo>
                    <a:pt x="11670" y="34621"/>
                    <a:pt x="11678" y="34622"/>
                    <a:pt x="11685" y="34622"/>
                  </a:cubicBezTo>
                  <a:cubicBezTo>
                    <a:pt x="11887" y="34622"/>
                    <a:pt x="12056" y="34423"/>
                    <a:pt x="12056" y="34230"/>
                  </a:cubicBezTo>
                  <a:cubicBezTo>
                    <a:pt x="12056" y="33999"/>
                    <a:pt x="11876" y="33857"/>
                    <a:pt x="11663" y="33836"/>
                  </a:cubicBezTo>
                  <a:cubicBezTo>
                    <a:pt x="11553" y="33825"/>
                    <a:pt x="11366" y="33777"/>
                    <a:pt x="11247" y="33715"/>
                  </a:cubicBezTo>
                  <a:cubicBezTo>
                    <a:pt x="11186" y="33685"/>
                    <a:pt x="11121" y="33670"/>
                    <a:pt x="11057" y="33670"/>
                  </a:cubicBezTo>
                  <a:cubicBezTo>
                    <a:pt x="10970" y="33670"/>
                    <a:pt x="10886" y="33697"/>
                    <a:pt x="10818" y="33750"/>
                  </a:cubicBezTo>
                  <a:cubicBezTo>
                    <a:pt x="10934" y="33155"/>
                    <a:pt x="11049" y="32558"/>
                    <a:pt x="11165" y="31964"/>
                  </a:cubicBezTo>
                  <a:cubicBezTo>
                    <a:pt x="11360" y="32025"/>
                    <a:pt x="11558" y="32092"/>
                    <a:pt x="11757" y="32148"/>
                  </a:cubicBezTo>
                  <a:cubicBezTo>
                    <a:pt x="11790" y="32158"/>
                    <a:pt x="11825" y="32162"/>
                    <a:pt x="11859" y="32162"/>
                  </a:cubicBezTo>
                  <a:cubicBezTo>
                    <a:pt x="12033" y="32162"/>
                    <a:pt x="12200" y="32042"/>
                    <a:pt x="12246" y="31870"/>
                  </a:cubicBezTo>
                  <a:cubicBezTo>
                    <a:pt x="12297" y="31685"/>
                    <a:pt x="12185" y="31409"/>
                    <a:pt x="11968" y="31379"/>
                  </a:cubicBezTo>
                  <a:cubicBezTo>
                    <a:pt x="11743" y="31348"/>
                    <a:pt x="11518" y="31326"/>
                    <a:pt x="11290" y="31302"/>
                  </a:cubicBezTo>
                  <a:cubicBezTo>
                    <a:pt x="11427" y="30595"/>
                    <a:pt x="11561" y="29887"/>
                    <a:pt x="11698" y="29183"/>
                  </a:cubicBezTo>
                  <a:cubicBezTo>
                    <a:pt x="11992" y="29355"/>
                    <a:pt x="12326" y="29452"/>
                    <a:pt x="12667" y="29461"/>
                  </a:cubicBezTo>
                  <a:cubicBezTo>
                    <a:pt x="12670" y="29461"/>
                    <a:pt x="12673" y="29461"/>
                    <a:pt x="12675" y="29461"/>
                  </a:cubicBezTo>
                  <a:cubicBezTo>
                    <a:pt x="13074" y="29461"/>
                    <a:pt x="13067" y="28819"/>
                    <a:pt x="12706" y="28819"/>
                  </a:cubicBezTo>
                  <a:cubicBezTo>
                    <a:pt x="12694" y="28819"/>
                    <a:pt x="12681" y="28819"/>
                    <a:pt x="12667" y="28821"/>
                  </a:cubicBezTo>
                  <a:cubicBezTo>
                    <a:pt x="12607" y="28828"/>
                    <a:pt x="12548" y="28831"/>
                    <a:pt x="12490" y="28831"/>
                  </a:cubicBezTo>
                  <a:cubicBezTo>
                    <a:pt x="12267" y="28831"/>
                    <a:pt x="12066" y="28778"/>
                    <a:pt x="11861" y="28653"/>
                  </a:cubicBezTo>
                  <a:cubicBezTo>
                    <a:pt x="11844" y="28641"/>
                    <a:pt x="11824" y="28635"/>
                    <a:pt x="11805" y="28631"/>
                  </a:cubicBezTo>
                  <a:cubicBezTo>
                    <a:pt x="11936" y="27945"/>
                    <a:pt x="12067" y="27261"/>
                    <a:pt x="12198" y="26579"/>
                  </a:cubicBezTo>
                  <a:cubicBezTo>
                    <a:pt x="12416" y="26652"/>
                    <a:pt x="12627" y="26728"/>
                    <a:pt x="12845" y="26812"/>
                  </a:cubicBezTo>
                  <a:cubicBezTo>
                    <a:pt x="12886" y="26827"/>
                    <a:pt x="12924" y="26834"/>
                    <a:pt x="12960" y="26834"/>
                  </a:cubicBezTo>
                  <a:cubicBezTo>
                    <a:pt x="13319" y="26834"/>
                    <a:pt x="13405" y="26139"/>
                    <a:pt x="12951" y="26139"/>
                  </a:cubicBezTo>
                  <a:cubicBezTo>
                    <a:pt x="12945" y="26139"/>
                    <a:pt x="12938" y="26139"/>
                    <a:pt x="12932" y="26139"/>
                  </a:cubicBezTo>
                  <a:cubicBezTo>
                    <a:pt x="12713" y="26147"/>
                    <a:pt x="12495" y="26155"/>
                    <a:pt x="12279" y="26158"/>
                  </a:cubicBezTo>
                  <a:cubicBezTo>
                    <a:pt x="12404" y="25497"/>
                    <a:pt x="12528" y="24835"/>
                    <a:pt x="12653" y="24173"/>
                  </a:cubicBezTo>
                  <a:cubicBezTo>
                    <a:pt x="12912" y="24284"/>
                    <a:pt x="13190" y="24345"/>
                    <a:pt x="13470" y="24356"/>
                  </a:cubicBezTo>
                  <a:cubicBezTo>
                    <a:pt x="13474" y="24356"/>
                    <a:pt x="13478" y="24356"/>
                    <a:pt x="13482" y="24356"/>
                  </a:cubicBezTo>
                  <a:cubicBezTo>
                    <a:pt x="13938" y="24356"/>
                    <a:pt x="13938" y="23627"/>
                    <a:pt x="13472" y="23627"/>
                  </a:cubicBezTo>
                  <a:cubicBezTo>
                    <a:pt x="13472" y="23627"/>
                    <a:pt x="13471" y="23627"/>
                    <a:pt x="13470" y="23627"/>
                  </a:cubicBezTo>
                  <a:cubicBezTo>
                    <a:pt x="13234" y="23627"/>
                    <a:pt x="13001" y="23586"/>
                    <a:pt x="12779" y="23503"/>
                  </a:cubicBezTo>
                  <a:cubicBezTo>
                    <a:pt x="12903" y="22856"/>
                    <a:pt x="13026" y="22207"/>
                    <a:pt x="13149" y="21558"/>
                  </a:cubicBezTo>
                  <a:cubicBezTo>
                    <a:pt x="13385" y="21690"/>
                    <a:pt x="13620" y="21821"/>
                    <a:pt x="13853" y="21958"/>
                  </a:cubicBezTo>
                  <a:cubicBezTo>
                    <a:pt x="13921" y="21997"/>
                    <a:pt x="13994" y="22015"/>
                    <a:pt x="14066" y="22015"/>
                  </a:cubicBezTo>
                  <a:cubicBezTo>
                    <a:pt x="14231" y="22015"/>
                    <a:pt x="14390" y="21919"/>
                    <a:pt x="14459" y="21755"/>
                  </a:cubicBezTo>
                  <a:cubicBezTo>
                    <a:pt x="14559" y="21519"/>
                    <a:pt x="14430" y="21248"/>
                    <a:pt x="14183" y="21179"/>
                  </a:cubicBezTo>
                  <a:cubicBezTo>
                    <a:pt x="13878" y="21090"/>
                    <a:pt x="13578" y="20994"/>
                    <a:pt x="13275" y="20897"/>
                  </a:cubicBezTo>
                  <a:cubicBezTo>
                    <a:pt x="13348" y="20506"/>
                    <a:pt x="13422" y="20116"/>
                    <a:pt x="13497" y="19725"/>
                  </a:cubicBezTo>
                  <a:cubicBezTo>
                    <a:pt x="13526" y="19563"/>
                    <a:pt x="13556" y="19405"/>
                    <a:pt x="13589" y="19245"/>
                  </a:cubicBezTo>
                  <a:lnTo>
                    <a:pt x="14274" y="19331"/>
                  </a:lnTo>
                  <a:cubicBezTo>
                    <a:pt x="14284" y="19332"/>
                    <a:pt x="14294" y="19333"/>
                    <a:pt x="14304" y="19333"/>
                  </a:cubicBezTo>
                  <a:cubicBezTo>
                    <a:pt x="14487" y="19333"/>
                    <a:pt x="14639" y="19137"/>
                    <a:pt x="14639" y="18966"/>
                  </a:cubicBezTo>
                  <a:cubicBezTo>
                    <a:pt x="14639" y="18760"/>
                    <a:pt x="14472" y="18613"/>
                    <a:pt x="14274" y="18601"/>
                  </a:cubicBezTo>
                  <a:lnTo>
                    <a:pt x="13714" y="18569"/>
                  </a:lnTo>
                  <a:cubicBezTo>
                    <a:pt x="13814" y="18053"/>
                    <a:pt x="13909" y="17536"/>
                    <a:pt x="14009" y="17021"/>
                  </a:cubicBezTo>
                  <a:cubicBezTo>
                    <a:pt x="14287" y="17102"/>
                    <a:pt x="14558" y="17206"/>
                    <a:pt x="14842" y="17272"/>
                  </a:cubicBezTo>
                  <a:cubicBezTo>
                    <a:pt x="14875" y="17280"/>
                    <a:pt x="14908" y="17284"/>
                    <a:pt x="14940" y="17284"/>
                  </a:cubicBezTo>
                  <a:cubicBezTo>
                    <a:pt x="15126" y="17284"/>
                    <a:pt x="15289" y="17156"/>
                    <a:pt x="15316" y="16957"/>
                  </a:cubicBezTo>
                  <a:cubicBezTo>
                    <a:pt x="15349" y="16719"/>
                    <a:pt x="15169" y="16547"/>
                    <a:pt x="14941" y="16528"/>
                  </a:cubicBezTo>
                  <a:cubicBezTo>
                    <a:pt x="14766" y="16513"/>
                    <a:pt x="14591" y="16512"/>
                    <a:pt x="14416" y="16512"/>
                  </a:cubicBezTo>
                  <a:cubicBezTo>
                    <a:pt x="14386" y="16512"/>
                    <a:pt x="14356" y="16512"/>
                    <a:pt x="14325" y="16512"/>
                  </a:cubicBezTo>
                  <a:cubicBezTo>
                    <a:pt x="14252" y="16512"/>
                    <a:pt x="14179" y="16511"/>
                    <a:pt x="14106" y="16510"/>
                  </a:cubicBezTo>
                  <a:cubicBezTo>
                    <a:pt x="14236" y="15816"/>
                    <a:pt x="14368" y="15122"/>
                    <a:pt x="14502" y="14428"/>
                  </a:cubicBezTo>
                  <a:cubicBezTo>
                    <a:pt x="14751" y="14519"/>
                    <a:pt x="15000" y="14608"/>
                    <a:pt x="15250" y="14699"/>
                  </a:cubicBezTo>
                  <a:cubicBezTo>
                    <a:pt x="15292" y="14714"/>
                    <a:pt x="15331" y="14720"/>
                    <a:pt x="15368" y="14720"/>
                  </a:cubicBezTo>
                  <a:cubicBezTo>
                    <a:pt x="15718" y="14720"/>
                    <a:pt x="15849" y="14118"/>
                    <a:pt x="15443" y="14002"/>
                  </a:cubicBezTo>
                  <a:lnTo>
                    <a:pt x="14628" y="13770"/>
                  </a:lnTo>
                  <a:lnTo>
                    <a:pt x="14624" y="13770"/>
                  </a:lnTo>
                  <a:cubicBezTo>
                    <a:pt x="14714" y="13316"/>
                    <a:pt x="14800" y="12862"/>
                    <a:pt x="14885" y="12408"/>
                  </a:cubicBezTo>
                  <a:cubicBezTo>
                    <a:pt x="15129" y="12524"/>
                    <a:pt x="15370" y="12636"/>
                    <a:pt x="15623" y="12730"/>
                  </a:cubicBezTo>
                  <a:cubicBezTo>
                    <a:pt x="15664" y="12746"/>
                    <a:pt x="15707" y="12753"/>
                    <a:pt x="15750" y="12753"/>
                  </a:cubicBezTo>
                  <a:cubicBezTo>
                    <a:pt x="15953" y="12753"/>
                    <a:pt x="16153" y="12590"/>
                    <a:pt x="16204" y="12400"/>
                  </a:cubicBezTo>
                  <a:cubicBezTo>
                    <a:pt x="16273" y="12149"/>
                    <a:pt x="16120" y="11888"/>
                    <a:pt x="15874" y="11817"/>
                  </a:cubicBezTo>
                  <a:cubicBezTo>
                    <a:pt x="15598" y="11736"/>
                    <a:pt x="15314" y="11682"/>
                    <a:pt x="15035" y="11624"/>
                  </a:cubicBezTo>
                  <a:cubicBezTo>
                    <a:pt x="15148" y="11026"/>
                    <a:pt x="15263" y="10429"/>
                    <a:pt x="15379" y="9835"/>
                  </a:cubicBezTo>
                  <a:cubicBezTo>
                    <a:pt x="15587" y="10031"/>
                    <a:pt x="15862" y="10143"/>
                    <a:pt x="16150" y="10150"/>
                  </a:cubicBezTo>
                  <a:cubicBezTo>
                    <a:pt x="16155" y="10150"/>
                    <a:pt x="16160" y="10150"/>
                    <a:pt x="16165" y="10150"/>
                  </a:cubicBezTo>
                  <a:cubicBezTo>
                    <a:pt x="16354" y="10150"/>
                    <a:pt x="16511" y="9977"/>
                    <a:pt x="16511" y="9792"/>
                  </a:cubicBezTo>
                  <a:cubicBezTo>
                    <a:pt x="16511" y="9606"/>
                    <a:pt x="16354" y="9430"/>
                    <a:pt x="16165" y="9430"/>
                  </a:cubicBezTo>
                  <a:cubicBezTo>
                    <a:pt x="16160" y="9430"/>
                    <a:pt x="16155" y="9430"/>
                    <a:pt x="16150" y="9431"/>
                  </a:cubicBezTo>
                  <a:cubicBezTo>
                    <a:pt x="16138" y="9431"/>
                    <a:pt x="16125" y="9432"/>
                    <a:pt x="16113" y="9432"/>
                  </a:cubicBezTo>
                  <a:cubicBezTo>
                    <a:pt x="16013" y="9432"/>
                    <a:pt x="15929" y="9412"/>
                    <a:pt x="15853" y="9352"/>
                  </a:cubicBezTo>
                  <a:cubicBezTo>
                    <a:pt x="15780" y="9292"/>
                    <a:pt x="15691" y="9256"/>
                    <a:pt x="15604" y="9256"/>
                  </a:cubicBezTo>
                  <a:cubicBezTo>
                    <a:pt x="15563" y="9256"/>
                    <a:pt x="15522" y="9264"/>
                    <a:pt x="15483" y="9281"/>
                  </a:cubicBezTo>
                  <a:cubicBezTo>
                    <a:pt x="15569" y="8835"/>
                    <a:pt x="15654" y="8391"/>
                    <a:pt x="15737" y="7949"/>
                  </a:cubicBezTo>
                  <a:cubicBezTo>
                    <a:pt x="15967" y="8061"/>
                    <a:pt x="16209" y="8146"/>
                    <a:pt x="16458" y="8201"/>
                  </a:cubicBezTo>
                  <a:cubicBezTo>
                    <a:pt x="16491" y="8208"/>
                    <a:pt x="16522" y="8211"/>
                    <a:pt x="16551" y="8211"/>
                  </a:cubicBezTo>
                  <a:cubicBezTo>
                    <a:pt x="16982" y="8211"/>
                    <a:pt x="17012" y="7503"/>
                    <a:pt x="16585" y="7503"/>
                  </a:cubicBezTo>
                  <a:cubicBezTo>
                    <a:pt x="16574" y="7503"/>
                    <a:pt x="16563" y="7504"/>
                    <a:pt x="16552" y="7505"/>
                  </a:cubicBezTo>
                  <a:cubicBezTo>
                    <a:pt x="16490" y="7509"/>
                    <a:pt x="16427" y="7512"/>
                    <a:pt x="16365" y="7512"/>
                  </a:cubicBezTo>
                  <a:cubicBezTo>
                    <a:pt x="16187" y="7512"/>
                    <a:pt x="16008" y="7493"/>
                    <a:pt x="15834" y="7454"/>
                  </a:cubicBezTo>
                  <a:cubicBezTo>
                    <a:pt x="15912" y="7041"/>
                    <a:pt x="15991" y="6628"/>
                    <a:pt x="16072" y="6216"/>
                  </a:cubicBezTo>
                  <a:lnTo>
                    <a:pt x="16602" y="6412"/>
                  </a:lnTo>
                  <a:cubicBezTo>
                    <a:pt x="16638" y="6424"/>
                    <a:pt x="16671" y="6430"/>
                    <a:pt x="16702" y="6430"/>
                  </a:cubicBezTo>
                  <a:cubicBezTo>
                    <a:pt x="17005" y="6430"/>
                    <a:pt x="17123" y="5901"/>
                    <a:pt x="16769" y="5811"/>
                  </a:cubicBezTo>
                  <a:cubicBezTo>
                    <a:pt x="16574" y="5760"/>
                    <a:pt x="16377" y="5709"/>
                    <a:pt x="16179" y="5658"/>
                  </a:cubicBezTo>
                  <a:cubicBezTo>
                    <a:pt x="16313" y="4972"/>
                    <a:pt x="16445" y="4289"/>
                    <a:pt x="16579" y="3603"/>
                  </a:cubicBezTo>
                  <a:cubicBezTo>
                    <a:pt x="16582" y="3603"/>
                    <a:pt x="16582" y="3606"/>
                    <a:pt x="16584" y="3606"/>
                  </a:cubicBezTo>
                  <a:cubicBezTo>
                    <a:pt x="16846" y="3689"/>
                    <a:pt x="17098" y="3761"/>
                    <a:pt x="17369" y="3799"/>
                  </a:cubicBezTo>
                  <a:cubicBezTo>
                    <a:pt x="17401" y="3804"/>
                    <a:pt x="17434" y="3806"/>
                    <a:pt x="17466" y="3806"/>
                  </a:cubicBezTo>
                  <a:cubicBezTo>
                    <a:pt x="17676" y="3806"/>
                    <a:pt x="17871" y="3706"/>
                    <a:pt x="17934" y="3481"/>
                  </a:cubicBezTo>
                  <a:cubicBezTo>
                    <a:pt x="17993" y="3263"/>
                    <a:pt x="17859" y="2949"/>
                    <a:pt x="17612" y="2915"/>
                  </a:cubicBezTo>
                  <a:cubicBezTo>
                    <a:pt x="17363" y="2881"/>
                    <a:pt x="17113" y="2864"/>
                    <a:pt x="16862" y="2864"/>
                  </a:cubicBezTo>
                  <a:cubicBezTo>
                    <a:pt x="16815" y="2864"/>
                    <a:pt x="16768" y="2865"/>
                    <a:pt x="16721" y="2866"/>
                  </a:cubicBezTo>
                  <a:cubicBezTo>
                    <a:pt x="16833" y="2287"/>
                    <a:pt x="16945" y="1706"/>
                    <a:pt x="17059" y="1128"/>
                  </a:cubicBezTo>
                  <a:cubicBezTo>
                    <a:pt x="17104" y="1120"/>
                    <a:pt x="17143" y="1080"/>
                    <a:pt x="17143" y="1008"/>
                  </a:cubicBezTo>
                  <a:cubicBezTo>
                    <a:pt x="17141" y="872"/>
                    <a:pt x="17146" y="737"/>
                    <a:pt x="17160" y="603"/>
                  </a:cubicBezTo>
                  <a:cubicBezTo>
                    <a:pt x="17195" y="429"/>
                    <a:pt x="17227" y="255"/>
                    <a:pt x="17262" y="80"/>
                  </a:cubicBezTo>
                  <a:lnTo>
                    <a:pt x="16836" y="1"/>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8"/>
            <p:cNvSpPr/>
            <p:nvPr/>
          </p:nvSpPr>
          <p:spPr>
            <a:xfrm>
              <a:off x="1035050" y="238125"/>
              <a:ext cx="5329950" cy="5238350"/>
            </a:xfrm>
            <a:custGeom>
              <a:avLst/>
              <a:gdLst/>
              <a:ahLst/>
              <a:cxnLst/>
              <a:rect l="l" t="t" r="r" b="b"/>
              <a:pathLst>
                <a:path w="213198" h="209534" extrusionOk="0">
                  <a:moveTo>
                    <a:pt x="46390" y="99793"/>
                  </a:moveTo>
                  <a:cubicBezTo>
                    <a:pt x="48472" y="99793"/>
                    <a:pt x="50565" y="101094"/>
                    <a:pt x="51513" y="103126"/>
                  </a:cubicBezTo>
                  <a:cubicBezTo>
                    <a:pt x="53084" y="106485"/>
                    <a:pt x="51310" y="111158"/>
                    <a:pt x="47778" y="112457"/>
                  </a:cubicBezTo>
                  <a:lnTo>
                    <a:pt x="47776" y="112457"/>
                  </a:lnTo>
                  <a:cubicBezTo>
                    <a:pt x="47362" y="112610"/>
                    <a:pt x="46922" y="112680"/>
                    <a:pt x="46470" y="112680"/>
                  </a:cubicBezTo>
                  <a:cubicBezTo>
                    <a:pt x="43609" y="112680"/>
                    <a:pt x="40283" y="109847"/>
                    <a:pt x="40190" y="107091"/>
                  </a:cubicBezTo>
                  <a:cubicBezTo>
                    <a:pt x="40121" y="105036"/>
                    <a:pt x="41169" y="102918"/>
                    <a:pt x="42735" y="101418"/>
                  </a:cubicBezTo>
                  <a:cubicBezTo>
                    <a:pt x="42814" y="101389"/>
                    <a:pt x="42886" y="101341"/>
                    <a:pt x="42945" y="101278"/>
                  </a:cubicBezTo>
                  <a:cubicBezTo>
                    <a:pt x="43930" y="100249"/>
                    <a:pt x="45158" y="99793"/>
                    <a:pt x="46390" y="99793"/>
                  </a:cubicBezTo>
                  <a:close/>
                  <a:moveTo>
                    <a:pt x="50776" y="121026"/>
                  </a:moveTo>
                  <a:cubicBezTo>
                    <a:pt x="51266" y="121026"/>
                    <a:pt x="51768" y="121110"/>
                    <a:pt x="52250" y="121262"/>
                  </a:cubicBezTo>
                  <a:cubicBezTo>
                    <a:pt x="52237" y="122093"/>
                    <a:pt x="52224" y="122920"/>
                    <a:pt x="52213" y="123750"/>
                  </a:cubicBezTo>
                  <a:cubicBezTo>
                    <a:pt x="50346" y="124346"/>
                    <a:pt x="48494" y="124994"/>
                    <a:pt x="46662" y="125679"/>
                  </a:cubicBezTo>
                  <a:cubicBezTo>
                    <a:pt x="46637" y="125315"/>
                    <a:pt x="46667" y="124949"/>
                    <a:pt x="46753" y="124595"/>
                  </a:cubicBezTo>
                  <a:cubicBezTo>
                    <a:pt x="47050" y="123354"/>
                    <a:pt x="47844" y="122251"/>
                    <a:pt x="48905" y="121546"/>
                  </a:cubicBezTo>
                  <a:cubicBezTo>
                    <a:pt x="49449" y="121185"/>
                    <a:pt x="50101" y="121026"/>
                    <a:pt x="50776" y="121026"/>
                  </a:cubicBezTo>
                  <a:close/>
                  <a:moveTo>
                    <a:pt x="52199" y="124517"/>
                  </a:moveTo>
                  <a:lnTo>
                    <a:pt x="52199" y="124517"/>
                  </a:lnTo>
                  <a:cubicBezTo>
                    <a:pt x="52194" y="124956"/>
                    <a:pt x="52183" y="125397"/>
                    <a:pt x="52178" y="125838"/>
                  </a:cubicBezTo>
                  <a:cubicBezTo>
                    <a:pt x="50541" y="126403"/>
                    <a:pt x="48907" y="126975"/>
                    <a:pt x="47243" y="127472"/>
                  </a:cubicBezTo>
                  <a:cubicBezTo>
                    <a:pt x="47009" y="127090"/>
                    <a:pt x="46838" y="126673"/>
                    <a:pt x="46740" y="126237"/>
                  </a:cubicBezTo>
                  <a:cubicBezTo>
                    <a:pt x="48562" y="125666"/>
                    <a:pt x="50382" y="125098"/>
                    <a:pt x="52199" y="124517"/>
                  </a:cubicBezTo>
                  <a:close/>
                  <a:moveTo>
                    <a:pt x="52170" y="126703"/>
                  </a:moveTo>
                  <a:cubicBezTo>
                    <a:pt x="52158" y="127635"/>
                    <a:pt x="52151" y="128564"/>
                    <a:pt x="52140" y="129497"/>
                  </a:cubicBezTo>
                  <a:cubicBezTo>
                    <a:pt x="51781" y="129604"/>
                    <a:pt x="51409" y="129658"/>
                    <a:pt x="51035" y="129658"/>
                  </a:cubicBezTo>
                  <a:cubicBezTo>
                    <a:pt x="50950" y="129658"/>
                    <a:pt x="50865" y="129655"/>
                    <a:pt x="50780" y="129649"/>
                  </a:cubicBezTo>
                  <a:cubicBezTo>
                    <a:pt x="49526" y="129563"/>
                    <a:pt x="48368" y="128910"/>
                    <a:pt x="47596" y="127967"/>
                  </a:cubicBezTo>
                  <a:cubicBezTo>
                    <a:pt x="49121" y="127589"/>
                    <a:pt x="50659" y="127185"/>
                    <a:pt x="52170" y="126703"/>
                  </a:cubicBezTo>
                  <a:close/>
                  <a:moveTo>
                    <a:pt x="51073" y="118682"/>
                  </a:moveTo>
                  <a:cubicBezTo>
                    <a:pt x="51485" y="118682"/>
                    <a:pt x="51898" y="118733"/>
                    <a:pt x="52302" y="118830"/>
                  </a:cubicBezTo>
                  <a:cubicBezTo>
                    <a:pt x="52290" y="119285"/>
                    <a:pt x="52280" y="119737"/>
                    <a:pt x="52269" y="120193"/>
                  </a:cubicBezTo>
                  <a:cubicBezTo>
                    <a:pt x="52042" y="120160"/>
                    <a:pt x="51813" y="120144"/>
                    <a:pt x="51584" y="120144"/>
                  </a:cubicBezTo>
                  <a:cubicBezTo>
                    <a:pt x="51403" y="120144"/>
                    <a:pt x="51222" y="120154"/>
                    <a:pt x="51042" y="120175"/>
                  </a:cubicBezTo>
                  <a:cubicBezTo>
                    <a:pt x="48613" y="120261"/>
                    <a:pt x="46456" y="122029"/>
                    <a:pt x="45758" y="124397"/>
                  </a:cubicBezTo>
                  <a:cubicBezTo>
                    <a:pt x="44830" y="127536"/>
                    <a:pt x="47512" y="130686"/>
                    <a:pt x="50729" y="130763"/>
                  </a:cubicBezTo>
                  <a:cubicBezTo>
                    <a:pt x="50765" y="130764"/>
                    <a:pt x="50800" y="130765"/>
                    <a:pt x="50836" y="130765"/>
                  </a:cubicBezTo>
                  <a:cubicBezTo>
                    <a:pt x="51273" y="130765"/>
                    <a:pt x="51708" y="130706"/>
                    <a:pt x="52130" y="130590"/>
                  </a:cubicBezTo>
                  <a:lnTo>
                    <a:pt x="52130" y="130590"/>
                  </a:lnTo>
                  <a:cubicBezTo>
                    <a:pt x="52130" y="130847"/>
                    <a:pt x="52124" y="131106"/>
                    <a:pt x="52122" y="131364"/>
                  </a:cubicBezTo>
                  <a:lnTo>
                    <a:pt x="52122" y="131446"/>
                  </a:lnTo>
                  <a:cubicBezTo>
                    <a:pt x="51811" y="131525"/>
                    <a:pt x="51488" y="131563"/>
                    <a:pt x="51159" y="131563"/>
                  </a:cubicBezTo>
                  <a:cubicBezTo>
                    <a:pt x="48297" y="131563"/>
                    <a:pt x="44969" y="128732"/>
                    <a:pt x="44878" y="125976"/>
                  </a:cubicBezTo>
                  <a:cubicBezTo>
                    <a:pt x="44809" y="123922"/>
                    <a:pt x="45857" y="121804"/>
                    <a:pt x="47423" y="120303"/>
                  </a:cubicBezTo>
                  <a:cubicBezTo>
                    <a:pt x="47504" y="120274"/>
                    <a:pt x="47576" y="120226"/>
                    <a:pt x="47633" y="120163"/>
                  </a:cubicBezTo>
                  <a:cubicBezTo>
                    <a:pt x="48616" y="119136"/>
                    <a:pt x="49843" y="118682"/>
                    <a:pt x="51073" y="118682"/>
                  </a:cubicBezTo>
                  <a:close/>
                  <a:moveTo>
                    <a:pt x="32840" y="96246"/>
                  </a:moveTo>
                  <a:cubicBezTo>
                    <a:pt x="34816" y="103823"/>
                    <a:pt x="36874" y="111381"/>
                    <a:pt x="38853" y="118958"/>
                  </a:cubicBezTo>
                  <a:cubicBezTo>
                    <a:pt x="39864" y="122837"/>
                    <a:pt x="40809" y="126732"/>
                    <a:pt x="41588" y="130662"/>
                  </a:cubicBezTo>
                  <a:cubicBezTo>
                    <a:pt x="42369" y="134589"/>
                    <a:pt x="42856" y="138570"/>
                    <a:pt x="43737" y="142475"/>
                  </a:cubicBezTo>
                  <a:cubicBezTo>
                    <a:pt x="43121" y="142427"/>
                    <a:pt x="42496" y="142424"/>
                    <a:pt x="41923" y="142403"/>
                  </a:cubicBezTo>
                  <a:cubicBezTo>
                    <a:pt x="41487" y="142384"/>
                    <a:pt x="41050" y="142373"/>
                    <a:pt x="40616" y="142360"/>
                  </a:cubicBezTo>
                  <a:cubicBezTo>
                    <a:pt x="40697" y="142233"/>
                    <a:pt x="40720" y="142078"/>
                    <a:pt x="40683" y="141932"/>
                  </a:cubicBezTo>
                  <a:cubicBezTo>
                    <a:pt x="38864" y="134125"/>
                    <a:pt x="37732" y="126181"/>
                    <a:pt x="36169" y="118323"/>
                  </a:cubicBezTo>
                  <a:cubicBezTo>
                    <a:pt x="34716" y="111033"/>
                    <a:pt x="32851" y="103830"/>
                    <a:pt x="30584" y="96749"/>
                  </a:cubicBezTo>
                  <a:cubicBezTo>
                    <a:pt x="31335" y="96576"/>
                    <a:pt x="32088" y="96409"/>
                    <a:pt x="32840" y="96246"/>
                  </a:cubicBezTo>
                  <a:close/>
                  <a:moveTo>
                    <a:pt x="52209" y="139671"/>
                  </a:moveTo>
                  <a:cubicBezTo>
                    <a:pt x="52229" y="140635"/>
                    <a:pt x="52247" y="141602"/>
                    <a:pt x="52264" y="142566"/>
                  </a:cubicBezTo>
                  <a:cubicBezTo>
                    <a:pt x="51782" y="142741"/>
                    <a:pt x="51294" y="142912"/>
                    <a:pt x="50814" y="143091"/>
                  </a:cubicBezTo>
                  <a:cubicBezTo>
                    <a:pt x="50789" y="142728"/>
                    <a:pt x="50820" y="142362"/>
                    <a:pt x="50905" y="142006"/>
                  </a:cubicBezTo>
                  <a:cubicBezTo>
                    <a:pt x="51117" y="141125"/>
                    <a:pt x="51580" y="140319"/>
                    <a:pt x="52209" y="139671"/>
                  </a:cubicBezTo>
                  <a:close/>
                  <a:moveTo>
                    <a:pt x="52274" y="143214"/>
                  </a:moveTo>
                  <a:cubicBezTo>
                    <a:pt x="52282" y="143680"/>
                    <a:pt x="52287" y="144144"/>
                    <a:pt x="52293" y="144607"/>
                  </a:cubicBezTo>
                  <a:cubicBezTo>
                    <a:pt x="51995" y="144702"/>
                    <a:pt x="51696" y="144792"/>
                    <a:pt x="51396" y="144883"/>
                  </a:cubicBezTo>
                  <a:cubicBezTo>
                    <a:pt x="51162" y="144503"/>
                    <a:pt x="50991" y="144086"/>
                    <a:pt x="50892" y="143648"/>
                  </a:cubicBezTo>
                  <a:lnTo>
                    <a:pt x="52274" y="143214"/>
                  </a:lnTo>
                  <a:close/>
                  <a:moveTo>
                    <a:pt x="52300" y="145240"/>
                  </a:moveTo>
                  <a:cubicBezTo>
                    <a:pt x="52300" y="145472"/>
                    <a:pt x="52307" y="145705"/>
                    <a:pt x="52307" y="145938"/>
                  </a:cubicBezTo>
                  <a:cubicBezTo>
                    <a:pt x="52104" y="145769"/>
                    <a:pt x="51917" y="145581"/>
                    <a:pt x="51749" y="145379"/>
                  </a:cubicBezTo>
                  <a:cubicBezTo>
                    <a:pt x="51934" y="145334"/>
                    <a:pt x="52117" y="145286"/>
                    <a:pt x="52300" y="145240"/>
                  </a:cubicBezTo>
                  <a:close/>
                  <a:moveTo>
                    <a:pt x="52165" y="137223"/>
                  </a:moveTo>
                  <a:cubicBezTo>
                    <a:pt x="52173" y="137692"/>
                    <a:pt x="52181" y="138159"/>
                    <a:pt x="52190" y="138632"/>
                  </a:cubicBezTo>
                  <a:cubicBezTo>
                    <a:pt x="51120" y="139389"/>
                    <a:pt x="50292" y="140506"/>
                    <a:pt x="49909" y="141808"/>
                  </a:cubicBezTo>
                  <a:cubicBezTo>
                    <a:pt x="49247" y="144045"/>
                    <a:pt x="50420" y="146285"/>
                    <a:pt x="52310" y="147415"/>
                  </a:cubicBezTo>
                  <a:cubicBezTo>
                    <a:pt x="52310" y="147634"/>
                    <a:pt x="52312" y="147851"/>
                    <a:pt x="52310" y="148069"/>
                  </a:cubicBezTo>
                  <a:cubicBezTo>
                    <a:pt x="50526" y="147014"/>
                    <a:pt x="49090" y="145184"/>
                    <a:pt x="49031" y="143390"/>
                  </a:cubicBezTo>
                  <a:cubicBezTo>
                    <a:pt x="48961" y="141335"/>
                    <a:pt x="50008" y="139216"/>
                    <a:pt x="51576" y="137716"/>
                  </a:cubicBezTo>
                  <a:cubicBezTo>
                    <a:pt x="51655" y="137686"/>
                    <a:pt x="51727" y="137639"/>
                    <a:pt x="51784" y="137577"/>
                  </a:cubicBezTo>
                  <a:cubicBezTo>
                    <a:pt x="51908" y="137451"/>
                    <a:pt x="52033" y="137333"/>
                    <a:pt x="52165" y="137223"/>
                  </a:cubicBezTo>
                  <a:close/>
                  <a:moveTo>
                    <a:pt x="35177" y="149137"/>
                  </a:moveTo>
                  <a:cubicBezTo>
                    <a:pt x="35358" y="149137"/>
                    <a:pt x="35539" y="149139"/>
                    <a:pt x="35719" y="149140"/>
                  </a:cubicBezTo>
                  <a:cubicBezTo>
                    <a:pt x="33387" y="149906"/>
                    <a:pt x="31086" y="150766"/>
                    <a:pt x="28729" y="151467"/>
                  </a:cubicBezTo>
                  <a:cubicBezTo>
                    <a:pt x="28558" y="151190"/>
                    <a:pt x="28421" y="150891"/>
                    <a:pt x="28321" y="150581"/>
                  </a:cubicBezTo>
                  <a:cubicBezTo>
                    <a:pt x="28329" y="150546"/>
                    <a:pt x="28331" y="150507"/>
                    <a:pt x="28343" y="150474"/>
                  </a:cubicBezTo>
                  <a:cubicBezTo>
                    <a:pt x="28379" y="150345"/>
                    <a:pt x="28447" y="150229"/>
                    <a:pt x="28541" y="150134"/>
                  </a:cubicBezTo>
                  <a:cubicBezTo>
                    <a:pt x="29281" y="149902"/>
                    <a:pt x="30022" y="149670"/>
                    <a:pt x="30761" y="149437"/>
                  </a:cubicBezTo>
                  <a:cubicBezTo>
                    <a:pt x="31088" y="149406"/>
                    <a:pt x="31388" y="149381"/>
                    <a:pt x="31613" y="149356"/>
                  </a:cubicBezTo>
                  <a:cubicBezTo>
                    <a:pt x="32618" y="149239"/>
                    <a:pt x="33625" y="149164"/>
                    <a:pt x="34635" y="149143"/>
                  </a:cubicBezTo>
                  <a:cubicBezTo>
                    <a:pt x="34816" y="149139"/>
                    <a:pt x="34996" y="149137"/>
                    <a:pt x="35177" y="149137"/>
                  </a:cubicBezTo>
                  <a:close/>
                  <a:moveTo>
                    <a:pt x="36891" y="149510"/>
                  </a:moveTo>
                  <a:lnTo>
                    <a:pt x="36891" y="149510"/>
                  </a:lnTo>
                  <a:cubicBezTo>
                    <a:pt x="36747" y="151706"/>
                    <a:pt x="34739" y="153657"/>
                    <a:pt x="32523" y="153657"/>
                  </a:cubicBezTo>
                  <a:cubicBezTo>
                    <a:pt x="32437" y="153657"/>
                    <a:pt x="32350" y="153655"/>
                    <a:pt x="32264" y="153649"/>
                  </a:cubicBezTo>
                  <a:cubicBezTo>
                    <a:pt x="31010" y="153560"/>
                    <a:pt x="29850" y="152906"/>
                    <a:pt x="29082" y="151964"/>
                  </a:cubicBezTo>
                  <a:cubicBezTo>
                    <a:pt x="31712" y="151312"/>
                    <a:pt x="34405" y="150592"/>
                    <a:pt x="36891" y="149510"/>
                  </a:cubicBezTo>
                  <a:close/>
                  <a:moveTo>
                    <a:pt x="37825" y="149196"/>
                  </a:moveTo>
                  <a:cubicBezTo>
                    <a:pt x="37959" y="149204"/>
                    <a:pt x="38099" y="149209"/>
                    <a:pt x="38235" y="149216"/>
                  </a:cubicBezTo>
                  <a:cubicBezTo>
                    <a:pt x="38048" y="151837"/>
                    <a:pt x="36437" y="154426"/>
                    <a:pt x="33948" y="155342"/>
                  </a:cubicBezTo>
                  <a:cubicBezTo>
                    <a:pt x="33536" y="155494"/>
                    <a:pt x="33098" y="155564"/>
                    <a:pt x="32649" y="155564"/>
                  </a:cubicBezTo>
                  <a:cubicBezTo>
                    <a:pt x="31158" y="155564"/>
                    <a:pt x="29541" y="154793"/>
                    <a:pt x="28318" y="153664"/>
                  </a:cubicBezTo>
                  <a:cubicBezTo>
                    <a:pt x="28321" y="153636"/>
                    <a:pt x="28321" y="153606"/>
                    <a:pt x="28321" y="153576"/>
                  </a:cubicBezTo>
                  <a:cubicBezTo>
                    <a:pt x="28323" y="153367"/>
                    <a:pt x="28313" y="153126"/>
                    <a:pt x="28300" y="152872"/>
                  </a:cubicBezTo>
                  <a:lnTo>
                    <a:pt x="28300" y="152872"/>
                  </a:lnTo>
                  <a:cubicBezTo>
                    <a:pt x="29256" y="153981"/>
                    <a:pt x="30670" y="154725"/>
                    <a:pt x="32213" y="154760"/>
                  </a:cubicBezTo>
                  <a:cubicBezTo>
                    <a:pt x="32252" y="154761"/>
                    <a:pt x="32291" y="154761"/>
                    <a:pt x="32330" y="154761"/>
                  </a:cubicBezTo>
                  <a:cubicBezTo>
                    <a:pt x="35219" y="154761"/>
                    <a:pt x="37717" y="152146"/>
                    <a:pt x="37825" y="149317"/>
                  </a:cubicBezTo>
                  <a:cubicBezTo>
                    <a:pt x="37828" y="149277"/>
                    <a:pt x="37825" y="149236"/>
                    <a:pt x="37825" y="149196"/>
                  </a:cubicBezTo>
                  <a:close/>
                  <a:moveTo>
                    <a:pt x="29203" y="97071"/>
                  </a:moveTo>
                  <a:cubicBezTo>
                    <a:pt x="31603" y="104137"/>
                    <a:pt x="33542" y="111323"/>
                    <a:pt x="34970" y="118656"/>
                  </a:cubicBezTo>
                  <a:cubicBezTo>
                    <a:pt x="36502" y="126521"/>
                    <a:pt x="37551" y="134470"/>
                    <a:pt x="39596" y="142231"/>
                  </a:cubicBezTo>
                  <a:cubicBezTo>
                    <a:pt x="39605" y="142268"/>
                    <a:pt x="39618" y="142302"/>
                    <a:pt x="39634" y="142336"/>
                  </a:cubicBezTo>
                  <a:cubicBezTo>
                    <a:pt x="38691" y="142314"/>
                    <a:pt x="37749" y="142303"/>
                    <a:pt x="36807" y="142303"/>
                  </a:cubicBezTo>
                  <a:cubicBezTo>
                    <a:pt x="35986" y="142303"/>
                    <a:pt x="35166" y="142311"/>
                    <a:pt x="34346" y="142328"/>
                  </a:cubicBezTo>
                  <a:cubicBezTo>
                    <a:pt x="31817" y="142379"/>
                    <a:pt x="29291" y="142488"/>
                    <a:pt x="26762" y="142571"/>
                  </a:cubicBezTo>
                  <a:cubicBezTo>
                    <a:pt x="25058" y="142630"/>
                    <a:pt x="23007" y="142480"/>
                    <a:pt x="21841" y="143977"/>
                  </a:cubicBezTo>
                  <a:cubicBezTo>
                    <a:pt x="20688" y="145459"/>
                    <a:pt x="20934" y="147763"/>
                    <a:pt x="21043" y="149510"/>
                  </a:cubicBezTo>
                  <a:cubicBezTo>
                    <a:pt x="21188" y="151816"/>
                    <a:pt x="21518" y="154198"/>
                    <a:pt x="22091" y="156449"/>
                  </a:cubicBezTo>
                  <a:cubicBezTo>
                    <a:pt x="21370" y="156431"/>
                    <a:pt x="20647" y="156406"/>
                    <a:pt x="19921" y="156381"/>
                  </a:cubicBezTo>
                  <a:cubicBezTo>
                    <a:pt x="19925" y="156299"/>
                    <a:pt x="19919" y="156217"/>
                    <a:pt x="19902" y="156137"/>
                  </a:cubicBezTo>
                  <a:cubicBezTo>
                    <a:pt x="19189" y="152770"/>
                    <a:pt x="17898" y="149470"/>
                    <a:pt x="16918" y="146164"/>
                  </a:cubicBezTo>
                  <a:cubicBezTo>
                    <a:pt x="15926" y="142839"/>
                    <a:pt x="14971" y="139502"/>
                    <a:pt x="14049" y="136154"/>
                  </a:cubicBezTo>
                  <a:cubicBezTo>
                    <a:pt x="12209" y="129467"/>
                    <a:pt x="10425" y="122760"/>
                    <a:pt x="8879" y="115996"/>
                  </a:cubicBezTo>
                  <a:cubicBezTo>
                    <a:pt x="8494" y="114306"/>
                    <a:pt x="8126" y="112609"/>
                    <a:pt x="7789" y="110909"/>
                  </a:cubicBezTo>
                  <a:cubicBezTo>
                    <a:pt x="7489" y="109398"/>
                    <a:pt x="7073" y="107829"/>
                    <a:pt x="7162" y="106274"/>
                  </a:cubicBezTo>
                  <a:cubicBezTo>
                    <a:pt x="7365" y="102628"/>
                    <a:pt x="11587" y="101892"/>
                    <a:pt x="14432" y="101024"/>
                  </a:cubicBezTo>
                  <a:cubicBezTo>
                    <a:pt x="19318" y="99532"/>
                    <a:pt x="24236" y="98233"/>
                    <a:pt x="29203" y="97071"/>
                  </a:cubicBezTo>
                  <a:close/>
                  <a:moveTo>
                    <a:pt x="28283" y="155668"/>
                  </a:moveTo>
                  <a:cubicBezTo>
                    <a:pt x="28530" y="155866"/>
                    <a:pt x="28790" y="156057"/>
                    <a:pt x="29063" y="156239"/>
                  </a:cubicBezTo>
                  <a:cubicBezTo>
                    <a:pt x="29275" y="156380"/>
                    <a:pt x="29495" y="156509"/>
                    <a:pt x="29721" y="156625"/>
                  </a:cubicBezTo>
                  <a:cubicBezTo>
                    <a:pt x="29234" y="156614"/>
                    <a:pt x="28747" y="156600"/>
                    <a:pt x="28259" y="156589"/>
                  </a:cubicBezTo>
                  <a:cubicBezTo>
                    <a:pt x="28270" y="156282"/>
                    <a:pt x="28275" y="155973"/>
                    <a:pt x="28283" y="155668"/>
                  </a:cubicBezTo>
                  <a:close/>
                  <a:moveTo>
                    <a:pt x="39654" y="149397"/>
                  </a:moveTo>
                  <a:cubicBezTo>
                    <a:pt x="40045" y="149510"/>
                    <a:pt x="40220" y="149691"/>
                    <a:pt x="40378" y="150196"/>
                  </a:cubicBezTo>
                  <a:cubicBezTo>
                    <a:pt x="40643" y="151033"/>
                    <a:pt x="40431" y="152370"/>
                    <a:pt x="40428" y="153247"/>
                  </a:cubicBezTo>
                  <a:cubicBezTo>
                    <a:pt x="40426" y="154436"/>
                    <a:pt x="40402" y="155632"/>
                    <a:pt x="40365" y="156820"/>
                  </a:cubicBezTo>
                  <a:cubicBezTo>
                    <a:pt x="40362" y="156853"/>
                    <a:pt x="40370" y="156881"/>
                    <a:pt x="40370" y="156914"/>
                  </a:cubicBezTo>
                  <a:cubicBezTo>
                    <a:pt x="38574" y="156861"/>
                    <a:pt x="36777" y="156810"/>
                    <a:pt x="34980" y="156761"/>
                  </a:cubicBezTo>
                  <a:cubicBezTo>
                    <a:pt x="36173" y="156212"/>
                    <a:pt x="37241" y="155277"/>
                    <a:pt x="38061" y="154050"/>
                  </a:cubicBezTo>
                  <a:cubicBezTo>
                    <a:pt x="38977" y="152676"/>
                    <a:pt x="39531" y="151045"/>
                    <a:pt x="39654" y="149397"/>
                  </a:cubicBezTo>
                  <a:close/>
                  <a:moveTo>
                    <a:pt x="31045" y="143529"/>
                  </a:moveTo>
                  <a:cubicBezTo>
                    <a:pt x="32057" y="143529"/>
                    <a:pt x="33070" y="143549"/>
                    <a:pt x="34083" y="143584"/>
                  </a:cubicBezTo>
                  <a:cubicBezTo>
                    <a:pt x="36005" y="143650"/>
                    <a:pt x="37921" y="143761"/>
                    <a:pt x="39834" y="143916"/>
                  </a:cubicBezTo>
                  <a:cubicBezTo>
                    <a:pt x="40793" y="143994"/>
                    <a:pt x="41750" y="144080"/>
                    <a:pt x="42706" y="144179"/>
                  </a:cubicBezTo>
                  <a:cubicBezTo>
                    <a:pt x="43511" y="144261"/>
                    <a:pt x="44675" y="144243"/>
                    <a:pt x="45269" y="144916"/>
                  </a:cubicBezTo>
                  <a:cubicBezTo>
                    <a:pt x="46319" y="146105"/>
                    <a:pt x="46116" y="148805"/>
                    <a:pt x="46127" y="150287"/>
                  </a:cubicBezTo>
                  <a:cubicBezTo>
                    <a:pt x="46142" y="152454"/>
                    <a:pt x="45947" y="154608"/>
                    <a:pt x="45565" y="156739"/>
                  </a:cubicBezTo>
                  <a:cubicBezTo>
                    <a:pt x="45545" y="156849"/>
                    <a:pt x="45543" y="156961"/>
                    <a:pt x="45557" y="157072"/>
                  </a:cubicBezTo>
                  <a:lnTo>
                    <a:pt x="42373" y="156975"/>
                  </a:lnTo>
                  <a:cubicBezTo>
                    <a:pt x="42380" y="156924"/>
                    <a:pt x="42384" y="156872"/>
                    <a:pt x="42383" y="156820"/>
                  </a:cubicBezTo>
                  <a:cubicBezTo>
                    <a:pt x="42347" y="155376"/>
                    <a:pt x="42240" y="153951"/>
                    <a:pt x="42040" y="152518"/>
                  </a:cubicBezTo>
                  <a:cubicBezTo>
                    <a:pt x="41897" y="151479"/>
                    <a:pt x="41884" y="149927"/>
                    <a:pt x="41259" y="149028"/>
                  </a:cubicBezTo>
                  <a:cubicBezTo>
                    <a:pt x="40778" y="148333"/>
                    <a:pt x="39941" y="148300"/>
                    <a:pt x="39172" y="148234"/>
                  </a:cubicBezTo>
                  <a:cubicBezTo>
                    <a:pt x="38061" y="148141"/>
                    <a:pt x="36946" y="148101"/>
                    <a:pt x="35832" y="148101"/>
                  </a:cubicBezTo>
                  <a:cubicBezTo>
                    <a:pt x="35349" y="148101"/>
                    <a:pt x="34865" y="148109"/>
                    <a:pt x="34382" y="148122"/>
                  </a:cubicBezTo>
                  <a:cubicBezTo>
                    <a:pt x="32872" y="148163"/>
                    <a:pt x="31367" y="148267"/>
                    <a:pt x="29858" y="148392"/>
                  </a:cubicBezTo>
                  <a:cubicBezTo>
                    <a:pt x="28924" y="148473"/>
                    <a:pt x="27496" y="148249"/>
                    <a:pt x="26794" y="149014"/>
                  </a:cubicBezTo>
                  <a:cubicBezTo>
                    <a:pt x="26017" y="149861"/>
                    <a:pt x="26425" y="151538"/>
                    <a:pt x="26512" y="152542"/>
                  </a:cubicBezTo>
                  <a:cubicBezTo>
                    <a:pt x="26631" y="153884"/>
                    <a:pt x="26765" y="155224"/>
                    <a:pt x="26941" y="156557"/>
                  </a:cubicBezTo>
                  <a:cubicBezTo>
                    <a:pt x="25708" y="156528"/>
                    <a:pt x="24474" y="156501"/>
                    <a:pt x="23239" y="156475"/>
                  </a:cubicBezTo>
                  <a:cubicBezTo>
                    <a:pt x="23162" y="154588"/>
                    <a:pt x="23028" y="152705"/>
                    <a:pt x="22985" y="150817"/>
                  </a:cubicBezTo>
                  <a:cubicBezTo>
                    <a:pt x="22944" y="149105"/>
                    <a:pt x="22762" y="147311"/>
                    <a:pt x="22916" y="145606"/>
                  </a:cubicBezTo>
                  <a:cubicBezTo>
                    <a:pt x="23036" y="144233"/>
                    <a:pt x="23909" y="143911"/>
                    <a:pt x="25197" y="143779"/>
                  </a:cubicBezTo>
                  <a:cubicBezTo>
                    <a:pt x="26235" y="143675"/>
                    <a:pt x="27286" y="143619"/>
                    <a:pt x="28331" y="143579"/>
                  </a:cubicBezTo>
                  <a:cubicBezTo>
                    <a:pt x="29236" y="143545"/>
                    <a:pt x="30141" y="143529"/>
                    <a:pt x="31045" y="143529"/>
                  </a:cubicBezTo>
                  <a:close/>
                  <a:moveTo>
                    <a:pt x="52151" y="91132"/>
                  </a:moveTo>
                  <a:cubicBezTo>
                    <a:pt x="52373" y="94813"/>
                    <a:pt x="52665" y="98487"/>
                    <a:pt x="52693" y="102179"/>
                  </a:cubicBezTo>
                  <a:cubicBezTo>
                    <a:pt x="52446" y="101678"/>
                    <a:pt x="52147" y="101208"/>
                    <a:pt x="51796" y="100774"/>
                  </a:cubicBezTo>
                  <a:cubicBezTo>
                    <a:pt x="50514" y="99192"/>
                    <a:pt x="48635" y="98339"/>
                    <a:pt x="46775" y="98339"/>
                  </a:cubicBezTo>
                  <a:cubicBezTo>
                    <a:pt x="45066" y="98339"/>
                    <a:pt x="43373" y="99060"/>
                    <a:pt x="42177" y="100597"/>
                  </a:cubicBezTo>
                  <a:cubicBezTo>
                    <a:pt x="42169" y="100609"/>
                    <a:pt x="42163" y="100620"/>
                    <a:pt x="42156" y="100632"/>
                  </a:cubicBezTo>
                  <a:cubicBezTo>
                    <a:pt x="40987" y="101687"/>
                    <a:pt x="40081" y="103065"/>
                    <a:pt x="39520" y="104546"/>
                  </a:cubicBezTo>
                  <a:cubicBezTo>
                    <a:pt x="38153" y="108165"/>
                    <a:pt x="39807" y="111299"/>
                    <a:pt x="42890" y="113354"/>
                  </a:cubicBezTo>
                  <a:cubicBezTo>
                    <a:pt x="44005" y="114097"/>
                    <a:pt x="45173" y="114439"/>
                    <a:pt x="46311" y="114439"/>
                  </a:cubicBezTo>
                  <a:cubicBezTo>
                    <a:pt x="48473" y="114439"/>
                    <a:pt x="50524" y="113207"/>
                    <a:pt x="51887" y="111164"/>
                  </a:cubicBezTo>
                  <a:cubicBezTo>
                    <a:pt x="52145" y="110780"/>
                    <a:pt x="52373" y="110377"/>
                    <a:pt x="52571" y="109959"/>
                  </a:cubicBezTo>
                  <a:lnTo>
                    <a:pt x="52571" y="109959"/>
                  </a:lnTo>
                  <a:cubicBezTo>
                    <a:pt x="52498" y="112405"/>
                    <a:pt x="52410" y="114848"/>
                    <a:pt x="52341" y="117294"/>
                  </a:cubicBezTo>
                  <a:cubicBezTo>
                    <a:pt x="52047" y="117252"/>
                    <a:pt x="51752" y="117230"/>
                    <a:pt x="51457" y="117230"/>
                  </a:cubicBezTo>
                  <a:cubicBezTo>
                    <a:pt x="49749" y="117230"/>
                    <a:pt x="48060" y="117947"/>
                    <a:pt x="46865" y="119483"/>
                  </a:cubicBezTo>
                  <a:cubicBezTo>
                    <a:pt x="46858" y="119493"/>
                    <a:pt x="46850" y="119505"/>
                    <a:pt x="46843" y="119517"/>
                  </a:cubicBezTo>
                  <a:cubicBezTo>
                    <a:pt x="45676" y="120572"/>
                    <a:pt x="44768" y="121950"/>
                    <a:pt x="44207" y="123431"/>
                  </a:cubicBezTo>
                  <a:cubicBezTo>
                    <a:pt x="42842" y="127050"/>
                    <a:pt x="44494" y="130185"/>
                    <a:pt x="47578" y="132238"/>
                  </a:cubicBezTo>
                  <a:cubicBezTo>
                    <a:pt x="48692" y="132981"/>
                    <a:pt x="49856" y="133321"/>
                    <a:pt x="50992" y="133321"/>
                  </a:cubicBezTo>
                  <a:cubicBezTo>
                    <a:pt x="51372" y="133321"/>
                    <a:pt x="51750" y="133283"/>
                    <a:pt x="52121" y="133209"/>
                  </a:cubicBezTo>
                  <a:cubicBezTo>
                    <a:pt x="52123" y="134069"/>
                    <a:pt x="52128" y="134928"/>
                    <a:pt x="52143" y="135785"/>
                  </a:cubicBezTo>
                  <a:cubicBezTo>
                    <a:pt x="51721" y="136105"/>
                    <a:pt x="51341" y="136477"/>
                    <a:pt x="51017" y="136894"/>
                  </a:cubicBezTo>
                  <a:cubicBezTo>
                    <a:pt x="51009" y="136906"/>
                    <a:pt x="51004" y="136916"/>
                    <a:pt x="50996" y="136927"/>
                  </a:cubicBezTo>
                  <a:cubicBezTo>
                    <a:pt x="49829" y="137985"/>
                    <a:pt x="48920" y="139362"/>
                    <a:pt x="48360" y="140844"/>
                  </a:cubicBezTo>
                  <a:cubicBezTo>
                    <a:pt x="47771" y="142406"/>
                    <a:pt x="47744" y="143873"/>
                    <a:pt x="48148" y="145207"/>
                  </a:cubicBezTo>
                  <a:cubicBezTo>
                    <a:pt x="48684" y="146964"/>
                    <a:pt x="49974" y="148483"/>
                    <a:pt x="51730" y="149651"/>
                  </a:cubicBezTo>
                  <a:cubicBezTo>
                    <a:pt x="51912" y="149775"/>
                    <a:pt x="52100" y="149884"/>
                    <a:pt x="52286" y="149986"/>
                  </a:cubicBezTo>
                  <a:cubicBezTo>
                    <a:pt x="52237" y="152429"/>
                    <a:pt x="52115" y="154854"/>
                    <a:pt x="51973" y="157283"/>
                  </a:cubicBezTo>
                  <a:cubicBezTo>
                    <a:pt x="50539" y="157236"/>
                    <a:pt x="49101" y="157189"/>
                    <a:pt x="47663" y="157141"/>
                  </a:cubicBezTo>
                  <a:cubicBezTo>
                    <a:pt x="48020" y="154692"/>
                    <a:pt x="48172" y="152236"/>
                    <a:pt x="48033" y="149764"/>
                  </a:cubicBezTo>
                  <a:cubicBezTo>
                    <a:pt x="47955" y="148414"/>
                    <a:pt x="47969" y="146758"/>
                    <a:pt x="47559" y="145350"/>
                  </a:cubicBezTo>
                  <a:cubicBezTo>
                    <a:pt x="47424" y="144878"/>
                    <a:pt x="47241" y="144433"/>
                    <a:pt x="46991" y="144040"/>
                  </a:cubicBezTo>
                  <a:cubicBezTo>
                    <a:pt x="46511" y="143276"/>
                    <a:pt x="45798" y="142883"/>
                    <a:pt x="45001" y="142673"/>
                  </a:cubicBezTo>
                  <a:cubicBezTo>
                    <a:pt x="45041" y="142558"/>
                    <a:pt x="45048" y="142435"/>
                    <a:pt x="45019" y="142317"/>
                  </a:cubicBezTo>
                  <a:cubicBezTo>
                    <a:pt x="44146" y="138436"/>
                    <a:pt x="43659" y="134480"/>
                    <a:pt x="42887" y="130576"/>
                  </a:cubicBezTo>
                  <a:cubicBezTo>
                    <a:pt x="42092" y="126558"/>
                    <a:pt x="41124" y="122580"/>
                    <a:pt x="40086" y="118618"/>
                  </a:cubicBezTo>
                  <a:cubicBezTo>
                    <a:pt x="38103" y="111059"/>
                    <a:pt x="35877" y="103559"/>
                    <a:pt x="33680" y="96058"/>
                  </a:cubicBezTo>
                  <a:cubicBezTo>
                    <a:pt x="39903" y="94691"/>
                    <a:pt x="46121" y="93197"/>
                    <a:pt x="52151" y="91132"/>
                  </a:cubicBezTo>
                  <a:close/>
                  <a:moveTo>
                    <a:pt x="205626" y="177625"/>
                  </a:moveTo>
                  <a:cubicBezTo>
                    <a:pt x="207646" y="177625"/>
                    <a:pt x="209571" y="178738"/>
                    <a:pt x="210810" y="180388"/>
                  </a:cubicBezTo>
                  <a:cubicBezTo>
                    <a:pt x="210449" y="180146"/>
                    <a:pt x="210060" y="179949"/>
                    <a:pt x="209650" y="179804"/>
                  </a:cubicBezTo>
                  <a:cubicBezTo>
                    <a:pt x="208878" y="179527"/>
                    <a:pt x="208017" y="179391"/>
                    <a:pt x="207137" y="179391"/>
                  </a:cubicBezTo>
                  <a:cubicBezTo>
                    <a:pt x="204661" y="179391"/>
                    <a:pt x="202030" y="180467"/>
                    <a:pt x="200778" y="182515"/>
                  </a:cubicBezTo>
                  <a:cubicBezTo>
                    <a:pt x="200682" y="182675"/>
                    <a:pt x="200596" y="182842"/>
                    <a:pt x="200516" y="183010"/>
                  </a:cubicBezTo>
                  <a:cubicBezTo>
                    <a:pt x="200478" y="182964"/>
                    <a:pt x="200437" y="182921"/>
                    <a:pt x="200390" y="182885"/>
                  </a:cubicBezTo>
                  <a:cubicBezTo>
                    <a:pt x="200280" y="182797"/>
                    <a:pt x="200171" y="182718"/>
                    <a:pt x="200060" y="182635"/>
                  </a:cubicBezTo>
                  <a:cubicBezTo>
                    <a:pt x="200248" y="180939"/>
                    <a:pt x="201095" y="179381"/>
                    <a:pt x="202860" y="178374"/>
                  </a:cubicBezTo>
                  <a:cubicBezTo>
                    <a:pt x="203765" y="177857"/>
                    <a:pt x="204705" y="177625"/>
                    <a:pt x="205626" y="177625"/>
                  </a:cubicBezTo>
                  <a:close/>
                  <a:moveTo>
                    <a:pt x="200084" y="174791"/>
                  </a:moveTo>
                  <a:cubicBezTo>
                    <a:pt x="201974" y="174791"/>
                    <a:pt x="203837" y="175091"/>
                    <a:pt x="205413" y="176092"/>
                  </a:cubicBezTo>
                  <a:cubicBezTo>
                    <a:pt x="205361" y="176091"/>
                    <a:pt x="205310" y="176090"/>
                    <a:pt x="205258" y="176090"/>
                  </a:cubicBezTo>
                  <a:cubicBezTo>
                    <a:pt x="204347" y="176090"/>
                    <a:pt x="203429" y="176276"/>
                    <a:pt x="202541" y="176691"/>
                  </a:cubicBezTo>
                  <a:cubicBezTo>
                    <a:pt x="200481" y="177653"/>
                    <a:pt x="199354" y="179716"/>
                    <a:pt x="199040" y="181969"/>
                  </a:cubicBezTo>
                  <a:cubicBezTo>
                    <a:pt x="196817" y="180683"/>
                    <a:pt x="194333" y="180269"/>
                    <a:pt x="191779" y="180269"/>
                  </a:cubicBezTo>
                  <a:cubicBezTo>
                    <a:pt x="188660" y="180269"/>
                    <a:pt x="185437" y="180887"/>
                    <a:pt x="182461" y="181287"/>
                  </a:cubicBezTo>
                  <a:cubicBezTo>
                    <a:pt x="175441" y="182233"/>
                    <a:pt x="168438" y="183446"/>
                    <a:pt x="161591" y="185282"/>
                  </a:cubicBezTo>
                  <a:cubicBezTo>
                    <a:pt x="161648" y="183690"/>
                    <a:pt x="161687" y="182096"/>
                    <a:pt x="161712" y="180503"/>
                  </a:cubicBezTo>
                  <a:cubicBezTo>
                    <a:pt x="165376" y="180401"/>
                    <a:pt x="169068" y="179394"/>
                    <a:pt x="172652" y="178708"/>
                  </a:cubicBezTo>
                  <a:cubicBezTo>
                    <a:pt x="176486" y="177983"/>
                    <a:pt x="180327" y="177306"/>
                    <a:pt x="184174" y="176684"/>
                  </a:cubicBezTo>
                  <a:cubicBezTo>
                    <a:pt x="188135" y="176037"/>
                    <a:pt x="192126" y="175601"/>
                    <a:pt x="196107" y="175103"/>
                  </a:cubicBezTo>
                  <a:cubicBezTo>
                    <a:pt x="197384" y="174943"/>
                    <a:pt x="198741" y="174791"/>
                    <a:pt x="200084" y="174791"/>
                  </a:cubicBezTo>
                  <a:close/>
                  <a:moveTo>
                    <a:pt x="206577" y="181035"/>
                  </a:moveTo>
                  <a:cubicBezTo>
                    <a:pt x="207637" y="181035"/>
                    <a:pt x="208706" y="181286"/>
                    <a:pt x="209665" y="181807"/>
                  </a:cubicBezTo>
                  <a:cubicBezTo>
                    <a:pt x="212582" y="183393"/>
                    <a:pt x="212187" y="189185"/>
                    <a:pt x="209292" y="190647"/>
                  </a:cubicBezTo>
                  <a:cubicBezTo>
                    <a:pt x="208610" y="190991"/>
                    <a:pt x="207876" y="191148"/>
                    <a:pt x="207140" y="191148"/>
                  </a:cubicBezTo>
                  <a:cubicBezTo>
                    <a:pt x="204651" y="191148"/>
                    <a:pt x="202145" y="189348"/>
                    <a:pt x="201569" y="186907"/>
                  </a:cubicBezTo>
                  <a:cubicBezTo>
                    <a:pt x="201056" y="184730"/>
                    <a:pt x="202041" y="182796"/>
                    <a:pt x="203672" y="181703"/>
                  </a:cubicBezTo>
                  <a:cubicBezTo>
                    <a:pt x="204564" y="181263"/>
                    <a:pt x="205566" y="181035"/>
                    <a:pt x="206577" y="181035"/>
                  </a:cubicBezTo>
                  <a:close/>
                  <a:moveTo>
                    <a:pt x="51915" y="158300"/>
                  </a:moveTo>
                  <a:cubicBezTo>
                    <a:pt x="51803" y="160157"/>
                    <a:pt x="51679" y="162019"/>
                    <a:pt x="51572" y="163897"/>
                  </a:cubicBezTo>
                  <a:cubicBezTo>
                    <a:pt x="51146" y="171242"/>
                    <a:pt x="51109" y="178620"/>
                    <a:pt x="51390" y="185981"/>
                  </a:cubicBezTo>
                  <a:cubicBezTo>
                    <a:pt x="51016" y="189703"/>
                    <a:pt x="50935" y="193451"/>
                    <a:pt x="51516" y="197175"/>
                  </a:cubicBezTo>
                  <a:cubicBezTo>
                    <a:pt x="51642" y="197987"/>
                    <a:pt x="51808" y="198809"/>
                    <a:pt x="52038" y="199608"/>
                  </a:cubicBezTo>
                  <a:cubicBezTo>
                    <a:pt x="43062" y="200078"/>
                    <a:pt x="34083" y="200666"/>
                    <a:pt x="25093" y="200794"/>
                  </a:cubicBezTo>
                  <a:cubicBezTo>
                    <a:pt x="23776" y="200813"/>
                    <a:pt x="22460" y="200823"/>
                    <a:pt x="21144" y="200823"/>
                  </a:cubicBezTo>
                  <a:cubicBezTo>
                    <a:pt x="17847" y="200823"/>
                    <a:pt x="14551" y="200757"/>
                    <a:pt x="11258" y="200598"/>
                  </a:cubicBezTo>
                  <a:cubicBezTo>
                    <a:pt x="8954" y="200486"/>
                    <a:pt x="6645" y="200352"/>
                    <a:pt x="4346" y="200141"/>
                  </a:cubicBezTo>
                  <a:cubicBezTo>
                    <a:pt x="3167" y="200034"/>
                    <a:pt x="2604" y="199766"/>
                    <a:pt x="2519" y="198522"/>
                  </a:cubicBezTo>
                  <a:cubicBezTo>
                    <a:pt x="2441" y="197368"/>
                    <a:pt x="2514" y="196191"/>
                    <a:pt x="2519" y="195037"/>
                  </a:cubicBezTo>
                  <a:cubicBezTo>
                    <a:pt x="2573" y="185723"/>
                    <a:pt x="2235" y="176414"/>
                    <a:pt x="2147" y="167104"/>
                  </a:cubicBezTo>
                  <a:cubicBezTo>
                    <a:pt x="2134" y="166040"/>
                    <a:pt x="2122" y="164977"/>
                    <a:pt x="2112" y="163913"/>
                  </a:cubicBezTo>
                  <a:cubicBezTo>
                    <a:pt x="2099" y="162811"/>
                    <a:pt x="1822" y="161266"/>
                    <a:pt x="2251" y="160238"/>
                  </a:cubicBezTo>
                  <a:cubicBezTo>
                    <a:pt x="3004" y="158435"/>
                    <a:pt x="6462" y="158638"/>
                    <a:pt x="8026" y="158539"/>
                  </a:cubicBezTo>
                  <a:cubicBezTo>
                    <a:pt x="10266" y="158399"/>
                    <a:pt x="12513" y="158364"/>
                    <a:pt x="14761" y="158364"/>
                  </a:cubicBezTo>
                  <a:cubicBezTo>
                    <a:pt x="17008" y="158364"/>
                    <a:pt x="19256" y="158399"/>
                    <a:pt x="21498" y="158402"/>
                  </a:cubicBezTo>
                  <a:cubicBezTo>
                    <a:pt x="22174" y="158402"/>
                    <a:pt x="22850" y="158403"/>
                    <a:pt x="23526" y="158403"/>
                  </a:cubicBezTo>
                  <a:cubicBezTo>
                    <a:pt x="32989" y="158403"/>
                    <a:pt x="42452" y="158368"/>
                    <a:pt x="51915" y="158300"/>
                  </a:cubicBezTo>
                  <a:close/>
                  <a:moveTo>
                    <a:pt x="199956" y="194903"/>
                  </a:moveTo>
                  <a:cubicBezTo>
                    <a:pt x="200114" y="194903"/>
                    <a:pt x="200275" y="194910"/>
                    <a:pt x="200441" y="194923"/>
                  </a:cubicBezTo>
                  <a:cubicBezTo>
                    <a:pt x="202062" y="195060"/>
                    <a:pt x="203706" y="195588"/>
                    <a:pt x="204596" y="197045"/>
                  </a:cubicBezTo>
                  <a:cubicBezTo>
                    <a:pt x="206063" y="199453"/>
                    <a:pt x="206492" y="202619"/>
                    <a:pt x="204350" y="204741"/>
                  </a:cubicBezTo>
                  <a:cubicBezTo>
                    <a:pt x="203109" y="205969"/>
                    <a:pt x="201496" y="206639"/>
                    <a:pt x="199816" y="207087"/>
                  </a:cubicBezTo>
                  <a:cubicBezTo>
                    <a:pt x="200516" y="206376"/>
                    <a:pt x="200998" y="205458"/>
                    <a:pt x="201125" y="204307"/>
                  </a:cubicBezTo>
                  <a:cubicBezTo>
                    <a:pt x="201357" y="202172"/>
                    <a:pt x="200524" y="199311"/>
                    <a:pt x="198400" y="198384"/>
                  </a:cubicBezTo>
                  <a:cubicBezTo>
                    <a:pt x="197737" y="198094"/>
                    <a:pt x="197042" y="197996"/>
                    <a:pt x="196339" y="197996"/>
                  </a:cubicBezTo>
                  <a:cubicBezTo>
                    <a:pt x="195926" y="197996"/>
                    <a:pt x="195510" y="198030"/>
                    <a:pt x="195097" y="198078"/>
                  </a:cubicBezTo>
                  <a:cubicBezTo>
                    <a:pt x="194778" y="198116"/>
                    <a:pt x="194465" y="198151"/>
                    <a:pt x="194154" y="198184"/>
                  </a:cubicBezTo>
                  <a:cubicBezTo>
                    <a:pt x="194957" y="197553"/>
                    <a:pt x="195711" y="196842"/>
                    <a:pt x="196541" y="196198"/>
                  </a:cubicBezTo>
                  <a:cubicBezTo>
                    <a:pt x="197601" y="195375"/>
                    <a:pt x="198645" y="194903"/>
                    <a:pt x="199956" y="194903"/>
                  </a:cubicBezTo>
                  <a:close/>
                  <a:moveTo>
                    <a:pt x="89129" y="1854"/>
                  </a:moveTo>
                  <a:cubicBezTo>
                    <a:pt x="94955" y="2087"/>
                    <a:pt x="100778" y="2336"/>
                    <a:pt x="106608" y="2473"/>
                  </a:cubicBezTo>
                  <a:cubicBezTo>
                    <a:pt x="110384" y="2561"/>
                    <a:pt x="114180" y="2659"/>
                    <a:pt x="117973" y="2659"/>
                  </a:cubicBezTo>
                  <a:cubicBezTo>
                    <a:pt x="121245" y="2659"/>
                    <a:pt x="124515" y="2586"/>
                    <a:pt x="127769" y="2372"/>
                  </a:cubicBezTo>
                  <a:cubicBezTo>
                    <a:pt x="127872" y="2366"/>
                    <a:pt x="127974" y="2338"/>
                    <a:pt x="128064" y="2288"/>
                  </a:cubicBezTo>
                  <a:cubicBezTo>
                    <a:pt x="128707" y="2314"/>
                    <a:pt x="129352" y="2339"/>
                    <a:pt x="129996" y="2364"/>
                  </a:cubicBezTo>
                  <a:cubicBezTo>
                    <a:pt x="136964" y="2619"/>
                    <a:pt x="143921" y="2891"/>
                    <a:pt x="150895" y="2891"/>
                  </a:cubicBezTo>
                  <a:cubicBezTo>
                    <a:pt x="150928" y="2891"/>
                    <a:pt x="150961" y="2891"/>
                    <a:pt x="150995" y="2891"/>
                  </a:cubicBezTo>
                  <a:cubicBezTo>
                    <a:pt x="152380" y="2891"/>
                    <a:pt x="153920" y="2963"/>
                    <a:pt x="155110" y="3757"/>
                  </a:cubicBezTo>
                  <a:cubicBezTo>
                    <a:pt x="156400" y="4617"/>
                    <a:pt x="157059" y="6256"/>
                    <a:pt x="157503" y="7674"/>
                  </a:cubicBezTo>
                  <a:cubicBezTo>
                    <a:pt x="158473" y="10759"/>
                    <a:pt x="158470" y="14027"/>
                    <a:pt x="158462" y="17231"/>
                  </a:cubicBezTo>
                  <a:cubicBezTo>
                    <a:pt x="158439" y="24278"/>
                    <a:pt x="158013" y="31324"/>
                    <a:pt x="157897" y="38372"/>
                  </a:cubicBezTo>
                  <a:cubicBezTo>
                    <a:pt x="157782" y="45425"/>
                    <a:pt x="157988" y="52517"/>
                    <a:pt x="158285" y="59566"/>
                  </a:cubicBezTo>
                  <a:cubicBezTo>
                    <a:pt x="158289" y="59696"/>
                    <a:pt x="158321" y="59824"/>
                    <a:pt x="158379" y="59941"/>
                  </a:cubicBezTo>
                  <a:cubicBezTo>
                    <a:pt x="158387" y="63165"/>
                    <a:pt x="158380" y="66388"/>
                    <a:pt x="158358" y="69611"/>
                  </a:cubicBezTo>
                  <a:cubicBezTo>
                    <a:pt x="158315" y="75558"/>
                    <a:pt x="158173" y="81500"/>
                    <a:pt x="158262" y="87447"/>
                  </a:cubicBezTo>
                  <a:cubicBezTo>
                    <a:pt x="158348" y="93387"/>
                    <a:pt x="158964" y="99281"/>
                    <a:pt x="158907" y="105233"/>
                  </a:cubicBezTo>
                  <a:cubicBezTo>
                    <a:pt x="158848" y="111153"/>
                    <a:pt x="158475" y="117065"/>
                    <a:pt x="158333" y="122982"/>
                  </a:cubicBezTo>
                  <a:cubicBezTo>
                    <a:pt x="158168" y="129953"/>
                    <a:pt x="158251" y="136925"/>
                    <a:pt x="158371" y="143895"/>
                  </a:cubicBezTo>
                  <a:cubicBezTo>
                    <a:pt x="158487" y="150637"/>
                    <a:pt x="158243" y="157388"/>
                    <a:pt x="158620" y="164165"/>
                  </a:cubicBezTo>
                  <a:cubicBezTo>
                    <a:pt x="159012" y="171259"/>
                    <a:pt x="159505" y="178353"/>
                    <a:pt x="159619" y="185457"/>
                  </a:cubicBezTo>
                  <a:cubicBezTo>
                    <a:pt x="159705" y="190659"/>
                    <a:pt x="161119" y="199650"/>
                    <a:pt x="155725" y="202842"/>
                  </a:cubicBezTo>
                  <a:lnTo>
                    <a:pt x="155725" y="202841"/>
                  </a:lnTo>
                  <a:cubicBezTo>
                    <a:pt x="154032" y="203844"/>
                    <a:pt x="152004" y="204347"/>
                    <a:pt x="150099" y="204781"/>
                  </a:cubicBezTo>
                  <a:cubicBezTo>
                    <a:pt x="145707" y="205779"/>
                    <a:pt x="141185" y="206055"/>
                    <a:pt x="136698" y="206339"/>
                  </a:cubicBezTo>
                  <a:cubicBezTo>
                    <a:pt x="127748" y="206904"/>
                    <a:pt x="118704" y="207162"/>
                    <a:pt x="109650" y="207162"/>
                  </a:cubicBezTo>
                  <a:cubicBezTo>
                    <a:pt x="98479" y="207162"/>
                    <a:pt x="87293" y="206769"/>
                    <a:pt x="76251" y="206072"/>
                  </a:cubicBezTo>
                  <a:cubicBezTo>
                    <a:pt x="71765" y="205788"/>
                    <a:pt x="67244" y="205512"/>
                    <a:pt x="62850" y="204512"/>
                  </a:cubicBezTo>
                  <a:cubicBezTo>
                    <a:pt x="60946" y="204079"/>
                    <a:pt x="58918" y="203576"/>
                    <a:pt x="57225" y="202574"/>
                  </a:cubicBezTo>
                  <a:cubicBezTo>
                    <a:pt x="51830" y="199380"/>
                    <a:pt x="53244" y="190390"/>
                    <a:pt x="53330" y="185188"/>
                  </a:cubicBezTo>
                  <a:cubicBezTo>
                    <a:pt x="53446" y="178084"/>
                    <a:pt x="53938" y="170991"/>
                    <a:pt x="54332" y="163897"/>
                  </a:cubicBezTo>
                  <a:cubicBezTo>
                    <a:pt x="54707" y="157120"/>
                    <a:pt x="54462" y="150370"/>
                    <a:pt x="54579" y="143628"/>
                  </a:cubicBezTo>
                  <a:cubicBezTo>
                    <a:pt x="54699" y="136657"/>
                    <a:pt x="54783" y="129684"/>
                    <a:pt x="54616" y="122715"/>
                  </a:cubicBezTo>
                  <a:cubicBezTo>
                    <a:pt x="54474" y="116796"/>
                    <a:pt x="54102" y="110884"/>
                    <a:pt x="54043" y="104965"/>
                  </a:cubicBezTo>
                  <a:cubicBezTo>
                    <a:pt x="53987" y="99012"/>
                    <a:pt x="54603" y="93120"/>
                    <a:pt x="54689" y="87178"/>
                  </a:cubicBezTo>
                  <a:cubicBezTo>
                    <a:pt x="54777" y="81231"/>
                    <a:pt x="54635" y="75289"/>
                    <a:pt x="54592" y="69342"/>
                  </a:cubicBezTo>
                  <a:cubicBezTo>
                    <a:pt x="54566" y="66121"/>
                    <a:pt x="54560" y="62897"/>
                    <a:pt x="54570" y="59672"/>
                  </a:cubicBezTo>
                  <a:cubicBezTo>
                    <a:pt x="54629" y="59555"/>
                    <a:pt x="54660" y="59427"/>
                    <a:pt x="54664" y="59297"/>
                  </a:cubicBezTo>
                  <a:cubicBezTo>
                    <a:pt x="54962" y="52250"/>
                    <a:pt x="55168" y="45157"/>
                    <a:pt x="55052" y="38103"/>
                  </a:cubicBezTo>
                  <a:cubicBezTo>
                    <a:pt x="54940" y="31055"/>
                    <a:pt x="54512" y="24011"/>
                    <a:pt x="54488" y="16963"/>
                  </a:cubicBezTo>
                  <a:cubicBezTo>
                    <a:pt x="54479" y="13759"/>
                    <a:pt x="54476" y="10491"/>
                    <a:pt x="55447" y="7405"/>
                  </a:cubicBezTo>
                  <a:cubicBezTo>
                    <a:pt x="55890" y="5987"/>
                    <a:pt x="56550" y="4348"/>
                    <a:pt x="57841" y="3488"/>
                  </a:cubicBezTo>
                  <a:cubicBezTo>
                    <a:pt x="59031" y="2696"/>
                    <a:pt x="60571" y="2623"/>
                    <a:pt x="61956" y="2623"/>
                  </a:cubicBezTo>
                  <a:cubicBezTo>
                    <a:pt x="61989" y="2623"/>
                    <a:pt x="62022" y="2623"/>
                    <a:pt x="62056" y="2623"/>
                  </a:cubicBezTo>
                  <a:cubicBezTo>
                    <a:pt x="69030" y="2623"/>
                    <a:pt x="75985" y="2352"/>
                    <a:pt x="82954" y="2095"/>
                  </a:cubicBezTo>
                  <a:cubicBezTo>
                    <a:pt x="85013" y="2018"/>
                    <a:pt x="87072" y="1938"/>
                    <a:pt x="89129" y="1854"/>
                  </a:cubicBezTo>
                  <a:close/>
                  <a:moveTo>
                    <a:pt x="161842" y="190777"/>
                  </a:moveTo>
                  <a:lnTo>
                    <a:pt x="161842" y="190777"/>
                  </a:lnTo>
                  <a:cubicBezTo>
                    <a:pt x="165845" y="192665"/>
                    <a:pt x="169948" y="194312"/>
                    <a:pt x="174122" y="195804"/>
                  </a:cubicBezTo>
                  <a:cubicBezTo>
                    <a:pt x="176946" y="196812"/>
                    <a:pt x="179785" y="197768"/>
                    <a:pt x="182662" y="198623"/>
                  </a:cubicBezTo>
                  <a:cubicBezTo>
                    <a:pt x="185410" y="199437"/>
                    <a:pt x="188300" y="200511"/>
                    <a:pt x="191202" y="200521"/>
                  </a:cubicBezTo>
                  <a:cubicBezTo>
                    <a:pt x="191212" y="200521"/>
                    <a:pt x="191221" y="200521"/>
                    <a:pt x="191231" y="200521"/>
                  </a:cubicBezTo>
                  <a:cubicBezTo>
                    <a:pt x="192537" y="200521"/>
                    <a:pt x="193731" y="200170"/>
                    <a:pt x="194963" y="199760"/>
                  </a:cubicBezTo>
                  <a:cubicBezTo>
                    <a:pt x="195685" y="199519"/>
                    <a:pt x="196491" y="199240"/>
                    <a:pt x="197227" y="199240"/>
                  </a:cubicBezTo>
                  <a:cubicBezTo>
                    <a:pt x="197954" y="199240"/>
                    <a:pt x="198613" y="199512"/>
                    <a:pt x="199059" y="200358"/>
                  </a:cubicBezTo>
                  <a:cubicBezTo>
                    <a:pt x="199707" y="201590"/>
                    <a:pt x="199793" y="203388"/>
                    <a:pt x="199214" y="204652"/>
                  </a:cubicBezTo>
                  <a:cubicBezTo>
                    <a:pt x="198636" y="205918"/>
                    <a:pt x="197221" y="206567"/>
                    <a:pt x="195974" y="207004"/>
                  </a:cubicBezTo>
                  <a:cubicBezTo>
                    <a:pt x="194684" y="207454"/>
                    <a:pt x="193371" y="207645"/>
                    <a:pt x="192052" y="207645"/>
                  </a:cubicBezTo>
                  <a:cubicBezTo>
                    <a:pt x="187258" y="207645"/>
                    <a:pt x="182373" y="205122"/>
                    <a:pt x="178125" y="203329"/>
                  </a:cubicBezTo>
                  <a:cubicBezTo>
                    <a:pt x="172553" y="200977"/>
                    <a:pt x="167069" y="198395"/>
                    <a:pt x="161659" y="195687"/>
                  </a:cubicBezTo>
                  <a:cubicBezTo>
                    <a:pt x="161824" y="194053"/>
                    <a:pt x="161877" y="192414"/>
                    <a:pt x="161842" y="190777"/>
                  </a:cubicBezTo>
                  <a:close/>
                  <a:moveTo>
                    <a:pt x="68659" y="0"/>
                  </a:moveTo>
                  <a:cubicBezTo>
                    <a:pt x="66555" y="0"/>
                    <a:pt x="64450" y="42"/>
                    <a:pt x="62365" y="222"/>
                  </a:cubicBezTo>
                  <a:cubicBezTo>
                    <a:pt x="59706" y="448"/>
                    <a:pt x="57139" y="1105"/>
                    <a:pt x="55634" y="3492"/>
                  </a:cubicBezTo>
                  <a:cubicBezTo>
                    <a:pt x="54050" y="5999"/>
                    <a:pt x="53611" y="9258"/>
                    <a:pt x="53373" y="12157"/>
                  </a:cubicBezTo>
                  <a:cubicBezTo>
                    <a:pt x="53074" y="15755"/>
                    <a:pt x="53175" y="19398"/>
                    <a:pt x="53054" y="23004"/>
                  </a:cubicBezTo>
                  <a:cubicBezTo>
                    <a:pt x="52931" y="26713"/>
                    <a:pt x="52756" y="30421"/>
                    <a:pt x="52673" y="34130"/>
                  </a:cubicBezTo>
                  <a:cubicBezTo>
                    <a:pt x="52508" y="41637"/>
                    <a:pt x="52582" y="49158"/>
                    <a:pt x="52840" y="56665"/>
                  </a:cubicBezTo>
                  <a:cubicBezTo>
                    <a:pt x="52199" y="66021"/>
                    <a:pt x="51825" y="75418"/>
                    <a:pt x="51899" y="84781"/>
                  </a:cubicBezTo>
                  <a:cubicBezTo>
                    <a:pt x="51913" y="86471"/>
                    <a:pt x="51982" y="88158"/>
                    <a:pt x="52076" y="89844"/>
                  </a:cubicBezTo>
                  <a:cubicBezTo>
                    <a:pt x="45955" y="91456"/>
                    <a:pt x="39710" y="92498"/>
                    <a:pt x="33504" y="93730"/>
                  </a:cubicBezTo>
                  <a:cubicBezTo>
                    <a:pt x="26966" y="95026"/>
                    <a:pt x="20260" y="96380"/>
                    <a:pt x="14099" y="99002"/>
                  </a:cubicBezTo>
                  <a:cubicBezTo>
                    <a:pt x="11717" y="100014"/>
                    <a:pt x="8383" y="101105"/>
                    <a:pt x="6869" y="103366"/>
                  </a:cubicBezTo>
                  <a:cubicBezTo>
                    <a:pt x="5245" y="105793"/>
                    <a:pt x="6256" y="109120"/>
                    <a:pt x="6767" y="111729"/>
                  </a:cubicBezTo>
                  <a:cubicBezTo>
                    <a:pt x="8168" y="118886"/>
                    <a:pt x="9470" y="126074"/>
                    <a:pt x="11190" y="133164"/>
                  </a:cubicBezTo>
                  <a:cubicBezTo>
                    <a:pt x="12171" y="137212"/>
                    <a:pt x="13206" y="141249"/>
                    <a:pt x="14330" y="145257"/>
                  </a:cubicBezTo>
                  <a:cubicBezTo>
                    <a:pt x="15358" y="148916"/>
                    <a:pt x="16240" y="152760"/>
                    <a:pt x="17670" y="156296"/>
                  </a:cubicBezTo>
                  <a:cubicBezTo>
                    <a:pt x="15902" y="156230"/>
                    <a:pt x="14129" y="156172"/>
                    <a:pt x="12363" y="156172"/>
                  </a:cubicBezTo>
                  <a:cubicBezTo>
                    <a:pt x="10827" y="156172"/>
                    <a:pt x="9296" y="156216"/>
                    <a:pt x="7777" y="156335"/>
                  </a:cubicBezTo>
                  <a:cubicBezTo>
                    <a:pt x="5972" y="156479"/>
                    <a:pt x="3778" y="156604"/>
                    <a:pt x="2203" y="157590"/>
                  </a:cubicBezTo>
                  <a:cubicBezTo>
                    <a:pt x="483" y="158667"/>
                    <a:pt x="594" y="160521"/>
                    <a:pt x="703" y="162315"/>
                  </a:cubicBezTo>
                  <a:cubicBezTo>
                    <a:pt x="1309" y="172429"/>
                    <a:pt x="1139" y="182532"/>
                    <a:pt x="588" y="192642"/>
                  </a:cubicBezTo>
                  <a:cubicBezTo>
                    <a:pt x="467" y="194847"/>
                    <a:pt x="1" y="197260"/>
                    <a:pt x="261" y="199457"/>
                  </a:cubicBezTo>
                  <a:cubicBezTo>
                    <a:pt x="497" y="201449"/>
                    <a:pt x="2010" y="202271"/>
                    <a:pt x="3869" y="202403"/>
                  </a:cubicBezTo>
                  <a:cubicBezTo>
                    <a:pt x="6969" y="202620"/>
                    <a:pt x="10089" y="202654"/>
                    <a:pt x="13206" y="202654"/>
                  </a:cubicBezTo>
                  <a:cubicBezTo>
                    <a:pt x="14688" y="202654"/>
                    <a:pt x="16169" y="202647"/>
                    <a:pt x="17647" y="202647"/>
                  </a:cubicBezTo>
                  <a:cubicBezTo>
                    <a:pt x="18089" y="202647"/>
                    <a:pt x="18530" y="202647"/>
                    <a:pt x="18971" y="202649"/>
                  </a:cubicBezTo>
                  <a:cubicBezTo>
                    <a:pt x="19626" y="202652"/>
                    <a:pt x="20281" y="202653"/>
                    <a:pt x="20935" y="202653"/>
                  </a:cubicBezTo>
                  <a:cubicBezTo>
                    <a:pt x="31606" y="202653"/>
                    <a:pt x="42275" y="202309"/>
                    <a:pt x="52934" y="201817"/>
                  </a:cubicBezTo>
                  <a:cubicBezTo>
                    <a:pt x="53056" y="202042"/>
                    <a:pt x="53190" y="202261"/>
                    <a:pt x="53335" y="202476"/>
                  </a:cubicBezTo>
                  <a:cubicBezTo>
                    <a:pt x="54449" y="204105"/>
                    <a:pt x="56057" y="205109"/>
                    <a:pt x="57859" y="205840"/>
                  </a:cubicBezTo>
                  <a:cubicBezTo>
                    <a:pt x="62157" y="207584"/>
                    <a:pt x="66975" y="207672"/>
                    <a:pt x="71545" y="207726"/>
                  </a:cubicBezTo>
                  <a:cubicBezTo>
                    <a:pt x="76608" y="207784"/>
                    <a:pt x="81633" y="208078"/>
                    <a:pt x="86680" y="208436"/>
                  </a:cubicBezTo>
                  <a:cubicBezTo>
                    <a:pt x="93198" y="208903"/>
                    <a:pt x="99715" y="209533"/>
                    <a:pt x="106257" y="209533"/>
                  </a:cubicBezTo>
                  <a:cubicBezTo>
                    <a:pt x="106438" y="209533"/>
                    <a:pt x="106619" y="209533"/>
                    <a:pt x="106800" y="209532"/>
                  </a:cubicBezTo>
                  <a:cubicBezTo>
                    <a:pt x="113310" y="209497"/>
                    <a:pt x="119749" y="209170"/>
                    <a:pt x="126270" y="208703"/>
                  </a:cubicBezTo>
                  <a:cubicBezTo>
                    <a:pt x="131319" y="208345"/>
                    <a:pt x="136342" y="208053"/>
                    <a:pt x="141404" y="207994"/>
                  </a:cubicBezTo>
                  <a:cubicBezTo>
                    <a:pt x="145974" y="207939"/>
                    <a:pt x="150794" y="207852"/>
                    <a:pt x="155090" y="206107"/>
                  </a:cubicBezTo>
                  <a:cubicBezTo>
                    <a:pt x="156893" y="205376"/>
                    <a:pt x="158500" y="204372"/>
                    <a:pt x="159614" y="202743"/>
                  </a:cubicBezTo>
                  <a:cubicBezTo>
                    <a:pt x="160611" y="201284"/>
                    <a:pt x="161083" y="199528"/>
                    <a:pt x="161374" y="197801"/>
                  </a:cubicBezTo>
                  <a:cubicBezTo>
                    <a:pt x="166508" y="200300"/>
                    <a:pt x="171754" y="202540"/>
                    <a:pt x="177096" y="204575"/>
                  </a:cubicBezTo>
                  <a:cubicBezTo>
                    <a:pt x="180222" y="205765"/>
                    <a:pt x="183370" y="206967"/>
                    <a:pt x="186587" y="207881"/>
                  </a:cubicBezTo>
                  <a:cubicBezTo>
                    <a:pt x="189191" y="208619"/>
                    <a:pt x="192809" y="209343"/>
                    <a:pt x="196340" y="209343"/>
                  </a:cubicBezTo>
                  <a:cubicBezTo>
                    <a:pt x="200172" y="209343"/>
                    <a:pt x="203901" y="208490"/>
                    <a:pt x="206121" y="205878"/>
                  </a:cubicBezTo>
                  <a:cubicBezTo>
                    <a:pt x="208366" y="203237"/>
                    <a:pt x="207847" y="199904"/>
                    <a:pt x="206169" y="197102"/>
                  </a:cubicBezTo>
                  <a:cubicBezTo>
                    <a:pt x="204770" y="194769"/>
                    <a:pt x="201955" y="193387"/>
                    <a:pt x="199216" y="193387"/>
                  </a:cubicBezTo>
                  <a:cubicBezTo>
                    <a:pt x="198813" y="193387"/>
                    <a:pt x="198412" y="193417"/>
                    <a:pt x="198017" y="193478"/>
                  </a:cubicBezTo>
                  <a:cubicBezTo>
                    <a:pt x="195079" y="193931"/>
                    <a:pt x="194026" y="196770"/>
                    <a:pt x="191846" y="198305"/>
                  </a:cubicBezTo>
                  <a:cubicBezTo>
                    <a:pt x="191215" y="198301"/>
                    <a:pt x="190586" y="198249"/>
                    <a:pt x="189963" y="198150"/>
                  </a:cubicBezTo>
                  <a:cubicBezTo>
                    <a:pt x="186690" y="197622"/>
                    <a:pt x="183435" y="196810"/>
                    <a:pt x="180233" y="195955"/>
                  </a:cubicBezTo>
                  <a:cubicBezTo>
                    <a:pt x="173930" y="194273"/>
                    <a:pt x="167818" y="192031"/>
                    <a:pt x="161803" y="189529"/>
                  </a:cubicBezTo>
                  <a:cubicBezTo>
                    <a:pt x="161751" y="188432"/>
                    <a:pt x="161669" y="187338"/>
                    <a:pt x="161560" y="186248"/>
                  </a:cubicBezTo>
                  <a:cubicBezTo>
                    <a:pt x="161560" y="186227"/>
                    <a:pt x="161562" y="186202"/>
                    <a:pt x="161562" y="186181"/>
                  </a:cubicBezTo>
                  <a:cubicBezTo>
                    <a:pt x="168125" y="184731"/>
                    <a:pt x="174741" y="183462"/>
                    <a:pt x="181439" y="182825"/>
                  </a:cubicBezTo>
                  <a:cubicBezTo>
                    <a:pt x="184580" y="182528"/>
                    <a:pt x="187736" y="182337"/>
                    <a:pt x="190892" y="182283"/>
                  </a:cubicBezTo>
                  <a:cubicBezTo>
                    <a:pt x="191555" y="182272"/>
                    <a:pt x="192238" y="182252"/>
                    <a:pt x="192925" y="182252"/>
                  </a:cubicBezTo>
                  <a:cubicBezTo>
                    <a:pt x="195033" y="182252"/>
                    <a:pt x="197183" y="182433"/>
                    <a:pt x="198953" y="183582"/>
                  </a:cubicBezTo>
                  <a:cubicBezTo>
                    <a:pt x="199001" y="185293"/>
                    <a:pt x="199482" y="186993"/>
                    <a:pt x="200353" y="188305"/>
                  </a:cubicBezTo>
                  <a:cubicBezTo>
                    <a:pt x="200996" y="190154"/>
                    <a:pt x="202322" y="191740"/>
                    <a:pt x="204140" y="192349"/>
                  </a:cubicBezTo>
                  <a:cubicBezTo>
                    <a:pt x="204900" y="192602"/>
                    <a:pt x="205675" y="192726"/>
                    <a:pt x="206434" y="192726"/>
                  </a:cubicBezTo>
                  <a:cubicBezTo>
                    <a:pt x="209027" y="192726"/>
                    <a:pt x="211430" y="191286"/>
                    <a:pt x="212386" y="188675"/>
                  </a:cubicBezTo>
                  <a:cubicBezTo>
                    <a:pt x="212951" y="187135"/>
                    <a:pt x="213197" y="185362"/>
                    <a:pt x="212908" y="183779"/>
                  </a:cubicBezTo>
                  <a:cubicBezTo>
                    <a:pt x="212911" y="183763"/>
                    <a:pt x="212913" y="183746"/>
                    <a:pt x="212913" y="183730"/>
                  </a:cubicBezTo>
                  <a:cubicBezTo>
                    <a:pt x="212986" y="180414"/>
                    <a:pt x="210500" y="177430"/>
                    <a:pt x="207430" y="176436"/>
                  </a:cubicBezTo>
                  <a:cubicBezTo>
                    <a:pt x="207446" y="176284"/>
                    <a:pt x="207398" y="176117"/>
                    <a:pt x="207261" y="175967"/>
                  </a:cubicBezTo>
                  <a:cubicBezTo>
                    <a:pt x="205324" y="173847"/>
                    <a:pt x="202603" y="173061"/>
                    <a:pt x="199839" y="173061"/>
                  </a:cubicBezTo>
                  <a:cubicBezTo>
                    <a:pt x="199281" y="173061"/>
                    <a:pt x="198722" y="173093"/>
                    <a:pt x="198167" y="173152"/>
                  </a:cubicBezTo>
                  <a:cubicBezTo>
                    <a:pt x="194163" y="173584"/>
                    <a:pt x="190227" y="174622"/>
                    <a:pt x="186257" y="175284"/>
                  </a:cubicBezTo>
                  <a:cubicBezTo>
                    <a:pt x="182022" y="175989"/>
                    <a:pt x="177765" y="176568"/>
                    <a:pt x="173508" y="177133"/>
                  </a:cubicBezTo>
                  <a:cubicBezTo>
                    <a:pt x="169633" y="177647"/>
                    <a:pt x="165513" y="177783"/>
                    <a:pt x="161728" y="178849"/>
                  </a:cubicBezTo>
                  <a:cubicBezTo>
                    <a:pt x="161768" y="173950"/>
                    <a:pt x="161661" y="169050"/>
                    <a:pt x="161377" y="164164"/>
                  </a:cubicBezTo>
                  <a:cubicBezTo>
                    <a:pt x="161073" y="158914"/>
                    <a:pt x="160670" y="153797"/>
                    <a:pt x="160640" y="148569"/>
                  </a:cubicBezTo>
                  <a:cubicBezTo>
                    <a:pt x="160608" y="142922"/>
                    <a:pt x="160868" y="137279"/>
                    <a:pt x="160827" y="131631"/>
                  </a:cubicBezTo>
                  <a:cubicBezTo>
                    <a:pt x="160801" y="127953"/>
                    <a:pt x="160753" y="124276"/>
                    <a:pt x="160683" y="120597"/>
                  </a:cubicBezTo>
                  <a:cubicBezTo>
                    <a:pt x="160571" y="114677"/>
                    <a:pt x="160246" y="108771"/>
                    <a:pt x="160255" y="102848"/>
                  </a:cubicBezTo>
                  <a:cubicBezTo>
                    <a:pt x="160263" y="96904"/>
                    <a:pt x="161002" y="90997"/>
                    <a:pt x="161050" y="85048"/>
                  </a:cubicBezTo>
                  <a:cubicBezTo>
                    <a:pt x="161126" y="75685"/>
                    <a:pt x="160750" y="66288"/>
                    <a:pt x="160111" y="56931"/>
                  </a:cubicBezTo>
                  <a:cubicBezTo>
                    <a:pt x="160367" y="49425"/>
                    <a:pt x="160442" y="41903"/>
                    <a:pt x="160276" y="34397"/>
                  </a:cubicBezTo>
                  <a:cubicBezTo>
                    <a:pt x="160193" y="30688"/>
                    <a:pt x="160019" y="26981"/>
                    <a:pt x="159896" y="23270"/>
                  </a:cubicBezTo>
                  <a:cubicBezTo>
                    <a:pt x="159776" y="19664"/>
                    <a:pt x="159875" y="16022"/>
                    <a:pt x="159576" y="12424"/>
                  </a:cubicBezTo>
                  <a:cubicBezTo>
                    <a:pt x="159338" y="9525"/>
                    <a:pt x="158899" y="6266"/>
                    <a:pt x="157316" y="3759"/>
                  </a:cubicBezTo>
                  <a:cubicBezTo>
                    <a:pt x="155811" y="1372"/>
                    <a:pt x="153245" y="715"/>
                    <a:pt x="150584" y="487"/>
                  </a:cubicBezTo>
                  <a:cubicBezTo>
                    <a:pt x="148497" y="309"/>
                    <a:pt x="146390" y="268"/>
                    <a:pt x="144284" y="268"/>
                  </a:cubicBezTo>
                  <a:cubicBezTo>
                    <a:pt x="142725" y="268"/>
                    <a:pt x="141167" y="290"/>
                    <a:pt x="139618" y="297"/>
                  </a:cubicBezTo>
                  <a:cubicBezTo>
                    <a:pt x="135875" y="311"/>
                    <a:pt x="132133" y="327"/>
                    <a:pt x="128391" y="343"/>
                  </a:cubicBezTo>
                  <a:cubicBezTo>
                    <a:pt x="123572" y="363"/>
                    <a:pt x="118741" y="550"/>
                    <a:pt x="113929" y="550"/>
                  </a:cubicBezTo>
                  <a:cubicBezTo>
                    <a:pt x="111645" y="550"/>
                    <a:pt x="109364" y="508"/>
                    <a:pt x="107092" y="386"/>
                  </a:cubicBezTo>
                  <a:cubicBezTo>
                    <a:pt x="101831" y="104"/>
                    <a:pt x="96564" y="81"/>
                    <a:pt x="91298" y="81"/>
                  </a:cubicBezTo>
                  <a:cubicBezTo>
                    <a:pt x="90252" y="81"/>
                    <a:pt x="89207" y="82"/>
                    <a:pt x="88161" y="82"/>
                  </a:cubicBezTo>
                  <a:cubicBezTo>
                    <a:pt x="86960" y="82"/>
                    <a:pt x="85759" y="81"/>
                    <a:pt x="84558" y="76"/>
                  </a:cubicBezTo>
                  <a:cubicBezTo>
                    <a:pt x="80816" y="61"/>
                    <a:pt x="77074" y="46"/>
                    <a:pt x="73331" y="30"/>
                  </a:cubicBezTo>
                  <a:cubicBezTo>
                    <a:pt x="71781" y="23"/>
                    <a:pt x="70220" y="0"/>
                    <a:pt x="6865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8"/>
            <p:cNvSpPr/>
            <p:nvPr/>
          </p:nvSpPr>
          <p:spPr>
            <a:xfrm>
              <a:off x="6111000" y="4819275"/>
              <a:ext cx="161000" cy="136000"/>
            </a:xfrm>
            <a:custGeom>
              <a:avLst/>
              <a:gdLst/>
              <a:ahLst/>
              <a:cxnLst/>
              <a:rect l="l" t="t" r="r" b="b"/>
              <a:pathLst>
                <a:path w="6440" h="5440" extrusionOk="0">
                  <a:moveTo>
                    <a:pt x="3141" y="0"/>
                  </a:moveTo>
                  <a:cubicBezTo>
                    <a:pt x="3050" y="0"/>
                    <a:pt x="2960" y="4"/>
                    <a:pt x="2870" y="13"/>
                  </a:cubicBezTo>
                  <a:cubicBezTo>
                    <a:pt x="107" y="257"/>
                    <a:pt x="1" y="5440"/>
                    <a:pt x="2943" y="5440"/>
                  </a:cubicBezTo>
                  <a:cubicBezTo>
                    <a:pt x="2988" y="5440"/>
                    <a:pt x="3033" y="5438"/>
                    <a:pt x="3079" y="5436"/>
                  </a:cubicBezTo>
                  <a:cubicBezTo>
                    <a:pt x="3858" y="5393"/>
                    <a:pt x="3844" y="4301"/>
                    <a:pt x="3079" y="4233"/>
                  </a:cubicBezTo>
                  <a:cubicBezTo>
                    <a:pt x="2591" y="4190"/>
                    <a:pt x="2288" y="3893"/>
                    <a:pt x="2138" y="3492"/>
                  </a:cubicBezTo>
                  <a:lnTo>
                    <a:pt x="2138" y="3492"/>
                  </a:lnTo>
                  <a:cubicBezTo>
                    <a:pt x="2259" y="3513"/>
                    <a:pt x="2382" y="3524"/>
                    <a:pt x="2505" y="3524"/>
                  </a:cubicBezTo>
                  <a:cubicBezTo>
                    <a:pt x="2793" y="3524"/>
                    <a:pt x="3080" y="3465"/>
                    <a:pt x="3347" y="3350"/>
                  </a:cubicBezTo>
                  <a:cubicBezTo>
                    <a:pt x="3363" y="3345"/>
                    <a:pt x="3380" y="3345"/>
                    <a:pt x="3395" y="3339"/>
                  </a:cubicBezTo>
                  <a:cubicBezTo>
                    <a:pt x="3971" y="3166"/>
                    <a:pt x="4271" y="2720"/>
                    <a:pt x="4464" y="2206"/>
                  </a:cubicBezTo>
                  <a:cubicBezTo>
                    <a:pt x="4470" y="2193"/>
                    <a:pt x="4475" y="2180"/>
                    <a:pt x="4481" y="2163"/>
                  </a:cubicBezTo>
                  <a:cubicBezTo>
                    <a:pt x="4518" y="2056"/>
                    <a:pt x="4555" y="1949"/>
                    <a:pt x="4585" y="1838"/>
                  </a:cubicBezTo>
                  <a:cubicBezTo>
                    <a:pt x="4615" y="1730"/>
                    <a:pt x="4624" y="1617"/>
                    <a:pt x="4612" y="1505"/>
                  </a:cubicBezTo>
                  <a:cubicBezTo>
                    <a:pt x="4615" y="1437"/>
                    <a:pt x="4620" y="1373"/>
                    <a:pt x="4618" y="1303"/>
                  </a:cubicBezTo>
                  <a:cubicBezTo>
                    <a:pt x="4618" y="1281"/>
                    <a:pt x="4612" y="1260"/>
                    <a:pt x="4612" y="1238"/>
                  </a:cubicBezTo>
                  <a:lnTo>
                    <a:pt x="4612" y="1238"/>
                  </a:lnTo>
                  <a:cubicBezTo>
                    <a:pt x="5565" y="1873"/>
                    <a:pt x="6047" y="3186"/>
                    <a:pt x="4909" y="4039"/>
                  </a:cubicBezTo>
                  <a:cubicBezTo>
                    <a:pt x="4679" y="4213"/>
                    <a:pt x="4817" y="4570"/>
                    <a:pt x="5042" y="4570"/>
                  </a:cubicBezTo>
                  <a:cubicBezTo>
                    <a:pt x="5089" y="4570"/>
                    <a:pt x="5139" y="4554"/>
                    <a:pt x="5191" y="4519"/>
                  </a:cubicBezTo>
                  <a:cubicBezTo>
                    <a:pt x="6102" y="3900"/>
                    <a:pt x="6439" y="2718"/>
                    <a:pt x="5991" y="1712"/>
                  </a:cubicBezTo>
                  <a:cubicBezTo>
                    <a:pt x="5518" y="648"/>
                    <a:pt x="4291" y="0"/>
                    <a:pt x="314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8"/>
            <p:cNvSpPr/>
            <p:nvPr/>
          </p:nvSpPr>
          <p:spPr>
            <a:xfrm>
              <a:off x="5814475" y="1319425"/>
              <a:ext cx="333700" cy="1164725"/>
            </a:xfrm>
            <a:custGeom>
              <a:avLst/>
              <a:gdLst/>
              <a:ahLst/>
              <a:cxnLst/>
              <a:rect l="l" t="t" r="r" b="b"/>
              <a:pathLst>
                <a:path w="13348" h="46589" extrusionOk="0">
                  <a:moveTo>
                    <a:pt x="13035" y="0"/>
                  </a:moveTo>
                  <a:cubicBezTo>
                    <a:pt x="13024" y="0"/>
                    <a:pt x="13012" y="1"/>
                    <a:pt x="13001" y="2"/>
                  </a:cubicBezTo>
                  <a:cubicBezTo>
                    <a:pt x="11721" y="147"/>
                    <a:pt x="10853" y="953"/>
                    <a:pt x="10440" y="2164"/>
                  </a:cubicBezTo>
                  <a:cubicBezTo>
                    <a:pt x="9802" y="4031"/>
                    <a:pt x="9572" y="6104"/>
                    <a:pt x="9162" y="8033"/>
                  </a:cubicBezTo>
                  <a:cubicBezTo>
                    <a:pt x="8236" y="12359"/>
                    <a:pt x="7218" y="16668"/>
                    <a:pt x="6168" y="20968"/>
                  </a:cubicBezTo>
                  <a:cubicBezTo>
                    <a:pt x="4097" y="29452"/>
                    <a:pt x="1692" y="37926"/>
                    <a:pt x="0" y="46494"/>
                  </a:cubicBezTo>
                  <a:lnTo>
                    <a:pt x="456" y="46588"/>
                  </a:lnTo>
                  <a:cubicBezTo>
                    <a:pt x="2747" y="39078"/>
                    <a:pt x="4478" y="31344"/>
                    <a:pt x="6398" y="23730"/>
                  </a:cubicBezTo>
                  <a:cubicBezTo>
                    <a:pt x="7355" y="19945"/>
                    <a:pt x="8295" y="16155"/>
                    <a:pt x="9179" y="12351"/>
                  </a:cubicBezTo>
                  <a:cubicBezTo>
                    <a:pt x="9612" y="10493"/>
                    <a:pt x="10029" y="8631"/>
                    <a:pt x="10427" y="6764"/>
                  </a:cubicBezTo>
                  <a:cubicBezTo>
                    <a:pt x="10746" y="5279"/>
                    <a:pt x="10869" y="1497"/>
                    <a:pt x="12605" y="771"/>
                  </a:cubicBezTo>
                  <a:lnTo>
                    <a:pt x="12605" y="771"/>
                  </a:lnTo>
                  <a:cubicBezTo>
                    <a:pt x="12468" y="1748"/>
                    <a:pt x="12321" y="2724"/>
                    <a:pt x="12165" y="3699"/>
                  </a:cubicBezTo>
                  <a:lnTo>
                    <a:pt x="12787" y="3798"/>
                  </a:lnTo>
                  <a:cubicBezTo>
                    <a:pt x="12968" y="2671"/>
                    <a:pt x="13145" y="1545"/>
                    <a:pt x="13320" y="420"/>
                  </a:cubicBezTo>
                  <a:cubicBezTo>
                    <a:pt x="13347" y="242"/>
                    <a:pt x="13247" y="0"/>
                    <a:pt x="1303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8"/>
            <p:cNvSpPr/>
            <p:nvPr/>
          </p:nvSpPr>
          <p:spPr>
            <a:xfrm>
              <a:off x="5160600" y="1411875"/>
              <a:ext cx="973575" cy="3171100"/>
            </a:xfrm>
            <a:custGeom>
              <a:avLst/>
              <a:gdLst/>
              <a:ahLst/>
              <a:cxnLst/>
              <a:rect l="l" t="t" r="r" b="b"/>
              <a:pathLst>
                <a:path w="38943" h="126844" extrusionOk="0">
                  <a:moveTo>
                    <a:pt x="25820" y="43547"/>
                  </a:moveTo>
                  <a:cubicBezTo>
                    <a:pt x="26421" y="43547"/>
                    <a:pt x="27102" y="43746"/>
                    <a:pt x="27600" y="43841"/>
                  </a:cubicBezTo>
                  <a:cubicBezTo>
                    <a:pt x="28195" y="43954"/>
                    <a:pt x="28788" y="44090"/>
                    <a:pt x="29363" y="44283"/>
                  </a:cubicBezTo>
                  <a:cubicBezTo>
                    <a:pt x="30041" y="44514"/>
                    <a:pt x="30592" y="44793"/>
                    <a:pt x="30577" y="45598"/>
                  </a:cubicBezTo>
                  <a:cubicBezTo>
                    <a:pt x="30573" y="45805"/>
                    <a:pt x="30491" y="46067"/>
                    <a:pt x="30405" y="46319"/>
                  </a:cubicBezTo>
                  <a:cubicBezTo>
                    <a:pt x="28374" y="45681"/>
                    <a:pt x="26322" y="45098"/>
                    <a:pt x="24252" y="44596"/>
                  </a:cubicBezTo>
                  <a:cubicBezTo>
                    <a:pt x="24469" y="44227"/>
                    <a:pt x="24723" y="43875"/>
                    <a:pt x="25071" y="43699"/>
                  </a:cubicBezTo>
                  <a:cubicBezTo>
                    <a:pt x="25288" y="43588"/>
                    <a:pt x="25546" y="43547"/>
                    <a:pt x="25820" y="43547"/>
                  </a:cubicBezTo>
                  <a:close/>
                  <a:moveTo>
                    <a:pt x="19103" y="45384"/>
                  </a:moveTo>
                  <a:cubicBezTo>
                    <a:pt x="19690" y="45384"/>
                    <a:pt x="20578" y="45677"/>
                    <a:pt x="21015" y="45749"/>
                  </a:cubicBezTo>
                  <a:cubicBezTo>
                    <a:pt x="23777" y="46209"/>
                    <a:pt x="26536" y="46755"/>
                    <a:pt x="29263" y="47396"/>
                  </a:cubicBezTo>
                  <a:cubicBezTo>
                    <a:pt x="30610" y="47713"/>
                    <a:pt x="31993" y="47998"/>
                    <a:pt x="33295" y="48478"/>
                  </a:cubicBezTo>
                  <a:cubicBezTo>
                    <a:pt x="35023" y="49114"/>
                    <a:pt x="35518" y="50316"/>
                    <a:pt x="35202" y="52057"/>
                  </a:cubicBezTo>
                  <a:cubicBezTo>
                    <a:pt x="34693" y="54856"/>
                    <a:pt x="33838" y="57647"/>
                    <a:pt x="33198" y="60423"/>
                  </a:cubicBezTo>
                  <a:cubicBezTo>
                    <a:pt x="32545" y="63278"/>
                    <a:pt x="31894" y="66131"/>
                    <a:pt x="31245" y="68984"/>
                  </a:cubicBezTo>
                  <a:cubicBezTo>
                    <a:pt x="31098" y="69638"/>
                    <a:pt x="30951" y="70292"/>
                    <a:pt x="30803" y="70945"/>
                  </a:cubicBezTo>
                  <a:cubicBezTo>
                    <a:pt x="30559" y="70929"/>
                    <a:pt x="30314" y="70923"/>
                    <a:pt x="30067" y="70923"/>
                  </a:cubicBezTo>
                  <a:cubicBezTo>
                    <a:pt x="29291" y="70923"/>
                    <a:pt x="28504" y="70983"/>
                    <a:pt x="27722" y="70983"/>
                  </a:cubicBezTo>
                  <a:cubicBezTo>
                    <a:pt x="27414" y="70983"/>
                    <a:pt x="27106" y="70973"/>
                    <a:pt x="26799" y="70947"/>
                  </a:cubicBezTo>
                  <a:cubicBezTo>
                    <a:pt x="25203" y="70809"/>
                    <a:pt x="23618" y="70516"/>
                    <a:pt x="22055" y="70158"/>
                  </a:cubicBezTo>
                  <a:cubicBezTo>
                    <a:pt x="19208" y="69501"/>
                    <a:pt x="16529" y="68408"/>
                    <a:pt x="14022" y="66930"/>
                  </a:cubicBezTo>
                  <a:cubicBezTo>
                    <a:pt x="14389" y="64932"/>
                    <a:pt x="14745" y="62932"/>
                    <a:pt x="15087" y="60932"/>
                  </a:cubicBezTo>
                  <a:cubicBezTo>
                    <a:pt x="15141" y="60889"/>
                    <a:pt x="15181" y="60824"/>
                    <a:pt x="15197" y="60734"/>
                  </a:cubicBezTo>
                  <a:cubicBezTo>
                    <a:pt x="15761" y="57764"/>
                    <a:pt x="16325" y="54797"/>
                    <a:pt x="16891" y="51832"/>
                  </a:cubicBezTo>
                  <a:cubicBezTo>
                    <a:pt x="17155" y="50436"/>
                    <a:pt x="17445" y="49048"/>
                    <a:pt x="17744" y="47658"/>
                  </a:cubicBezTo>
                  <a:cubicBezTo>
                    <a:pt x="17894" y="46965"/>
                    <a:pt x="17942" y="45730"/>
                    <a:pt x="18766" y="45433"/>
                  </a:cubicBezTo>
                  <a:cubicBezTo>
                    <a:pt x="18858" y="45399"/>
                    <a:pt x="18973" y="45384"/>
                    <a:pt x="19103" y="45384"/>
                  </a:cubicBezTo>
                  <a:close/>
                  <a:moveTo>
                    <a:pt x="13843" y="67867"/>
                  </a:moveTo>
                  <a:cubicBezTo>
                    <a:pt x="16355" y="69434"/>
                    <a:pt x="19083" y="70666"/>
                    <a:pt x="21930" y="71470"/>
                  </a:cubicBezTo>
                  <a:cubicBezTo>
                    <a:pt x="23444" y="71896"/>
                    <a:pt x="25011" y="72139"/>
                    <a:pt x="26575" y="72287"/>
                  </a:cubicBezTo>
                  <a:cubicBezTo>
                    <a:pt x="27535" y="72378"/>
                    <a:pt x="28597" y="72517"/>
                    <a:pt x="29628" y="72517"/>
                  </a:cubicBezTo>
                  <a:cubicBezTo>
                    <a:pt x="29908" y="72517"/>
                    <a:pt x="30186" y="72506"/>
                    <a:pt x="30459" y="72482"/>
                  </a:cubicBezTo>
                  <a:lnTo>
                    <a:pt x="30459" y="72482"/>
                  </a:lnTo>
                  <a:cubicBezTo>
                    <a:pt x="30302" y="73185"/>
                    <a:pt x="30145" y="73888"/>
                    <a:pt x="29990" y="74593"/>
                  </a:cubicBezTo>
                  <a:lnTo>
                    <a:pt x="29989" y="74593"/>
                  </a:lnTo>
                  <a:cubicBezTo>
                    <a:pt x="29356" y="74710"/>
                    <a:pt x="28754" y="74770"/>
                    <a:pt x="28157" y="74770"/>
                  </a:cubicBezTo>
                  <a:cubicBezTo>
                    <a:pt x="27348" y="74770"/>
                    <a:pt x="26547" y="74659"/>
                    <a:pt x="25690" y="74425"/>
                  </a:cubicBezTo>
                  <a:cubicBezTo>
                    <a:pt x="25660" y="74417"/>
                    <a:pt x="25632" y="74413"/>
                    <a:pt x="25605" y="74413"/>
                  </a:cubicBezTo>
                  <a:cubicBezTo>
                    <a:pt x="25314" y="74413"/>
                    <a:pt x="25222" y="74871"/>
                    <a:pt x="25540" y="74974"/>
                  </a:cubicBezTo>
                  <a:cubicBezTo>
                    <a:pt x="26854" y="75400"/>
                    <a:pt x="28329" y="75679"/>
                    <a:pt x="29739" y="75722"/>
                  </a:cubicBezTo>
                  <a:cubicBezTo>
                    <a:pt x="29615" y="76281"/>
                    <a:pt x="29490" y="76841"/>
                    <a:pt x="29366" y="77401"/>
                  </a:cubicBezTo>
                  <a:cubicBezTo>
                    <a:pt x="29317" y="77391"/>
                    <a:pt x="29266" y="77387"/>
                    <a:pt x="29215" y="77387"/>
                  </a:cubicBezTo>
                  <a:cubicBezTo>
                    <a:pt x="29208" y="77387"/>
                    <a:pt x="29201" y="77387"/>
                    <a:pt x="29194" y="77387"/>
                  </a:cubicBezTo>
                  <a:cubicBezTo>
                    <a:pt x="27954" y="77457"/>
                    <a:pt x="26760" y="77530"/>
                    <a:pt x="25581" y="77530"/>
                  </a:cubicBezTo>
                  <a:cubicBezTo>
                    <a:pt x="23778" y="77530"/>
                    <a:pt x="22009" y="77359"/>
                    <a:pt x="20164" y="76742"/>
                  </a:cubicBezTo>
                  <a:cubicBezTo>
                    <a:pt x="17477" y="75841"/>
                    <a:pt x="15021" y="74373"/>
                    <a:pt x="12945" y="72459"/>
                  </a:cubicBezTo>
                  <a:cubicBezTo>
                    <a:pt x="13069" y="71855"/>
                    <a:pt x="13186" y="71250"/>
                    <a:pt x="13308" y="70645"/>
                  </a:cubicBezTo>
                  <a:cubicBezTo>
                    <a:pt x="14539" y="71789"/>
                    <a:pt x="15990" y="72596"/>
                    <a:pt x="17644" y="73061"/>
                  </a:cubicBezTo>
                  <a:cubicBezTo>
                    <a:pt x="17689" y="73073"/>
                    <a:pt x="17732" y="73079"/>
                    <a:pt x="17772" y="73079"/>
                  </a:cubicBezTo>
                  <a:cubicBezTo>
                    <a:pt x="18205" y="73079"/>
                    <a:pt x="18339" y="72398"/>
                    <a:pt x="17869" y="72241"/>
                  </a:cubicBezTo>
                  <a:cubicBezTo>
                    <a:pt x="16220" y="71690"/>
                    <a:pt x="14745" y="70736"/>
                    <a:pt x="13532" y="69498"/>
                  </a:cubicBezTo>
                  <a:cubicBezTo>
                    <a:pt x="13637" y="68955"/>
                    <a:pt x="13741" y="68410"/>
                    <a:pt x="13843" y="67867"/>
                  </a:cubicBezTo>
                  <a:close/>
                  <a:moveTo>
                    <a:pt x="12743" y="73428"/>
                  </a:moveTo>
                  <a:cubicBezTo>
                    <a:pt x="14492" y="75039"/>
                    <a:pt x="16509" y="76331"/>
                    <a:pt x="18703" y="77246"/>
                  </a:cubicBezTo>
                  <a:cubicBezTo>
                    <a:pt x="17359" y="83042"/>
                    <a:pt x="16247" y="88890"/>
                    <a:pt x="14740" y="94647"/>
                  </a:cubicBezTo>
                  <a:cubicBezTo>
                    <a:pt x="13236" y="100381"/>
                    <a:pt x="11677" y="106123"/>
                    <a:pt x="10391" y="111913"/>
                  </a:cubicBezTo>
                  <a:cubicBezTo>
                    <a:pt x="8998" y="111410"/>
                    <a:pt x="7659" y="110761"/>
                    <a:pt x="6610" y="109854"/>
                  </a:cubicBezTo>
                  <a:cubicBezTo>
                    <a:pt x="4360" y="107906"/>
                    <a:pt x="5253" y="104807"/>
                    <a:pt x="5786" y="102286"/>
                  </a:cubicBezTo>
                  <a:cubicBezTo>
                    <a:pt x="7003" y="96535"/>
                    <a:pt x="8434" y="90864"/>
                    <a:pt x="9965" y="85191"/>
                  </a:cubicBezTo>
                  <a:cubicBezTo>
                    <a:pt x="11015" y="81299"/>
                    <a:pt x="11924" y="77371"/>
                    <a:pt x="12743" y="73428"/>
                  </a:cubicBezTo>
                  <a:close/>
                  <a:moveTo>
                    <a:pt x="19363" y="77500"/>
                  </a:moveTo>
                  <a:cubicBezTo>
                    <a:pt x="19477" y="77542"/>
                    <a:pt x="19591" y="77590"/>
                    <a:pt x="19705" y="77630"/>
                  </a:cubicBezTo>
                  <a:cubicBezTo>
                    <a:pt x="20524" y="77922"/>
                    <a:pt x="21390" y="78191"/>
                    <a:pt x="22283" y="78416"/>
                  </a:cubicBezTo>
                  <a:lnTo>
                    <a:pt x="22910" y="78566"/>
                  </a:lnTo>
                  <a:cubicBezTo>
                    <a:pt x="24242" y="78866"/>
                    <a:pt x="25618" y="79056"/>
                    <a:pt x="26961" y="79056"/>
                  </a:cubicBezTo>
                  <a:cubicBezTo>
                    <a:pt x="27667" y="79056"/>
                    <a:pt x="28363" y="79003"/>
                    <a:pt x="29039" y="78887"/>
                  </a:cubicBezTo>
                  <a:lnTo>
                    <a:pt x="29039" y="78887"/>
                  </a:lnTo>
                  <a:cubicBezTo>
                    <a:pt x="28489" y="81394"/>
                    <a:pt x="27959" y="83902"/>
                    <a:pt x="27448" y="86412"/>
                  </a:cubicBezTo>
                  <a:cubicBezTo>
                    <a:pt x="26320" y="91965"/>
                    <a:pt x="25189" y="97519"/>
                    <a:pt x="23828" y="103017"/>
                  </a:cubicBezTo>
                  <a:cubicBezTo>
                    <a:pt x="23168" y="105691"/>
                    <a:pt x="22556" y="108515"/>
                    <a:pt x="21522" y="111073"/>
                  </a:cubicBezTo>
                  <a:cubicBezTo>
                    <a:pt x="20898" y="112617"/>
                    <a:pt x="19859" y="113542"/>
                    <a:pt x="18131" y="113577"/>
                  </a:cubicBezTo>
                  <a:cubicBezTo>
                    <a:pt x="18069" y="113579"/>
                    <a:pt x="18008" y="113579"/>
                    <a:pt x="17946" y="113579"/>
                  </a:cubicBezTo>
                  <a:cubicBezTo>
                    <a:pt x="16782" y="113579"/>
                    <a:pt x="15595" y="113341"/>
                    <a:pt x="14455" y="113065"/>
                  </a:cubicBezTo>
                  <a:lnTo>
                    <a:pt x="13872" y="112923"/>
                  </a:lnTo>
                  <a:cubicBezTo>
                    <a:pt x="13831" y="112915"/>
                    <a:pt x="13794" y="112905"/>
                    <a:pt x="13756" y="112897"/>
                  </a:cubicBezTo>
                  <a:cubicBezTo>
                    <a:pt x="13009" y="112709"/>
                    <a:pt x="12218" y="112504"/>
                    <a:pt x="11426" y="112256"/>
                  </a:cubicBezTo>
                  <a:cubicBezTo>
                    <a:pt x="13030" y="106529"/>
                    <a:pt x="14283" y="100676"/>
                    <a:pt x="15486" y="94853"/>
                  </a:cubicBezTo>
                  <a:cubicBezTo>
                    <a:pt x="16686" y="89042"/>
                    <a:pt x="18182" y="83313"/>
                    <a:pt x="19363" y="77500"/>
                  </a:cubicBezTo>
                  <a:close/>
                  <a:moveTo>
                    <a:pt x="11456" y="113838"/>
                  </a:moveTo>
                  <a:cubicBezTo>
                    <a:pt x="11951" y="113955"/>
                    <a:pt x="12437" y="114065"/>
                    <a:pt x="12910" y="114164"/>
                  </a:cubicBezTo>
                  <a:cubicBezTo>
                    <a:pt x="13089" y="114201"/>
                    <a:pt x="13274" y="114242"/>
                    <a:pt x="13461" y="114280"/>
                  </a:cubicBezTo>
                  <a:cubicBezTo>
                    <a:pt x="12776" y="116731"/>
                    <a:pt x="11977" y="119179"/>
                    <a:pt x="11439" y="121664"/>
                  </a:cubicBezTo>
                  <a:cubicBezTo>
                    <a:pt x="11139" y="121640"/>
                    <a:pt x="10840" y="121618"/>
                    <a:pt x="10536" y="121595"/>
                  </a:cubicBezTo>
                  <a:cubicBezTo>
                    <a:pt x="10408" y="121567"/>
                    <a:pt x="10279" y="121539"/>
                    <a:pt x="10150" y="121509"/>
                  </a:cubicBezTo>
                  <a:cubicBezTo>
                    <a:pt x="10855" y="119042"/>
                    <a:pt x="11137" y="116371"/>
                    <a:pt x="11456" y="113838"/>
                  </a:cubicBezTo>
                  <a:close/>
                  <a:moveTo>
                    <a:pt x="2781" y="120488"/>
                  </a:moveTo>
                  <a:cubicBezTo>
                    <a:pt x="3238" y="120488"/>
                    <a:pt x="3854" y="121051"/>
                    <a:pt x="4210" y="121174"/>
                  </a:cubicBezTo>
                  <a:cubicBezTo>
                    <a:pt x="5324" y="121560"/>
                    <a:pt x="6525" y="121991"/>
                    <a:pt x="7698" y="122149"/>
                  </a:cubicBezTo>
                  <a:cubicBezTo>
                    <a:pt x="10390" y="122507"/>
                    <a:pt x="13021" y="122975"/>
                    <a:pt x="15792" y="122975"/>
                  </a:cubicBezTo>
                  <a:cubicBezTo>
                    <a:pt x="15844" y="122975"/>
                    <a:pt x="15896" y="122975"/>
                    <a:pt x="15949" y="122975"/>
                  </a:cubicBezTo>
                  <a:cubicBezTo>
                    <a:pt x="16939" y="123084"/>
                    <a:pt x="17944" y="123170"/>
                    <a:pt x="18908" y="123398"/>
                  </a:cubicBezTo>
                  <a:cubicBezTo>
                    <a:pt x="19328" y="123497"/>
                    <a:pt x="20486" y="123673"/>
                    <a:pt x="20276" y="124421"/>
                  </a:cubicBezTo>
                  <a:cubicBezTo>
                    <a:pt x="20159" y="124842"/>
                    <a:pt x="19157" y="125083"/>
                    <a:pt x="18836" y="125178"/>
                  </a:cubicBezTo>
                  <a:cubicBezTo>
                    <a:pt x="17758" y="125496"/>
                    <a:pt x="16614" y="125630"/>
                    <a:pt x="15447" y="125630"/>
                  </a:cubicBezTo>
                  <a:cubicBezTo>
                    <a:pt x="12683" y="125630"/>
                    <a:pt x="9793" y="124874"/>
                    <a:pt x="7355" y="123998"/>
                  </a:cubicBezTo>
                  <a:cubicBezTo>
                    <a:pt x="6792" y="123797"/>
                    <a:pt x="1180" y="121806"/>
                    <a:pt x="2485" y="120601"/>
                  </a:cubicBezTo>
                  <a:cubicBezTo>
                    <a:pt x="2570" y="120521"/>
                    <a:pt x="2671" y="120488"/>
                    <a:pt x="2781" y="120488"/>
                  </a:cubicBezTo>
                  <a:close/>
                  <a:moveTo>
                    <a:pt x="38320" y="1"/>
                  </a:moveTo>
                  <a:cubicBezTo>
                    <a:pt x="37235" y="6824"/>
                    <a:pt x="35735" y="13560"/>
                    <a:pt x="34057" y="20266"/>
                  </a:cubicBezTo>
                  <a:cubicBezTo>
                    <a:pt x="33095" y="24098"/>
                    <a:pt x="32015" y="27894"/>
                    <a:pt x="30885" y="31682"/>
                  </a:cubicBezTo>
                  <a:cubicBezTo>
                    <a:pt x="29784" y="35376"/>
                    <a:pt x="28027" y="39209"/>
                    <a:pt x="27912" y="43101"/>
                  </a:cubicBezTo>
                  <a:cubicBezTo>
                    <a:pt x="27478" y="43038"/>
                    <a:pt x="27044" y="42970"/>
                    <a:pt x="26613" y="42890"/>
                  </a:cubicBezTo>
                  <a:lnTo>
                    <a:pt x="26157" y="42796"/>
                  </a:lnTo>
                  <a:cubicBezTo>
                    <a:pt x="26089" y="42782"/>
                    <a:pt x="26022" y="42769"/>
                    <a:pt x="25959" y="42753"/>
                  </a:cubicBezTo>
                  <a:cubicBezTo>
                    <a:pt x="25608" y="42669"/>
                    <a:pt x="25198" y="42483"/>
                    <a:pt x="24809" y="42483"/>
                  </a:cubicBezTo>
                  <a:cubicBezTo>
                    <a:pt x="24689" y="42483"/>
                    <a:pt x="24571" y="42501"/>
                    <a:pt x="24458" y="42544"/>
                  </a:cubicBezTo>
                  <a:cubicBezTo>
                    <a:pt x="23802" y="42794"/>
                    <a:pt x="23569" y="43675"/>
                    <a:pt x="23419" y="44400"/>
                  </a:cubicBezTo>
                  <a:cubicBezTo>
                    <a:pt x="22369" y="44159"/>
                    <a:pt x="21313" y="43938"/>
                    <a:pt x="20253" y="43742"/>
                  </a:cubicBezTo>
                  <a:cubicBezTo>
                    <a:pt x="19776" y="43655"/>
                    <a:pt x="19249" y="43552"/>
                    <a:pt x="18743" y="43552"/>
                  </a:cubicBezTo>
                  <a:cubicBezTo>
                    <a:pt x="18108" y="43552"/>
                    <a:pt x="17505" y="43713"/>
                    <a:pt x="17072" y="44265"/>
                  </a:cubicBezTo>
                  <a:cubicBezTo>
                    <a:pt x="16264" y="45296"/>
                    <a:pt x="16440" y="47313"/>
                    <a:pt x="16285" y="48532"/>
                  </a:cubicBezTo>
                  <a:cubicBezTo>
                    <a:pt x="16245" y="48835"/>
                    <a:pt x="16202" y="49134"/>
                    <a:pt x="16162" y="49437"/>
                  </a:cubicBezTo>
                  <a:cubicBezTo>
                    <a:pt x="13676" y="61414"/>
                    <a:pt x="10652" y="73271"/>
                    <a:pt x="8338" y="85287"/>
                  </a:cubicBezTo>
                  <a:cubicBezTo>
                    <a:pt x="7707" y="88555"/>
                    <a:pt x="7092" y="91836"/>
                    <a:pt x="6240" y="95056"/>
                  </a:cubicBezTo>
                  <a:cubicBezTo>
                    <a:pt x="5411" y="98181"/>
                    <a:pt x="4375" y="101274"/>
                    <a:pt x="3636" y="104418"/>
                  </a:cubicBezTo>
                  <a:cubicBezTo>
                    <a:pt x="3038" y="106966"/>
                    <a:pt x="3261" y="109576"/>
                    <a:pt x="5458" y="111284"/>
                  </a:cubicBezTo>
                  <a:cubicBezTo>
                    <a:pt x="6897" y="112407"/>
                    <a:pt x="8750" y="113111"/>
                    <a:pt x="10589" y="113612"/>
                  </a:cubicBezTo>
                  <a:cubicBezTo>
                    <a:pt x="10084" y="116157"/>
                    <a:pt x="9331" y="118672"/>
                    <a:pt x="8854" y="121220"/>
                  </a:cubicBezTo>
                  <a:cubicBezTo>
                    <a:pt x="7480" y="120887"/>
                    <a:pt x="6119" y="120496"/>
                    <a:pt x="4771" y="120047"/>
                  </a:cubicBezTo>
                  <a:cubicBezTo>
                    <a:pt x="4045" y="119803"/>
                    <a:pt x="2949" y="119228"/>
                    <a:pt x="2020" y="119228"/>
                  </a:cubicBezTo>
                  <a:cubicBezTo>
                    <a:pt x="1527" y="119228"/>
                    <a:pt x="1082" y="119389"/>
                    <a:pt x="762" y="119846"/>
                  </a:cubicBezTo>
                  <a:cubicBezTo>
                    <a:pt x="1" y="120932"/>
                    <a:pt x="1386" y="121767"/>
                    <a:pt x="2163" y="122249"/>
                  </a:cubicBezTo>
                  <a:cubicBezTo>
                    <a:pt x="5639" y="124405"/>
                    <a:pt x="9438" y="125989"/>
                    <a:pt x="13499" y="126618"/>
                  </a:cubicBezTo>
                  <a:cubicBezTo>
                    <a:pt x="14096" y="126711"/>
                    <a:pt x="15292" y="126843"/>
                    <a:pt x="16594" y="126843"/>
                  </a:cubicBezTo>
                  <a:cubicBezTo>
                    <a:pt x="19173" y="126843"/>
                    <a:pt x="22163" y="126322"/>
                    <a:pt x="21709" y="123936"/>
                  </a:cubicBezTo>
                  <a:cubicBezTo>
                    <a:pt x="21380" y="122214"/>
                    <a:pt x="18980" y="122226"/>
                    <a:pt x="17640" y="122129"/>
                  </a:cubicBezTo>
                  <a:cubicBezTo>
                    <a:pt x="16013" y="122012"/>
                    <a:pt x="14383" y="121891"/>
                    <a:pt x="12751" y="121764"/>
                  </a:cubicBezTo>
                  <a:cubicBezTo>
                    <a:pt x="13421" y="119374"/>
                    <a:pt x="13850" y="116892"/>
                    <a:pt x="14351" y="114459"/>
                  </a:cubicBezTo>
                  <a:cubicBezTo>
                    <a:pt x="15325" y="114643"/>
                    <a:pt x="16363" y="114794"/>
                    <a:pt x="17372" y="114794"/>
                  </a:cubicBezTo>
                  <a:cubicBezTo>
                    <a:pt x="18470" y="114794"/>
                    <a:pt x="19534" y="114615"/>
                    <a:pt x="20443" y="114102"/>
                  </a:cubicBezTo>
                  <a:cubicBezTo>
                    <a:pt x="22567" y="112900"/>
                    <a:pt x="23041" y="109903"/>
                    <a:pt x="23684" y="107781"/>
                  </a:cubicBezTo>
                  <a:cubicBezTo>
                    <a:pt x="25569" y="101541"/>
                    <a:pt x="27163" y="95223"/>
                    <a:pt x="28687" y="88887"/>
                  </a:cubicBezTo>
                  <a:cubicBezTo>
                    <a:pt x="30260" y="82357"/>
                    <a:pt x="31725" y="75798"/>
                    <a:pt x="33150" y="69234"/>
                  </a:cubicBezTo>
                  <a:cubicBezTo>
                    <a:pt x="33864" y="65937"/>
                    <a:pt x="34573" y="62640"/>
                    <a:pt x="35274" y="59344"/>
                  </a:cubicBezTo>
                  <a:cubicBezTo>
                    <a:pt x="35850" y="56640"/>
                    <a:pt x="36959" y="53517"/>
                    <a:pt x="36630" y="50720"/>
                  </a:cubicBezTo>
                  <a:cubicBezTo>
                    <a:pt x="36319" y="48076"/>
                    <a:pt x="33924" y="47371"/>
                    <a:pt x="31714" y="46719"/>
                  </a:cubicBezTo>
                  <a:cubicBezTo>
                    <a:pt x="31963" y="45775"/>
                    <a:pt x="32252" y="44742"/>
                    <a:pt x="31420" y="44045"/>
                  </a:cubicBezTo>
                  <a:cubicBezTo>
                    <a:pt x="30767" y="43499"/>
                    <a:pt x="29750" y="43340"/>
                    <a:pt x="28840" y="43225"/>
                  </a:cubicBezTo>
                  <a:cubicBezTo>
                    <a:pt x="28854" y="43187"/>
                    <a:pt x="28862" y="43147"/>
                    <a:pt x="28864" y="43108"/>
                  </a:cubicBezTo>
                  <a:cubicBezTo>
                    <a:pt x="29135" y="39145"/>
                    <a:pt x="30930" y="35251"/>
                    <a:pt x="32046" y="31468"/>
                  </a:cubicBezTo>
                  <a:cubicBezTo>
                    <a:pt x="33167" y="27683"/>
                    <a:pt x="34160" y="23853"/>
                    <a:pt x="35084" y="20014"/>
                  </a:cubicBezTo>
                  <a:cubicBezTo>
                    <a:pt x="36667" y="13443"/>
                    <a:pt x="37867" y="6778"/>
                    <a:pt x="38942" y="100"/>
                  </a:cubicBezTo>
                  <a:lnTo>
                    <a:pt x="38320" y="1"/>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8"/>
            <p:cNvSpPr/>
            <p:nvPr/>
          </p:nvSpPr>
          <p:spPr>
            <a:xfrm>
              <a:off x="5684525" y="1005750"/>
              <a:ext cx="349300" cy="338725"/>
            </a:xfrm>
            <a:custGeom>
              <a:avLst/>
              <a:gdLst/>
              <a:ahLst/>
              <a:cxnLst/>
              <a:rect l="l" t="t" r="r" b="b"/>
              <a:pathLst>
                <a:path w="13972" h="13549" extrusionOk="0">
                  <a:moveTo>
                    <a:pt x="7196" y="1159"/>
                  </a:moveTo>
                  <a:cubicBezTo>
                    <a:pt x="8151" y="1159"/>
                    <a:pt x="9098" y="1440"/>
                    <a:pt x="9948" y="2094"/>
                  </a:cubicBezTo>
                  <a:cubicBezTo>
                    <a:pt x="11074" y="2956"/>
                    <a:pt x="11863" y="4133"/>
                    <a:pt x="12220" y="5379"/>
                  </a:cubicBezTo>
                  <a:cubicBezTo>
                    <a:pt x="12065" y="5373"/>
                    <a:pt x="11909" y="5371"/>
                    <a:pt x="11752" y="5371"/>
                  </a:cubicBezTo>
                  <a:cubicBezTo>
                    <a:pt x="10087" y="5371"/>
                    <a:pt x="8374" y="5644"/>
                    <a:pt x="6726" y="5788"/>
                  </a:cubicBezTo>
                  <a:cubicBezTo>
                    <a:pt x="4899" y="5949"/>
                    <a:pt x="3072" y="6128"/>
                    <a:pt x="1250" y="6348"/>
                  </a:cubicBezTo>
                  <a:cubicBezTo>
                    <a:pt x="1551" y="4090"/>
                    <a:pt x="3520" y="2263"/>
                    <a:pt x="5761" y="1360"/>
                  </a:cubicBezTo>
                  <a:cubicBezTo>
                    <a:pt x="6234" y="1230"/>
                    <a:pt x="6716" y="1159"/>
                    <a:pt x="7196" y="1159"/>
                  </a:cubicBezTo>
                  <a:close/>
                  <a:moveTo>
                    <a:pt x="12357" y="5970"/>
                  </a:moveTo>
                  <a:cubicBezTo>
                    <a:pt x="12422" y="6355"/>
                    <a:pt x="12446" y="6745"/>
                    <a:pt x="12424" y="7135"/>
                  </a:cubicBezTo>
                  <a:cubicBezTo>
                    <a:pt x="10541" y="7183"/>
                    <a:pt x="8633" y="7516"/>
                    <a:pt x="6753" y="7668"/>
                  </a:cubicBezTo>
                  <a:cubicBezTo>
                    <a:pt x="4951" y="7818"/>
                    <a:pt x="3147" y="7939"/>
                    <a:pt x="1341" y="8033"/>
                  </a:cubicBezTo>
                  <a:cubicBezTo>
                    <a:pt x="1246" y="7632"/>
                    <a:pt x="1202" y="7219"/>
                    <a:pt x="1212" y="6805"/>
                  </a:cubicBezTo>
                  <a:cubicBezTo>
                    <a:pt x="3150" y="6661"/>
                    <a:pt x="5084" y="6501"/>
                    <a:pt x="7017" y="6358"/>
                  </a:cubicBezTo>
                  <a:cubicBezTo>
                    <a:pt x="8780" y="6227"/>
                    <a:pt x="10612" y="6262"/>
                    <a:pt x="12357" y="5970"/>
                  </a:cubicBezTo>
                  <a:close/>
                  <a:moveTo>
                    <a:pt x="12330" y="7853"/>
                  </a:moveTo>
                  <a:lnTo>
                    <a:pt x="12330" y="7853"/>
                  </a:lnTo>
                  <a:cubicBezTo>
                    <a:pt x="12102" y="8944"/>
                    <a:pt x="11486" y="9969"/>
                    <a:pt x="10404" y="10765"/>
                  </a:cubicBezTo>
                  <a:cubicBezTo>
                    <a:pt x="9181" y="11664"/>
                    <a:pt x="7595" y="12158"/>
                    <a:pt x="6080" y="12158"/>
                  </a:cubicBezTo>
                  <a:cubicBezTo>
                    <a:pt x="6064" y="12158"/>
                    <a:pt x="6048" y="12158"/>
                    <a:pt x="6032" y="12158"/>
                  </a:cubicBezTo>
                  <a:cubicBezTo>
                    <a:pt x="4101" y="12145"/>
                    <a:pt x="2561" y="10857"/>
                    <a:pt x="1744" y="9167"/>
                  </a:cubicBezTo>
                  <a:cubicBezTo>
                    <a:pt x="1655" y="8982"/>
                    <a:pt x="1580" y="8796"/>
                    <a:pt x="1513" y="8614"/>
                  </a:cubicBezTo>
                  <a:cubicBezTo>
                    <a:pt x="5071" y="8538"/>
                    <a:pt x="8844" y="8542"/>
                    <a:pt x="12330" y="7853"/>
                  </a:cubicBezTo>
                  <a:close/>
                  <a:moveTo>
                    <a:pt x="7238" y="1"/>
                  </a:moveTo>
                  <a:cubicBezTo>
                    <a:pt x="4695" y="1"/>
                    <a:pt x="2271" y="1866"/>
                    <a:pt x="1014" y="4076"/>
                  </a:cubicBezTo>
                  <a:cubicBezTo>
                    <a:pt x="438" y="4979"/>
                    <a:pt x="88" y="6024"/>
                    <a:pt x="64" y="7202"/>
                  </a:cubicBezTo>
                  <a:cubicBezTo>
                    <a:pt x="1" y="10441"/>
                    <a:pt x="2528" y="13548"/>
                    <a:pt x="5848" y="13548"/>
                  </a:cubicBezTo>
                  <a:cubicBezTo>
                    <a:pt x="5932" y="13548"/>
                    <a:pt x="6017" y="13546"/>
                    <a:pt x="6101" y="13542"/>
                  </a:cubicBezTo>
                  <a:cubicBezTo>
                    <a:pt x="9121" y="13400"/>
                    <a:pt x="12482" y="11345"/>
                    <a:pt x="13238" y="8287"/>
                  </a:cubicBezTo>
                  <a:cubicBezTo>
                    <a:pt x="13972" y="5306"/>
                    <a:pt x="12099" y="1668"/>
                    <a:pt x="9298" y="436"/>
                  </a:cubicBezTo>
                  <a:cubicBezTo>
                    <a:pt x="8616" y="136"/>
                    <a:pt x="7923" y="1"/>
                    <a:pt x="723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8"/>
            <p:cNvSpPr/>
            <p:nvPr/>
          </p:nvSpPr>
          <p:spPr>
            <a:xfrm>
              <a:off x="5468000" y="582000"/>
              <a:ext cx="489150" cy="235700"/>
            </a:xfrm>
            <a:custGeom>
              <a:avLst/>
              <a:gdLst/>
              <a:ahLst/>
              <a:cxnLst/>
              <a:rect l="l" t="t" r="r" b="b"/>
              <a:pathLst>
                <a:path w="19566" h="9428" extrusionOk="0">
                  <a:moveTo>
                    <a:pt x="13742" y="948"/>
                  </a:moveTo>
                  <a:cubicBezTo>
                    <a:pt x="14657" y="948"/>
                    <a:pt x="15562" y="1009"/>
                    <a:pt x="16439" y="1141"/>
                  </a:cubicBezTo>
                  <a:cubicBezTo>
                    <a:pt x="17120" y="1244"/>
                    <a:pt x="17599" y="1307"/>
                    <a:pt x="17934" y="1993"/>
                  </a:cubicBezTo>
                  <a:cubicBezTo>
                    <a:pt x="18196" y="2532"/>
                    <a:pt x="18191" y="3156"/>
                    <a:pt x="18109" y="3729"/>
                  </a:cubicBezTo>
                  <a:cubicBezTo>
                    <a:pt x="17969" y="4710"/>
                    <a:pt x="17540" y="5809"/>
                    <a:pt x="16687" y="6386"/>
                  </a:cubicBezTo>
                  <a:cubicBezTo>
                    <a:pt x="15329" y="7307"/>
                    <a:pt x="13106" y="7406"/>
                    <a:pt x="11528" y="7696"/>
                  </a:cubicBezTo>
                  <a:cubicBezTo>
                    <a:pt x="11279" y="7741"/>
                    <a:pt x="11028" y="7782"/>
                    <a:pt x="10779" y="7825"/>
                  </a:cubicBezTo>
                  <a:cubicBezTo>
                    <a:pt x="11829" y="5688"/>
                    <a:pt x="11157" y="3049"/>
                    <a:pt x="9584" y="1324"/>
                  </a:cubicBezTo>
                  <a:cubicBezTo>
                    <a:pt x="10961" y="1086"/>
                    <a:pt x="12364" y="948"/>
                    <a:pt x="13742" y="948"/>
                  </a:cubicBezTo>
                  <a:close/>
                  <a:moveTo>
                    <a:pt x="8709" y="1487"/>
                  </a:moveTo>
                  <a:cubicBezTo>
                    <a:pt x="8725" y="1530"/>
                    <a:pt x="8750" y="1567"/>
                    <a:pt x="8783" y="1600"/>
                  </a:cubicBezTo>
                  <a:cubicBezTo>
                    <a:pt x="10267" y="3171"/>
                    <a:pt x="11089" y="5856"/>
                    <a:pt x="10173" y="7929"/>
                  </a:cubicBezTo>
                  <a:lnTo>
                    <a:pt x="10174" y="7930"/>
                  </a:lnTo>
                  <a:cubicBezTo>
                    <a:pt x="9997" y="8329"/>
                    <a:pt x="7290" y="8248"/>
                    <a:pt x="6831" y="8286"/>
                  </a:cubicBezTo>
                  <a:cubicBezTo>
                    <a:pt x="6552" y="8309"/>
                    <a:pt x="6284" y="8344"/>
                    <a:pt x="6016" y="8373"/>
                  </a:cubicBezTo>
                  <a:cubicBezTo>
                    <a:pt x="5733" y="8406"/>
                    <a:pt x="5453" y="8432"/>
                    <a:pt x="5166" y="8432"/>
                  </a:cubicBezTo>
                  <a:cubicBezTo>
                    <a:pt x="4972" y="8432"/>
                    <a:pt x="4775" y="8420"/>
                    <a:pt x="4573" y="8390"/>
                  </a:cubicBezTo>
                  <a:cubicBezTo>
                    <a:pt x="3109" y="8170"/>
                    <a:pt x="1688" y="7281"/>
                    <a:pt x="1615" y="5668"/>
                  </a:cubicBezTo>
                  <a:cubicBezTo>
                    <a:pt x="1521" y="3608"/>
                    <a:pt x="3693" y="2915"/>
                    <a:pt x="5276" y="2397"/>
                  </a:cubicBezTo>
                  <a:cubicBezTo>
                    <a:pt x="6402" y="2029"/>
                    <a:pt x="7548" y="1725"/>
                    <a:pt x="8709" y="1487"/>
                  </a:cubicBezTo>
                  <a:close/>
                  <a:moveTo>
                    <a:pt x="13508" y="0"/>
                  </a:moveTo>
                  <a:cubicBezTo>
                    <a:pt x="13103" y="0"/>
                    <a:pt x="12698" y="8"/>
                    <a:pt x="12293" y="25"/>
                  </a:cubicBezTo>
                  <a:cubicBezTo>
                    <a:pt x="10100" y="118"/>
                    <a:pt x="7923" y="429"/>
                    <a:pt x="5791" y="950"/>
                  </a:cubicBezTo>
                  <a:cubicBezTo>
                    <a:pt x="4096" y="1365"/>
                    <a:pt x="2100" y="1883"/>
                    <a:pt x="1090" y="3446"/>
                  </a:cubicBezTo>
                  <a:cubicBezTo>
                    <a:pt x="0" y="5138"/>
                    <a:pt x="539" y="6884"/>
                    <a:pt x="1759" y="7974"/>
                  </a:cubicBezTo>
                  <a:cubicBezTo>
                    <a:pt x="2073" y="8436"/>
                    <a:pt x="2518" y="8807"/>
                    <a:pt x="3175" y="9035"/>
                  </a:cubicBezTo>
                  <a:cubicBezTo>
                    <a:pt x="4032" y="9333"/>
                    <a:pt x="5000" y="9427"/>
                    <a:pt x="5977" y="9427"/>
                  </a:cubicBezTo>
                  <a:cubicBezTo>
                    <a:pt x="7033" y="9427"/>
                    <a:pt x="8100" y="9317"/>
                    <a:pt x="9054" y="9233"/>
                  </a:cubicBezTo>
                  <a:cubicBezTo>
                    <a:pt x="11337" y="9032"/>
                    <a:pt x="13699" y="8773"/>
                    <a:pt x="15930" y="8245"/>
                  </a:cubicBezTo>
                  <a:cubicBezTo>
                    <a:pt x="17634" y="7844"/>
                    <a:pt x="18748" y="6828"/>
                    <a:pt x="19195" y="5119"/>
                  </a:cubicBezTo>
                  <a:cubicBezTo>
                    <a:pt x="19565" y="3699"/>
                    <a:pt x="19466" y="1530"/>
                    <a:pt x="18132" y="595"/>
                  </a:cubicBezTo>
                  <a:cubicBezTo>
                    <a:pt x="17432" y="100"/>
                    <a:pt x="16462" y="129"/>
                    <a:pt x="15639" y="74"/>
                  </a:cubicBezTo>
                  <a:cubicBezTo>
                    <a:pt x="14930" y="25"/>
                    <a:pt x="14219" y="0"/>
                    <a:pt x="1350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8"/>
            <p:cNvSpPr/>
            <p:nvPr/>
          </p:nvSpPr>
          <p:spPr>
            <a:xfrm>
              <a:off x="5842625" y="4692325"/>
              <a:ext cx="26925" cy="34500"/>
            </a:xfrm>
            <a:custGeom>
              <a:avLst/>
              <a:gdLst/>
              <a:ahLst/>
              <a:cxnLst/>
              <a:rect l="l" t="t" r="r" b="b"/>
              <a:pathLst>
                <a:path w="1077" h="1380" extrusionOk="0">
                  <a:moveTo>
                    <a:pt x="398" y="0"/>
                  </a:moveTo>
                  <a:cubicBezTo>
                    <a:pt x="351" y="0"/>
                    <a:pt x="304" y="9"/>
                    <a:pt x="265" y="26"/>
                  </a:cubicBezTo>
                  <a:cubicBezTo>
                    <a:pt x="117" y="90"/>
                    <a:pt x="0" y="272"/>
                    <a:pt x="61" y="439"/>
                  </a:cubicBezTo>
                  <a:cubicBezTo>
                    <a:pt x="147" y="663"/>
                    <a:pt x="233" y="886"/>
                    <a:pt x="317" y="1111"/>
                  </a:cubicBezTo>
                  <a:cubicBezTo>
                    <a:pt x="376" y="1270"/>
                    <a:pt x="510" y="1380"/>
                    <a:pt x="667" y="1380"/>
                  </a:cubicBezTo>
                  <a:cubicBezTo>
                    <a:pt x="714" y="1380"/>
                    <a:pt x="763" y="1370"/>
                    <a:pt x="812" y="1350"/>
                  </a:cubicBezTo>
                  <a:cubicBezTo>
                    <a:pt x="1031" y="1258"/>
                    <a:pt x="1077" y="1030"/>
                    <a:pt x="989" y="827"/>
                  </a:cubicBezTo>
                  <a:cubicBezTo>
                    <a:pt x="893" y="607"/>
                    <a:pt x="796" y="391"/>
                    <a:pt x="699" y="170"/>
                  </a:cubicBezTo>
                  <a:cubicBezTo>
                    <a:pt x="649" y="57"/>
                    <a:pt x="519" y="0"/>
                    <a:pt x="39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8"/>
            <p:cNvSpPr/>
            <p:nvPr/>
          </p:nvSpPr>
          <p:spPr>
            <a:xfrm>
              <a:off x="5806300" y="4698300"/>
              <a:ext cx="24025" cy="34950"/>
            </a:xfrm>
            <a:custGeom>
              <a:avLst/>
              <a:gdLst/>
              <a:ahLst/>
              <a:cxnLst/>
              <a:rect l="l" t="t" r="r" b="b"/>
              <a:pathLst>
                <a:path w="961" h="1398" extrusionOk="0">
                  <a:moveTo>
                    <a:pt x="407" y="0"/>
                  </a:moveTo>
                  <a:cubicBezTo>
                    <a:pt x="349" y="0"/>
                    <a:pt x="290" y="15"/>
                    <a:pt x="234" y="49"/>
                  </a:cubicBezTo>
                  <a:cubicBezTo>
                    <a:pt x="69" y="143"/>
                    <a:pt x="0" y="373"/>
                    <a:pt x="105" y="536"/>
                  </a:cubicBezTo>
                  <a:cubicBezTo>
                    <a:pt x="188" y="670"/>
                    <a:pt x="209" y="790"/>
                    <a:pt x="174" y="930"/>
                  </a:cubicBezTo>
                  <a:cubicBezTo>
                    <a:pt x="123" y="1125"/>
                    <a:pt x="236" y="1332"/>
                    <a:pt x="432" y="1386"/>
                  </a:cubicBezTo>
                  <a:cubicBezTo>
                    <a:pt x="462" y="1394"/>
                    <a:pt x="493" y="1398"/>
                    <a:pt x="524" y="1398"/>
                  </a:cubicBezTo>
                  <a:cubicBezTo>
                    <a:pt x="686" y="1398"/>
                    <a:pt x="852" y="1293"/>
                    <a:pt x="888" y="1129"/>
                  </a:cubicBezTo>
                  <a:cubicBezTo>
                    <a:pt x="961" y="799"/>
                    <a:pt x="915" y="457"/>
                    <a:pt x="725" y="175"/>
                  </a:cubicBezTo>
                  <a:cubicBezTo>
                    <a:pt x="650" y="68"/>
                    <a:pt x="531" y="0"/>
                    <a:pt x="40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8"/>
            <p:cNvSpPr/>
            <p:nvPr/>
          </p:nvSpPr>
          <p:spPr>
            <a:xfrm>
              <a:off x="5502750" y="3372275"/>
              <a:ext cx="230600" cy="866250"/>
            </a:xfrm>
            <a:custGeom>
              <a:avLst/>
              <a:gdLst/>
              <a:ahLst/>
              <a:cxnLst/>
              <a:rect l="l" t="t" r="r" b="b"/>
              <a:pathLst>
                <a:path w="9224" h="34650" extrusionOk="0">
                  <a:moveTo>
                    <a:pt x="8597" y="0"/>
                  </a:moveTo>
                  <a:cubicBezTo>
                    <a:pt x="6925" y="5580"/>
                    <a:pt x="5492" y="11227"/>
                    <a:pt x="4099" y="16881"/>
                  </a:cubicBezTo>
                  <a:cubicBezTo>
                    <a:pt x="2706" y="22539"/>
                    <a:pt x="919" y="28247"/>
                    <a:pt x="33" y="34012"/>
                  </a:cubicBezTo>
                  <a:cubicBezTo>
                    <a:pt x="1" y="34218"/>
                    <a:pt x="67" y="34390"/>
                    <a:pt x="186" y="34507"/>
                  </a:cubicBezTo>
                  <a:lnTo>
                    <a:pt x="769" y="34649"/>
                  </a:lnTo>
                  <a:cubicBezTo>
                    <a:pt x="901" y="34598"/>
                    <a:pt x="1016" y="34489"/>
                    <a:pt x="1072" y="34299"/>
                  </a:cubicBezTo>
                  <a:cubicBezTo>
                    <a:pt x="2721" y="28686"/>
                    <a:pt x="3632" y="22818"/>
                    <a:pt x="5023" y="17136"/>
                  </a:cubicBezTo>
                  <a:cubicBezTo>
                    <a:pt x="6408" y="11471"/>
                    <a:pt x="7879" y="5826"/>
                    <a:pt x="9224" y="150"/>
                  </a:cubicBezTo>
                  <a:lnTo>
                    <a:pt x="8597" y="0"/>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8"/>
            <p:cNvSpPr/>
            <p:nvPr/>
          </p:nvSpPr>
          <p:spPr>
            <a:xfrm>
              <a:off x="5612300" y="2723700"/>
              <a:ext cx="41625" cy="25475"/>
            </a:xfrm>
            <a:custGeom>
              <a:avLst/>
              <a:gdLst/>
              <a:ahLst/>
              <a:cxnLst/>
              <a:rect l="l" t="t" r="r" b="b"/>
              <a:pathLst>
                <a:path w="1665" h="1019" extrusionOk="0">
                  <a:moveTo>
                    <a:pt x="494" y="1"/>
                  </a:moveTo>
                  <a:cubicBezTo>
                    <a:pt x="183" y="1"/>
                    <a:pt x="1" y="485"/>
                    <a:pt x="323" y="642"/>
                  </a:cubicBezTo>
                  <a:cubicBezTo>
                    <a:pt x="551" y="749"/>
                    <a:pt x="779" y="860"/>
                    <a:pt x="1007" y="969"/>
                  </a:cubicBezTo>
                  <a:cubicBezTo>
                    <a:pt x="1074" y="1002"/>
                    <a:pt x="1144" y="1018"/>
                    <a:pt x="1213" y="1018"/>
                  </a:cubicBezTo>
                  <a:cubicBezTo>
                    <a:pt x="1363" y="1018"/>
                    <a:pt x="1503" y="939"/>
                    <a:pt x="1571" y="779"/>
                  </a:cubicBezTo>
                  <a:cubicBezTo>
                    <a:pt x="1665" y="556"/>
                    <a:pt x="1541" y="310"/>
                    <a:pt x="1310" y="241"/>
                  </a:cubicBezTo>
                  <a:lnTo>
                    <a:pt x="588" y="15"/>
                  </a:lnTo>
                  <a:cubicBezTo>
                    <a:pt x="556" y="5"/>
                    <a:pt x="525" y="1"/>
                    <a:pt x="49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8"/>
            <p:cNvSpPr/>
            <p:nvPr/>
          </p:nvSpPr>
          <p:spPr>
            <a:xfrm>
              <a:off x="5612475" y="2762225"/>
              <a:ext cx="31875" cy="25075"/>
            </a:xfrm>
            <a:custGeom>
              <a:avLst/>
              <a:gdLst/>
              <a:ahLst/>
              <a:cxnLst/>
              <a:rect l="l" t="t" r="r" b="b"/>
              <a:pathLst>
                <a:path w="1275" h="1003" extrusionOk="0">
                  <a:moveTo>
                    <a:pt x="404" y="1"/>
                  </a:moveTo>
                  <a:cubicBezTo>
                    <a:pt x="245" y="1"/>
                    <a:pt x="97" y="87"/>
                    <a:pt x="51" y="253"/>
                  </a:cubicBezTo>
                  <a:cubicBezTo>
                    <a:pt x="0" y="446"/>
                    <a:pt x="118" y="624"/>
                    <a:pt x="297" y="687"/>
                  </a:cubicBezTo>
                  <a:cubicBezTo>
                    <a:pt x="404" y="725"/>
                    <a:pt x="477" y="783"/>
                    <a:pt x="562" y="888"/>
                  </a:cubicBezTo>
                  <a:cubicBezTo>
                    <a:pt x="626" y="967"/>
                    <a:pt x="724" y="1002"/>
                    <a:pt x="824" y="1002"/>
                  </a:cubicBezTo>
                  <a:cubicBezTo>
                    <a:pt x="933" y="1002"/>
                    <a:pt x="1044" y="960"/>
                    <a:pt x="1116" y="888"/>
                  </a:cubicBezTo>
                  <a:cubicBezTo>
                    <a:pt x="1258" y="746"/>
                    <a:pt x="1275" y="476"/>
                    <a:pt x="1116" y="334"/>
                  </a:cubicBezTo>
                  <a:cubicBezTo>
                    <a:pt x="935" y="172"/>
                    <a:pt x="725" y="52"/>
                    <a:pt x="485" y="8"/>
                  </a:cubicBezTo>
                  <a:cubicBezTo>
                    <a:pt x="458" y="3"/>
                    <a:pt x="431" y="1"/>
                    <a:pt x="40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8"/>
            <p:cNvSpPr/>
            <p:nvPr/>
          </p:nvSpPr>
          <p:spPr>
            <a:xfrm>
              <a:off x="5597675" y="2797425"/>
              <a:ext cx="40575" cy="31125"/>
            </a:xfrm>
            <a:custGeom>
              <a:avLst/>
              <a:gdLst/>
              <a:ahLst/>
              <a:cxnLst/>
              <a:rect l="l" t="t" r="r" b="b"/>
              <a:pathLst>
                <a:path w="1623" h="1245" extrusionOk="0">
                  <a:moveTo>
                    <a:pt x="437" y="1"/>
                  </a:moveTo>
                  <a:cubicBezTo>
                    <a:pt x="205" y="1"/>
                    <a:pt x="0" y="334"/>
                    <a:pt x="218" y="509"/>
                  </a:cubicBezTo>
                  <a:cubicBezTo>
                    <a:pt x="465" y="703"/>
                    <a:pt x="698" y="913"/>
                    <a:pt x="918" y="1136"/>
                  </a:cubicBezTo>
                  <a:cubicBezTo>
                    <a:pt x="991" y="1210"/>
                    <a:pt x="1086" y="1245"/>
                    <a:pt x="1182" y="1245"/>
                  </a:cubicBezTo>
                  <a:cubicBezTo>
                    <a:pt x="1298" y="1245"/>
                    <a:pt x="1415" y="1193"/>
                    <a:pt x="1491" y="1095"/>
                  </a:cubicBezTo>
                  <a:cubicBezTo>
                    <a:pt x="1623" y="923"/>
                    <a:pt x="1588" y="639"/>
                    <a:pt x="1382" y="532"/>
                  </a:cubicBezTo>
                  <a:cubicBezTo>
                    <a:pt x="1103" y="388"/>
                    <a:pt x="835" y="225"/>
                    <a:pt x="577" y="45"/>
                  </a:cubicBezTo>
                  <a:cubicBezTo>
                    <a:pt x="531" y="14"/>
                    <a:pt x="483" y="1"/>
                    <a:pt x="43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8"/>
            <p:cNvSpPr/>
            <p:nvPr/>
          </p:nvSpPr>
          <p:spPr>
            <a:xfrm>
              <a:off x="5592950" y="2839825"/>
              <a:ext cx="33725" cy="26150"/>
            </a:xfrm>
            <a:custGeom>
              <a:avLst/>
              <a:gdLst/>
              <a:ahLst/>
              <a:cxnLst/>
              <a:rect l="l" t="t" r="r" b="b"/>
              <a:pathLst>
                <a:path w="1349" h="1046" extrusionOk="0">
                  <a:moveTo>
                    <a:pt x="371" y="0"/>
                  </a:moveTo>
                  <a:cubicBezTo>
                    <a:pt x="182" y="0"/>
                    <a:pt x="1" y="198"/>
                    <a:pt x="113" y="425"/>
                  </a:cubicBezTo>
                  <a:cubicBezTo>
                    <a:pt x="273" y="738"/>
                    <a:pt x="564" y="962"/>
                    <a:pt x="906" y="1036"/>
                  </a:cubicBezTo>
                  <a:cubicBezTo>
                    <a:pt x="934" y="1042"/>
                    <a:pt x="962" y="1045"/>
                    <a:pt x="989" y="1045"/>
                  </a:cubicBezTo>
                  <a:cubicBezTo>
                    <a:pt x="1153" y="1045"/>
                    <a:pt x="1296" y="937"/>
                    <a:pt x="1321" y="760"/>
                  </a:cubicBezTo>
                  <a:cubicBezTo>
                    <a:pt x="1348" y="549"/>
                    <a:pt x="1193" y="401"/>
                    <a:pt x="995" y="382"/>
                  </a:cubicBezTo>
                  <a:cubicBezTo>
                    <a:pt x="863" y="371"/>
                    <a:pt x="697" y="275"/>
                    <a:pt x="607" y="136"/>
                  </a:cubicBezTo>
                  <a:cubicBezTo>
                    <a:pt x="544" y="40"/>
                    <a:pt x="457" y="0"/>
                    <a:pt x="37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8"/>
            <p:cNvSpPr/>
            <p:nvPr/>
          </p:nvSpPr>
          <p:spPr>
            <a:xfrm>
              <a:off x="5181100" y="1953575"/>
              <a:ext cx="436675" cy="359425"/>
            </a:xfrm>
            <a:custGeom>
              <a:avLst/>
              <a:gdLst/>
              <a:ahLst/>
              <a:cxnLst/>
              <a:rect l="l" t="t" r="r" b="b"/>
              <a:pathLst>
                <a:path w="17467" h="14377" extrusionOk="0">
                  <a:moveTo>
                    <a:pt x="13332" y="1001"/>
                  </a:moveTo>
                  <a:cubicBezTo>
                    <a:pt x="14313" y="1001"/>
                    <a:pt x="15246" y="1374"/>
                    <a:pt x="15783" y="2318"/>
                  </a:cubicBezTo>
                  <a:cubicBezTo>
                    <a:pt x="16807" y="4111"/>
                    <a:pt x="15186" y="5717"/>
                    <a:pt x="14013" y="6899"/>
                  </a:cubicBezTo>
                  <a:cubicBezTo>
                    <a:pt x="13178" y="7738"/>
                    <a:pt x="12297" y="8531"/>
                    <a:pt x="11375" y="9272"/>
                  </a:cubicBezTo>
                  <a:cubicBezTo>
                    <a:pt x="11340" y="9243"/>
                    <a:pt x="11299" y="9221"/>
                    <a:pt x="11256" y="9204"/>
                  </a:cubicBezTo>
                  <a:cubicBezTo>
                    <a:pt x="9218" y="8480"/>
                    <a:pt x="7262" y="6468"/>
                    <a:pt x="7133" y="4205"/>
                  </a:cubicBezTo>
                  <a:cubicBezTo>
                    <a:pt x="7110" y="3768"/>
                    <a:pt x="9561" y="2608"/>
                    <a:pt x="9949" y="2363"/>
                  </a:cubicBezTo>
                  <a:cubicBezTo>
                    <a:pt x="10188" y="2216"/>
                    <a:pt x="10410" y="2061"/>
                    <a:pt x="10635" y="1914"/>
                  </a:cubicBezTo>
                  <a:cubicBezTo>
                    <a:pt x="11032" y="1652"/>
                    <a:pt x="11431" y="1404"/>
                    <a:pt x="11913" y="1242"/>
                  </a:cubicBezTo>
                  <a:cubicBezTo>
                    <a:pt x="12371" y="1088"/>
                    <a:pt x="12857" y="1001"/>
                    <a:pt x="13332" y="1001"/>
                  </a:cubicBezTo>
                  <a:close/>
                  <a:moveTo>
                    <a:pt x="6643" y="4571"/>
                  </a:moveTo>
                  <a:cubicBezTo>
                    <a:pt x="6680" y="6953"/>
                    <a:pt x="8481" y="8997"/>
                    <a:pt x="10666" y="9819"/>
                  </a:cubicBezTo>
                  <a:cubicBezTo>
                    <a:pt x="8808" y="11212"/>
                    <a:pt x="6755" y="12393"/>
                    <a:pt x="4647" y="13100"/>
                  </a:cubicBezTo>
                  <a:lnTo>
                    <a:pt x="4648" y="13100"/>
                  </a:lnTo>
                  <a:cubicBezTo>
                    <a:pt x="4301" y="13215"/>
                    <a:pt x="4011" y="13315"/>
                    <a:pt x="3723" y="13315"/>
                  </a:cubicBezTo>
                  <a:cubicBezTo>
                    <a:pt x="3468" y="13315"/>
                    <a:pt x="3215" y="13237"/>
                    <a:pt x="2928" y="13021"/>
                  </a:cubicBezTo>
                  <a:cubicBezTo>
                    <a:pt x="2449" y="12661"/>
                    <a:pt x="2170" y="12105"/>
                    <a:pt x="1982" y="11555"/>
                  </a:cubicBezTo>
                  <a:cubicBezTo>
                    <a:pt x="1658" y="10618"/>
                    <a:pt x="1541" y="9447"/>
                    <a:pt x="2039" y="8545"/>
                  </a:cubicBezTo>
                  <a:cubicBezTo>
                    <a:pt x="2827" y="7107"/>
                    <a:pt x="4763" y="6003"/>
                    <a:pt x="6035" y="5027"/>
                  </a:cubicBezTo>
                  <a:cubicBezTo>
                    <a:pt x="6236" y="4874"/>
                    <a:pt x="6440" y="4725"/>
                    <a:pt x="6643" y="4571"/>
                  </a:cubicBezTo>
                  <a:close/>
                  <a:moveTo>
                    <a:pt x="13306" y="0"/>
                  </a:moveTo>
                  <a:cubicBezTo>
                    <a:pt x="13164" y="0"/>
                    <a:pt x="13017" y="10"/>
                    <a:pt x="12864" y="31"/>
                  </a:cubicBezTo>
                  <a:cubicBezTo>
                    <a:pt x="10993" y="293"/>
                    <a:pt x="9100" y="1553"/>
                    <a:pt x="7539" y="2533"/>
                  </a:cubicBezTo>
                  <a:cubicBezTo>
                    <a:pt x="5598" y="3751"/>
                    <a:pt x="3614" y="5056"/>
                    <a:pt x="1864" y="6542"/>
                  </a:cubicBezTo>
                  <a:cubicBezTo>
                    <a:pt x="534" y="7676"/>
                    <a:pt x="1" y="9087"/>
                    <a:pt x="384" y="10812"/>
                  </a:cubicBezTo>
                  <a:cubicBezTo>
                    <a:pt x="699" y="12246"/>
                    <a:pt x="1777" y="14131"/>
                    <a:pt x="3388" y="14357"/>
                  </a:cubicBezTo>
                  <a:cubicBezTo>
                    <a:pt x="3483" y="14370"/>
                    <a:pt x="3577" y="14376"/>
                    <a:pt x="3671" y="14376"/>
                  </a:cubicBezTo>
                  <a:cubicBezTo>
                    <a:pt x="4428" y="14376"/>
                    <a:pt x="5174" y="13975"/>
                    <a:pt x="5849" y="13687"/>
                  </a:cubicBezTo>
                  <a:cubicBezTo>
                    <a:pt x="6874" y="13246"/>
                    <a:pt x="7875" y="12753"/>
                    <a:pt x="8848" y="12205"/>
                  </a:cubicBezTo>
                  <a:cubicBezTo>
                    <a:pt x="10757" y="11124"/>
                    <a:pt x="12554" y="9856"/>
                    <a:pt x="14214" y="8420"/>
                  </a:cubicBezTo>
                  <a:cubicBezTo>
                    <a:pt x="15534" y="7280"/>
                    <a:pt x="17077" y="5910"/>
                    <a:pt x="17264" y="4057"/>
                  </a:cubicBezTo>
                  <a:cubicBezTo>
                    <a:pt x="17466" y="2056"/>
                    <a:pt x="16188" y="746"/>
                    <a:pt x="14605" y="333"/>
                  </a:cubicBezTo>
                  <a:cubicBezTo>
                    <a:pt x="14227" y="123"/>
                    <a:pt x="13800" y="0"/>
                    <a:pt x="1330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8"/>
            <p:cNvSpPr/>
            <p:nvPr/>
          </p:nvSpPr>
          <p:spPr>
            <a:xfrm>
              <a:off x="5239500" y="863150"/>
              <a:ext cx="366925" cy="423325"/>
            </a:xfrm>
            <a:custGeom>
              <a:avLst/>
              <a:gdLst/>
              <a:ahLst/>
              <a:cxnLst/>
              <a:rect l="l" t="t" r="r" b="b"/>
              <a:pathLst>
                <a:path w="14677" h="16933" extrusionOk="0">
                  <a:moveTo>
                    <a:pt x="3545" y="1180"/>
                  </a:moveTo>
                  <a:cubicBezTo>
                    <a:pt x="4852" y="1180"/>
                    <a:pt x="6033" y="2333"/>
                    <a:pt x="6958" y="3223"/>
                  </a:cubicBezTo>
                  <a:cubicBezTo>
                    <a:pt x="7810" y="4045"/>
                    <a:pt x="8615" y="4915"/>
                    <a:pt x="9368" y="5829"/>
                  </a:cubicBezTo>
                  <a:cubicBezTo>
                    <a:pt x="9341" y="5864"/>
                    <a:pt x="9319" y="5904"/>
                    <a:pt x="9303" y="5947"/>
                  </a:cubicBezTo>
                  <a:cubicBezTo>
                    <a:pt x="8607" y="7996"/>
                    <a:pt x="6624" y="9982"/>
                    <a:pt x="4362" y="10142"/>
                  </a:cubicBezTo>
                  <a:cubicBezTo>
                    <a:pt x="4359" y="10142"/>
                    <a:pt x="4356" y="10142"/>
                    <a:pt x="4353" y="10142"/>
                  </a:cubicBezTo>
                  <a:cubicBezTo>
                    <a:pt x="3912" y="10142"/>
                    <a:pt x="2729" y="7738"/>
                    <a:pt x="2484" y="7357"/>
                  </a:cubicBezTo>
                  <a:cubicBezTo>
                    <a:pt x="2332" y="7119"/>
                    <a:pt x="2174" y="6899"/>
                    <a:pt x="2025" y="6677"/>
                  </a:cubicBezTo>
                  <a:cubicBezTo>
                    <a:pt x="1753" y="6282"/>
                    <a:pt x="1502" y="5889"/>
                    <a:pt x="1333" y="5407"/>
                  </a:cubicBezTo>
                  <a:cubicBezTo>
                    <a:pt x="843" y="4014"/>
                    <a:pt x="963" y="2339"/>
                    <a:pt x="2350" y="1522"/>
                  </a:cubicBezTo>
                  <a:cubicBezTo>
                    <a:pt x="2758" y="1282"/>
                    <a:pt x="3157" y="1180"/>
                    <a:pt x="3545" y="1180"/>
                  </a:cubicBezTo>
                  <a:close/>
                  <a:moveTo>
                    <a:pt x="9925" y="6529"/>
                  </a:moveTo>
                  <a:cubicBezTo>
                    <a:pt x="11345" y="8366"/>
                    <a:pt x="12558" y="10399"/>
                    <a:pt x="13292" y="12496"/>
                  </a:cubicBezTo>
                  <a:cubicBezTo>
                    <a:pt x="13522" y="13148"/>
                    <a:pt x="13692" y="13600"/>
                    <a:pt x="13241" y="14219"/>
                  </a:cubicBezTo>
                  <a:cubicBezTo>
                    <a:pt x="12888" y="14701"/>
                    <a:pt x="12333" y="14988"/>
                    <a:pt x="11789" y="15186"/>
                  </a:cubicBezTo>
                  <a:cubicBezTo>
                    <a:pt x="11288" y="15366"/>
                    <a:pt x="10718" y="15489"/>
                    <a:pt x="10156" y="15489"/>
                  </a:cubicBezTo>
                  <a:cubicBezTo>
                    <a:pt x="9673" y="15489"/>
                    <a:pt x="9196" y="15398"/>
                    <a:pt x="8776" y="15175"/>
                  </a:cubicBezTo>
                  <a:cubicBezTo>
                    <a:pt x="7327" y="14407"/>
                    <a:pt x="6196" y="12489"/>
                    <a:pt x="5203" y="11230"/>
                  </a:cubicBezTo>
                  <a:cubicBezTo>
                    <a:pt x="5045" y="11030"/>
                    <a:pt x="4891" y="10827"/>
                    <a:pt x="4739" y="10627"/>
                  </a:cubicBezTo>
                  <a:cubicBezTo>
                    <a:pt x="7118" y="10555"/>
                    <a:pt x="9135" y="8725"/>
                    <a:pt x="9925" y="6529"/>
                  </a:cubicBezTo>
                  <a:close/>
                  <a:moveTo>
                    <a:pt x="3715" y="1"/>
                  </a:moveTo>
                  <a:cubicBezTo>
                    <a:pt x="1913" y="1"/>
                    <a:pt x="749" y="1234"/>
                    <a:pt x="384" y="2730"/>
                  </a:cubicBezTo>
                  <a:cubicBezTo>
                    <a:pt x="121" y="3220"/>
                    <a:pt x="1" y="3788"/>
                    <a:pt x="108" y="4474"/>
                  </a:cubicBezTo>
                  <a:cubicBezTo>
                    <a:pt x="397" y="6341"/>
                    <a:pt x="1683" y="8213"/>
                    <a:pt x="2686" y="9761"/>
                  </a:cubicBezTo>
                  <a:cubicBezTo>
                    <a:pt x="3932" y="11685"/>
                    <a:pt x="5266" y="13651"/>
                    <a:pt x="6778" y="15376"/>
                  </a:cubicBezTo>
                  <a:cubicBezTo>
                    <a:pt x="7671" y="16396"/>
                    <a:pt x="8725" y="16933"/>
                    <a:pt x="9957" y="16933"/>
                  </a:cubicBezTo>
                  <a:cubicBezTo>
                    <a:pt x="10313" y="16933"/>
                    <a:pt x="10685" y="16888"/>
                    <a:pt x="11071" y="16796"/>
                  </a:cubicBezTo>
                  <a:cubicBezTo>
                    <a:pt x="12500" y="16459"/>
                    <a:pt x="14369" y="15355"/>
                    <a:pt x="14570" y="13737"/>
                  </a:cubicBezTo>
                  <a:cubicBezTo>
                    <a:pt x="14677" y="12885"/>
                    <a:pt x="14200" y="12042"/>
                    <a:pt x="13863" y="11291"/>
                  </a:cubicBezTo>
                  <a:cubicBezTo>
                    <a:pt x="13409" y="10271"/>
                    <a:pt x="12901" y="9277"/>
                    <a:pt x="12338" y="8312"/>
                  </a:cubicBezTo>
                  <a:cubicBezTo>
                    <a:pt x="11230" y="6418"/>
                    <a:pt x="9937" y="4639"/>
                    <a:pt x="8476" y="3000"/>
                  </a:cubicBezTo>
                  <a:cubicBezTo>
                    <a:pt x="7314" y="1696"/>
                    <a:pt x="5923" y="174"/>
                    <a:pt x="4066" y="16"/>
                  </a:cubicBezTo>
                  <a:cubicBezTo>
                    <a:pt x="3947" y="6"/>
                    <a:pt x="3830" y="1"/>
                    <a:pt x="371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8"/>
            <p:cNvSpPr/>
            <p:nvPr/>
          </p:nvSpPr>
          <p:spPr>
            <a:xfrm>
              <a:off x="5210850" y="1455500"/>
              <a:ext cx="370900" cy="321950"/>
            </a:xfrm>
            <a:custGeom>
              <a:avLst/>
              <a:gdLst/>
              <a:ahLst/>
              <a:cxnLst/>
              <a:rect l="l" t="t" r="r" b="b"/>
              <a:pathLst>
                <a:path w="14836" h="12878" extrusionOk="0">
                  <a:moveTo>
                    <a:pt x="8433" y="1127"/>
                  </a:moveTo>
                  <a:cubicBezTo>
                    <a:pt x="8749" y="1127"/>
                    <a:pt x="9064" y="1144"/>
                    <a:pt x="9376" y="1176"/>
                  </a:cubicBezTo>
                  <a:cubicBezTo>
                    <a:pt x="10806" y="1493"/>
                    <a:pt x="12062" y="2314"/>
                    <a:pt x="12735" y="3779"/>
                  </a:cubicBezTo>
                  <a:cubicBezTo>
                    <a:pt x="13326" y="5068"/>
                    <a:pt x="13476" y="6478"/>
                    <a:pt x="13212" y="7745"/>
                  </a:cubicBezTo>
                  <a:cubicBezTo>
                    <a:pt x="11636" y="6847"/>
                    <a:pt x="9825" y="6245"/>
                    <a:pt x="8159" y="5542"/>
                  </a:cubicBezTo>
                  <a:cubicBezTo>
                    <a:pt x="6468" y="4830"/>
                    <a:pt x="4771" y="4137"/>
                    <a:pt x="3056" y="3477"/>
                  </a:cubicBezTo>
                  <a:cubicBezTo>
                    <a:pt x="4206" y="1865"/>
                    <a:pt x="6319" y="1127"/>
                    <a:pt x="8433" y="1127"/>
                  </a:cubicBezTo>
                  <a:close/>
                  <a:moveTo>
                    <a:pt x="2810" y="3868"/>
                  </a:moveTo>
                  <a:cubicBezTo>
                    <a:pt x="4588" y="4645"/>
                    <a:pt x="6372" y="5406"/>
                    <a:pt x="8151" y="6184"/>
                  </a:cubicBezTo>
                  <a:cubicBezTo>
                    <a:pt x="9772" y="6890"/>
                    <a:pt x="11374" y="7775"/>
                    <a:pt x="13054" y="8331"/>
                  </a:cubicBezTo>
                  <a:cubicBezTo>
                    <a:pt x="12934" y="8704"/>
                    <a:pt x="12771" y="9061"/>
                    <a:pt x="12568" y="9394"/>
                  </a:cubicBezTo>
                  <a:cubicBezTo>
                    <a:pt x="10881" y="8555"/>
                    <a:pt x="9038" y="7958"/>
                    <a:pt x="7304" y="7217"/>
                  </a:cubicBezTo>
                  <a:cubicBezTo>
                    <a:pt x="5642" y="6507"/>
                    <a:pt x="3990" y="5771"/>
                    <a:pt x="2348" y="5010"/>
                  </a:cubicBezTo>
                  <a:cubicBezTo>
                    <a:pt x="2453" y="4611"/>
                    <a:pt x="2608" y="4228"/>
                    <a:pt x="2810" y="3868"/>
                  </a:cubicBezTo>
                  <a:close/>
                  <a:moveTo>
                    <a:pt x="2231" y="5608"/>
                  </a:moveTo>
                  <a:cubicBezTo>
                    <a:pt x="5412" y="7201"/>
                    <a:pt x="8746" y="8966"/>
                    <a:pt x="12151" y="9987"/>
                  </a:cubicBezTo>
                  <a:cubicBezTo>
                    <a:pt x="11441" y="10845"/>
                    <a:pt x="10418" y="11462"/>
                    <a:pt x="9089" y="11662"/>
                  </a:cubicBezTo>
                  <a:lnTo>
                    <a:pt x="9089" y="11660"/>
                  </a:lnTo>
                  <a:cubicBezTo>
                    <a:pt x="8763" y="11709"/>
                    <a:pt x="8432" y="11732"/>
                    <a:pt x="8098" y="11732"/>
                  </a:cubicBezTo>
                  <a:cubicBezTo>
                    <a:pt x="6877" y="11732"/>
                    <a:pt x="5631" y="11417"/>
                    <a:pt x="4573" y="10850"/>
                  </a:cubicBezTo>
                  <a:cubicBezTo>
                    <a:pt x="2870" y="9936"/>
                    <a:pt x="2111" y="8077"/>
                    <a:pt x="2178" y="6202"/>
                  </a:cubicBezTo>
                  <a:cubicBezTo>
                    <a:pt x="2185" y="6002"/>
                    <a:pt x="2204" y="5804"/>
                    <a:pt x="2231" y="5608"/>
                  </a:cubicBezTo>
                  <a:close/>
                  <a:moveTo>
                    <a:pt x="8466" y="0"/>
                  </a:moveTo>
                  <a:cubicBezTo>
                    <a:pt x="6871" y="0"/>
                    <a:pt x="5225" y="520"/>
                    <a:pt x="3908" y="1361"/>
                  </a:cubicBezTo>
                  <a:cubicBezTo>
                    <a:pt x="2978" y="1891"/>
                    <a:pt x="2180" y="2650"/>
                    <a:pt x="1609" y="3680"/>
                  </a:cubicBezTo>
                  <a:cubicBezTo>
                    <a:pt x="0" y="6586"/>
                    <a:pt x="863" y="10643"/>
                    <a:pt x="3986" y="12108"/>
                  </a:cubicBezTo>
                  <a:cubicBezTo>
                    <a:pt x="5055" y="12610"/>
                    <a:pt x="6307" y="12878"/>
                    <a:pt x="7561" y="12878"/>
                  </a:cubicBezTo>
                  <a:cubicBezTo>
                    <a:pt x="9516" y="12878"/>
                    <a:pt x="11475" y="12227"/>
                    <a:pt x="12750" y="10794"/>
                  </a:cubicBezTo>
                  <a:cubicBezTo>
                    <a:pt x="14792" y="8500"/>
                    <a:pt x="14835" y="4410"/>
                    <a:pt x="12933" y="2010"/>
                  </a:cubicBezTo>
                  <a:cubicBezTo>
                    <a:pt x="11808" y="590"/>
                    <a:pt x="10166" y="0"/>
                    <a:pt x="846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8"/>
            <p:cNvSpPr/>
            <p:nvPr/>
          </p:nvSpPr>
          <p:spPr>
            <a:xfrm>
              <a:off x="5513475" y="5263975"/>
              <a:ext cx="27025" cy="45750"/>
            </a:xfrm>
            <a:custGeom>
              <a:avLst/>
              <a:gdLst/>
              <a:ahLst/>
              <a:cxnLst/>
              <a:rect l="l" t="t" r="r" b="b"/>
              <a:pathLst>
                <a:path w="1081" h="1830" extrusionOk="0">
                  <a:moveTo>
                    <a:pt x="580" y="1"/>
                  </a:moveTo>
                  <a:cubicBezTo>
                    <a:pt x="469" y="1"/>
                    <a:pt x="359" y="56"/>
                    <a:pt x="290" y="190"/>
                  </a:cubicBezTo>
                  <a:cubicBezTo>
                    <a:pt x="64" y="621"/>
                    <a:pt x="0" y="1070"/>
                    <a:pt x="75" y="1550"/>
                  </a:cubicBezTo>
                  <a:cubicBezTo>
                    <a:pt x="102" y="1722"/>
                    <a:pt x="288" y="1830"/>
                    <a:pt x="455" y="1830"/>
                  </a:cubicBezTo>
                  <a:cubicBezTo>
                    <a:pt x="487" y="1830"/>
                    <a:pt x="519" y="1826"/>
                    <a:pt x="549" y="1817"/>
                  </a:cubicBezTo>
                  <a:cubicBezTo>
                    <a:pt x="767" y="1758"/>
                    <a:pt x="856" y="1550"/>
                    <a:pt x="820" y="1344"/>
                  </a:cubicBezTo>
                  <a:cubicBezTo>
                    <a:pt x="776" y="1078"/>
                    <a:pt x="816" y="807"/>
                    <a:pt x="935" y="566"/>
                  </a:cubicBezTo>
                  <a:cubicBezTo>
                    <a:pt x="1081" y="272"/>
                    <a:pt x="826" y="1"/>
                    <a:pt x="58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8"/>
            <p:cNvSpPr/>
            <p:nvPr/>
          </p:nvSpPr>
          <p:spPr>
            <a:xfrm>
              <a:off x="5461475" y="3408250"/>
              <a:ext cx="47600" cy="27775"/>
            </a:xfrm>
            <a:custGeom>
              <a:avLst/>
              <a:gdLst/>
              <a:ahLst/>
              <a:cxnLst/>
              <a:rect l="l" t="t" r="r" b="b"/>
              <a:pathLst>
                <a:path w="1904" h="1111" extrusionOk="0">
                  <a:moveTo>
                    <a:pt x="448" y="0"/>
                  </a:moveTo>
                  <a:cubicBezTo>
                    <a:pt x="112" y="0"/>
                    <a:pt x="1" y="509"/>
                    <a:pt x="363" y="621"/>
                  </a:cubicBezTo>
                  <a:cubicBezTo>
                    <a:pt x="631" y="703"/>
                    <a:pt x="870" y="827"/>
                    <a:pt x="1084" y="1010"/>
                  </a:cubicBezTo>
                  <a:cubicBezTo>
                    <a:pt x="1168" y="1081"/>
                    <a:pt x="1256" y="1111"/>
                    <a:pt x="1338" y="1111"/>
                  </a:cubicBezTo>
                  <a:cubicBezTo>
                    <a:pt x="1662" y="1111"/>
                    <a:pt x="1903" y="650"/>
                    <a:pt x="1536" y="423"/>
                  </a:cubicBezTo>
                  <a:cubicBezTo>
                    <a:pt x="1226" y="232"/>
                    <a:pt x="887" y="92"/>
                    <a:pt x="532" y="10"/>
                  </a:cubicBezTo>
                  <a:cubicBezTo>
                    <a:pt x="503" y="3"/>
                    <a:pt x="475" y="0"/>
                    <a:pt x="44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8"/>
            <p:cNvSpPr/>
            <p:nvPr/>
          </p:nvSpPr>
          <p:spPr>
            <a:xfrm>
              <a:off x="5455725" y="3451550"/>
              <a:ext cx="42700" cy="26025"/>
            </a:xfrm>
            <a:custGeom>
              <a:avLst/>
              <a:gdLst/>
              <a:ahLst/>
              <a:cxnLst/>
              <a:rect l="l" t="t" r="r" b="b"/>
              <a:pathLst>
                <a:path w="1708" h="1041" extrusionOk="0">
                  <a:moveTo>
                    <a:pt x="502" y="1"/>
                  </a:moveTo>
                  <a:cubicBezTo>
                    <a:pt x="230" y="1"/>
                    <a:pt x="0" y="396"/>
                    <a:pt x="248" y="617"/>
                  </a:cubicBezTo>
                  <a:cubicBezTo>
                    <a:pt x="508" y="849"/>
                    <a:pt x="876" y="1040"/>
                    <a:pt x="1236" y="1040"/>
                  </a:cubicBezTo>
                  <a:cubicBezTo>
                    <a:pt x="1258" y="1040"/>
                    <a:pt x="1281" y="1040"/>
                    <a:pt x="1303" y="1038"/>
                  </a:cubicBezTo>
                  <a:cubicBezTo>
                    <a:pt x="1522" y="1021"/>
                    <a:pt x="1707" y="861"/>
                    <a:pt x="1707" y="630"/>
                  </a:cubicBezTo>
                  <a:cubicBezTo>
                    <a:pt x="1707" y="410"/>
                    <a:pt x="1522" y="229"/>
                    <a:pt x="1303" y="226"/>
                  </a:cubicBezTo>
                  <a:cubicBezTo>
                    <a:pt x="1054" y="226"/>
                    <a:pt x="887" y="209"/>
                    <a:pt x="676" y="59"/>
                  </a:cubicBezTo>
                  <a:cubicBezTo>
                    <a:pt x="619" y="19"/>
                    <a:pt x="560" y="1"/>
                    <a:pt x="50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8"/>
            <p:cNvSpPr/>
            <p:nvPr/>
          </p:nvSpPr>
          <p:spPr>
            <a:xfrm>
              <a:off x="5465450" y="5252350"/>
              <a:ext cx="22425" cy="45700"/>
            </a:xfrm>
            <a:custGeom>
              <a:avLst/>
              <a:gdLst/>
              <a:ahLst/>
              <a:cxnLst/>
              <a:rect l="l" t="t" r="r" b="b"/>
              <a:pathLst>
                <a:path w="897" h="1828" extrusionOk="0">
                  <a:moveTo>
                    <a:pt x="346" y="0"/>
                  </a:moveTo>
                  <a:cubicBezTo>
                    <a:pt x="232" y="0"/>
                    <a:pt x="126" y="66"/>
                    <a:pt x="95" y="221"/>
                  </a:cubicBezTo>
                  <a:cubicBezTo>
                    <a:pt x="1" y="681"/>
                    <a:pt x="6" y="1158"/>
                    <a:pt x="171" y="1602"/>
                  </a:cubicBezTo>
                  <a:cubicBezTo>
                    <a:pt x="230" y="1759"/>
                    <a:pt x="366" y="1828"/>
                    <a:pt x="500" y="1828"/>
                  </a:cubicBezTo>
                  <a:cubicBezTo>
                    <a:pt x="701" y="1828"/>
                    <a:pt x="896" y="1672"/>
                    <a:pt x="813" y="1426"/>
                  </a:cubicBezTo>
                  <a:cubicBezTo>
                    <a:pt x="699" y="1086"/>
                    <a:pt x="633" y="742"/>
                    <a:pt x="681" y="384"/>
                  </a:cubicBezTo>
                  <a:cubicBezTo>
                    <a:pt x="713" y="155"/>
                    <a:pt x="521" y="0"/>
                    <a:pt x="34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8"/>
            <p:cNvSpPr/>
            <p:nvPr/>
          </p:nvSpPr>
          <p:spPr>
            <a:xfrm>
              <a:off x="5446625" y="3500025"/>
              <a:ext cx="36000" cy="29125"/>
            </a:xfrm>
            <a:custGeom>
              <a:avLst/>
              <a:gdLst/>
              <a:ahLst/>
              <a:cxnLst/>
              <a:rect l="l" t="t" r="r" b="b"/>
              <a:pathLst>
                <a:path w="1440" h="1165" extrusionOk="0">
                  <a:moveTo>
                    <a:pt x="568" y="1"/>
                  </a:moveTo>
                  <a:cubicBezTo>
                    <a:pt x="486" y="1"/>
                    <a:pt x="404" y="14"/>
                    <a:pt x="325" y="44"/>
                  </a:cubicBezTo>
                  <a:cubicBezTo>
                    <a:pt x="132" y="117"/>
                    <a:pt x="1" y="300"/>
                    <a:pt x="59" y="513"/>
                  </a:cubicBezTo>
                  <a:cubicBezTo>
                    <a:pt x="104" y="679"/>
                    <a:pt x="263" y="791"/>
                    <a:pt x="430" y="791"/>
                  </a:cubicBezTo>
                  <a:cubicBezTo>
                    <a:pt x="462" y="791"/>
                    <a:pt x="494" y="787"/>
                    <a:pt x="526" y="779"/>
                  </a:cubicBezTo>
                  <a:cubicBezTo>
                    <a:pt x="528" y="776"/>
                    <a:pt x="532" y="775"/>
                    <a:pt x="536" y="775"/>
                  </a:cubicBezTo>
                  <a:lnTo>
                    <a:pt x="541" y="775"/>
                  </a:lnTo>
                  <a:cubicBezTo>
                    <a:pt x="541" y="779"/>
                    <a:pt x="541" y="779"/>
                    <a:pt x="544" y="779"/>
                  </a:cubicBezTo>
                  <a:lnTo>
                    <a:pt x="547" y="777"/>
                  </a:lnTo>
                  <a:lnTo>
                    <a:pt x="550" y="780"/>
                  </a:lnTo>
                  <a:cubicBezTo>
                    <a:pt x="550" y="783"/>
                    <a:pt x="553" y="783"/>
                    <a:pt x="553" y="785"/>
                  </a:cubicBezTo>
                  <a:lnTo>
                    <a:pt x="556" y="788"/>
                  </a:lnTo>
                  <a:cubicBezTo>
                    <a:pt x="589" y="1000"/>
                    <a:pt x="746" y="1164"/>
                    <a:pt x="966" y="1164"/>
                  </a:cubicBezTo>
                  <a:cubicBezTo>
                    <a:pt x="986" y="1164"/>
                    <a:pt x="1006" y="1163"/>
                    <a:pt x="1026" y="1160"/>
                  </a:cubicBezTo>
                  <a:cubicBezTo>
                    <a:pt x="1281" y="1127"/>
                    <a:pt x="1439" y="879"/>
                    <a:pt x="1380" y="630"/>
                  </a:cubicBezTo>
                  <a:cubicBezTo>
                    <a:pt x="1292" y="273"/>
                    <a:pt x="933" y="1"/>
                    <a:pt x="56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8"/>
            <p:cNvSpPr/>
            <p:nvPr/>
          </p:nvSpPr>
          <p:spPr>
            <a:xfrm>
              <a:off x="5436950" y="3542775"/>
              <a:ext cx="28975" cy="23150"/>
            </a:xfrm>
            <a:custGeom>
              <a:avLst/>
              <a:gdLst/>
              <a:ahLst/>
              <a:cxnLst/>
              <a:rect l="l" t="t" r="r" b="b"/>
              <a:pathLst>
                <a:path w="1159" h="926" extrusionOk="0">
                  <a:moveTo>
                    <a:pt x="370" y="1"/>
                  </a:moveTo>
                  <a:cubicBezTo>
                    <a:pt x="170" y="1"/>
                    <a:pt x="0" y="295"/>
                    <a:pt x="180" y="458"/>
                  </a:cubicBezTo>
                  <a:lnTo>
                    <a:pt x="604" y="841"/>
                  </a:lnTo>
                  <a:cubicBezTo>
                    <a:pt x="666" y="896"/>
                    <a:pt x="742" y="925"/>
                    <a:pt x="818" y="925"/>
                  </a:cubicBezTo>
                  <a:cubicBezTo>
                    <a:pt x="902" y="925"/>
                    <a:pt x="986" y="889"/>
                    <a:pt x="1044" y="812"/>
                  </a:cubicBezTo>
                  <a:cubicBezTo>
                    <a:pt x="1159" y="662"/>
                    <a:pt x="1106" y="482"/>
                    <a:pt x="961" y="378"/>
                  </a:cubicBezTo>
                  <a:cubicBezTo>
                    <a:pt x="808" y="267"/>
                    <a:pt x="656" y="155"/>
                    <a:pt x="500" y="46"/>
                  </a:cubicBezTo>
                  <a:cubicBezTo>
                    <a:pt x="457" y="15"/>
                    <a:pt x="413" y="1"/>
                    <a:pt x="37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8"/>
            <p:cNvSpPr/>
            <p:nvPr/>
          </p:nvSpPr>
          <p:spPr>
            <a:xfrm>
              <a:off x="5430700" y="5239050"/>
              <a:ext cx="24600" cy="46475"/>
            </a:xfrm>
            <a:custGeom>
              <a:avLst/>
              <a:gdLst/>
              <a:ahLst/>
              <a:cxnLst/>
              <a:rect l="l" t="t" r="r" b="b"/>
              <a:pathLst>
                <a:path w="984" h="1859" extrusionOk="0">
                  <a:moveTo>
                    <a:pt x="602" y="0"/>
                  </a:moveTo>
                  <a:cubicBezTo>
                    <a:pt x="472" y="0"/>
                    <a:pt x="336" y="67"/>
                    <a:pt x="274" y="218"/>
                  </a:cubicBezTo>
                  <a:cubicBezTo>
                    <a:pt x="107" y="618"/>
                    <a:pt x="0" y="1068"/>
                    <a:pt x="20" y="1505"/>
                  </a:cubicBezTo>
                  <a:cubicBezTo>
                    <a:pt x="29" y="1740"/>
                    <a:pt x="213" y="1858"/>
                    <a:pt x="395" y="1858"/>
                  </a:cubicBezTo>
                  <a:cubicBezTo>
                    <a:pt x="576" y="1858"/>
                    <a:pt x="754" y="1741"/>
                    <a:pt x="754" y="1505"/>
                  </a:cubicBezTo>
                  <a:cubicBezTo>
                    <a:pt x="754" y="1116"/>
                    <a:pt x="781" y="766"/>
                    <a:pt x="903" y="393"/>
                  </a:cubicBezTo>
                  <a:cubicBezTo>
                    <a:pt x="984" y="150"/>
                    <a:pt x="798" y="0"/>
                    <a:pt x="60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8"/>
            <p:cNvSpPr/>
            <p:nvPr/>
          </p:nvSpPr>
          <p:spPr>
            <a:xfrm>
              <a:off x="5398325" y="5221700"/>
              <a:ext cx="19325" cy="53200"/>
            </a:xfrm>
            <a:custGeom>
              <a:avLst/>
              <a:gdLst/>
              <a:ahLst/>
              <a:cxnLst/>
              <a:rect l="l" t="t" r="r" b="b"/>
              <a:pathLst>
                <a:path w="773" h="2128" extrusionOk="0">
                  <a:moveTo>
                    <a:pt x="446" y="0"/>
                  </a:moveTo>
                  <a:cubicBezTo>
                    <a:pt x="279" y="0"/>
                    <a:pt x="106" y="108"/>
                    <a:pt x="93" y="323"/>
                  </a:cubicBezTo>
                  <a:cubicBezTo>
                    <a:pt x="60" y="811"/>
                    <a:pt x="1" y="1305"/>
                    <a:pt x="0" y="1792"/>
                  </a:cubicBezTo>
                  <a:cubicBezTo>
                    <a:pt x="1" y="2018"/>
                    <a:pt x="160" y="2127"/>
                    <a:pt x="327" y="2127"/>
                  </a:cubicBezTo>
                  <a:cubicBezTo>
                    <a:pt x="497" y="2127"/>
                    <a:pt x="675" y="2013"/>
                    <a:pt x="700" y="1792"/>
                  </a:cubicBezTo>
                  <a:cubicBezTo>
                    <a:pt x="751" y="1307"/>
                    <a:pt x="746" y="811"/>
                    <a:pt x="765" y="323"/>
                  </a:cubicBezTo>
                  <a:cubicBezTo>
                    <a:pt x="773" y="107"/>
                    <a:pt x="612" y="0"/>
                    <a:pt x="44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8"/>
            <p:cNvSpPr/>
            <p:nvPr/>
          </p:nvSpPr>
          <p:spPr>
            <a:xfrm>
              <a:off x="5284700" y="4763000"/>
              <a:ext cx="21200" cy="33325"/>
            </a:xfrm>
            <a:custGeom>
              <a:avLst/>
              <a:gdLst/>
              <a:ahLst/>
              <a:cxnLst/>
              <a:rect l="l" t="t" r="r" b="b"/>
              <a:pathLst>
                <a:path w="848" h="1333" extrusionOk="0">
                  <a:moveTo>
                    <a:pt x="343" y="1"/>
                  </a:moveTo>
                  <a:cubicBezTo>
                    <a:pt x="315" y="1"/>
                    <a:pt x="288" y="5"/>
                    <a:pt x="261" y="12"/>
                  </a:cubicBezTo>
                  <a:cubicBezTo>
                    <a:pt x="78" y="60"/>
                    <a:pt x="0" y="239"/>
                    <a:pt x="33" y="413"/>
                  </a:cubicBezTo>
                  <a:cubicBezTo>
                    <a:pt x="73" y="636"/>
                    <a:pt x="114" y="860"/>
                    <a:pt x="153" y="1086"/>
                  </a:cubicBezTo>
                  <a:cubicBezTo>
                    <a:pt x="182" y="1237"/>
                    <a:pt x="342" y="1332"/>
                    <a:pt x="489" y="1332"/>
                  </a:cubicBezTo>
                  <a:cubicBezTo>
                    <a:pt x="517" y="1332"/>
                    <a:pt x="545" y="1329"/>
                    <a:pt x="571" y="1322"/>
                  </a:cubicBezTo>
                  <a:cubicBezTo>
                    <a:pt x="756" y="1271"/>
                    <a:pt x="847" y="1083"/>
                    <a:pt x="809" y="903"/>
                  </a:cubicBezTo>
                  <a:cubicBezTo>
                    <a:pt x="759" y="684"/>
                    <a:pt x="710" y="462"/>
                    <a:pt x="662" y="240"/>
                  </a:cubicBezTo>
                  <a:cubicBezTo>
                    <a:pt x="631" y="94"/>
                    <a:pt x="485" y="1"/>
                    <a:pt x="34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8"/>
            <p:cNvSpPr/>
            <p:nvPr/>
          </p:nvSpPr>
          <p:spPr>
            <a:xfrm>
              <a:off x="5241175" y="4772950"/>
              <a:ext cx="22000" cy="39975"/>
            </a:xfrm>
            <a:custGeom>
              <a:avLst/>
              <a:gdLst/>
              <a:ahLst/>
              <a:cxnLst/>
              <a:rect l="l" t="t" r="r" b="b"/>
              <a:pathLst>
                <a:path w="880" h="1599" extrusionOk="0">
                  <a:moveTo>
                    <a:pt x="369" y="1"/>
                  </a:moveTo>
                  <a:cubicBezTo>
                    <a:pt x="187" y="1"/>
                    <a:pt x="0" y="119"/>
                    <a:pt x="28" y="326"/>
                  </a:cubicBezTo>
                  <a:lnTo>
                    <a:pt x="145" y="1264"/>
                  </a:lnTo>
                  <a:cubicBezTo>
                    <a:pt x="173" y="1492"/>
                    <a:pt x="336" y="1598"/>
                    <a:pt x="498" y="1598"/>
                  </a:cubicBezTo>
                  <a:cubicBezTo>
                    <a:pt x="690" y="1598"/>
                    <a:pt x="880" y="1447"/>
                    <a:pt x="833" y="1170"/>
                  </a:cubicBezTo>
                  <a:lnTo>
                    <a:pt x="681" y="238"/>
                  </a:lnTo>
                  <a:cubicBezTo>
                    <a:pt x="653" y="75"/>
                    <a:pt x="513" y="1"/>
                    <a:pt x="36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8"/>
            <p:cNvSpPr/>
            <p:nvPr/>
          </p:nvSpPr>
          <p:spPr>
            <a:xfrm>
              <a:off x="5207400" y="4774025"/>
              <a:ext cx="25775" cy="45425"/>
            </a:xfrm>
            <a:custGeom>
              <a:avLst/>
              <a:gdLst/>
              <a:ahLst/>
              <a:cxnLst/>
              <a:rect l="l" t="t" r="r" b="b"/>
              <a:pathLst>
                <a:path w="1031" h="1817" extrusionOk="0">
                  <a:moveTo>
                    <a:pt x="318" y="0"/>
                  </a:moveTo>
                  <a:cubicBezTo>
                    <a:pt x="160" y="0"/>
                    <a:pt x="1" y="132"/>
                    <a:pt x="44" y="340"/>
                  </a:cubicBezTo>
                  <a:cubicBezTo>
                    <a:pt x="133" y="752"/>
                    <a:pt x="220" y="1167"/>
                    <a:pt x="312" y="1579"/>
                  </a:cubicBezTo>
                  <a:cubicBezTo>
                    <a:pt x="349" y="1745"/>
                    <a:pt x="478" y="1816"/>
                    <a:pt x="611" y="1816"/>
                  </a:cubicBezTo>
                  <a:cubicBezTo>
                    <a:pt x="815" y="1816"/>
                    <a:pt x="1031" y="1651"/>
                    <a:pt x="955" y="1403"/>
                  </a:cubicBezTo>
                  <a:cubicBezTo>
                    <a:pt x="829" y="998"/>
                    <a:pt x="700" y="597"/>
                    <a:pt x="572" y="195"/>
                  </a:cubicBezTo>
                  <a:cubicBezTo>
                    <a:pt x="529" y="60"/>
                    <a:pt x="424" y="0"/>
                    <a:pt x="31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8"/>
            <p:cNvSpPr/>
            <p:nvPr/>
          </p:nvSpPr>
          <p:spPr>
            <a:xfrm>
              <a:off x="5170175" y="4777800"/>
              <a:ext cx="22300" cy="44225"/>
            </a:xfrm>
            <a:custGeom>
              <a:avLst/>
              <a:gdLst/>
              <a:ahLst/>
              <a:cxnLst/>
              <a:rect l="l" t="t" r="r" b="b"/>
              <a:pathLst>
                <a:path w="892" h="1769" extrusionOk="0">
                  <a:moveTo>
                    <a:pt x="315" y="0"/>
                  </a:moveTo>
                  <a:cubicBezTo>
                    <a:pt x="163" y="0"/>
                    <a:pt x="0" y="132"/>
                    <a:pt x="36" y="331"/>
                  </a:cubicBezTo>
                  <a:cubicBezTo>
                    <a:pt x="108" y="735"/>
                    <a:pt x="178" y="1141"/>
                    <a:pt x="247" y="1549"/>
                  </a:cubicBezTo>
                  <a:cubicBezTo>
                    <a:pt x="272" y="1702"/>
                    <a:pt x="387" y="1768"/>
                    <a:pt x="509" y="1768"/>
                  </a:cubicBezTo>
                  <a:cubicBezTo>
                    <a:pt x="692" y="1768"/>
                    <a:pt x="891" y="1620"/>
                    <a:pt x="834" y="1389"/>
                  </a:cubicBezTo>
                  <a:cubicBezTo>
                    <a:pt x="735" y="989"/>
                    <a:pt x="638" y="590"/>
                    <a:pt x="542" y="189"/>
                  </a:cubicBezTo>
                  <a:cubicBezTo>
                    <a:pt x="511" y="57"/>
                    <a:pt x="416" y="0"/>
                    <a:pt x="31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8"/>
            <p:cNvSpPr/>
            <p:nvPr/>
          </p:nvSpPr>
          <p:spPr>
            <a:xfrm>
              <a:off x="4919675" y="4401150"/>
              <a:ext cx="70275" cy="745725"/>
            </a:xfrm>
            <a:custGeom>
              <a:avLst/>
              <a:gdLst/>
              <a:ahLst/>
              <a:cxnLst/>
              <a:rect l="l" t="t" r="r" b="b"/>
              <a:pathLst>
                <a:path w="2811" h="29829" extrusionOk="0">
                  <a:moveTo>
                    <a:pt x="1792" y="0"/>
                  </a:moveTo>
                  <a:cubicBezTo>
                    <a:pt x="1692" y="0"/>
                    <a:pt x="1596" y="65"/>
                    <a:pt x="1601" y="194"/>
                  </a:cubicBezTo>
                  <a:cubicBezTo>
                    <a:pt x="1813" y="5287"/>
                    <a:pt x="1856" y="10376"/>
                    <a:pt x="1854" y="15471"/>
                  </a:cubicBezTo>
                  <a:cubicBezTo>
                    <a:pt x="1851" y="17930"/>
                    <a:pt x="1821" y="20389"/>
                    <a:pt x="1789" y="22849"/>
                  </a:cubicBezTo>
                  <a:cubicBezTo>
                    <a:pt x="1760" y="24975"/>
                    <a:pt x="2049" y="27711"/>
                    <a:pt x="243" y="29232"/>
                  </a:cubicBezTo>
                  <a:cubicBezTo>
                    <a:pt x="1" y="29438"/>
                    <a:pt x="232" y="29829"/>
                    <a:pt x="492" y="29829"/>
                  </a:cubicBezTo>
                  <a:cubicBezTo>
                    <a:pt x="547" y="29829"/>
                    <a:pt x="605" y="29811"/>
                    <a:pt x="659" y="29769"/>
                  </a:cubicBezTo>
                  <a:cubicBezTo>
                    <a:pt x="2065" y="28690"/>
                    <a:pt x="2475" y="27076"/>
                    <a:pt x="2606" y="25372"/>
                  </a:cubicBezTo>
                  <a:cubicBezTo>
                    <a:pt x="2810" y="22707"/>
                    <a:pt x="2689" y="19985"/>
                    <a:pt x="2656" y="17314"/>
                  </a:cubicBezTo>
                  <a:cubicBezTo>
                    <a:pt x="2592" y="11606"/>
                    <a:pt x="2325" y="5898"/>
                    <a:pt x="2004" y="194"/>
                  </a:cubicBezTo>
                  <a:cubicBezTo>
                    <a:pt x="1997" y="66"/>
                    <a:pt x="1893" y="0"/>
                    <a:pt x="179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8"/>
            <p:cNvSpPr/>
            <p:nvPr/>
          </p:nvSpPr>
          <p:spPr>
            <a:xfrm>
              <a:off x="4931825" y="1809525"/>
              <a:ext cx="47650" cy="1149925"/>
            </a:xfrm>
            <a:custGeom>
              <a:avLst/>
              <a:gdLst/>
              <a:ahLst/>
              <a:cxnLst/>
              <a:rect l="l" t="t" r="r" b="b"/>
              <a:pathLst>
                <a:path w="1906" h="45997" extrusionOk="0">
                  <a:moveTo>
                    <a:pt x="420" y="1"/>
                  </a:moveTo>
                  <a:cubicBezTo>
                    <a:pt x="321" y="1"/>
                    <a:pt x="222" y="64"/>
                    <a:pt x="221" y="191"/>
                  </a:cubicBezTo>
                  <a:cubicBezTo>
                    <a:pt x="39" y="15331"/>
                    <a:pt x="1" y="30475"/>
                    <a:pt x="1054" y="45592"/>
                  </a:cubicBezTo>
                  <a:cubicBezTo>
                    <a:pt x="1073" y="45860"/>
                    <a:pt x="1290" y="45996"/>
                    <a:pt x="1499" y="45996"/>
                  </a:cubicBezTo>
                  <a:cubicBezTo>
                    <a:pt x="1706" y="45996"/>
                    <a:pt x="1906" y="45862"/>
                    <a:pt x="1895" y="45592"/>
                  </a:cubicBezTo>
                  <a:cubicBezTo>
                    <a:pt x="1295" y="30465"/>
                    <a:pt x="553" y="15331"/>
                    <a:pt x="617" y="191"/>
                  </a:cubicBezTo>
                  <a:cubicBezTo>
                    <a:pt x="617" y="64"/>
                    <a:pt x="519" y="1"/>
                    <a:pt x="42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8"/>
            <p:cNvSpPr/>
            <p:nvPr/>
          </p:nvSpPr>
          <p:spPr>
            <a:xfrm>
              <a:off x="4942850" y="3105950"/>
              <a:ext cx="26150" cy="435825"/>
            </a:xfrm>
            <a:custGeom>
              <a:avLst/>
              <a:gdLst/>
              <a:ahLst/>
              <a:cxnLst/>
              <a:rect l="l" t="t" r="r" b="b"/>
              <a:pathLst>
                <a:path w="1046" h="17433" extrusionOk="0">
                  <a:moveTo>
                    <a:pt x="877" y="0"/>
                  </a:moveTo>
                  <a:cubicBezTo>
                    <a:pt x="791" y="0"/>
                    <a:pt x="704" y="56"/>
                    <a:pt x="699" y="166"/>
                  </a:cubicBezTo>
                  <a:cubicBezTo>
                    <a:pt x="438" y="5794"/>
                    <a:pt x="110" y="11412"/>
                    <a:pt x="5" y="17045"/>
                  </a:cubicBezTo>
                  <a:cubicBezTo>
                    <a:pt x="1" y="17304"/>
                    <a:pt x="196" y="17433"/>
                    <a:pt x="395" y="17433"/>
                  </a:cubicBezTo>
                  <a:cubicBezTo>
                    <a:pt x="595" y="17433"/>
                    <a:pt x="799" y="17303"/>
                    <a:pt x="808" y="17045"/>
                  </a:cubicBezTo>
                  <a:cubicBezTo>
                    <a:pt x="1018" y="11419"/>
                    <a:pt x="993" y="5794"/>
                    <a:pt x="1044" y="166"/>
                  </a:cubicBezTo>
                  <a:cubicBezTo>
                    <a:pt x="1045" y="55"/>
                    <a:pt x="962" y="0"/>
                    <a:pt x="87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8"/>
            <p:cNvSpPr/>
            <p:nvPr/>
          </p:nvSpPr>
          <p:spPr>
            <a:xfrm>
              <a:off x="4912300" y="377575"/>
              <a:ext cx="49375" cy="973475"/>
            </a:xfrm>
            <a:custGeom>
              <a:avLst/>
              <a:gdLst/>
              <a:ahLst/>
              <a:cxnLst/>
              <a:rect l="l" t="t" r="r" b="b"/>
              <a:pathLst>
                <a:path w="1975" h="38939" extrusionOk="0">
                  <a:moveTo>
                    <a:pt x="304" y="1"/>
                  </a:moveTo>
                  <a:cubicBezTo>
                    <a:pt x="158" y="1"/>
                    <a:pt x="1" y="124"/>
                    <a:pt x="38" y="313"/>
                  </a:cubicBezTo>
                  <a:cubicBezTo>
                    <a:pt x="1257" y="6565"/>
                    <a:pt x="1070" y="12881"/>
                    <a:pt x="962" y="19217"/>
                  </a:cubicBezTo>
                  <a:cubicBezTo>
                    <a:pt x="850" y="25718"/>
                    <a:pt x="1024" y="32214"/>
                    <a:pt x="1091" y="38719"/>
                  </a:cubicBezTo>
                  <a:cubicBezTo>
                    <a:pt x="1092" y="38866"/>
                    <a:pt x="1204" y="38939"/>
                    <a:pt x="1317" y="38939"/>
                  </a:cubicBezTo>
                  <a:cubicBezTo>
                    <a:pt x="1430" y="38939"/>
                    <a:pt x="1545" y="38865"/>
                    <a:pt x="1549" y="38719"/>
                  </a:cubicBezTo>
                  <a:cubicBezTo>
                    <a:pt x="1712" y="32043"/>
                    <a:pt x="1974" y="25376"/>
                    <a:pt x="1953" y="18698"/>
                  </a:cubicBezTo>
                  <a:cubicBezTo>
                    <a:pt x="1934" y="12512"/>
                    <a:pt x="1775" y="6257"/>
                    <a:pt x="517" y="179"/>
                  </a:cubicBezTo>
                  <a:cubicBezTo>
                    <a:pt x="491" y="54"/>
                    <a:pt x="400" y="1"/>
                    <a:pt x="30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8"/>
            <p:cNvSpPr/>
            <p:nvPr/>
          </p:nvSpPr>
          <p:spPr>
            <a:xfrm>
              <a:off x="2570175" y="475400"/>
              <a:ext cx="2253475" cy="4504050"/>
            </a:xfrm>
            <a:custGeom>
              <a:avLst/>
              <a:gdLst/>
              <a:ahLst/>
              <a:cxnLst/>
              <a:rect l="l" t="t" r="r" b="b"/>
              <a:pathLst>
                <a:path w="90139" h="180162" extrusionOk="0">
                  <a:moveTo>
                    <a:pt x="45237" y="38009"/>
                  </a:moveTo>
                  <a:cubicBezTo>
                    <a:pt x="48848" y="38009"/>
                    <a:pt x="52445" y="38706"/>
                    <a:pt x="55977" y="40112"/>
                  </a:cubicBezTo>
                  <a:cubicBezTo>
                    <a:pt x="56070" y="40148"/>
                    <a:pt x="56157" y="40164"/>
                    <a:pt x="56239" y="40164"/>
                  </a:cubicBezTo>
                  <a:cubicBezTo>
                    <a:pt x="56284" y="40164"/>
                    <a:pt x="56328" y="40159"/>
                    <a:pt x="56370" y="40149"/>
                  </a:cubicBezTo>
                  <a:cubicBezTo>
                    <a:pt x="56825" y="40517"/>
                    <a:pt x="57233" y="40939"/>
                    <a:pt x="57570" y="41433"/>
                  </a:cubicBezTo>
                  <a:cubicBezTo>
                    <a:pt x="58076" y="42177"/>
                    <a:pt x="58382" y="43034"/>
                    <a:pt x="58923" y="43755"/>
                  </a:cubicBezTo>
                  <a:cubicBezTo>
                    <a:pt x="59955" y="45124"/>
                    <a:pt x="61224" y="45665"/>
                    <a:pt x="62842" y="46083"/>
                  </a:cubicBezTo>
                  <a:cubicBezTo>
                    <a:pt x="64634" y="46549"/>
                    <a:pt x="66059" y="47261"/>
                    <a:pt x="67085" y="48864"/>
                  </a:cubicBezTo>
                  <a:cubicBezTo>
                    <a:pt x="67947" y="50209"/>
                    <a:pt x="68363" y="51828"/>
                    <a:pt x="68392" y="53414"/>
                  </a:cubicBezTo>
                  <a:cubicBezTo>
                    <a:pt x="68422" y="55102"/>
                    <a:pt x="67744" y="56773"/>
                    <a:pt x="68419" y="58400"/>
                  </a:cubicBezTo>
                  <a:cubicBezTo>
                    <a:pt x="69084" y="59996"/>
                    <a:pt x="70031" y="61317"/>
                    <a:pt x="70436" y="63042"/>
                  </a:cubicBezTo>
                  <a:cubicBezTo>
                    <a:pt x="70819" y="64666"/>
                    <a:pt x="70905" y="66353"/>
                    <a:pt x="70710" y="68008"/>
                  </a:cubicBezTo>
                  <a:cubicBezTo>
                    <a:pt x="70440" y="70259"/>
                    <a:pt x="69710" y="72428"/>
                    <a:pt x="68565" y="74383"/>
                  </a:cubicBezTo>
                  <a:cubicBezTo>
                    <a:pt x="67796" y="75688"/>
                    <a:pt x="66652" y="78203"/>
                    <a:pt x="65229" y="78886"/>
                  </a:cubicBezTo>
                  <a:cubicBezTo>
                    <a:pt x="65021" y="78986"/>
                    <a:pt x="64965" y="79070"/>
                    <a:pt x="64901" y="79070"/>
                  </a:cubicBezTo>
                  <a:cubicBezTo>
                    <a:pt x="64853" y="79070"/>
                    <a:pt x="64800" y="79020"/>
                    <a:pt x="64670" y="78889"/>
                  </a:cubicBezTo>
                  <a:cubicBezTo>
                    <a:pt x="64329" y="78543"/>
                    <a:pt x="64425" y="77437"/>
                    <a:pt x="64453" y="76981"/>
                  </a:cubicBezTo>
                  <a:cubicBezTo>
                    <a:pt x="64498" y="76237"/>
                    <a:pt x="64661" y="75506"/>
                    <a:pt x="64844" y="74783"/>
                  </a:cubicBezTo>
                  <a:cubicBezTo>
                    <a:pt x="65254" y="73149"/>
                    <a:pt x="66173" y="70470"/>
                    <a:pt x="64851" y="69002"/>
                  </a:cubicBezTo>
                  <a:cubicBezTo>
                    <a:pt x="64187" y="68262"/>
                    <a:pt x="63384" y="68531"/>
                    <a:pt x="62513" y="68399"/>
                  </a:cubicBezTo>
                  <a:cubicBezTo>
                    <a:pt x="61002" y="68166"/>
                    <a:pt x="59979" y="66862"/>
                    <a:pt x="59505" y="65487"/>
                  </a:cubicBezTo>
                  <a:cubicBezTo>
                    <a:pt x="58611" y="62881"/>
                    <a:pt x="58813" y="59985"/>
                    <a:pt x="58171" y="57312"/>
                  </a:cubicBezTo>
                  <a:cubicBezTo>
                    <a:pt x="58071" y="56902"/>
                    <a:pt x="57704" y="56684"/>
                    <a:pt x="57326" y="56684"/>
                  </a:cubicBezTo>
                  <a:cubicBezTo>
                    <a:pt x="57175" y="56684"/>
                    <a:pt x="57023" y="56718"/>
                    <a:pt x="56885" y="56789"/>
                  </a:cubicBezTo>
                  <a:cubicBezTo>
                    <a:pt x="54293" y="58136"/>
                    <a:pt x="50632" y="58513"/>
                    <a:pt x="47600" y="58513"/>
                  </a:cubicBezTo>
                  <a:cubicBezTo>
                    <a:pt x="47248" y="58513"/>
                    <a:pt x="46905" y="58508"/>
                    <a:pt x="46573" y="58499"/>
                  </a:cubicBezTo>
                  <a:cubicBezTo>
                    <a:pt x="43883" y="58423"/>
                    <a:pt x="41349" y="57373"/>
                    <a:pt x="38726" y="57248"/>
                  </a:cubicBezTo>
                  <a:cubicBezTo>
                    <a:pt x="38660" y="57245"/>
                    <a:pt x="38595" y="57243"/>
                    <a:pt x="38531" y="57243"/>
                  </a:cubicBezTo>
                  <a:cubicBezTo>
                    <a:pt x="37960" y="57243"/>
                    <a:pt x="37415" y="57350"/>
                    <a:pt x="36853" y="57350"/>
                  </a:cubicBezTo>
                  <a:cubicBezTo>
                    <a:pt x="36636" y="57350"/>
                    <a:pt x="36418" y="57335"/>
                    <a:pt x="36194" y="57291"/>
                  </a:cubicBezTo>
                  <a:cubicBezTo>
                    <a:pt x="35421" y="57137"/>
                    <a:pt x="34897" y="56779"/>
                    <a:pt x="34449" y="56779"/>
                  </a:cubicBezTo>
                  <a:cubicBezTo>
                    <a:pt x="34118" y="56779"/>
                    <a:pt x="33829" y="56975"/>
                    <a:pt x="33511" y="57593"/>
                  </a:cubicBezTo>
                  <a:cubicBezTo>
                    <a:pt x="32385" y="59780"/>
                    <a:pt x="33060" y="63098"/>
                    <a:pt x="32241" y="65487"/>
                  </a:cubicBezTo>
                  <a:cubicBezTo>
                    <a:pt x="31769" y="66862"/>
                    <a:pt x="30742" y="68166"/>
                    <a:pt x="29234" y="68399"/>
                  </a:cubicBezTo>
                  <a:cubicBezTo>
                    <a:pt x="28361" y="68531"/>
                    <a:pt x="27560" y="68262"/>
                    <a:pt x="26896" y="69002"/>
                  </a:cubicBezTo>
                  <a:cubicBezTo>
                    <a:pt x="25573" y="70470"/>
                    <a:pt x="26492" y="73149"/>
                    <a:pt x="26901" y="74783"/>
                  </a:cubicBezTo>
                  <a:cubicBezTo>
                    <a:pt x="27083" y="75506"/>
                    <a:pt x="27250" y="76237"/>
                    <a:pt x="27292" y="76981"/>
                  </a:cubicBezTo>
                  <a:cubicBezTo>
                    <a:pt x="27358" y="78067"/>
                    <a:pt x="27152" y="78483"/>
                    <a:pt x="26799" y="78483"/>
                  </a:cubicBezTo>
                  <a:cubicBezTo>
                    <a:pt x="25790" y="78483"/>
                    <a:pt x="23576" y="75076"/>
                    <a:pt x="23082" y="74207"/>
                  </a:cubicBezTo>
                  <a:cubicBezTo>
                    <a:pt x="21996" y="72304"/>
                    <a:pt x="21291" y="70183"/>
                    <a:pt x="21034" y="68008"/>
                  </a:cubicBezTo>
                  <a:cubicBezTo>
                    <a:pt x="20839" y="66352"/>
                    <a:pt x="20925" y="64665"/>
                    <a:pt x="21308" y="63041"/>
                  </a:cubicBezTo>
                  <a:cubicBezTo>
                    <a:pt x="21715" y="61317"/>
                    <a:pt x="22661" y="59996"/>
                    <a:pt x="23325" y="58400"/>
                  </a:cubicBezTo>
                  <a:cubicBezTo>
                    <a:pt x="24000" y="56773"/>
                    <a:pt x="23323" y="55102"/>
                    <a:pt x="23351" y="53414"/>
                  </a:cubicBezTo>
                  <a:cubicBezTo>
                    <a:pt x="23381" y="51828"/>
                    <a:pt x="23797" y="50208"/>
                    <a:pt x="24660" y="48863"/>
                  </a:cubicBezTo>
                  <a:cubicBezTo>
                    <a:pt x="25685" y="47261"/>
                    <a:pt x="27111" y="46549"/>
                    <a:pt x="28902" y="46082"/>
                  </a:cubicBezTo>
                  <a:cubicBezTo>
                    <a:pt x="30521" y="45664"/>
                    <a:pt x="31792" y="45123"/>
                    <a:pt x="32822" y="43755"/>
                  </a:cubicBezTo>
                  <a:cubicBezTo>
                    <a:pt x="33365" y="43034"/>
                    <a:pt x="33667" y="42177"/>
                    <a:pt x="34177" y="41432"/>
                  </a:cubicBezTo>
                  <a:cubicBezTo>
                    <a:pt x="34755" y="40583"/>
                    <a:pt x="35532" y="39941"/>
                    <a:pt x="36430" y="39444"/>
                  </a:cubicBezTo>
                  <a:cubicBezTo>
                    <a:pt x="36534" y="39386"/>
                    <a:pt x="36643" y="39338"/>
                    <a:pt x="36750" y="39284"/>
                  </a:cubicBezTo>
                  <a:cubicBezTo>
                    <a:pt x="39573" y="38436"/>
                    <a:pt x="42410" y="38009"/>
                    <a:pt x="45237" y="38009"/>
                  </a:cubicBezTo>
                  <a:close/>
                  <a:moveTo>
                    <a:pt x="56457" y="58474"/>
                  </a:moveTo>
                  <a:cubicBezTo>
                    <a:pt x="56807" y="59859"/>
                    <a:pt x="56913" y="61364"/>
                    <a:pt x="57175" y="62783"/>
                  </a:cubicBezTo>
                  <a:cubicBezTo>
                    <a:pt x="57436" y="64198"/>
                    <a:pt x="57754" y="65654"/>
                    <a:pt x="58532" y="66888"/>
                  </a:cubicBezTo>
                  <a:cubicBezTo>
                    <a:pt x="59149" y="67871"/>
                    <a:pt x="60039" y="68718"/>
                    <a:pt x="61130" y="69152"/>
                  </a:cubicBezTo>
                  <a:cubicBezTo>
                    <a:pt x="61607" y="69341"/>
                    <a:pt x="62114" y="69443"/>
                    <a:pt x="62627" y="69449"/>
                  </a:cubicBezTo>
                  <a:cubicBezTo>
                    <a:pt x="63201" y="69457"/>
                    <a:pt x="63919" y="69693"/>
                    <a:pt x="64170" y="70334"/>
                  </a:cubicBezTo>
                  <a:cubicBezTo>
                    <a:pt x="64285" y="70629"/>
                    <a:pt x="64041" y="71241"/>
                    <a:pt x="63964" y="71547"/>
                  </a:cubicBezTo>
                  <a:cubicBezTo>
                    <a:pt x="63292" y="74105"/>
                    <a:pt x="61800" y="77338"/>
                    <a:pt x="63500" y="79844"/>
                  </a:cubicBezTo>
                  <a:cubicBezTo>
                    <a:pt x="63844" y="80348"/>
                    <a:pt x="64230" y="80553"/>
                    <a:pt x="64631" y="80553"/>
                  </a:cubicBezTo>
                  <a:cubicBezTo>
                    <a:pt x="65675" y="80553"/>
                    <a:pt x="66823" y="79168"/>
                    <a:pt x="67598" y="78046"/>
                  </a:cubicBezTo>
                  <a:cubicBezTo>
                    <a:pt x="68321" y="77715"/>
                    <a:pt x="69048" y="77382"/>
                    <a:pt x="69817" y="77382"/>
                  </a:cubicBezTo>
                  <a:cubicBezTo>
                    <a:pt x="70039" y="77382"/>
                    <a:pt x="70263" y="77409"/>
                    <a:pt x="70492" y="77472"/>
                  </a:cubicBezTo>
                  <a:cubicBezTo>
                    <a:pt x="71301" y="77692"/>
                    <a:pt x="71863" y="78258"/>
                    <a:pt x="72319" y="78949"/>
                  </a:cubicBezTo>
                  <a:cubicBezTo>
                    <a:pt x="73040" y="80039"/>
                    <a:pt x="73332" y="81523"/>
                    <a:pt x="72971" y="82787"/>
                  </a:cubicBezTo>
                  <a:cubicBezTo>
                    <a:pt x="72343" y="84984"/>
                    <a:pt x="70599" y="85464"/>
                    <a:pt x="68721" y="85464"/>
                  </a:cubicBezTo>
                  <a:cubicBezTo>
                    <a:pt x="68156" y="85464"/>
                    <a:pt x="67579" y="85420"/>
                    <a:pt x="67017" y="85367"/>
                  </a:cubicBezTo>
                  <a:cubicBezTo>
                    <a:pt x="66895" y="85248"/>
                    <a:pt x="66728" y="85174"/>
                    <a:pt x="66569" y="85174"/>
                  </a:cubicBezTo>
                  <a:cubicBezTo>
                    <a:pt x="66399" y="85174"/>
                    <a:pt x="66237" y="85258"/>
                    <a:pt x="66149" y="85461"/>
                  </a:cubicBezTo>
                  <a:cubicBezTo>
                    <a:pt x="66127" y="85512"/>
                    <a:pt x="66104" y="85560"/>
                    <a:pt x="66082" y="85611"/>
                  </a:cubicBezTo>
                  <a:cubicBezTo>
                    <a:pt x="65959" y="85753"/>
                    <a:pt x="65878" y="85938"/>
                    <a:pt x="65846" y="86131"/>
                  </a:cubicBezTo>
                  <a:cubicBezTo>
                    <a:pt x="62851" y="92471"/>
                    <a:pt x="56736" y="97401"/>
                    <a:pt x="49798" y="98467"/>
                  </a:cubicBezTo>
                  <a:cubicBezTo>
                    <a:pt x="49123" y="98483"/>
                    <a:pt x="48446" y="98492"/>
                    <a:pt x="47767" y="98492"/>
                  </a:cubicBezTo>
                  <a:cubicBezTo>
                    <a:pt x="44990" y="98492"/>
                    <a:pt x="42185" y="98341"/>
                    <a:pt x="39445" y="97906"/>
                  </a:cubicBezTo>
                  <a:cubicBezTo>
                    <a:pt x="33559" y="96173"/>
                    <a:pt x="28526" y="91696"/>
                    <a:pt x="25895" y="86131"/>
                  </a:cubicBezTo>
                  <a:cubicBezTo>
                    <a:pt x="25867" y="85938"/>
                    <a:pt x="25787" y="85758"/>
                    <a:pt x="25660" y="85611"/>
                  </a:cubicBezTo>
                  <a:cubicBezTo>
                    <a:pt x="25638" y="85560"/>
                    <a:pt x="25615" y="85512"/>
                    <a:pt x="25592" y="85461"/>
                  </a:cubicBezTo>
                  <a:cubicBezTo>
                    <a:pt x="25506" y="85257"/>
                    <a:pt x="25345" y="85173"/>
                    <a:pt x="25174" y="85173"/>
                  </a:cubicBezTo>
                  <a:cubicBezTo>
                    <a:pt x="25014" y="85173"/>
                    <a:pt x="24846" y="85247"/>
                    <a:pt x="24725" y="85367"/>
                  </a:cubicBezTo>
                  <a:cubicBezTo>
                    <a:pt x="24162" y="85420"/>
                    <a:pt x="23586" y="85464"/>
                    <a:pt x="23021" y="85464"/>
                  </a:cubicBezTo>
                  <a:cubicBezTo>
                    <a:pt x="21144" y="85464"/>
                    <a:pt x="19403" y="84984"/>
                    <a:pt x="18775" y="82787"/>
                  </a:cubicBezTo>
                  <a:cubicBezTo>
                    <a:pt x="18414" y="81523"/>
                    <a:pt x="18706" y="80039"/>
                    <a:pt x="19424" y="78949"/>
                  </a:cubicBezTo>
                  <a:cubicBezTo>
                    <a:pt x="19879" y="78258"/>
                    <a:pt x="20442" y="77692"/>
                    <a:pt x="21253" y="77472"/>
                  </a:cubicBezTo>
                  <a:cubicBezTo>
                    <a:pt x="21482" y="77409"/>
                    <a:pt x="21706" y="77382"/>
                    <a:pt x="21927" y="77382"/>
                  </a:cubicBezTo>
                  <a:cubicBezTo>
                    <a:pt x="22696" y="77382"/>
                    <a:pt x="23422" y="77715"/>
                    <a:pt x="24146" y="78048"/>
                  </a:cubicBezTo>
                  <a:cubicBezTo>
                    <a:pt x="24920" y="79168"/>
                    <a:pt x="26069" y="80553"/>
                    <a:pt x="27112" y="80553"/>
                  </a:cubicBezTo>
                  <a:cubicBezTo>
                    <a:pt x="27514" y="80553"/>
                    <a:pt x="27899" y="80348"/>
                    <a:pt x="28242" y="79844"/>
                  </a:cubicBezTo>
                  <a:cubicBezTo>
                    <a:pt x="29943" y="77338"/>
                    <a:pt x="28451" y="74105"/>
                    <a:pt x="27782" y="71547"/>
                  </a:cubicBezTo>
                  <a:cubicBezTo>
                    <a:pt x="27701" y="71241"/>
                    <a:pt x="27457" y="70629"/>
                    <a:pt x="27574" y="70334"/>
                  </a:cubicBezTo>
                  <a:cubicBezTo>
                    <a:pt x="27827" y="69694"/>
                    <a:pt x="28543" y="69457"/>
                    <a:pt x="29116" y="69449"/>
                  </a:cubicBezTo>
                  <a:cubicBezTo>
                    <a:pt x="29628" y="69443"/>
                    <a:pt x="30136" y="69341"/>
                    <a:pt x="30613" y="69152"/>
                  </a:cubicBezTo>
                  <a:cubicBezTo>
                    <a:pt x="31705" y="68718"/>
                    <a:pt x="32592" y="67871"/>
                    <a:pt x="33211" y="66888"/>
                  </a:cubicBezTo>
                  <a:cubicBezTo>
                    <a:pt x="33988" y="65652"/>
                    <a:pt x="34307" y="64198"/>
                    <a:pt x="34569" y="62783"/>
                  </a:cubicBezTo>
                  <a:cubicBezTo>
                    <a:pt x="34881" y="61091"/>
                    <a:pt x="34627" y="58679"/>
                    <a:pt x="36452" y="58679"/>
                  </a:cubicBezTo>
                  <a:cubicBezTo>
                    <a:pt x="36631" y="58679"/>
                    <a:pt x="36829" y="58702"/>
                    <a:pt x="37050" y="58751"/>
                  </a:cubicBezTo>
                  <a:cubicBezTo>
                    <a:pt x="39201" y="59235"/>
                    <a:pt x="41140" y="60180"/>
                    <a:pt x="43383" y="60458"/>
                  </a:cubicBezTo>
                  <a:cubicBezTo>
                    <a:pt x="44369" y="60581"/>
                    <a:pt x="45362" y="60643"/>
                    <a:pt x="46354" y="60643"/>
                  </a:cubicBezTo>
                  <a:cubicBezTo>
                    <a:pt x="47548" y="60643"/>
                    <a:pt x="48743" y="60554"/>
                    <a:pt x="49927" y="60375"/>
                  </a:cubicBezTo>
                  <a:cubicBezTo>
                    <a:pt x="52220" y="60030"/>
                    <a:pt x="54264" y="58946"/>
                    <a:pt x="56457" y="58474"/>
                  </a:cubicBezTo>
                  <a:close/>
                  <a:moveTo>
                    <a:pt x="35782" y="98803"/>
                  </a:moveTo>
                  <a:lnTo>
                    <a:pt x="35782" y="98803"/>
                  </a:lnTo>
                  <a:cubicBezTo>
                    <a:pt x="38107" y="99660"/>
                    <a:pt x="40602" y="100064"/>
                    <a:pt x="43087" y="100064"/>
                  </a:cubicBezTo>
                  <a:cubicBezTo>
                    <a:pt x="43243" y="100064"/>
                    <a:pt x="43398" y="100062"/>
                    <a:pt x="43553" y="100059"/>
                  </a:cubicBezTo>
                  <a:cubicBezTo>
                    <a:pt x="43633" y="100057"/>
                    <a:pt x="43712" y="100057"/>
                    <a:pt x="43792" y="100057"/>
                  </a:cubicBezTo>
                  <a:cubicBezTo>
                    <a:pt x="45335" y="100057"/>
                    <a:pt x="46888" y="100348"/>
                    <a:pt x="48450" y="100348"/>
                  </a:cubicBezTo>
                  <a:cubicBezTo>
                    <a:pt x="48614" y="100348"/>
                    <a:pt x="48779" y="100345"/>
                    <a:pt x="48943" y="100338"/>
                  </a:cubicBezTo>
                  <a:cubicBezTo>
                    <a:pt x="51133" y="100244"/>
                    <a:pt x="53910" y="99562"/>
                    <a:pt x="55962" y="98803"/>
                  </a:cubicBezTo>
                  <a:lnTo>
                    <a:pt x="55962" y="98803"/>
                  </a:lnTo>
                  <a:cubicBezTo>
                    <a:pt x="54136" y="101530"/>
                    <a:pt x="51216" y="103593"/>
                    <a:pt x="48169" y="104689"/>
                  </a:cubicBezTo>
                  <a:cubicBezTo>
                    <a:pt x="47365" y="104826"/>
                    <a:pt x="46549" y="104898"/>
                    <a:pt x="45734" y="104898"/>
                  </a:cubicBezTo>
                  <a:cubicBezTo>
                    <a:pt x="45070" y="104898"/>
                    <a:pt x="44408" y="104850"/>
                    <a:pt x="43754" y="104750"/>
                  </a:cubicBezTo>
                  <a:cubicBezTo>
                    <a:pt x="40642" y="103674"/>
                    <a:pt x="37647" y="101581"/>
                    <a:pt x="35782" y="98803"/>
                  </a:cubicBezTo>
                  <a:close/>
                  <a:moveTo>
                    <a:pt x="35034" y="100279"/>
                  </a:moveTo>
                  <a:cubicBezTo>
                    <a:pt x="37014" y="103306"/>
                    <a:pt x="39799" y="105543"/>
                    <a:pt x="43494" y="106488"/>
                  </a:cubicBezTo>
                  <a:cubicBezTo>
                    <a:pt x="42494" y="107209"/>
                    <a:pt x="41575" y="108193"/>
                    <a:pt x="40900" y="108827"/>
                  </a:cubicBezTo>
                  <a:cubicBezTo>
                    <a:pt x="39386" y="110250"/>
                    <a:pt x="38018" y="111816"/>
                    <a:pt x="36759" y="113470"/>
                  </a:cubicBezTo>
                  <a:cubicBezTo>
                    <a:pt x="35910" y="109101"/>
                    <a:pt x="35326" y="104689"/>
                    <a:pt x="35034" y="100279"/>
                  </a:cubicBezTo>
                  <a:close/>
                  <a:moveTo>
                    <a:pt x="56710" y="100279"/>
                  </a:moveTo>
                  <a:cubicBezTo>
                    <a:pt x="56391" y="105115"/>
                    <a:pt x="55719" y="109950"/>
                    <a:pt x="54733" y="114731"/>
                  </a:cubicBezTo>
                  <a:cubicBezTo>
                    <a:pt x="53506" y="112947"/>
                    <a:pt x="52044" y="111260"/>
                    <a:pt x="50646" y="109641"/>
                  </a:cubicBezTo>
                  <a:cubicBezTo>
                    <a:pt x="49962" y="108852"/>
                    <a:pt x="49129" y="107662"/>
                    <a:pt x="48170" y="106775"/>
                  </a:cubicBezTo>
                  <a:lnTo>
                    <a:pt x="48170" y="106775"/>
                  </a:lnTo>
                  <a:cubicBezTo>
                    <a:pt x="48334" y="106927"/>
                    <a:pt x="48551" y="106996"/>
                    <a:pt x="48809" y="106996"/>
                  </a:cubicBezTo>
                  <a:cubicBezTo>
                    <a:pt x="51102" y="106996"/>
                    <a:pt x="56625" y="101559"/>
                    <a:pt x="56710" y="100279"/>
                  </a:cubicBezTo>
                  <a:close/>
                  <a:moveTo>
                    <a:pt x="45905" y="107418"/>
                  </a:moveTo>
                  <a:cubicBezTo>
                    <a:pt x="46047" y="107418"/>
                    <a:pt x="46187" y="107441"/>
                    <a:pt x="46322" y="107493"/>
                  </a:cubicBezTo>
                  <a:cubicBezTo>
                    <a:pt x="47154" y="107812"/>
                    <a:pt x="47951" y="108993"/>
                    <a:pt x="48535" y="109634"/>
                  </a:cubicBezTo>
                  <a:cubicBezTo>
                    <a:pt x="49140" y="110297"/>
                    <a:pt x="49732" y="110971"/>
                    <a:pt x="50314" y="111653"/>
                  </a:cubicBezTo>
                  <a:cubicBezTo>
                    <a:pt x="49847" y="112853"/>
                    <a:pt x="49398" y="114059"/>
                    <a:pt x="48934" y="115261"/>
                  </a:cubicBezTo>
                  <a:cubicBezTo>
                    <a:pt x="48591" y="116148"/>
                    <a:pt x="48517" y="116424"/>
                    <a:pt x="47573" y="116634"/>
                  </a:cubicBezTo>
                  <a:cubicBezTo>
                    <a:pt x="46992" y="116764"/>
                    <a:pt x="46312" y="116710"/>
                    <a:pt x="45714" y="116751"/>
                  </a:cubicBezTo>
                  <a:cubicBezTo>
                    <a:pt x="45591" y="116759"/>
                    <a:pt x="45484" y="116764"/>
                    <a:pt x="45390" y="116764"/>
                  </a:cubicBezTo>
                  <a:cubicBezTo>
                    <a:pt x="44797" y="116764"/>
                    <a:pt x="44702" y="116575"/>
                    <a:pt x="44313" y="115906"/>
                  </a:cubicBezTo>
                  <a:cubicBezTo>
                    <a:pt x="43976" y="115331"/>
                    <a:pt x="43694" y="114706"/>
                    <a:pt x="43405" y="114107"/>
                  </a:cubicBezTo>
                  <a:cubicBezTo>
                    <a:pt x="42792" y="112846"/>
                    <a:pt x="42222" y="111557"/>
                    <a:pt x="41681" y="110263"/>
                  </a:cubicBezTo>
                  <a:cubicBezTo>
                    <a:pt x="42155" y="109853"/>
                    <a:pt x="42636" y="109451"/>
                    <a:pt x="43133" y="109066"/>
                  </a:cubicBezTo>
                  <a:cubicBezTo>
                    <a:pt x="43790" y="108548"/>
                    <a:pt x="44912" y="107418"/>
                    <a:pt x="45905" y="107418"/>
                  </a:cubicBezTo>
                  <a:close/>
                  <a:moveTo>
                    <a:pt x="51575" y="113209"/>
                  </a:moveTo>
                  <a:cubicBezTo>
                    <a:pt x="52453" y="114347"/>
                    <a:pt x="53290" y="115513"/>
                    <a:pt x="54195" y="116627"/>
                  </a:cubicBezTo>
                  <a:cubicBezTo>
                    <a:pt x="54228" y="116666"/>
                    <a:pt x="54263" y="116701"/>
                    <a:pt x="54302" y="116735"/>
                  </a:cubicBezTo>
                  <a:cubicBezTo>
                    <a:pt x="53496" y="120330"/>
                    <a:pt x="52513" y="123893"/>
                    <a:pt x="51377" y="127399"/>
                  </a:cubicBezTo>
                  <a:cubicBezTo>
                    <a:pt x="50790" y="124182"/>
                    <a:pt x="50078" y="120975"/>
                    <a:pt x="49540" y="117750"/>
                  </a:cubicBezTo>
                  <a:cubicBezTo>
                    <a:pt x="49680" y="117632"/>
                    <a:pt x="49805" y="117495"/>
                    <a:pt x="49908" y="117342"/>
                  </a:cubicBezTo>
                  <a:cubicBezTo>
                    <a:pt x="50689" y="116201"/>
                    <a:pt x="51166" y="114648"/>
                    <a:pt x="51575" y="113209"/>
                  </a:cubicBezTo>
                  <a:close/>
                  <a:moveTo>
                    <a:pt x="40889" y="110951"/>
                  </a:moveTo>
                  <a:cubicBezTo>
                    <a:pt x="41350" y="112588"/>
                    <a:pt x="41910" y="114185"/>
                    <a:pt x="42593" y="115746"/>
                  </a:cubicBezTo>
                  <a:cubicBezTo>
                    <a:pt x="42869" y="116376"/>
                    <a:pt x="43187" y="117426"/>
                    <a:pt x="43702" y="117959"/>
                  </a:cubicBezTo>
                  <a:cubicBezTo>
                    <a:pt x="43177" y="120646"/>
                    <a:pt x="42759" y="123349"/>
                    <a:pt x="42312" y="126047"/>
                  </a:cubicBezTo>
                  <a:cubicBezTo>
                    <a:pt x="42050" y="127626"/>
                    <a:pt x="41758" y="129207"/>
                    <a:pt x="41519" y="130792"/>
                  </a:cubicBezTo>
                  <a:cubicBezTo>
                    <a:pt x="39681" y="125623"/>
                    <a:pt x="38171" y="120316"/>
                    <a:pt x="37054" y="114942"/>
                  </a:cubicBezTo>
                  <a:cubicBezTo>
                    <a:pt x="38242" y="113526"/>
                    <a:pt x="39515" y="112189"/>
                    <a:pt x="40889" y="110951"/>
                  </a:cubicBezTo>
                  <a:close/>
                  <a:moveTo>
                    <a:pt x="34156" y="98777"/>
                  </a:moveTo>
                  <a:cubicBezTo>
                    <a:pt x="34192" y="98846"/>
                    <a:pt x="34228" y="98919"/>
                    <a:pt x="34265" y="98988"/>
                  </a:cubicBezTo>
                  <a:cubicBezTo>
                    <a:pt x="34619" y="111187"/>
                    <a:pt x="36778" y="123054"/>
                    <a:pt x="41115" y="134318"/>
                  </a:cubicBezTo>
                  <a:cubicBezTo>
                    <a:pt x="41113" y="134339"/>
                    <a:pt x="41112" y="134361"/>
                    <a:pt x="41113" y="134382"/>
                  </a:cubicBezTo>
                  <a:cubicBezTo>
                    <a:pt x="41113" y="134605"/>
                    <a:pt x="41200" y="134770"/>
                    <a:pt x="41329" y="134884"/>
                  </a:cubicBezTo>
                  <a:cubicBezTo>
                    <a:pt x="41354" y="134942"/>
                    <a:pt x="41375" y="135001"/>
                    <a:pt x="41397" y="135060"/>
                  </a:cubicBezTo>
                  <a:lnTo>
                    <a:pt x="41396" y="135060"/>
                  </a:lnTo>
                  <a:cubicBezTo>
                    <a:pt x="41251" y="134872"/>
                    <a:pt x="41106" y="134684"/>
                    <a:pt x="40966" y="134501"/>
                  </a:cubicBezTo>
                  <a:cubicBezTo>
                    <a:pt x="39127" y="132121"/>
                    <a:pt x="37028" y="129987"/>
                    <a:pt x="34755" y="128021"/>
                  </a:cubicBezTo>
                  <a:cubicBezTo>
                    <a:pt x="32599" y="126159"/>
                    <a:pt x="30140" y="124624"/>
                    <a:pt x="28024" y="122729"/>
                  </a:cubicBezTo>
                  <a:cubicBezTo>
                    <a:pt x="26998" y="121813"/>
                    <a:pt x="27574" y="121158"/>
                    <a:pt x="28341" y="120343"/>
                  </a:cubicBezTo>
                  <a:cubicBezTo>
                    <a:pt x="28924" y="119722"/>
                    <a:pt x="29508" y="119100"/>
                    <a:pt x="30081" y="118466"/>
                  </a:cubicBezTo>
                  <a:cubicBezTo>
                    <a:pt x="31209" y="117220"/>
                    <a:pt x="32441" y="116006"/>
                    <a:pt x="33362" y="114592"/>
                  </a:cubicBezTo>
                  <a:cubicBezTo>
                    <a:pt x="33717" y="114051"/>
                    <a:pt x="33235" y="113493"/>
                    <a:pt x="32695" y="113432"/>
                  </a:cubicBezTo>
                  <a:cubicBezTo>
                    <a:pt x="30700" y="113191"/>
                    <a:pt x="28670" y="112620"/>
                    <a:pt x="26735" y="112082"/>
                  </a:cubicBezTo>
                  <a:cubicBezTo>
                    <a:pt x="26506" y="112014"/>
                    <a:pt x="25463" y="111862"/>
                    <a:pt x="25398" y="111803"/>
                  </a:cubicBezTo>
                  <a:cubicBezTo>
                    <a:pt x="25320" y="111856"/>
                    <a:pt x="25271" y="111882"/>
                    <a:pt x="25250" y="111882"/>
                  </a:cubicBezTo>
                  <a:cubicBezTo>
                    <a:pt x="25203" y="111882"/>
                    <a:pt x="25317" y="111736"/>
                    <a:pt x="25591" y="111446"/>
                  </a:cubicBezTo>
                  <a:cubicBezTo>
                    <a:pt x="25697" y="111304"/>
                    <a:pt x="25801" y="111163"/>
                    <a:pt x="25905" y="111019"/>
                  </a:cubicBezTo>
                  <a:cubicBezTo>
                    <a:pt x="26524" y="110156"/>
                    <a:pt x="27116" y="109277"/>
                    <a:pt x="27699" y="108393"/>
                  </a:cubicBezTo>
                  <a:cubicBezTo>
                    <a:pt x="29627" y="105473"/>
                    <a:pt x="31629" y="102561"/>
                    <a:pt x="33357" y="99510"/>
                  </a:cubicBezTo>
                  <a:cubicBezTo>
                    <a:pt x="33623" y="99267"/>
                    <a:pt x="33890" y="99023"/>
                    <a:pt x="34156" y="98777"/>
                  </a:cubicBezTo>
                  <a:close/>
                  <a:moveTo>
                    <a:pt x="57592" y="98777"/>
                  </a:moveTo>
                  <a:cubicBezTo>
                    <a:pt x="57854" y="99023"/>
                    <a:pt x="58121" y="99267"/>
                    <a:pt x="58390" y="99510"/>
                  </a:cubicBezTo>
                  <a:cubicBezTo>
                    <a:pt x="60118" y="102562"/>
                    <a:pt x="62122" y="105473"/>
                    <a:pt x="64045" y="108393"/>
                  </a:cubicBezTo>
                  <a:cubicBezTo>
                    <a:pt x="64629" y="109278"/>
                    <a:pt x="65220" y="110155"/>
                    <a:pt x="65839" y="111019"/>
                  </a:cubicBezTo>
                  <a:cubicBezTo>
                    <a:pt x="65943" y="111163"/>
                    <a:pt x="66048" y="111305"/>
                    <a:pt x="66156" y="111447"/>
                  </a:cubicBezTo>
                  <a:cubicBezTo>
                    <a:pt x="66430" y="111736"/>
                    <a:pt x="66543" y="111882"/>
                    <a:pt x="66495" y="111882"/>
                  </a:cubicBezTo>
                  <a:cubicBezTo>
                    <a:pt x="66475" y="111882"/>
                    <a:pt x="66425" y="111856"/>
                    <a:pt x="66346" y="111803"/>
                  </a:cubicBezTo>
                  <a:cubicBezTo>
                    <a:pt x="66281" y="111862"/>
                    <a:pt x="65242" y="112016"/>
                    <a:pt x="65009" y="112082"/>
                  </a:cubicBezTo>
                  <a:cubicBezTo>
                    <a:pt x="63074" y="112620"/>
                    <a:pt x="61047" y="113191"/>
                    <a:pt x="59049" y="113432"/>
                  </a:cubicBezTo>
                  <a:cubicBezTo>
                    <a:pt x="58511" y="113493"/>
                    <a:pt x="58028" y="114051"/>
                    <a:pt x="58382" y="114592"/>
                  </a:cubicBezTo>
                  <a:cubicBezTo>
                    <a:pt x="59303" y="116006"/>
                    <a:pt x="60536" y="117220"/>
                    <a:pt x="61663" y="118466"/>
                  </a:cubicBezTo>
                  <a:cubicBezTo>
                    <a:pt x="62236" y="119100"/>
                    <a:pt x="62820" y="119722"/>
                    <a:pt x="63406" y="120343"/>
                  </a:cubicBezTo>
                  <a:cubicBezTo>
                    <a:pt x="64173" y="121158"/>
                    <a:pt x="64746" y="121813"/>
                    <a:pt x="63723" y="122730"/>
                  </a:cubicBezTo>
                  <a:cubicBezTo>
                    <a:pt x="61607" y="124624"/>
                    <a:pt x="59146" y="126159"/>
                    <a:pt x="56992" y="128021"/>
                  </a:cubicBezTo>
                  <a:cubicBezTo>
                    <a:pt x="54718" y="129987"/>
                    <a:pt x="52620" y="132123"/>
                    <a:pt x="50783" y="134501"/>
                  </a:cubicBezTo>
                  <a:cubicBezTo>
                    <a:pt x="50638" y="134686"/>
                    <a:pt x="50493" y="134872"/>
                    <a:pt x="50349" y="135060"/>
                  </a:cubicBezTo>
                  <a:cubicBezTo>
                    <a:pt x="52638" y="129252"/>
                    <a:pt x="54442" y="122906"/>
                    <a:pt x="55596" y="116768"/>
                  </a:cubicBezTo>
                  <a:cubicBezTo>
                    <a:pt x="56152" y="113793"/>
                    <a:pt x="56588" y="110801"/>
                    <a:pt x="56900" y="107794"/>
                  </a:cubicBezTo>
                  <a:cubicBezTo>
                    <a:pt x="57062" y="106230"/>
                    <a:pt x="57192" y="104663"/>
                    <a:pt x="57291" y="103092"/>
                  </a:cubicBezTo>
                  <a:cubicBezTo>
                    <a:pt x="57356" y="102088"/>
                    <a:pt x="57016" y="99843"/>
                    <a:pt x="57479" y="98988"/>
                  </a:cubicBezTo>
                  <a:cubicBezTo>
                    <a:pt x="57517" y="98919"/>
                    <a:pt x="57555" y="98846"/>
                    <a:pt x="57592" y="98777"/>
                  </a:cubicBezTo>
                  <a:close/>
                  <a:moveTo>
                    <a:pt x="48471" y="118248"/>
                  </a:moveTo>
                  <a:cubicBezTo>
                    <a:pt x="48874" y="122307"/>
                    <a:pt x="49313" y="126501"/>
                    <a:pt x="50346" y="130452"/>
                  </a:cubicBezTo>
                  <a:lnTo>
                    <a:pt x="50345" y="130452"/>
                  </a:lnTo>
                  <a:cubicBezTo>
                    <a:pt x="49022" y="134209"/>
                    <a:pt x="47528" y="137891"/>
                    <a:pt x="45881" y="141476"/>
                  </a:cubicBezTo>
                  <a:cubicBezTo>
                    <a:pt x="45868" y="141442"/>
                    <a:pt x="45848" y="141409"/>
                    <a:pt x="45825" y="141382"/>
                  </a:cubicBezTo>
                  <a:cubicBezTo>
                    <a:pt x="44705" y="138939"/>
                    <a:pt x="43658" y="136455"/>
                    <a:pt x="42683" y="133933"/>
                  </a:cubicBezTo>
                  <a:cubicBezTo>
                    <a:pt x="43077" y="128732"/>
                    <a:pt x="44086" y="123574"/>
                    <a:pt x="44632" y="118385"/>
                  </a:cubicBezTo>
                  <a:cubicBezTo>
                    <a:pt x="44750" y="118398"/>
                    <a:pt x="44870" y="118403"/>
                    <a:pt x="44991" y="118403"/>
                  </a:cubicBezTo>
                  <a:cubicBezTo>
                    <a:pt x="45236" y="118403"/>
                    <a:pt x="45482" y="118383"/>
                    <a:pt x="45715" y="118374"/>
                  </a:cubicBezTo>
                  <a:cubicBezTo>
                    <a:pt x="45838" y="118370"/>
                    <a:pt x="45966" y="118369"/>
                    <a:pt x="46096" y="118369"/>
                  </a:cubicBezTo>
                  <a:cubicBezTo>
                    <a:pt x="46378" y="118369"/>
                    <a:pt x="46675" y="118376"/>
                    <a:pt x="46975" y="118376"/>
                  </a:cubicBezTo>
                  <a:cubicBezTo>
                    <a:pt x="47481" y="118376"/>
                    <a:pt x="47998" y="118356"/>
                    <a:pt x="48471" y="118248"/>
                  </a:cubicBezTo>
                  <a:close/>
                  <a:moveTo>
                    <a:pt x="14404" y="1483"/>
                  </a:moveTo>
                  <a:cubicBezTo>
                    <a:pt x="15232" y="1483"/>
                    <a:pt x="16059" y="1511"/>
                    <a:pt x="16884" y="1540"/>
                  </a:cubicBezTo>
                  <a:cubicBezTo>
                    <a:pt x="17486" y="1563"/>
                    <a:pt x="18087" y="1591"/>
                    <a:pt x="18686" y="1634"/>
                  </a:cubicBezTo>
                  <a:cubicBezTo>
                    <a:pt x="18957" y="1653"/>
                    <a:pt x="19490" y="1626"/>
                    <a:pt x="19716" y="1718"/>
                  </a:cubicBezTo>
                  <a:cubicBezTo>
                    <a:pt x="20005" y="1931"/>
                    <a:pt x="20297" y="2146"/>
                    <a:pt x="20586" y="2360"/>
                  </a:cubicBezTo>
                  <a:cubicBezTo>
                    <a:pt x="20572" y="2489"/>
                    <a:pt x="20561" y="2618"/>
                    <a:pt x="20548" y="2746"/>
                  </a:cubicBezTo>
                  <a:cubicBezTo>
                    <a:pt x="20891" y="4597"/>
                    <a:pt x="21061" y="6397"/>
                    <a:pt x="22499" y="7815"/>
                  </a:cubicBezTo>
                  <a:cubicBezTo>
                    <a:pt x="23738" y="9033"/>
                    <a:pt x="25405" y="9420"/>
                    <a:pt x="27081" y="9420"/>
                  </a:cubicBezTo>
                  <a:cubicBezTo>
                    <a:pt x="27291" y="9420"/>
                    <a:pt x="27502" y="9414"/>
                    <a:pt x="27711" y="9403"/>
                  </a:cubicBezTo>
                  <a:cubicBezTo>
                    <a:pt x="30100" y="9271"/>
                    <a:pt x="32482" y="9038"/>
                    <a:pt x="34866" y="8779"/>
                  </a:cubicBezTo>
                  <a:cubicBezTo>
                    <a:pt x="42197" y="9109"/>
                    <a:pt x="49527" y="9609"/>
                    <a:pt x="56859" y="9631"/>
                  </a:cubicBezTo>
                  <a:cubicBezTo>
                    <a:pt x="57145" y="9631"/>
                    <a:pt x="57367" y="9486"/>
                    <a:pt x="57512" y="9279"/>
                  </a:cubicBezTo>
                  <a:cubicBezTo>
                    <a:pt x="59149" y="9439"/>
                    <a:pt x="60789" y="9579"/>
                    <a:pt x="62430" y="9670"/>
                  </a:cubicBezTo>
                  <a:cubicBezTo>
                    <a:pt x="62640" y="9681"/>
                    <a:pt x="62851" y="9688"/>
                    <a:pt x="63062" y="9688"/>
                  </a:cubicBezTo>
                  <a:cubicBezTo>
                    <a:pt x="64737" y="9688"/>
                    <a:pt x="66403" y="9301"/>
                    <a:pt x="67643" y="8082"/>
                  </a:cubicBezTo>
                  <a:cubicBezTo>
                    <a:pt x="69081" y="6665"/>
                    <a:pt x="69251" y="4865"/>
                    <a:pt x="69593" y="3014"/>
                  </a:cubicBezTo>
                  <a:cubicBezTo>
                    <a:pt x="69580" y="2885"/>
                    <a:pt x="69568" y="2756"/>
                    <a:pt x="69555" y="2629"/>
                  </a:cubicBezTo>
                  <a:cubicBezTo>
                    <a:pt x="69845" y="2414"/>
                    <a:pt x="70137" y="2200"/>
                    <a:pt x="70426" y="1985"/>
                  </a:cubicBezTo>
                  <a:cubicBezTo>
                    <a:pt x="70651" y="1894"/>
                    <a:pt x="71184" y="1921"/>
                    <a:pt x="71455" y="1901"/>
                  </a:cubicBezTo>
                  <a:cubicBezTo>
                    <a:pt x="72055" y="1860"/>
                    <a:pt x="72655" y="1830"/>
                    <a:pt x="73257" y="1809"/>
                  </a:cubicBezTo>
                  <a:cubicBezTo>
                    <a:pt x="74082" y="1779"/>
                    <a:pt x="74911" y="1751"/>
                    <a:pt x="75739" y="1751"/>
                  </a:cubicBezTo>
                  <a:cubicBezTo>
                    <a:pt x="76115" y="1751"/>
                    <a:pt x="76490" y="1757"/>
                    <a:pt x="76865" y="1771"/>
                  </a:cubicBezTo>
                  <a:cubicBezTo>
                    <a:pt x="78158" y="1817"/>
                    <a:pt x="79445" y="1918"/>
                    <a:pt x="80732" y="2055"/>
                  </a:cubicBezTo>
                  <a:cubicBezTo>
                    <a:pt x="81787" y="2167"/>
                    <a:pt x="83399" y="2089"/>
                    <a:pt x="84310" y="2716"/>
                  </a:cubicBezTo>
                  <a:cubicBezTo>
                    <a:pt x="85159" y="3298"/>
                    <a:pt x="85349" y="4476"/>
                    <a:pt x="85499" y="5417"/>
                  </a:cubicBezTo>
                  <a:cubicBezTo>
                    <a:pt x="85700" y="6686"/>
                    <a:pt x="85808" y="7972"/>
                    <a:pt x="85938" y="9251"/>
                  </a:cubicBezTo>
                  <a:cubicBezTo>
                    <a:pt x="86204" y="11819"/>
                    <a:pt x="86402" y="14374"/>
                    <a:pt x="86438" y="16959"/>
                  </a:cubicBezTo>
                  <a:cubicBezTo>
                    <a:pt x="86509" y="22188"/>
                    <a:pt x="86319" y="27430"/>
                    <a:pt x="86164" y="32657"/>
                  </a:cubicBezTo>
                  <a:cubicBezTo>
                    <a:pt x="86159" y="32759"/>
                    <a:pt x="86174" y="32859"/>
                    <a:pt x="86209" y="32954"/>
                  </a:cubicBezTo>
                  <a:cubicBezTo>
                    <a:pt x="85492" y="39300"/>
                    <a:pt x="85205" y="45648"/>
                    <a:pt x="85245" y="52057"/>
                  </a:cubicBezTo>
                  <a:cubicBezTo>
                    <a:pt x="85325" y="65182"/>
                    <a:pt x="87256" y="78223"/>
                    <a:pt x="87411" y="91346"/>
                  </a:cubicBezTo>
                  <a:cubicBezTo>
                    <a:pt x="87563" y="104406"/>
                    <a:pt x="87400" y="117431"/>
                    <a:pt x="87101" y="130482"/>
                  </a:cubicBezTo>
                  <a:cubicBezTo>
                    <a:pt x="86865" y="132472"/>
                    <a:pt x="86712" y="134479"/>
                    <a:pt x="86604" y="136485"/>
                  </a:cubicBezTo>
                  <a:cubicBezTo>
                    <a:pt x="85873" y="132806"/>
                    <a:pt x="85075" y="129140"/>
                    <a:pt x="84363" y="125451"/>
                  </a:cubicBezTo>
                  <a:cubicBezTo>
                    <a:pt x="84274" y="123936"/>
                    <a:pt x="84148" y="122424"/>
                    <a:pt x="83803" y="120941"/>
                  </a:cubicBezTo>
                  <a:cubicBezTo>
                    <a:pt x="82956" y="117306"/>
                    <a:pt x="80601" y="115071"/>
                    <a:pt x="77823" y="112770"/>
                  </a:cubicBezTo>
                  <a:cubicBezTo>
                    <a:pt x="74649" y="110143"/>
                    <a:pt x="71387" y="107627"/>
                    <a:pt x="68122" y="105112"/>
                  </a:cubicBezTo>
                  <a:cubicBezTo>
                    <a:pt x="65253" y="102902"/>
                    <a:pt x="62394" y="100649"/>
                    <a:pt x="59426" y="98568"/>
                  </a:cubicBezTo>
                  <a:cubicBezTo>
                    <a:pt x="59161" y="98236"/>
                    <a:pt x="58895" y="97901"/>
                    <a:pt x="58628" y="97574"/>
                  </a:cubicBezTo>
                  <a:cubicBezTo>
                    <a:pt x="59234" y="97230"/>
                    <a:pt x="59818" y="96851"/>
                    <a:pt x="60377" y="96435"/>
                  </a:cubicBezTo>
                  <a:cubicBezTo>
                    <a:pt x="63472" y="94129"/>
                    <a:pt x="65636" y="90912"/>
                    <a:pt x="66793" y="87281"/>
                  </a:cubicBezTo>
                  <a:cubicBezTo>
                    <a:pt x="67625" y="87439"/>
                    <a:pt x="68494" y="87564"/>
                    <a:pt x="69350" y="87564"/>
                  </a:cubicBezTo>
                  <a:cubicBezTo>
                    <a:pt x="70515" y="87564"/>
                    <a:pt x="71657" y="87333"/>
                    <a:pt x="72651" y="86636"/>
                  </a:cubicBezTo>
                  <a:cubicBezTo>
                    <a:pt x="74133" y="85597"/>
                    <a:pt x="74899" y="83818"/>
                    <a:pt x="74798" y="82029"/>
                  </a:cubicBezTo>
                  <a:cubicBezTo>
                    <a:pt x="74692" y="80218"/>
                    <a:pt x="73725" y="78300"/>
                    <a:pt x="72349" y="77111"/>
                  </a:cubicBezTo>
                  <a:cubicBezTo>
                    <a:pt x="71601" y="76462"/>
                    <a:pt x="70816" y="76213"/>
                    <a:pt x="70013" y="76213"/>
                  </a:cubicBezTo>
                  <a:cubicBezTo>
                    <a:pt x="69815" y="76213"/>
                    <a:pt x="69616" y="76228"/>
                    <a:pt x="69416" y="76256"/>
                  </a:cubicBezTo>
                  <a:cubicBezTo>
                    <a:pt x="71441" y="73945"/>
                    <a:pt x="72595" y="70974"/>
                    <a:pt x="72730" y="67821"/>
                  </a:cubicBezTo>
                  <a:cubicBezTo>
                    <a:pt x="72806" y="66004"/>
                    <a:pt x="72576" y="64142"/>
                    <a:pt x="71987" y="62421"/>
                  </a:cubicBezTo>
                  <a:cubicBezTo>
                    <a:pt x="71704" y="61591"/>
                    <a:pt x="71347" y="60788"/>
                    <a:pt x="70920" y="60023"/>
                  </a:cubicBezTo>
                  <a:cubicBezTo>
                    <a:pt x="70380" y="59060"/>
                    <a:pt x="69537" y="58112"/>
                    <a:pt x="69606" y="56944"/>
                  </a:cubicBezTo>
                  <a:cubicBezTo>
                    <a:pt x="69674" y="55873"/>
                    <a:pt x="70154" y="54850"/>
                    <a:pt x="70228" y="53769"/>
                  </a:cubicBezTo>
                  <a:cubicBezTo>
                    <a:pt x="70285" y="52980"/>
                    <a:pt x="70199" y="52174"/>
                    <a:pt x="70057" y="51400"/>
                  </a:cubicBezTo>
                  <a:cubicBezTo>
                    <a:pt x="69759" y="49755"/>
                    <a:pt x="69004" y="48190"/>
                    <a:pt x="67898" y="46939"/>
                  </a:cubicBezTo>
                  <a:cubicBezTo>
                    <a:pt x="66779" y="45673"/>
                    <a:pt x="65326" y="44942"/>
                    <a:pt x="63700" y="44559"/>
                  </a:cubicBezTo>
                  <a:cubicBezTo>
                    <a:pt x="62524" y="44280"/>
                    <a:pt x="61359" y="44066"/>
                    <a:pt x="60708" y="42933"/>
                  </a:cubicBezTo>
                  <a:cubicBezTo>
                    <a:pt x="60230" y="42097"/>
                    <a:pt x="59923" y="41180"/>
                    <a:pt x="59366" y="40385"/>
                  </a:cubicBezTo>
                  <a:cubicBezTo>
                    <a:pt x="57745" y="38081"/>
                    <a:pt x="55019" y="37184"/>
                    <a:pt x="52305" y="36709"/>
                  </a:cubicBezTo>
                  <a:cubicBezTo>
                    <a:pt x="50333" y="36082"/>
                    <a:pt x="48251" y="35768"/>
                    <a:pt x="46170" y="35768"/>
                  </a:cubicBezTo>
                  <a:cubicBezTo>
                    <a:pt x="44315" y="35768"/>
                    <a:pt x="42460" y="36018"/>
                    <a:pt x="40687" y="36519"/>
                  </a:cubicBezTo>
                  <a:cubicBezTo>
                    <a:pt x="37593" y="36940"/>
                    <a:pt x="34250" y="37724"/>
                    <a:pt x="32383" y="40385"/>
                  </a:cubicBezTo>
                  <a:cubicBezTo>
                    <a:pt x="31824" y="41180"/>
                    <a:pt x="31517" y="42097"/>
                    <a:pt x="31038" y="42933"/>
                  </a:cubicBezTo>
                  <a:cubicBezTo>
                    <a:pt x="30388" y="44066"/>
                    <a:pt x="29221" y="44280"/>
                    <a:pt x="28046" y="44559"/>
                  </a:cubicBezTo>
                  <a:cubicBezTo>
                    <a:pt x="26420" y="44942"/>
                    <a:pt x="24968" y="45673"/>
                    <a:pt x="23848" y="46939"/>
                  </a:cubicBezTo>
                  <a:cubicBezTo>
                    <a:pt x="22741" y="48192"/>
                    <a:pt x="21987" y="49755"/>
                    <a:pt x="21689" y="51400"/>
                  </a:cubicBezTo>
                  <a:cubicBezTo>
                    <a:pt x="21548" y="52174"/>
                    <a:pt x="21464" y="52980"/>
                    <a:pt x="21518" y="53769"/>
                  </a:cubicBezTo>
                  <a:cubicBezTo>
                    <a:pt x="21592" y="54849"/>
                    <a:pt x="22076" y="55873"/>
                    <a:pt x="22139" y="56944"/>
                  </a:cubicBezTo>
                  <a:cubicBezTo>
                    <a:pt x="22209" y="58113"/>
                    <a:pt x="21368" y="59062"/>
                    <a:pt x="20827" y="60023"/>
                  </a:cubicBezTo>
                  <a:cubicBezTo>
                    <a:pt x="20400" y="60788"/>
                    <a:pt x="20043" y="61591"/>
                    <a:pt x="19760" y="62420"/>
                  </a:cubicBezTo>
                  <a:cubicBezTo>
                    <a:pt x="19171" y="64142"/>
                    <a:pt x="18938" y="66004"/>
                    <a:pt x="19016" y="67821"/>
                  </a:cubicBezTo>
                  <a:cubicBezTo>
                    <a:pt x="19153" y="70974"/>
                    <a:pt x="20305" y="73944"/>
                    <a:pt x="22330" y="76256"/>
                  </a:cubicBezTo>
                  <a:cubicBezTo>
                    <a:pt x="22130" y="76228"/>
                    <a:pt x="21930" y="76213"/>
                    <a:pt x="21732" y="76213"/>
                  </a:cubicBezTo>
                  <a:cubicBezTo>
                    <a:pt x="20929" y="76213"/>
                    <a:pt x="20144" y="76462"/>
                    <a:pt x="19397" y="77110"/>
                  </a:cubicBezTo>
                  <a:cubicBezTo>
                    <a:pt x="18022" y="78300"/>
                    <a:pt x="17052" y="80218"/>
                    <a:pt x="16948" y="82029"/>
                  </a:cubicBezTo>
                  <a:cubicBezTo>
                    <a:pt x="16847" y="83818"/>
                    <a:pt x="17613" y="85597"/>
                    <a:pt x="19096" y="86636"/>
                  </a:cubicBezTo>
                  <a:cubicBezTo>
                    <a:pt x="20089" y="87333"/>
                    <a:pt x="21230" y="87564"/>
                    <a:pt x="22396" y="87564"/>
                  </a:cubicBezTo>
                  <a:cubicBezTo>
                    <a:pt x="23252" y="87564"/>
                    <a:pt x="24122" y="87439"/>
                    <a:pt x="24954" y="87281"/>
                  </a:cubicBezTo>
                  <a:cubicBezTo>
                    <a:pt x="26110" y="90912"/>
                    <a:pt x="28275" y="94129"/>
                    <a:pt x="31370" y="96435"/>
                  </a:cubicBezTo>
                  <a:cubicBezTo>
                    <a:pt x="31929" y="96851"/>
                    <a:pt x="32513" y="97231"/>
                    <a:pt x="33119" y="97574"/>
                  </a:cubicBezTo>
                  <a:cubicBezTo>
                    <a:pt x="32849" y="97900"/>
                    <a:pt x="32583" y="98236"/>
                    <a:pt x="32321" y="98567"/>
                  </a:cubicBezTo>
                  <a:cubicBezTo>
                    <a:pt x="29350" y="100649"/>
                    <a:pt x="26493" y="102902"/>
                    <a:pt x="23624" y="105112"/>
                  </a:cubicBezTo>
                  <a:cubicBezTo>
                    <a:pt x="20361" y="107627"/>
                    <a:pt x="17095" y="110143"/>
                    <a:pt x="13921" y="112770"/>
                  </a:cubicBezTo>
                  <a:cubicBezTo>
                    <a:pt x="11143" y="115071"/>
                    <a:pt x="8789" y="117306"/>
                    <a:pt x="7942" y="120940"/>
                  </a:cubicBezTo>
                  <a:cubicBezTo>
                    <a:pt x="7505" y="122813"/>
                    <a:pt x="7423" y="124725"/>
                    <a:pt x="7315" y="126638"/>
                  </a:cubicBezTo>
                  <a:cubicBezTo>
                    <a:pt x="6356" y="134651"/>
                    <a:pt x="4950" y="142612"/>
                    <a:pt x="3777" y="150597"/>
                  </a:cubicBezTo>
                  <a:cubicBezTo>
                    <a:pt x="3782" y="148342"/>
                    <a:pt x="3780" y="146083"/>
                    <a:pt x="3752" y="143828"/>
                  </a:cubicBezTo>
                  <a:cubicBezTo>
                    <a:pt x="3699" y="139327"/>
                    <a:pt x="3575" y="134734"/>
                    <a:pt x="3040" y="130214"/>
                  </a:cubicBezTo>
                  <a:cubicBezTo>
                    <a:pt x="2740" y="117164"/>
                    <a:pt x="2577" y="104136"/>
                    <a:pt x="2730" y="91078"/>
                  </a:cubicBezTo>
                  <a:cubicBezTo>
                    <a:pt x="2885" y="77954"/>
                    <a:pt x="4816" y="64915"/>
                    <a:pt x="4896" y="51788"/>
                  </a:cubicBezTo>
                  <a:cubicBezTo>
                    <a:pt x="4937" y="45381"/>
                    <a:pt x="4650" y="39033"/>
                    <a:pt x="3932" y="32687"/>
                  </a:cubicBezTo>
                  <a:cubicBezTo>
                    <a:pt x="3967" y="32592"/>
                    <a:pt x="3983" y="32490"/>
                    <a:pt x="3978" y="32389"/>
                  </a:cubicBezTo>
                  <a:cubicBezTo>
                    <a:pt x="3823" y="27163"/>
                    <a:pt x="3633" y="21920"/>
                    <a:pt x="3704" y="16692"/>
                  </a:cubicBezTo>
                  <a:cubicBezTo>
                    <a:pt x="3739" y="14107"/>
                    <a:pt x="3937" y="11552"/>
                    <a:pt x="4202" y="8982"/>
                  </a:cubicBezTo>
                  <a:cubicBezTo>
                    <a:pt x="4335" y="7704"/>
                    <a:pt x="4442" y="6419"/>
                    <a:pt x="4642" y="5149"/>
                  </a:cubicBezTo>
                  <a:cubicBezTo>
                    <a:pt x="4792" y="4209"/>
                    <a:pt x="4982" y="3030"/>
                    <a:pt x="5831" y="2449"/>
                  </a:cubicBezTo>
                  <a:cubicBezTo>
                    <a:pt x="6742" y="1822"/>
                    <a:pt x="8355" y="1900"/>
                    <a:pt x="9410" y="1787"/>
                  </a:cubicBezTo>
                  <a:cubicBezTo>
                    <a:pt x="10696" y="1650"/>
                    <a:pt x="11988" y="1548"/>
                    <a:pt x="13276" y="1503"/>
                  </a:cubicBezTo>
                  <a:cubicBezTo>
                    <a:pt x="13652" y="1488"/>
                    <a:pt x="14028" y="1483"/>
                    <a:pt x="14404" y="1483"/>
                  </a:cubicBezTo>
                  <a:close/>
                  <a:moveTo>
                    <a:pt x="28408" y="103896"/>
                  </a:moveTo>
                  <a:lnTo>
                    <a:pt x="28408" y="103896"/>
                  </a:lnTo>
                  <a:cubicBezTo>
                    <a:pt x="27052" y="105873"/>
                    <a:pt x="25753" y="107890"/>
                    <a:pt x="24499" y="109890"/>
                  </a:cubicBezTo>
                  <a:cubicBezTo>
                    <a:pt x="23543" y="111418"/>
                    <a:pt x="23033" y="112683"/>
                    <a:pt x="25147" y="113095"/>
                  </a:cubicBezTo>
                  <a:cubicBezTo>
                    <a:pt x="27140" y="113483"/>
                    <a:pt x="29191" y="113887"/>
                    <a:pt x="31147" y="114495"/>
                  </a:cubicBezTo>
                  <a:cubicBezTo>
                    <a:pt x="30143" y="115404"/>
                    <a:pt x="29219" y="116424"/>
                    <a:pt x="28281" y="117391"/>
                  </a:cubicBezTo>
                  <a:cubicBezTo>
                    <a:pt x="27357" y="118347"/>
                    <a:pt x="25495" y="119714"/>
                    <a:pt x="25439" y="121188"/>
                  </a:cubicBezTo>
                  <a:cubicBezTo>
                    <a:pt x="25391" y="122373"/>
                    <a:pt x="26373" y="123269"/>
                    <a:pt x="27243" y="123890"/>
                  </a:cubicBezTo>
                  <a:cubicBezTo>
                    <a:pt x="28707" y="124933"/>
                    <a:pt x="30153" y="125961"/>
                    <a:pt x="31495" y="127161"/>
                  </a:cubicBezTo>
                  <a:cubicBezTo>
                    <a:pt x="34005" y="129409"/>
                    <a:pt x="36296" y="131891"/>
                    <a:pt x="38487" y="134447"/>
                  </a:cubicBezTo>
                  <a:cubicBezTo>
                    <a:pt x="40728" y="137061"/>
                    <a:pt x="42583" y="139925"/>
                    <a:pt x="44734" y="142598"/>
                  </a:cubicBezTo>
                  <a:cubicBezTo>
                    <a:pt x="44747" y="142615"/>
                    <a:pt x="44760" y="142625"/>
                    <a:pt x="44773" y="142641"/>
                  </a:cubicBezTo>
                  <a:cubicBezTo>
                    <a:pt x="44816" y="142727"/>
                    <a:pt x="44856" y="142813"/>
                    <a:pt x="44899" y="142896"/>
                  </a:cubicBezTo>
                  <a:cubicBezTo>
                    <a:pt x="44982" y="143064"/>
                    <a:pt x="45100" y="143169"/>
                    <a:pt x="45227" y="143225"/>
                  </a:cubicBezTo>
                  <a:cubicBezTo>
                    <a:pt x="45354" y="145695"/>
                    <a:pt x="45494" y="148159"/>
                    <a:pt x="45432" y="150640"/>
                  </a:cubicBezTo>
                  <a:cubicBezTo>
                    <a:pt x="45358" y="153680"/>
                    <a:pt x="45125" y="156710"/>
                    <a:pt x="44906" y="159741"/>
                  </a:cubicBezTo>
                  <a:cubicBezTo>
                    <a:pt x="44488" y="165486"/>
                    <a:pt x="43676" y="171468"/>
                    <a:pt x="44166" y="177243"/>
                  </a:cubicBezTo>
                  <a:cubicBezTo>
                    <a:pt x="43151" y="177225"/>
                    <a:pt x="42136" y="177215"/>
                    <a:pt x="41120" y="177215"/>
                  </a:cubicBezTo>
                  <a:cubicBezTo>
                    <a:pt x="40011" y="177215"/>
                    <a:pt x="38900" y="177227"/>
                    <a:pt x="37788" y="177253"/>
                  </a:cubicBezTo>
                  <a:cubicBezTo>
                    <a:pt x="33714" y="177355"/>
                    <a:pt x="29645" y="177588"/>
                    <a:pt x="25568" y="177651"/>
                  </a:cubicBezTo>
                  <a:cubicBezTo>
                    <a:pt x="24539" y="177665"/>
                    <a:pt x="23510" y="177676"/>
                    <a:pt x="22482" y="177676"/>
                  </a:cubicBezTo>
                  <a:cubicBezTo>
                    <a:pt x="20948" y="177676"/>
                    <a:pt x="19415" y="177652"/>
                    <a:pt x="17882" y="177578"/>
                  </a:cubicBezTo>
                  <a:cubicBezTo>
                    <a:pt x="17894" y="177531"/>
                    <a:pt x="17905" y="177484"/>
                    <a:pt x="17911" y="177436"/>
                  </a:cubicBezTo>
                  <a:cubicBezTo>
                    <a:pt x="18753" y="169999"/>
                    <a:pt x="19075" y="162478"/>
                    <a:pt x="19567" y="155012"/>
                  </a:cubicBezTo>
                  <a:cubicBezTo>
                    <a:pt x="20062" y="147538"/>
                    <a:pt x="20376" y="140057"/>
                    <a:pt x="20917" y="132585"/>
                  </a:cubicBezTo>
                  <a:cubicBezTo>
                    <a:pt x="20931" y="132402"/>
                    <a:pt x="20799" y="132312"/>
                    <a:pt x="20658" y="132312"/>
                  </a:cubicBezTo>
                  <a:cubicBezTo>
                    <a:pt x="20515" y="132312"/>
                    <a:pt x="20363" y="132405"/>
                    <a:pt x="20344" y="132585"/>
                  </a:cubicBezTo>
                  <a:cubicBezTo>
                    <a:pt x="19605" y="140073"/>
                    <a:pt x="18641" y="147530"/>
                    <a:pt x="17855" y="155012"/>
                  </a:cubicBezTo>
                  <a:cubicBezTo>
                    <a:pt x="17073" y="162466"/>
                    <a:pt x="16109" y="169951"/>
                    <a:pt x="15673" y="177438"/>
                  </a:cubicBezTo>
                  <a:cubicBezTo>
                    <a:pt x="13229" y="177270"/>
                    <a:pt x="10742" y="177072"/>
                    <a:pt x="8395" y="176367"/>
                  </a:cubicBezTo>
                  <a:cubicBezTo>
                    <a:pt x="5785" y="175588"/>
                    <a:pt x="4031" y="174044"/>
                    <a:pt x="3793" y="171227"/>
                  </a:cubicBezTo>
                  <a:cubicBezTo>
                    <a:pt x="3094" y="162938"/>
                    <a:pt x="5264" y="155532"/>
                    <a:pt x="6482" y="147453"/>
                  </a:cubicBezTo>
                  <a:cubicBezTo>
                    <a:pt x="7337" y="141770"/>
                    <a:pt x="7289" y="135915"/>
                    <a:pt x="8223" y="130271"/>
                  </a:cubicBezTo>
                  <a:cubicBezTo>
                    <a:pt x="8692" y="127445"/>
                    <a:pt x="8622" y="124544"/>
                    <a:pt x="9295" y="121752"/>
                  </a:cubicBezTo>
                  <a:cubicBezTo>
                    <a:pt x="10205" y="117973"/>
                    <a:pt x="13287" y="115992"/>
                    <a:pt x="16177" y="113749"/>
                  </a:cubicBezTo>
                  <a:cubicBezTo>
                    <a:pt x="20285" y="110555"/>
                    <a:pt x="24418" y="107295"/>
                    <a:pt x="28408" y="103896"/>
                  </a:cubicBezTo>
                  <a:close/>
                  <a:moveTo>
                    <a:pt x="63340" y="103896"/>
                  </a:moveTo>
                  <a:lnTo>
                    <a:pt x="63340" y="103896"/>
                  </a:lnTo>
                  <a:cubicBezTo>
                    <a:pt x="67329" y="107295"/>
                    <a:pt x="71459" y="110556"/>
                    <a:pt x="75569" y="113749"/>
                  </a:cubicBezTo>
                  <a:cubicBezTo>
                    <a:pt x="78462" y="115992"/>
                    <a:pt x="81539" y="117973"/>
                    <a:pt x="82450" y="121752"/>
                  </a:cubicBezTo>
                  <a:cubicBezTo>
                    <a:pt x="83232" y="124999"/>
                    <a:pt x="83011" y="128399"/>
                    <a:pt x="83800" y="131651"/>
                  </a:cubicBezTo>
                  <a:cubicBezTo>
                    <a:pt x="83848" y="131857"/>
                    <a:pt x="83972" y="131977"/>
                    <a:pt x="84117" y="132037"/>
                  </a:cubicBezTo>
                  <a:cubicBezTo>
                    <a:pt x="84751" y="136841"/>
                    <a:pt x="85386" y="141645"/>
                    <a:pt x="86367" y="146403"/>
                  </a:cubicBezTo>
                  <a:cubicBezTo>
                    <a:pt x="86340" y="151754"/>
                    <a:pt x="86415" y="157107"/>
                    <a:pt x="86413" y="162456"/>
                  </a:cubicBezTo>
                  <a:cubicBezTo>
                    <a:pt x="86410" y="165437"/>
                    <a:pt x="86599" y="168523"/>
                    <a:pt x="86348" y="171494"/>
                  </a:cubicBezTo>
                  <a:cubicBezTo>
                    <a:pt x="86110" y="174312"/>
                    <a:pt x="84355" y="175855"/>
                    <a:pt x="81747" y="176633"/>
                  </a:cubicBezTo>
                  <a:cubicBezTo>
                    <a:pt x="79823" y="177212"/>
                    <a:pt x="77804" y="177447"/>
                    <a:pt x="75792" y="177609"/>
                  </a:cubicBezTo>
                  <a:cubicBezTo>
                    <a:pt x="74940" y="162374"/>
                    <a:pt x="73653" y="147156"/>
                    <a:pt x="73054" y="131909"/>
                  </a:cubicBezTo>
                  <a:cubicBezTo>
                    <a:pt x="73043" y="131646"/>
                    <a:pt x="72833" y="131514"/>
                    <a:pt x="72628" y="131514"/>
                  </a:cubicBezTo>
                  <a:cubicBezTo>
                    <a:pt x="72424" y="131514"/>
                    <a:pt x="72225" y="131645"/>
                    <a:pt x="72234" y="131909"/>
                  </a:cubicBezTo>
                  <a:cubicBezTo>
                    <a:pt x="72735" y="147178"/>
                    <a:pt x="72765" y="162447"/>
                    <a:pt x="73453" y="177711"/>
                  </a:cubicBezTo>
                  <a:cubicBezTo>
                    <a:pt x="73455" y="177733"/>
                    <a:pt x="73458" y="177754"/>
                    <a:pt x="73463" y="177776"/>
                  </a:cubicBezTo>
                  <a:cubicBezTo>
                    <a:pt x="71537" y="177905"/>
                    <a:pt x="69607" y="177944"/>
                    <a:pt x="67677" y="177944"/>
                  </a:cubicBezTo>
                  <a:cubicBezTo>
                    <a:pt x="66642" y="177944"/>
                    <a:pt x="65607" y="177933"/>
                    <a:pt x="64573" y="177918"/>
                  </a:cubicBezTo>
                  <a:cubicBezTo>
                    <a:pt x="58514" y="177829"/>
                    <a:pt x="52481" y="177454"/>
                    <a:pt x="46441" y="177291"/>
                  </a:cubicBezTo>
                  <a:cubicBezTo>
                    <a:pt x="46363" y="174478"/>
                    <a:pt x="46251" y="171692"/>
                    <a:pt x="46368" y="168872"/>
                  </a:cubicBezTo>
                  <a:cubicBezTo>
                    <a:pt x="46502" y="165740"/>
                    <a:pt x="46746" y="162614"/>
                    <a:pt x="46941" y="159488"/>
                  </a:cubicBezTo>
                  <a:cubicBezTo>
                    <a:pt x="47274" y="154216"/>
                    <a:pt x="47545" y="148504"/>
                    <a:pt x="46352" y="143268"/>
                  </a:cubicBezTo>
                  <a:cubicBezTo>
                    <a:pt x="46545" y="143247"/>
                    <a:pt x="46728" y="143133"/>
                    <a:pt x="46845" y="142895"/>
                  </a:cubicBezTo>
                  <a:cubicBezTo>
                    <a:pt x="46888" y="142813"/>
                    <a:pt x="46931" y="142727"/>
                    <a:pt x="46974" y="142641"/>
                  </a:cubicBezTo>
                  <a:cubicBezTo>
                    <a:pt x="46984" y="142625"/>
                    <a:pt x="47000" y="142615"/>
                    <a:pt x="47012" y="142598"/>
                  </a:cubicBezTo>
                  <a:cubicBezTo>
                    <a:pt x="49162" y="139925"/>
                    <a:pt x="51016" y="137061"/>
                    <a:pt x="53258" y="134447"/>
                  </a:cubicBezTo>
                  <a:cubicBezTo>
                    <a:pt x="55451" y="131891"/>
                    <a:pt x="57740" y="129409"/>
                    <a:pt x="60252" y="127161"/>
                  </a:cubicBezTo>
                  <a:cubicBezTo>
                    <a:pt x="61591" y="125961"/>
                    <a:pt x="63038" y="124933"/>
                    <a:pt x="64501" y="123890"/>
                  </a:cubicBezTo>
                  <a:cubicBezTo>
                    <a:pt x="65374" y="123269"/>
                    <a:pt x="66354" y="122373"/>
                    <a:pt x="66308" y="121188"/>
                  </a:cubicBezTo>
                  <a:cubicBezTo>
                    <a:pt x="66248" y="119714"/>
                    <a:pt x="64390" y="118347"/>
                    <a:pt x="63464" y="117391"/>
                  </a:cubicBezTo>
                  <a:cubicBezTo>
                    <a:pt x="62526" y="116424"/>
                    <a:pt x="61604" y="115404"/>
                    <a:pt x="60597" y="114495"/>
                  </a:cubicBezTo>
                  <a:cubicBezTo>
                    <a:pt x="62553" y="113888"/>
                    <a:pt x="64607" y="113483"/>
                    <a:pt x="66598" y="113095"/>
                  </a:cubicBezTo>
                  <a:cubicBezTo>
                    <a:pt x="68711" y="112683"/>
                    <a:pt x="68202" y="111418"/>
                    <a:pt x="67245" y="109890"/>
                  </a:cubicBezTo>
                  <a:cubicBezTo>
                    <a:pt x="65996" y="107890"/>
                    <a:pt x="64695" y="105873"/>
                    <a:pt x="63340" y="103896"/>
                  </a:cubicBezTo>
                  <a:close/>
                  <a:moveTo>
                    <a:pt x="8123" y="17"/>
                  </a:moveTo>
                  <a:cubicBezTo>
                    <a:pt x="7046" y="20"/>
                    <a:pt x="5925" y="0"/>
                    <a:pt x="4941" y="507"/>
                  </a:cubicBezTo>
                  <a:cubicBezTo>
                    <a:pt x="3240" y="1383"/>
                    <a:pt x="2943" y="3352"/>
                    <a:pt x="2875" y="5087"/>
                  </a:cubicBezTo>
                  <a:cubicBezTo>
                    <a:pt x="2771" y="7802"/>
                    <a:pt x="2758" y="10517"/>
                    <a:pt x="2700" y="13234"/>
                  </a:cubicBezTo>
                  <a:cubicBezTo>
                    <a:pt x="2564" y="19636"/>
                    <a:pt x="2152" y="25981"/>
                    <a:pt x="2439" y="32390"/>
                  </a:cubicBezTo>
                  <a:cubicBezTo>
                    <a:pt x="2443" y="32485"/>
                    <a:pt x="2465" y="32580"/>
                    <a:pt x="2503" y="32669"/>
                  </a:cubicBezTo>
                  <a:cubicBezTo>
                    <a:pt x="2711" y="44972"/>
                    <a:pt x="2430" y="57297"/>
                    <a:pt x="2189" y="69595"/>
                  </a:cubicBezTo>
                  <a:cubicBezTo>
                    <a:pt x="2065" y="76155"/>
                    <a:pt x="1780" y="82705"/>
                    <a:pt x="1335" y="89244"/>
                  </a:cubicBezTo>
                  <a:cubicBezTo>
                    <a:pt x="887" y="95793"/>
                    <a:pt x="314" y="102313"/>
                    <a:pt x="166" y="108882"/>
                  </a:cubicBezTo>
                  <a:cubicBezTo>
                    <a:pt x="1" y="116271"/>
                    <a:pt x="143" y="123762"/>
                    <a:pt x="1168" y="131093"/>
                  </a:cubicBezTo>
                  <a:cubicBezTo>
                    <a:pt x="1196" y="131281"/>
                    <a:pt x="1273" y="131428"/>
                    <a:pt x="1381" y="131539"/>
                  </a:cubicBezTo>
                  <a:cubicBezTo>
                    <a:pt x="1541" y="135366"/>
                    <a:pt x="1617" y="139192"/>
                    <a:pt x="1554" y="143043"/>
                  </a:cubicBezTo>
                  <a:cubicBezTo>
                    <a:pt x="1450" y="149604"/>
                    <a:pt x="1054" y="156153"/>
                    <a:pt x="998" y="162714"/>
                  </a:cubicBezTo>
                  <a:cubicBezTo>
                    <a:pt x="952" y="167697"/>
                    <a:pt x="263" y="174272"/>
                    <a:pt x="5495" y="176946"/>
                  </a:cubicBezTo>
                  <a:cubicBezTo>
                    <a:pt x="7608" y="178029"/>
                    <a:pt x="9950" y="178371"/>
                    <a:pt x="12283" y="178623"/>
                  </a:cubicBezTo>
                  <a:cubicBezTo>
                    <a:pt x="15576" y="178982"/>
                    <a:pt x="18873" y="179272"/>
                    <a:pt x="22173" y="179491"/>
                  </a:cubicBezTo>
                  <a:cubicBezTo>
                    <a:pt x="25875" y="179738"/>
                    <a:pt x="29609" y="179895"/>
                    <a:pt x="33340" y="179895"/>
                  </a:cubicBezTo>
                  <a:cubicBezTo>
                    <a:pt x="35625" y="179895"/>
                    <a:pt x="37909" y="179836"/>
                    <a:pt x="40185" y="179703"/>
                  </a:cubicBezTo>
                  <a:cubicBezTo>
                    <a:pt x="42712" y="179846"/>
                    <a:pt x="45241" y="179938"/>
                    <a:pt x="47777" y="179938"/>
                  </a:cubicBezTo>
                  <a:cubicBezTo>
                    <a:pt x="48277" y="179938"/>
                    <a:pt x="48776" y="179935"/>
                    <a:pt x="49276" y="179927"/>
                  </a:cubicBezTo>
                  <a:cubicBezTo>
                    <a:pt x="51778" y="180090"/>
                    <a:pt x="54292" y="180162"/>
                    <a:pt x="56807" y="180162"/>
                  </a:cubicBezTo>
                  <a:cubicBezTo>
                    <a:pt x="60536" y="180162"/>
                    <a:pt x="64267" y="180005"/>
                    <a:pt x="67966" y="179759"/>
                  </a:cubicBezTo>
                  <a:cubicBezTo>
                    <a:pt x="71270" y="179534"/>
                    <a:pt x="74567" y="179244"/>
                    <a:pt x="77856" y="178891"/>
                  </a:cubicBezTo>
                  <a:cubicBezTo>
                    <a:pt x="80189" y="178638"/>
                    <a:pt x="82530" y="178296"/>
                    <a:pt x="84645" y="177213"/>
                  </a:cubicBezTo>
                  <a:cubicBezTo>
                    <a:pt x="89875" y="174539"/>
                    <a:pt x="89187" y="167963"/>
                    <a:pt x="89141" y="162981"/>
                  </a:cubicBezTo>
                  <a:cubicBezTo>
                    <a:pt x="89085" y="156420"/>
                    <a:pt x="88689" y="149871"/>
                    <a:pt x="88585" y="143311"/>
                  </a:cubicBezTo>
                  <a:cubicBezTo>
                    <a:pt x="88522" y="139459"/>
                    <a:pt x="88598" y="135633"/>
                    <a:pt x="88758" y="131806"/>
                  </a:cubicBezTo>
                  <a:cubicBezTo>
                    <a:pt x="88866" y="131695"/>
                    <a:pt x="88943" y="131548"/>
                    <a:pt x="88971" y="131360"/>
                  </a:cubicBezTo>
                  <a:cubicBezTo>
                    <a:pt x="89996" y="124030"/>
                    <a:pt x="90138" y="116540"/>
                    <a:pt x="89973" y="109149"/>
                  </a:cubicBezTo>
                  <a:cubicBezTo>
                    <a:pt x="89825" y="102580"/>
                    <a:pt x="89252" y="96060"/>
                    <a:pt x="88804" y="89512"/>
                  </a:cubicBezTo>
                  <a:cubicBezTo>
                    <a:pt x="88361" y="82966"/>
                    <a:pt x="88075" y="76415"/>
                    <a:pt x="87950" y="69864"/>
                  </a:cubicBezTo>
                  <a:cubicBezTo>
                    <a:pt x="87709" y="57566"/>
                    <a:pt x="87428" y="45240"/>
                    <a:pt x="87636" y="32937"/>
                  </a:cubicBezTo>
                  <a:cubicBezTo>
                    <a:pt x="87674" y="32848"/>
                    <a:pt x="87696" y="32755"/>
                    <a:pt x="87701" y="32658"/>
                  </a:cubicBezTo>
                  <a:cubicBezTo>
                    <a:pt x="87988" y="26251"/>
                    <a:pt x="87575" y="19904"/>
                    <a:pt x="87441" y="13502"/>
                  </a:cubicBezTo>
                  <a:cubicBezTo>
                    <a:pt x="87382" y="10787"/>
                    <a:pt x="87369" y="8070"/>
                    <a:pt x="87265" y="5357"/>
                  </a:cubicBezTo>
                  <a:cubicBezTo>
                    <a:pt x="87197" y="3620"/>
                    <a:pt x="86900" y="1651"/>
                    <a:pt x="85200" y="776"/>
                  </a:cubicBezTo>
                  <a:cubicBezTo>
                    <a:pt x="84216" y="269"/>
                    <a:pt x="83094" y="288"/>
                    <a:pt x="82016" y="286"/>
                  </a:cubicBezTo>
                  <a:cubicBezTo>
                    <a:pt x="80728" y="286"/>
                    <a:pt x="79440" y="312"/>
                    <a:pt x="78154" y="352"/>
                  </a:cubicBezTo>
                  <a:cubicBezTo>
                    <a:pt x="75414" y="438"/>
                    <a:pt x="72641" y="438"/>
                    <a:pt x="69914" y="709"/>
                  </a:cubicBezTo>
                  <a:cubicBezTo>
                    <a:pt x="67881" y="911"/>
                    <a:pt x="67822" y="2931"/>
                    <a:pt x="67136" y="4488"/>
                  </a:cubicBezTo>
                  <a:cubicBezTo>
                    <a:pt x="66128" y="6778"/>
                    <a:pt x="64114" y="7594"/>
                    <a:pt x="61728" y="7594"/>
                  </a:cubicBezTo>
                  <a:cubicBezTo>
                    <a:pt x="61681" y="7594"/>
                    <a:pt x="61633" y="7594"/>
                    <a:pt x="61586" y="7593"/>
                  </a:cubicBezTo>
                  <a:cubicBezTo>
                    <a:pt x="55984" y="7512"/>
                    <a:pt x="50402" y="6962"/>
                    <a:pt x="44806" y="6775"/>
                  </a:cubicBezTo>
                  <a:cubicBezTo>
                    <a:pt x="44142" y="6752"/>
                    <a:pt x="43480" y="6742"/>
                    <a:pt x="42818" y="6742"/>
                  </a:cubicBezTo>
                  <a:cubicBezTo>
                    <a:pt x="38055" y="6742"/>
                    <a:pt x="33321" y="7256"/>
                    <a:pt x="28554" y="7325"/>
                  </a:cubicBezTo>
                  <a:cubicBezTo>
                    <a:pt x="28507" y="7325"/>
                    <a:pt x="28460" y="7326"/>
                    <a:pt x="28412" y="7326"/>
                  </a:cubicBezTo>
                  <a:cubicBezTo>
                    <a:pt x="26026" y="7326"/>
                    <a:pt x="24013" y="6511"/>
                    <a:pt x="23003" y="4220"/>
                  </a:cubicBezTo>
                  <a:cubicBezTo>
                    <a:pt x="22318" y="2664"/>
                    <a:pt x="22259" y="644"/>
                    <a:pt x="20229" y="441"/>
                  </a:cubicBezTo>
                  <a:cubicBezTo>
                    <a:pt x="17499" y="170"/>
                    <a:pt x="14727" y="170"/>
                    <a:pt x="11986" y="84"/>
                  </a:cubicBezTo>
                  <a:cubicBezTo>
                    <a:pt x="10700" y="43"/>
                    <a:pt x="9411" y="17"/>
                    <a:pt x="8123" y="17"/>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8"/>
            <p:cNvSpPr/>
            <p:nvPr/>
          </p:nvSpPr>
          <p:spPr>
            <a:xfrm>
              <a:off x="4242375" y="2464275"/>
              <a:ext cx="123300" cy="108700"/>
            </a:xfrm>
            <a:custGeom>
              <a:avLst/>
              <a:gdLst/>
              <a:ahLst/>
              <a:cxnLst/>
              <a:rect l="l" t="t" r="r" b="b"/>
              <a:pathLst>
                <a:path w="4932" h="4348" extrusionOk="0">
                  <a:moveTo>
                    <a:pt x="3101" y="0"/>
                  </a:moveTo>
                  <a:cubicBezTo>
                    <a:pt x="1639" y="0"/>
                    <a:pt x="335" y="1013"/>
                    <a:pt x="80" y="2633"/>
                  </a:cubicBezTo>
                  <a:cubicBezTo>
                    <a:pt x="1" y="3134"/>
                    <a:pt x="312" y="3545"/>
                    <a:pt x="793" y="3545"/>
                  </a:cubicBezTo>
                  <a:cubicBezTo>
                    <a:pt x="851" y="3545"/>
                    <a:pt x="911" y="3539"/>
                    <a:pt x="973" y="3527"/>
                  </a:cubicBezTo>
                  <a:cubicBezTo>
                    <a:pt x="1050" y="3512"/>
                    <a:pt x="1125" y="3505"/>
                    <a:pt x="1198" y="3505"/>
                  </a:cubicBezTo>
                  <a:cubicBezTo>
                    <a:pt x="1645" y="3505"/>
                    <a:pt x="2033" y="3764"/>
                    <a:pt x="2318" y="4113"/>
                  </a:cubicBezTo>
                  <a:cubicBezTo>
                    <a:pt x="2453" y="4278"/>
                    <a:pt x="2620" y="4347"/>
                    <a:pt x="2788" y="4347"/>
                  </a:cubicBezTo>
                  <a:cubicBezTo>
                    <a:pt x="3286" y="4347"/>
                    <a:pt x="3790" y="3741"/>
                    <a:pt x="3467" y="3227"/>
                  </a:cubicBezTo>
                  <a:cubicBezTo>
                    <a:pt x="3064" y="2581"/>
                    <a:pt x="2445" y="2179"/>
                    <a:pt x="1747" y="2061"/>
                  </a:cubicBezTo>
                  <a:cubicBezTo>
                    <a:pt x="2099" y="1471"/>
                    <a:pt x="2775" y="1131"/>
                    <a:pt x="3476" y="1131"/>
                  </a:cubicBezTo>
                  <a:cubicBezTo>
                    <a:pt x="3669" y="1131"/>
                    <a:pt x="3864" y="1157"/>
                    <a:pt x="4054" y="1210"/>
                  </a:cubicBezTo>
                  <a:cubicBezTo>
                    <a:pt x="4098" y="1222"/>
                    <a:pt x="4142" y="1228"/>
                    <a:pt x="4184" y="1228"/>
                  </a:cubicBezTo>
                  <a:cubicBezTo>
                    <a:pt x="4652" y="1228"/>
                    <a:pt x="4932" y="502"/>
                    <a:pt x="4445" y="289"/>
                  </a:cubicBezTo>
                  <a:cubicBezTo>
                    <a:pt x="3999" y="93"/>
                    <a:pt x="3543" y="0"/>
                    <a:pt x="310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8"/>
            <p:cNvSpPr/>
            <p:nvPr/>
          </p:nvSpPr>
          <p:spPr>
            <a:xfrm>
              <a:off x="3847100" y="2236475"/>
              <a:ext cx="183100" cy="147400"/>
            </a:xfrm>
            <a:custGeom>
              <a:avLst/>
              <a:gdLst/>
              <a:ahLst/>
              <a:cxnLst/>
              <a:rect l="l" t="t" r="r" b="b"/>
              <a:pathLst>
                <a:path w="7324" h="5896" extrusionOk="0">
                  <a:moveTo>
                    <a:pt x="3616" y="0"/>
                  </a:moveTo>
                  <a:cubicBezTo>
                    <a:pt x="3466" y="0"/>
                    <a:pt x="3356" y="53"/>
                    <a:pt x="3281" y="135"/>
                  </a:cubicBezTo>
                  <a:cubicBezTo>
                    <a:pt x="2708" y="143"/>
                    <a:pt x="2124" y="378"/>
                    <a:pt x="1617" y="922"/>
                  </a:cubicBezTo>
                  <a:cubicBezTo>
                    <a:pt x="1508" y="1043"/>
                    <a:pt x="1407" y="1175"/>
                    <a:pt x="1320" y="1313"/>
                  </a:cubicBezTo>
                  <a:cubicBezTo>
                    <a:pt x="0" y="2880"/>
                    <a:pt x="731" y="5502"/>
                    <a:pt x="2877" y="5859"/>
                  </a:cubicBezTo>
                  <a:cubicBezTo>
                    <a:pt x="3021" y="5883"/>
                    <a:pt x="3166" y="5895"/>
                    <a:pt x="3311" y="5895"/>
                  </a:cubicBezTo>
                  <a:cubicBezTo>
                    <a:pt x="3440" y="5895"/>
                    <a:pt x="3569" y="5886"/>
                    <a:pt x="3697" y="5867"/>
                  </a:cubicBezTo>
                  <a:cubicBezTo>
                    <a:pt x="3716" y="5867"/>
                    <a:pt x="3736" y="5867"/>
                    <a:pt x="3756" y="5867"/>
                  </a:cubicBezTo>
                  <a:cubicBezTo>
                    <a:pt x="5099" y="5867"/>
                    <a:pt x="6428" y="5032"/>
                    <a:pt x="6795" y="3657"/>
                  </a:cubicBezTo>
                  <a:cubicBezTo>
                    <a:pt x="7323" y="1680"/>
                    <a:pt x="5478" y="70"/>
                    <a:pt x="3637" y="1"/>
                  </a:cubicBezTo>
                  <a:cubicBezTo>
                    <a:pt x="3630" y="0"/>
                    <a:pt x="3623" y="0"/>
                    <a:pt x="361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8"/>
            <p:cNvSpPr/>
            <p:nvPr/>
          </p:nvSpPr>
          <p:spPr>
            <a:xfrm>
              <a:off x="3509075" y="5011325"/>
              <a:ext cx="422275" cy="385125"/>
            </a:xfrm>
            <a:custGeom>
              <a:avLst/>
              <a:gdLst/>
              <a:ahLst/>
              <a:cxnLst/>
              <a:rect l="l" t="t" r="r" b="b"/>
              <a:pathLst>
                <a:path w="16891" h="15405" extrusionOk="0">
                  <a:moveTo>
                    <a:pt x="8875" y="1484"/>
                  </a:moveTo>
                  <a:cubicBezTo>
                    <a:pt x="9902" y="1484"/>
                    <a:pt x="10951" y="1731"/>
                    <a:pt x="11941" y="2260"/>
                  </a:cubicBezTo>
                  <a:cubicBezTo>
                    <a:pt x="15602" y="4217"/>
                    <a:pt x="16013" y="9571"/>
                    <a:pt x="12793" y="12146"/>
                  </a:cubicBezTo>
                  <a:cubicBezTo>
                    <a:pt x="11580" y="13117"/>
                    <a:pt x="9820" y="13640"/>
                    <a:pt x="8061" y="13640"/>
                  </a:cubicBezTo>
                  <a:cubicBezTo>
                    <a:pt x="5706" y="13640"/>
                    <a:pt x="3351" y="12702"/>
                    <a:pt x="2310" y="10644"/>
                  </a:cubicBezTo>
                  <a:cubicBezTo>
                    <a:pt x="1609" y="9261"/>
                    <a:pt x="1929" y="7591"/>
                    <a:pt x="2563" y="6119"/>
                  </a:cubicBezTo>
                  <a:cubicBezTo>
                    <a:pt x="2638" y="6069"/>
                    <a:pt x="2694" y="5993"/>
                    <a:pt x="2723" y="5904"/>
                  </a:cubicBezTo>
                  <a:cubicBezTo>
                    <a:pt x="2801" y="5674"/>
                    <a:pt x="2892" y="5446"/>
                    <a:pt x="2997" y="5224"/>
                  </a:cubicBezTo>
                  <a:cubicBezTo>
                    <a:pt x="3159" y="4919"/>
                    <a:pt x="3334" y="4627"/>
                    <a:pt x="3505" y="4359"/>
                  </a:cubicBezTo>
                  <a:cubicBezTo>
                    <a:pt x="3593" y="4222"/>
                    <a:pt x="3685" y="4091"/>
                    <a:pt x="3776" y="3960"/>
                  </a:cubicBezTo>
                  <a:cubicBezTo>
                    <a:pt x="5012" y="2393"/>
                    <a:pt x="6903" y="1484"/>
                    <a:pt x="8875" y="1484"/>
                  </a:cubicBezTo>
                  <a:close/>
                  <a:moveTo>
                    <a:pt x="9020" y="0"/>
                  </a:moveTo>
                  <a:cubicBezTo>
                    <a:pt x="6975" y="0"/>
                    <a:pt x="5031" y="949"/>
                    <a:pt x="3665" y="2471"/>
                  </a:cubicBezTo>
                  <a:cubicBezTo>
                    <a:pt x="2120" y="4027"/>
                    <a:pt x="1073" y="6178"/>
                    <a:pt x="719" y="8233"/>
                  </a:cubicBezTo>
                  <a:cubicBezTo>
                    <a:pt x="1" y="12414"/>
                    <a:pt x="3969" y="15138"/>
                    <a:pt x="7742" y="15388"/>
                  </a:cubicBezTo>
                  <a:cubicBezTo>
                    <a:pt x="7915" y="15399"/>
                    <a:pt x="8087" y="15405"/>
                    <a:pt x="8259" y="15405"/>
                  </a:cubicBezTo>
                  <a:cubicBezTo>
                    <a:pt x="12031" y="15405"/>
                    <a:pt x="15597" y="12720"/>
                    <a:pt x="16256" y="8916"/>
                  </a:cubicBezTo>
                  <a:cubicBezTo>
                    <a:pt x="16891" y="5232"/>
                    <a:pt x="14775" y="1657"/>
                    <a:pt x="11266" y="394"/>
                  </a:cubicBezTo>
                  <a:cubicBezTo>
                    <a:pt x="10519" y="125"/>
                    <a:pt x="9763" y="0"/>
                    <a:pt x="902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8"/>
            <p:cNvSpPr/>
            <p:nvPr/>
          </p:nvSpPr>
          <p:spPr>
            <a:xfrm>
              <a:off x="3539575" y="2683075"/>
              <a:ext cx="389125" cy="97100"/>
            </a:xfrm>
            <a:custGeom>
              <a:avLst/>
              <a:gdLst/>
              <a:ahLst/>
              <a:cxnLst/>
              <a:rect l="l" t="t" r="r" b="b"/>
              <a:pathLst>
                <a:path w="15565" h="3884" extrusionOk="0">
                  <a:moveTo>
                    <a:pt x="953" y="0"/>
                  </a:moveTo>
                  <a:cubicBezTo>
                    <a:pt x="430" y="0"/>
                    <a:pt x="0" y="635"/>
                    <a:pt x="466" y="1083"/>
                  </a:cubicBezTo>
                  <a:cubicBezTo>
                    <a:pt x="2358" y="2907"/>
                    <a:pt x="5274" y="3508"/>
                    <a:pt x="7800" y="3797"/>
                  </a:cubicBezTo>
                  <a:cubicBezTo>
                    <a:pt x="8289" y="3853"/>
                    <a:pt x="8780" y="3883"/>
                    <a:pt x="9269" y="3883"/>
                  </a:cubicBezTo>
                  <a:cubicBezTo>
                    <a:pt x="11399" y="3883"/>
                    <a:pt x="13476" y="3300"/>
                    <a:pt x="15004" y="1686"/>
                  </a:cubicBezTo>
                  <a:cubicBezTo>
                    <a:pt x="15565" y="1091"/>
                    <a:pt x="15049" y="375"/>
                    <a:pt x="14423" y="375"/>
                  </a:cubicBezTo>
                  <a:cubicBezTo>
                    <a:pt x="14246" y="375"/>
                    <a:pt x="14060" y="432"/>
                    <a:pt x="13887" y="567"/>
                  </a:cubicBezTo>
                  <a:cubicBezTo>
                    <a:pt x="12566" y="1592"/>
                    <a:pt x="10970" y="1930"/>
                    <a:pt x="9355" y="1930"/>
                  </a:cubicBezTo>
                  <a:cubicBezTo>
                    <a:pt x="8709" y="1930"/>
                    <a:pt x="8061" y="1876"/>
                    <a:pt x="7425" y="1790"/>
                  </a:cubicBezTo>
                  <a:cubicBezTo>
                    <a:pt x="5277" y="1498"/>
                    <a:pt x="3196" y="1041"/>
                    <a:pt x="1248" y="70"/>
                  </a:cubicBezTo>
                  <a:cubicBezTo>
                    <a:pt x="1150" y="22"/>
                    <a:pt x="1050" y="0"/>
                    <a:pt x="95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8"/>
            <p:cNvSpPr/>
            <p:nvPr/>
          </p:nvSpPr>
          <p:spPr>
            <a:xfrm>
              <a:off x="3600700" y="2473475"/>
              <a:ext cx="272600" cy="166975"/>
            </a:xfrm>
            <a:custGeom>
              <a:avLst/>
              <a:gdLst/>
              <a:ahLst/>
              <a:cxnLst/>
              <a:rect l="l" t="t" r="r" b="b"/>
              <a:pathLst>
                <a:path w="10904" h="6679" extrusionOk="0">
                  <a:moveTo>
                    <a:pt x="1632" y="1"/>
                  </a:moveTo>
                  <a:cubicBezTo>
                    <a:pt x="1548" y="1"/>
                    <a:pt x="1458" y="30"/>
                    <a:pt x="1372" y="99"/>
                  </a:cubicBezTo>
                  <a:cubicBezTo>
                    <a:pt x="245" y="1013"/>
                    <a:pt x="0" y="2540"/>
                    <a:pt x="539" y="3858"/>
                  </a:cubicBezTo>
                  <a:cubicBezTo>
                    <a:pt x="1182" y="5427"/>
                    <a:pt x="2787" y="6341"/>
                    <a:pt x="4402" y="6587"/>
                  </a:cubicBezTo>
                  <a:cubicBezTo>
                    <a:pt x="4791" y="6647"/>
                    <a:pt x="5198" y="6679"/>
                    <a:pt x="5610" y="6679"/>
                  </a:cubicBezTo>
                  <a:cubicBezTo>
                    <a:pt x="6985" y="6679"/>
                    <a:pt x="8421" y="6323"/>
                    <a:pt x="9454" y="5442"/>
                  </a:cubicBezTo>
                  <a:cubicBezTo>
                    <a:pt x="10904" y="4204"/>
                    <a:pt x="10711" y="2456"/>
                    <a:pt x="10217" y="791"/>
                  </a:cubicBezTo>
                  <a:cubicBezTo>
                    <a:pt x="10122" y="471"/>
                    <a:pt x="9866" y="333"/>
                    <a:pt x="9606" y="333"/>
                  </a:cubicBezTo>
                  <a:cubicBezTo>
                    <a:pt x="9213" y="333"/>
                    <a:pt x="8813" y="651"/>
                    <a:pt x="8958" y="1136"/>
                  </a:cubicBezTo>
                  <a:cubicBezTo>
                    <a:pt x="9341" y="2408"/>
                    <a:pt x="9717" y="3770"/>
                    <a:pt x="8291" y="4552"/>
                  </a:cubicBezTo>
                  <a:cubicBezTo>
                    <a:pt x="7510" y="4982"/>
                    <a:pt x="6558" y="5170"/>
                    <a:pt x="5650" y="5170"/>
                  </a:cubicBezTo>
                  <a:cubicBezTo>
                    <a:pt x="5405" y="5170"/>
                    <a:pt x="5164" y="5156"/>
                    <a:pt x="4929" y="5130"/>
                  </a:cubicBezTo>
                  <a:cubicBezTo>
                    <a:pt x="2854" y="4900"/>
                    <a:pt x="26" y="2907"/>
                    <a:pt x="1900" y="627"/>
                  </a:cubicBezTo>
                  <a:cubicBezTo>
                    <a:pt x="2137" y="337"/>
                    <a:pt x="1918" y="1"/>
                    <a:pt x="163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8"/>
            <p:cNvSpPr/>
            <p:nvPr/>
          </p:nvSpPr>
          <p:spPr>
            <a:xfrm>
              <a:off x="3403825" y="2236475"/>
              <a:ext cx="183075" cy="147400"/>
            </a:xfrm>
            <a:custGeom>
              <a:avLst/>
              <a:gdLst/>
              <a:ahLst/>
              <a:cxnLst/>
              <a:rect l="l" t="t" r="r" b="b"/>
              <a:pathLst>
                <a:path w="7323" h="5896" extrusionOk="0">
                  <a:moveTo>
                    <a:pt x="3708" y="0"/>
                  </a:moveTo>
                  <a:cubicBezTo>
                    <a:pt x="3701" y="0"/>
                    <a:pt x="3694" y="0"/>
                    <a:pt x="3687" y="1"/>
                  </a:cubicBezTo>
                  <a:cubicBezTo>
                    <a:pt x="1843" y="70"/>
                    <a:pt x="1" y="1680"/>
                    <a:pt x="529" y="3657"/>
                  </a:cubicBezTo>
                  <a:cubicBezTo>
                    <a:pt x="896" y="5032"/>
                    <a:pt x="2225" y="5867"/>
                    <a:pt x="3570" y="5867"/>
                  </a:cubicBezTo>
                  <a:cubicBezTo>
                    <a:pt x="3589" y="5867"/>
                    <a:pt x="3609" y="5867"/>
                    <a:pt x="3628" y="5867"/>
                  </a:cubicBezTo>
                  <a:cubicBezTo>
                    <a:pt x="3756" y="5886"/>
                    <a:pt x="3884" y="5895"/>
                    <a:pt x="4012" y="5895"/>
                  </a:cubicBezTo>
                  <a:cubicBezTo>
                    <a:pt x="4157" y="5895"/>
                    <a:pt x="4302" y="5883"/>
                    <a:pt x="4445" y="5859"/>
                  </a:cubicBezTo>
                  <a:cubicBezTo>
                    <a:pt x="6590" y="5502"/>
                    <a:pt x="7323" y="2880"/>
                    <a:pt x="6001" y="1313"/>
                  </a:cubicBezTo>
                  <a:cubicBezTo>
                    <a:pt x="5914" y="1175"/>
                    <a:pt x="5815" y="1043"/>
                    <a:pt x="5704" y="922"/>
                  </a:cubicBezTo>
                  <a:cubicBezTo>
                    <a:pt x="5197" y="378"/>
                    <a:pt x="4614" y="143"/>
                    <a:pt x="4040" y="135"/>
                  </a:cubicBezTo>
                  <a:cubicBezTo>
                    <a:pt x="3967" y="53"/>
                    <a:pt x="3855" y="0"/>
                    <a:pt x="370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8"/>
            <p:cNvSpPr/>
            <p:nvPr/>
          </p:nvSpPr>
          <p:spPr>
            <a:xfrm>
              <a:off x="3068250" y="2464250"/>
              <a:ext cx="123400" cy="108725"/>
            </a:xfrm>
            <a:custGeom>
              <a:avLst/>
              <a:gdLst/>
              <a:ahLst/>
              <a:cxnLst/>
              <a:rect l="l" t="t" r="r" b="b"/>
              <a:pathLst>
                <a:path w="4936" h="4349" extrusionOk="0">
                  <a:moveTo>
                    <a:pt x="1831" y="1"/>
                  </a:moveTo>
                  <a:cubicBezTo>
                    <a:pt x="1389" y="1"/>
                    <a:pt x="933" y="93"/>
                    <a:pt x="487" y="288"/>
                  </a:cubicBezTo>
                  <a:cubicBezTo>
                    <a:pt x="1" y="502"/>
                    <a:pt x="281" y="1229"/>
                    <a:pt x="749" y="1229"/>
                  </a:cubicBezTo>
                  <a:cubicBezTo>
                    <a:pt x="791" y="1229"/>
                    <a:pt x="834" y="1223"/>
                    <a:pt x="878" y="1211"/>
                  </a:cubicBezTo>
                  <a:cubicBezTo>
                    <a:pt x="1069" y="1158"/>
                    <a:pt x="1264" y="1132"/>
                    <a:pt x="1457" y="1132"/>
                  </a:cubicBezTo>
                  <a:cubicBezTo>
                    <a:pt x="2159" y="1132"/>
                    <a:pt x="2834" y="1472"/>
                    <a:pt x="3185" y="2062"/>
                  </a:cubicBezTo>
                  <a:cubicBezTo>
                    <a:pt x="2491" y="2180"/>
                    <a:pt x="1870" y="2582"/>
                    <a:pt x="1465" y="3228"/>
                  </a:cubicBezTo>
                  <a:cubicBezTo>
                    <a:pt x="1142" y="3742"/>
                    <a:pt x="1646" y="4348"/>
                    <a:pt x="2145" y="4348"/>
                  </a:cubicBezTo>
                  <a:cubicBezTo>
                    <a:pt x="2313" y="4348"/>
                    <a:pt x="2481" y="4279"/>
                    <a:pt x="2616" y="4114"/>
                  </a:cubicBezTo>
                  <a:cubicBezTo>
                    <a:pt x="2900" y="3765"/>
                    <a:pt x="3288" y="3506"/>
                    <a:pt x="3736" y="3506"/>
                  </a:cubicBezTo>
                  <a:cubicBezTo>
                    <a:pt x="3809" y="3506"/>
                    <a:pt x="3885" y="3513"/>
                    <a:pt x="3961" y="3528"/>
                  </a:cubicBezTo>
                  <a:cubicBezTo>
                    <a:pt x="4023" y="3540"/>
                    <a:pt x="4083" y="3546"/>
                    <a:pt x="4140" y="3546"/>
                  </a:cubicBezTo>
                  <a:cubicBezTo>
                    <a:pt x="4622" y="3546"/>
                    <a:pt x="4936" y="3135"/>
                    <a:pt x="4856" y="2633"/>
                  </a:cubicBezTo>
                  <a:cubicBezTo>
                    <a:pt x="4601" y="1013"/>
                    <a:pt x="3295" y="1"/>
                    <a:pt x="183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8"/>
            <p:cNvSpPr/>
            <p:nvPr/>
          </p:nvSpPr>
          <p:spPr>
            <a:xfrm>
              <a:off x="2432175" y="370875"/>
              <a:ext cx="49350" cy="973475"/>
            </a:xfrm>
            <a:custGeom>
              <a:avLst/>
              <a:gdLst/>
              <a:ahLst/>
              <a:cxnLst/>
              <a:rect l="l" t="t" r="r" b="b"/>
              <a:pathLst>
                <a:path w="1974" h="38939" extrusionOk="0">
                  <a:moveTo>
                    <a:pt x="1671" y="1"/>
                  </a:moveTo>
                  <a:cubicBezTo>
                    <a:pt x="1575" y="1"/>
                    <a:pt x="1484" y="55"/>
                    <a:pt x="1457" y="180"/>
                  </a:cubicBezTo>
                  <a:cubicBezTo>
                    <a:pt x="201" y="6257"/>
                    <a:pt x="40" y="12512"/>
                    <a:pt x="22" y="18697"/>
                  </a:cubicBezTo>
                  <a:cubicBezTo>
                    <a:pt x="0" y="25375"/>
                    <a:pt x="263" y="32043"/>
                    <a:pt x="426" y="38718"/>
                  </a:cubicBezTo>
                  <a:cubicBezTo>
                    <a:pt x="430" y="38864"/>
                    <a:pt x="545" y="38938"/>
                    <a:pt x="658" y="38938"/>
                  </a:cubicBezTo>
                  <a:cubicBezTo>
                    <a:pt x="771" y="38938"/>
                    <a:pt x="883" y="38865"/>
                    <a:pt x="885" y="38718"/>
                  </a:cubicBezTo>
                  <a:cubicBezTo>
                    <a:pt x="951" y="32215"/>
                    <a:pt x="1126" y="25718"/>
                    <a:pt x="1012" y="19217"/>
                  </a:cubicBezTo>
                  <a:cubicBezTo>
                    <a:pt x="906" y="12882"/>
                    <a:pt x="718" y="6566"/>
                    <a:pt x="1936" y="313"/>
                  </a:cubicBezTo>
                  <a:cubicBezTo>
                    <a:pt x="1974" y="124"/>
                    <a:pt x="1817" y="1"/>
                    <a:pt x="167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8"/>
            <p:cNvSpPr/>
            <p:nvPr/>
          </p:nvSpPr>
          <p:spPr>
            <a:xfrm>
              <a:off x="2403925" y="4394475"/>
              <a:ext cx="70275" cy="745725"/>
            </a:xfrm>
            <a:custGeom>
              <a:avLst/>
              <a:gdLst/>
              <a:ahLst/>
              <a:cxnLst/>
              <a:rect l="l" t="t" r="r" b="b"/>
              <a:pathLst>
                <a:path w="2811" h="29829" extrusionOk="0">
                  <a:moveTo>
                    <a:pt x="1017" y="0"/>
                  </a:moveTo>
                  <a:cubicBezTo>
                    <a:pt x="917" y="0"/>
                    <a:pt x="813" y="65"/>
                    <a:pt x="806" y="194"/>
                  </a:cubicBezTo>
                  <a:cubicBezTo>
                    <a:pt x="485" y="5898"/>
                    <a:pt x="217" y="11606"/>
                    <a:pt x="153" y="17315"/>
                  </a:cubicBezTo>
                  <a:cubicBezTo>
                    <a:pt x="120" y="19985"/>
                    <a:pt x="0" y="22707"/>
                    <a:pt x="204" y="25371"/>
                  </a:cubicBezTo>
                  <a:cubicBezTo>
                    <a:pt x="335" y="27075"/>
                    <a:pt x="744" y="28690"/>
                    <a:pt x="2150" y="29769"/>
                  </a:cubicBezTo>
                  <a:cubicBezTo>
                    <a:pt x="2204" y="29811"/>
                    <a:pt x="2262" y="29829"/>
                    <a:pt x="2318" y="29829"/>
                  </a:cubicBezTo>
                  <a:cubicBezTo>
                    <a:pt x="2578" y="29829"/>
                    <a:pt x="2811" y="29438"/>
                    <a:pt x="2566" y="29231"/>
                  </a:cubicBezTo>
                  <a:cubicBezTo>
                    <a:pt x="760" y="27709"/>
                    <a:pt x="1049" y="24974"/>
                    <a:pt x="1021" y="22849"/>
                  </a:cubicBezTo>
                  <a:cubicBezTo>
                    <a:pt x="989" y="20390"/>
                    <a:pt x="958" y="17931"/>
                    <a:pt x="957" y="15471"/>
                  </a:cubicBezTo>
                  <a:cubicBezTo>
                    <a:pt x="957" y="10376"/>
                    <a:pt x="996" y="5287"/>
                    <a:pt x="1208" y="194"/>
                  </a:cubicBezTo>
                  <a:cubicBezTo>
                    <a:pt x="1213" y="64"/>
                    <a:pt x="1117" y="0"/>
                    <a:pt x="101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8"/>
            <p:cNvSpPr/>
            <p:nvPr/>
          </p:nvSpPr>
          <p:spPr>
            <a:xfrm>
              <a:off x="2414350" y="1802825"/>
              <a:ext cx="47650" cy="1149900"/>
            </a:xfrm>
            <a:custGeom>
              <a:avLst/>
              <a:gdLst/>
              <a:ahLst/>
              <a:cxnLst/>
              <a:rect l="l" t="t" r="r" b="b"/>
              <a:pathLst>
                <a:path w="1906" h="45996" extrusionOk="0">
                  <a:moveTo>
                    <a:pt x="1486" y="1"/>
                  </a:moveTo>
                  <a:cubicBezTo>
                    <a:pt x="1387" y="1"/>
                    <a:pt x="1289" y="64"/>
                    <a:pt x="1289" y="192"/>
                  </a:cubicBezTo>
                  <a:cubicBezTo>
                    <a:pt x="1353" y="15332"/>
                    <a:pt x="611" y="30464"/>
                    <a:pt x="12" y="45591"/>
                  </a:cubicBezTo>
                  <a:cubicBezTo>
                    <a:pt x="1" y="45862"/>
                    <a:pt x="200" y="45996"/>
                    <a:pt x="407" y="45996"/>
                  </a:cubicBezTo>
                  <a:cubicBezTo>
                    <a:pt x="616" y="45996"/>
                    <a:pt x="833" y="45860"/>
                    <a:pt x="852" y="45591"/>
                  </a:cubicBezTo>
                  <a:cubicBezTo>
                    <a:pt x="1905" y="30475"/>
                    <a:pt x="1868" y="15332"/>
                    <a:pt x="1685" y="192"/>
                  </a:cubicBezTo>
                  <a:cubicBezTo>
                    <a:pt x="1684" y="64"/>
                    <a:pt x="1585" y="1"/>
                    <a:pt x="148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8"/>
            <p:cNvSpPr/>
            <p:nvPr/>
          </p:nvSpPr>
          <p:spPr>
            <a:xfrm>
              <a:off x="2424825" y="3099225"/>
              <a:ext cx="26150" cy="435850"/>
            </a:xfrm>
            <a:custGeom>
              <a:avLst/>
              <a:gdLst/>
              <a:ahLst/>
              <a:cxnLst/>
              <a:rect l="l" t="t" r="r" b="b"/>
              <a:pathLst>
                <a:path w="1046" h="17434" extrusionOk="0">
                  <a:moveTo>
                    <a:pt x="169" y="1"/>
                  </a:moveTo>
                  <a:cubicBezTo>
                    <a:pt x="84" y="1"/>
                    <a:pt x="1" y="56"/>
                    <a:pt x="2" y="167"/>
                  </a:cubicBezTo>
                  <a:cubicBezTo>
                    <a:pt x="53" y="5795"/>
                    <a:pt x="30" y="11420"/>
                    <a:pt x="238" y="17045"/>
                  </a:cubicBezTo>
                  <a:cubicBezTo>
                    <a:pt x="247" y="17303"/>
                    <a:pt x="451" y="17433"/>
                    <a:pt x="651" y="17433"/>
                  </a:cubicBezTo>
                  <a:cubicBezTo>
                    <a:pt x="850" y="17433"/>
                    <a:pt x="1046" y="17304"/>
                    <a:pt x="1042" y="17045"/>
                  </a:cubicBezTo>
                  <a:cubicBezTo>
                    <a:pt x="940" y="11413"/>
                    <a:pt x="608" y="5795"/>
                    <a:pt x="347" y="167"/>
                  </a:cubicBezTo>
                  <a:cubicBezTo>
                    <a:pt x="342" y="57"/>
                    <a:pt x="255" y="1"/>
                    <a:pt x="16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8"/>
            <p:cNvSpPr/>
            <p:nvPr/>
          </p:nvSpPr>
          <p:spPr>
            <a:xfrm>
              <a:off x="2038575" y="2769550"/>
              <a:ext cx="290500" cy="265575"/>
            </a:xfrm>
            <a:custGeom>
              <a:avLst/>
              <a:gdLst/>
              <a:ahLst/>
              <a:cxnLst/>
              <a:rect l="l" t="t" r="r" b="b"/>
              <a:pathLst>
                <a:path w="11620" h="10623" extrusionOk="0">
                  <a:moveTo>
                    <a:pt x="5954" y="882"/>
                  </a:moveTo>
                  <a:cubicBezTo>
                    <a:pt x="7476" y="882"/>
                    <a:pt x="9115" y="1689"/>
                    <a:pt x="9897" y="2835"/>
                  </a:cubicBezTo>
                  <a:lnTo>
                    <a:pt x="9896" y="2835"/>
                  </a:lnTo>
                  <a:cubicBezTo>
                    <a:pt x="7175" y="3616"/>
                    <a:pt x="4486" y="4547"/>
                    <a:pt x="1834" y="5537"/>
                  </a:cubicBezTo>
                  <a:cubicBezTo>
                    <a:pt x="1808" y="5174"/>
                    <a:pt x="1839" y="4807"/>
                    <a:pt x="1925" y="4453"/>
                  </a:cubicBezTo>
                  <a:cubicBezTo>
                    <a:pt x="2222" y="3212"/>
                    <a:pt x="3015" y="2109"/>
                    <a:pt x="4075" y="1404"/>
                  </a:cubicBezTo>
                  <a:cubicBezTo>
                    <a:pt x="4621" y="1042"/>
                    <a:pt x="5276" y="882"/>
                    <a:pt x="5954" y="882"/>
                  </a:cubicBezTo>
                  <a:close/>
                  <a:moveTo>
                    <a:pt x="10243" y="3443"/>
                  </a:moveTo>
                  <a:cubicBezTo>
                    <a:pt x="10409" y="3820"/>
                    <a:pt x="10518" y="4220"/>
                    <a:pt x="10563" y="4629"/>
                  </a:cubicBezTo>
                  <a:cubicBezTo>
                    <a:pt x="7831" y="5478"/>
                    <a:pt x="5161" y="6512"/>
                    <a:pt x="2415" y="7329"/>
                  </a:cubicBezTo>
                  <a:cubicBezTo>
                    <a:pt x="2179" y="6948"/>
                    <a:pt x="2010" y="6531"/>
                    <a:pt x="1911" y="6095"/>
                  </a:cubicBezTo>
                  <a:cubicBezTo>
                    <a:pt x="4692" y="5224"/>
                    <a:pt x="7480" y="4364"/>
                    <a:pt x="10243" y="3443"/>
                  </a:cubicBezTo>
                  <a:close/>
                  <a:moveTo>
                    <a:pt x="10580" y="5369"/>
                  </a:moveTo>
                  <a:cubicBezTo>
                    <a:pt x="10432" y="7565"/>
                    <a:pt x="8426" y="9516"/>
                    <a:pt x="6210" y="9516"/>
                  </a:cubicBezTo>
                  <a:cubicBezTo>
                    <a:pt x="6124" y="9516"/>
                    <a:pt x="6037" y="9513"/>
                    <a:pt x="5950" y="9507"/>
                  </a:cubicBezTo>
                  <a:cubicBezTo>
                    <a:pt x="4697" y="9421"/>
                    <a:pt x="3540" y="8767"/>
                    <a:pt x="2768" y="7825"/>
                  </a:cubicBezTo>
                  <a:cubicBezTo>
                    <a:pt x="5402" y="7174"/>
                    <a:pt x="8091" y="6453"/>
                    <a:pt x="10580" y="5369"/>
                  </a:cubicBezTo>
                  <a:close/>
                  <a:moveTo>
                    <a:pt x="6767" y="1"/>
                  </a:moveTo>
                  <a:cubicBezTo>
                    <a:pt x="6585" y="1"/>
                    <a:pt x="6401" y="11"/>
                    <a:pt x="6214" y="33"/>
                  </a:cubicBezTo>
                  <a:cubicBezTo>
                    <a:pt x="3784" y="118"/>
                    <a:pt x="1627" y="1886"/>
                    <a:pt x="929" y="4254"/>
                  </a:cubicBezTo>
                  <a:cubicBezTo>
                    <a:pt x="1" y="7394"/>
                    <a:pt x="2682" y="10543"/>
                    <a:pt x="5900" y="10621"/>
                  </a:cubicBezTo>
                  <a:cubicBezTo>
                    <a:pt x="5937" y="10622"/>
                    <a:pt x="5975" y="10623"/>
                    <a:pt x="6012" y="10623"/>
                  </a:cubicBezTo>
                  <a:cubicBezTo>
                    <a:pt x="8903" y="10623"/>
                    <a:pt x="11404" y="8007"/>
                    <a:pt x="11512" y="5176"/>
                  </a:cubicBezTo>
                  <a:cubicBezTo>
                    <a:pt x="11619" y="2377"/>
                    <a:pt x="9500" y="1"/>
                    <a:pt x="676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8"/>
            <p:cNvSpPr/>
            <p:nvPr/>
          </p:nvSpPr>
          <p:spPr>
            <a:xfrm>
              <a:off x="1486850" y="4351325"/>
              <a:ext cx="758900" cy="723150"/>
            </a:xfrm>
            <a:custGeom>
              <a:avLst/>
              <a:gdLst/>
              <a:ahLst/>
              <a:cxnLst/>
              <a:rect l="l" t="t" r="r" b="b"/>
              <a:pathLst>
                <a:path w="30356" h="28926" extrusionOk="0">
                  <a:moveTo>
                    <a:pt x="10758" y="1562"/>
                  </a:moveTo>
                  <a:cubicBezTo>
                    <a:pt x="10788" y="1568"/>
                    <a:pt x="10819" y="1572"/>
                    <a:pt x="10852" y="1574"/>
                  </a:cubicBezTo>
                  <a:cubicBezTo>
                    <a:pt x="14026" y="1602"/>
                    <a:pt x="17203" y="1645"/>
                    <a:pt x="20372" y="1833"/>
                  </a:cubicBezTo>
                  <a:cubicBezTo>
                    <a:pt x="20337" y="4254"/>
                    <a:pt x="20350" y="6722"/>
                    <a:pt x="20504" y="9130"/>
                  </a:cubicBezTo>
                  <a:cubicBezTo>
                    <a:pt x="20640" y="11262"/>
                    <a:pt x="22448" y="11096"/>
                    <a:pt x="24149" y="11152"/>
                  </a:cubicBezTo>
                  <a:cubicBezTo>
                    <a:pt x="24824" y="11173"/>
                    <a:pt x="25502" y="11195"/>
                    <a:pt x="26180" y="11220"/>
                  </a:cubicBezTo>
                  <a:cubicBezTo>
                    <a:pt x="26202" y="11221"/>
                    <a:pt x="26225" y="11221"/>
                    <a:pt x="26250" y="11221"/>
                  </a:cubicBezTo>
                  <a:cubicBezTo>
                    <a:pt x="26553" y="11221"/>
                    <a:pt x="27024" y="11171"/>
                    <a:pt x="27448" y="11171"/>
                  </a:cubicBezTo>
                  <a:cubicBezTo>
                    <a:pt x="27754" y="11171"/>
                    <a:pt x="28035" y="11197"/>
                    <a:pt x="28210" y="11286"/>
                  </a:cubicBezTo>
                  <a:cubicBezTo>
                    <a:pt x="29059" y="11718"/>
                    <a:pt x="28552" y="14509"/>
                    <a:pt x="28519" y="15353"/>
                  </a:cubicBezTo>
                  <a:cubicBezTo>
                    <a:pt x="28491" y="16056"/>
                    <a:pt x="28459" y="16754"/>
                    <a:pt x="28427" y="17454"/>
                  </a:cubicBezTo>
                  <a:cubicBezTo>
                    <a:pt x="28397" y="18137"/>
                    <a:pt x="28651" y="19079"/>
                    <a:pt x="27824" y="19286"/>
                  </a:cubicBezTo>
                  <a:cubicBezTo>
                    <a:pt x="27682" y="19321"/>
                    <a:pt x="27521" y="19335"/>
                    <a:pt x="27349" y="19335"/>
                  </a:cubicBezTo>
                  <a:cubicBezTo>
                    <a:pt x="26836" y="19335"/>
                    <a:pt x="26231" y="19214"/>
                    <a:pt x="25791" y="19202"/>
                  </a:cubicBezTo>
                  <a:cubicBezTo>
                    <a:pt x="25200" y="19187"/>
                    <a:pt x="24607" y="19178"/>
                    <a:pt x="24013" y="19178"/>
                  </a:cubicBezTo>
                  <a:cubicBezTo>
                    <a:pt x="24010" y="19178"/>
                    <a:pt x="24007" y="19178"/>
                    <a:pt x="24004" y="19178"/>
                  </a:cubicBezTo>
                  <a:cubicBezTo>
                    <a:pt x="23419" y="19178"/>
                    <a:pt x="22580" y="19079"/>
                    <a:pt x="21750" y="19079"/>
                  </a:cubicBezTo>
                  <a:cubicBezTo>
                    <a:pt x="20420" y="19079"/>
                    <a:pt x="19110" y="19332"/>
                    <a:pt x="18898" y="20651"/>
                  </a:cubicBezTo>
                  <a:cubicBezTo>
                    <a:pt x="18713" y="21790"/>
                    <a:pt x="19018" y="23054"/>
                    <a:pt x="18972" y="24216"/>
                  </a:cubicBezTo>
                  <a:cubicBezTo>
                    <a:pt x="18949" y="24825"/>
                    <a:pt x="19002" y="25781"/>
                    <a:pt x="18774" y="26344"/>
                  </a:cubicBezTo>
                  <a:cubicBezTo>
                    <a:pt x="18467" y="27108"/>
                    <a:pt x="17711" y="26944"/>
                    <a:pt x="17041" y="26992"/>
                  </a:cubicBezTo>
                  <a:cubicBezTo>
                    <a:pt x="15719" y="27083"/>
                    <a:pt x="14398" y="27156"/>
                    <a:pt x="13072" y="27190"/>
                  </a:cubicBezTo>
                  <a:cubicBezTo>
                    <a:pt x="12367" y="27210"/>
                    <a:pt x="11660" y="27223"/>
                    <a:pt x="10956" y="27228"/>
                  </a:cubicBezTo>
                  <a:cubicBezTo>
                    <a:pt x="10777" y="27230"/>
                    <a:pt x="10626" y="27237"/>
                    <a:pt x="10498" y="27237"/>
                  </a:cubicBezTo>
                  <a:cubicBezTo>
                    <a:pt x="10087" y="27237"/>
                    <a:pt x="9908" y="27159"/>
                    <a:pt x="9777" y="26563"/>
                  </a:cubicBezTo>
                  <a:cubicBezTo>
                    <a:pt x="9523" y="25428"/>
                    <a:pt x="9833" y="23871"/>
                    <a:pt x="9876" y="22706"/>
                  </a:cubicBezTo>
                  <a:cubicBezTo>
                    <a:pt x="9927" y="21359"/>
                    <a:pt x="9957" y="20009"/>
                    <a:pt x="10112" y="18669"/>
                  </a:cubicBezTo>
                  <a:cubicBezTo>
                    <a:pt x="10166" y="18222"/>
                    <a:pt x="9688" y="17743"/>
                    <a:pt x="9246" y="17743"/>
                  </a:cubicBezTo>
                  <a:cubicBezTo>
                    <a:pt x="9228" y="17743"/>
                    <a:pt x="9209" y="17744"/>
                    <a:pt x="9191" y="17746"/>
                  </a:cubicBezTo>
                  <a:cubicBezTo>
                    <a:pt x="7940" y="17865"/>
                    <a:pt x="6697" y="18066"/>
                    <a:pt x="5454" y="18236"/>
                  </a:cubicBezTo>
                  <a:cubicBezTo>
                    <a:pt x="4789" y="18327"/>
                    <a:pt x="4124" y="18418"/>
                    <a:pt x="3463" y="18517"/>
                  </a:cubicBezTo>
                  <a:cubicBezTo>
                    <a:pt x="3027" y="18582"/>
                    <a:pt x="2353" y="18787"/>
                    <a:pt x="1802" y="18787"/>
                  </a:cubicBezTo>
                  <a:cubicBezTo>
                    <a:pt x="1789" y="18787"/>
                    <a:pt x="1775" y="18787"/>
                    <a:pt x="1762" y="18787"/>
                  </a:cubicBezTo>
                  <a:cubicBezTo>
                    <a:pt x="1636" y="18195"/>
                    <a:pt x="1737" y="17442"/>
                    <a:pt x="1746" y="16901"/>
                  </a:cubicBezTo>
                  <a:cubicBezTo>
                    <a:pt x="1757" y="16194"/>
                    <a:pt x="1765" y="15484"/>
                    <a:pt x="1775" y="14777"/>
                  </a:cubicBezTo>
                  <a:cubicBezTo>
                    <a:pt x="1784" y="14247"/>
                    <a:pt x="1789" y="13714"/>
                    <a:pt x="1808" y="13184"/>
                  </a:cubicBezTo>
                  <a:cubicBezTo>
                    <a:pt x="1825" y="12672"/>
                    <a:pt x="1666" y="11361"/>
                    <a:pt x="1929" y="10936"/>
                  </a:cubicBezTo>
                  <a:cubicBezTo>
                    <a:pt x="2119" y="10628"/>
                    <a:pt x="2672" y="10538"/>
                    <a:pt x="3304" y="10538"/>
                  </a:cubicBezTo>
                  <a:cubicBezTo>
                    <a:pt x="4151" y="10538"/>
                    <a:pt x="5140" y="10700"/>
                    <a:pt x="5585" y="10716"/>
                  </a:cubicBezTo>
                  <a:cubicBezTo>
                    <a:pt x="6979" y="10768"/>
                    <a:pt x="8374" y="10820"/>
                    <a:pt x="9767" y="10873"/>
                  </a:cubicBezTo>
                  <a:cubicBezTo>
                    <a:pt x="9780" y="10874"/>
                    <a:pt x="9794" y="10874"/>
                    <a:pt x="9808" y="10874"/>
                  </a:cubicBezTo>
                  <a:cubicBezTo>
                    <a:pt x="10536" y="10874"/>
                    <a:pt x="10893" y="10163"/>
                    <a:pt x="10792" y="9526"/>
                  </a:cubicBezTo>
                  <a:cubicBezTo>
                    <a:pt x="10548" y="7973"/>
                    <a:pt x="10324" y="6435"/>
                    <a:pt x="10276" y="4860"/>
                  </a:cubicBezTo>
                  <a:cubicBezTo>
                    <a:pt x="10251" y="4118"/>
                    <a:pt x="10254" y="3373"/>
                    <a:pt x="10279" y="2629"/>
                  </a:cubicBezTo>
                  <a:cubicBezTo>
                    <a:pt x="10300" y="2036"/>
                    <a:pt x="10466" y="1734"/>
                    <a:pt x="10758" y="1562"/>
                  </a:cubicBezTo>
                  <a:close/>
                  <a:moveTo>
                    <a:pt x="15247" y="1"/>
                  </a:moveTo>
                  <a:cubicBezTo>
                    <a:pt x="15222" y="1"/>
                    <a:pt x="15196" y="1"/>
                    <a:pt x="15170" y="1"/>
                  </a:cubicBezTo>
                  <a:cubicBezTo>
                    <a:pt x="14146" y="3"/>
                    <a:pt x="13123" y="41"/>
                    <a:pt x="12103" y="113"/>
                  </a:cubicBezTo>
                  <a:cubicBezTo>
                    <a:pt x="11418" y="161"/>
                    <a:pt x="10550" y="105"/>
                    <a:pt x="9909" y="376"/>
                  </a:cubicBezTo>
                  <a:cubicBezTo>
                    <a:pt x="8668" y="901"/>
                    <a:pt x="8805" y="2749"/>
                    <a:pt x="8709" y="3868"/>
                  </a:cubicBezTo>
                  <a:cubicBezTo>
                    <a:pt x="8572" y="5494"/>
                    <a:pt x="8521" y="7156"/>
                    <a:pt x="8624" y="8792"/>
                  </a:cubicBezTo>
                  <a:cubicBezTo>
                    <a:pt x="7524" y="8837"/>
                    <a:pt x="6424" y="8881"/>
                    <a:pt x="5323" y="8927"/>
                  </a:cubicBezTo>
                  <a:cubicBezTo>
                    <a:pt x="5168" y="8933"/>
                    <a:pt x="5008" y="8935"/>
                    <a:pt x="4844" y="8935"/>
                  </a:cubicBezTo>
                  <a:cubicBezTo>
                    <a:pt x="4474" y="8935"/>
                    <a:pt x="4085" y="8924"/>
                    <a:pt x="3695" y="8924"/>
                  </a:cubicBezTo>
                  <a:cubicBezTo>
                    <a:pt x="3009" y="8924"/>
                    <a:pt x="2320" y="8958"/>
                    <a:pt x="1733" y="9148"/>
                  </a:cubicBezTo>
                  <a:cubicBezTo>
                    <a:pt x="957" y="9401"/>
                    <a:pt x="691" y="9998"/>
                    <a:pt x="635" y="10761"/>
                  </a:cubicBezTo>
                  <a:cubicBezTo>
                    <a:pt x="528" y="12180"/>
                    <a:pt x="523" y="13616"/>
                    <a:pt x="419" y="15042"/>
                  </a:cubicBezTo>
                  <a:cubicBezTo>
                    <a:pt x="320" y="16401"/>
                    <a:pt x="3" y="17838"/>
                    <a:pt x="3" y="19185"/>
                  </a:cubicBezTo>
                  <a:cubicBezTo>
                    <a:pt x="0" y="20014"/>
                    <a:pt x="528" y="20619"/>
                    <a:pt x="1369" y="20705"/>
                  </a:cubicBezTo>
                  <a:cubicBezTo>
                    <a:pt x="1503" y="20718"/>
                    <a:pt x="1640" y="20725"/>
                    <a:pt x="1780" y="20725"/>
                  </a:cubicBezTo>
                  <a:cubicBezTo>
                    <a:pt x="2816" y="20725"/>
                    <a:pt x="3993" y="20387"/>
                    <a:pt x="4975" y="20244"/>
                  </a:cubicBezTo>
                  <a:cubicBezTo>
                    <a:pt x="6079" y="20083"/>
                    <a:pt x="7190" y="19939"/>
                    <a:pt x="8297" y="19759"/>
                  </a:cubicBezTo>
                  <a:lnTo>
                    <a:pt x="8297" y="19759"/>
                  </a:lnTo>
                  <a:cubicBezTo>
                    <a:pt x="8315" y="21832"/>
                    <a:pt x="8152" y="23917"/>
                    <a:pt x="8074" y="25987"/>
                  </a:cubicBezTo>
                  <a:cubicBezTo>
                    <a:pt x="8023" y="27370"/>
                    <a:pt x="8331" y="28781"/>
                    <a:pt x="9952" y="28907"/>
                  </a:cubicBezTo>
                  <a:cubicBezTo>
                    <a:pt x="10110" y="28920"/>
                    <a:pt x="10270" y="28925"/>
                    <a:pt x="10432" y="28925"/>
                  </a:cubicBezTo>
                  <a:cubicBezTo>
                    <a:pt x="11390" y="28925"/>
                    <a:pt x="12400" y="28734"/>
                    <a:pt x="13338" y="28672"/>
                  </a:cubicBezTo>
                  <a:cubicBezTo>
                    <a:pt x="14661" y="28586"/>
                    <a:pt x="15982" y="28540"/>
                    <a:pt x="17307" y="28500"/>
                  </a:cubicBezTo>
                  <a:cubicBezTo>
                    <a:pt x="19228" y="28438"/>
                    <a:pt x="20312" y="27946"/>
                    <a:pt x="20695" y="25936"/>
                  </a:cubicBezTo>
                  <a:cubicBezTo>
                    <a:pt x="20894" y="24891"/>
                    <a:pt x="20977" y="23798"/>
                    <a:pt x="20966" y="22738"/>
                  </a:cubicBezTo>
                  <a:cubicBezTo>
                    <a:pt x="20964" y="22356"/>
                    <a:pt x="20677" y="21401"/>
                    <a:pt x="20846" y="21085"/>
                  </a:cubicBezTo>
                  <a:cubicBezTo>
                    <a:pt x="20986" y="20822"/>
                    <a:pt x="21996" y="20887"/>
                    <a:pt x="22491" y="20855"/>
                  </a:cubicBezTo>
                  <a:cubicBezTo>
                    <a:pt x="23434" y="20790"/>
                    <a:pt x="24381" y="20774"/>
                    <a:pt x="25327" y="20774"/>
                  </a:cubicBezTo>
                  <a:cubicBezTo>
                    <a:pt x="25567" y="20774"/>
                    <a:pt x="25806" y="20775"/>
                    <a:pt x="26045" y="20776"/>
                  </a:cubicBezTo>
                  <a:cubicBezTo>
                    <a:pt x="26545" y="20782"/>
                    <a:pt x="27132" y="20860"/>
                    <a:pt x="27700" y="20860"/>
                  </a:cubicBezTo>
                  <a:cubicBezTo>
                    <a:pt x="28154" y="20860"/>
                    <a:pt x="28596" y="20810"/>
                    <a:pt x="28973" y="20633"/>
                  </a:cubicBezTo>
                  <a:cubicBezTo>
                    <a:pt x="29630" y="20324"/>
                    <a:pt x="29818" y="19690"/>
                    <a:pt x="29902" y="19025"/>
                  </a:cubicBezTo>
                  <a:cubicBezTo>
                    <a:pt x="30061" y="17809"/>
                    <a:pt x="30138" y="16577"/>
                    <a:pt x="30201" y="15353"/>
                  </a:cubicBezTo>
                  <a:cubicBezTo>
                    <a:pt x="30262" y="14136"/>
                    <a:pt x="30356" y="12893"/>
                    <a:pt x="30318" y="11675"/>
                  </a:cubicBezTo>
                  <a:cubicBezTo>
                    <a:pt x="30297" y="10955"/>
                    <a:pt x="30171" y="10312"/>
                    <a:pt x="29526" y="9899"/>
                  </a:cubicBezTo>
                  <a:cubicBezTo>
                    <a:pt x="29046" y="9592"/>
                    <a:pt x="28421" y="9528"/>
                    <a:pt x="27797" y="9528"/>
                  </a:cubicBezTo>
                  <a:cubicBezTo>
                    <a:pt x="27346" y="9528"/>
                    <a:pt x="26896" y="9562"/>
                    <a:pt x="26502" y="9562"/>
                  </a:cubicBezTo>
                  <a:cubicBezTo>
                    <a:pt x="26478" y="9562"/>
                    <a:pt x="26454" y="9561"/>
                    <a:pt x="26431" y="9561"/>
                  </a:cubicBezTo>
                  <a:cubicBezTo>
                    <a:pt x="25756" y="9553"/>
                    <a:pt x="25079" y="9547"/>
                    <a:pt x="24401" y="9539"/>
                  </a:cubicBezTo>
                  <a:cubicBezTo>
                    <a:pt x="24393" y="9539"/>
                    <a:pt x="24385" y="9539"/>
                    <a:pt x="24377" y="9539"/>
                  </a:cubicBezTo>
                  <a:cubicBezTo>
                    <a:pt x="24080" y="9539"/>
                    <a:pt x="23712" y="9583"/>
                    <a:pt x="23358" y="9583"/>
                  </a:cubicBezTo>
                  <a:cubicBezTo>
                    <a:pt x="22979" y="9583"/>
                    <a:pt x="22617" y="9533"/>
                    <a:pt x="22373" y="9325"/>
                  </a:cubicBezTo>
                  <a:cubicBezTo>
                    <a:pt x="21738" y="8782"/>
                    <a:pt x="22151" y="6186"/>
                    <a:pt x="22161" y="5319"/>
                  </a:cubicBezTo>
                  <a:cubicBezTo>
                    <a:pt x="22175" y="3880"/>
                    <a:pt x="22201" y="2439"/>
                    <a:pt x="22161" y="1000"/>
                  </a:cubicBezTo>
                  <a:cubicBezTo>
                    <a:pt x="22148" y="544"/>
                    <a:pt x="21782" y="110"/>
                    <a:pt x="21306" y="110"/>
                  </a:cubicBezTo>
                  <a:cubicBezTo>
                    <a:pt x="21295" y="110"/>
                    <a:pt x="21284" y="110"/>
                    <a:pt x="21272" y="110"/>
                  </a:cubicBezTo>
                  <a:cubicBezTo>
                    <a:pt x="20620" y="139"/>
                    <a:pt x="19965" y="164"/>
                    <a:pt x="19309" y="186"/>
                  </a:cubicBezTo>
                  <a:cubicBezTo>
                    <a:pt x="17957" y="68"/>
                    <a:pt x="16605" y="1"/>
                    <a:pt x="1524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8"/>
            <p:cNvSpPr/>
            <p:nvPr/>
          </p:nvSpPr>
          <p:spPr>
            <a:xfrm>
              <a:off x="1902575" y="754600"/>
              <a:ext cx="370900" cy="321875"/>
            </a:xfrm>
            <a:custGeom>
              <a:avLst/>
              <a:gdLst/>
              <a:ahLst/>
              <a:cxnLst/>
              <a:rect l="l" t="t" r="r" b="b"/>
              <a:pathLst>
                <a:path w="14836" h="12875" extrusionOk="0">
                  <a:moveTo>
                    <a:pt x="8433" y="1125"/>
                  </a:moveTo>
                  <a:cubicBezTo>
                    <a:pt x="8748" y="1125"/>
                    <a:pt x="9064" y="1141"/>
                    <a:pt x="9376" y="1173"/>
                  </a:cubicBezTo>
                  <a:cubicBezTo>
                    <a:pt x="10807" y="1489"/>
                    <a:pt x="12063" y="2311"/>
                    <a:pt x="12735" y="3779"/>
                  </a:cubicBezTo>
                  <a:cubicBezTo>
                    <a:pt x="13328" y="5068"/>
                    <a:pt x="13478" y="6474"/>
                    <a:pt x="13212" y="7745"/>
                  </a:cubicBezTo>
                  <a:cubicBezTo>
                    <a:pt x="11637" y="6844"/>
                    <a:pt x="9827" y="6241"/>
                    <a:pt x="8160" y="5540"/>
                  </a:cubicBezTo>
                  <a:cubicBezTo>
                    <a:pt x="6472" y="4823"/>
                    <a:pt x="4771" y="4136"/>
                    <a:pt x="3056" y="3477"/>
                  </a:cubicBezTo>
                  <a:cubicBezTo>
                    <a:pt x="4206" y="1861"/>
                    <a:pt x="6319" y="1125"/>
                    <a:pt x="8433" y="1125"/>
                  </a:cubicBezTo>
                  <a:close/>
                  <a:moveTo>
                    <a:pt x="2810" y="3865"/>
                  </a:moveTo>
                  <a:cubicBezTo>
                    <a:pt x="4589" y="4643"/>
                    <a:pt x="6372" y="5403"/>
                    <a:pt x="8151" y="6181"/>
                  </a:cubicBezTo>
                  <a:cubicBezTo>
                    <a:pt x="9773" y="6890"/>
                    <a:pt x="11375" y="7775"/>
                    <a:pt x="13054" y="8331"/>
                  </a:cubicBezTo>
                  <a:cubicBezTo>
                    <a:pt x="12933" y="8702"/>
                    <a:pt x="12772" y="9058"/>
                    <a:pt x="12570" y="9393"/>
                  </a:cubicBezTo>
                  <a:cubicBezTo>
                    <a:pt x="10882" y="8554"/>
                    <a:pt x="9038" y="7960"/>
                    <a:pt x="7305" y="7214"/>
                  </a:cubicBezTo>
                  <a:cubicBezTo>
                    <a:pt x="5643" y="6505"/>
                    <a:pt x="3992" y="5770"/>
                    <a:pt x="2350" y="5009"/>
                  </a:cubicBezTo>
                  <a:cubicBezTo>
                    <a:pt x="2453" y="4609"/>
                    <a:pt x="2608" y="4225"/>
                    <a:pt x="2810" y="3865"/>
                  </a:cubicBezTo>
                  <a:close/>
                  <a:moveTo>
                    <a:pt x="2233" y="5605"/>
                  </a:moveTo>
                  <a:cubicBezTo>
                    <a:pt x="5412" y="7199"/>
                    <a:pt x="8748" y="8964"/>
                    <a:pt x="12151" y="9984"/>
                  </a:cubicBezTo>
                  <a:cubicBezTo>
                    <a:pt x="11441" y="10842"/>
                    <a:pt x="10418" y="11461"/>
                    <a:pt x="9089" y="11659"/>
                  </a:cubicBezTo>
                  <a:lnTo>
                    <a:pt x="9089" y="11658"/>
                  </a:lnTo>
                  <a:cubicBezTo>
                    <a:pt x="8762" y="11707"/>
                    <a:pt x="8428" y="11731"/>
                    <a:pt x="8092" y="11731"/>
                  </a:cubicBezTo>
                  <a:cubicBezTo>
                    <a:pt x="6873" y="11731"/>
                    <a:pt x="5629" y="11416"/>
                    <a:pt x="4573" y="10850"/>
                  </a:cubicBezTo>
                  <a:cubicBezTo>
                    <a:pt x="2870" y="9934"/>
                    <a:pt x="2112" y="8077"/>
                    <a:pt x="2179" y="6199"/>
                  </a:cubicBezTo>
                  <a:cubicBezTo>
                    <a:pt x="2187" y="5996"/>
                    <a:pt x="2205" y="5798"/>
                    <a:pt x="2233" y="5605"/>
                  </a:cubicBezTo>
                  <a:close/>
                  <a:moveTo>
                    <a:pt x="8468" y="0"/>
                  </a:moveTo>
                  <a:cubicBezTo>
                    <a:pt x="6872" y="0"/>
                    <a:pt x="5225" y="519"/>
                    <a:pt x="3908" y="1358"/>
                  </a:cubicBezTo>
                  <a:cubicBezTo>
                    <a:pt x="2979" y="1889"/>
                    <a:pt x="2181" y="2648"/>
                    <a:pt x="1611" y="3678"/>
                  </a:cubicBezTo>
                  <a:cubicBezTo>
                    <a:pt x="1" y="6587"/>
                    <a:pt x="863" y="10642"/>
                    <a:pt x="3987" y="12106"/>
                  </a:cubicBezTo>
                  <a:cubicBezTo>
                    <a:pt x="5056" y="12607"/>
                    <a:pt x="6308" y="12875"/>
                    <a:pt x="7562" y="12875"/>
                  </a:cubicBezTo>
                  <a:cubicBezTo>
                    <a:pt x="9517" y="12875"/>
                    <a:pt x="11476" y="12224"/>
                    <a:pt x="12752" y="10790"/>
                  </a:cubicBezTo>
                  <a:cubicBezTo>
                    <a:pt x="14793" y="8499"/>
                    <a:pt x="14836" y="4406"/>
                    <a:pt x="12933" y="2006"/>
                  </a:cubicBezTo>
                  <a:cubicBezTo>
                    <a:pt x="11810" y="589"/>
                    <a:pt x="10168" y="0"/>
                    <a:pt x="846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8"/>
            <p:cNvSpPr/>
            <p:nvPr/>
          </p:nvSpPr>
          <p:spPr>
            <a:xfrm>
              <a:off x="1252275" y="1166725"/>
              <a:ext cx="917625" cy="1334125"/>
            </a:xfrm>
            <a:custGeom>
              <a:avLst/>
              <a:gdLst/>
              <a:ahLst/>
              <a:cxnLst/>
              <a:rect l="l" t="t" r="r" b="b"/>
              <a:pathLst>
                <a:path w="36705" h="53365" extrusionOk="0">
                  <a:moveTo>
                    <a:pt x="25609" y="1881"/>
                  </a:moveTo>
                  <a:cubicBezTo>
                    <a:pt x="26870" y="2098"/>
                    <a:pt x="28027" y="2586"/>
                    <a:pt x="28705" y="3702"/>
                  </a:cubicBezTo>
                  <a:cubicBezTo>
                    <a:pt x="28737" y="3756"/>
                    <a:pt x="28766" y="3812"/>
                    <a:pt x="28796" y="3865"/>
                  </a:cubicBezTo>
                  <a:cubicBezTo>
                    <a:pt x="24188" y="7492"/>
                    <a:pt x="18236" y="9204"/>
                    <a:pt x="12324" y="9204"/>
                  </a:cubicBezTo>
                  <a:cubicBezTo>
                    <a:pt x="9157" y="9204"/>
                    <a:pt x="6001" y="8713"/>
                    <a:pt x="3069" y="7761"/>
                  </a:cubicBezTo>
                  <a:cubicBezTo>
                    <a:pt x="3789" y="6977"/>
                    <a:pt x="5043" y="6569"/>
                    <a:pt x="5979" y="6138"/>
                  </a:cubicBezTo>
                  <a:cubicBezTo>
                    <a:pt x="7296" y="5529"/>
                    <a:pt x="8643" y="4983"/>
                    <a:pt x="10010" y="4493"/>
                  </a:cubicBezTo>
                  <a:cubicBezTo>
                    <a:pt x="15011" y="2705"/>
                    <a:pt x="20309" y="1900"/>
                    <a:pt x="25609" y="1881"/>
                  </a:cubicBezTo>
                  <a:close/>
                  <a:moveTo>
                    <a:pt x="29347" y="5113"/>
                  </a:moveTo>
                  <a:cubicBezTo>
                    <a:pt x="29920" y="6803"/>
                    <a:pt x="30049" y="8767"/>
                    <a:pt x="30331" y="10426"/>
                  </a:cubicBezTo>
                  <a:cubicBezTo>
                    <a:pt x="30546" y="11698"/>
                    <a:pt x="30754" y="12971"/>
                    <a:pt x="30955" y="14242"/>
                  </a:cubicBezTo>
                  <a:cubicBezTo>
                    <a:pt x="30253" y="14674"/>
                    <a:pt x="29545" y="15082"/>
                    <a:pt x="28834" y="15465"/>
                  </a:cubicBezTo>
                  <a:cubicBezTo>
                    <a:pt x="28831" y="15450"/>
                    <a:pt x="28834" y="15440"/>
                    <a:pt x="28831" y="15427"/>
                  </a:cubicBezTo>
                  <a:cubicBezTo>
                    <a:pt x="28565" y="13519"/>
                    <a:pt x="28303" y="11610"/>
                    <a:pt x="28043" y="9700"/>
                  </a:cubicBezTo>
                  <a:cubicBezTo>
                    <a:pt x="27903" y="8676"/>
                    <a:pt x="27965" y="7203"/>
                    <a:pt x="27395" y="6244"/>
                  </a:cubicBezTo>
                  <a:cubicBezTo>
                    <a:pt x="28056" y="5887"/>
                    <a:pt x="28707" y="5513"/>
                    <a:pt x="29347" y="5113"/>
                  </a:cubicBezTo>
                  <a:close/>
                  <a:moveTo>
                    <a:pt x="27063" y="6418"/>
                  </a:moveTo>
                  <a:cubicBezTo>
                    <a:pt x="27355" y="7026"/>
                    <a:pt x="27292" y="7822"/>
                    <a:pt x="27350" y="8467"/>
                  </a:cubicBezTo>
                  <a:cubicBezTo>
                    <a:pt x="27421" y="9252"/>
                    <a:pt x="27502" y="10038"/>
                    <a:pt x="27578" y="10822"/>
                  </a:cubicBezTo>
                  <a:cubicBezTo>
                    <a:pt x="27730" y="12395"/>
                    <a:pt x="27877" y="13965"/>
                    <a:pt x="28030" y="15534"/>
                  </a:cubicBezTo>
                  <a:cubicBezTo>
                    <a:pt x="28040" y="15663"/>
                    <a:pt x="28091" y="15753"/>
                    <a:pt x="28159" y="15818"/>
                  </a:cubicBezTo>
                  <a:cubicBezTo>
                    <a:pt x="27228" y="16296"/>
                    <a:pt x="26282" y="16731"/>
                    <a:pt x="25323" y="17122"/>
                  </a:cubicBezTo>
                  <a:cubicBezTo>
                    <a:pt x="24760" y="14077"/>
                    <a:pt x="24207" y="11034"/>
                    <a:pt x="23593" y="7996"/>
                  </a:cubicBezTo>
                  <a:cubicBezTo>
                    <a:pt x="24779" y="7538"/>
                    <a:pt x="25937" y="7011"/>
                    <a:pt x="27063" y="6418"/>
                  </a:cubicBezTo>
                  <a:close/>
                  <a:moveTo>
                    <a:pt x="2691" y="8312"/>
                  </a:moveTo>
                  <a:cubicBezTo>
                    <a:pt x="3190" y="8505"/>
                    <a:pt x="3693" y="8677"/>
                    <a:pt x="4195" y="8837"/>
                  </a:cubicBezTo>
                  <a:cubicBezTo>
                    <a:pt x="4355" y="11998"/>
                    <a:pt x="4578" y="15180"/>
                    <a:pt x="5078" y="18309"/>
                  </a:cubicBezTo>
                  <a:lnTo>
                    <a:pt x="5078" y="18309"/>
                  </a:lnTo>
                  <a:cubicBezTo>
                    <a:pt x="4386" y="18116"/>
                    <a:pt x="3701" y="17900"/>
                    <a:pt x="3023" y="17659"/>
                  </a:cubicBezTo>
                  <a:cubicBezTo>
                    <a:pt x="2756" y="16134"/>
                    <a:pt x="2477" y="14609"/>
                    <a:pt x="2346" y="13067"/>
                  </a:cubicBezTo>
                  <a:cubicBezTo>
                    <a:pt x="2226" y="11648"/>
                    <a:pt x="2105" y="9802"/>
                    <a:pt x="2627" y="8452"/>
                  </a:cubicBezTo>
                  <a:cubicBezTo>
                    <a:pt x="2645" y="8404"/>
                    <a:pt x="2670" y="8358"/>
                    <a:pt x="2691" y="8312"/>
                  </a:cubicBezTo>
                  <a:close/>
                  <a:moveTo>
                    <a:pt x="23173" y="8151"/>
                  </a:moveTo>
                  <a:cubicBezTo>
                    <a:pt x="23696" y="11223"/>
                    <a:pt x="24204" y="14308"/>
                    <a:pt x="24633" y="17396"/>
                  </a:cubicBezTo>
                  <a:cubicBezTo>
                    <a:pt x="23594" y="17792"/>
                    <a:pt x="22539" y="18144"/>
                    <a:pt x="21459" y="18433"/>
                  </a:cubicBezTo>
                  <a:cubicBezTo>
                    <a:pt x="21143" y="15344"/>
                    <a:pt x="20416" y="12237"/>
                    <a:pt x="19890" y="9183"/>
                  </a:cubicBezTo>
                  <a:cubicBezTo>
                    <a:pt x="21001" y="8899"/>
                    <a:pt x="22098" y="8553"/>
                    <a:pt x="23173" y="8151"/>
                  </a:cubicBezTo>
                  <a:close/>
                  <a:moveTo>
                    <a:pt x="4695" y="8990"/>
                  </a:moveTo>
                  <a:lnTo>
                    <a:pt x="4695" y="8990"/>
                  </a:lnTo>
                  <a:cubicBezTo>
                    <a:pt x="5657" y="9277"/>
                    <a:pt x="6633" y="9509"/>
                    <a:pt x="7620" y="9687"/>
                  </a:cubicBezTo>
                  <a:cubicBezTo>
                    <a:pt x="7960" y="12835"/>
                    <a:pt x="8301" y="15990"/>
                    <a:pt x="8820" y="19116"/>
                  </a:cubicBezTo>
                  <a:cubicBezTo>
                    <a:pt x="7846" y="18966"/>
                    <a:pt x="6879" y="18773"/>
                    <a:pt x="5920" y="18535"/>
                  </a:cubicBezTo>
                  <a:cubicBezTo>
                    <a:pt x="5933" y="18479"/>
                    <a:pt x="5936" y="18421"/>
                    <a:pt x="5928" y="18365"/>
                  </a:cubicBezTo>
                  <a:cubicBezTo>
                    <a:pt x="5496" y="15239"/>
                    <a:pt x="5006" y="12132"/>
                    <a:pt x="4695" y="8990"/>
                  </a:cubicBezTo>
                  <a:close/>
                  <a:moveTo>
                    <a:pt x="19387" y="9309"/>
                  </a:moveTo>
                  <a:cubicBezTo>
                    <a:pt x="19797" y="12390"/>
                    <a:pt x="20030" y="15587"/>
                    <a:pt x="20657" y="18636"/>
                  </a:cubicBezTo>
                  <a:cubicBezTo>
                    <a:pt x="19712" y="18862"/>
                    <a:pt x="18746" y="19045"/>
                    <a:pt x="17758" y="19180"/>
                  </a:cubicBezTo>
                  <a:cubicBezTo>
                    <a:pt x="17394" y="16081"/>
                    <a:pt x="16563" y="12963"/>
                    <a:pt x="15872" y="9928"/>
                  </a:cubicBezTo>
                  <a:cubicBezTo>
                    <a:pt x="17054" y="9791"/>
                    <a:pt x="18228" y="9584"/>
                    <a:pt x="19387" y="9309"/>
                  </a:cubicBezTo>
                  <a:close/>
                  <a:moveTo>
                    <a:pt x="8199" y="9783"/>
                  </a:moveTo>
                  <a:lnTo>
                    <a:pt x="8199" y="9783"/>
                  </a:lnTo>
                  <a:cubicBezTo>
                    <a:pt x="9253" y="9952"/>
                    <a:pt x="10316" y="10057"/>
                    <a:pt x="11384" y="10100"/>
                  </a:cubicBezTo>
                  <a:cubicBezTo>
                    <a:pt x="11782" y="13218"/>
                    <a:pt x="12124" y="16352"/>
                    <a:pt x="12614" y="19457"/>
                  </a:cubicBezTo>
                  <a:cubicBezTo>
                    <a:pt x="11606" y="19426"/>
                    <a:pt x="10599" y="19349"/>
                    <a:pt x="9597" y="19224"/>
                  </a:cubicBezTo>
                  <a:cubicBezTo>
                    <a:pt x="9086" y="16081"/>
                    <a:pt x="8557" y="12950"/>
                    <a:pt x="8199" y="9783"/>
                  </a:cubicBezTo>
                  <a:close/>
                  <a:moveTo>
                    <a:pt x="15442" y="9979"/>
                  </a:moveTo>
                  <a:cubicBezTo>
                    <a:pt x="15969" y="13051"/>
                    <a:pt x="16306" y="16231"/>
                    <a:pt x="17006" y="19273"/>
                  </a:cubicBezTo>
                  <a:cubicBezTo>
                    <a:pt x="15857" y="19404"/>
                    <a:pt x="14702" y="19469"/>
                    <a:pt x="13545" y="19469"/>
                  </a:cubicBezTo>
                  <a:cubicBezTo>
                    <a:pt x="13490" y="19469"/>
                    <a:pt x="13435" y="19469"/>
                    <a:pt x="13380" y="19469"/>
                  </a:cubicBezTo>
                  <a:cubicBezTo>
                    <a:pt x="12971" y="16343"/>
                    <a:pt x="12405" y="13230"/>
                    <a:pt x="11896" y="10117"/>
                  </a:cubicBezTo>
                  <a:lnTo>
                    <a:pt x="11896" y="10117"/>
                  </a:lnTo>
                  <a:cubicBezTo>
                    <a:pt x="12111" y="10122"/>
                    <a:pt x="12326" y="10124"/>
                    <a:pt x="12541" y="10124"/>
                  </a:cubicBezTo>
                  <a:cubicBezTo>
                    <a:pt x="13510" y="10124"/>
                    <a:pt x="14478" y="10076"/>
                    <a:pt x="15442" y="9979"/>
                  </a:cubicBezTo>
                  <a:close/>
                  <a:moveTo>
                    <a:pt x="31255" y="16196"/>
                  </a:moveTo>
                  <a:cubicBezTo>
                    <a:pt x="31583" y="18359"/>
                    <a:pt x="31897" y="20522"/>
                    <a:pt x="32197" y="22684"/>
                  </a:cubicBezTo>
                  <a:cubicBezTo>
                    <a:pt x="32065" y="22760"/>
                    <a:pt x="31932" y="22836"/>
                    <a:pt x="31798" y="22908"/>
                  </a:cubicBezTo>
                  <a:lnTo>
                    <a:pt x="32087" y="23390"/>
                  </a:lnTo>
                  <a:cubicBezTo>
                    <a:pt x="32151" y="23353"/>
                    <a:pt x="32214" y="23315"/>
                    <a:pt x="32278" y="23275"/>
                  </a:cubicBezTo>
                  <a:cubicBezTo>
                    <a:pt x="32411" y="24258"/>
                    <a:pt x="32542" y="25241"/>
                    <a:pt x="32674" y="26224"/>
                  </a:cubicBezTo>
                  <a:cubicBezTo>
                    <a:pt x="32549" y="26197"/>
                    <a:pt x="32401" y="26175"/>
                    <a:pt x="32297" y="26175"/>
                  </a:cubicBezTo>
                  <a:cubicBezTo>
                    <a:pt x="32268" y="26175"/>
                    <a:pt x="32242" y="26177"/>
                    <a:pt x="32222" y="26181"/>
                  </a:cubicBezTo>
                  <a:cubicBezTo>
                    <a:pt x="31822" y="26269"/>
                    <a:pt x="31626" y="26546"/>
                    <a:pt x="31324" y="26784"/>
                  </a:cubicBezTo>
                  <a:cubicBezTo>
                    <a:pt x="31024" y="27021"/>
                    <a:pt x="30833" y="27090"/>
                    <a:pt x="30676" y="27090"/>
                  </a:cubicBezTo>
                  <a:cubicBezTo>
                    <a:pt x="30459" y="27090"/>
                    <a:pt x="30307" y="26957"/>
                    <a:pt x="30024" y="26957"/>
                  </a:cubicBezTo>
                  <a:cubicBezTo>
                    <a:pt x="29969" y="26957"/>
                    <a:pt x="29909" y="26962"/>
                    <a:pt x="29842" y="26974"/>
                  </a:cubicBezTo>
                  <a:cubicBezTo>
                    <a:pt x="29716" y="26997"/>
                    <a:pt x="28962" y="27495"/>
                    <a:pt x="28779" y="27495"/>
                  </a:cubicBezTo>
                  <a:cubicBezTo>
                    <a:pt x="28752" y="27495"/>
                    <a:pt x="28737" y="27484"/>
                    <a:pt x="28739" y="27459"/>
                  </a:cubicBezTo>
                  <a:cubicBezTo>
                    <a:pt x="28755" y="27269"/>
                    <a:pt x="28623" y="27178"/>
                    <a:pt x="28480" y="27178"/>
                  </a:cubicBezTo>
                  <a:cubicBezTo>
                    <a:pt x="28333" y="27178"/>
                    <a:pt x="28174" y="27274"/>
                    <a:pt x="28150" y="27459"/>
                  </a:cubicBezTo>
                  <a:cubicBezTo>
                    <a:pt x="28091" y="27901"/>
                    <a:pt x="28355" y="28306"/>
                    <a:pt x="28812" y="28388"/>
                  </a:cubicBezTo>
                  <a:cubicBezTo>
                    <a:pt x="28859" y="28398"/>
                    <a:pt x="28908" y="28402"/>
                    <a:pt x="28958" y="28402"/>
                  </a:cubicBezTo>
                  <a:cubicBezTo>
                    <a:pt x="29168" y="28402"/>
                    <a:pt x="29389" y="28322"/>
                    <a:pt x="29556" y="28210"/>
                  </a:cubicBezTo>
                  <a:cubicBezTo>
                    <a:pt x="29871" y="27993"/>
                    <a:pt x="29859" y="27908"/>
                    <a:pt x="29982" y="27908"/>
                  </a:cubicBezTo>
                  <a:cubicBezTo>
                    <a:pt x="30042" y="27908"/>
                    <a:pt x="30134" y="27928"/>
                    <a:pt x="30311" y="27963"/>
                  </a:cubicBezTo>
                  <a:cubicBezTo>
                    <a:pt x="30461" y="27993"/>
                    <a:pt x="30592" y="28008"/>
                    <a:pt x="30710" y="28008"/>
                  </a:cubicBezTo>
                  <a:cubicBezTo>
                    <a:pt x="31138" y="28008"/>
                    <a:pt x="31397" y="27817"/>
                    <a:pt x="31822" y="27486"/>
                  </a:cubicBezTo>
                  <a:cubicBezTo>
                    <a:pt x="32136" y="27240"/>
                    <a:pt x="32361" y="27165"/>
                    <a:pt x="32770" y="27135"/>
                  </a:cubicBezTo>
                  <a:cubicBezTo>
                    <a:pt x="32774" y="27134"/>
                    <a:pt x="32778" y="27134"/>
                    <a:pt x="32782" y="27134"/>
                  </a:cubicBezTo>
                  <a:cubicBezTo>
                    <a:pt x="32786" y="27134"/>
                    <a:pt x="32790" y="27134"/>
                    <a:pt x="32795" y="27135"/>
                  </a:cubicBezTo>
                  <a:cubicBezTo>
                    <a:pt x="32887" y="27844"/>
                    <a:pt x="32979" y="28552"/>
                    <a:pt x="33070" y="29260"/>
                  </a:cubicBezTo>
                  <a:cubicBezTo>
                    <a:pt x="33011" y="29276"/>
                    <a:pt x="32953" y="29296"/>
                    <a:pt x="32897" y="29321"/>
                  </a:cubicBezTo>
                  <a:cubicBezTo>
                    <a:pt x="32706" y="29402"/>
                    <a:pt x="32547" y="29549"/>
                    <a:pt x="32384" y="29669"/>
                  </a:cubicBezTo>
                  <a:cubicBezTo>
                    <a:pt x="32126" y="29863"/>
                    <a:pt x="31891" y="29940"/>
                    <a:pt x="31633" y="29940"/>
                  </a:cubicBezTo>
                  <a:cubicBezTo>
                    <a:pt x="31466" y="29940"/>
                    <a:pt x="31290" y="29908"/>
                    <a:pt x="31091" y="29854"/>
                  </a:cubicBezTo>
                  <a:cubicBezTo>
                    <a:pt x="30844" y="29786"/>
                    <a:pt x="30695" y="29659"/>
                    <a:pt x="30480" y="29659"/>
                  </a:cubicBezTo>
                  <a:cubicBezTo>
                    <a:pt x="30407" y="29659"/>
                    <a:pt x="30327" y="29674"/>
                    <a:pt x="30233" y="29709"/>
                  </a:cubicBezTo>
                  <a:cubicBezTo>
                    <a:pt x="30139" y="29747"/>
                    <a:pt x="30073" y="29808"/>
                    <a:pt x="29992" y="29867"/>
                  </a:cubicBezTo>
                  <a:cubicBezTo>
                    <a:pt x="29905" y="29930"/>
                    <a:pt x="29829" y="30008"/>
                    <a:pt x="29771" y="30098"/>
                  </a:cubicBezTo>
                  <a:cubicBezTo>
                    <a:pt x="29697" y="30232"/>
                    <a:pt x="29615" y="30300"/>
                    <a:pt x="29525" y="30300"/>
                  </a:cubicBezTo>
                  <a:cubicBezTo>
                    <a:pt x="29393" y="30300"/>
                    <a:pt x="29245" y="30154"/>
                    <a:pt x="29079" y="29865"/>
                  </a:cubicBezTo>
                  <a:cubicBezTo>
                    <a:pt x="29100" y="29684"/>
                    <a:pt x="28933" y="29579"/>
                    <a:pt x="28774" y="29579"/>
                  </a:cubicBezTo>
                  <a:cubicBezTo>
                    <a:pt x="28648" y="29579"/>
                    <a:pt x="28527" y="29644"/>
                    <a:pt x="28505" y="29788"/>
                  </a:cubicBezTo>
                  <a:cubicBezTo>
                    <a:pt x="28391" y="30557"/>
                    <a:pt x="28813" y="31021"/>
                    <a:pt x="29394" y="31021"/>
                  </a:cubicBezTo>
                  <a:cubicBezTo>
                    <a:pt x="29597" y="31021"/>
                    <a:pt x="29820" y="30964"/>
                    <a:pt x="30046" y="30843"/>
                  </a:cubicBezTo>
                  <a:cubicBezTo>
                    <a:pt x="30311" y="30701"/>
                    <a:pt x="30180" y="30623"/>
                    <a:pt x="30550" y="30590"/>
                  </a:cubicBezTo>
                  <a:cubicBezTo>
                    <a:pt x="30656" y="30582"/>
                    <a:pt x="30721" y="30578"/>
                    <a:pt x="30762" y="30578"/>
                  </a:cubicBezTo>
                  <a:cubicBezTo>
                    <a:pt x="30898" y="30578"/>
                    <a:pt x="30764" y="30622"/>
                    <a:pt x="30986" y="30687"/>
                  </a:cubicBezTo>
                  <a:cubicBezTo>
                    <a:pt x="31206" y="30755"/>
                    <a:pt x="31368" y="30854"/>
                    <a:pt x="31607" y="30854"/>
                  </a:cubicBezTo>
                  <a:cubicBezTo>
                    <a:pt x="31616" y="30854"/>
                    <a:pt x="31625" y="30854"/>
                    <a:pt x="31634" y="30854"/>
                  </a:cubicBezTo>
                  <a:cubicBezTo>
                    <a:pt x="31923" y="30846"/>
                    <a:pt x="32934" y="30176"/>
                    <a:pt x="33175" y="30077"/>
                  </a:cubicBezTo>
                  <a:cubicBezTo>
                    <a:pt x="33259" y="30714"/>
                    <a:pt x="33336" y="31349"/>
                    <a:pt x="33419" y="31986"/>
                  </a:cubicBezTo>
                  <a:cubicBezTo>
                    <a:pt x="33084" y="32097"/>
                    <a:pt x="32771" y="32424"/>
                    <a:pt x="32444" y="32630"/>
                  </a:cubicBezTo>
                  <a:cubicBezTo>
                    <a:pt x="32142" y="32820"/>
                    <a:pt x="31920" y="32880"/>
                    <a:pt x="31720" y="32880"/>
                  </a:cubicBezTo>
                  <a:cubicBezTo>
                    <a:pt x="31396" y="32880"/>
                    <a:pt x="31130" y="32723"/>
                    <a:pt x="30668" y="32718"/>
                  </a:cubicBezTo>
                  <a:cubicBezTo>
                    <a:pt x="30517" y="32718"/>
                    <a:pt x="30366" y="32742"/>
                    <a:pt x="30221" y="32787"/>
                  </a:cubicBezTo>
                  <a:cubicBezTo>
                    <a:pt x="30140" y="32814"/>
                    <a:pt x="29556" y="33148"/>
                    <a:pt x="29362" y="33148"/>
                  </a:cubicBezTo>
                  <a:cubicBezTo>
                    <a:pt x="29322" y="33148"/>
                    <a:pt x="29298" y="33134"/>
                    <a:pt x="29300" y="33099"/>
                  </a:cubicBezTo>
                  <a:cubicBezTo>
                    <a:pt x="29308" y="32909"/>
                    <a:pt x="29168" y="32815"/>
                    <a:pt x="29022" y="32815"/>
                  </a:cubicBezTo>
                  <a:cubicBezTo>
                    <a:pt x="28875" y="32815"/>
                    <a:pt x="28722" y="32910"/>
                    <a:pt x="28709" y="33099"/>
                  </a:cubicBezTo>
                  <a:cubicBezTo>
                    <a:pt x="28669" y="33656"/>
                    <a:pt x="28957" y="33812"/>
                    <a:pt x="29327" y="33812"/>
                  </a:cubicBezTo>
                  <a:cubicBezTo>
                    <a:pt x="29694" y="33812"/>
                    <a:pt x="30143" y="33658"/>
                    <a:pt x="30433" y="33591"/>
                  </a:cubicBezTo>
                  <a:cubicBezTo>
                    <a:pt x="30524" y="33571"/>
                    <a:pt x="30613" y="33562"/>
                    <a:pt x="30701" y="33562"/>
                  </a:cubicBezTo>
                  <a:cubicBezTo>
                    <a:pt x="31090" y="33562"/>
                    <a:pt x="31443" y="33730"/>
                    <a:pt x="31839" y="33730"/>
                  </a:cubicBezTo>
                  <a:cubicBezTo>
                    <a:pt x="31920" y="33730"/>
                    <a:pt x="32003" y="33723"/>
                    <a:pt x="32089" y="33706"/>
                  </a:cubicBezTo>
                  <a:cubicBezTo>
                    <a:pt x="32345" y="33655"/>
                    <a:pt x="33248" y="33005"/>
                    <a:pt x="33530" y="32865"/>
                  </a:cubicBezTo>
                  <a:cubicBezTo>
                    <a:pt x="33611" y="33495"/>
                    <a:pt x="33690" y="34122"/>
                    <a:pt x="33768" y="34751"/>
                  </a:cubicBezTo>
                  <a:cubicBezTo>
                    <a:pt x="33066" y="34756"/>
                    <a:pt x="32356" y="34799"/>
                    <a:pt x="31660" y="34860"/>
                  </a:cubicBezTo>
                  <a:cubicBezTo>
                    <a:pt x="31429" y="34883"/>
                    <a:pt x="31175" y="34901"/>
                    <a:pt x="30950" y="34962"/>
                  </a:cubicBezTo>
                  <a:cubicBezTo>
                    <a:pt x="30809" y="35001"/>
                    <a:pt x="30406" y="35240"/>
                    <a:pt x="30124" y="35240"/>
                  </a:cubicBezTo>
                  <a:cubicBezTo>
                    <a:pt x="29967" y="35240"/>
                    <a:pt x="29848" y="35166"/>
                    <a:pt x="29831" y="34944"/>
                  </a:cubicBezTo>
                  <a:cubicBezTo>
                    <a:pt x="29813" y="34725"/>
                    <a:pt x="29633" y="34613"/>
                    <a:pt x="29460" y="34613"/>
                  </a:cubicBezTo>
                  <a:cubicBezTo>
                    <a:pt x="29290" y="34613"/>
                    <a:pt x="29128" y="34723"/>
                    <a:pt x="29140" y="34944"/>
                  </a:cubicBezTo>
                  <a:cubicBezTo>
                    <a:pt x="29170" y="35528"/>
                    <a:pt x="29382" y="36074"/>
                    <a:pt x="30033" y="36074"/>
                  </a:cubicBezTo>
                  <a:cubicBezTo>
                    <a:pt x="30051" y="36074"/>
                    <a:pt x="30070" y="36073"/>
                    <a:pt x="30090" y="36072"/>
                  </a:cubicBezTo>
                  <a:cubicBezTo>
                    <a:pt x="30310" y="36064"/>
                    <a:pt x="30503" y="35954"/>
                    <a:pt x="30701" y="35877"/>
                  </a:cubicBezTo>
                  <a:cubicBezTo>
                    <a:pt x="31132" y="35705"/>
                    <a:pt x="31543" y="35664"/>
                    <a:pt x="32008" y="35641"/>
                  </a:cubicBezTo>
                  <a:cubicBezTo>
                    <a:pt x="32214" y="35630"/>
                    <a:pt x="32420" y="35626"/>
                    <a:pt x="32626" y="35626"/>
                  </a:cubicBezTo>
                  <a:cubicBezTo>
                    <a:pt x="33046" y="35626"/>
                    <a:pt x="33464" y="35643"/>
                    <a:pt x="33883" y="35651"/>
                  </a:cubicBezTo>
                  <a:cubicBezTo>
                    <a:pt x="33916" y="35916"/>
                    <a:pt x="33951" y="36182"/>
                    <a:pt x="33985" y="36446"/>
                  </a:cubicBezTo>
                  <a:cubicBezTo>
                    <a:pt x="33965" y="36454"/>
                    <a:pt x="33946" y="36463"/>
                    <a:pt x="33926" y="36474"/>
                  </a:cubicBezTo>
                  <a:cubicBezTo>
                    <a:pt x="32226" y="37529"/>
                    <a:pt x="30251" y="37939"/>
                    <a:pt x="28309" y="38306"/>
                  </a:cubicBezTo>
                  <a:cubicBezTo>
                    <a:pt x="26152" y="38711"/>
                    <a:pt x="23969" y="38956"/>
                    <a:pt x="21778" y="39039"/>
                  </a:cubicBezTo>
                  <a:cubicBezTo>
                    <a:pt x="21004" y="39070"/>
                    <a:pt x="20064" y="39143"/>
                    <a:pt x="19120" y="39143"/>
                  </a:cubicBezTo>
                  <a:cubicBezTo>
                    <a:pt x="17973" y="39143"/>
                    <a:pt x="16819" y="39035"/>
                    <a:pt x="15947" y="38612"/>
                  </a:cubicBezTo>
                  <a:cubicBezTo>
                    <a:pt x="14829" y="38067"/>
                    <a:pt x="14684" y="36342"/>
                    <a:pt x="14422" y="35281"/>
                  </a:cubicBezTo>
                  <a:cubicBezTo>
                    <a:pt x="14156" y="34218"/>
                    <a:pt x="13915" y="33147"/>
                    <a:pt x="13715" y="32067"/>
                  </a:cubicBezTo>
                  <a:cubicBezTo>
                    <a:pt x="13629" y="31609"/>
                    <a:pt x="13484" y="31059"/>
                    <a:pt x="13399" y="30513"/>
                  </a:cubicBezTo>
                  <a:lnTo>
                    <a:pt x="12763" y="30612"/>
                  </a:lnTo>
                  <a:cubicBezTo>
                    <a:pt x="12908" y="31581"/>
                    <a:pt x="13106" y="32544"/>
                    <a:pt x="13291" y="33495"/>
                  </a:cubicBezTo>
                  <a:cubicBezTo>
                    <a:pt x="13549" y="34816"/>
                    <a:pt x="13786" y="36161"/>
                    <a:pt x="14119" y="37468"/>
                  </a:cubicBezTo>
                  <a:cubicBezTo>
                    <a:pt x="14283" y="38119"/>
                    <a:pt x="14448" y="38711"/>
                    <a:pt x="15001" y="39140"/>
                  </a:cubicBezTo>
                  <a:cubicBezTo>
                    <a:pt x="16055" y="39962"/>
                    <a:pt x="17794" y="40078"/>
                    <a:pt x="19313" y="40078"/>
                  </a:cubicBezTo>
                  <a:cubicBezTo>
                    <a:pt x="19843" y="40078"/>
                    <a:pt x="20346" y="40064"/>
                    <a:pt x="20784" y="40061"/>
                  </a:cubicBezTo>
                  <a:cubicBezTo>
                    <a:pt x="23150" y="40043"/>
                    <a:pt x="25515" y="39817"/>
                    <a:pt x="27847" y="39431"/>
                  </a:cubicBezTo>
                  <a:cubicBezTo>
                    <a:pt x="29991" y="39074"/>
                    <a:pt x="32219" y="38668"/>
                    <a:pt x="34124" y="37577"/>
                  </a:cubicBezTo>
                  <a:cubicBezTo>
                    <a:pt x="34334" y="39267"/>
                    <a:pt x="34545" y="40959"/>
                    <a:pt x="34756" y="42649"/>
                  </a:cubicBezTo>
                  <a:cubicBezTo>
                    <a:pt x="34903" y="43824"/>
                    <a:pt x="35157" y="45038"/>
                    <a:pt x="35155" y="46224"/>
                  </a:cubicBezTo>
                  <a:cubicBezTo>
                    <a:pt x="35150" y="48140"/>
                    <a:pt x="33556" y="48601"/>
                    <a:pt x="32018" y="49144"/>
                  </a:cubicBezTo>
                  <a:cubicBezTo>
                    <a:pt x="29686" y="49969"/>
                    <a:pt x="27266" y="50502"/>
                    <a:pt x="24832" y="50931"/>
                  </a:cubicBezTo>
                  <a:cubicBezTo>
                    <a:pt x="22453" y="51350"/>
                    <a:pt x="20047" y="51701"/>
                    <a:pt x="17629" y="51701"/>
                  </a:cubicBezTo>
                  <a:cubicBezTo>
                    <a:pt x="17345" y="51701"/>
                    <a:pt x="17061" y="51697"/>
                    <a:pt x="16777" y="51686"/>
                  </a:cubicBezTo>
                  <a:cubicBezTo>
                    <a:pt x="14491" y="51603"/>
                    <a:pt x="11127" y="51073"/>
                    <a:pt x="9854" y="48886"/>
                  </a:cubicBezTo>
                  <a:cubicBezTo>
                    <a:pt x="9303" y="47942"/>
                    <a:pt x="9125" y="46790"/>
                    <a:pt x="8895" y="45737"/>
                  </a:cubicBezTo>
                  <a:cubicBezTo>
                    <a:pt x="8591" y="44359"/>
                    <a:pt x="8290" y="42982"/>
                    <a:pt x="7990" y="41606"/>
                  </a:cubicBezTo>
                  <a:cubicBezTo>
                    <a:pt x="7407" y="38938"/>
                    <a:pt x="6829" y="36269"/>
                    <a:pt x="6260" y="33602"/>
                  </a:cubicBezTo>
                  <a:cubicBezTo>
                    <a:pt x="5177" y="28558"/>
                    <a:pt x="4074" y="23516"/>
                    <a:pt x="3165" y="18440"/>
                  </a:cubicBezTo>
                  <a:lnTo>
                    <a:pt x="3165" y="18440"/>
                  </a:lnTo>
                  <a:cubicBezTo>
                    <a:pt x="6930" y="19955"/>
                    <a:pt x="11071" y="20740"/>
                    <a:pt x="15213" y="20740"/>
                  </a:cubicBezTo>
                  <a:cubicBezTo>
                    <a:pt x="20877" y="20740"/>
                    <a:pt x="26544" y="19272"/>
                    <a:pt x="31255" y="16196"/>
                  </a:cubicBezTo>
                  <a:close/>
                  <a:moveTo>
                    <a:pt x="23462" y="0"/>
                  </a:moveTo>
                  <a:cubicBezTo>
                    <a:pt x="18277" y="0"/>
                    <a:pt x="13021" y="1140"/>
                    <a:pt x="8331" y="3354"/>
                  </a:cubicBezTo>
                  <a:cubicBezTo>
                    <a:pt x="6212" y="3921"/>
                    <a:pt x="3991" y="4603"/>
                    <a:pt x="2172" y="5658"/>
                  </a:cubicBezTo>
                  <a:cubicBezTo>
                    <a:pt x="0" y="6922"/>
                    <a:pt x="447" y="10150"/>
                    <a:pt x="748" y="12242"/>
                  </a:cubicBezTo>
                  <a:cubicBezTo>
                    <a:pt x="1195" y="15355"/>
                    <a:pt x="1921" y="18424"/>
                    <a:pt x="2462" y="21521"/>
                  </a:cubicBezTo>
                  <a:cubicBezTo>
                    <a:pt x="2992" y="24564"/>
                    <a:pt x="3492" y="27615"/>
                    <a:pt x="4025" y="30661"/>
                  </a:cubicBezTo>
                  <a:cubicBezTo>
                    <a:pt x="4574" y="33791"/>
                    <a:pt x="5129" y="36922"/>
                    <a:pt x="5692" y="40053"/>
                  </a:cubicBezTo>
                  <a:cubicBezTo>
                    <a:pt x="6214" y="42970"/>
                    <a:pt x="6436" y="46173"/>
                    <a:pt x="7403" y="48981"/>
                  </a:cubicBezTo>
                  <a:cubicBezTo>
                    <a:pt x="8615" y="52494"/>
                    <a:pt x="12303" y="53364"/>
                    <a:pt x="15927" y="53364"/>
                  </a:cubicBezTo>
                  <a:cubicBezTo>
                    <a:pt x="17736" y="53364"/>
                    <a:pt x="19528" y="53148"/>
                    <a:pt x="20989" y="52935"/>
                  </a:cubicBezTo>
                  <a:cubicBezTo>
                    <a:pt x="23934" y="52503"/>
                    <a:pt x="26886" y="51935"/>
                    <a:pt x="29750" y="51118"/>
                  </a:cubicBezTo>
                  <a:cubicBezTo>
                    <a:pt x="31713" y="50557"/>
                    <a:pt x="34962" y="49986"/>
                    <a:pt x="36125" y="48071"/>
                  </a:cubicBezTo>
                  <a:cubicBezTo>
                    <a:pt x="36674" y="47162"/>
                    <a:pt x="36704" y="46051"/>
                    <a:pt x="36692" y="45021"/>
                  </a:cubicBezTo>
                  <a:cubicBezTo>
                    <a:pt x="36674" y="43436"/>
                    <a:pt x="36591" y="41855"/>
                    <a:pt x="36466" y="40277"/>
                  </a:cubicBezTo>
                  <a:cubicBezTo>
                    <a:pt x="36214" y="37113"/>
                    <a:pt x="35904" y="33961"/>
                    <a:pt x="35509" y="30813"/>
                  </a:cubicBezTo>
                  <a:cubicBezTo>
                    <a:pt x="34743" y="24678"/>
                    <a:pt x="33781" y="18576"/>
                    <a:pt x="32804" y="12472"/>
                  </a:cubicBezTo>
                  <a:cubicBezTo>
                    <a:pt x="32340" y="9568"/>
                    <a:pt x="32312" y="6141"/>
                    <a:pt x="31038" y="3447"/>
                  </a:cubicBezTo>
                  <a:cubicBezTo>
                    <a:pt x="29846" y="922"/>
                    <a:pt x="27441" y="128"/>
                    <a:pt x="24814" y="26"/>
                  </a:cubicBezTo>
                  <a:cubicBezTo>
                    <a:pt x="24364" y="9"/>
                    <a:pt x="23913" y="0"/>
                    <a:pt x="2346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8"/>
            <p:cNvSpPr/>
            <p:nvPr/>
          </p:nvSpPr>
          <p:spPr>
            <a:xfrm>
              <a:off x="1564975" y="1739425"/>
              <a:ext cx="489500" cy="192625"/>
            </a:xfrm>
            <a:custGeom>
              <a:avLst/>
              <a:gdLst/>
              <a:ahLst/>
              <a:cxnLst/>
              <a:rect l="l" t="t" r="r" b="b"/>
              <a:pathLst>
                <a:path w="19580" h="7705" extrusionOk="0">
                  <a:moveTo>
                    <a:pt x="19290" y="1"/>
                  </a:moveTo>
                  <a:cubicBezTo>
                    <a:pt x="15146" y="2285"/>
                    <a:pt x="10239" y="2939"/>
                    <a:pt x="5602" y="3358"/>
                  </a:cubicBezTo>
                  <a:cubicBezTo>
                    <a:pt x="4050" y="3500"/>
                    <a:pt x="1229" y="3569"/>
                    <a:pt x="308" y="5048"/>
                  </a:cubicBezTo>
                  <a:cubicBezTo>
                    <a:pt x="0" y="5538"/>
                    <a:pt x="69" y="6044"/>
                    <a:pt x="120" y="6593"/>
                  </a:cubicBezTo>
                  <a:cubicBezTo>
                    <a:pt x="155" y="6963"/>
                    <a:pt x="201" y="7336"/>
                    <a:pt x="254" y="7704"/>
                  </a:cubicBezTo>
                  <a:lnTo>
                    <a:pt x="890" y="7605"/>
                  </a:lnTo>
                  <a:cubicBezTo>
                    <a:pt x="779" y="6872"/>
                    <a:pt x="779" y="6141"/>
                    <a:pt x="1198" y="5639"/>
                  </a:cubicBezTo>
                  <a:cubicBezTo>
                    <a:pt x="1961" y="4723"/>
                    <a:pt x="3522" y="4635"/>
                    <a:pt x="4656" y="4498"/>
                  </a:cubicBezTo>
                  <a:cubicBezTo>
                    <a:pt x="6453" y="4284"/>
                    <a:pt x="8251" y="4182"/>
                    <a:pt x="10035" y="3855"/>
                  </a:cubicBezTo>
                  <a:cubicBezTo>
                    <a:pt x="13305" y="3259"/>
                    <a:pt x="16697" y="2234"/>
                    <a:pt x="19579" y="483"/>
                  </a:cubicBezTo>
                  <a:lnTo>
                    <a:pt x="19290" y="1"/>
                  </a:ln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8"/>
            <p:cNvSpPr/>
            <p:nvPr/>
          </p:nvSpPr>
          <p:spPr>
            <a:xfrm>
              <a:off x="1647200" y="1952100"/>
              <a:ext cx="269025" cy="57250"/>
            </a:xfrm>
            <a:custGeom>
              <a:avLst/>
              <a:gdLst/>
              <a:ahLst/>
              <a:cxnLst/>
              <a:rect l="l" t="t" r="r" b="b"/>
              <a:pathLst>
                <a:path w="10761" h="2290" extrusionOk="0">
                  <a:moveTo>
                    <a:pt x="8555" y="1"/>
                  </a:moveTo>
                  <a:cubicBezTo>
                    <a:pt x="8519" y="1"/>
                    <a:pt x="8484" y="2"/>
                    <a:pt x="8450" y="4"/>
                  </a:cubicBezTo>
                  <a:cubicBezTo>
                    <a:pt x="8386" y="9"/>
                    <a:pt x="8351" y="73"/>
                    <a:pt x="8300" y="93"/>
                  </a:cubicBezTo>
                  <a:cubicBezTo>
                    <a:pt x="8072" y="174"/>
                    <a:pt x="7805" y="1040"/>
                    <a:pt x="7433" y="1040"/>
                  </a:cubicBezTo>
                  <a:cubicBezTo>
                    <a:pt x="7259" y="1040"/>
                    <a:pt x="7063" y="851"/>
                    <a:pt x="6837" y="306"/>
                  </a:cubicBezTo>
                  <a:cubicBezTo>
                    <a:pt x="6771" y="146"/>
                    <a:pt x="6615" y="29"/>
                    <a:pt x="6455" y="29"/>
                  </a:cubicBezTo>
                  <a:cubicBezTo>
                    <a:pt x="6369" y="29"/>
                    <a:pt x="6282" y="62"/>
                    <a:pt x="6208" y="141"/>
                  </a:cubicBezTo>
                  <a:cubicBezTo>
                    <a:pt x="5793" y="576"/>
                    <a:pt x="5610" y="1110"/>
                    <a:pt x="4939" y="1110"/>
                  </a:cubicBezTo>
                  <a:cubicBezTo>
                    <a:pt x="4851" y="1110"/>
                    <a:pt x="4754" y="1100"/>
                    <a:pt x="4646" y="1080"/>
                  </a:cubicBezTo>
                  <a:cubicBezTo>
                    <a:pt x="4330" y="1022"/>
                    <a:pt x="4504" y="743"/>
                    <a:pt x="4104" y="743"/>
                  </a:cubicBezTo>
                  <a:cubicBezTo>
                    <a:pt x="3968" y="743"/>
                    <a:pt x="3936" y="768"/>
                    <a:pt x="3815" y="821"/>
                  </a:cubicBezTo>
                  <a:cubicBezTo>
                    <a:pt x="3660" y="933"/>
                    <a:pt x="3523" y="1069"/>
                    <a:pt x="3409" y="1222"/>
                  </a:cubicBezTo>
                  <a:cubicBezTo>
                    <a:pt x="3101" y="1343"/>
                    <a:pt x="2838" y="1403"/>
                    <a:pt x="2618" y="1403"/>
                  </a:cubicBezTo>
                  <a:cubicBezTo>
                    <a:pt x="2202" y="1403"/>
                    <a:pt x="1942" y="1188"/>
                    <a:pt x="1836" y="760"/>
                  </a:cubicBezTo>
                  <a:cubicBezTo>
                    <a:pt x="1790" y="649"/>
                    <a:pt x="1684" y="600"/>
                    <a:pt x="1574" y="600"/>
                  </a:cubicBezTo>
                  <a:cubicBezTo>
                    <a:pt x="1455" y="600"/>
                    <a:pt x="1331" y="658"/>
                    <a:pt x="1273" y="760"/>
                  </a:cubicBezTo>
                  <a:cubicBezTo>
                    <a:pt x="1253" y="797"/>
                    <a:pt x="1018" y="1337"/>
                    <a:pt x="792" y="1337"/>
                  </a:cubicBezTo>
                  <a:cubicBezTo>
                    <a:pt x="691" y="1337"/>
                    <a:pt x="591" y="1230"/>
                    <a:pt x="513" y="925"/>
                  </a:cubicBezTo>
                  <a:cubicBezTo>
                    <a:pt x="482" y="804"/>
                    <a:pt x="391" y="752"/>
                    <a:pt x="296" y="752"/>
                  </a:cubicBezTo>
                  <a:cubicBezTo>
                    <a:pt x="152" y="752"/>
                    <a:pt x="1" y="873"/>
                    <a:pt x="42" y="1057"/>
                  </a:cubicBezTo>
                  <a:cubicBezTo>
                    <a:pt x="148" y="1547"/>
                    <a:pt x="352" y="2148"/>
                    <a:pt x="952" y="2166"/>
                  </a:cubicBezTo>
                  <a:cubicBezTo>
                    <a:pt x="966" y="2166"/>
                    <a:pt x="978" y="2167"/>
                    <a:pt x="991" y="2167"/>
                  </a:cubicBezTo>
                  <a:cubicBezTo>
                    <a:pt x="1361" y="2167"/>
                    <a:pt x="1510" y="1948"/>
                    <a:pt x="1614" y="1676"/>
                  </a:cubicBezTo>
                  <a:cubicBezTo>
                    <a:pt x="1822" y="1970"/>
                    <a:pt x="2082" y="2211"/>
                    <a:pt x="2473" y="2275"/>
                  </a:cubicBezTo>
                  <a:cubicBezTo>
                    <a:pt x="2534" y="2285"/>
                    <a:pt x="2593" y="2290"/>
                    <a:pt x="2650" y="2290"/>
                  </a:cubicBezTo>
                  <a:cubicBezTo>
                    <a:pt x="2859" y="2290"/>
                    <a:pt x="3046" y="2228"/>
                    <a:pt x="3248" y="2133"/>
                  </a:cubicBezTo>
                  <a:cubicBezTo>
                    <a:pt x="3416" y="2054"/>
                    <a:pt x="3987" y="1402"/>
                    <a:pt x="4063" y="1394"/>
                  </a:cubicBezTo>
                  <a:cubicBezTo>
                    <a:pt x="4063" y="1437"/>
                    <a:pt x="4636" y="1949"/>
                    <a:pt x="4695" y="1970"/>
                  </a:cubicBezTo>
                  <a:cubicBezTo>
                    <a:pt x="4816" y="2018"/>
                    <a:pt x="4946" y="2039"/>
                    <a:pt x="5077" y="2039"/>
                  </a:cubicBezTo>
                  <a:cubicBezTo>
                    <a:pt x="5137" y="2039"/>
                    <a:pt x="5197" y="2035"/>
                    <a:pt x="5256" y="2026"/>
                  </a:cubicBezTo>
                  <a:cubicBezTo>
                    <a:pt x="5814" y="1952"/>
                    <a:pt x="6165" y="1499"/>
                    <a:pt x="6479" y="1052"/>
                  </a:cubicBezTo>
                  <a:cubicBezTo>
                    <a:pt x="6742" y="1324"/>
                    <a:pt x="7079" y="1498"/>
                    <a:pt x="7448" y="1498"/>
                  </a:cubicBezTo>
                  <a:cubicBezTo>
                    <a:pt x="7634" y="1498"/>
                    <a:pt x="7829" y="1454"/>
                    <a:pt x="8027" y="1357"/>
                  </a:cubicBezTo>
                  <a:cubicBezTo>
                    <a:pt x="8309" y="1217"/>
                    <a:pt x="8460" y="920"/>
                    <a:pt x="8765" y="816"/>
                  </a:cubicBezTo>
                  <a:cubicBezTo>
                    <a:pt x="8907" y="768"/>
                    <a:pt x="9059" y="754"/>
                    <a:pt x="9216" y="754"/>
                  </a:cubicBezTo>
                  <a:cubicBezTo>
                    <a:pt x="9423" y="754"/>
                    <a:pt x="9641" y="778"/>
                    <a:pt x="9861" y="778"/>
                  </a:cubicBezTo>
                  <a:cubicBezTo>
                    <a:pt x="10025" y="778"/>
                    <a:pt x="10191" y="765"/>
                    <a:pt x="10355" y="719"/>
                  </a:cubicBezTo>
                  <a:cubicBezTo>
                    <a:pt x="10761" y="610"/>
                    <a:pt x="10631" y="9"/>
                    <a:pt x="10285" y="9"/>
                  </a:cubicBezTo>
                  <a:cubicBezTo>
                    <a:pt x="10247" y="9"/>
                    <a:pt x="10207" y="16"/>
                    <a:pt x="10165" y="31"/>
                  </a:cubicBezTo>
                  <a:cubicBezTo>
                    <a:pt x="10025" y="82"/>
                    <a:pt x="9872" y="100"/>
                    <a:pt x="9711" y="100"/>
                  </a:cubicBezTo>
                  <a:cubicBezTo>
                    <a:pt x="9332" y="100"/>
                    <a:pt x="8915" y="1"/>
                    <a:pt x="855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8"/>
            <p:cNvSpPr/>
            <p:nvPr/>
          </p:nvSpPr>
          <p:spPr>
            <a:xfrm>
              <a:off x="1660025" y="2041225"/>
              <a:ext cx="254125" cy="49025"/>
            </a:xfrm>
            <a:custGeom>
              <a:avLst/>
              <a:gdLst/>
              <a:ahLst/>
              <a:cxnLst/>
              <a:rect l="l" t="t" r="r" b="b"/>
              <a:pathLst>
                <a:path w="10165" h="1961" extrusionOk="0">
                  <a:moveTo>
                    <a:pt x="8371" y="0"/>
                  </a:moveTo>
                  <a:cubicBezTo>
                    <a:pt x="8233" y="0"/>
                    <a:pt x="8099" y="71"/>
                    <a:pt x="8013" y="200"/>
                  </a:cubicBezTo>
                  <a:cubicBezTo>
                    <a:pt x="7787" y="532"/>
                    <a:pt x="7635" y="647"/>
                    <a:pt x="7515" y="647"/>
                  </a:cubicBezTo>
                  <a:cubicBezTo>
                    <a:pt x="7279" y="647"/>
                    <a:pt x="7163" y="206"/>
                    <a:pt x="6853" y="94"/>
                  </a:cubicBezTo>
                  <a:cubicBezTo>
                    <a:pt x="6772" y="64"/>
                    <a:pt x="6704" y="52"/>
                    <a:pt x="6640" y="52"/>
                  </a:cubicBezTo>
                  <a:cubicBezTo>
                    <a:pt x="6488" y="52"/>
                    <a:pt x="6366" y="123"/>
                    <a:pt x="6183" y="200"/>
                  </a:cubicBezTo>
                  <a:cubicBezTo>
                    <a:pt x="5891" y="319"/>
                    <a:pt x="5932" y="588"/>
                    <a:pt x="5549" y="598"/>
                  </a:cubicBezTo>
                  <a:cubicBezTo>
                    <a:pt x="5526" y="599"/>
                    <a:pt x="5505" y="599"/>
                    <a:pt x="5485" y="599"/>
                  </a:cubicBezTo>
                  <a:cubicBezTo>
                    <a:pt x="5054" y="599"/>
                    <a:pt x="5369" y="465"/>
                    <a:pt x="5036" y="314"/>
                  </a:cubicBezTo>
                  <a:cubicBezTo>
                    <a:pt x="4864" y="237"/>
                    <a:pt x="4690" y="123"/>
                    <a:pt x="4498" y="123"/>
                  </a:cubicBezTo>
                  <a:cubicBezTo>
                    <a:pt x="4464" y="123"/>
                    <a:pt x="4430" y="126"/>
                    <a:pt x="4394" y="134"/>
                  </a:cubicBezTo>
                  <a:cubicBezTo>
                    <a:pt x="3997" y="226"/>
                    <a:pt x="3809" y="979"/>
                    <a:pt x="3537" y="1035"/>
                  </a:cubicBezTo>
                  <a:cubicBezTo>
                    <a:pt x="3503" y="1042"/>
                    <a:pt x="3470" y="1045"/>
                    <a:pt x="3438" y="1045"/>
                  </a:cubicBezTo>
                  <a:cubicBezTo>
                    <a:pt x="2972" y="1045"/>
                    <a:pt x="2611" y="346"/>
                    <a:pt x="2248" y="299"/>
                  </a:cubicBezTo>
                  <a:cubicBezTo>
                    <a:pt x="2186" y="291"/>
                    <a:pt x="2132" y="286"/>
                    <a:pt x="2083" y="286"/>
                  </a:cubicBezTo>
                  <a:cubicBezTo>
                    <a:pt x="1978" y="286"/>
                    <a:pt x="1889" y="307"/>
                    <a:pt x="1771" y="362"/>
                  </a:cubicBezTo>
                  <a:cubicBezTo>
                    <a:pt x="1698" y="400"/>
                    <a:pt x="1659" y="489"/>
                    <a:pt x="1596" y="521"/>
                  </a:cubicBezTo>
                  <a:cubicBezTo>
                    <a:pt x="1513" y="636"/>
                    <a:pt x="1434" y="751"/>
                    <a:pt x="1350" y="867"/>
                  </a:cubicBezTo>
                  <a:cubicBezTo>
                    <a:pt x="1116" y="988"/>
                    <a:pt x="929" y="1048"/>
                    <a:pt x="788" y="1048"/>
                  </a:cubicBezTo>
                  <a:cubicBezTo>
                    <a:pt x="514" y="1048"/>
                    <a:pt x="415" y="820"/>
                    <a:pt x="493" y="365"/>
                  </a:cubicBezTo>
                  <a:cubicBezTo>
                    <a:pt x="486" y="208"/>
                    <a:pt x="362" y="129"/>
                    <a:pt x="240" y="129"/>
                  </a:cubicBezTo>
                  <a:cubicBezTo>
                    <a:pt x="119" y="129"/>
                    <a:pt x="0" y="207"/>
                    <a:pt x="3" y="365"/>
                  </a:cubicBezTo>
                  <a:cubicBezTo>
                    <a:pt x="15" y="1242"/>
                    <a:pt x="298" y="1877"/>
                    <a:pt x="874" y="1877"/>
                  </a:cubicBezTo>
                  <a:cubicBezTo>
                    <a:pt x="1082" y="1877"/>
                    <a:pt x="1329" y="1794"/>
                    <a:pt x="1616" y="1608"/>
                  </a:cubicBezTo>
                  <a:cubicBezTo>
                    <a:pt x="1973" y="1379"/>
                    <a:pt x="1957" y="1220"/>
                    <a:pt x="2009" y="1220"/>
                  </a:cubicBezTo>
                  <a:cubicBezTo>
                    <a:pt x="2045" y="1220"/>
                    <a:pt x="2115" y="1298"/>
                    <a:pt x="2370" y="1486"/>
                  </a:cubicBezTo>
                  <a:cubicBezTo>
                    <a:pt x="2499" y="1582"/>
                    <a:pt x="2591" y="1750"/>
                    <a:pt x="2741" y="1828"/>
                  </a:cubicBezTo>
                  <a:cubicBezTo>
                    <a:pt x="2918" y="1921"/>
                    <a:pt x="3079" y="1960"/>
                    <a:pt x="3232" y="1960"/>
                  </a:cubicBezTo>
                  <a:cubicBezTo>
                    <a:pt x="3534" y="1960"/>
                    <a:pt x="3803" y="1805"/>
                    <a:pt x="4093" y="1593"/>
                  </a:cubicBezTo>
                  <a:cubicBezTo>
                    <a:pt x="4365" y="1392"/>
                    <a:pt x="4474" y="1314"/>
                    <a:pt x="4543" y="1314"/>
                  </a:cubicBezTo>
                  <a:cubicBezTo>
                    <a:pt x="4655" y="1314"/>
                    <a:pt x="4659" y="1519"/>
                    <a:pt x="5077" y="1729"/>
                  </a:cubicBezTo>
                  <a:cubicBezTo>
                    <a:pt x="5203" y="1794"/>
                    <a:pt x="5334" y="1822"/>
                    <a:pt x="5465" y="1822"/>
                  </a:cubicBezTo>
                  <a:cubicBezTo>
                    <a:pt x="5739" y="1822"/>
                    <a:pt x="6010" y="1698"/>
                    <a:pt x="6224" y="1509"/>
                  </a:cubicBezTo>
                  <a:cubicBezTo>
                    <a:pt x="6389" y="1366"/>
                    <a:pt x="6515" y="1182"/>
                    <a:pt x="6590" y="976"/>
                  </a:cubicBezTo>
                  <a:cubicBezTo>
                    <a:pt x="6646" y="1082"/>
                    <a:pt x="6711" y="1181"/>
                    <a:pt x="6785" y="1273"/>
                  </a:cubicBezTo>
                  <a:cubicBezTo>
                    <a:pt x="6970" y="1349"/>
                    <a:pt x="7091" y="1494"/>
                    <a:pt x="7297" y="1534"/>
                  </a:cubicBezTo>
                  <a:cubicBezTo>
                    <a:pt x="7373" y="1549"/>
                    <a:pt x="7445" y="1557"/>
                    <a:pt x="7515" y="1557"/>
                  </a:cubicBezTo>
                  <a:cubicBezTo>
                    <a:pt x="7927" y="1557"/>
                    <a:pt x="8230" y="1301"/>
                    <a:pt x="8475" y="983"/>
                  </a:cubicBezTo>
                  <a:cubicBezTo>
                    <a:pt x="8722" y="1119"/>
                    <a:pt x="8974" y="1182"/>
                    <a:pt x="9259" y="1182"/>
                  </a:cubicBezTo>
                  <a:cubicBezTo>
                    <a:pt x="9390" y="1182"/>
                    <a:pt x="9528" y="1168"/>
                    <a:pt x="9675" y="1143"/>
                  </a:cubicBezTo>
                  <a:cubicBezTo>
                    <a:pt x="10164" y="1063"/>
                    <a:pt x="10009" y="328"/>
                    <a:pt x="9552" y="328"/>
                  </a:cubicBezTo>
                  <a:cubicBezTo>
                    <a:pt x="9521" y="328"/>
                    <a:pt x="9488" y="332"/>
                    <a:pt x="9454" y="339"/>
                  </a:cubicBezTo>
                  <a:lnTo>
                    <a:pt x="8659" y="116"/>
                  </a:lnTo>
                  <a:cubicBezTo>
                    <a:pt x="8572" y="37"/>
                    <a:pt x="8471" y="0"/>
                    <a:pt x="837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8"/>
            <p:cNvSpPr/>
            <p:nvPr/>
          </p:nvSpPr>
          <p:spPr>
            <a:xfrm>
              <a:off x="1634775" y="1865375"/>
              <a:ext cx="270650" cy="78200"/>
            </a:xfrm>
            <a:custGeom>
              <a:avLst/>
              <a:gdLst/>
              <a:ahLst/>
              <a:cxnLst/>
              <a:rect l="l" t="t" r="r" b="b"/>
              <a:pathLst>
                <a:path w="10826" h="3128" extrusionOk="0">
                  <a:moveTo>
                    <a:pt x="10275" y="1"/>
                  </a:moveTo>
                  <a:cubicBezTo>
                    <a:pt x="10156" y="1"/>
                    <a:pt x="10034" y="50"/>
                    <a:pt x="9946" y="167"/>
                  </a:cubicBezTo>
                  <a:cubicBezTo>
                    <a:pt x="9550" y="698"/>
                    <a:pt x="9294" y="876"/>
                    <a:pt x="9102" y="876"/>
                  </a:cubicBezTo>
                  <a:cubicBezTo>
                    <a:pt x="8706" y="876"/>
                    <a:pt x="8580" y="113"/>
                    <a:pt x="8036" y="113"/>
                  </a:cubicBezTo>
                  <a:cubicBezTo>
                    <a:pt x="8035" y="113"/>
                    <a:pt x="8035" y="113"/>
                    <a:pt x="8034" y="113"/>
                  </a:cubicBezTo>
                  <a:cubicBezTo>
                    <a:pt x="7582" y="113"/>
                    <a:pt x="7202" y="998"/>
                    <a:pt x="6731" y="998"/>
                  </a:cubicBezTo>
                  <a:cubicBezTo>
                    <a:pt x="6618" y="998"/>
                    <a:pt x="6501" y="948"/>
                    <a:pt x="6376" y="823"/>
                  </a:cubicBezTo>
                  <a:cubicBezTo>
                    <a:pt x="6306" y="752"/>
                    <a:pt x="6208" y="719"/>
                    <a:pt x="6111" y="719"/>
                  </a:cubicBezTo>
                  <a:cubicBezTo>
                    <a:pt x="5949" y="719"/>
                    <a:pt x="5787" y="812"/>
                    <a:pt x="5752" y="986"/>
                  </a:cubicBezTo>
                  <a:cubicBezTo>
                    <a:pt x="5392" y="1036"/>
                    <a:pt x="5030" y="1083"/>
                    <a:pt x="4672" y="1133"/>
                  </a:cubicBezTo>
                  <a:cubicBezTo>
                    <a:pt x="4623" y="1020"/>
                    <a:pt x="4479" y="951"/>
                    <a:pt x="4345" y="951"/>
                  </a:cubicBezTo>
                  <a:cubicBezTo>
                    <a:pt x="4281" y="951"/>
                    <a:pt x="4219" y="967"/>
                    <a:pt x="4171" y="1001"/>
                  </a:cubicBezTo>
                  <a:cubicBezTo>
                    <a:pt x="3769" y="1303"/>
                    <a:pt x="3561" y="1813"/>
                    <a:pt x="3072" y="1813"/>
                  </a:cubicBezTo>
                  <a:cubicBezTo>
                    <a:pt x="3070" y="1813"/>
                    <a:pt x="3069" y="1813"/>
                    <a:pt x="3068" y="1813"/>
                  </a:cubicBezTo>
                  <a:cubicBezTo>
                    <a:pt x="2500" y="1809"/>
                    <a:pt x="2738" y="1522"/>
                    <a:pt x="2278" y="1357"/>
                  </a:cubicBezTo>
                  <a:cubicBezTo>
                    <a:pt x="2216" y="1334"/>
                    <a:pt x="2155" y="1324"/>
                    <a:pt x="2096" y="1324"/>
                  </a:cubicBezTo>
                  <a:cubicBezTo>
                    <a:pt x="1576" y="1324"/>
                    <a:pt x="1183" y="2117"/>
                    <a:pt x="803" y="2117"/>
                  </a:cubicBezTo>
                  <a:cubicBezTo>
                    <a:pt x="667" y="2117"/>
                    <a:pt x="532" y="2015"/>
                    <a:pt x="394" y="1740"/>
                  </a:cubicBezTo>
                  <a:cubicBezTo>
                    <a:pt x="361" y="1673"/>
                    <a:pt x="294" y="1643"/>
                    <a:pt x="225" y="1643"/>
                  </a:cubicBezTo>
                  <a:cubicBezTo>
                    <a:pt x="115" y="1643"/>
                    <a:pt x="1" y="1719"/>
                    <a:pt x="13" y="1844"/>
                  </a:cubicBezTo>
                  <a:cubicBezTo>
                    <a:pt x="76" y="2354"/>
                    <a:pt x="221" y="2935"/>
                    <a:pt x="794" y="3087"/>
                  </a:cubicBezTo>
                  <a:cubicBezTo>
                    <a:pt x="898" y="3115"/>
                    <a:pt x="987" y="3128"/>
                    <a:pt x="1063" y="3128"/>
                  </a:cubicBezTo>
                  <a:cubicBezTo>
                    <a:pt x="1615" y="3128"/>
                    <a:pt x="1500" y="2472"/>
                    <a:pt x="1982" y="2362"/>
                  </a:cubicBezTo>
                  <a:cubicBezTo>
                    <a:pt x="1985" y="2361"/>
                    <a:pt x="1988" y="2361"/>
                    <a:pt x="1991" y="2361"/>
                  </a:cubicBezTo>
                  <a:cubicBezTo>
                    <a:pt x="2123" y="2361"/>
                    <a:pt x="2544" y="2996"/>
                    <a:pt x="3023" y="2996"/>
                  </a:cubicBezTo>
                  <a:cubicBezTo>
                    <a:pt x="3041" y="2996"/>
                    <a:pt x="3060" y="2995"/>
                    <a:pt x="3078" y="2994"/>
                  </a:cubicBezTo>
                  <a:cubicBezTo>
                    <a:pt x="3710" y="2930"/>
                    <a:pt x="3962" y="2356"/>
                    <a:pt x="4306" y="1905"/>
                  </a:cubicBezTo>
                  <a:cubicBezTo>
                    <a:pt x="4567" y="2199"/>
                    <a:pt x="4895" y="2337"/>
                    <a:pt x="5218" y="2337"/>
                  </a:cubicBezTo>
                  <a:cubicBezTo>
                    <a:pt x="5651" y="2337"/>
                    <a:pt x="6075" y="2088"/>
                    <a:pt x="6311" y="1638"/>
                  </a:cubicBezTo>
                  <a:cubicBezTo>
                    <a:pt x="6458" y="1702"/>
                    <a:pt x="6611" y="1739"/>
                    <a:pt x="6780" y="1739"/>
                  </a:cubicBezTo>
                  <a:cubicBezTo>
                    <a:pt x="6880" y="1739"/>
                    <a:pt x="6984" y="1726"/>
                    <a:pt x="7097" y="1700"/>
                  </a:cubicBezTo>
                  <a:cubicBezTo>
                    <a:pt x="7434" y="1616"/>
                    <a:pt x="7533" y="1388"/>
                    <a:pt x="7817" y="1255"/>
                  </a:cubicBezTo>
                  <a:cubicBezTo>
                    <a:pt x="7889" y="1223"/>
                    <a:pt x="7958" y="1185"/>
                    <a:pt x="8026" y="1146"/>
                  </a:cubicBezTo>
                  <a:cubicBezTo>
                    <a:pt x="8073" y="1167"/>
                    <a:pt x="8121" y="1185"/>
                    <a:pt x="8170" y="1202"/>
                  </a:cubicBezTo>
                  <a:cubicBezTo>
                    <a:pt x="8569" y="1321"/>
                    <a:pt x="8655" y="1642"/>
                    <a:pt x="9117" y="1642"/>
                  </a:cubicBezTo>
                  <a:cubicBezTo>
                    <a:pt x="9160" y="1642"/>
                    <a:pt x="9207" y="1639"/>
                    <a:pt x="9258" y="1633"/>
                  </a:cubicBezTo>
                  <a:cubicBezTo>
                    <a:pt x="9885" y="1558"/>
                    <a:pt x="10281" y="1035"/>
                    <a:pt x="10619" y="561"/>
                  </a:cubicBezTo>
                  <a:cubicBezTo>
                    <a:pt x="10825" y="272"/>
                    <a:pt x="10556" y="1"/>
                    <a:pt x="1027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8"/>
            <p:cNvSpPr/>
            <p:nvPr/>
          </p:nvSpPr>
          <p:spPr>
            <a:xfrm>
              <a:off x="1496675" y="3319425"/>
              <a:ext cx="401050" cy="402500"/>
            </a:xfrm>
            <a:custGeom>
              <a:avLst/>
              <a:gdLst/>
              <a:ahLst/>
              <a:cxnLst/>
              <a:rect l="l" t="t" r="r" b="b"/>
              <a:pathLst>
                <a:path w="16042" h="16100" extrusionOk="0">
                  <a:moveTo>
                    <a:pt x="8236" y="1453"/>
                  </a:moveTo>
                  <a:cubicBezTo>
                    <a:pt x="10318" y="1453"/>
                    <a:pt x="12411" y="2755"/>
                    <a:pt x="13360" y="4788"/>
                  </a:cubicBezTo>
                  <a:cubicBezTo>
                    <a:pt x="14930" y="8147"/>
                    <a:pt x="13156" y="12819"/>
                    <a:pt x="9622" y="14118"/>
                  </a:cubicBezTo>
                  <a:cubicBezTo>
                    <a:pt x="9208" y="14270"/>
                    <a:pt x="8768" y="14341"/>
                    <a:pt x="8317" y="14341"/>
                  </a:cubicBezTo>
                  <a:cubicBezTo>
                    <a:pt x="5455" y="14341"/>
                    <a:pt x="2130" y="11508"/>
                    <a:pt x="2036" y="8752"/>
                  </a:cubicBezTo>
                  <a:cubicBezTo>
                    <a:pt x="1967" y="6697"/>
                    <a:pt x="3015" y="4578"/>
                    <a:pt x="4581" y="3078"/>
                  </a:cubicBezTo>
                  <a:cubicBezTo>
                    <a:pt x="4662" y="3050"/>
                    <a:pt x="4733" y="3002"/>
                    <a:pt x="4791" y="2939"/>
                  </a:cubicBezTo>
                  <a:cubicBezTo>
                    <a:pt x="5776" y="1909"/>
                    <a:pt x="7004" y="1453"/>
                    <a:pt x="8236" y="1453"/>
                  </a:cubicBezTo>
                  <a:close/>
                  <a:moveTo>
                    <a:pt x="8623" y="0"/>
                  </a:moveTo>
                  <a:cubicBezTo>
                    <a:pt x="6913" y="0"/>
                    <a:pt x="5221" y="721"/>
                    <a:pt x="4025" y="2259"/>
                  </a:cubicBezTo>
                  <a:cubicBezTo>
                    <a:pt x="4017" y="2269"/>
                    <a:pt x="4010" y="2280"/>
                    <a:pt x="4002" y="2294"/>
                  </a:cubicBezTo>
                  <a:cubicBezTo>
                    <a:pt x="2835" y="3349"/>
                    <a:pt x="1927" y="4725"/>
                    <a:pt x="1366" y="6207"/>
                  </a:cubicBezTo>
                  <a:cubicBezTo>
                    <a:pt x="1" y="9826"/>
                    <a:pt x="1653" y="12961"/>
                    <a:pt x="4737" y="15016"/>
                  </a:cubicBezTo>
                  <a:cubicBezTo>
                    <a:pt x="5852" y="15759"/>
                    <a:pt x="7021" y="16100"/>
                    <a:pt x="8159" y="16100"/>
                  </a:cubicBezTo>
                  <a:cubicBezTo>
                    <a:pt x="10320" y="16100"/>
                    <a:pt x="12372" y="14869"/>
                    <a:pt x="13735" y="12826"/>
                  </a:cubicBezTo>
                  <a:cubicBezTo>
                    <a:pt x="15787" y="9751"/>
                    <a:pt x="16041" y="5393"/>
                    <a:pt x="13644" y="2436"/>
                  </a:cubicBezTo>
                  <a:cubicBezTo>
                    <a:pt x="12361" y="853"/>
                    <a:pt x="10482" y="0"/>
                    <a:pt x="862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8"/>
            <p:cNvSpPr/>
            <p:nvPr/>
          </p:nvSpPr>
          <p:spPr>
            <a:xfrm>
              <a:off x="1546375" y="3392350"/>
              <a:ext cx="290475" cy="265600"/>
            </a:xfrm>
            <a:custGeom>
              <a:avLst/>
              <a:gdLst/>
              <a:ahLst/>
              <a:cxnLst/>
              <a:rect l="l" t="t" r="r" b="b"/>
              <a:pathLst>
                <a:path w="11619" h="10624" extrusionOk="0">
                  <a:moveTo>
                    <a:pt x="5953" y="882"/>
                  </a:moveTo>
                  <a:cubicBezTo>
                    <a:pt x="7475" y="882"/>
                    <a:pt x="9114" y="1690"/>
                    <a:pt x="9897" y="2835"/>
                  </a:cubicBezTo>
                  <a:lnTo>
                    <a:pt x="9895" y="2835"/>
                  </a:lnTo>
                  <a:cubicBezTo>
                    <a:pt x="7174" y="3617"/>
                    <a:pt x="4485" y="4546"/>
                    <a:pt x="1833" y="5538"/>
                  </a:cubicBezTo>
                  <a:cubicBezTo>
                    <a:pt x="1807" y="5173"/>
                    <a:pt x="1839" y="4808"/>
                    <a:pt x="1925" y="4452"/>
                  </a:cubicBezTo>
                  <a:cubicBezTo>
                    <a:pt x="2222" y="3212"/>
                    <a:pt x="3014" y="2109"/>
                    <a:pt x="4075" y="1405"/>
                  </a:cubicBezTo>
                  <a:cubicBezTo>
                    <a:pt x="4620" y="1043"/>
                    <a:pt x="5275" y="882"/>
                    <a:pt x="5953" y="882"/>
                  </a:cubicBezTo>
                  <a:close/>
                  <a:moveTo>
                    <a:pt x="10242" y="3442"/>
                  </a:moveTo>
                  <a:cubicBezTo>
                    <a:pt x="10409" y="3820"/>
                    <a:pt x="10517" y="4220"/>
                    <a:pt x="10562" y="4630"/>
                  </a:cubicBezTo>
                  <a:cubicBezTo>
                    <a:pt x="7830" y="5479"/>
                    <a:pt x="5160" y="6512"/>
                    <a:pt x="2415" y="7329"/>
                  </a:cubicBezTo>
                  <a:cubicBezTo>
                    <a:pt x="2179" y="6949"/>
                    <a:pt x="2009" y="6532"/>
                    <a:pt x="1910" y="6095"/>
                  </a:cubicBezTo>
                  <a:cubicBezTo>
                    <a:pt x="4691" y="5224"/>
                    <a:pt x="7479" y="4365"/>
                    <a:pt x="10242" y="3442"/>
                  </a:cubicBezTo>
                  <a:close/>
                  <a:moveTo>
                    <a:pt x="10579" y="5368"/>
                  </a:moveTo>
                  <a:lnTo>
                    <a:pt x="10579" y="5368"/>
                  </a:lnTo>
                  <a:cubicBezTo>
                    <a:pt x="10431" y="7566"/>
                    <a:pt x="8425" y="9517"/>
                    <a:pt x="6209" y="9517"/>
                  </a:cubicBezTo>
                  <a:cubicBezTo>
                    <a:pt x="6123" y="9517"/>
                    <a:pt x="6036" y="9514"/>
                    <a:pt x="5950" y="9508"/>
                  </a:cubicBezTo>
                  <a:cubicBezTo>
                    <a:pt x="4696" y="9422"/>
                    <a:pt x="3539" y="8768"/>
                    <a:pt x="2768" y="7826"/>
                  </a:cubicBezTo>
                  <a:cubicBezTo>
                    <a:pt x="5401" y="7174"/>
                    <a:pt x="8091" y="6454"/>
                    <a:pt x="10579" y="5368"/>
                  </a:cubicBezTo>
                  <a:close/>
                  <a:moveTo>
                    <a:pt x="6764" y="1"/>
                  </a:moveTo>
                  <a:cubicBezTo>
                    <a:pt x="6583" y="1"/>
                    <a:pt x="6399" y="11"/>
                    <a:pt x="6213" y="32"/>
                  </a:cubicBezTo>
                  <a:cubicBezTo>
                    <a:pt x="3783" y="118"/>
                    <a:pt x="1626" y="1887"/>
                    <a:pt x="928" y="4254"/>
                  </a:cubicBezTo>
                  <a:cubicBezTo>
                    <a:pt x="0" y="7395"/>
                    <a:pt x="2682" y="10544"/>
                    <a:pt x="5899" y="10622"/>
                  </a:cubicBezTo>
                  <a:cubicBezTo>
                    <a:pt x="5936" y="10623"/>
                    <a:pt x="5974" y="10624"/>
                    <a:pt x="6011" y="10624"/>
                  </a:cubicBezTo>
                  <a:cubicBezTo>
                    <a:pt x="8902" y="10624"/>
                    <a:pt x="11403" y="8008"/>
                    <a:pt x="11511" y="5176"/>
                  </a:cubicBezTo>
                  <a:cubicBezTo>
                    <a:pt x="11619" y="2377"/>
                    <a:pt x="9498" y="1"/>
                    <a:pt x="676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8"/>
            <p:cNvSpPr/>
            <p:nvPr/>
          </p:nvSpPr>
          <p:spPr>
            <a:xfrm>
              <a:off x="1767975" y="2374700"/>
              <a:ext cx="16025" cy="28875"/>
            </a:xfrm>
            <a:custGeom>
              <a:avLst/>
              <a:gdLst/>
              <a:ahLst/>
              <a:cxnLst/>
              <a:rect l="l" t="t" r="r" b="b"/>
              <a:pathLst>
                <a:path w="641" h="1155" extrusionOk="0">
                  <a:moveTo>
                    <a:pt x="320" y="0"/>
                  </a:moveTo>
                  <a:cubicBezTo>
                    <a:pt x="160" y="0"/>
                    <a:pt x="1" y="103"/>
                    <a:pt x="1" y="309"/>
                  </a:cubicBezTo>
                  <a:lnTo>
                    <a:pt x="1" y="845"/>
                  </a:lnTo>
                  <a:cubicBezTo>
                    <a:pt x="1" y="1051"/>
                    <a:pt x="160" y="1155"/>
                    <a:pt x="320" y="1155"/>
                  </a:cubicBezTo>
                  <a:cubicBezTo>
                    <a:pt x="480" y="1155"/>
                    <a:pt x="640" y="1051"/>
                    <a:pt x="640" y="845"/>
                  </a:cubicBezTo>
                  <a:lnTo>
                    <a:pt x="640" y="309"/>
                  </a:lnTo>
                  <a:cubicBezTo>
                    <a:pt x="640" y="104"/>
                    <a:pt x="480" y="0"/>
                    <a:pt x="32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8"/>
            <p:cNvSpPr/>
            <p:nvPr/>
          </p:nvSpPr>
          <p:spPr>
            <a:xfrm>
              <a:off x="1395825" y="2852675"/>
              <a:ext cx="386575" cy="402750"/>
            </a:xfrm>
            <a:custGeom>
              <a:avLst/>
              <a:gdLst/>
              <a:ahLst/>
              <a:cxnLst/>
              <a:rect l="l" t="t" r="r" b="b"/>
              <a:pathLst>
                <a:path w="15463" h="16110" extrusionOk="0">
                  <a:moveTo>
                    <a:pt x="7450" y="1522"/>
                  </a:moveTo>
                  <a:cubicBezTo>
                    <a:pt x="9200" y="1522"/>
                    <a:pt x="10994" y="2373"/>
                    <a:pt x="12106" y="3881"/>
                  </a:cubicBezTo>
                  <a:cubicBezTo>
                    <a:pt x="14308" y="6868"/>
                    <a:pt x="13486" y="11797"/>
                    <a:pt x="10279" y="13766"/>
                  </a:cubicBezTo>
                  <a:cubicBezTo>
                    <a:pt x="9643" y="14157"/>
                    <a:pt x="8887" y="14331"/>
                    <a:pt x="8091" y="14331"/>
                  </a:cubicBezTo>
                  <a:cubicBezTo>
                    <a:pt x="5439" y="14331"/>
                    <a:pt x="2347" y="12386"/>
                    <a:pt x="1785" y="9998"/>
                  </a:cubicBezTo>
                  <a:cubicBezTo>
                    <a:pt x="1310" y="7996"/>
                    <a:pt x="1921" y="5711"/>
                    <a:pt x="3164" y="3935"/>
                  </a:cubicBezTo>
                  <a:cubicBezTo>
                    <a:pt x="3236" y="3890"/>
                    <a:pt x="3296" y="3830"/>
                    <a:pt x="3340" y="3759"/>
                  </a:cubicBezTo>
                  <a:cubicBezTo>
                    <a:pt x="4316" y="2219"/>
                    <a:pt x="5865" y="1522"/>
                    <a:pt x="7450" y="1522"/>
                  </a:cubicBezTo>
                  <a:close/>
                  <a:moveTo>
                    <a:pt x="7740" y="0"/>
                  </a:moveTo>
                  <a:cubicBezTo>
                    <a:pt x="5604" y="0"/>
                    <a:pt x="3533" y="1080"/>
                    <a:pt x="2457" y="3239"/>
                  </a:cubicBezTo>
                  <a:cubicBezTo>
                    <a:pt x="2452" y="3251"/>
                    <a:pt x="2446" y="3264"/>
                    <a:pt x="2441" y="3277"/>
                  </a:cubicBezTo>
                  <a:cubicBezTo>
                    <a:pt x="1503" y="4543"/>
                    <a:pt x="884" y="6070"/>
                    <a:pt x="627" y="7635"/>
                  </a:cubicBezTo>
                  <a:cubicBezTo>
                    <a:pt x="1" y="11449"/>
                    <a:pt x="2238" y="14200"/>
                    <a:pt x="5664" y="15607"/>
                  </a:cubicBezTo>
                  <a:cubicBezTo>
                    <a:pt x="6496" y="15950"/>
                    <a:pt x="7317" y="16109"/>
                    <a:pt x="8104" y="16109"/>
                  </a:cubicBezTo>
                  <a:cubicBezTo>
                    <a:pt x="10716" y="16109"/>
                    <a:pt x="12959" y="14354"/>
                    <a:pt x="14056" y="11690"/>
                  </a:cubicBezTo>
                  <a:cubicBezTo>
                    <a:pt x="15462" y="8271"/>
                    <a:pt x="14854" y="3948"/>
                    <a:pt x="11921" y="1521"/>
                  </a:cubicBezTo>
                  <a:cubicBezTo>
                    <a:pt x="10696" y="507"/>
                    <a:pt x="9203" y="0"/>
                    <a:pt x="774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8"/>
            <p:cNvSpPr/>
            <p:nvPr/>
          </p:nvSpPr>
          <p:spPr>
            <a:xfrm>
              <a:off x="1719300" y="2375925"/>
              <a:ext cx="20275" cy="31250"/>
            </a:xfrm>
            <a:custGeom>
              <a:avLst/>
              <a:gdLst/>
              <a:ahLst/>
              <a:cxnLst/>
              <a:rect l="l" t="t" r="r" b="b"/>
              <a:pathLst>
                <a:path w="811" h="1250" extrusionOk="0">
                  <a:moveTo>
                    <a:pt x="483" y="0"/>
                  </a:moveTo>
                  <a:cubicBezTo>
                    <a:pt x="377" y="0"/>
                    <a:pt x="275" y="58"/>
                    <a:pt x="241" y="192"/>
                  </a:cubicBezTo>
                  <a:cubicBezTo>
                    <a:pt x="179" y="431"/>
                    <a:pt x="118" y="669"/>
                    <a:pt x="53" y="905"/>
                  </a:cubicBezTo>
                  <a:cubicBezTo>
                    <a:pt x="0" y="1113"/>
                    <a:pt x="175" y="1249"/>
                    <a:pt x="340" y="1249"/>
                  </a:cubicBezTo>
                  <a:cubicBezTo>
                    <a:pt x="449" y="1249"/>
                    <a:pt x="554" y="1190"/>
                    <a:pt x="587" y="1052"/>
                  </a:cubicBezTo>
                  <a:cubicBezTo>
                    <a:pt x="646" y="814"/>
                    <a:pt x="702" y="576"/>
                    <a:pt x="760" y="337"/>
                  </a:cubicBezTo>
                  <a:cubicBezTo>
                    <a:pt x="811" y="134"/>
                    <a:pt x="643" y="0"/>
                    <a:pt x="48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8"/>
            <p:cNvSpPr/>
            <p:nvPr/>
          </p:nvSpPr>
          <p:spPr>
            <a:xfrm>
              <a:off x="1447550" y="2924250"/>
              <a:ext cx="282000" cy="268800"/>
            </a:xfrm>
            <a:custGeom>
              <a:avLst/>
              <a:gdLst/>
              <a:ahLst/>
              <a:cxnLst/>
              <a:rect l="l" t="t" r="r" b="b"/>
              <a:pathLst>
                <a:path w="11280" h="10752" extrusionOk="0">
                  <a:moveTo>
                    <a:pt x="5460" y="1026"/>
                  </a:moveTo>
                  <a:cubicBezTo>
                    <a:pt x="6705" y="1026"/>
                    <a:pt x="7988" y="1481"/>
                    <a:pt x="8781" y="2256"/>
                  </a:cubicBezTo>
                  <a:cubicBezTo>
                    <a:pt x="6266" y="3558"/>
                    <a:pt x="3811" y="4996"/>
                    <a:pt x="1406" y="6491"/>
                  </a:cubicBezTo>
                  <a:cubicBezTo>
                    <a:pt x="1310" y="6139"/>
                    <a:pt x="1269" y="5776"/>
                    <a:pt x="1283" y="5411"/>
                  </a:cubicBezTo>
                  <a:cubicBezTo>
                    <a:pt x="1331" y="4134"/>
                    <a:pt x="1888" y="2899"/>
                    <a:pt x="2791" y="1998"/>
                  </a:cubicBezTo>
                  <a:cubicBezTo>
                    <a:pt x="3465" y="1326"/>
                    <a:pt x="4450" y="1026"/>
                    <a:pt x="5460" y="1026"/>
                  </a:cubicBezTo>
                  <a:close/>
                  <a:moveTo>
                    <a:pt x="9238" y="2784"/>
                  </a:moveTo>
                  <a:cubicBezTo>
                    <a:pt x="9477" y="3120"/>
                    <a:pt x="9662" y="3491"/>
                    <a:pt x="9785" y="3885"/>
                  </a:cubicBezTo>
                  <a:cubicBezTo>
                    <a:pt x="7276" y="5253"/>
                    <a:pt x="4859" y="6791"/>
                    <a:pt x="2331" y="8133"/>
                  </a:cubicBezTo>
                  <a:cubicBezTo>
                    <a:pt x="2025" y="7806"/>
                    <a:pt x="1774" y="7430"/>
                    <a:pt x="1593" y="7021"/>
                  </a:cubicBezTo>
                  <a:cubicBezTo>
                    <a:pt x="4146" y="5621"/>
                    <a:pt x="6710" y="4230"/>
                    <a:pt x="9238" y="2784"/>
                  </a:cubicBezTo>
                  <a:close/>
                  <a:moveTo>
                    <a:pt x="9946" y="4605"/>
                  </a:moveTo>
                  <a:lnTo>
                    <a:pt x="9946" y="4605"/>
                  </a:lnTo>
                  <a:cubicBezTo>
                    <a:pt x="10245" y="6874"/>
                    <a:pt x="8529" y="9277"/>
                    <a:pt x="6225" y="9574"/>
                  </a:cubicBezTo>
                  <a:cubicBezTo>
                    <a:pt x="6046" y="9597"/>
                    <a:pt x="5866" y="9608"/>
                    <a:pt x="5687" y="9608"/>
                  </a:cubicBezTo>
                  <a:cubicBezTo>
                    <a:pt x="4622" y="9608"/>
                    <a:pt x="3577" y="9211"/>
                    <a:pt x="2772" y="8551"/>
                  </a:cubicBezTo>
                  <a:cubicBezTo>
                    <a:pt x="5226" y="7394"/>
                    <a:pt x="7723" y="6159"/>
                    <a:pt x="9946" y="4605"/>
                  </a:cubicBezTo>
                  <a:close/>
                  <a:moveTo>
                    <a:pt x="6062" y="1"/>
                  </a:moveTo>
                  <a:cubicBezTo>
                    <a:pt x="5589" y="1"/>
                    <a:pt x="5104" y="74"/>
                    <a:pt x="4619" y="231"/>
                  </a:cubicBezTo>
                  <a:cubicBezTo>
                    <a:pt x="2253" y="795"/>
                    <a:pt x="484" y="2952"/>
                    <a:pt x="265" y="5411"/>
                  </a:cubicBezTo>
                  <a:cubicBezTo>
                    <a:pt x="1" y="8371"/>
                    <a:pt x="2650" y="10752"/>
                    <a:pt x="5512" y="10752"/>
                  </a:cubicBezTo>
                  <a:cubicBezTo>
                    <a:pt x="5804" y="10752"/>
                    <a:pt x="6099" y="10727"/>
                    <a:pt x="6394" y="10675"/>
                  </a:cubicBezTo>
                  <a:cubicBezTo>
                    <a:pt x="9286" y="10168"/>
                    <a:pt x="11280" y="7067"/>
                    <a:pt x="10824" y="4233"/>
                  </a:cubicBezTo>
                  <a:cubicBezTo>
                    <a:pt x="10431" y="1782"/>
                    <a:pt x="8388" y="1"/>
                    <a:pt x="606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8"/>
            <p:cNvSpPr/>
            <p:nvPr/>
          </p:nvSpPr>
          <p:spPr>
            <a:xfrm>
              <a:off x="1682600" y="2370375"/>
              <a:ext cx="25700" cy="46550"/>
            </a:xfrm>
            <a:custGeom>
              <a:avLst/>
              <a:gdLst/>
              <a:ahLst/>
              <a:cxnLst/>
              <a:rect l="l" t="t" r="r" b="b"/>
              <a:pathLst>
                <a:path w="1028" h="1862" extrusionOk="0">
                  <a:moveTo>
                    <a:pt x="375" y="0"/>
                  </a:moveTo>
                  <a:cubicBezTo>
                    <a:pt x="192" y="0"/>
                    <a:pt x="1" y="151"/>
                    <a:pt x="59" y="382"/>
                  </a:cubicBezTo>
                  <a:lnTo>
                    <a:pt x="378" y="1641"/>
                  </a:lnTo>
                  <a:cubicBezTo>
                    <a:pt x="417" y="1795"/>
                    <a:pt x="534" y="1862"/>
                    <a:pt x="655" y="1862"/>
                  </a:cubicBezTo>
                  <a:cubicBezTo>
                    <a:pt x="837" y="1862"/>
                    <a:pt x="1028" y="1710"/>
                    <a:pt x="970" y="1478"/>
                  </a:cubicBezTo>
                  <a:lnTo>
                    <a:pt x="650" y="219"/>
                  </a:lnTo>
                  <a:cubicBezTo>
                    <a:pt x="612" y="66"/>
                    <a:pt x="495" y="0"/>
                    <a:pt x="37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8"/>
            <p:cNvSpPr/>
            <p:nvPr/>
          </p:nvSpPr>
          <p:spPr>
            <a:xfrm>
              <a:off x="1538275" y="5185700"/>
              <a:ext cx="20075" cy="45850"/>
            </a:xfrm>
            <a:custGeom>
              <a:avLst/>
              <a:gdLst/>
              <a:ahLst/>
              <a:cxnLst/>
              <a:rect l="l" t="t" r="r" b="b"/>
              <a:pathLst>
                <a:path w="803" h="1834" extrusionOk="0">
                  <a:moveTo>
                    <a:pt x="402" y="0"/>
                  </a:moveTo>
                  <a:cubicBezTo>
                    <a:pt x="209" y="0"/>
                    <a:pt x="15" y="126"/>
                    <a:pt x="14" y="376"/>
                  </a:cubicBezTo>
                  <a:cubicBezTo>
                    <a:pt x="9" y="735"/>
                    <a:pt x="6" y="1091"/>
                    <a:pt x="3" y="1448"/>
                  </a:cubicBezTo>
                  <a:cubicBezTo>
                    <a:pt x="0" y="1705"/>
                    <a:pt x="200" y="1833"/>
                    <a:pt x="401" y="1833"/>
                  </a:cubicBezTo>
                  <a:cubicBezTo>
                    <a:pt x="601" y="1833"/>
                    <a:pt x="802" y="1705"/>
                    <a:pt x="801" y="1448"/>
                  </a:cubicBezTo>
                  <a:cubicBezTo>
                    <a:pt x="798" y="1091"/>
                    <a:pt x="793" y="735"/>
                    <a:pt x="790" y="376"/>
                  </a:cubicBezTo>
                  <a:cubicBezTo>
                    <a:pt x="789" y="126"/>
                    <a:pt x="596" y="0"/>
                    <a:pt x="40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8"/>
            <p:cNvSpPr/>
            <p:nvPr/>
          </p:nvSpPr>
          <p:spPr>
            <a:xfrm>
              <a:off x="1448800" y="3741900"/>
              <a:ext cx="86275" cy="246800"/>
            </a:xfrm>
            <a:custGeom>
              <a:avLst/>
              <a:gdLst/>
              <a:ahLst/>
              <a:cxnLst/>
              <a:rect l="l" t="t" r="r" b="b"/>
              <a:pathLst>
                <a:path w="3451" h="9872" extrusionOk="0">
                  <a:moveTo>
                    <a:pt x="358" y="1"/>
                  </a:moveTo>
                  <a:cubicBezTo>
                    <a:pt x="181" y="1"/>
                    <a:pt x="0" y="144"/>
                    <a:pt x="63" y="363"/>
                  </a:cubicBezTo>
                  <a:cubicBezTo>
                    <a:pt x="961" y="3458"/>
                    <a:pt x="1826" y="6562"/>
                    <a:pt x="2758" y="9646"/>
                  </a:cubicBezTo>
                  <a:cubicBezTo>
                    <a:pt x="2806" y="9803"/>
                    <a:pt x="2933" y="9872"/>
                    <a:pt x="3061" y="9872"/>
                  </a:cubicBezTo>
                  <a:cubicBezTo>
                    <a:pt x="3255" y="9872"/>
                    <a:pt x="3451" y="9715"/>
                    <a:pt x="3382" y="9474"/>
                  </a:cubicBezTo>
                  <a:cubicBezTo>
                    <a:pt x="2500" y="6375"/>
                    <a:pt x="1551" y="3293"/>
                    <a:pt x="632" y="208"/>
                  </a:cubicBezTo>
                  <a:cubicBezTo>
                    <a:pt x="590" y="63"/>
                    <a:pt x="475" y="1"/>
                    <a:pt x="35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8"/>
            <p:cNvSpPr/>
            <p:nvPr/>
          </p:nvSpPr>
          <p:spPr>
            <a:xfrm>
              <a:off x="1480500" y="2051800"/>
              <a:ext cx="43900" cy="57900"/>
            </a:xfrm>
            <a:custGeom>
              <a:avLst/>
              <a:gdLst/>
              <a:ahLst/>
              <a:cxnLst/>
              <a:rect l="l" t="t" r="r" b="b"/>
              <a:pathLst>
                <a:path w="1756" h="2316" extrusionOk="0">
                  <a:moveTo>
                    <a:pt x="1297" y="0"/>
                  </a:moveTo>
                  <a:cubicBezTo>
                    <a:pt x="1238" y="0"/>
                    <a:pt x="1175" y="21"/>
                    <a:pt x="1112" y="68"/>
                  </a:cubicBezTo>
                  <a:cubicBezTo>
                    <a:pt x="481" y="540"/>
                    <a:pt x="112" y="1192"/>
                    <a:pt x="26" y="1974"/>
                  </a:cubicBezTo>
                  <a:cubicBezTo>
                    <a:pt x="1" y="2202"/>
                    <a:pt x="167" y="2316"/>
                    <a:pt x="346" y="2316"/>
                  </a:cubicBezTo>
                  <a:cubicBezTo>
                    <a:pt x="525" y="2316"/>
                    <a:pt x="717" y="2202"/>
                    <a:pt x="742" y="1974"/>
                  </a:cubicBezTo>
                  <a:cubicBezTo>
                    <a:pt x="795" y="1461"/>
                    <a:pt x="1057" y="992"/>
                    <a:pt x="1465" y="677"/>
                  </a:cubicBezTo>
                  <a:cubicBezTo>
                    <a:pt x="1756" y="454"/>
                    <a:pt x="1572" y="0"/>
                    <a:pt x="129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8"/>
            <p:cNvSpPr/>
            <p:nvPr/>
          </p:nvSpPr>
          <p:spPr>
            <a:xfrm>
              <a:off x="1491000" y="5165775"/>
              <a:ext cx="16425" cy="68425"/>
            </a:xfrm>
            <a:custGeom>
              <a:avLst/>
              <a:gdLst/>
              <a:ahLst/>
              <a:cxnLst/>
              <a:rect l="l" t="t" r="r" b="b"/>
              <a:pathLst>
                <a:path w="657" h="2737" extrusionOk="0">
                  <a:moveTo>
                    <a:pt x="330" y="0"/>
                  </a:moveTo>
                  <a:cubicBezTo>
                    <a:pt x="185" y="0"/>
                    <a:pt x="40" y="94"/>
                    <a:pt x="39" y="281"/>
                  </a:cubicBezTo>
                  <a:cubicBezTo>
                    <a:pt x="30" y="997"/>
                    <a:pt x="22" y="1708"/>
                    <a:pt x="6" y="2424"/>
                  </a:cubicBezTo>
                  <a:cubicBezTo>
                    <a:pt x="0" y="2632"/>
                    <a:pt x="165" y="2736"/>
                    <a:pt x="329" y="2736"/>
                  </a:cubicBezTo>
                  <a:cubicBezTo>
                    <a:pt x="493" y="2736"/>
                    <a:pt x="657" y="2632"/>
                    <a:pt x="651" y="2424"/>
                  </a:cubicBezTo>
                  <a:cubicBezTo>
                    <a:pt x="636" y="1708"/>
                    <a:pt x="627" y="997"/>
                    <a:pt x="620" y="281"/>
                  </a:cubicBezTo>
                  <a:cubicBezTo>
                    <a:pt x="619" y="94"/>
                    <a:pt x="474" y="0"/>
                    <a:pt x="33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8"/>
            <p:cNvSpPr/>
            <p:nvPr/>
          </p:nvSpPr>
          <p:spPr>
            <a:xfrm>
              <a:off x="1468225" y="2026725"/>
              <a:ext cx="34125" cy="36975"/>
            </a:xfrm>
            <a:custGeom>
              <a:avLst/>
              <a:gdLst/>
              <a:ahLst/>
              <a:cxnLst/>
              <a:rect l="l" t="t" r="r" b="b"/>
              <a:pathLst>
                <a:path w="1365" h="1479" extrusionOk="0">
                  <a:moveTo>
                    <a:pt x="1032" y="0"/>
                  </a:moveTo>
                  <a:cubicBezTo>
                    <a:pt x="959" y="0"/>
                    <a:pt x="888" y="26"/>
                    <a:pt x="842" y="84"/>
                  </a:cubicBezTo>
                  <a:cubicBezTo>
                    <a:pt x="601" y="378"/>
                    <a:pt x="362" y="673"/>
                    <a:pt x="121" y="970"/>
                  </a:cubicBezTo>
                  <a:cubicBezTo>
                    <a:pt x="18" y="1094"/>
                    <a:pt x="0" y="1271"/>
                    <a:pt x="121" y="1391"/>
                  </a:cubicBezTo>
                  <a:cubicBezTo>
                    <a:pt x="176" y="1446"/>
                    <a:pt x="262" y="1478"/>
                    <a:pt x="346" y="1478"/>
                  </a:cubicBezTo>
                  <a:cubicBezTo>
                    <a:pt x="422" y="1478"/>
                    <a:pt x="496" y="1452"/>
                    <a:pt x="545" y="1391"/>
                  </a:cubicBezTo>
                  <a:cubicBezTo>
                    <a:pt x="777" y="1091"/>
                    <a:pt x="1010" y="789"/>
                    <a:pt x="1246" y="488"/>
                  </a:cubicBezTo>
                  <a:cubicBezTo>
                    <a:pt x="1340" y="365"/>
                    <a:pt x="1364" y="201"/>
                    <a:pt x="1246" y="84"/>
                  </a:cubicBezTo>
                  <a:cubicBezTo>
                    <a:pt x="1193" y="31"/>
                    <a:pt x="1111" y="0"/>
                    <a:pt x="103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8"/>
            <p:cNvSpPr/>
            <p:nvPr/>
          </p:nvSpPr>
          <p:spPr>
            <a:xfrm>
              <a:off x="1453575" y="1982375"/>
              <a:ext cx="31500" cy="45575"/>
            </a:xfrm>
            <a:custGeom>
              <a:avLst/>
              <a:gdLst/>
              <a:ahLst/>
              <a:cxnLst/>
              <a:rect l="l" t="t" r="r" b="b"/>
              <a:pathLst>
                <a:path w="1260" h="1823" extrusionOk="0">
                  <a:moveTo>
                    <a:pt x="889" y="0"/>
                  </a:moveTo>
                  <a:cubicBezTo>
                    <a:pt x="800" y="0"/>
                    <a:pt x="715" y="41"/>
                    <a:pt x="672" y="138"/>
                  </a:cubicBezTo>
                  <a:cubicBezTo>
                    <a:pt x="487" y="551"/>
                    <a:pt x="299" y="963"/>
                    <a:pt x="114" y="1376"/>
                  </a:cubicBezTo>
                  <a:cubicBezTo>
                    <a:pt x="1" y="1630"/>
                    <a:pt x="191" y="1822"/>
                    <a:pt x="387" y="1822"/>
                  </a:cubicBezTo>
                  <a:cubicBezTo>
                    <a:pt x="498" y="1822"/>
                    <a:pt x="612" y="1760"/>
                    <a:pt x="672" y="1612"/>
                  </a:cubicBezTo>
                  <a:cubicBezTo>
                    <a:pt x="840" y="1191"/>
                    <a:pt x="1012" y="772"/>
                    <a:pt x="1180" y="351"/>
                  </a:cubicBezTo>
                  <a:cubicBezTo>
                    <a:pt x="1259" y="159"/>
                    <a:pt x="1066" y="0"/>
                    <a:pt x="88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8"/>
            <p:cNvSpPr/>
            <p:nvPr/>
          </p:nvSpPr>
          <p:spPr>
            <a:xfrm>
              <a:off x="1445700" y="1938075"/>
              <a:ext cx="36375" cy="54600"/>
            </a:xfrm>
            <a:custGeom>
              <a:avLst/>
              <a:gdLst/>
              <a:ahLst/>
              <a:cxnLst/>
              <a:rect l="l" t="t" r="r" b="b"/>
              <a:pathLst>
                <a:path w="1455" h="2184" extrusionOk="0">
                  <a:moveTo>
                    <a:pt x="1061" y="1"/>
                  </a:moveTo>
                  <a:cubicBezTo>
                    <a:pt x="974" y="1"/>
                    <a:pt x="885" y="38"/>
                    <a:pt x="822" y="129"/>
                  </a:cubicBezTo>
                  <a:cubicBezTo>
                    <a:pt x="470" y="634"/>
                    <a:pt x="193" y="1197"/>
                    <a:pt x="55" y="1798"/>
                  </a:cubicBezTo>
                  <a:cubicBezTo>
                    <a:pt x="0" y="2031"/>
                    <a:pt x="190" y="2183"/>
                    <a:pt x="373" y="2183"/>
                  </a:cubicBezTo>
                  <a:cubicBezTo>
                    <a:pt x="494" y="2183"/>
                    <a:pt x="612" y="2117"/>
                    <a:pt x="655" y="1963"/>
                  </a:cubicBezTo>
                  <a:cubicBezTo>
                    <a:pt x="805" y="1411"/>
                    <a:pt x="1008" y="903"/>
                    <a:pt x="1317" y="418"/>
                  </a:cubicBezTo>
                  <a:cubicBezTo>
                    <a:pt x="1455" y="199"/>
                    <a:pt x="1261" y="1"/>
                    <a:pt x="106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8"/>
            <p:cNvSpPr/>
            <p:nvPr/>
          </p:nvSpPr>
          <p:spPr>
            <a:xfrm>
              <a:off x="1445500" y="5160650"/>
              <a:ext cx="22650" cy="56325"/>
            </a:xfrm>
            <a:custGeom>
              <a:avLst/>
              <a:gdLst/>
              <a:ahLst/>
              <a:cxnLst/>
              <a:rect l="l" t="t" r="r" b="b"/>
              <a:pathLst>
                <a:path w="906" h="2253" extrusionOk="0">
                  <a:moveTo>
                    <a:pt x="303" y="1"/>
                  </a:moveTo>
                  <a:cubicBezTo>
                    <a:pt x="145" y="1"/>
                    <a:pt x="0" y="101"/>
                    <a:pt x="20" y="309"/>
                  </a:cubicBezTo>
                  <a:cubicBezTo>
                    <a:pt x="71" y="845"/>
                    <a:pt x="122" y="1380"/>
                    <a:pt x="173" y="1916"/>
                  </a:cubicBezTo>
                  <a:cubicBezTo>
                    <a:pt x="194" y="2141"/>
                    <a:pt x="382" y="2252"/>
                    <a:pt x="559" y="2252"/>
                  </a:cubicBezTo>
                  <a:cubicBezTo>
                    <a:pt x="738" y="2252"/>
                    <a:pt x="905" y="2139"/>
                    <a:pt x="876" y="1916"/>
                  </a:cubicBezTo>
                  <a:cubicBezTo>
                    <a:pt x="807" y="1380"/>
                    <a:pt x="736" y="845"/>
                    <a:pt x="665" y="309"/>
                  </a:cubicBezTo>
                  <a:cubicBezTo>
                    <a:pt x="640" y="106"/>
                    <a:pt x="465" y="1"/>
                    <a:pt x="30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8"/>
            <p:cNvSpPr/>
            <p:nvPr/>
          </p:nvSpPr>
          <p:spPr>
            <a:xfrm>
              <a:off x="1414850" y="5164975"/>
              <a:ext cx="16925" cy="42750"/>
            </a:xfrm>
            <a:custGeom>
              <a:avLst/>
              <a:gdLst/>
              <a:ahLst/>
              <a:cxnLst/>
              <a:rect l="l" t="t" r="r" b="b"/>
              <a:pathLst>
                <a:path w="677" h="1710" extrusionOk="0">
                  <a:moveTo>
                    <a:pt x="337" y="1"/>
                  </a:moveTo>
                  <a:cubicBezTo>
                    <a:pt x="176" y="1"/>
                    <a:pt x="16" y="105"/>
                    <a:pt x="14" y="313"/>
                  </a:cubicBezTo>
                  <a:cubicBezTo>
                    <a:pt x="11" y="669"/>
                    <a:pt x="6" y="1028"/>
                    <a:pt x="3" y="1385"/>
                  </a:cubicBezTo>
                  <a:cubicBezTo>
                    <a:pt x="1" y="1601"/>
                    <a:pt x="170" y="1709"/>
                    <a:pt x="339" y="1709"/>
                  </a:cubicBezTo>
                  <a:cubicBezTo>
                    <a:pt x="508" y="1709"/>
                    <a:pt x="677" y="1601"/>
                    <a:pt x="676" y="1385"/>
                  </a:cubicBezTo>
                  <a:cubicBezTo>
                    <a:pt x="670" y="1029"/>
                    <a:pt x="665" y="669"/>
                    <a:pt x="663" y="313"/>
                  </a:cubicBezTo>
                  <a:cubicBezTo>
                    <a:pt x="659" y="105"/>
                    <a:pt x="498" y="1"/>
                    <a:pt x="33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8"/>
            <p:cNvSpPr/>
            <p:nvPr/>
          </p:nvSpPr>
          <p:spPr>
            <a:xfrm>
              <a:off x="1243700" y="2903625"/>
              <a:ext cx="175325" cy="725975"/>
            </a:xfrm>
            <a:custGeom>
              <a:avLst/>
              <a:gdLst/>
              <a:ahLst/>
              <a:cxnLst/>
              <a:rect l="l" t="t" r="r" b="b"/>
              <a:pathLst>
                <a:path w="7013" h="29039" extrusionOk="0">
                  <a:moveTo>
                    <a:pt x="267" y="1"/>
                  </a:moveTo>
                  <a:cubicBezTo>
                    <a:pt x="133" y="1"/>
                    <a:pt x="0" y="107"/>
                    <a:pt x="55" y="268"/>
                  </a:cubicBezTo>
                  <a:cubicBezTo>
                    <a:pt x="1588" y="4921"/>
                    <a:pt x="1674" y="9845"/>
                    <a:pt x="2732" y="14600"/>
                  </a:cubicBezTo>
                  <a:cubicBezTo>
                    <a:pt x="3795" y="19378"/>
                    <a:pt x="5914" y="23924"/>
                    <a:pt x="6522" y="28807"/>
                  </a:cubicBezTo>
                  <a:cubicBezTo>
                    <a:pt x="6540" y="28959"/>
                    <a:pt x="6669" y="29039"/>
                    <a:pt x="6789" y="29039"/>
                  </a:cubicBezTo>
                  <a:cubicBezTo>
                    <a:pt x="6905" y="29039"/>
                    <a:pt x="7013" y="28964"/>
                    <a:pt x="7004" y="28807"/>
                  </a:cubicBezTo>
                  <a:cubicBezTo>
                    <a:pt x="6763" y="23911"/>
                    <a:pt x="4660" y="19574"/>
                    <a:pt x="3421" y="14905"/>
                  </a:cubicBezTo>
                  <a:cubicBezTo>
                    <a:pt x="2130" y="10046"/>
                    <a:pt x="2075" y="4942"/>
                    <a:pt x="479" y="153"/>
                  </a:cubicBezTo>
                  <a:cubicBezTo>
                    <a:pt x="444" y="47"/>
                    <a:pt x="355" y="1"/>
                    <a:pt x="26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8"/>
            <p:cNvSpPr/>
            <p:nvPr/>
          </p:nvSpPr>
          <p:spPr>
            <a:xfrm>
              <a:off x="980300" y="1818550"/>
              <a:ext cx="366925" cy="423375"/>
            </a:xfrm>
            <a:custGeom>
              <a:avLst/>
              <a:gdLst/>
              <a:ahLst/>
              <a:cxnLst/>
              <a:rect l="l" t="t" r="r" b="b"/>
              <a:pathLst>
                <a:path w="14677" h="16935" extrusionOk="0">
                  <a:moveTo>
                    <a:pt x="3542" y="1180"/>
                  </a:moveTo>
                  <a:cubicBezTo>
                    <a:pt x="4850" y="1180"/>
                    <a:pt x="6031" y="2334"/>
                    <a:pt x="6957" y="3225"/>
                  </a:cubicBezTo>
                  <a:cubicBezTo>
                    <a:pt x="7808" y="4047"/>
                    <a:pt x="8613" y="4916"/>
                    <a:pt x="9368" y="5828"/>
                  </a:cubicBezTo>
                  <a:cubicBezTo>
                    <a:pt x="9340" y="5865"/>
                    <a:pt x="9318" y="5905"/>
                    <a:pt x="9304" y="5948"/>
                  </a:cubicBezTo>
                  <a:cubicBezTo>
                    <a:pt x="8607" y="7995"/>
                    <a:pt x="6625" y="9981"/>
                    <a:pt x="4361" y="10144"/>
                  </a:cubicBezTo>
                  <a:cubicBezTo>
                    <a:pt x="4359" y="10144"/>
                    <a:pt x="4356" y="10144"/>
                    <a:pt x="4353" y="10144"/>
                  </a:cubicBezTo>
                  <a:cubicBezTo>
                    <a:pt x="3913" y="10144"/>
                    <a:pt x="2729" y="7739"/>
                    <a:pt x="2484" y="7355"/>
                  </a:cubicBezTo>
                  <a:cubicBezTo>
                    <a:pt x="2330" y="7119"/>
                    <a:pt x="2172" y="6901"/>
                    <a:pt x="2023" y="6678"/>
                  </a:cubicBezTo>
                  <a:cubicBezTo>
                    <a:pt x="1752" y="6283"/>
                    <a:pt x="1500" y="5889"/>
                    <a:pt x="1332" y="5407"/>
                  </a:cubicBezTo>
                  <a:cubicBezTo>
                    <a:pt x="841" y="4012"/>
                    <a:pt x="962" y="2340"/>
                    <a:pt x="2350" y="1520"/>
                  </a:cubicBezTo>
                  <a:cubicBezTo>
                    <a:pt x="2756" y="1281"/>
                    <a:pt x="3154" y="1180"/>
                    <a:pt x="3542" y="1180"/>
                  </a:cubicBezTo>
                  <a:close/>
                  <a:moveTo>
                    <a:pt x="9924" y="6528"/>
                  </a:moveTo>
                  <a:cubicBezTo>
                    <a:pt x="11344" y="8365"/>
                    <a:pt x="12558" y="10401"/>
                    <a:pt x="13292" y="12498"/>
                  </a:cubicBezTo>
                  <a:cubicBezTo>
                    <a:pt x="13522" y="13150"/>
                    <a:pt x="13691" y="13602"/>
                    <a:pt x="13240" y="14221"/>
                  </a:cubicBezTo>
                  <a:cubicBezTo>
                    <a:pt x="12887" y="14703"/>
                    <a:pt x="12333" y="14990"/>
                    <a:pt x="11789" y="15185"/>
                  </a:cubicBezTo>
                  <a:cubicBezTo>
                    <a:pt x="11288" y="15367"/>
                    <a:pt x="10718" y="15490"/>
                    <a:pt x="10156" y="15490"/>
                  </a:cubicBezTo>
                  <a:cubicBezTo>
                    <a:pt x="9674" y="15490"/>
                    <a:pt x="9197" y="15399"/>
                    <a:pt x="8776" y="15175"/>
                  </a:cubicBezTo>
                  <a:cubicBezTo>
                    <a:pt x="7326" y="14409"/>
                    <a:pt x="6196" y="12488"/>
                    <a:pt x="5202" y="11229"/>
                  </a:cubicBezTo>
                  <a:cubicBezTo>
                    <a:pt x="5044" y="11031"/>
                    <a:pt x="4892" y="10831"/>
                    <a:pt x="4738" y="10630"/>
                  </a:cubicBezTo>
                  <a:cubicBezTo>
                    <a:pt x="7117" y="10557"/>
                    <a:pt x="9134" y="8725"/>
                    <a:pt x="9924" y="6528"/>
                  </a:cubicBezTo>
                  <a:close/>
                  <a:moveTo>
                    <a:pt x="3715" y="0"/>
                  </a:moveTo>
                  <a:cubicBezTo>
                    <a:pt x="1912" y="0"/>
                    <a:pt x="748" y="1236"/>
                    <a:pt x="383" y="2730"/>
                  </a:cubicBezTo>
                  <a:cubicBezTo>
                    <a:pt x="120" y="3222"/>
                    <a:pt x="0" y="3790"/>
                    <a:pt x="107" y="4476"/>
                  </a:cubicBezTo>
                  <a:cubicBezTo>
                    <a:pt x="396" y="6340"/>
                    <a:pt x="1682" y="8215"/>
                    <a:pt x="2687" y="9763"/>
                  </a:cubicBezTo>
                  <a:cubicBezTo>
                    <a:pt x="3933" y="11687"/>
                    <a:pt x="5266" y="13650"/>
                    <a:pt x="6777" y="15378"/>
                  </a:cubicBezTo>
                  <a:cubicBezTo>
                    <a:pt x="7671" y="16398"/>
                    <a:pt x="8725" y="16935"/>
                    <a:pt x="9956" y="16935"/>
                  </a:cubicBezTo>
                  <a:cubicBezTo>
                    <a:pt x="10313" y="16935"/>
                    <a:pt x="10684" y="16890"/>
                    <a:pt x="11071" y="16798"/>
                  </a:cubicBezTo>
                  <a:cubicBezTo>
                    <a:pt x="12499" y="16460"/>
                    <a:pt x="14369" y="15353"/>
                    <a:pt x="14569" y="13739"/>
                  </a:cubicBezTo>
                  <a:cubicBezTo>
                    <a:pt x="14676" y="12887"/>
                    <a:pt x="14199" y="12042"/>
                    <a:pt x="13862" y="11290"/>
                  </a:cubicBezTo>
                  <a:cubicBezTo>
                    <a:pt x="13408" y="10272"/>
                    <a:pt x="12899" y="9277"/>
                    <a:pt x="12339" y="8312"/>
                  </a:cubicBezTo>
                  <a:cubicBezTo>
                    <a:pt x="11228" y="6418"/>
                    <a:pt x="9935" y="4640"/>
                    <a:pt x="8475" y="3002"/>
                  </a:cubicBezTo>
                  <a:cubicBezTo>
                    <a:pt x="7313" y="1698"/>
                    <a:pt x="5923" y="176"/>
                    <a:pt x="4066" y="15"/>
                  </a:cubicBezTo>
                  <a:cubicBezTo>
                    <a:pt x="3946" y="5"/>
                    <a:pt x="3830" y="0"/>
                    <a:pt x="371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8"/>
            <p:cNvSpPr/>
            <p:nvPr/>
          </p:nvSpPr>
          <p:spPr>
            <a:xfrm>
              <a:off x="1011300" y="2351850"/>
              <a:ext cx="340550" cy="345800"/>
            </a:xfrm>
            <a:custGeom>
              <a:avLst/>
              <a:gdLst/>
              <a:ahLst/>
              <a:cxnLst/>
              <a:rect l="l" t="t" r="r" b="b"/>
              <a:pathLst>
                <a:path w="13622" h="13832" extrusionOk="0">
                  <a:moveTo>
                    <a:pt x="6296" y="1109"/>
                  </a:moveTo>
                  <a:cubicBezTo>
                    <a:pt x="6559" y="1109"/>
                    <a:pt x="6829" y="1133"/>
                    <a:pt x="7105" y="1182"/>
                  </a:cubicBezTo>
                  <a:cubicBezTo>
                    <a:pt x="8500" y="1428"/>
                    <a:pt x="9743" y="2103"/>
                    <a:pt x="10636" y="3044"/>
                  </a:cubicBezTo>
                  <a:lnTo>
                    <a:pt x="10635" y="3044"/>
                  </a:lnTo>
                  <a:cubicBezTo>
                    <a:pt x="8998" y="3829"/>
                    <a:pt x="7474" y="4976"/>
                    <a:pt x="5950" y="5947"/>
                  </a:cubicBezTo>
                  <a:cubicBezTo>
                    <a:pt x="4402" y="6933"/>
                    <a:pt x="2867" y="7935"/>
                    <a:pt x="1351" y="8968"/>
                  </a:cubicBezTo>
                  <a:cubicBezTo>
                    <a:pt x="577" y="6828"/>
                    <a:pt x="1477" y="4300"/>
                    <a:pt x="3050" y="2462"/>
                  </a:cubicBezTo>
                  <a:cubicBezTo>
                    <a:pt x="3938" y="1639"/>
                    <a:pt x="5043" y="1109"/>
                    <a:pt x="6296" y="1109"/>
                  </a:cubicBezTo>
                  <a:close/>
                  <a:moveTo>
                    <a:pt x="11030" y="3507"/>
                  </a:moveTo>
                  <a:cubicBezTo>
                    <a:pt x="11264" y="3819"/>
                    <a:pt x="11465" y="4154"/>
                    <a:pt x="11626" y="4509"/>
                  </a:cubicBezTo>
                  <a:cubicBezTo>
                    <a:pt x="9975" y="5423"/>
                    <a:pt x="8438" y="6598"/>
                    <a:pt x="6842" y="7603"/>
                  </a:cubicBezTo>
                  <a:cubicBezTo>
                    <a:pt x="5312" y="8567"/>
                    <a:pt x="3766" y="9508"/>
                    <a:pt x="2208" y="10424"/>
                  </a:cubicBezTo>
                  <a:cubicBezTo>
                    <a:pt x="1940" y="10111"/>
                    <a:pt x="1712" y="9766"/>
                    <a:pt x="1530" y="9396"/>
                  </a:cubicBezTo>
                  <a:cubicBezTo>
                    <a:pt x="3180" y="8374"/>
                    <a:pt x="4822" y="7338"/>
                    <a:pt x="6473" y="6317"/>
                  </a:cubicBezTo>
                  <a:cubicBezTo>
                    <a:pt x="7975" y="5388"/>
                    <a:pt x="9614" y="4573"/>
                    <a:pt x="11030" y="3507"/>
                  </a:cubicBezTo>
                  <a:close/>
                  <a:moveTo>
                    <a:pt x="11875" y="5192"/>
                  </a:moveTo>
                  <a:cubicBezTo>
                    <a:pt x="12176" y="6263"/>
                    <a:pt x="12103" y="7456"/>
                    <a:pt x="11512" y="8661"/>
                  </a:cubicBezTo>
                  <a:lnTo>
                    <a:pt x="11510" y="8661"/>
                  </a:lnTo>
                  <a:cubicBezTo>
                    <a:pt x="10833" y="10038"/>
                    <a:pt x="9635" y="11220"/>
                    <a:pt x="8275" y="11916"/>
                  </a:cubicBezTo>
                  <a:cubicBezTo>
                    <a:pt x="7644" y="12239"/>
                    <a:pt x="6980" y="12385"/>
                    <a:pt x="6318" y="12385"/>
                  </a:cubicBezTo>
                  <a:cubicBezTo>
                    <a:pt x="5177" y="12385"/>
                    <a:pt x="4041" y="11951"/>
                    <a:pt x="3089" y="11241"/>
                  </a:cubicBezTo>
                  <a:cubicBezTo>
                    <a:pt x="2930" y="11122"/>
                    <a:pt x="2776" y="10995"/>
                    <a:pt x="2632" y="10860"/>
                  </a:cubicBezTo>
                  <a:cubicBezTo>
                    <a:pt x="5751" y="9151"/>
                    <a:pt x="9101" y="7413"/>
                    <a:pt x="11875" y="5192"/>
                  </a:cubicBezTo>
                  <a:close/>
                  <a:moveTo>
                    <a:pt x="6126" y="1"/>
                  </a:moveTo>
                  <a:cubicBezTo>
                    <a:pt x="6004" y="1"/>
                    <a:pt x="5881" y="5"/>
                    <a:pt x="5759" y="13"/>
                  </a:cubicBezTo>
                  <a:cubicBezTo>
                    <a:pt x="2256" y="239"/>
                    <a:pt x="212" y="3842"/>
                    <a:pt x="95" y="7065"/>
                  </a:cubicBezTo>
                  <a:cubicBezTo>
                    <a:pt x="1" y="8131"/>
                    <a:pt x="169" y="9221"/>
                    <a:pt x="694" y="10277"/>
                  </a:cubicBezTo>
                  <a:cubicBezTo>
                    <a:pt x="1751" y="12408"/>
                    <a:pt x="4015" y="13832"/>
                    <a:pt x="6309" y="13832"/>
                  </a:cubicBezTo>
                  <a:cubicBezTo>
                    <a:pt x="7218" y="13832"/>
                    <a:pt x="8132" y="13608"/>
                    <a:pt x="8977" y="13116"/>
                  </a:cubicBezTo>
                  <a:cubicBezTo>
                    <a:pt x="11589" y="11594"/>
                    <a:pt x="13621" y="8219"/>
                    <a:pt x="12880" y="5157"/>
                  </a:cubicBezTo>
                  <a:cubicBezTo>
                    <a:pt x="12186" y="2292"/>
                    <a:pt x="9076" y="1"/>
                    <a:pt x="612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8"/>
            <p:cNvSpPr/>
            <p:nvPr/>
          </p:nvSpPr>
          <p:spPr>
            <a:xfrm>
              <a:off x="1133700" y="4544350"/>
              <a:ext cx="45600" cy="51550"/>
            </a:xfrm>
            <a:custGeom>
              <a:avLst/>
              <a:gdLst/>
              <a:ahLst/>
              <a:cxnLst/>
              <a:rect l="l" t="t" r="r" b="b"/>
              <a:pathLst>
                <a:path w="1824" h="2062" extrusionOk="0">
                  <a:moveTo>
                    <a:pt x="1421" y="0"/>
                  </a:moveTo>
                  <a:cubicBezTo>
                    <a:pt x="1289" y="0"/>
                    <a:pt x="1158" y="71"/>
                    <a:pt x="1108" y="234"/>
                  </a:cubicBezTo>
                  <a:cubicBezTo>
                    <a:pt x="953" y="740"/>
                    <a:pt x="657" y="1147"/>
                    <a:pt x="263" y="1492"/>
                  </a:cubicBezTo>
                  <a:cubicBezTo>
                    <a:pt x="0" y="1724"/>
                    <a:pt x="243" y="2061"/>
                    <a:pt x="522" y="2061"/>
                  </a:cubicBezTo>
                  <a:cubicBezTo>
                    <a:pt x="598" y="2061"/>
                    <a:pt x="676" y="2036"/>
                    <a:pt x="748" y="1977"/>
                  </a:cubicBezTo>
                  <a:cubicBezTo>
                    <a:pt x="1235" y="1576"/>
                    <a:pt x="1573" y="1015"/>
                    <a:pt x="1750" y="411"/>
                  </a:cubicBezTo>
                  <a:cubicBezTo>
                    <a:pt x="1823" y="162"/>
                    <a:pt x="1621" y="0"/>
                    <a:pt x="142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8"/>
            <p:cNvSpPr/>
            <p:nvPr/>
          </p:nvSpPr>
          <p:spPr>
            <a:xfrm>
              <a:off x="1133450" y="4608900"/>
              <a:ext cx="49850" cy="42125"/>
            </a:xfrm>
            <a:custGeom>
              <a:avLst/>
              <a:gdLst/>
              <a:ahLst/>
              <a:cxnLst/>
              <a:rect l="l" t="t" r="r" b="b"/>
              <a:pathLst>
                <a:path w="1994" h="1685" extrusionOk="0">
                  <a:moveTo>
                    <a:pt x="1399" y="1"/>
                  </a:moveTo>
                  <a:cubicBezTo>
                    <a:pt x="1307" y="1"/>
                    <a:pt x="1211" y="37"/>
                    <a:pt x="1126" y="122"/>
                  </a:cubicBezTo>
                  <a:cubicBezTo>
                    <a:pt x="826" y="417"/>
                    <a:pt x="514" y="703"/>
                    <a:pt x="246" y="1029"/>
                  </a:cubicBezTo>
                  <a:cubicBezTo>
                    <a:pt x="1" y="1328"/>
                    <a:pt x="230" y="1684"/>
                    <a:pt x="526" y="1684"/>
                  </a:cubicBezTo>
                  <a:cubicBezTo>
                    <a:pt x="615" y="1684"/>
                    <a:pt x="709" y="1653"/>
                    <a:pt x="799" y="1579"/>
                  </a:cubicBezTo>
                  <a:cubicBezTo>
                    <a:pt x="1122" y="1313"/>
                    <a:pt x="1408" y="1000"/>
                    <a:pt x="1707" y="703"/>
                  </a:cubicBezTo>
                  <a:cubicBezTo>
                    <a:pt x="1994" y="413"/>
                    <a:pt x="1714" y="1"/>
                    <a:pt x="139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8"/>
            <p:cNvSpPr/>
            <p:nvPr/>
          </p:nvSpPr>
          <p:spPr>
            <a:xfrm>
              <a:off x="1135500" y="4487200"/>
              <a:ext cx="44125" cy="46150"/>
            </a:xfrm>
            <a:custGeom>
              <a:avLst/>
              <a:gdLst/>
              <a:ahLst/>
              <a:cxnLst/>
              <a:rect l="l" t="t" r="r" b="b"/>
              <a:pathLst>
                <a:path w="1765" h="1846" extrusionOk="0">
                  <a:moveTo>
                    <a:pt x="1342" y="0"/>
                  </a:moveTo>
                  <a:cubicBezTo>
                    <a:pt x="1274" y="0"/>
                    <a:pt x="1207" y="28"/>
                    <a:pt x="1156" y="93"/>
                  </a:cubicBezTo>
                  <a:lnTo>
                    <a:pt x="207" y="1297"/>
                  </a:lnTo>
                  <a:cubicBezTo>
                    <a:pt x="0" y="1560"/>
                    <a:pt x="209" y="1846"/>
                    <a:pt x="446" y="1846"/>
                  </a:cubicBezTo>
                  <a:cubicBezTo>
                    <a:pt x="541" y="1846"/>
                    <a:pt x="640" y="1801"/>
                    <a:pt x="719" y="1691"/>
                  </a:cubicBezTo>
                  <a:lnTo>
                    <a:pt x="1620" y="452"/>
                  </a:lnTo>
                  <a:cubicBezTo>
                    <a:pt x="1764" y="248"/>
                    <a:pt x="1547" y="0"/>
                    <a:pt x="134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8"/>
            <p:cNvSpPr/>
            <p:nvPr/>
          </p:nvSpPr>
          <p:spPr>
            <a:xfrm>
              <a:off x="1123100" y="4667150"/>
              <a:ext cx="59800" cy="51100"/>
            </a:xfrm>
            <a:custGeom>
              <a:avLst/>
              <a:gdLst/>
              <a:ahLst/>
              <a:cxnLst/>
              <a:rect l="l" t="t" r="r" b="b"/>
              <a:pathLst>
                <a:path w="2392" h="2044" extrusionOk="0">
                  <a:moveTo>
                    <a:pt x="1838" y="1"/>
                  </a:moveTo>
                  <a:cubicBezTo>
                    <a:pt x="1772" y="1"/>
                    <a:pt x="1702" y="20"/>
                    <a:pt x="1631" y="66"/>
                  </a:cubicBezTo>
                  <a:cubicBezTo>
                    <a:pt x="1069" y="422"/>
                    <a:pt x="586" y="888"/>
                    <a:pt x="211" y="1437"/>
                  </a:cubicBezTo>
                  <a:cubicBezTo>
                    <a:pt x="1" y="1745"/>
                    <a:pt x="290" y="2044"/>
                    <a:pt x="584" y="2044"/>
                  </a:cubicBezTo>
                  <a:cubicBezTo>
                    <a:pt x="710" y="2044"/>
                    <a:pt x="837" y="1989"/>
                    <a:pt x="926" y="1855"/>
                  </a:cubicBezTo>
                  <a:cubicBezTo>
                    <a:pt x="1216" y="1417"/>
                    <a:pt x="1594" y="1042"/>
                    <a:pt x="2035" y="754"/>
                  </a:cubicBezTo>
                  <a:cubicBezTo>
                    <a:pt x="2391" y="519"/>
                    <a:pt x="2174" y="1"/>
                    <a:pt x="183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58"/>
          <p:cNvGrpSpPr/>
          <p:nvPr/>
        </p:nvGrpSpPr>
        <p:grpSpPr>
          <a:xfrm>
            <a:off x="814178" y="1513070"/>
            <a:ext cx="1508879" cy="1960986"/>
            <a:chOff x="1795800" y="238000"/>
            <a:chExt cx="4029050" cy="5237675"/>
          </a:xfrm>
        </p:grpSpPr>
        <p:sp>
          <p:nvSpPr>
            <p:cNvPr id="2372" name="Google Shape;2372;p58"/>
            <p:cNvSpPr/>
            <p:nvPr/>
          </p:nvSpPr>
          <p:spPr>
            <a:xfrm>
              <a:off x="4559100" y="3738525"/>
              <a:ext cx="432975" cy="1403200"/>
            </a:xfrm>
            <a:custGeom>
              <a:avLst/>
              <a:gdLst/>
              <a:ahLst/>
              <a:cxnLst/>
              <a:rect l="l" t="t" r="r" b="b"/>
              <a:pathLst>
                <a:path w="17319" h="56128" extrusionOk="0">
                  <a:moveTo>
                    <a:pt x="5" y="3910"/>
                  </a:moveTo>
                  <a:cubicBezTo>
                    <a:pt x="491" y="4040"/>
                    <a:pt x="867" y="4122"/>
                    <a:pt x="1232" y="4240"/>
                  </a:cubicBezTo>
                  <a:cubicBezTo>
                    <a:pt x="3019" y="4813"/>
                    <a:pt x="4827" y="5308"/>
                    <a:pt x="6675" y="5638"/>
                  </a:cubicBezTo>
                  <a:cubicBezTo>
                    <a:pt x="7017" y="5700"/>
                    <a:pt x="7370" y="5721"/>
                    <a:pt x="7719" y="5723"/>
                  </a:cubicBezTo>
                  <a:cubicBezTo>
                    <a:pt x="9559" y="5734"/>
                    <a:pt x="11400" y="5757"/>
                    <a:pt x="13239" y="5721"/>
                  </a:cubicBezTo>
                  <a:cubicBezTo>
                    <a:pt x="13884" y="5708"/>
                    <a:pt x="14566" y="5636"/>
                    <a:pt x="15161" y="5409"/>
                  </a:cubicBezTo>
                  <a:cubicBezTo>
                    <a:pt x="15840" y="5148"/>
                    <a:pt x="16424" y="4730"/>
                    <a:pt x="16480" y="3816"/>
                  </a:cubicBezTo>
                  <a:cubicBezTo>
                    <a:pt x="16543" y="2775"/>
                    <a:pt x="16770" y="1742"/>
                    <a:pt x="16942" y="708"/>
                  </a:cubicBezTo>
                  <a:cubicBezTo>
                    <a:pt x="16968" y="551"/>
                    <a:pt x="17083" y="408"/>
                    <a:pt x="17288" y="0"/>
                  </a:cubicBezTo>
                  <a:cubicBezTo>
                    <a:pt x="17288" y="531"/>
                    <a:pt x="17319" y="782"/>
                    <a:pt x="17283" y="1023"/>
                  </a:cubicBezTo>
                  <a:cubicBezTo>
                    <a:pt x="17010" y="2852"/>
                    <a:pt x="17056" y="4693"/>
                    <a:pt x="17054" y="6533"/>
                  </a:cubicBezTo>
                  <a:cubicBezTo>
                    <a:pt x="17053" y="7278"/>
                    <a:pt x="17058" y="8018"/>
                    <a:pt x="16868" y="8751"/>
                  </a:cubicBezTo>
                  <a:cubicBezTo>
                    <a:pt x="16772" y="9126"/>
                    <a:pt x="16783" y="9534"/>
                    <a:pt x="16778" y="9927"/>
                  </a:cubicBezTo>
                  <a:cubicBezTo>
                    <a:pt x="16763" y="10846"/>
                    <a:pt x="16732" y="11768"/>
                    <a:pt x="16773" y="12686"/>
                  </a:cubicBezTo>
                  <a:cubicBezTo>
                    <a:pt x="16899" y="15497"/>
                    <a:pt x="16539" y="18283"/>
                    <a:pt x="16370" y="21077"/>
                  </a:cubicBezTo>
                  <a:cubicBezTo>
                    <a:pt x="15845" y="23148"/>
                    <a:pt x="16077" y="25260"/>
                    <a:pt x="16055" y="27355"/>
                  </a:cubicBezTo>
                  <a:cubicBezTo>
                    <a:pt x="16019" y="30729"/>
                    <a:pt x="16057" y="34103"/>
                    <a:pt x="16039" y="37476"/>
                  </a:cubicBezTo>
                  <a:cubicBezTo>
                    <a:pt x="16034" y="38394"/>
                    <a:pt x="15929" y="39311"/>
                    <a:pt x="15872" y="40227"/>
                  </a:cubicBezTo>
                  <a:cubicBezTo>
                    <a:pt x="15841" y="40707"/>
                    <a:pt x="15787" y="41188"/>
                    <a:pt x="15788" y="41668"/>
                  </a:cubicBezTo>
                  <a:cubicBezTo>
                    <a:pt x="15799" y="45087"/>
                    <a:pt x="15817" y="48505"/>
                    <a:pt x="15843" y="51921"/>
                  </a:cubicBezTo>
                  <a:cubicBezTo>
                    <a:pt x="15851" y="53108"/>
                    <a:pt x="15671" y="54267"/>
                    <a:pt x="15373" y="55434"/>
                  </a:cubicBezTo>
                  <a:cubicBezTo>
                    <a:pt x="14808" y="55786"/>
                    <a:pt x="14172" y="55848"/>
                    <a:pt x="13507" y="55870"/>
                  </a:cubicBezTo>
                  <a:cubicBezTo>
                    <a:pt x="12547" y="55900"/>
                    <a:pt x="11589" y="55996"/>
                    <a:pt x="10628" y="56053"/>
                  </a:cubicBezTo>
                  <a:cubicBezTo>
                    <a:pt x="10148" y="56082"/>
                    <a:pt x="9666" y="56099"/>
                    <a:pt x="9184" y="56103"/>
                  </a:cubicBezTo>
                  <a:cubicBezTo>
                    <a:pt x="7519" y="56114"/>
                    <a:pt x="5855" y="56111"/>
                    <a:pt x="4189" y="56124"/>
                  </a:cubicBezTo>
                  <a:cubicBezTo>
                    <a:pt x="3613" y="56128"/>
                    <a:pt x="3057" y="56072"/>
                    <a:pt x="2515" y="55782"/>
                  </a:cubicBezTo>
                  <a:cubicBezTo>
                    <a:pt x="2478" y="55632"/>
                    <a:pt x="2435" y="55465"/>
                    <a:pt x="2372" y="55214"/>
                  </a:cubicBezTo>
                  <a:cubicBezTo>
                    <a:pt x="2022" y="55254"/>
                    <a:pt x="1656" y="55294"/>
                    <a:pt x="1201" y="55346"/>
                  </a:cubicBezTo>
                  <a:cubicBezTo>
                    <a:pt x="1175" y="54984"/>
                    <a:pt x="1137" y="54647"/>
                    <a:pt x="1129" y="54308"/>
                  </a:cubicBezTo>
                  <a:cubicBezTo>
                    <a:pt x="1091" y="52732"/>
                    <a:pt x="1098" y="51153"/>
                    <a:pt x="1018" y="49578"/>
                  </a:cubicBezTo>
                  <a:cubicBezTo>
                    <a:pt x="901" y="47261"/>
                    <a:pt x="721" y="44948"/>
                    <a:pt x="569" y="42632"/>
                  </a:cubicBezTo>
                  <a:cubicBezTo>
                    <a:pt x="535" y="42108"/>
                    <a:pt x="476" y="41581"/>
                    <a:pt x="480" y="41058"/>
                  </a:cubicBezTo>
                  <a:cubicBezTo>
                    <a:pt x="514" y="37245"/>
                    <a:pt x="362" y="33436"/>
                    <a:pt x="279" y="29626"/>
                  </a:cubicBezTo>
                  <a:cubicBezTo>
                    <a:pt x="154" y="23844"/>
                    <a:pt x="165" y="18058"/>
                    <a:pt x="109" y="12275"/>
                  </a:cubicBezTo>
                  <a:cubicBezTo>
                    <a:pt x="86" y="9866"/>
                    <a:pt x="40" y="7456"/>
                    <a:pt x="5" y="5046"/>
                  </a:cubicBezTo>
                  <a:cubicBezTo>
                    <a:pt x="0" y="4704"/>
                    <a:pt x="5" y="4362"/>
                    <a:pt x="5" y="391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8"/>
            <p:cNvSpPr/>
            <p:nvPr/>
          </p:nvSpPr>
          <p:spPr>
            <a:xfrm>
              <a:off x="5156125" y="3849075"/>
              <a:ext cx="426050" cy="1321000"/>
            </a:xfrm>
            <a:custGeom>
              <a:avLst/>
              <a:gdLst/>
              <a:ahLst/>
              <a:cxnLst/>
              <a:rect l="l" t="t" r="r" b="b"/>
              <a:pathLst>
                <a:path w="17042" h="52840" extrusionOk="0">
                  <a:moveTo>
                    <a:pt x="3214" y="51457"/>
                  </a:moveTo>
                  <a:cubicBezTo>
                    <a:pt x="2805" y="50556"/>
                    <a:pt x="2650" y="49756"/>
                    <a:pt x="2667" y="48908"/>
                  </a:cubicBezTo>
                  <a:cubicBezTo>
                    <a:pt x="2685" y="48033"/>
                    <a:pt x="2621" y="47156"/>
                    <a:pt x="2640" y="46282"/>
                  </a:cubicBezTo>
                  <a:cubicBezTo>
                    <a:pt x="2664" y="45141"/>
                    <a:pt x="2657" y="44010"/>
                    <a:pt x="2497" y="42873"/>
                  </a:cubicBezTo>
                  <a:cubicBezTo>
                    <a:pt x="2394" y="42142"/>
                    <a:pt x="2472" y="41386"/>
                    <a:pt x="2447" y="40642"/>
                  </a:cubicBezTo>
                  <a:cubicBezTo>
                    <a:pt x="2418" y="39771"/>
                    <a:pt x="2368" y="38900"/>
                    <a:pt x="2319" y="38029"/>
                  </a:cubicBezTo>
                  <a:cubicBezTo>
                    <a:pt x="2299" y="37636"/>
                    <a:pt x="2249" y="37245"/>
                    <a:pt x="2234" y="36852"/>
                  </a:cubicBezTo>
                  <a:cubicBezTo>
                    <a:pt x="2202" y="35936"/>
                    <a:pt x="2294" y="35010"/>
                    <a:pt x="2000" y="34114"/>
                  </a:cubicBezTo>
                  <a:cubicBezTo>
                    <a:pt x="1960" y="33993"/>
                    <a:pt x="1966" y="33854"/>
                    <a:pt x="1967" y="33722"/>
                  </a:cubicBezTo>
                  <a:cubicBezTo>
                    <a:pt x="2009" y="31794"/>
                    <a:pt x="1932" y="29871"/>
                    <a:pt x="1718" y="27953"/>
                  </a:cubicBezTo>
                  <a:cubicBezTo>
                    <a:pt x="1669" y="27519"/>
                    <a:pt x="1654" y="27079"/>
                    <a:pt x="1577" y="26651"/>
                  </a:cubicBezTo>
                  <a:cubicBezTo>
                    <a:pt x="1326" y="25274"/>
                    <a:pt x="1028" y="23904"/>
                    <a:pt x="798" y="22523"/>
                  </a:cubicBezTo>
                  <a:cubicBezTo>
                    <a:pt x="691" y="21879"/>
                    <a:pt x="676" y="21216"/>
                    <a:pt x="660" y="20562"/>
                  </a:cubicBezTo>
                  <a:cubicBezTo>
                    <a:pt x="610" y="18592"/>
                    <a:pt x="665" y="16615"/>
                    <a:pt x="521" y="14651"/>
                  </a:cubicBezTo>
                  <a:cubicBezTo>
                    <a:pt x="386" y="12812"/>
                    <a:pt x="384" y="10976"/>
                    <a:pt x="339" y="9139"/>
                  </a:cubicBezTo>
                  <a:cubicBezTo>
                    <a:pt x="311" y="8002"/>
                    <a:pt x="187" y="6868"/>
                    <a:pt x="130" y="5732"/>
                  </a:cubicBezTo>
                  <a:cubicBezTo>
                    <a:pt x="71" y="4551"/>
                    <a:pt x="40" y="3368"/>
                    <a:pt x="6" y="2187"/>
                  </a:cubicBezTo>
                  <a:cubicBezTo>
                    <a:pt x="0" y="1972"/>
                    <a:pt x="41" y="1758"/>
                    <a:pt x="68" y="1463"/>
                  </a:cubicBezTo>
                  <a:cubicBezTo>
                    <a:pt x="365" y="1399"/>
                    <a:pt x="650" y="1287"/>
                    <a:pt x="936" y="1283"/>
                  </a:cubicBezTo>
                  <a:cubicBezTo>
                    <a:pt x="2427" y="1265"/>
                    <a:pt x="3912" y="1247"/>
                    <a:pt x="5360" y="804"/>
                  </a:cubicBezTo>
                  <a:cubicBezTo>
                    <a:pt x="5643" y="717"/>
                    <a:pt x="5969" y="778"/>
                    <a:pt x="6273" y="756"/>
                  </a:cubicBezTo>
                  <a:cubicBezTo>
                    <a:pt x="6885" y="710"/>
                    <a:pt x="7493" y="656"/>
                    <a:pt x="8102" y="600"/>
                  </a:cubicBezTo>
                  <a:cubicBezTo>
                    <a:pt x="8364" y="577"/>
                    <a:pt x="8626" y="502"/>
                    <a:pt x="8883" y="514"/>
                  </a:cubicBezTo>
                  <a:cubicBezTo>
                    <a:pt x="10472" y="590"/>
                    <a:pt x="12022" y="323"/>
                    <a:pt x="13574" y="47"/>
                  </a:cubicBezTo>
                  <a:cubicBezTo>
                    <a:pt x="13826" y="1"/>
                    <a:pt x="14089" y="16"/>
                    <a:pt x="14408" y="0"/>
                  </a:cubicBezTo>
                  <a:cubicBezTo>
                    <a:pt x="14428" y="334"/>
                    <a:pt x="14462" y="632"/>
                    <a:pt x="14459" y="931"/>
                  </a:cubicBezTo>
                  <a:cubicBezTo>
                    <a:pt x="14423" y="5662"/>
                    <a:pt x="14342" y="10394"/>
                    <a:pt x="14362" y="15125"/>
                  </a:cubicBezTo>
                  <a:cubicBezTo>
                    <a:pt x="14370" y="17048"/>
                    <a:pt x="14597" y="18970"/>
                    <a:pt x="14724" y="20892"/>
                  </a:cubicBezTo>
                  <a:cubicBezTo>
                    <a:pt x="14771" y="21590"/>
                    <a:pt x="14859" y="22290"/>
                    <a:pt x="14845" y="22988"/>
                  </a:cubicBezTo>
                  <a:cubicBezTo>
                    <a:pt x="14813" y="24832"/>
                    <a:pt x="14959" y="26664"/>
                    <a:pt x="15148" y="28495"/>
                  </a:cubicBezTo>
                  <a:cubicBezTo>
                    <a:pt x="15170" y="28713"/>
                    <a:pt x="15190" y="28931"/>
                    <a:pt x="15207" y="29149"/>
                  </a:cubicBezTo>
                  <a:cubicBezTo>
                    <a:pt x="15335" y="30807"/>
                    <a:pt x="15405" y="32472"/>
                    <a:pt x="15609" y="34122"/>
                  </a:cubicBezTo>
                  <a:cubicBezTo>
                    <a:pt x="15754" y="35302"/>
                    <a:pt x="15763" y="36479"/>
                    <a:pt x="15798" y="37660"/>
                  </a:cubicBezTo>
                  <a:cubicBezTo>
                    <a:pt x="15823" y="38533"/>
                    <a:pt x="15914" y="39404"/>
                    <a:pt x="15976" y="40276"/>
                  </a:cubicBezTo>
                  <a:cubicBezTo>
                    <a:pt x="16000" y="40625"/>
                    <a:pt x="16048" y="40974"/>
                    <a:pt x="16039" y="41323"/>
                  </a:cubicBezTo>
                  <a:cubicBezTo>
                    <a:pt x="15993" y="43300"/>
                    <a:pt x="16192" y="45253"/>
                    <a:pt x="16506" y="47203"/>
                  </a:cubicBezTo>
                  <a:cubicBezTo>
                    <a:pt x="16618" y="47887"/>
                    <a:pt x="16543" y="48601"/>
                    <a:pt x="16551" y="49301"/>
                  </a:cubicBezTo>
                  <a:cubicBezTo>
                    <a:pt x="16556" y="49777"/>
                    <a:pt x="16528" y="50230"/>
                    <a:pt x="16861" y="50667"/>
                  </a:cubicBezTo>
                  <a:cubicBezTo>
                    <a:pt x="17041" y="50904"/>
                    <a:pt x="17023" y="51330"/>
                    <a:pt x="17006" y="51665"/>
                  </a:cubicBezTo>
                  <a:cubicBezTo>
                    <a:pt x="16986" y="52060"/>
                    <a:pt x="16689" y="52364"/>
                    <a:pt x="16318" y="52312"/>
                  </a:cubicBezTo>
                  <a:cubicBezTo>
                    <a:pt x="15810" y="52241"/>
                    <a:pt x="15415" y="52359"/>
                    <a:pt x="14978" y="52618"/>
                  </a:cubicBezTo>
                  <a:cubicBezTo>
                    <a:pt x="14664" y="52805"/>
                    <a:pt x="14222" y="52829"/>
                    <a:pt x="13836" y="52831"/>
                  </a:cubicBezTo>
                  <a:cubicBezTo>
                    <a:pt x="12523" y="52838"/>
                    <a:pt x="11206" y="52839"/>
                    <a:pt x="9895" y="52769"/>
                  </a:cubicBezTo>
                  <a:cubicBezTo>
                    <a:pt x="9112" y="52728"/>
                    <a:pt x="8340" y="52537"/>
                    <a:pt x="7560" y="52433"/>
                  </a:cubicBezTo>
                  <a:cubicBezTo>
                    <a:pt x="6087" y="52237"/>
                    <a:pt x="4645" y="51906"/>
                    <a:pt x="3214" y="51457"/>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8"/>
            <p:cNvSpPr/>
            <p:nvPr/>
          </p:nvSpPr>
          <p:spPr>
            <a:xfrm>
              <a:off x="4647325" y="579325"/>
              <a:ext cx="590875" cy="581275"/>
            </a:xfrm>
            <a:custGeom>
              <a:avLst/>
              <a:gdLst/>
              <a:ahLst/>
              <a:cxnLst/>
              <a:rect l="l" t="t" r="r" b="b"/>
              <a:pathLst>
                <a:path w="23635" h="23251" extrusionOk="0">
                  <a:moveTo>
                    <a:pt x="282" y="3510"/>
                  </a:moveTo>
                  <a:cubicBezTo>
                    <a:pt x="1827" y="3213"/>
                    <a:pt x="3380" y="2967"/>
                    <a:pt x="4905" y="2606"/>
                  </a:cubicBezTo>
                  <a:cubicBezTo>
                    <a:pt x="6478" y="2232"/>
                    <a:pt x="8024" y="1746"/>
                    <a:pt x="9582" y="1312"/>
                  </a:cubicBezTo>
                  <a:cubicBezTo>
                    <a:pt x="11098" y="891"/>
                    <a:pt x="12616" y="472"/>
                    <a:pt x="14251" y="20"/>
                  </a:cubicBezTo>
                  <a:cubicBezTo>
                    <a:pt x="14198" y="6"/>
                    <a:pt x="14305" y="1"/>
                    <a:pt x="14362" y="50"/>
                  </a:cubicBezTo>
                  <a:cubicBezTo>
                    <a:pt x="15875" y="1353"/>
                    <a:pt x="17677" y="2144"/>
                    <a:pt x="19452" y="2995"/>
                  </a:cubicBezTo>
                  <a:cubicBezTo>
                    <a:pt x="20520" y="3506"/>
                    <a:pt x="21517" y="4131"/>
                    <a:pt x="22372" y="4973"/>
                  </a:cubicBezTo>
                  <a:cubicBezTo>
                    <a:pt x="22899" y="5489"/>
                    <a:pt x="23174" y="6097"/>
                    <a:pt x="23286" y="6810"/>
                  </a:cubicBezTo>
                  <a:cubicBezTo>
                    <a:pt x="23584" y="8724"/>
                    <a:pt x="23635" y="10659"/>
                    <a:pt x="23514" y="12579"/>
                  </a:cubicBezTo>
                  <a:cubicBezTo>
                    <a:pt x="23415" y="14100"/>
                    <a:pt x="23175" y="15623"/>
                    <a:pt x="22527" y="17044"/>
                  </a:cubicBezTo>
                  <a:cubicBezTo>
                    <a:pt x="22199" y="17764"/>
                    <a:pt x="21910" y="18495"/>
                    <a:pt x="21244" y="18986"/>
                  </a:cubicBezTo>
                  <a:cubicBezTo>
                    <a:pt x="21176" y="19036"/>
                    <a:pt x="21119" y="19109"/>
                    <a:pt x="21072" y="19182"/>
                  </a:cubicBezTo>
                  <a:cubicBezTo>
                    <a:pt x="19701" y="21309"/>
                    <a:pt x="17509" y="22200"/>
                    <a:pt x="15278" y="23027"/>
                  </a:cubicBezTo>
                  <a:cubicBezTo>
                    <a:pt x="15041" y="23116"/>
                    <a:pt x="14763" y="23118"/>
                    <a:pt x="14502" y="23119"/>
                  </a:cubicBezTo>
                  <a:cubicBezTo>
                    <a:pt x="12618" y="23127"/>
                    <a:pt x="10721" y="23251"/>
                    <a:pt x="8863" y="22890"/>
                  </a:cubicBezTo>
                  <a:cubicBezTo>
                    <a:pt x="7668" y="22658"/>
                    <a:pt x="6516" y="22216"/>
                    <a:pt x="5344" y="21868"/>
                  </a:cubicBezTo>
                  <a:cubicBezTo>
                    <a:pt x="3440" y="20643"/>
                    <a:pt x="1949" y="19068"/>
                    <a:pt x="1432" y="16807"/>
                  </a:cubicBezTo>
                  <a:cubicBezTo>
                    <a:pt x="993" y="14889"/>
                    <a:pt x="479" y="12986"/>
                    <a:pt x="273" y="11015"/>
                  </a:cubicBezTo>
                  <a:cubicBezTo>
                    <a:pt x="107" y="9447"/>
                    <a:pt x="1" y="7882"/>
                    <a:pt x="84" y="6306"/>
                  </a:cubicBezTo>
                  <a:cubicBezTo>
                    <a:pt x="102" y="5957"/>
                    <a:pt x="81" y="5606"/>
                    <a:pt x="77" y="5256"/>
                  </a:cubicBezTo>
                  <a:cubicBezTo>
                    <a:pt x="69" y="4690"/>
                    <a:pt x="77" y="4126"/>
                    <a:pt x="282" y="3510"/>
                  </a:cubicBezTo>
                  <a:close/>
                  <a:moveTo>
                    <a:pt x="8614" y="16109"/>
                  </a:moveTo>
                  <a:cubicBezTo>
                    <a:pt x="8614" y="16249"/>
                    <a:pt x="8571" y="16426"/>
                    <a:pt x="8619" y="16572"/>
                  </a:cubicBezTo>
                  <a:cubicBezTo>
                    <a:pt x="8976" y="17650"/>
                    <a:pt x="9818" y="18235"/>
                    <a:pt x="10786" y="18711"/>
                  </a:cubicBezTo>
                  <a:cubicBezTo>
                    <a:pt x="11455" y="19040"/>
                    <a:pt x="12151" y="19056"/>
                    <a:pt x="12826" y="18886"/>
                  </a:cubicBezTo>
                  <a:cubicBezTo>
                    <a:pt x="14417" y="18486"/>
                    <a:pt x="15685" y="16810"/>
                    <a:pt x="15744" y="15113"/>
                  </a:cubicBezTo>
                  <a:cubicBezTo>
                    <a:pt x="15751" y="14905"/>
                    <a:pt x="15693" y="14672"/>
                    <a:pt x="15323" y="14708"/>
                  </a:cubicBezTo>
                  <a:cubicBezTo>
                    <a:pt x="15051" y="15155"/>
                    <a:pt x="14712" y="15612"/>
                    <a:pt x="14481" y="16118"/>
                  </a:cubicBezTo>
                  <a:cubicBezTo>
                    <a:pt x="14195" y="16747"/>
                    <a:pt x="13731" y="17149"/>
                    <a:pt x="13172" y="17520"/>
                  </a:cubicBezTo>
                  <a:cubicBezTo>
                    <a:pt x="12436" y="18005"/>
                    <a:pt x="11732" y="18017"/>
                    <a:pt x="10952" y="17660"/>
                  </a:cubicBezTo>
                  <a:cubicBezTo>
                    <a:pt x="10338" y="17380"/>
                    <a:pt x="9839" y="16991"/>
                    <a:pt x="9423" y="16468"/>
                  </a:cubicBezTo>
                  <a:cubicBezTo>
                    <a:pt x="9243" y="16238"/>
                    <a:pt x="9059" y="15959"/>
                    <a:pt x="8614" y="16109"/>
                  </a:cubicBezTo>
                  <a:close/>
                  <a:moveTo>
                    <a:pt x="8915" y="12320"/>
                  </a:moveTo>
                  <a:cubicBezTo>
                    <a:pt x="8638" y="10507"/>
                    <a:pt x="8652" y="9607"/>
                    <a:pt x="8952" y="8140"/>
                  </a:cubicBezTo>
                  <a:cubicBezTo>
                    <a:pt x="9164" y="7104"/>
                    <a:pt x="9164" y="6906"/>
                    <a:pt x="8949" y="6166"/>
                  </a:cubicBezTo>
                  <a:cubicBezTo>
                    <a:pt x="8707" y="6983"/>
                    <a:pt x="8468" y="7768"/>
                    <a:pt x="8242" y="8556"/>
                  </a:cubicBezTo>
                  <a:cubicBezTo>
                    <a:pt x="7903" y="9747"/>
                    <a:pt x="7907" y="10976"/>
                    <a:pt x="7874" y="12197"/>
                  </a:cubicBezTo>
                  <a:cubicBezTo>
                    <a:pt x="7864" y="12567"/>
                    <a:pt x="8005" y="12893"/>
                    <a:pt x="8343" y="13077"/>
                  </a:cubicBezTo>
                  <a:cubicBezTo>
                    <a:pt x="9027" y="13450"/>
                    <a:pt x="9748" y="13571"/>
                    <a:pt x="10479" y="13246"/>
                  </a:cubicBezTo>
                  <a:cubicBezTo>
                    <a:pt x="10624" y="13181"/>
                    <a:pt x="10692" y="12943"/>
                    <a:pt x="10823" y="12740"/>
                  </a:cubicBezTo>
                  <a:cubicBezTo>
                    <a:pt x="10133" y="12588"/>
                    <a:pt x="9541" y="12458"/>
                    <a:pt x="8915" y="12320"/>
                  </a:cubicBezTo>
                  <a:close/>
                  <a:moveTo>
                    <a:pt x="16378" y="8388"/>
                  </a:moveTo>
                  <a:cubicBezTo>
                    <a:pt x="15616" y="8368"/>
                    <a:pt x="15152" y="8762"/>
                    <a:pt x="15163" y="9421"/>
                  </a:cubicBezTo>
                  <a:cubicBezTo>
                    <a:pt x="15174" y="9982"/>
                    <a:pt x="15588" y="10408"/>
                    <a:pt x="16147" y="10431"/>
                  </a:cubicBezTo>
                  <a:cubicBezTo>
                    <a:pt x="16720" y="10454"/>
                    <a:pt x="17176" y="9916"/>
                    <a:pt x="17207" y="9175"/>
                  </a:cubicBezTo>
                  <a:cubicBezTo>
                    <a:pt x="17229" y="8703"/>
                    <a:pt x="16912" y="8404"/>
                    <a:pt x="16378" y="8388"/>
                  </a:cubicBezTo>
                  <a:close/>
                  <a:moveTo>
                    <a:pt x="5148" y="9339"/>
                  </a:moveTo>
                  <a:cubicBezTo>
                    <a:pt x="5143" y="9280"/>
                    <a:pt x="5141" y="9150"/>
                    <a:pt x="5122" y="9022"/>
                  </a:cubicBezTo>
                  <a:cubicBezTo>
                    <a:pt x="5042" y="8518"/>
                    <a:pt x="4663" y="8297"/>
                    <a:pt x="4169" y="8474"/>
                  </a:cubicBezTo>
                  <a:cubicBezTo>
                    <a:pt x="4048" y="8517"/>
                    <a:pt x="3933" y="8575"/>
                    <a:pt x="3824" y="8644"/>
                  </a:cubicBezTo>
                  <a:cubicBezTo>
                    <a:pt x="3454" y="8883"/>
                    <a:pt x="3317" y="9353"/>
                    <a:pt x="3485" y="9782"/>
                  </a:cubicBezTo>
                  <a:cubicBezTo>
                    <a:pt x="3660" y="10221"/>
                    <a:pt x="4078" y="10523"/>
                    <a:pt x="4469" y="10489"/>
                  </a:cubicBezTo>
                  <a:cubicBezTo>
                    <a:pt x="4874" y="10452"/>
                    <a:pt x="5127" y="10098"/>
                    <a:pt x="5149" y="9539"/>
                  </a:cubicBezTo>
                  <a:cubicBezTo>
                    <a:pt x="5150" y="9496"/>
                    <a:pt x="5148" y="9453"/>
                    <a:pt x="5148" y="9339"/>
                  </a:cubicBezTo>
                  <a:close/>
                  <a:moveTo>
                    <a:pt x="17635" y="4980"/>
                  </a:moveTo>
                  <a:cubicBezTo>
                    <a:pt x="17380" y="4778"/>
                    <a:pt x="17262" y="4606"/>
                    <a:pt x="17137" y="4601"/>
                  </a:cubicBezTo>
                  <a:cubicBezTo>
                    <a:pt x="16308" y="4564"/>
                    <a:pt x="15478" y="4552"/>
                    <a:pt x="14648" y="4563"/>
                  </a:cubicBezTo>
                  <a:cubicBezTo>
                    <a:pt x="14498" y="4565"/>
                    <a:pt x="14327" y="4701"/>
                    <a:pt x="14208" y="4818"/>
                  </a:cubicBezTo>
                  <a:cubicBezTo>
                    <a:pt x="14130" y="4894"/>
                    <a:pt x="14072" y="5067"/>
                    <a:pt x="14106" y="5160"/>
                  </a:cubicBezTo>
                  <a:cubicBezTo>
                    <a:pt x="14138" y="5246"/>
                    <a:pt x="14306" y="5335"/>
                    <a:pt x="14412" y="5331"/>
                  </a:cubicBezTo>
                  <a:cubicBezTo>
                    <a:pt x="15195" y="5301"/>
                    <a:pt x="15981" y="5259"/>
                    <a:pt x="16765" y="5197"/>
                  </a:cubicBezTo>
                  <a:cubicBezTo>
                    <a:pt x="17004" y="5178"/>
                    <a:pt x="17239" y="5082"/>
                    <a:pt x="17635" y="4980"/>
                  </a:cubicBezTo>
                  <a:close/>
                  <a:moveTo>
                    <a:pt x="5362" y="6120"/>
                  </a:moveTo>
                  <a:cubicBezTo>
                    <a:pt x="5380" y="5958"/>
                    <a:pt x="5427" y="5837"/>
                    <a:pt x="5390" y="5796"/>
                  </a:cubicBezTo>
                  <a:cubicBezTo>
                    <a:pt x="4717" y="5086"/>
                    <a:pt x="3418" y="5012"/>
                    <a:pt x="2682" y="5650"/>
                  </a:cubicBezTo>
                  <a:cubicBezTo>
                    <a:pt x="2626" y="5699"/>
                    <a:pt x="2674" y="5867"/>
                    <a:pt x="2674" y="5959"/>
                  </a:cubicBezTo>
                  <a:cubicBezTo>
                    <a:pt x="3563" y="6011"/>
                    <a:pt x="4418" y="6063"/>
                    <a:pt x="5362" y="6119"/>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8"/>
            <p:cNvSpPr/>
            <p:nvPr/>
          </p:nvSpPr>
          <p:spPr>
            <a:xfrm>
              <a:off x="4474800" y="255375"/>
              <a:ext cx="849075" cy="509150"/>
            </a:xfrm>
            <a:custGeom>
              <a:avLst/>
              <a:gdLst/>
              <a:ahLst/>
              <a:cxnLst/>
              <a:rect l="l" t="t" r="r" b="b"/>
              <a:pathLst>
                <a:path w="33963" h="20366" extrusionOk="0">
                  <a:moveTo>
                    <a:pt x="31097" y="20339"/>
                  </a:moveTo>
                  <a:cubicBezTo>
                    <a:pt x="31075" y="19952"/>
                    <a:pt x="31024" y="19646"/>
                    <a:pt x="31045" y="19345"/>
                  </a:cubicBezTo>
                  <a:cubicBezTo>
                    <a:pt x="31110" y="18411"/>
                    <a:pt x="30643" y="17769"/>
                    <a:pt x="29936" y="17257"/>
                  </a:cubicBezTo>
                  <a:cubicBezTo>
                    <a:pt x="29371" y="16849"/>
                    <a:pt x="28786" y="16467"/>
                    <a:pt x="28220" y="16060"/>
                  </a:cubicBezTo>
                  <a:cubicBezTo>
                    <a:pt x="27578" y="15597"/>
                    <a:pt x="26875" y="15260"/>
                    <a:pt x="26150" y="14939"/>
                  </a:cubicBezTo>
                  <a:cubicBezTo>
                    <a:pt x="25072" y="14461"/>
                    <a:pt x="24035" y="13888"/>
                    <a:pt x="22993" y="13332"/>
                  </a:cubicBezTo>
                  <a:cubicBezTo>
                    <a:pt x="22727" y="13191"/>
                    <a:pt x="22456" y="12996"/>
                    <a:pt x="22285" y="12757"/>
                  </a:cubicBezTo>
                  <a:cubicBezTo>
                    <a:pt x="22121" y="12528"/>
                    <a:pt x="22084" y="12209"/>
                    <a:pt x="21959" y="11833"/>
                  </a:cubicBezTo>
                  <a:cubicBezTo>
                    <a:pt x="21113" y="11867"/>
                    <a:pt x="20315" y="12179"/>
                    <a:pt x="19525" y="12524"/>
                  </a:cubicBezTo>
                  <a:cubicBezTo>
                    <a:pt x="19244" y="12645"/>
                    <a:pt x="18983" y="12845"/>
                    <a:pt x="18692" y="12903"/>
                  </a:cubicBezTo>
                  <a:cubicBezTo>
                    <a:pt x="17524" y="13134"/>
                    <a:pt x="16438" y="13603"/>
                    <a:pt x="15320" y="13983"/>
                  </a:cubicBezTo>
                  <a:cubicBezTo>
                    <a:pt x="13948" y="14451"/>
                    <a:pt x="12530" y="14708"/>
                    <a:pt x="11085" y="14843"/>
                  </a:cubicBezTo>
                  <a:cubicBezTo>
                    <a:pt x="10659" y="14882"/>
                    <a:pt x="10227" y="15007"/>
                    <a:pt x="9828" y="15169"/>
                  </a:cubicBezTo>
                  <a:cubicBezTo>
                    <a:pt x="7989" y="15919"/>
                    <a:pt x="6069" y="15930"/>
                    <a:pt x="4133" y="15825"/>
                  </a:cubicBezTo>
                  <a:cubicBezTo>
                    <a:pt x="4016" y="15818"/>
                    <a:pt x="3901" y="15725"/>
                    <a:pt x="3701" y="15635"/>
                  </a:cubicBezTo>
                  <a:cubicBezTo>
                    <a:pt x="3835" y="15143"/>
                    <a:pt x="3983" y="14656"/>
                    <a:pt x="4099" y="14160"/>
                  </a:cubicBezTo>
                  <a:cubicBezTo>
                    <a:pt x="4230" y="13597"/>
                    <a:pt x="4124" y="13416"/>
                    <a:pt x="3612" y="13087"/>
                  </a:cubicBezTo>
                  <a:cubicBezTo>
                    <a:pt x="2583" y="12423"/>
                    <a:pt x="1548" y="11767"/>
                    <a:pt x="540" y="11072"/>
                  </a:cubicBezTo>
                  <a:cubicBezTo>
                    <a:pt x="36" y="10724"/>
                    <a:pt x="0" y="10283"/>
                    <a:pt x="387" y="9848"/>
                  </a:cubicBezTo>
                  <a:cubicBezTo>
                    <a:pt x="860" y="9320"/>
                    <a:pt x="1377" y="8849"/>
                    <a:pt x="2120" y="8737"/>
                  </a:cubicBezTo>
                  <a:cubicBezTo>
                    <a:pt x="2294" y="8713"/>
                    <a:pt x="2466" y="8676"/>
                    <a:pt x="2635" y="8626"/>
                  </a:cubicBezTo>
                  <a:cubicBezTo>
                    <a:pt x="3450" y="8371"/>
                    <a:pt x="3576" y="7955"/>
                    <a:pt x="3048" y="7289"/>
                  </a:cubicBezTo>
                  <a:cubicBezTo>
                    <a:pt x="2861" y="7050"/>
                    <a:pt x="2656" y="6819"/>
                    <a:pt x="2496" y="6559"/>
                  </a:cubicBezTo>
                  <a:cubicBezTo>
                    <a:pt x="2138" y="5979"/>
                    <a:pt x="2310" y="5551"/>
                    <a:pt x="2985" y="5401"/>
                  </a:cubicBezTo>
                  <a:cubicBezTo>
                    <a:pt x="3321" y="5327"/>
                    <a:pt x="3680" y="5344"/>
                    <a:pt x="4029" y="5337"/>
                  </a:cubicBezTo>
                  <a:cubicBezTo>
                    <a:pt x="4599" y="5322"/>
                    <a:pt x="5169" y="5341"/>
                    <a:pt x="5737" y="5310"/>
                  </a:cubicBezTo>
                  <a:cubicBezTo>
                    <a:pt x="6148" y="5287"/>
                    <a:pt x="6356" y="4918"/>
                    <a:pt x="6196" y="4562"/>
                  </a:cubicBezTo>
                  <a:cubicBezTo>
                    <a:pt x="6163" y="4482"/>
                    <a:pt x="6118" y="4406"/>
                    <a:pt x="6064" y="4337"/>
                  </a:cubicBezTo>
                  <a:cubicBezTo>
                    <a:pt x="5198" y="3286"/>
                    <a:pt x="5343" y="2039"/>
                    <a:pt x="5404" y="818"/>
                  </a:cubicBezTo>
                  <a:cubicBezTo>
                    <a:pt x="5429" y="320"/>
                    <a:pt x="5806" y="53"/>
                    <a:pt x="6327" y="124"/>
                  </a:cubicBezTo>
                  <a:cubicBezTo>
                    <a:pt x="6799" y="191"/>
                    <a:pt x="7268" y="302"/>
                    <a:pt x="7733" y="415"/>
                  </a:cubicBezTo>
                  <a:cubicBezTo>
                    <a:pt x="10238" y="1026"/>
                    <a:pt x="12765" y="1004"/>
                    <a:pt x="15293" y="617"/>
                  </a:cubicBezTo>
                  <a:cubicBezTo>
                    <a:pt x="16594" y="416"/>
                    <a:pt x="17893" y="269"/>
                    <a:pt x="19211" y="260"/>
                  </a:cubicBezTo>
                  <a:cubicBezTo>
                    <a:pt x="20085" y="254"/>
                    <a:pt x="20958" y="146"/>
                    <a:pt x="21832" y="89"/>
                  </a:cubicBezTo>
                  <a:cubicBezTo>
                    <a:pt x="22707" y="31"/>
                    <a:pt x="23574" y="1"/>
                    <a:pt x="24447" y="188"/>
                  </a:cubicBezTo>
                  <a:cubicBezTo>
                    <a:pt x="25254" y="361"/>
                    <a:pt x="26084" y="447"/>
                    <a:pt x="26906" y="545"/>
                  </a:cubicBezTo>
                  <a:cubicBezTo>
                    <a:pt x="27629" y="633"/>
                    <a:pt x="28265" y="934"/>
                    <a:pt x="28808" y="1379"/>
                  </a:cubicBezTo>
                  <a:cubicBezTo>
                    <a:pt x="29402" y="1866"/>
                    <a:pt x="29811" y="2472"/>
                    <a:pt x="29499" y="3321"/>
                  </a:cubicBezTo>
                  <a:cubicBezTo>
                    <a:pt x="29211" y="4104"/>
                    <a:pt x="29518" y="4660"/>
                    <a:pt x="30187" y="5101"/>
                  </a:cubicBezTo>
                  <a:cubicBezTo>
                    <a:pt x="30771" y="5485"/>
                    <a:pt x="31320" y="5923"/>
                    <a:pt x="31886" y="6339"/>
                  </a:cubicBezTo>
                  <a:cubicBezTo>
                    <a:pt x="32374" y="6697"/>
                    <a:pt x="32686" y="7214"/>
                    <a:pt x="32707" y="7779"/>
                  </a:cubicBezTo>
                  <a:cubicBezTo>
                    <a:pt x="32742" y="8729"/>
                    <a:pt x="33103" y="9570"/>
                    <a:pt x="33415" y="10427"/>
                  </a:cubicBezTo>
                  <a:cubicBezTo>
                    <a:pt x="33720" y="11259"/>
                    <a:pt x="33931" y="12087"/>
                    <a:pt x="33874" y="12982"/>
                  </a:cubicBezTo>
                  <a:cubicBezTo>
                    <a:pt x="33839" y="13549"/>
                    <a:pt x="33867" y="14123"/>
                    <a:pt x="33907" y="14690"/>
                  </a:cubicBezTo>
                  <a:cubicBezTo>
                    <a:pt x="33962" y="15505"/>
                    <a:pt x="33746" y="16242"/>
                    <a:pt x="33388" y="16965"/>
                  </a:cubicBezTo>
                  <a:cubicBezTo>
                    <a:pt x="32962" y="17827"/>
                    <a:pt x="32583" y="18711"/>
                    <a:pt x="32171" y="19580"/>
                  </a:cubicBezTo>
                  <a:cubicBezTo>
                    <a:pt x="31986" y="19973"/>
                    <a:pt x="31783" y="20365"/>
                    <a:pt x="31097" y="20339"/>
                  </a:cubicBezTo>
                  <a:close/>
                  <a:moveTo>
                    <a:pt x="12644" y="7963"/>
                  </a:moveTo>
                  <a:cubicBezTo>
                    <a:pt x="13337" y="8422"/>
                    <a:pt x="13803" y="8338"/>
                    <a:pt x="14278" y="8281"/>
                  </a:cubicBezTo>
                  <a:cubicBezTo>
                    <a:pt x="15942" y="8083"/>
                    <a:pt x="17473" y="7382"/>
                    <a:pt x="19101" y="7050"/>
                  </a:cubicBezTo>
                  <a:cubicBezTo>
                    <a:pt x="19226" y="7025"/>
                    <a:pt x="19341" y="6947"/>
                    <a:pt x="19458" y="6886"/>
                  </a:cubicBezTo>
                  <a:cubicBezTo>
                    <a:pt x="20430" y="6386"/>
                    <a:pt x="21404" y="5887"/>
                    <a:pt x="22372" y="5377"/>
                  </a:cubicBezTo>
                  <a:cubicBezTo>
                    <a:pt x="22491" y="5315"/>
                    <a:pt x="22585" y="5199"/>
                    <a:pt x="22922" y="4907"/>
                  </a:cubicBezTo>
                  <a:cubicBezTo>
                    <a:pt x="21924" y="5126"/>
                    <a:pt x="21340" y="5521"/>
                    <a:pt x="20700" y="5768"/>
                  </a:cubicBezTo>
                  <a:cubicBezTo>
                    <a:pt x="20087" y="6006"/>
                    <a:pt x="19491" y="6289"/>
                    <a:pt x="18864" y="6480"/>
                  </a:cubicBezTo>
                  <a:cubicBezTo>
                    <a:pt x="18199" y="6684"/>
                    <a:pt x="17504" y="6793"/>
                    <a:pt x="16826" y="6963"/>
                  </a:cubicBezTo>
                  <a:cubicBezTo>
                    <a:pt x="16192" y="7121"/>
                    <a:pt x="15567" y="7322"/>
                    <a:pt x="14932" y="7476"/>
                  </a:cubicBezTo>
                  <a:cubicBezTo>
                    <a:pt x="14262" y="7636"/>
                    <a:pt x="13585" y="7763"/>
                    <a:pt x="12644" y="7963"/>
                  </a:cubicBezTo>
                  <a:close/>
                  <a:moveTo>
                    <a:pt x="17418" y="9834"/>
                  </a:moveTo>
                  <a:cubicBezTo>
                    <a:pt x="16195" y="9961"/>
                    <a:pt x="15051" y="10146"/>
                    <a:pt x="13960" y="10624"/>
                  </a:cubicBezTo>
                  <a:cubicBezTo>
                    <a:pt x="12466" y="11277"/>
                    <a:pt x="10903" y="11646"/>
                    <a:pt x="9262" y="11647"/>
                  </a:cubicBezTo>
                  <a:cubicBezTo>
                    <a:pt x="9029" y="11647"/>
                    <a:pt x="8793" y="11703"/>
                    <a:pt x="8547" y="11733"/>
                  </a:cubicBezTo>
                  <a:cubicBezTo>
                    <a:pt x="8627" y="12112"/>
                    <a:pt x="8875" y="12079"/>
                    <a:pt x="9078" y="12100"/>
                  </a:cubicBezTo>
                  <a:cubicBezTo>
                    <a:pt x="10908" y="12294"/>
                    <a:pt x="12623" y="11814"/>
                    <a:pt x="14316" y="11192"/>
                  </a:cubicBezTo>
                  <a:cubicBezTo>
                    <a:pt x="14967" y="10953"/>
                    <a:pt x="15634" y="10752"/>
                    <a:pt x="16295" y="10539"/>
                  </a:cubicBezTo>
                  <a:cubicBezTo>
                    <a:pt x="16703" y="10406"/>
                    <a:pt x="17156" y="10355"/>
                    <a:pt x="17418" y="9834"/>
                  </a:cubicBezTo>
                  <a:close/>
                  <a:moveTo>
                    <a:pt x="31823" y="14238"/>
                  </a:moveTo>
                  <a:cubicBezTo>
                    <a:pt x="31470" y="13562"/>
                    <a:pt x="31223" y="13060"/>
                    <a:pt x="30943" y="12578"/>
                  </a:cubicBezTo>
                  <a:cubicBezTo>
                    <a:pt x="30880" y="12469"/>
                    <a:pt x="30707" y="12425"/>
                    <a:pt x="30513" y="12309"/>
                  </a:cubicBezTo>
                  <a:cubicBezTo>
                    <a:pt x="30814" y="13807"/>
                    <a:pt x="30950" y="14033"/>
                    <a:pt x="31823" y="14238"/>
                  </a:cubicBezTo>
                  <a:close/>
                  <a:moveTo>
                    <a:pt x="30038" y="14612"/>
                  </a:moveTo>
                  <a:cubicBezTo>
                    <a:pt x="30237" y="13835"/>
                    <a:pt x="30227" y="13763"/>
                    <a:pt x="29751" y="13195"/>
                  </a:cubicBezTo>
                  <a:cubicBezTo>
                    <a:pt x="29572" y="12983"/>
                    <a:pt x="29398" y="12680"/>
                    <a:pt x="28976" y="12922"/>
                  </a:cubicBezTo>
                  <a:cubicBezTo>
                    <a:pt x="29244" y="13484"/>
                    <a:pt x="29509" y="14012"/>
                    <a:pt x="30038" y="14612"/>
                  </a:cubicBezTo>
                  <a:close/>
                </a:path>
              </a:pathLst>
            </a:custGeom>
            <a:solidFill>
              <a:srgbClr val="B67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8"/>
            <p:cNvSpPr/>
            <p:nvPr/>
          </p:nvSpPr>
          <p:spPr>
            <a:xfrm>
              <a:off x="4164775" y="5157525"/>
              <a:ext cx="779250" cy="242425"/>
            </a:xfrm>
            <a:custGeom>
              <a:avLst/>
              <a:gdLst/>
              <a:ahLst/>
              <a:cxnLst/>
              <a:rect l="l" t="t" r="r" b="b"/>
              <a:pathLst>
                <a:path w="31170" h="9697" extrusionOk="0">
                  <a:moveTo>
                    <a:pt x="31005" y="194"/>
                  </a:moveTo>
                  <a:cubicBezTo>
                    <a:pt x="31077" y="578"/>
                    <a:pt x="31169" y="830"/>
                    <a:pt x="31165" y="1080"/>
                  </a:cubicBezTo>
                  <a:cubicBezTo>
                    <a:pt x="31137" y="2700"/>
                    <a:pt x="31090" y="4322"/>
                    <a:pt x="31047" y="5941"/>
                  </a:cubicBezTo>
                  <a:cubicBezTo>
                    <a:pt x="31040" y="6160"/>
                    <a:pt x="31035" y="6379"/>
                    <a:pt x="31008" y="6596"/>
                  </a:cubicBezTo>
                  <a:cubicBezTo>
                    <a:pt x="30972" y="6886"/>
                    <a:pt x="30784" y="7067"/>
                    <a:pt x="30519" y="7155"/>
                  </a:cubicBezTo>
                  <a:cubicBezTo>
                    <a:pt x="30355" y="7210"/>
                    <a:pt x="30179" y="7229"/>
                    <a:pt x="30007" y="7251"/>
                  </a:cubicBezTo>
                  <a:cubicBezTo>
                    <a:pt x="29272" y="7345"/>
                    <a:pt x="28522" y="7374"/>
                    <a:pt x="27803" y="7538"/>
                  </a:cubicBezTo>
                  <a:cubicBezTo>
                    <a:pt x="26351" y="7869"/>
                    <a:pt x="24883" y="8070"/>
                    <a:pt x="23408" y="8235"/>
                  </a:cubicBezTo>
                  <a:cubicBezTo>
                    <a:pt x="23104" y="8268"/>
                    <a:pt x="22799" y="8301"/>
                    <a:pt x="22494" y="8309"/>
                  </a:cubicBezTo>
                  <a:cubicBezTo>
                    <a:pt x="21091" y="8348"/>
                    <a:pt x="19717" y="8573"/>
                    <a:pt x="18355" y="8894"/>
                  </a:cubicBezTo>
                  <a:cubicBezTo>
                    <a:pt x="18228" y="8924"/>
                    <a:pt x="18098" y="8953"/>
                    <a:pt x="17968" y="8961"/>
                  </a:cubicBezTo>
                  <a:cubicBezTo>
                    <a:pt x="16398" y="9068"/>
                    <a:pt x="14830" y="9192"/>
                    <a:pt x="13261" y="9266"/>
                  </a:cubicBezTo>
                  <a:cubicBezTo>
                    <a:pt x="11952" y="9327"/>
                    <a:pt x="10647" y="9341"/>
                    <a:pt x="9335" y="9486"/>
                  </a:cubicBezTo>
                  <a:cubicBezTo>
                    <a:pt x="7607" y="9676"/>
                    <a:pt x="5839" y="9696"/>
                    <a:pt x="4116" y="9259"/>
                  </a:cubicBezTo>
                  <a:cubicBezTo>
                    <a:pt x="3990" y="9226"/>
                    <a:pt x="3855" y="9217"/>
                    <a:pt x="3725" y="9216"/>
                  </a:cubicBezTo>
                  <a:cubicBezTo>
                    <a:pt x="2517" y="9199"/>
                    <a:pt x="1648" y="8483"/>
                    <a:pt x="955" y="7649"/>
                  </a:cubicBezTo>
                  <a:cubicBezTo>
                    <a:pt x="347" y="6917"/>
                    <a:pt x="21" y="5973"/>
                    <a:pt x="5" y="4986"/>
                  </a:cubicBezTo>
                  <a:cubicBezTo>
                    <a:pt x="0" y="4748"/>
                    <a:pt x="173" y="4507"/>
                    <a:pt x="280" y="4222"/>
                  </a:cubicBezTo>
                  <a:cubicBezTo>
                    <a:pt x="1477" y="4153"/>
                    <a:pt x="2655" y="4037"/>
                    <a:pt x="3831" y="4033"/>
                  </a:cubicBezTo>
                  <a:cubicBezTo>
                    <a:pt x="4807" y="4030"/>
                    <a:pt x="5757" y="3915"/>
                    <a:pt x="6675" y="3610"/>
                  </a:cubicBezTo>
                  <a:cubicBezTo>
                    <a:pt x="7668" y="3279"/>
                    <a:pt x="8671" y="2979"/>
                    <a:pt x="9622" y="2515"/>
                  </a:cubicBezTo>
                  <a:cubicBezTo>
                    <a:pt x="10409" y="2132"/>
                    <a:pt x="11237" y="1841"/>
                    <a:pt x="12090" y="1647"/>
                  </a:cubicBezTo>
                  <a:cubicBezTo>
                    <a:pt x="13336" y="1364"/>
                    <a:pt x="14538" y="972"/>
                    <a:pt x="15684" y="422"/>
                  </a:cubicBezTo>
                  <a:cubicBezTo>
                    <a:pt x="16300" y="125"/>
                    <a:pt x="16890" y="1"/>
                    <a:pt x="17577" y="134"/>
                  </a:cubicBezTo>
                  <a:cubicBezTo>
                    <a:pt x="20396" y="687"/>
                    <a:pt x="23252" y="361"/>
                    <a:pt x="26092" y="431"/>
                  </a:cubicBezTo>
                  <a:cubicBezTo>
                    <a:pt x="26522" y="442"/>
                    <a:pt x="26956" y="308"/>
                    <a:pt x="27390" y="260"/>
                  </a:cubicBezTo>
                  <a:cubicBezTo>
                    <a:pt x="27996" y="196"/>
                    <a:pt x="28595" y="97"/>
                    <a:pt x="29207" y="327"/>
                  </a:cubicBezTo>
                  <a:cubicBezTo>
                    <a:pt x="29468" y="424"/>
                    <a:pt x="29800" y="346"/>
                    <a:pt x="30099" y="325"/>
                  </a:cubicBezTo>
                  <a:cubicBezTo>
                    <a:pt x="30353" y="305"/>
                    <a:pt x="30603" y="253"/>
                    <a:pt x="31005" y="194"/>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8"/>
            <p:cNvSpPr/>
            <p:nvPr/>
          </p:nvSpPr>
          <p:spPr>
            <a:xfrm>
              <a:off x="5282175" y="5176850"/>
              <a:ext cx="517600" cy="276025"/>
            </a:xfrm>
            <a:custGeom>
              <a:avLst/>
              <a:gdLst/>
              <a:ahLst/>
              <a:cxnLst/>
              <a:rect l="l" t="t" r="r" b="b"/>
              <a:pathLst>
                <a:path w="20704" h="11041" extrusionOk="0">
                  <a:moveTo>
                    <a:pt x="20502" y="9756"/>
                  </a:moveTo>
                  <a:cubicBezTo>
                    <a:pt x="19071" y="10213"/>
                    <a:pt x="17613" y="10432"/>
                    <a:pt x="16172" y="10730"/>
                  </a:cubicBezTo>
                  <a:cubicBezTo>
                    <a:pt x="14742" y="11027"/>
                    <a:pt x="13304" y="11001"/>
                    <a:pt x="11862" y="11024"/>
                  </a:cubicBezTo>
                  <a:cubicBezTo>
                    <a:pt x="10809" y="11041"/>
                    <a:pt x="9790" y="10836"/>
                    <a:pt x="8770" y="10610"/>
                  </a:cubicBezTo>
                  <a:cubicBezTo>
                    <a:pt x="7578" y="10345"/>
                    <a:pt x="6376" y="10125"/>
                    <a:pt x="5189" y="9839"/>
                  </a:cubicBezTo>
                  <a:cubicBezTo>
                    <a:pt x="4340" y="9634"/>
                    <a:pt x="3455" y="9460"/>
                    <a:pt x="2680" y="9081"/>
                  </a:cubicBezTo>
                  <a:cubicBezTo>
                    <a:pt x="1530" y="8518"/>
                    <a:pt x="566" y="7735"/>
                    <a:pt x="301" y="6321"/>
                  </a:cubicBezTo>
                  <a:cubicBezTo>
                    <a:pt x="148" y="5500"/>
                    <a:pt x="0" y="4693"/>
                    <a:pt x="10" y="3858"/>
                  </a:cubicBezTo>
                  <a:cubicBezTo>
                    <a:pt x="21" y="2682"/>
                    <a:pt x="13" y="1506"/>
                    <a:pt x="13" y="319"/>
                  </a:cubicBezTo>
                  <a:cubicBezTo>
                    <a:pt x="376" y="126"/>
                    <a:pt x="734" y="187"/>
                    <a:pt x="1060" y="229"/>
                  </a:cubicBezTo>
                  <a:cubicBezTo>
                    <a:pt x="1967" y="345"/>
                    <a:pt x="2867" y="516"/>
                    <a:pt x="3771" y="652"/>
                  </a:cubicBezTo>
                  <a:cubicBezTo>
                    <a:pt x="4074" y="698"/>
                    <a:pt x="4380" y="729"/>
                    <a:pt x="4685" y="727"/>
                  </a:cubicBezTo>
                  <a:cubicBezTo>
                    <a:pt x="5649" y="720"/>
                    <a:pt x="6614" y="723"/>
                    <a:pt x="7576" y="667"/>
                  </a:cubicBezTo>
                  <a:cubicBezTo>
                    <a:pt x="8356" y="623"/>
                    <a:pt x="9152" y="619"/>
                    <a:pt x="9880" y="234"/>
                  </a:cubicBezTo>
                  <a:cubicBezTo>
                    <a:pt x="10325" y="0"/>
                    <a:pt x="10731" y="142"/>
                    <a:pt x="11071" y="487"/>
                  </a:cubicBezTo>
                  <a:cubicBezTo>
                    <a:pt x="11377" y="800"/>
                    <a:pt x="11688" y="1110"/>
                    <a:pt x="11981" y="1435"/>
                  </a:cubicBezTo>
                  <a:cubicBezTo>
                    <a:pt x="12780" y="2320"/>
                    <a:pt x="13726" y="3024"/>
                    <a:pt x="14717" y="3678"/>
                  </a:cubicBezTo>
                  <a:cubicBezTo>
                    <a:pt x="15551" y="4229"/>
                    <a:pt x="16448" y="4681"/>
                    <a:pt x="17387" y="5026"/>
                  </a:cubicBezTo>
                  <a:cubicBezTo>
                    <a:pt x="18347" y="5379"/>
                    <a:pt x="19206" y="6049"/>
                    <a:pt x="20049" y="6663"/>
                  </a:cubicBezTo>
                  <a:cubicBezTo>
                    <a:pt x="20330" y="6867"/>
                    <a:pt x="20528" y="7308"/>
                    <a:pt x="20586" y="7671"/>
                  </a:cubicBezTo>
                  <a:cubicBezTo>
                    <a:pt x="20695" y="8354"/>
                    <a:pt x="20704" y="9058"/>
                    <a:pt x="20502" y="9756"/>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8"/>
            <p:cNvSpPr/>
            <p:nvPr/>
          </p:nvSpPr>
          <p:spPr>
            <a:xfrm>
              <a:off x="4860725" y="1430025"/>
              <a:ext cx="159900" cy="671750"/>
            </a:xfrm>
            <a:custGeom>
              <a:avLst/>
              <a:gdLst/>
              <a:ahLst/>
              <a:cxnLst/>
              <a:rect l="l" t="t" r="r" b="b"/>
              <a:pathLst>
                <a:path w="6396" h="26870" extrusionOk="0">
                  <a:moveTo>
                    <a:pt x="1554" y="176"/>
                  </a:moveTo>
                  <a:cubicBezTo>
                    <a:pt x="2356" y="1"/>
                    <a:pt x="3221" y="162"/>
                    <a:pt x="4106" y="89"/>
                  </a:cubicBezTo>
                  <a:cubicBezTo>
                    <a:pt x="4332" y="894"/>
                    <a:pt x="4454" y="1649"/>
                    <a:pt x="4478" y="2440"/>
                  </a:cubicBezTo>
                  <a:cubicBezTo>
                    <a:pt x="4502" y="3222"/>
                    <a:pt x="4657" y="4001"/>
                    <a:pt x="4760" y="4780"/>
                  </a:cubicBezTo>
                  <a:cubicBezTo>
                    <a:pt x="5186" y="8035"/>
                    <a:pt x="5614" y="11288"/>
                    <a:pt x="6044" y="14540"/>
                  </a:cubicBezTo>
                  <a:cubicBezTo>
                    <a:pt x="6078" y="14801"/>
                    <a:pt x="6109" y="15065"/>
                    <a:pt x="6179" y="15316"/>
                  </a:cubicBezTo>
                  <a:cubicBezTo>
                    <a:pt x="6395" y="16094"/>
                    <a:pt x="6304" y="16861"/>
                    <a:pt x="6240" y="17653"/>
                  </a:cubicBezTo>
                  <a:cubicBezTo>
                    <a:pt x="6057" y="20003"/>
                    <a:pt x="5390" y="22192"/>
                    <a:pt x="4363" y="24301"/>
                  </a:cubicBezTo>
                  <a:cubicBezTo>
                    <a:pt x="3945" y="25160"/>
                    <a:pt x="3725" y="26115"/>
                    <a:pt x="3080" y="26870"/>
                  </a:cubicBezTo>
                  <a:cubicBezTo>
                    <a:pt x="2377" y="26014"/>
                    <a:pt x="1648" y="24534"/>
                    <a:pt x="1400" y="23525"/>
                  </a:cubicBezTo>
                  <a:cubicBezTo>
                    <a:pt x="1308" y="23146"/>
                    <a:pt x="1183" y="22773"/>
                    <a:pt x="1049" y="22407"/>
                  </a:cubicBezTo>
                  <a:cubicBezTo>
                    <a:pt x="840" y="21835"/>
                    <a:pt x="585" y="21279"/>
                    <a:pt x="395" y="20702"/>
                  </a:cubicBezTo>
                  <a:cubicBezTo>
                    <a:pt x="160" y="19993"/>
                    <a:pt x="1" y="19269"/>
                    <a:pt x="210" y="18515"/>
                  </a:cubicBezTo>
                  <a:cubicBezTo>
                    <a:pt x="257" y="18350"/>
                    <a:pt x="253" y="18166"/>
                    <a:pt x="244" y="17992"/>
                  </a:cubicBezTo>
                  <a:cubicBezTo>
                    <a:pt x="153" y="16146"/>
                    <a:pt x="394" y="14322"/>
                    <a:pt x="579" y="12494"/>
                  </a:cubicBezTo>
                  <a:cubicBezTo>
                    <a:pt x="846" y="9877"/>
                    <a:pt x="892" y="7255"/>
                    <a:pt x="924" y="4627"/>
                  </a:cubicBezTo>
                  <a:cubicBezTo>
                    <a:pt x="940" y="3232"/>
                    <a:pt x="1022" y="1834"/>
                    <a:pt x="1381" y="473"/>
                  </a:cubicBezTo>
                  <a:cubicBezTo>
                    <a:pt x="1400" y="393"/>
                    <a:pt x="1464" y="327"/>
                    <a:pt x="1554" y="176"/>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8"/>
            <p:cNvSpPr/>
            <p:nvPr/>
          </p:nvSpPr>
          <p:spPr>
            <a:xfrm>
              <a:off x="5399575" y="2985925"/>
              <a:ext cx="284650" cy="381325"/>
            </a:xfrm>
            <a:custGeom>
              <a:avLst/>
              <a:gdLst/>
              <a:ahLst/>
              <a:cxnLst/>
              <a:rect l="l" t="t" r="r" b="b"/>
              <a:pathLst>
                <a:path w="11386" h="15253" extrusionOk="0">
                  <a:moveTo>
                    <a:pt x="11385" y="1985"/>
                  </a:moveTo>
                  <a:cubicBezTo>
                    <a:pt x="11336" y="2413"/>
                    <a:pt x="11314" y="2668"/>
                    <a:pt x="11274" y="2919"/>
                  </a:cubicBezTo>
                  <a:cubicBezTo>
                    <a:pt x="11227" y="3222"/>
                    <a:pt x="11101" y="3526"/>
                    <a:pt x="11121" y="3821"/>
                  </a:cubicBezTo>
                  <a:cubicBezTo>
                    <a:pt x="11230" y="5310"/>
                    <a:pt x="10691" y="6663"/>
                    <a:pt x="10287" y="8046"/>
                  </a:cubicBezTo>
                  <a:cubicBezTo>
                    <a:pt x="10201" y="8339"/>
                    <a:pt x="10028" y="8630"/>
                    <a:pt x="10028" y="8922"/>
                  </a:cubicBezTo>
                  <a:cubicBezTo>
                    <a:pt x="10025" y="10221"/>
                    <a:pt x="9393" y="11363"/>
                    <a:pt x="9145" y="12600"/>
                  </a:cubicBezTo>
                  <a:cubicBezTo>
                    <a:pt x="9027" y="13188"/>
                    <a:pt x="8707" y="13743"/>
                    <a:pt x="8428" y="14285"/>
                  </a:cubicBezTo>
                  <a:cubicBezTo>
                    <a:pt x="8315" y="14499"/>
                    <a:pt x="8088" y="14682"/>
                    <a:pt x="7869" y="14805"/>
                  </a:cubicBezTo>
                  <a:cubicBezTo>
                    <a:pt x="7571" y="14973"/>
                    <a:pt x="7233" y="15070"/>
                    <a:pt x="6906" y="15200"/>
                  </a:cubicBezTo>
                  <a:cubicBezTo>
                    <a:pt x="6671" y="15006"/>
                    <a:pt x="6849" y="14806"/>
                    <a:pt x="6922" y="14629"/>
                  </a:cubicBezTo>
                  <a:cubicBezTo>
                    <a:pt x="7087" y="14225"/>
                    <a:pt x="7278" y="13830"/>
                    <a:pt x="7468" y="13436"/>
                  </a:cubicBezTo>
                  <a:cubicBezTo>
                    <a:pt x="7853" y="12639"/>
                    <a:pt x="8117" y="11821"/>
                    <a:pt x="8122" y="10916"/>
                  </a:cubicBezTo>
                  <a:cubicBezTo>
                    <a:pt x="8124" y="10442"/>
                    <a:pt x="8252" y="9965"/>
                    <a:pt x="8353" y="9496"/>
                  </a:cubicBezTo>
                  <a:cubicBezTo>
                    <a:pt x="8433" y="9127"/>
                    <a:pt x="8502" y="8770"/>
                    <a:pt x="8321" y="8204"/>
                  </a:cubicBezTo>
                  <a:cubicBezTo>
                    <a:pt x="7839" y="9192"/>
                    <a:pt x="7484" y="10028"/>
                    <a:pt x="7404" y="10939"/>
                  </a:cubicBezTo>
                  <a:cubicBezTo>
                    <a:pt x="7344" y="11616"/>
                    <a:pt x="7138" y="12215"/>
                    <a:pt x="6808" y="12793"/>
                  </a:cubicBezTo>
                  <a:cubicBezTo>
                    <a:pt x="6505" y="13326"/>
                    <a:pt x="6215" y="13866"/>
                    <a:pt x="5927" y="14407"/>
                  </a:cubicBezTo>
                  <a:cubicBezTo>
                    <a:pt x="5626" y="14973"/>
                    <a:pt x="5191" y="15252"/>
                    <a:pt x="4531" y="15123"/>
                  </a:cubicBezTo>
                  <a:cubicBezTo>
                    <a:pt x="4279" y="15073"/>
                    <a:pt x="4017" y="15066"/>
                    <a:pt x="3684" y="15032"/>
                  </a:cubicBezTo>
                  <a:cubicBezTo>
                    <a:pt x="3646" y="14420"/>
                    <a:pt x="4115" y="14077"/>
                    <a:pt x="4299" y="13620"/>
                  </a:cubicBezTo>
                  <a:cubicBezTo>
                    <a:pt x="4477" y="13175"/>
                    <a:pt x="4623" y="12718"/>
                    <a:pt x="4770" y="12261"/>
                  </a:cubicBezTo>
                  <a:cubicBezTo>
                    <a:pt x="4932" y="11762"/>
                    <a:pt x="5076" y="11257"/>
                    <a:pt x="5233" y="10755"/>
                  </a:cubicBezTo>
                  <a:cubicBezTo>
                    <a:pt x="5378" y="10296"/>
                    <a:pt x="5559" y="9845"/>
                    <a:pt x="5667" y="9378"/>
                  </a:cubicBezTo>
                  <a:cubicBezTo>
                    <a:pt x="5786" y="8872"/>
                    <a:pt x="5839" y="8352"/>
                    <a:pt x="5926" y="7807"/>
                  </a:cubicBezTo>
                  <a:cubicBezTo>
                    <a:pt x="5430" y="8060"/>
                    <a:pt x="5410" y="8067"/>
                    <a:pt x="5266" y="8461"/>
                  </a:cubicBezTo>
                  <a:cubicBezTo>
                    <a:pt x="4891" y="9488"/>
                    <a:pt x="4462" y="10503"/>
                    <a:pt x="4177" y="11554"/>
                  </a:cubicBezTo>
                  <a:cubicBezTo>
                    <a:pt x="3858" y="12719"/>
                    <a:pt x="3292" y="13735"/>
                    <a:pt x="2578" y="14790"/>
                  </a:cubicBezTo>
                  <a:lnTo>
                    <a:pt x="1586" y="14718"/>
                  </a:lnTo>
                  <a:cubicBezTo>
                    <a:pt x="1629" y="14421"/>
                    <a:pt x="1619" y="14196"/>
                    <a:pt x="1693" y="14003"/>
                  </a:cubicBezTo>
                  <a:cubicBezTo>
                    <a:pt x="2303" y="12409"/>
                    <a:pt x="2735" y="10768"/>
                    <a:pt x="3169" y="9119"/>
                  </a:cubicBezTo>
                  <a:cubicBezTo>
                    <a:pt x="3484" y="7930"/>
                    <a:pt x="3653" y="6721"/>
                    <a:pt x="3935" y="5531"/>
                  </a:cubicBezTo>
                  <a:cubicBezTo>
                    <a:pt x="4054" y="5033"/>
                    <a:pt x="4098" y="4508"/>
                    <a:pt x="3716" y="4012"/>
                  </a:cubicBezTo>
                  <a:cubicBezTo>
                    <a:pt x="3054" y="4647"/>
                    <a:pt x="2426" y="5233"/>
                    <a:pt x="1819" y="5840"/>
                  </a:cubicBezTo>
                  <a:cubicBezTo>
                    <a:pt x="1452" y="6208"/>
                    <a:pt x="1125" y="6615"/>
                    <a:pt x="769" y="6995"/>
                  </a:cubicBezTo>
                  <a:cubicBezTo>
                    <a:pt x="650" y="7120"/>
                    <a:pt x="513" y="7227"/>
                    <a:pt x="365" y="7313"/>
                  </a:cubicBezTo>
                  <a:cubicBezTo>
                    <a:pt x="306" y="7347"/>
                    <a:pt x="184" y="7328"/>
                    <a:pt x="124" y="7285"/>
                  </a:cubicBezTo>
                  <a:cubicBezTo>
                    <a:pt x="64" y="7243"/>
                    <a:pt x="0" y="7124"/>
                    <a:pt x="21" y="7067"/>
                  </a:cubicBezTo>
                  <a:cubicBezTo>
                    <a:pt x="208" y="6534"/>
                    <a:pt x="411" y="6005"/>
                    <a:pt x="612" y="5477"/>
                  </a:cubicBezTo>
                  <a:cubicBezTo>
                    <a:pt x="627" y="5438"/>
                    <a:pt x="659" y="5404"/>
                    <a:pt x="684" y="5369"/>
                  </a:cubicBezTo>
                  <a:cubicBezTo>
                    <a:pt x="1697" y="3946"/>
                    <a:pt x="2530" y="2411"/>
                    <a:pt x="3476" y="948"/>
                  </a:cubicBezTo>
                  <a:cubicBezTo>
                    <a:pt x="3954" y="211"/>
                    <a:pt x="4849" y="0"/>
                    <a:pt x="5512" y="554"/>
                  </a:cubicBezTo>
                  <a:cubicBezTo>
                    <a:pt x="6841" y="1662"/>
                    <a:pt x="8423" y="1868"/>
                    <a:pt x="10048" y="1981"/>
                  </a:cubicBezTo>
                  <a:cubicBezTo>
                    <a:pt x="10435" y="2008"/>
                    <a:pt x="10826" y="1985"/>
                    <a:pt x="11385" y="1985"/>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8"/>
            <p:cNvSpPr/>
            <p:nvPr/>
          </p:nvSpPr>
          <p:spPr>
            <a:xfrm>
              <a:off x="3480400" y="1275600"/>
              <a:ext cx="293750" cy="261225"/>
            </a:xfrm>
            <a:custGeom>
              <a:avLst/>
              <a:gdLst/>
              <a:ahLst/>
              <a:cxnLst/>
              <a:rect l="l" t="t" r="r" b="b"/>
              <a:pathLst>
                <a:path w="11750" h="10449" extrusionOk="0">
                  <a:moveTo>
                    <a:pt x="11750" y="8087"/>
                  </a:moveTo>
                  <a:cubicBezTo>
                    <a:pt x="10582" y="8876"/>
                    <a:pt x="9466" y="9630"/>
                    <a:pt x="8255" y="10449"/>
                  </a:cubicBezTo>
                  <a:cubicBezTo>
                    <a:pt x="8150" y="10279"/>
                    <a:pt x="8061" y="10180"/>
                    <a:pt x="8023" y="10065"/>
                  </a:cubicBezTo>
                  <a:cubicBezTo>
                    <a:pt x="7787" y="9353"/>
                    <a:pt x="7559" y="8638"/>
                    <a:pt x="6793" y="8294"/>
                  </a:cubicBezTo>
                  <a:cubicBezTo>
                    <a:pt x="6465" y="7347"/>
                    <a:pt x="5632" y="7243"/>
                    <a:pt x="4797" y="7104"/>
                  </a:cubicBezTo>
                  <a:cubicBezTo>
                    <a:pt x="4514" y="6726"/>
                    <a:pt x="4644" y="6267"/>
                    <a:pt x="4608" y="5846"/>
                  </a:cubicBezTo>
                  <a:cubicBezTo>
                    <a:pt x="4557" y="5248"/>
                    <a:pt x="4417" y="4728"/>
                    <a:pt x="3854" y="4405"/>
                  </a:cubicBezTo>
                  <a:cubicBezTo>
                    <a:pt x="3747" y="4344"/>
                    <a:pt x="3677" y="4222"/>
                    <a:pt x="3470" y="3998"/>
                  </a:cubicBezTo>
                  <a:cubicBezTo>
                    <a:pt x="5035" y="4332"/>
                    <a:pt x="6430" y="4833"/>
                    <a:pt x="7905" y="4780"/>
                  </a:cubicBezTo>
                  <a:cubicBezTo>
                    <a:pt x="7953" y="4074"/>
                    <a:pt x="7954" y="4062"/>
                    <a:pt x="7544" y="3968"/>
                  </a:cubicBezTo>
                  <a:cubicBezTo>
                    <a:pt x="6735" y="3780"/>
                    <a:pt x="5929" y="3595"/>
                    <a:pt x="5079" y="3686"/>
                  </a:cubicBezTo>
                  <a:cubicBezTo>
                    <a:pt x="4278" y="3772"/>
                    <a:pt x="3517" y="3600"/>
                    <a:pt x="2807" y="3188"/>
                  </a:cubicBezTo>
                  <a:cubicBezTo>
                    <a:pt x="2470" y="2992"/>
                    <a:pt x="2097" y="2810"/>
                    <a:pt x="1719" y="2737"/>
                  </a:cubicBezTo>
                  <a:cubicBezTo>
                    <a:pt x="955" y="2589"/>
                    <a:pt x="727" y="1927"/>
                    <a:pt x="400" y="1405"/>
                  </a:cubicBezTo>
                  <a:cubicBezTo>
                    <a:pt x="0" y="765"/>
                    <a:pt x="441" y="47"/>
                    <a:pt x="1215" y="20"/>
                  </a:cubicBezTo>
                  <a:cubicBezTo>
                    <a:pt x="1778" y="0"/>
                    <a:pt x="2356" y="39"/>
                    <a:pt x="2905" y="153"/>
                  </a:cubicBezTo>
                  <a:cubicBezTo>
                    <a:pt x="3716" y="322"/>
                    <a:pt x="4507" y="580"/>
                    <a:pt x="5307" y="801"/>
                  </a:cubicBezTo>
                  <a:cubicBezTo>
                    <a:pt x="5433" y="836"/>
                    <a:pt x="5563" y="905"/>
                    <a:pt x="5687" y="897"/>
                  </a:cubicBezTo>
                  <a:cubicBezTo>
                    <a:pt x="6884" y="826"/>
                    <a:pt x="7685" y="1663"/>
                    <a:pt x="8619" y="2180"/>
                  </a:cubicBezTo>
                  <a:cubicBezTo>
                    <a:pt x="8840" y="2303"/>
                    <a:pt x="9058" y="2495"/>
                    <a:pt x="9185" y="2710"/>
                  </a:cubicBezTo>
                  <a:cubicBezTo>
                    <a:pt x="9585" y="3385"/>
                    <a:pt x="10014" y="4059"/>
                    <a:pt x="10294" y="4786"/>
                  </a:cubicBezTo>
                  <a:cubicBezTo>
                    <a:pt x="10718" y="5884"/>
                    <a:pt x="10978" y="7047"/>
                    <a:pt x="11750" y="8087"/>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8"/>
            <p:cNvSpPr/>
            <p:nvPr/>
          </p:nvSpPr>
          <p:spPr>
            <a:xfrm>
              <a:off x="3061250" y="645575"/>
              <a:ext cx="425450" cy="622100"/>
            </a:xfrm>
            <a:custGeom>
              <a:avLst/>
              <a:gdLst/>
              <a:ahLst/>
              <a:cxnLst/>
              <a:rect l="l" t="t" r="r" b="b"/>
              <a:pathLst>
                <a:path w="17018" h="24884" extrusionOk="0">
                  <a:moveTo>
                    <a:pt x="16498" y="24883"/>
                  </a:moveTo>
                  <a:cubicBezTo>
                    <a:pt x="16164" y="24442"/>
                    <a:pt x="15836" y="24038"/>
                    <a:pt x="15540" y="23612"/>
                  </a:cubicBezTo>
                  <a:cubicBezTo>
                    <a:pt x="13573" y="20765"/>
                    <a:pt x="11611" y="17917"/>
                    <a:pt x="9652" y="15067"/>
                  </a:cubicBezTo>
                  <a:cubicBezTo>
                    <a:pt x="9504" y="14854"/>
                    <a:pt x="9349" y="14568"/>
                    <a:pt x="9138" y="14498"/>
                  </a:cubicBezTo>
                  <a:cubicBezTo>
                    <a:pt x="8528" y="14298"/>
                    <a:pt x="8279" y="13836"/>
                    <a:pt x="7990" y="13325"/>
                  </a:cubicBezTo>
                  <a:cubicBezTo>
                    <a:pt x="6910" y="11423"/>
                    <a:pt x="5782" y="9545"/>
                    <a:pt x="4659" y="7668"/>
                  </a:cubicBezTo>
                  <a:cubicBezTo>
                    <a:pt x="4376" y="7192"/>
                    <a:pt x="4175" y="6652"/>
                    <a:pt x="3568" y="6422"/>
                  </a:cubicBezTo>
                  <a:cubicBezTo>
                    <a:pt x="3367" y="6345"/>
                    <a:pt x="3247" y="6027"/>
                    <a:pt x="3113" y="5805"/>
                  </a:cubicBezTo>
                  <a:cubicBezTo>
                    <a:pt x="2212" y="4304"/>
                    <a:pt x="1324" y="2798"/>
                    <a:pt x="417" y="1301"/>
                  </a:cubicBezTo>
                  <a:cubicBezTo>
                    <a:pt x="214" y="964"/>
                    <a:pt x="0" y="646"/>
                    <a:pt x="47" y="268"/>
                  </a:cubicBezTo>
                  <a:cubicBezTo>
                    <a:pt x="290" y="0"/>
                    <a:pt x="511" y="131"/>
                    <a:pt x="673" y="246"/>
                  </a:cubicBezTo>
                  <a:cubicBezTo>
                    <a:pt x="1280" y="682"/>
                    <a:pt x="1797" y="1205"/>
                    <a:pt x="2202" y="1846"/>
                  </a:cubicBezTo>
                  <a:cubicBezTo>
                    <a:pt x="3600" y="4063"/>
                    <a:pt x="4930" y="6324"/>
                    <a:pt x="6570" y="8381"/>
                  </a:cubicBezTo>
                  <a:cubicBezTo>
                    <a:pt x="7141" y="9097"/>
                    <a:pt x="7558" y="9932"/>
                    <a:pt x="8081" y="10688"/>
                  </a:cubicBezTo>
                  <a:cubicBezTo>
                    <a:pt x="9076" y="12124"/>
                    <a:pt x="10094" y="13544"/>
                    <a:pt x="11110" y="14965"/>
                  </a:cubicBezTo>
                  <a:cubicBezTo>
                    <a:pt x="11975" y="16173"/>
                    <a:pt x="12759" y="17428"/>
                    <a:pt x="13383" y="18780"/>
                  </a:cubicBezTo>
                  <a:cubicBezTo>
                    <a:pt x="13530" y="19097"/>
                    <a:pt x="13670" y="19430"/>
                    <a:pt x="13884" y="19700"/>
                  </a:cubicBezTo>
                  <a:cubicBezTo>
                    <a:pt x="14995" y="21107"/>
                    <a:pt x="15622" y="22828"/>
                    <a:pt x="16799" y="24190"/>
                  </a:cubicBezTo>
                  <a:cubicBezTo>
                    <a:pt x="17018" y="24445"/>
                    <a:pt x="16991" y="24666"/>
                    <a:pt x="16498" y="24883"/>
                  </a:cubicBezTo>
                  <a:close/>
                </a:path>
              </a:pathLst>
            </a:custGeom>
            <a:solidFill>
              <a:srgbClr val="F7D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8"/>
            <p:cNvSpPr/>
            <p:nvPr/>
          </p:nvSpPr>
          <p:spPr>
            <a:xfrm>
              <a:off x="4981050" y="1352775"/>
              <a:ext cx="90525" cy="405100"/>
            </a:xfrm>
            <a:custGeom>
              <a:avLst/>
              <a:gdLst/>
              <a:ahLst/>
              <a:cxnLst/>
              <a:rect l="l" t="t" r="r" b="b"/>
              <a:pathLst>
                <a:path w="3621" h="16204" extrusionOk="0">
                  <a:moveTo>
                    <a:pt x="937" y="0"/>
                  </a:moveTo>
                  <a:cubicBezTo>
                    <a:pt x="1739" y="1027"/>
                    <a:pt x="2334" y="2122"/>
                    <a:pt x="3621" y="2479"/>
                  </a:cubicBezTo>
                  <a:cubicBezTo>
                    <a:pt x="3430" y="6930"/>
                    <a:pt x="3096" y="11369"/>
                    <a:pt x="2226" y="15753"/>
                  </a:cubicBezTo>
                  <a:cubicBezTo>
                    <a:pt x="2204" y="15861"/>
                    <a:pt x="2099" y="15953"/>
                    <a:pt x="1932" y="16203"/>
                  </a:cubicBezTo>
                  <a:cubicBezTo>
                    <a:pt x="1844" y="15694"/>
                    <a:pt x="1780" y="15334"/>
                    <a:pt x="1720" y="14971"/>
                  </a:cubicBezTo>
                  <a:cubicBezTo>
                    <a:pt x="1656" y="14584"/>
                    <a:pt x="1590" y="14196"/>
                    <a:pt x="1534" y="13806"/>
                  </a:cubicBezTo>
                  <a:cubicBezTo>
                    <a:pt x="1157" y="11255"/>
                    <a:pt x="783" y="8703"/>
                    <a:pt x="410" y="6150"/>
                  </a:cubicBezTo>
                  <a:cubicBezTo>
                    <a:pt x="271" y="5200"/>
                    <a:pt x="140" y="4249"/>
                    <a:pt x="29" y="3295"/>
                  </a:cubicBezTo>
                  <a:cubicBezTo>
                    <a:pt x="0" y="3044"/>
                    <a:pt x="17" y="2768"/>
                    <a:pt x="93" y="2527"/>
                  </a:cubicBezTo>
                  <a:cubicBezTo>
                    <a:pt x="333" y="1742"/>
                    <a:pt x="611" y="968"/>
                    <a:pt x="937"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8"/>
            <p:cNvSpPr/>
            <p:nvPr/>
          </p:nvSpPr>
          <p:spPr>
            <a:xfrm>
              <a:off x="4807400" y="1355350"/>
              <a:ext cx="74475" cy="448900"/>
            </a:xfrm>
            <a:custGeom>
              <a:avLst/>
              <a:gdLst/>
              <a:ahLst/>
              <a:cxnLst/>
              <a:rect l="l" t="t" r="r" b="b"/>
              <a:pathLst>
                <a:path w="2979" h="17956" extrusionOk="0">
                  <a:moveTo>
                    <a:pt x="1400" y="17955"/>
                  </a:moveTo>
                  <a:cubicBezTo>
                    <a:pt x="1323" y="17624"/>
                    <a:pt x="1212" y="17296"/>
                    <a:pt x="1178" y="16960"/>
                  </a:cubicBezTo>
                  <a:cubicBezTo>
                    <a:pt x="997" y="15178"/>
                    <a:pt x="838" y="13392"/>
                    <a:pt x="664" y="11608"/>
                  </a:cubicBezTo>
                  <a:cubicBezTo>
                    <a:pt x="539" y="10346"/>
                    <a:pt x="363" y="9088"/>
                    <a:pt x="281" y="7824"/>
                  </a:cubicBezTo>
                  <a:cubicBezTo>
                    <a:pt x="156" y="5906"/>
                    <a:pt x="91" y="3985"/>
                    <a:pt x="0" y="2058"/>
                  </a:cubicBezTo>
                  <a:cubicBezTo>
                    <a:pt x="1009" y="1592"/>
                    <a:pt x="1471" y="659"/>
                    <a:pt x="2171" y="0"/>
                  </a:cubicBezTo>
                  <a:cubicBezTo>
                    <a:pt x="2519" y="20"/>
                    <a:pt x="2511" y="294"/>
                    <a:pt x="2547" y="476"/>
                  </a:cubicBezTo>
                  <a:cubicBezTo>
                    <a:pt x="2702" y="1243"/>
                    <a:pt x="2838" y="2013"/>
                    <a:pt x="2954" y="2787"/>
                  </a:cubicBezTo>
                  <a:cubicBezTo>
                    <a:pt x="2979" y="2949"/>
                    <a:pt x="2920" y="3134"/>
                    <a:pt x="2863" y="3294"/>
                  </a:cubicBezTo>
                  <a:cubicBezTo>
                    <a:pt x="2353" y="4712"/>
                    <a:pt x="2206" y="6189"/>
                    <a:pt x="2204" y="7674"/>
                  </a:cubicBezTo>
                  <a:cubicBezTo>
                    <a:pt x="2199" y="10956"/>
                    <a:pt x="2005" y="14235"/>
                    <a:pt x="1623" y="17494"/>
                  </a:cubicBezTo>
                  <a:cubicBezTo>
                    <a:pt x="1605" y="17647"/>
                    <a:pt x="1571" y="17797"/>
                    <a:pt x="1543" y="17947"/>
                  </a:cubicBezTo>
                  <a:cubicBezTo>
                    <a:pt x="1495" y="17950"/>
                    <a:pt x="1448" y="17953"/>
                    <a:pt x="1400" y="17955"/>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8"/>
            <p:cNvSpPr/>
            <p:nvPr/>
          </p:nvSpPr>
          <p:spPr>
            <a:xfrm>
              <a:off x="5121025" y="1999875"/>
              <a:ext cx="194950" cy="201075"/>
            </a:xfrm>
            <a:custGeom>
              <a:avLst/>
              <a:gdLst/>
              <a:ahLst/>
              <a:cxnLst/>
              <a:rect l="l" t="t" r="r" b="b"/>
              <a:pathLst>
                <a:path w="7798" h="8043" extrusionOk="0">
                  <a:moveTo>
                    <a:pt x="7714" y="4290"/>
                  </a:moveTo>
                  <a:cubicBezTo>
                    <a:pt x="7797" y="5042"/>
                    <a:pt x="7648" y="5838"/>
                    <a:pt x="7016" y="6480"/>
                  </a:cubicBezTo>
                  <a:cubicBezTo>
                    <a:pt x="6260" y="7246"/>
                    <a:pt x="5371" y="7806"/>
                    <a:pt x="4287" y="7904"/>
                  </a:cubicBezTo>
                  <a:cubicBezTo>
                    <a:pt x="3471" y="7977"/>
                    <a:pt x="2630" y="8042"/>
                    <a:pt x="1907" y="7460"/>
                  </a:cubicBezTo>
                  <a:cubicBezTo>
                    <a:pt x="684" y="6475"/>
                    <a:pt x="1" y="5014"/>
                    <a:pt x="583" y="3284"/>
                  </a:cubicBezTo>
                  <a:cubicBezTo>
                    <a:pt x="971" y="2131"/>
                    <a:pt x="1718" y="1374"/>
                    <a:pt x="2694" y="723"/>
                  </a:cubicBezTo>
                  <a:cubicBezTo>
                    <a:pt x="3776" y="0"/>
                    <a:pt x="5341" y="104"/>
                    <a:pt x="6218" y="924"/>
                  </a:cubicBezTo>
                  <a:cubicBezTo>
                    <a:pt x="6564" y="1250"/>
                    <a:pt x="6979" y="1487"/>
                    <a:pt x="7230" y="1930"/>
                  </a:cubicBezTo>
                  <a:cubicBezTo>
                    <a:pt x="7689" y="2730"/>
                    <a:pt x="7714" y="2717"/>
                    <a:pt x="7714" y="4290"/>
                  </a:cubicBezTo>
                  <a:close/>
                  <a:moveTo>
                    <a:pt x="6362" y="4351"/>
                  </a:moveTo>
                  <a:cubicBezTo>
                    <a:pt x="6412" y="3603"/>
                    <a:pt x="6145" y="2985"/>
                    <a:pt x="5556" y="2510"/>
                  </a:cubicBezTo>
                  <a:cubicBezTo>
                    <a:pt x="5421" y="2400"/>
                    <a:pt x="5243" y="2322"/>
                    <a:pt x="5150" y="2185"/>
                  </a:cubicBezTo>
                  <a:cubicBezTo>
                    <a:pt x="4720" y="1562"/>
                    <a:pt x="4102" y="1584"/>
                    <a:pt x="3502" y="1750"/>
                  </a:cubicBezTo>
                  <a:cubicBezTo>
                    <a:pt x="2800" y="1943"/>
                    <a:pt x="2199" y="2401"/>
                    <a:pt x="2005" y="3102"/>
                  </a:cubicBezTo>
                  <a:cubicBezTo>
                    <a:pt x="1692" y="4243"/>
                    <a:pt x="2056" y="5258"/>
                    <a:pt x="2953" y="6043"/>
                  </a:cubicBezTo>
                  <a:cubicBezTo>
                    <a:pt x="3139" y="6204"/>
                    <a:pt x="3414" y="6310"/>
                    <a:pt x="3662" y="6346"/>
                  </a:cubicBezTo>
                  <a:cubicBezTo>
                    <a:pt x="4543" y="6476"/>
                    <a:pt x="5295" y="6209"/>
                    <a:pt x="5907" y="5539"/>
                  </a:cubicBezTo>
                  <a:cubicBezTo>
                    <a:pt x="6226" y="5196"/>
                    <a:pt x="6407" y="4826"/>
                    <a:pt x="6363" y="435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8"/>
            <p:cNvSpPr/>
            <p:nvPr/>
          </p:nvSpPr>
          <p:spPr>
            <a:xfrm>
              <a:off x="4979875" y="1186600"/>
              <a:ext cx="148300" cy="195675"/>
            </a:xfrm>
            <a:custGeom>
              <a:avLst/>
              <a:gdLst/>
              <a:ahLst/>
              <a:cxnLst/>
              <a:rect l="l" t="t" r="r" b="b"/>
              <a:pathLst>
                <a:path w="5932" h="7827" extrusionOk="0">
                  <a:moveTo>
                    <a:pt x="3745" y="0"/>
                  </a:moveTo>
                  <a:cubicBezTo>
                    <a:pt x="4536" y="751"/>
                    <a:pt x="5190" y="1370"/>
                    <a:pt x="5931" y="2074"/>
                  </a:cubicBezTo>
                  <a:cubicBezTo>
                    <a:pt x="5906" y="2212"/>
                    <a:pt x="5886" y="2467"/>
                    <a:pt x="5810" y="2704"/>
                  </a:cubicBezTo>
                  <a:cubicBezTo>
                    <a:pt x="5478" y="3746"/>
                    <a:pt x="5137" y="4785"/>
                    <a:pt x="4785" y="5819"/>
                  </a:cubicBezTo>
                  <a:cubicBezTo>
                    <a:pt x="4715" y="6024"/>
                    <a:pt x="4637" y="6275"/>
                    <a:pt x="4480" y="6391"/>
                  </a:cubicBezTo>
                  <a:cubicBezTo>
                    <a:pt x="3978" y="6761"/>
                    <a:pt x="3741" y="7337"/>
                    <a:pt x="3343" y="7826"/>
                  </a:cubicBezTo>
                  <a:cubicBezTo>
                    <a:pt x="2748" y="7586"/>
                    <a:pt x="2444" y="7121"/>
                    <a:pt x="2114" y="6662"/>
                  </a:cubicBezTo>
                  <a:cubicBezTo>
                    <a:pt x="1762" y="6169"/>
                    <a:pt x="1330" y="5735"/>
                    <a:pt x="973" y="5245"/>
                  </a:cubicBezTo>
                  <a:cubicBezTo>
                    <a:pt x="637" y="4788"/>
                    <a:pt x="354" y="4292"/>
                    <a:pt x="1" y="3739"/>
                  </a:cubicBezTo>
                  <a:cubicBezTo>
                    <a:pt x="203" y="3537"/>
                    <a:pt x="388" y="3312"/>
                    <a:pt x="610" y="3133"/>
                  </a:cubicBezTo>
                  <a:cubicBezTo>
                    <a:pt x="1019" y="2804"/>
                    <a:pt x="1481" y="2536"/>
                    <a:pt x="1864" y="2180"/>
                  </a:cubicBezTo>
                  <a:cubicBezTo>
                    <a:pt x="2532" y="1563"/>
                    <a:pt x="3294" y="1026"/>
                    <a:pt x="3745"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8"/>
            <p:cNvSpPr/>
            <p:nvPr/>
          </p:nvSpPr>
          <p:spPr>
            <a:xfrm>
              <a:off x="4805525" y="1195300"/>
              <a:ext cx="110200" cy="185075"/>
            </a:xfrm>
            <a:custGeom>
              <a:avLst/>
              <a:gdLst/>
              <a:ahLst/>
              <a:cxnLst/>
              <a:rect l="l" t="t" r="r" b="b"/>
              <a:pathLst>
                <a:path w="4408" h="7403" extrusionOk="0">
                  <a:moveTo>
                    <a:pt x="317" y="7402"/>
                  </a:moveTo>
                  <a:cubicBezTo>
                    <a:pt x="154" y="6664"/>
                    <a:pt x="214" y="6100"/>
                    <a:pt x="192" y="5543"/>
                  </a:cubicBezTo>
                  <a:cubicBezTo>
                    <a:pt x="159" y="4714"/>
                    <a:pt x="181" y="3883"/>
                    <a:pt x="111" y="3057"/>
                  </a:cubicBezTo>
                  <a:cubicBezTo>
                    <a:pt x="1" y="1746"/>
                    <a:pt x="559" y="794"/>
                    <a:pt x="1618" y="1"/>
                  </a:cubicBezTo>
                  <a:cubicBezTo>
                    <a:pt x="2354" y="420"/>
                    <a:pt x="2892" y="1035"/>
                    <a:pt x="3377" y="1692"/>
                  </a:cubicBezTo>
                  <a:cubicBezTo>
                    <a:pt x="3662" y="2077"/>
                    <a:pt x="3904" y="2492"/>
                    <a:pt x="4150" y="2904"/>
                  </a:cubicBezTo>
                  <a:cubicBezTo>
                    <a:pt x="4408" y="3336"/>
                    <a:pt x="4326" y="3860"/>
                    <a:pt x="3935" y="4192"/>
                  </a:cubicBezTo>
                  <a:cubicBezTo>
                    <a:pt x="3671" y="4416"/>
                    <a:pt x="3343" y="4567"/>
                    <a:pt x="3089" y="4799"/>
                  </a:cubicBezTo>
                  <a:cubicBezTo>
                    <a:pt x="2195" y="5616"/>
                    <a:pt x="1322" y="6454"/>
                    <a:pt x="317" y="7402"/>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8"/>
            <p:cNvSpPr/>
            <p:nvPr/>
          </p:nvSpPr>
          <p:spPr>
            <a:xfrm>
              <a:off x="3403600" y="1394550"/>
              <a:ext cx="171175" cy="140650"/>
            </a:xfrm>
            <a:custGeom>
              <a:avLst/>
              <a:gdLst/>
              <a:ahLst/>
              <a:cxnLst/>
              <a:rect l="l" t="t" r="r" b="b"/>
              <a:pathLst>
                <a:path w="6847" h="5626" extrusionOk="0">
                  <a:moveTo>
                    <a:pt x="198" y="5403"/>
                  </a:moveTo>
                  <a:cubicBezTo>
                    <a:pt x="0" y="4712"/>
                    <a:pt x="110" y="4014"/>
                    <a:pt x="57" y="3264"/>
                  </a:cubicBezTo>
                  <a:cubicBezTo>
                    <a:pt x="276" y="3132"/>
                    <a:pt x="483" y="2979"/>
                    <a:pt x="710" y="2873"/>
                  </a:cubicBezTo>
                  <a:cubicBezTo>
                    <a:pt x="1822" y="2359"/>
                    <a:pt x="2921" y="1820"/>
                    <a:pt x="4116" y="1508"/>
                  </a:cubicBezTo>
                  <a:cubicBezTo>
                    <a:pt x="4857" y="1314"/>
                    <a:pt x="5363" y="717"/>
                    <a:pt x="5960" y="278"/>
                  </a:cubicBezTo>
                  <a:cubicBezTo>
                    <a:pt x="6335" y="1"/>
                    <a:pt x="6785" y="183"/>
                    <a:pt x="6809" y="647"/>
                  </a:cubicBezTo>
                  <a:cubicBezTo>
                    <a:pt x="6834" y="1126"/>
                    <a:pt x="6847" y="1620"/>
                    <a:pt x="6753" y="2085"/>
                  </a:cubicBezTo>
                  <a:cubicBezTo>
                    <a:pt x="6688" y="2407"/>
                    <a:pt x="6493" y="2750"/>
                    <a:pt x="6255" y="2975"/>
                  </a:cubicBezTo>
                  <a:cubicBezTo>
                    <a:pt x="5904" y="3306"/>
                    <a:pt x="5505" y="3580"/>
                    <a:pt x="5071" y="3790"/>
                  </a:cubicBezTo>
                  <a:cubicBezTo>
                    <a:pt x="3888" y="4357"/>
                    <a:pt x="2675" y="4862"/>
                    <a:pt x="1486" y="5419"/>
                  </a:cubicBezTo>
                  <a:cubicBezTo>
                    <a:pt x="1048" y="5625"/>
                    <a:pt x="654" y="5574"/>
                    <a:pt x="198" y="5403"/>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8"/>
            <p:cNvSpPr/>
            <p:nvPr/>
          </p:nvSpPr>
          <p:spPr>
            <a:xfrm>
              <a:off x="3362600" y="1350000"/>
              <a:ext cx="178975" cy="114000"/>
            </a:xfrm>
            <a:custGeom>
              <a:avLst/>
              <a:gdLst/>
              <a:ahLst/>
              <a:cxnLst/>
              <a:rect l="l" t="t" r="r" b="b"/>
              <a:pathLst>
                <a:path w="7159" h="4560" extrusionOk="0">
                  <a:moveTo>
                    <a:pt x="1" y="3915"/>
                  </a:moveTo>
                  <a:cubicBezTo>
                    <a:pt x="209" y="3445"/>
                    <a:pt x="369" y="3045"/>
                    <a:pt x="558" y="2659"/>
                  </a:cubicBezTo>
                  <a:cubicBezTo>
                    <a:pt x="974" y="1817"/>
                    <a:pt x="1516" y="1081"/>
                    <a:pt x="2443" y="754"/>
                  </a:cubicBezTo>
                  <a:cubicBezTo>
                    <a:pt x="3184" y="494"/>
                    <a:pt x="3933" y="260"/>
                    <a:pt x="4693" y="54"/>
                  </a:cubicBezTo>
                  <a:cubicBezTo>
                    <a:pt x="4884" y="0"/>
                    <a:pt x="5126" y="64"/>
                    <a:pt x="5329" y="123"/>
                  </a:cubicBezTo>
                  <a:cubicBezTo>
                    <a:pt x="5707" y="231"/>
                    <a:pt x="6078" y="365"/>
                    <a:pt x="6445" y="506"/>
                  </a:cubicBezTo>
                  <a:cubicBezTo>
                    <a:pt x="7008" y="725"/>
                    <a:pt x="7158" y="1245"/>
                    <a:pt x="6711" y="1597"/>
                  </a:cubicBezTo>
                  <a:cubicBezTo>
                    <a:pt x="6132" y="2053"/>
                    <a:pt x="5515" y="2481"/>
                    <a:pt x="4863" y="2820"/>
                  </a:cubicBezTo>
                  <a:cubicBezTo>
                    <a:pt x="3933" y="3302"/>
                    <a:pt x="2947" y="3676"/>
                    <a:pt x="1999" y="4126"/>
                  </a:cubicBezTo>
                  <a:cubicBezTo>
                    <a:pt x="1123" y="4542"/>
                    <a:pt x="1131" y="4559"/>
                    <a:pt x="1" y="3915"/>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8"/>
            <p:cNvSpPr/>
            <p:nvPr/>
          </p:nvSpPr>
          <p:spPr>
            <a:xfrm>
              <a:off x="3448125" y="1463725"/>
              <a:ext cx="175800" cy="123450"/>
            </a:xfrm>
            <a:custGeom>
              <a:avLst/>
              <a:gdLst/>
              <a:ahLst/>
              <a:cxnLst/>
              <a:rect l="l" t="t" r="r" b="b"/>
              <a:pathLst>
                <a:path w="7032" h="4938" extrusionOk="0">
                  <a:moveTo>
                    <a:pt x="508" y="4915"/>
                  </a:moveTo>
                  <a:cubicBezTo>
                    <a:pt x="144" y="4363"/>
                    <a:pt x="0" y="3880"/>
                    <a:pt x="56" y="3292"/>
                  </a:cubicBezTo>
                  <a:cubicBezTo>
                    <a:pt x="918" y="2909"/>
                    <a:pt x="1770" y="2486"/>
                    <a:pt x="2655" y="2146"/>
                  </a:cubicBezTo>
                  <a:cubicBezTo>
                    <a:pt x="3685" y="1751"/>
                    <a:pt x="4598" y="1178"/>
                    <a:pt x="5455" y="499"/>
                  </a:cubicBezTo>
                  <a:cubicBezTo>
                    <a:pt x="5557" y="419"/>
                    <a:pt x="5649" y="322"/>
                    <a:pt x="5757" y="250"/>
                  </a:cubicBezTo>
                  <a:cubicBezTo>
                    <a:pt x="6145" y="0"/>
                    <a:pt x="6559" y="101"/>
                    <a:pt x="6726" y="516"/>
                  </a:cubicBezTo>
                  <a:cubicBezTo>
                    <a:pt x="6855" y="833"/>
                    <a:pt x="6924" y="1175"/>
                    <a:pt x="7031" y="1546"/>
                  </a:cubicBezTo>
                  <a:cubicBezTo>
                    <a:pt x="6808" y="1733"/>
                    <a:pt x="6584" y="1872"/>
                    <a:pt x="6422" y="2066"/>
                  </a:cubicBezTo>
                  <a:cubicBezTo>
                    <a:pt x="5392" y="3301"/>
                    <a:pt x="4020" y="4039"/>
                    <a:pt x="2603" y="4710"/>
                  </a:cubicBezTo>
                  <a:cubicBezTo>
                    <a:pt x="2370" y="4819"/>
                    <a:pt x="2119" y="4886"/>
                    <a:pt x="1862" y="4907"/>
                  </a:cubicBezTo>
                  <a:cubicBezTo>
                    <a:pt x="1432" y="4937"/>
                    <a:pt x="997" y="4915"/>
                    <a:pt x="508" y="4915"/>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8"/>
            <p:cNvSpPr/>
            <p:nvPr/>
          </p:nvSpPr>
          <p:spPr>
            <a:xfrm>
              <a:off x="4879100" y="1296025"/>
              <a:ext cx="105850" cy="115350"/>
            </a:xfrm>
            <a:custGeom>
              <a:avLst/>
              <a:gdLst/>
              <a:ahLst/>
              <a:cxnLst/>
              <a:rect l="l" t="t" r="r" b="b"/>
              <a:pathLst>
                <a:path w="4234" h="4614" extrusionOk="0">
                  <a:moveTo>
                    <a:pt x="876" y="4611"/>
                  </a:moveTo>
                  <a:cubicBezTo>
                    <a:pt x="499" y="3600"/>
                    <a:pt x="220" y="2611"/>
                    <a:pt x="1" y="1570"/>
                  </a:cubicBezTo>
                  <a:cubicBezTo>
                    <a:pt x="825" y="1018"/>
                    <a:pt x="1583" y="512"/>
                    <a:pt x="2345" y="1"/>
                  </a:cubicBezTo>
                  <a:cubicBezTo>
                    <a:pt x="2972" y="154"/>
                    <a:pt x="3500" y="439"/>
                    <a:pt x="3932" y="900"/>
                  </a:cubicBezTo>
                  <a:cubicBezTo>
                    <a:pt x="4121" y="1103"/>
                    <a:pt x="4234" y="1336"/>
                    <a:pt x="4159" y="1616"/>
                  </a:cubicBezTo>
                  <a:cubicBezTo>
                    <a:pt x="3965" y="2330"/>
                    <a:pt x="3772" y="3046"/>
                    <a:pt x="3559" y="3756"/>
                  </a:cubicBezTo>
                  <a:cubicBezTo>
                    <a:pt x="3387" y="4329"/>
                    <a:pt x="2975" y="4607"/>
                    <a:pt x="2380" y="4611"/>
                  </a:cubicBezTo>
                  <a:cubicBezTo>
                    <a:pt x="1901" y="4613"/>
                    <a:pt x="1424" y="4611"/>
                    <a:pt x="876" y="461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8"/>
            <p:cNvSpPr/>
            <p:nvPr/>
          </p:nvSpPr>
          <p:spPr>
            <a:xfrm>
              <a:off x="4878825" y="1182775"/>
              <a:ext cx="174400" cy="82900"/>
            </a:xfrm>
            <a:custGeom>
              <a:avLst/>
              <a:gdLst/>
              <a:ahLst/>
              <a:cxnLst/>
              <a:rect l="l" t="t" r="r" b="b"/>
              <a:pathLst>
                <a:path w="6976" h="3316" extrusionOk="0">
                  <a:moveTo>
                    <a:pt x="0" y="60"/>
                  </a:moveTo>
                  <a:cubicBezTo>
                    <a:pt x="2364" y="86"/>
                    <a:pt x="4602" y="215"/>
                    <a:pt x="6976" y="0"/>
                  </a:cubicBezTo>
                  <a:cubicBezTo>
                    <a:pt x="6762" y="336"/>
                    <a:pt x="6659" y="646"/>
                    <a:pt x="6442" y="811"/>
                  </a:cubicBezTo>
                  <a:cubicBezTo>
                    <a:pt x="5407" y="1604"/>
                    <a:pt x="4345" y="2359"/>
                    <a:pt x="3287" y="3119"/>
                  </a:cubicBezTo>
                  <a:cubicBezTo>
                    <a:pt x="3148" y="3219"/>
                    <a:pt x="2971" y="3316"/>
                    <a:pt x="2811" y="3316"/>
                  </a:cubicBezTo>
                  <a:cubicBezTo>
                    <a:pt x="2613" y="3316"/>
                    <a:pt x="2413" y="3216"/>
                    <a:pt x="2216" y="3152"/>
                  </a:cubicBezTo>
                  <a:cubicBezTo>
                    <a:pt x="2182" y="3140"/>
                    <a:pt x="2161" y="3087"/>
                    <a:pt x="2135" y="3052"/>
                  </a:cubicBezTo>
                  <a:cubicBezTo>
                    <a:pt x="1461" y="2107"/>
                    <a:pt x="786" y="1160"/>
                    <a:pt x="0" y="60"/>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8"/>
            <p:cNvSpPr/>
            <p:nvPr/>
          </p:nvSpPr>
          <p:spPr>
            <a:xfrm>
              <a:off x="3525950" y="1502950"/>
              <a:ext cx="139875" cy="142850"/>
            </a:xfrm>
            <a:custGeom>
              <a:avLst/>
              <a:gdLst/>
              <a:ahLst/>
              <a:cxnLst/>
              <a:rect l="l" t="t" r="r" b="b"/>
              <a:pathLst>
                <a:path w="5595" h="5714" extrusionOk="0">
                  <a:moveTo>
                    <a:pt x="1659" y="5713"/>
                  </a:moveTo>
                  <a:cubicBezTo>
                    <a:pt x="861" y="5283"/>
                    <a:pt x="424" y="4651"/>
                    <a:pt x="0" y="3891"/>
                  </a:cubicBezTo>
                  <a:cubicBezTo>
                    <a:pt x="204" y="3735"/>
                    <a:pt x="388" y="3569"/>
                    <a:pt x="594" y="3443"/>
                  </a:cubicBezTo>
                  <a:cubicBezTo>
                    <a:pt x="1707" y="2761"/>
                    <a:pt x="2830" y="2098"/>
                    <a:pt x="3940" y="1409"/>
                  </a:cubicBezTo>
                  <a:cubicBezTo>
                    <a:pt x="4477" y="1076"/>
                    <a:pt x="4549" y="947"/>
                    <a:pt x="5013" y="1"/>
                  </a:cubicBezTo>
                  <a:cubicBezTo>
                    <a:pt x="5399" y="63"/>
                    <a:pt x="5439" y="412"/>
                    <a:pt x="5488" y="675"/>
                  </a:cubicBezTo>
                  <a:cubicBezTo>
                    <a:pt x="5549" y="1008"/>
                    <a:pt x="5594" y="1397"/>
                    <a:pt x="5479" y="1697"/>
                  </a:cubicBezTo>
                  <a:cubicBezTo>
                    <a:pt x="5294" y="2174"/>
                    <a:pt x="5048" y="2645"/>
                    <a:pt x="4600" y="2967"/>
                  </a:cubicBezTo>
                  <a:cubicBezTo>
                    <a:pt x="4072" y="3349"/>
                    <a:pt x="3532" y="3724"/>
                    <a:pt x="3058" y="4164"/>
                  </a:cubicBezTo>
                  <a:cubicBezTo>
                    <a:pt x="2583" y="4606"/>
                    <a:pt x="2180" y="5129"/>
                    <a:pt x="1659" y="5713"/>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8"/>
            <p:cNvSpPr/>
            <p:nvPr/>
          </p:nvSpPr>
          <p:spPr>
            <a:xfrm>
              <a:off x="4691275" y="1947375"/>
              <a:ext cx="69000" cy="209850"/>
            </a:xfrm>
            <a:custGeom>
              <a:avLst/>
              <a:gdLst/>
              <a:ahLst/>
              <a:cxnLst/>
              <a:rect l="l" t="t" r="r" b="b"/>
              <a:pathLst>
                <a:path w="2760" h="8394" extrusionOk="0">
                  <a:moveTo>
                    <a:pt x="1519" y="8258"/>
                  </a:moveTo>
                  <a:lnTo>
                    <a:pt x="0" y="8394"/>
                  </a:lnTo>
                  <a:cubicBezTo>
                    <a:pt x="83" y="8076"/>
                    <a:pt x="86" y="7861"/>
                    <a:pt x="188" y="7715"/>
                  </a:cubicBezTo>
                  <a:cubicBezTo>
                    <a:pt x="307" y="7545"/>
                    <a:pt x="524" y="7446"/>
                    <a:pt x="679" y="7298"/>
                  </a:cubicBezTo>
                  <a:cubicBezTo>
                    <a:pt x="1069" y="6924"/>
                    <a:pt x="1335" y="6497"/>
                    <a:pt x="1307" y="5921"/>
                  </a:cubicBezTo>
                  <a:cubicBezTo>
                    <a:pt x="1283" y="5442"/>
                    <a:pt x="1303" y="4961"/>
                    <a:pt x="1307" y="4480"/>
                  </a:cubicBezTo>
                  <a:cubicBezTo>
                    <a:pt x="1313" y="3827"/>
                    <a:pt x="1298" y="3180"/>
                    <a:pt x="1504" y="2537"/>
                  </a:cubicBezTo>
                  <a:cubicBezTo>
                    <a:pt x="1619" y="2175"/>
                    <a:pt x="1562" y="1758"/>
                    <a:pt x="1593" y="1369"/>
                  </a:cubicBezTo>
                  <a:cubicBezTo>
                    <a:pt x="1626" y="941"/>
                    <a:pt x="1523" y="492"/>
                    <a:pt x="1804" y="38"/>
                  </a:cubicBezTo>
                  <a:cubicBezTo>
                    <a:pt x="2018" y="27"/>
                    <a:pt x="2263" y="14"/>
                    <a:pt x="2544" y="1"/>
                  </a:cubicBezTo>
                  <a:cubicBezTo>
                    <a:pt x="2760" y="908"/>
                    <a:pt x="2728" y="1772"/>
                    <a:pt x="2655" y="2639"/>
                  </a:cubicBezTo>
                  <a:cubicBezTo>
                    <a:pt x="2595" y="3375"/>
                    <a:pt x="2500" y="4111"/>
                    <a:pt x="2494" y="4848"/>
                  </a:cubicBezTo>
                  <a:cubicBezTo>
                    <a:pt x="2485" y="5989"/>
                    <a:pt x="2493" y="7119"/>
                    <a:pt x="1519" y="8258"/>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8"/>
            <p:cNvSpPr/>
            <p:nvPr/>
          </p:nvSpPr>
          <p:spPr>
            <a:xfrm>
              <a:off x="4522775" y="1927200"/>
              <a:ext cx="111425" cy="232300"/>
            </a:xfrm>
            <a:custGeom>
              <a:avLst/>
              <a:gdLst/>
              <a:ahLst/>
              <a:cxnLst/>
              <a:rect l="l" t="t" r="r" b="b"/>
              <a:pathLst>
                <a:path w="4457" h="9292" extrusionOk="0">
                  <a:moveTo>
                    <a:pt x="4456" y="9125"/>
                  </a:moveTo>
                  <a:cubicBezTo>
                    <a:pt x="3947" y="9292"/>
                    <a:pt x="3471" y="9187"/>
                    <a:pt x="3007" y="9165"/>
                  </a:cubicBezTo>
                  <a:cubicBezTo>
                    <a:pt x="2853" y="9158"/>
                    <a:pt x="2656" y="9049"/>
                    <a:pt x="2564" y="8925"/>
                  </a:cubicBezTo>
                  <a:cubicBezTo>
                    <a:pt x="2257" y="8508"/>
                    <a:pt x="1922" y="8091"/>
                    <a:pt x="1718" y="7624"/>
                  </a:cubicBezTo>
                  <a:cubicBezTo>
                    <a:pt x="858" y="5649"/>
                    <a:pt x="501" y="3535"/>
                    <a:pt x="116" y="1435"/>
                  </a:cubicBezTo>
                  <a:cubicBezTo>
                    <a:pt x="25" y="945"/>
                    <a:pt x="1" y="383"/>
                    <a:pt x="542" y="0"/>
                  </a:cubicBezTo>
                  <a:cubicBezTo>
                    <a:pt x="645" y="97"/>
                    <a:pt x="794" y="167"/>
                    <a:pt x="814" y="264"/>
                  </a:cubicBezTo>
                  <a:cubicBezTo>
                    <a:pt x="1132" y="1882"/>
                    <a:pt x="1410" y="3508"/>
                    <a:pt x="1749" y="5122"/>
                  </a:cubicBezTo>
                  <a:cubicBezTo>
                    <a:pt x="1919" y="5928"/>
                    <a:pt x="2176" y="6716"/>
                    <a:pt x="2417" y="7506"/>
                  </a:cubicBezTo>
                  <a:cubicBezTo>
                    <a:pt x="2568" y="7994"/>
                    <a:pt x="2884" y="8329"/>
                    <a:pt x="3409" y="8452"/>
                  </a:cubicBezTo>
                  <a:cubicBezTo>
                    <a:pt x="3705" y="8523"/>
                    <a:pt x="3993" y="8635"/>
                    <a:pt x="4266" y="8767"/>
                  </a:cubicBezTo>
                  <a:cubicBezTo>
                    <a:pt x="4353" y="8808"/>
                    <a:pt x="4379" y="8972"/>
                    <a:pt x="4456" y="9125"/>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8"/>
            <p:cNvSpPr/>
            <p:nvPr/>
          </p:nvSpPr>
          <p:spPr>
            <a:xfrm>
              <a:off x="5250125" y="776775"/>
              <a:ext cx="49475" cy="114525"/>
            </a:xfrm>
            <a:custGeom>
              <a:avLst/>
              <a:gdLst/>
              <a:ahLst/>
              <a:cxnLst/>
              <a:rect l="l" t="t" r="r" b="b"/>
              <a:pathLst>
                <a:path w="1979" h="4581" extrusionOk="0">
                  <a:moveTo>
                    <a:pt x="180" y="4580"/>
                  </a:moveTo>
                  <a:cubicBezTo>
                    <a:pt x="152" y="3151"/>
                    <a:pt x="1" y="1773"/>
                    <a:pt x="73" y="431"/>
                  </a:cubicBezTo>
                  <a:cubicBezTo>
                    <a:pt x="631" y="1"/>
                    <a:pt x="1122" y="113"/>
                    <a:pt x="1662" y="292"/>
                  </a:cubicBezTo>
                  <a:cubicBezTo>
                    <a:pt x="1979" y="1293"/>
                    <a:pt x="1978" y="2280"/>
                    <a:pt x="1701" y="3254"/>
                  </a:cubicBezTo>
                  <a:cubicBezTo>
                    <a:pt x="1502" y="3954"/>
                    <a:pt x="1048" y="4453"/>
                    <a:pt x="180" y="4580"/>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8"/>
            <p:cNvSpPr/>
            <p:nvPr/>
          </p:nvSpPr>
          <p:spPr>
            <a:xfrm>
              <a:off x="4491950" y="1238700"/>
              <a:ext cx="1284325" cy="2627250"/>
            </a:xfrm>
            <a:custGeom>
              <a:avLst/>
              <a:gdLst/>
              <a:ahLst/>
              <a:cxnLst/>
              <a:rect l="l" t="t" r="r" b="b"/>
              <a:pathLst>
                <a:path w="51373" h="105090" extrusionOk="0">
                  <a:moveTo>
                    <a:pt x="28797" y="15411"/>
                  </a:moveTo>
                  <a:cubicBezTo>
                    <a:pt x="28918" y="15630"/>
                    <a:pt x="29130" y="15843"/>
                    <a:pt x="29147" y="16069"/>
                  </a:cubicBezTo>
                  <a:cubicBezTo>
                    <a:pt x="29495" y="20654"/>
                    <a:pt x="29886" y="25239"/>
                    <a:pt x="29391" y="29879"/>
                  </a:cubicBezTo>
                  <a:cubicBezTo>
                    <a:pt x="28295" y="30038"/>
                    <a:pt x="27337" y="30520"/>
                    <a:pt x="26440" y="31187"/>
                  </a:cubicBezTo>
                  <a:cubicBezTo>
                    <a:pt x="25411" y="31953"/>
                    <a:pt x="24993" y="33057"/>
                    <a:pt x="24765" y="34212"/>
                  </a:cubicBezTo>
                  <a:cubicBezTo>
                    <a:pt x="24508" y="35507"/>
                    <a:pt x="24825" y="36722"/>
                    <a:pt x="25713" y="37766"/>
                  </a:cubicBezTo>
                  <a:cubicBezTo>
                    <a:pt x="26491" y="38681"/>
                    <a:pt x="27387" y="39215"/>
                    <a:pt x="28644" y="39240"/>
                  </a:cubicBezTo>
                  <a:cubicBezTo>
                    <a:pt x="30140" y="39270"/>
                    <a:pt x="31385" y="38777"/>
                    <a:pt x="32481" y="37820"/>
                  </a:cubicBezTo>
                  <a:cubicBezTo>
                    <a:pt x="33277" y="37127"/>
                    <a:pt x="33754" y="36272"/>
                    <a:pt x="33707" y="35178"/>
                  </a:cubicBezTo>
                  <a:cubicBezTo>
                    <a:pt x="33692" y="34828"/>
                    <a:pt x="33684" y="34475"/>
                    <a:pt x="33710" y="34126"/>
                  </a:cubicBezTo>
                  <a:cubicBezTo>
                    <a:pt x="33820" y="32707"/>
                    <a:pt x="33170" y="31698"/>
                    <a:pt x="32031" y="30942"/>
                  </a:cubicBezTo>
                  <a:cubicBezTo>
                    <a:pt x="31702" y="30725"/>
                    <a:pt x="31382" y="30498"/>
                    <a:pt x="31021" y="30250"/>
                  </a:cubicBezTo>
                  <a:cubicBezTo>
                    <a:pt x="30824" y="29775"/>
                    <a:pt x="30907" y="29256"/>
                    <a:pt x="30953" y="28735"/>
                  </a:cubicBezTo>
                  <a:cubicBezTo>
                    <a:pt x="31026" y="27863"/>
                    <a:pt x="31117" y="26991"/>
                    <a:pt x="31137" y="26118"/>
                  </a:cubicBezTo>
                  <a:cubicBezTo>
                    <a:pt x="31168" y="24759"/>
                    <a:pt x="31147" y="23400"/>
                    <a:pt x="31143" y="22042"/>
                  </a:cubicBezTo>
                  <a:cubicBezTo>
                    <a:pt x="31142" y="21647"/>
                    <a:pt x="31143" y="21251"/>
                    <a:pt x="31106" y="20859"/>
                  </a:cubicBezTo>
                  <a:cubicBezTo>
                    <a:pt x="30776" y="17415"/>
                    <a:pt x="30453" y="13969"/>
                    <a:pt x="30086" y="10529"/>
                  </a:cubicBezTo>
                  <a:cubicBezTo>
                    <a:pt x="30018" y="9890"/>
                    <a:pt x="30180" y="9418"/>
                    <a:pt x="30637" y="9010"/>
                  </a:cubicBezTo>
                  <a:cubicBezTo>
                    <a:pt x="30701" y="8951"/>
                    <a:pt x="30774" y="8900"/>
                    <a:pt x="30835" y="8839"/>
                  </a:cubicBezTo>
                  <a:cubicBezTo>
                    <a:pt x="31749" y="7947"/>
                    <a:pt x="31835" y="7699"/>
                    <a:pt x="31147" y="6561"/>
                  </a:cubicBezTo>
                  <a:cubicBezTo>
                    <a:pt x="30107" y="4837"/>
                    <a:pt x="28980" y="3167"/>
                    <a:pt x="27890" y="1473"/>
                  </a:cubicBezTo>
                  <a:cubicBezTo>
                    <a:pt x="27634" y="1076"/>
                    <a:pt x="27380" y="676"/>
                    <a:pt x="27132" y="286"/>
                  </a:cubicBezTo>
                  <a:cubicBezTo>
                    <a:pt x="27424" y="1"/>
                    <a:pt x="27586" y="230"/>
                    <a:pt x="27755" y="313"/>
                  </a:cubicBezTo>
                  <a:cubicBezTo>
                    <a:pt x="28808" y="845"/>
                    <a:pt x="29853" y="1396"/>
                    <a:pt x="30912" y="1916"/>
                  </a:cubicBezTo>
                  <a:cubicBezTo>
                    <a:pt x="31303" y="2106"/>
                    <a:pt x="31728" y="2225"/>
                    <a:pt x="32136" y="2381"/>
                  </a:cubicBezTo>
                  <a:cubicBezTo>
                    <a:pt x="32626" y="2570"/>
                    <a:pt x="33166" y="2688"/>
                    <a:pt x="33591" y="2976"/>
                  </a:cubicBezTo>
                  <a:cubicBezTo>
                    <a:pt x="34261" y="3430"/>
                    <a:pt x="34931" y="3733"/>
                    <a:pt x="35761" y="3640"/>
                  </a:cubicBezTo>
                  <a:cubicBezTo>
                    <a:pt x="35959" y="3618"/>
                    <a:pt x="36175" y="3758"/>
                    <a:pt x="36381" y="3826"/>
                  </a:cubicBezTo>
                  <a:cubicBezTo>
                    <a:pt x="36962" y="4019"/>
                    <a:pt x="37542" y="4209"/>
                    <a:pt x="38119" y="4409"/>
                  </a:cubicBezTo>
                  <a:cubicBezTo>
                    <a:pt x="38408" y="4510"/>
                    <a:pt x="38714" y="4595"/>
                    <a:pt x="38970" y="4754"/>
                  </a:cubicBezTo>
                  <a:cubicBezTo>
                    <a:pt x="39786" y="5261"/>
                    <a:pt x="40584" y="5800"/>
                    <a:pt x="41389" y="6325"/>
                  </a:cubicBezTo>
                  <a:cubicBezTo>
                    <a:pt x="41840" y="6619"/>
                    <a:pt x="42134" y="7013"/>
                    <a:pt x="42372" y="7512"/>
                  </a:cubicBezTo>
                  <a:cubicBezTo>
                    <a:pt x="42957" y="8745"/>
                    <a:pt x="43462" y="9996"/>
                    <a:pt x="43719" y="11342"/>
                  </a:cubicBezTo>
                  <a:cubicBezTo>
                    <a:pt x="43744" y="11470"/>
                    <a:pt x="43772" y="11603"/>
                    <a:pt x="43829" y="11719"/>
                  </a:cubicBezTo>
                  <a:cubicBezTo>
                    <a:pt x="44735" y="13566"/>
                    <a:pt x="44748" y="15625"/>
                    <a:pt x="45238" y="17572"/>
                  </a:cubicBezTo>
                  <a:cubicBezTo>
                    <a:pt x="45312" y="17868"/>
                    <a:pt x="45287" y="18193"/>
                    <a:pt x="45387" y="18476"/>
                  </a:cubicBezTo>
                  <a:cubicBezTo>
                    <a:pt x="45823" y="19729"/>
                    <a:pt x="46002" y="21024"/>
                    <a:pt x="46146" y="22335"/>
                  </a:cubicBezTo>
                  <a:cubicBezTo>
                    <a:pt x="46265" y="23423"/>
                    <a:pt x="46471" y="24501"/>
                    <a:pt x="46649" y="25581"/>
                  </a:cubicBezTo>
                  <a:cubicBezTo>
                    <a:pt x="46676" y="25749"/>
                    <a:pt x="46716" y="25984"/>
                    <a:pt x="46833" y="26054"/>
                  </a:cubicBezTo>
                  <a:cubicBezTo>
                    <a:pt x="47448" y="26425"/>
                    <a:pt x="47465" y="27062"/>
                    <a:pt x="47579" y="27643"/>
                  </a:cubicBezTo>
                  <a:cubicBezTo>
                    <a:pt x="48149" y="30523"/>
                    <a:pt x="48695" y="33407"/>
                    <a:pt x="49259" y="36288"/>
                  </a:cubicBezTo>
                  <a:cubicBezTo>
                    <a:pt x="49511" y="37577"/>
                    <a:pt x="49756" y="38870"/>
                    <a:pt x="50052" y="40149"/>
                  </a:cubicBezTo>
                  <a:cubicBezTo>
                    <a:pt x="50459" y="41907"/>
                    <a:pt x="50602" y="43697"/>
                    <a:pt x="50811" y="45481"/>
                  </a:cubicBezTo>
                  <a:cubicBezTo>
                    <a:pt x="50909" y="46307"/>
                    <a:pt x="50978" y="47140"/>
                    <a:pt x="51128" y="47958"/>
                  </a:cubicBezTo>
                  <a:cubicBezTo>
                    <a:pt x="51344" y="49130"/>
                    <a:pt x="51373" y="50308"/>
                    <a:pt x="51361" y="51492"/>
                  </a:cubicBezTo>
                  <a:cubicBezTo>
                    <a:pt x="51343" y="53378"/>
                    <a:pt x="51341" y="55263"/>
                    <a:pt x="51357" y="57149"/>
                  </a:cubicBezTo>
                  <a:cubicBezTo>
                    <a:pt x="51361" y="57950"/>
                    <a:pt x="51260" y="58691"/>
                    <a:pt x="50830" y="59411"/>
                  </a:cubicBezTo>
                  <a:cubicBezTo>
                    <a:pt x="50476" y="60005"/>
                    <a:pt x="50282" y="60695"/>
                    <a:pt x="50045" y="61352"/>
                  </a:cubicBezTo>
                  <a:cubicBezTo>
                    <a:pt x="49744" y="62175"/>
                    <a:pt x="49481" y="63011"/>
                    <a:pt x="49186" y="63835"/>
                  </a:cubicBezTo>
                  <a:cubicBezTo>
                    <a:pt x="48965" y="64454"/>
                    <a:pt x="48765" y="65085"/>
                    <a:pt x="48469" y="65669"/>
                  </a:cubicBezTo>
                  <a:cubicBezTo>
                    <a:pt x="48201" y="66205"/>
                    <a:pt x="47817" y="66684"/>
                    <a:pt x="47465" y="67220"/>
                  </a:cubicBezTo>
                  <a:cubicBezTo>
                    <a:pt x="46618" y="67188"/>
                    <a:pt x="45780" y="66983"/>
                    <a:pt x="45073" y="66619"/>
                  </a:cubicBezTo>
                  <a:cubicBezTo>
                    <a:pt x="44093" y="66113"/>
                    <a:pt x="43069" y="65750"/>
                    <a:pt x="42051" y="65352"/>
                  </a:cubicBezTo>
                  <a:cubicBezTo>
                    <a:pt x="41811" y="65258"/>
                    <a:pt x="41586" y="65123"/>
                    <a:pt x="41284" y="64972"/>
                  </a:cubicBezTo>
                  <a:cubicBezTo>
                    <a:pt x="41488" y="63860"/>
                    <a:pt x="41672" y="62746"/>
                    <a:pt x="41902" y="61643"/>
                  </a:cubicBezTo>
                  <a:cubicBezTo>
                    <a:pt x="42187" y="60271"/>
                    <a:pt x="42539" y="58912"/>
                    <a:pt x="42808" y="57538"/>
                  </a:cubicBezTo>
                  <a:cubicBezTo>
                    <a:pt x="42924" y="56943"/>
                    <a:pt x="42912" y="56320"/>
                    <a:pt x="42942" y="55709"/>
                  </a:cubicBezTo>
                  <a:cubicBezTo>
                    <a:pt x="42963" y="55310"/>
                    <a:pt x="43241" y="55219"/>
                    <a:pt x="43606" y="55147"/>
                  </a:cubicBezTo>
                  <a:cubicBezTo>
                    <a:pt x="43621" y="53769"/>
                    <a:pt x="43537" y="52395"/>
                    <a:pt x="43409" y="51009"/>
                  </a:cubicBezTo>
                  <a:cubicBezTo>
                    <a:pt x="43264" y="49424"/>
                    <a:pt x="42857" y="47906"/>
                    <a:pt x="42529" y="46370"/>
                  </a:cubicBezTo>
                  <a:cubicBezTo>
                    <a:pt x="42056" y="44146"/>
                    <a:pt x="41482" y="41941"/>
                    <a:pt x="40919" y="39735"/>
                  </a:cubicBezTo>
                  <a:cubicBezTo>
                    <a:pt x="40520" y="38165"/>
                    <a:pt x="40069" y="36607"/>
                    <a:pt x="39643" y="35045"/>
                  </a:cubicBezTo>
                  <a:cubicBezTo>
                    <a:pt x="39597" y="34875"/>
                    <a:pt x="39526" y="34708"/>
                    <a:pt x="39509" y="34537"/>
                  </a:cubicBezTo>
                  <a:cubicBezTo>
                    <a:pt x="39299" y="32428"/>
                    <a:pt x="38580" y="30442"/>
                    <a:pt x="38028" y="28416"/>
                  </a:cubicBezTo>
                  <a:cubicBezTo>
                    <a:pt x="37704" y="27227"/>
                    <a:pt x="37517" y="26025"/>
                    <a:pt x="37382" y="24800"/>
                  </a:cubicBezTo>
                  <a:cubicBezTo>
                    <a:pt x="37056" y="21839"/>
                    <a:pt x="36664" y="18886"/>
                    <a:pt x="36299" y="15929"/>
                  </a:cubicBezTo>
                  <a:cubicBezTo>
                    <a:pt x="36290" y="15842"/>
                    <a:pt x="36275" y="15756"/>
                    <a:pt x="36253" y="15671"/>
                  </a:cubicBezTo>
                  <a:cubicBezTo>
                    <a:pt x="36207" y="15501"/>
                    <a:pt x="36156" y="15333"/>
                    <a:pt x="36104" y="15167"/>
                  </a:cubicBezTo>
                  <a:cubicBezTo>
                    <a:pt x="35978" y="14761"/>
                    <a:pt x="35849" y="14357"/>
                    <a:pt x="35691" y="13854"/>
                  </a:cubicBezTo>
                  <a:cubicBezTo>
                    <a:pt x="35444" y="14331"/>
                    <a:pt x="35533" y="14711"/>
                    <a:pt x="35574" y="15086"/>
                  </a:cubicBezTo>
                  <a:cubicBezTo>
                    <a:pt x="35620" y="15521"/>
                    <a:pt x="35679" y="15955"/>
                    <a:pt x="35713" y="16392"/>
                  </a:cubicBezTo>
                  <a:cubicBezTo>
                    <a:pt x="35957" y="19493"/>
                    <a:pt x="36197" y="22594"/>
                    <a:pt x="36436" y="25697"/>
                  </a:cubicBezTo>
                  <a:cubicBezTo>
                    <a:pt x="36560" y="27314"/>
                    <a:pt x="36697" y="28930"/>
                    <a:pt x="36807" y="30547"/>
                  </a:cubicBezTo>
                  <a:cubicBezTo>
                    <a:pt x="37086" y="34657"/>
                    <a:pt x="37321" y="38771"/>
                    <a:pt x="37639" y="42878"/>
                  </a:cubicBezTo>
                  <a:cubicBezTo>
                    <a:pt x="37771" y="44578"/>
                    <a:pt x="38062" y="46266"/>
                    <a:pt x="38292" y="47958"/>
                  </a:cubicBezTo>
                  <a:cubicBezTo>
                    <a:pt x="38584" y="50129"/>
                    <a:pt x="38859" y="52295"/>
                    <a:pt x="38929" y="54493"/>
                  </a:cubicBezTo>
                  <a:cubicBezTo>
                    <a:pt x="39002" y="56767"/>
                    <a:pt x="39252" y="59037"/>
                    <a:pt x="39459" y="61306"/>
                  </a:cubicBezTo>
                  <a:cubicBezTo>
                    <a:pt x="39554" y="62353"/>
                    <a:pt x="39693" y="63393"/>
                    <a:pt x="39553" y="64450"/>
                  </a:cubicBezTo>
                  <a:cubicBezTo>
                    <a:pt x="39491" y="64919"/>
                    <a:pt x="39543" y="65404"/>
                    <a:pt x="39543" y="65956"/>
                  </a:cubicBezTo>
                  <a:cubicBezTo>
                    <a:pt x="37152" y="67105"/>
                    <a:pt x="34694" y="68150"/>
                    <a:pt x="31929" y="68395"/>
                  </a:cubicBezTo>
                  <a:cubicBezTo>
                    <a:pt x="30718" y="68504"/>
                    <a:pt x="29498" y="68659"/>
                    <a:pt x="28287" y="68831"/>
                  </a:cubicBezTo>
                  <a:cubicBezTo>
                    <a:pt x="28168" y="68848"/>
                    <a:pt x="28057" y="68927"/>
                    <a:pt x="27801" y="69039"/>
                  </a:cubicBezTo>
                  <a:cubicBezTo>
                    <a:pt x="29286" y="69207"/>
                    <a:pt x="30607" y="69265"/>
                    <a:pt x="31964" y="69110"/>
                  </a:cubicBezTo>
                  <a:cubicBezTo>
                    <a:pt x="33281" y="68958"/>
                    <a:pt x="34540" y="68623"/>
                    <a:pt x="35822" y="68343"/>
                  </a:cubicBezTo>
                  <a:cubicBezTo>
                    <a:pt x="37152" y="68052"/>
                    <a:pt x="38228" y="67154"/>
                    <a:pt x="39624" y="66751"/>
                  </a:cubicBezTo>
                  <a:cubicBezTo>
                    <a:pt x="39687" y="67542"/>
                    <a:pt x="39763" y="68226"/>
                    <a:pt x="39785" y="68911"/>
                  </a:cubicBezTo>
                  <a:cubicBezTo>
                    <a:pt x="39792" y="69108"/>
                    <a:pt x="39679" y="69331"/>
                    <a:pt x="39567" y="69506"/>
                  </a:cubicBezTo>
                  <a:cubicBezTo>
                    <a:pt x="39308" y="69912"/>
                    <a:pt x="39016" y="70294"/>
                    <a:pt x="38750" y="70670"/>
                  </a:cubicBezTo>
                  <a:cubicBezTo>
                    <a:pt x="38311" y="70789"/>
                    <a:pt x="37873" y="70847"/>
                    <a:pt x="37488" y="71023"/>
                  </a:cubicBezTo>
                  <a:cubicBezTo>
                    <a:pt x="36197" y="71616"/>
                    <a:pt x="34866" y="71978"/>
                    <a:pt x="33430" y="71921"/>
                  </a:cubicBezTo>
                  <a:cubicBezTo>
                    <a:pt x="32774" y="71893"/>
                    <a:pt x="32116" y="71904"/>
                    <a:pt x="31460" y="71953"/>
                  </a:cubicBezTo>
                  <a:cubicBezTo>
                    <a:pt x="30226" y="72047"/>
                    <a:pt x="29032" y="71806"/>
                    <a:pt x="27737" y="71608"/>
                  </a:cubicBezTo>
                  <a:cubicBezTo>
                    <a:pt x="27519" y="70739"/>
                    <a:pt x="27299" y="69864"/>
                    <a:pt x="27074" y="68981"/>
                  </a:cubicBezTo>
                  <a:cubicBezTo>
                    <a:pt x="26818" y="68846"/>
                    <a:pt x="26610" y="68953"/>
                    <a:pt x="26612" y="69207"/>
                  </a:cubicBezTo>
                  <a:cubicBezTo>
                    <a:pt x="26619" y="70195"/>
                    <a:pt x="26386" y="71207"/>
                    <a:pt x="26933" y="72152"/>
                  </a:cubicBezTo>
                  <a:cubicBezTo>
                    <a:pt x="27075" y="72398"/>
                    <a:pt x="27078" y="72743"/>
                    <a:pt x="27098" y="73046"/>
                  </a:cubicBezTo>
                  <a:cubicBezTo>
                    <a:pt x="27209" y="74795"/>
                    <a:pt x="27287" y="76545"/>
                    <a:pt x="27419" y="78292"/>
                  </a:cubicBezTo>
                  <a:cubicBezTo>
                    <a:pt x="27523" y="79686"/>
                    <a:pt x="27688" y="81076"/>
                    <a:pt x="27826" y="82469"/>
                  </a:cubicBezTo>
                  <a:cubicBezTo>
                    <a:pt x="27935" y="83555"/>
                    <a:pt x="28012" y="84645"/>
                    <a:pt x="28163" y="85726"/>
                  </a:cubicBezTo>
                  <a:cubicBezTo>
                    <a:pt x="28329" y="86930"/>
                    <a:pt x="28352" y="88172"/>
                    <a:pt x="28947" y="89283"/>
                  </a:cubicBezTo>
                  <a:cubicBezTo>
                    <a:pt x="29153" y="89667"/>
                    <a:pt x="29352" y="90054"/>
                    <a:pt x="29570" y="90430"/>
                  </a:cubicBezTo>
                  <a:cubicBezTo>
                    <a:pt x="30006" y="91178"/>
                    <a:pt x="30710" y="91502"/>
                    <a:pt x="31531" y="91549"/>
                  </a:cubicBezTo>
                  <a:cubicBezTo>
                    <a:pt x="32274" y="91592"/>
                    <a:pt x="33025" y="91602"/>
                    <a:pt x="33766" y="91540"/>
                  </a:cubicBezTo>
                  <a:cubicBezTo>
                    <a:pt x="35290" y="91413"/>
                    <a:pt x="36823" y="91307"/>
                    <a:pt x="38324" y="91035"/>
                  </a:cubicBezTo>
                  <a:cubicBezTo>
                    <a:pt x="39380" y="90845"/>
                    <a:pt x="40482" y="90608"/>
                    <a:pt x="41263" y="89746"/>
                  </a:cubicBezTo>
                  <a:cubicBezTo>
                    <a:pt x="41359" y="89837"/>
                    <a:pt x="41472" y="89895"/>
                    <a:pt x="41471" y="89951"/>
                  </a:cubicBezTo>
                  <a:cubicBezTo>
                    <a:pt x="41457" y="91483"/>
                    <a:pt x="41879" y="92993"/>
                    <a:pt x="41722" y="94533"/>
                  </a:cubicBezTo>
                  <a:cubicBezTo>
                    <a:pt x="42093" y="96795"/>
                    <a:pt x="41880" y="99083"/>
                    <a:pt x="42023" y="101356"/>
                  </a:cubicBezTo>
                  <a:cubicBezTo>
                    <a:pt x="42040" y="101615"/>
                    <a:pt x="42088" y="101875"/>
                    <a:pt x="42144" y="102130"/>
                  </a:cubicBezTo>
                  <a:cubicBezTo>
                    <a:pt x="42290" y="102800"/>
                    <a:pt x="42139" y="103145"/>
                    <a:pt x="41528" y="103312"/>
                  </a:cubicBezTo>
                  <a:cubicBezTo>
                    <a:pt x="40939" y="103473"/>
                    <a:pt x="40333" y="103567"/>
                    <a:pt x="39735" y="103696"/>
                  </a:cubicBezTo>
                  <a:cubicBezTo>
                    <a:pt x="38449" y="103975"/>
                    <a:pt x="37163" y="104220"/>
                    <a:pt x="35835" y="104162"/>
                  </a:cubicBezTo>
                  <a:cubicBezTo>
                    <a:pt x="35447" y="104146"/>
                    <a:pt x="35052" y="104226"/>
                    <a:pt x="34661" y="104267"/>
                  </a:cubicBezTo>
                  <a:cubicBezTo>
                    <a:pt x="34225" y="104312"/>
                    <a:pt x="33789" y="104411"/>
                    <a:pt x="33356" y="104399"/>
                  </a:cubicBezTo>
                  <a:cubicBezTo>
                    <a:pt x="32470" y="104378"/>
                    <a:pt x="31622" y="104541"/>
                    <a:pt x="30761" y="104730"/>
                  </a:cubicBezTo>
                  <a:cubicBezTo>
                    <a:pt x="29123" y="105089"/>
                    <a:pt x="27475" y="105082"/>
                    <a:pt x="25787" y="104583"/>
                  </a:cubicBezTo>
                  <a:cubicBezTo>
                    <a:pt x="25645" y="104257"/>
                    <a:pt x="25452" y="103912"/>
                    <a:pt x="25340" y="103543"/>
                  </a:cubicBezTo>
                  <a:cubicBezTo>
                    <a:pt x="24537" y="100864"/>
                    <a:pt x="23753" y="98180"/>
                    <a:pt x="22956" y="95499"/>
                  </a:cubicBezTo>
                  <a:cubicBezTo>
                    <a:pt x="22671" y="94534"/>
                    <a:pt x="22401" y="93561"/>
                    <a:pt x="22058" y="92616"/>
                  </a:cubicBezTo>
                  <a:cubicBezTo>
                    <a:pt x="21867" y="92087"/>
                    <a:pt x="21564" y="91593"/>
                    <a:pt x="21267" y="91110"/>
                  </a:cubicBezTo>
                  <a:cubicBezTo>
                    <a:pt x="21059" y="90768"/>
                    <a:pt x="20430" y="90862"/>
                    <a:pt x="20298" y="91243"/>
                  </a:cubicBezTo>
                  <a:cubicBezTo>
                    <a:pt x="20213" y="91488"/>
                    <a:pt x="20168" y="91753"/>
                    <a:pt x="20140" y="92011"/>
                  </a:cubicBezTo>
                  <a:cubicBezTo>
                    <a:pt x="20005" y="93276"/>
                    <a:pt x="19833" y="94527"/>
                    <a:pt x="19479" y="95759"/>
                  </a:cubicBezTo>
                  <a:cubicBezTo>
                    <a:pt x="19242" y="96594"/>
                    <a:pt x="19195" y="97482"/>
                    <a:pt x="19005" y="98333"/>
                  </a:cubicBezTo>
                  <a:cubicBezTo>
                    <a:pt x="18703" y="99699"/>
                    <a:pt x="18344" y="101052"/>
                    <a:pt x="18023" y="102414"/>
                  </a:cubicBezTo>
                  <a:cubicBezTo>
                    <a:pt x="17954" y="102710"/>
                    <a:pt x="17947" y="103020"/>
                    <a:pt x="17916" y="103324"/>
                  </a:cubicBezTo>
                  <a:cubicBezTo>
                    <a:pt x="17875" y="103709"/>
                    <a:pt x="17838" y="104094"/>
                    <a:pt x="17802" y="104439"/>
                  </a:cubicBezTo>
                  <a:cubicBezTo>
                    <a:pt x="16825" y="104851"/>
                    <a:pt x="15877" y="104902"/>
                    <a:pt x="14914" y="104889"/>
                  </a:cubicBezTo>
                  <a:cubicBezTo>
                    <a:pt x="13775" y="104872"/>
                    <a:pt x="12634" y="104869"/>
                    <a:pt x="11495" y="104900"/>
                  </a:cubicBezTo>
                  <a:cubicBezTo>
                    <a:pt x="9639" y="104950"/>
                    <a:pt x="7847" y="104574"/>
                    <a:pt x="6077" y="104093"/>
                  </a:cubicBezTo>
                  <a:cubicBezTo>
                    <a:pt x="4810" y="103748"/>
                    <a:pt x="3575" y="103289"/>
                    <a:pt x="2309" y="102942"/>
                  </a:cubicBezTo>
                  <a:cubicBezTo>
                    <a:pt x="1520" y="102727"/>
                    <a:pt x="1272" y="102230"/>
                    <a:pt x="1291" y="101486"/>
                  </a:cubicBezTo>
                  <a:cubicBezTo>
                    <a:pt x="1306" y="100960"/>
                    <a:pt x="1309" y="100434"/>
                    <a:pt x="1290" y="99908"/>
                  </a:cubicBezTo>
                  <a:cubicBezTo>
                    <a:pt x="1250" y="98728"/>
                    <a:pt x="1332" y="97541"/>
                    <a:pt x="995" y="96382"/>
                  </a:cubicBezTo>
                  <a:cubicBezTo>
                    <a:pt x="912" y="96095"/>
                    <a:pt x="937" y="95773"/>
                    <a:pt x="929" y="95467"/>
                  </a:cubicBezTo>
                  <a:cubicBezTo>
                    <a:pt x="902" y="94416"/>
                    <a:pt x="876" y="93364"/>
                    <a:pt x="862" y="92312"/>
                  </a:cubicBezTo>
                  <a:cubicBezTo>
                    <a:pt x="858" y="92058"/>
                    <a:pt x="896" y="91801"/>
                    <a:pt x="916" y="91537"/>
                  </a:cubicBezTo>
                  <a:cubicBezTo>
                    <a:pt x="1988" y="91197"/>
                    <a:pt x="2916" y="91844"/>
                    <a:pt x="3918" y="91782"/>
                  </a:cubicBezTo>
                  <a:cubicBezTo>
                    <a:pt x="4870" y="91724"/>
                    <a:pt x="5833" y="91850"/>
                    <a:pt x="6812" y="91898"/>
                  </a:cubicBezTo>
                  <a:cubicBezTo>
                    <a:pt x="7288" y="91154"/>
                    <a:pt x="7600" y="90429"/>
                    <a:pt x="7691" y="89572"/>
                  </a:cubicBezTo>
                  <a:cubicBezTo>
                    <a:pt x="7965" y="87041"/>
                    <a:pt x="8098" y="84510"/>
                    <a:pt x="8011" y="81965"/>
                  </a:cubicBezTo>
                  <a:cubicBezTo>
                    <a:pt x="7944" y="80037"/>
                    <a:pt x="7964" y="78107"/>
                    <a:pt x="7932" y="76178"/>
                  </a:cubicBezTo>
                  <a:cubicBezTo>
                    <a:pt x="7925" y="75768"/>
                    <a:pt x="7955" y="75334"/>
                    <a:pt x="7682" y="74827"/>
                  </a:cubicBezTo>
                  <a:cubicBezTo>
                    <a:pt x="7563" y="75055"/>
                    <a:pt x="7474" y="75150"/>
                    <a:pt x="7468" y="75252"/>
                  </a:cubicBezTo>
                  <a:cubicBezTo>
                    <a:pt x="7423" y="75952"/>
                    <a:pt x="7379" y="76652"/>
                    <a:pt x="7366" y="77353"/>
                  </a:cubicBezTo>
                  <a:cubicBezTo>
                    <a:pt x="7328" y="79632"/>
                    <a:pt x="7379" y="81915"/>
                    <a:pt x="7253" y="84190"/>
                  </a:cubicBezTo>
                  <a:cubicBezTo>
                    <a:pt x="7148" y="86109"/>
                    <a:pt x="6864" y="88022"/>
                    <a:pt x="6610" y="89931"/>
                  </a:cubicBezTo>
                  <a:cubicBezTo>
                    <a:pt x="6556" y="90343"/>
                    <a:pt x="6295" y="90729"/>
                    <a:pt x="6116" y="91161"/>
                  </a:cubicBezTo>
                  <a:cubicBezTo>
                    <a:pt x="4139" y="91091"/>
                    <a:pt x="2222" y="91135"/>
                    <a:pt x="314" y="90460"/>
                  </a:cubicBezTo>
                  <a:cubicBezTo>
                    <a:pt x="218" y="89249"/>
                    <a:pt x="49" y="88041"/>
                    <a:pt x="38" y="86831"/>
                  </a:cubicBezTo>
                  <a:cubicBezTo>
                    <a:pt x="0" y="83149"/>
                    <a:pt x="9" y="79467"/>
                    <a:pt x="37" y="75784"/>
                  </a:cubicBezTo>
                  <a:cubicBezTo>
                    <a:pt x="42" y="74959"/>
                    <a:pt x="174" y="74133"/>
                    <a:pt x="285" y="73313"/>
                  </a:cubicBezTo>
                  <a:cubicBezTo>
                    <a:pt x="345" y="72864"/>
                    <a:pt x="711" y="72663"/>
                    <a:pt x="1168" y="72791"/>
                  </a:cubicBezTo>
                  <a:cubicBezTo>
                    <a:pt x="1375" y="72850"/>
                    <a:pt x="1563" y="72971"/>
                    <a:pt x="1765" y="73051"/>
                  </a:cubicBezTo>
                  <a:cubicBezTo>
                    <a:pt x="3453" y="73719"/>
                    <a:pt x="5193" y="74092"/>
                    <a:pt x="7019" y="73952"/>
                  </a:cubicBezTo>
                  <a:cubicBezTo>
                    <a:pt x="7737" y="73898"/>
                    <a:pt x="7988" y="73723"/>
                    <a:pt x="8093" y="73043"/>
                  </a:cubicBezTo>
                  <a:cubicBezTo>
                    <a:pt x="8258" y="72011"/>
                    <a:pt x="8553" y="70989"/>
                    <a:pt x="8434" y="69925"/>
                  </a:cubicBezTo>
                  <a:cubicBezTo>
                    <a:pt x="8415" y="69758"/>
                    <a:pt x="8356" y="69595"/>
                    <a:pt x="8307" y="69386"/>
                  </a:cubicBezTo>
                  <a:cubicBezTo>
                    <a:pt x="7317" y="69164"/>
                    <a:pt x="6353" y="68939"/>
                    <a:pt x="5336" y="68945"/>
                  </a:cubicBezTo>
                  <a:cubicBezTo>
                    <a:pt x="3696" y="68954"/>
                    <a:pt x="2154" y="68491"/>
                    <a:pt x="603" y="67848"/>
                  </a:cubicBezTo>
                  <a:cubicBezTo>
                    <a:pt x="570" y="67531"/>
                    <a:pt x="517" y="67236"/>
                    <a:pt x="516" y="66939"/>
                  </a:cubicBezTo>
                  <a:cubicBezTo>
                    <a:pt x="509" y="63432"/>
                    <a:pt x="505" y="59925"/>
                    <a:pt x="505" y="56418"/>
                  </a:cubicBezTo>
                  <a:cubicBezTo>
                    <a:pt x="504" y="55935"/>
                    <a:pt x="551" y="55474"/>
                    <a:pt x="747" y="55010"/>
                  </a:cubicBezTo>
                  <a:cubicBezTo>
                    <a:pt x="894" y="54662"/>
                    <a:pt x="921" y="54246"/>
                    <a:pt x="927" y="53860"/>
                  </a:cubicBezTo>
                  <a:cubicBezTo>
                    <a:pt x="947" y="52546"/>
                    <a:pt x="938" y="51230"/>
                    <a:pt x="933" y="49915"/>
                  </a:cubicBezTo>
                  <a:cubicBezTo>
                    <a:pt x="912" y="44391"/>
                    <a:pt x="888" y="38868"/>
                    <a:pt x="864" y="33344"/>
                  </a:cubicBezTo>
                  <a:lnTo>
                    <a:pt x="864" y="32433"/>
                  </a:lnTo>
                  <a:cubicBezTo>
                    <a:pt x="1205" y="32523"/>
                    <a:pt x="1243" y="32769"/>
                    <a:pt x="1255" y="32967"/>
                  </a:cubicBezTo>
                  <a:cubicBezTo>
                    <a:pt x="1335" y="34164"/>
                    <a:pt x="1795" y="35262"/>
                    <a:pt x="2134" y="36388"/>
                  </a:cubicBezTo>
                  <a:cubicBezTo>
                    <a:pt x="2467" y="37494"/>
                    <a:pt x="3258" y="37987"/>
                    <a:pt x="4410" y="37936"/>
                  </a:cubicBezTo>
                  <a:cubicBezTo>
                    <a:pt x="4760" y="37920"/>
                    <a:pt x="5108" y="37890"/>
                    <a:pt x="5457" y="37862"/>
                  </a:cubicBezTo>
                  <a:cubicBezTo>
                    <a:pt x="6160" y="37805"/>
                    <a:pt x="6319" y="37707"/>
                    <a:pt x="6438" y="37050"/>
                  </a:cubicBezTo>
                  <a:cubicBezTo>
                    <a:pt x="6506" y="36674"/>
                    <a:pt x="6484" y="36273"/>
                    <a:pt x="6446" y="35889"/>
                  </a:cubicBezTo>
                  <a:cubicBezTo>
                    <a:pt x="6407" y="35502"/>
                    <a:pt x="6167" y="35224"/>
                    <a:pt x="5760" y="35222"/>
                  </a:cubicBezTo>
                  <a:cubicBezTo>
                    <a:pt x="5111" y="35218"/>
                    <a:pt x="4848" y="34856"/>
                    <a:pt x="4686" y="34283"/>
                  </a:cubicBezTo>
                  <a:cubicBezTo>
                    <a:pt x="4557" y="33823"/>
                    <a:pt x="4344" y="33382"/>
                    <a:pt x="4130" y="32952"/>
                  </a:cubicBezTo>
                  <a:cubicBezTo>
                    <a:pt x="3311" y="31309"/>
                    <a:pt x="2941" y="29582"/>
                    <a:pt x="3114" y="27746"/>
                  </a:cubicBezTo>
                  <a:cubicBezTo>
                    <a:pt x="3122" y="27660"/>
                    <a:pt x="3143" y="27565"/>
                    <a:pt x="3121" y="27486"/>
                  </a:cubicBezTo>
                  <a:cubicBezTo>
                    <a:pt x="2717" y="26067"/>
                    <a:pt x="2951" y="24611"/>
                    <a:pt x="2856" y="23175"/>
                  </a:cubicBezTo>
                  <a:cubicBezTo>
                    <a:pt x="2764" y="21788"/>
                    <a:pt x="3299" y="20620"/>
                    <a:pt x="4134" y="19476"/>
                  </a:cubicBezTo>
                  <a:cubicBezTo>
                    <a:pt x="4718" y="19447"/>
                    <a:pt x="5325" y="19402"/>
                    <a:pt x="5931" y="19400"/>
                  </a:cubicBezTo>
                  <a:cubicBezTo>
                    <a:pt x="6139" y="19400"/>
                    <a:pt x="6354" y="19491"/>
                    <a:pt x="6552" y="19575"/>
                  </a:cubicBezTo>
                  <a:cubicBezTo>
                    <a:pt x="6711" y="19642"/>
                    <a:pt x="6859" y="19746"/>
                    <a:pt x="6994" y="19856"/>
                  </a:cubicBezTo>
                  <a:cubicBezTo>
                    <a:pt x="8357" y="20966"/>
                    <a:pt x="8414" y="20444"/>
                    <a:pt x="8414" y="22516"/>
                  </a:cubicBezTo>
                  <a:cubicBezTo>
                    <a:pt x="8414" y="23040"/>
                    <a:pt x="8409" y="23557"/>
                    <a:pt x="8600" y="24071"/>
                  </a:cubicBezTo>
                  <a:cubicBezTo>
                    <a:pt x="8716" y="24384"/>
                    <a:pt x="8690" y="24760"/>
                    <a:pt x="8686" y="25108"/>
                  </a:cubicBezTo>
                  <a:cubicBezTo>
                    <a:pt x="8668" y="26903"/>
                    <a:pt x="8669" y="28700"/>
                    <a:pt x="8594" y="30492"/>
                  </a:cubicBezTo>
                  <a:cubicBezTo>
                    <a:pt x="8543" y="31758"/>
                    <a:pt x="8383" y="33021"/>
                    <a:pt x="8264" y="34284"/>
                  </a:cubicBezTo>
                  <a:cubicBezTo>
                    <a:pt x="8249" y="34452"/>
                    <a:pt x="8184" y="34615"/>
                    <a:pt x="8134" y="34814"/>
                  </a:cubicBezTo>
                  <a:cubicBezTo>
                    <a:pt x="7810" y="34959"/>
                    <a:pt x="7497" y="35099"/>
                    <a:pt x="7140" y="35259"/>
                  </a:cubicBezTo>
                  <a:cubicBezTo>
                    <a:pt x="7113" y="35552"/>
                    <a:pt x="7074" y="35851"/>
                    <a:pt x="7062" y="36152"/>
                  </a:cubicBezTo>
                  <a:cubicBezTo>
                    <a:pt x="7049" y="36416"/>
                    <a:pt x="7055" y="36679"/>
                    <a:pt x="7078" y="36941"/>
                  </a:cubicBezTo>
                  <a:cubicBezTo>
                    <a:pt x="7115" y="37384"/>
                    <a:pt x="7287" y="37553"/>
                    <a:pt x="7746" y="37587"/>
                  </a:cubicBezTo>
                  <a:cubicBezTo>
                    <a:pt x="8671" y="37655"/>
                    <a:pt x="9581" y="37608"/>
                    <a:pt x="10439" y="37190"/>
                  </a:cubicBezTo>
                  <a:cubicBezTo>
                    <a:pt x="11162" y="36249"/>
                    <a:pt x="11383" y="35187"/>
                    <a:pt x="11356" y="34001"/>
                  </a:cubicBezTo>
                  <a:cubicBezTo>
                    <a:pt x="11315" y="32165"/>
                    <a:pt x="11388" y="30326"/>
                    <a:pt x="11434" y="28488"/>
                  </a:cubicBezTo>
                  <a:cubicBezTo>
                    <a:pt x="11443" y="28145"/>
                    <a:pt x="11573" y="27806"/>
                    <a:pt x="11622" y="27462"/>
                  </a:cubicBezTo>
                  <a:cubicBezTo>
                    <a:pt x="11668" y="27134"/>
                    <a:pt x="11683" y="26801"/>
                    <a:pt x="11717" y="26386"/>
                  </a:cubicBezTo>
                  <a:cubicBezTo>
                    <a:pt x="11906" y="26506"/>
                    <a:pt x="12045" y="26546"/>
                    <a:pt x="12101" y="26638"/>
                  </a:cubicBezTo>
                  <a:cubicBezTo>
                    <a:pt x="12325" y="27013"/>
                    <a:pt x="12543" y="27394"/>
                    <a:pt x="12726" y="27791"/>
                  </a:cubicBezTo>
                  <a:cubicBezTo>
                    <a:pt x="13410" y="29258"/>
                    <a:pt x="14078" y="30733"/>
                    <a:pt x="14753" y="32203"/>
                  </a:cubicBezTo>
                  <a:cubicBezTo>
                    <a:pt x="14845" y="32402"/>
                    <a:pt x="14905" y="32635"/>
                    <a:pt x="15050" y="32783"/>
                  </a:cubicBezTo>
                  <a:cubicBezTo>
                    <a:pt x="16108" y="33867"/>
                    <a:pt x="16921" y="35179"/>
                    <a:pt x="18198" y="36204"/>
                  </a:cubicBezTo>
                  <a:cubicBezTo>
                    <a:pt x="19038" y="35128"/>
                    <a:pt x="19884" y="34149"/>
                    <a:pt x="20349" y="32903"/>
                  </a:cubicBezTo>
                  <a:cubicBezTo>
                    <a:pt x="20578" y="32287"/>
                    <a:pt x="20879" y="31717"/>
                    <a:pt x="21292" y="31187"/>
                  </a:cubicBezTo>
                  <a:cubicBezTo>
                    <a:pt x="21693" y="30674"/>
                    <a:pt x="22030" y="30090"/>
                    <a:pt x="22297" y="29495"/>
                  </a:cubicBezTo>
                  <a:cubicBezTo>
                    <a:pt x="23194" y="27491"/>
                    <a:pt x="24365" y="25637"/>
                    <a:pt x="25415" y="23717"/>
                  </a:cubicBezTo>
                  <a:cubicBezTo>
                    <a:pt x="25856" y="22911"/>
                    <a:pt x="26367" y="22142"/>
                    <a:pt x="26637" y="21250"/>
                  </a:cubicBezTo>
                  <a:cubicBezTo>
                    <a:pt x="26713" y="21001"/>
                    <a:pt x="26835" y="20760"/>
                    <a:pt x="26976" y="20539"/>
                  </a:cubicBezTo>
                  <a:cubicBezTo>
                    <a:pt x="27734" y="19349"/>
                    <a:pt x="28151" y="17999"/>
                    <a:pt x="28754" y="16735"/>
                  </a:cubicBezTo>
                  <a:cubicBezTo>
                    <a:pt x="28883" y="16467"/>
                    <a:pt x="28952" y="16158"/>
                    <a:pt x="28985" y="15861"/>
                  </a:cubicBezTo>
                  <a:cubicBezTo>
                    <a:pt x="28999" y="15719"/>
                    <a:pt x="28865" y="15562"/>
                    <a:pt x="28798" y="1541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8"/>
            <p:cNvSpPr/>
            <p:nvPr/>
          </p:nvSpPr>
          <p:spPr>
            <a:xfrm>
              <a:off x="3644200" y="1249925"/>
              <a:ext cx="1076825" cy="1192325"/>
            </a:xfrm>
            <a:custGeom>
              <a:avLst/>
              <a:gdLst/>
              <a:ahLst/>
              <a:cxnLst/>
              <a:rect l="l" t="t" r="r" b="b"/>
              <a:pathLst>
                <a:path w="43073" h="47693" extrusionOk="0">
                  <a:moveTo>
                    <a:pt x="0" y="20240"/>
                  </a:moveTo>
                  <a:cubicBezTo>
                    <a:pt x="703" y="19756"/>
                    <a:pt x="1351" y="19328"/>
                    <a:pt x="1980" y="18873"/>
                  </a:cubicBezTo>
                  <a:cubicBezTo>
                    <a:pt x="3043" y="18104"/>
                    <a:pt x="4093" y="17316"/>
                    <a:pt x="5153" y="16540"/>
                  </a:cubicBezTo>
                  <a:cubicBezTo>
                    <a:pt x="5397" y="16361"/>
                    <a:pt x="5638" y="16110"/>
                    <a:pt x="5916" y="16050"/>
                  </a:cubicBezTo>
                  <a:cubicBezTo>
                    <a:pt x="6802" y="15856"/>
                    <a:pt x="7499" y="15319"/>
                    <a:pt x="8295" y="14807"/>
                  </a:cubicBezTo>
                  <a:cubicBezTo>
                    <a:pt x="8477" y="14988"/>
                    <a:pt x="8683" y="15138"/>
                    <a:pt x="8818" y="15337"/>
                  </a:cubicBezTo>
                  <a:cubicBezTo>
                    <a:pt x="9505" y="16350"/>
                    <a:pt x="10174" y="17376"/>
                    <a:pt x="10848" y="18396"/>
                  </a:cubicBezTo>
                  <a:cubicBezTo>
                    <a:pt x="10921" y="18506"/>
                    <a:pt x="10970" y="18639"/>
                    <a:pt x="11065" y="18724"/>
                  </a:cubicBezTo>
                  <a:cubicBezTo>
                    <a:pt x="12161" y="19703"/>
                    <a:pt x="12855" y="20980"/>
                    <a:pt x="13631" y="22193"/>
                  </a:cubicBezTo>
                  <a:cubicBezTo>
                    <a:pt x="14292" y="23225"/>
                    <a:pt x="15018" y="24194"/>
                    <a:pt x="15874" y="25078"/>
                  </a:cubicBezTo>
                  <a:cubicBezTo>
                    <a:pt x="16356" y="25577"/>
                    <a:pt x="16704" y="26206"/>
                    <a:pt x="17141" y="26753"/>
                  </a:cubicBezTo>
                  <a:cubicBezTo>
                    <a:pt x="17713" y="27471"/>
                    <a:pt x="18323" y="28159"/>
                    <a:pt x="18901" y="28873"/>
                  </a:cubicBezTo>
                  <a:cubicBezTo>
                    <a:pt x="19306" y="29374"/>
                    <a:pt x="19687" y="29895"/>
                    <a:pt x="20036" y="30354"/>
                  </a:cubicBezTo>
                  <a:cubicBezTo>
                    <a:pt x="19937" y="30709"/>
                    <a:pt x="19870" y="30954"/>
                    <a:pt x="19802" y="31195"/>
                  </a:cubicBezTo>
                  <a:cubicBezTo>
                    <a:pt x="20559" y="31457"/>
                    <a:pt x="20908" y="31403"/>
                    <a:pt x="21199" y="30967"/>
                  </a:cubicBezTo>
                  <a:cubicBezTo>
                    <a:pt x="21344" y="30750"/>
                    <a:pt x="21446" y="30503"/>
                    <a:pt x="21562" y="30268"/>
                  </a:cubicBezTo>
                  <a:cubicBezTo>
                    <a:pt x="22202" y="28976"/>
                    <a:pt x="22876" y="27709"/>
                    <a:pt x="23751" y="26550"/>
                  </a:cubicBezTo>
                  <a:cubicBezTo>
                    <a:pt x="24060" y="26140"/>
                    <a:pt x="24250" y="25631"/>
                    <a:pt x="24450" y="25148"/>
                  </a:cubicBezTo>
                  <a:cubicBezTo>
                    <a:pt x="24686" y="24584"/>
                    <a:pt x="24817" y="23951"/>
                    <a:pt x="25589" y="23879"/>
                  </a:cubicBezTo>
                  <a:cubicBezTo>
                    <a:pt x="25829" y="23521"/>
                    <a:pt x="26142" y="23191"/>
                    <a:pt x="26296" y="22800"/>
                  </a:cubicBezTo>
                  <a:cubicBezTo>
                    <a:pt x="27028" y="20923"/>
                    <a:pt x="27717" y="19030"/>
                    <a:pt x="28421" y="17143"/>
                  </a:cubicBezTo>
                  <a:cubicBezTo>
                    <a:pt x="28482" y="16979"/>
                    <a:pt x="28509" y="16796"/>
                    <a:pt x="28601" y="16652"/>
                  </a:cubicBezTo>
                  <a:cubicBezTo>
                    <a:pt x="29469" y="15287"/>
                    <a:pt x="29760" y="13746"/>
                    <a:pt x="30049" y="12189"/>
                  </a:cubicBezTo>
                  <a:cubicBezTo>
                    <a:pt x="30309" y="10770"/>
                    <a:pt x="30674" y="9370"/>
                    <a:pt x="31010" y="7964"/>
                  </a:cubicBezTo>
                  <a:cubicBezTo>
                    <a:pt x="31373" y="6451"/>
                    <a:pt x="32231" y="5283"/>
                    <a:pt x="33485" y="4363"/>
                  </a:cubicBezTo>
                  <a:cubicBezTo>
                    <a:pt x="34798" y="3399"/>
                    <a:pt x="36169" y="2555"/>
                    <a:pt x="37705" y="1984"/>
                  </a:cubicBezTo>
                  <a:cubicBezTo>
                    <a:pt x="39264" y="1404"/>
                    <a:pt x="40813" y="794"/>
                    <a:pt x="42368" y="200"/>
                  </a:cubicBezTo>
                  <a:cubicBezTo>
                    <a:pt x="42564" y="125"/>
                    <a:pt x="42767" y="69"/>
                    <a:pt x="42980" y="0"/>
                  </a:cubicBezTo>
                  <a:cubicBezTo>
                    <a:pt x="43015" y="133"/>
                    <a:pt x="43072" y="231"/>
                    <a:pt x="43046" y="265"/>
                  </a:cubicBezTo>
                  <a:cubicBezTo>
                    <a:pt x="41133" y="2792"/>
                    <a:pt x="40090" y="5710"/>
                    <a:pt x="39246" y="8716"/>
                  </a:cubicBezTo>
                  <a:cubicBezTo>
                    <a:pt x="39057" y="9390"/>
                    <a:pt x="38898" y="10074"/>
                    <a:pt x="38733" y="10755"/>
                  </a:cubicBezTo>
                  <a:cubicBezTo>
                    <a:pt x="38452" y="11910"/>
                    <a:pt x="38303" y="13077"/>
                    <a:pt x="38370" y="14272"/>
                  </a:cubicBezTo>
                  <a:cubicBezTo>
                    <a:pt x="38406" y="14923"/>
                    <a:pt x="38375" y="15576"/>
                    <a:pt x="38375" y="16281"/>
                  </a:cubicBezTo>
                  <a:cubicBezTo>
                    <a:pt x="37430" y="16394"/>
                    <a:pt x="36827" y="16955"/>
                    <a:pt x="36267" y="17583"/>
                  </a:cubicBezTo>
                  <a:cubicBezTo>
                    <a:pt x="36122" y="17745"/>
                    <a:pt x="35968" y="17901"/>
                    <a:pt x="35808" y="18049"/>
                  </a:cubicBezTo>
                  <a:cubicBezTo>
                    <a:pt x="34452" y="19307"/>
                    <a:pt x="34511" y="19316"/>
                    <a:pt x="34217" y="21044"/>
                  </a:cubicBezTo>
                  <a:cubicBezTo>
                    <a:pt x="33702" y="24088"/>
                    <a:pt x="33736" y="27155"/>
                    <a:pt x="33744" y="30220"/>
                  </a:cubicBezTo>
                  <a:cubicBezTo>
                    <a:pt x="33747" y="31397"/>
                    <a:pt x="33425" y="32458"/>
                    <a:pt x="32917" y="33477"/>
                  </a:cubicBezTo>
                  <a:cubicBezTo>
                    <a:pt x="32507" y="34299"/>
                    <a:pt x="32029" y="35087"/>
                    <a:pt x="31579" y="35889"/>
                  </a:cubicBezTo>
                  <a:cubicBezTo>
                    <a:pt x="31493" y="36042"/>
                    <a:pt x="31430" y="36232"/>
                    <a:pt x="31301" y="36332"/>
                  </a:cubicBezTo>
                  <a:cubicBezTo>
                    <a:pt x="30424" y="37005"/>
                    <a:pt x="30121" y="38049"/>
                    <a:pt x="29610" y="38952"/>
                  </a:cubicBezTo>
                  <a:cubicBezTo>
                    <a:pt x="29069" y="39901"/>
                    <a:pt x="28604" y="40891"/>
                    <a:pt x="28097" y="41859"/>
                  </a:cubicBezTo>
                  <a:cubicBezTo>
                    <a:pt x="27997" y="42052"/>
                    <a:pt x="27897" y="42278"/>
                    <a:pt x="27733" y="42400"/>
                  </a:cubicBezTo>
                  <a:cubicBezTo>
                    <a:pt x="26840" y="43060"/>
                    <a:pt x="26240" y="43994"/>
                    <a:pt x="25493" y="44788"/>
                  </a:cubicBezTo>
                  <a:cubicBezTo>
                    <a:pt x="24281" y="46076"/>
                    <a:pt x="22716" y="46751"/>
                    <a:pt x="21188" y="47507"/>
                  </a:cubicBezTo>
                  <a:cubicBezTo>
                    <a:pt x="20811" y="47693"/>
                    <a:pt x="20412" y="47666"/>
                    <a:pt x="20043" y="47488"/>
                  </a:cubicBezTo>
                  <a:cubicBezTo>
                    <a:pt x="19530" y="47241"/>
                    <a:pt x="19038" y="46961"/>
                    <a:pt x="18704" y="46467"/>
                  </a:cubicBezTo>
                  <a:cubicBezTo>
                    <a:pt x="18408" y="46032"/>
                    <a:pt x="18044" y="45670"/>
                    <a:pt x="17604" y="45358"/>
                  </a:cubicBezTo>
                  <a:cubicBezTo>
                    <a:pt x="17218" y="45084"/>
                    <a:pt x="16887" y="44711"/>
                    <a:pt x="16592" y="44334"/>
                  </a:cubicBezTo>
                  <a:cubicBezTo>
                    <a:pt x="15264" y="42650"/>
                    <a:pt x="13949" y="40956"/>
                    <a:pt x="12647" y="39252"/>
                  </a:cubicBezTo>
                  <a:cubicBezTo>
                    <a:pt x="12091" y="38522"/>
                    <a:pt x="11599" y="37741"/>
                    <a:pt x="11051" y="37004"/>
                  </a:cubicBezTo>
                  <a:cubicBezTo>
                    <a:pt x="10528" y="36302"/>
                    <a:pt x="9958" y="35635"/>
                    <a:pt x="9430" y="34936"/>
                  </a:cubicBezTo>
                  <a:cubicBezTo>
                    <a:pt x="8902" y="34239"/>
                    <a:pt x="8354" y="33552"/>
                    <a:pt x="7895" y="32810"/>
                  </a:cubicBezTo>
                  <a:cubicBezTo>
                    <a:pt x="6490" y="30537"/>
                    <a:pt x="5122" y="28241"/>
                    <a:pt x="3742" y="25953"/>
                  </a:cubicBezTo>
                  <a:cubicBezTo>
                    <a:pt x="3606" y="25728"/>
                    <a:pt x="3470" y="25501"/>
                    <a:pt x="3358" y="25265"/>
                  </a:cubicBezTo>
                  <a:cubicBezTo>
                    <a:pt x="2576" y="23632"/>
                    <a:pt x="1510" y="22189"/>
                    <a:pt x="392" y="20779"/>
                  </a:cubicBezTo>
                  <a:cubicBezTo>
                    <a:pt x="263" y="20614"/>
                    <a:pt x="146" y="20440"/>
                    <a:pt x="0" y="2024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8"/>
            <p:cNvSpPr/>
            <p:nvPr/>
          </p:nvSpPr>
          <p:spPr>
            <a:xfrm>
              <a:off x="5188575" y="3035125"/>
              <a:ext cx="335550" cy="472425"/>
            </a:xfrm>
            <a:custGeom>
              <a:avLst/>
              <a:gdLst/>
              <a:ahLst/>
              <a:cxnLst/>
              <a:rect l="l" t="t" r="r" b="b"/>
              <a:pathLst>
                <a:path w="13422" h="18897" extrusionOk="0">
                  <a:moveTo>
                    <a:pt x="1" y="480"/>
                  </a:moveTo>
                  <a:cubicBezTo>
                    <a:pt x="356" y="453"/>
                    <a:pt x="546" y="386"/>
                    <a:pt x="695" y="436"/>
                  </a:cubicBezTo>
                  <a:cubicBezTo>
                    <a:pt x="1718" y="777"/>
                    <a:pt x="2772" y="683"/>
                    <a:pt x="3819" y="697"/>
                  </a:cubicBezTo>
                  <a:cubicBezTo>
                    <a:pt x="4870" y="709"/>
                    <a:pt x="5934" y="804"/>
                    <a:pt x="6972" y="689"/>
                  </a:cubicBezTo>
                  <a:cubicBezTo>
                    <a:pt x="7950" y="580"/>
                    <a:pt x="8902" y="242"/>
                    <a:pt x="9891" y="0"/>
                  </a:cubicBezTo>
                  <a:cubicBezTo>
                    <a:pt x="9918" y="470"/>
                    <a:pt x="9682" y="764"/>
                    <a:pt x="9424" y="1055"/>
                  </a:cubicBezTo>
                  <a:cubicBezTo>
                    <a:pt x="8449" y="2154"/>
                    <a:pt x="7806" y="3438"/>
                    <a:pt x="7333" y="4815"/>
                  </a:cubicBezTo>
                  <a:cubicBezTo>
                    <a:pt x="7275" y="4980"/>
                    <a:pt x="7214" y="5146"/>
                    <a:pt x="7176" y="5317"/>
                  </a:cubicBezTo>
                  <a:cubicBezTo>
                    <a:pt x="7054" y="5847"/>
                    <a:pt x="7212" y="6173"/>
                    <a:pt x="7685" y="6381"/>
                  </a:cubicBezTo>
                  <a:cubicBezTo>
                    <a:pt x="7803" y="6433"/>
                    <a:pt x="7937" y="6455"/>
                    <a:pt x="8062" y="6491"/>
                  </a:cubicBezTo>
                  <a:cubicBezTo>
                    <a:pt x="8268" y="6551"/>
                    <a:pt x="8473" y="6613"/>
                    <a:pt x="8712" y="6683"/>
                  </a:cubicBezTo>
                  <a:cubicBezTo>
                    <a:pt x="9135" y="6219"/>
                    <a:pt x="9571" y="5792"/>
                    <a:pt x="9942" y="5313"/>
                  </a:cubicBezTo>
                  <a:cubicBezTo>
                    <a:pt x="10322" y="4824"/>
                    <a:pt x="10795" y="4459"/>
                    <a:pt x="11325" y="4010"/>
                  </a:cubicBezTo>
                  <a:cubicBezTo>
                    <a:pt x="11433" y="4695"/>
                    <a:pt x="11212" y="5240"/>
                    <a:pt x="11075" y="5772"/>
                  </a:cubicBezTo>
                  <a:cubicBezTo>
                    <a:pt x="10781" y="6911"/>
                    <a:pt x="10408" y="8032"/>
                    <a:pt x="10045" y="9153"/>
                  </a:cubicBezTo>
                  <a:cubicBezTo>
                    <a:pt x="9803" y="9902"/>
                    <a:pt x="9507" y="10632"/>
                    <a:pt x="9265" y="11381"/>
                  </a:cubicBezTo>
                  <a:cubicBezTo>
                    <a:pt x="9116" y="11836"/>
                    <a:pt x="8990" y="12305"/>
                    <a:pt x="8919" y="12778"/>
                  </a:cubicBezTo>
                  <a:cubicBezTo>
                    <a:pt x="8838" y="13317"/>
                    <a:pt x="9079" y="13591"/>
                    <a:pt x="9635" y="13640"/>
                  </a:cubicBezTo>
                  <a:cubicBezTo>
                    <a:pt x="10635" y="13726"/>
                    <a:pt x="11638" y="13788"/>
                    <a:pt x="12642" y="13863"/>
                  </a:cubicBezTo>
                  <a:cubicBezTo>
                    <a:pt x="12892" y="13881"/>
                    <a:pt x="13141" y="13907"/>
                    <a:pt x="13422" y="13932"/>
                  </a:cubicBezTo>
                  <a:lnTo>
                    <a:pt x="13422" y="17061"/>
                  </a:lnTo>
                  <a:cubicBezTo>
                    <a:pt x="12293" y="17798"/>
                    <a:pt x="11047" y="18242"/>
                    <a:pt x="9685" y="18394"/>
                  </a:cubicBezTo>
                  <a:cubicBezTo>
                    <a:pt x="8602" y="18517"/>
                    <a:pt x="7527" y="18722"/>
                    <a:pt x="6442" y="18818"/>
                  </a:cubicBezTo>
                  <a:cubicBezTo>
                    <a:pt x="5571" y="18896"/>
                    <a:pt x="4691" y="18890"/>
                    <a:pt x="3817" y="18877"/>
                  </a:cubicBezTo>
                  <a:cubicBezTo>
                    <a:pt x="3210" y="18867"/>
                    <a:pt x="2764" y="18550"/>
                    <a:pt x="2417" y="18036"/>
                  </a:cubicBezTo>
                  <a:cubicBezTo>
                    <a:pt x="1950" y="17345"/>
                    <a:pt x="1644" y="16558"/>
                    <a:pt x="1524" y="15731"/>
                  </a:cubicBezTo>
                  <a:cubicBezTo>
                    <a:pt x="1175" y="13307"/>
                    <a:pt x="876" y="10877"/>
                    <a:pt x="723" y="8426"/>
                  </a:cubicBezTo>
                  <a:cubicBezTo>
                    <a:pt x="601" y="6461"/>
                    <a:pt x="359" y="4504"/>
                    <a:pt x="173" y="2542"/>
                  </a:cubicBezTo>
                  <a:cubicBezTo>
                    <a:pt x="111" y="1896"/>
                    <a:pt x="64" y="1248"/>
                    <a:pt x="1" y="48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8"/>
            <p:cNvSpPr/>
            <p:nvPr/>
          </p:nvSpPr>
          <p:spPr>
            <a:xfrm>
              <a:off x="5012075" y="1268700"/>
              <a:ext cx="193800" cy="713375"/>
            </a:xfrm>
            <a:custGeom>
              <a:avLst/>
              <a:gdLst/>
              <a:ahLst/>
              <a:cxnLst/>
              <a:rect l="l" t="t" r="r" b="b"/>
              <a:pathLst>
                <a:path w="7752" h="28535" extrusionOk="0">
                  <a:moveTo>
                    <a:pt x="0" y="28399"/>
                  </a:moveTo>
                  <a:cubicBezTo>
                    <a:pt x="225" y="27468"/>
                    <a:pt x="440" y="26535"/>
                    <a:pt x="675" y="25608"/>
                  </a:cubicBezTo>
                  <a:cubicBezTo>
                    <a:pt x="966" y="24464"/>
                    <a:pt x="1300" y="23332"/>
                    <a:pt x="1564" y="22181"/>
                  </a:cubicBezTo>
                  <a:cubicBezTo>
                    <a:pt x="1680" y="21676"/>
                    <a:pt x="1646" y="21138"/>
                    <a:pt x="1716" y="20620"/>
                  </a:cubicBezTo>
                  <a:cubicBezTo>
                    <a:pt x="2075" y="17883"/>
                    <a:pt x="2455" y="15149"/>
                    <a:pt x="2809" y="12411"/>
                  </a:cubicBezTo>
                  <a:cubicBezTo>
                    <a:pt x="2894" y="11761"/>
                    <a:pt x="2908" y="11102"/>
                    <a:pt x="2947" y="10446"/>
                  </a:cubicBezTo>
                  <a:cubicBezTo>
                    <a:pt x="3011" y="9309"/>
                    <a:pt x="3067" y="8171"/>
                    <a:pt x="3135" y="7034"/>
                  </a:cubicBezTo>
                  <a:cubicBezTo>
                    <a:pt x="3147" y="6818"/>
                    <a:pt x="3151" y="6578"/>
                    <a:pt x="3244" y="6391"/>
                  </a:cubicBezTo>
                  <a:cubicBezTo>
                    <a:pt x="4072" y="4719"/>
                    <a:pt x="4159" y="2844"/>
                    <a:pt x="4696" y="1093"/>
                  </a:cubicBezTo>
                  <a:cubicBezTo>
                    <a:pt x="4809" y="728"/>
                    <a:pt x="4806" y="321"/>
                    <a:pt x="5191" y="0"/>
                  </a:cubicBezTo>
                  <a:cubicBezTo>
                    <a:pt x="5904" y="1341"/>
                    <a:pt x="6474" y="2705"/>
                    <a:pt x="6814" y="4157"/>
                  </a:cubicBezTo>
                  <a:cubicBezTo>
                    <a:pt x="7044" y="5137"/>
                    <a:pt x="7219" y="6130"/>
                    <a:pt x="7420" y="7117"/>
                  </a:cubicBezTo>
                  <a:cubicBezTo>
                    <a:pt x="7481" y="7417"/>
                    <a:pt x="7538" y="7718"/>
                    <a:pt x="7608" y="8017"/>
                  </a:cubicBezTo>
                  <a:cubicBezTo>
                    <a:pt x="7752" y="8628"/>
                    <a:pt x="7566" y="9150"/>
                    <a:pt x="7147" y="9580"/>
                  </a:cubicBezTo>
                  <a:cubicBezTo>
                    <a:pt x="6659" y="10082"/>
                    <a:pt x="6144" y="10556"/>
                    <a:pt x="5633" y="11036"/>
                  </a:cubicBezTo>
                  <a:cubicBezTo>
                    <a:pt x="5474" y="11185"/>
                    <a:pt x="5283" y="11299"/>
                    <a:pt x="5132" y="11455"/>
                  </a:cubicBezTo>
                  <a:cubicBezTo>
                    <a:pt x="4916" y="11679"/>
                    <a:pt x="4964" y="12063"/>
                    <a:pt x="5215" y="12269"/>
                  </a:cubicBezTo>
                  <a:cubicBezTo>
                    <a:pt x="5283" y="12324"/>
                    <a:pt x="5352" y="12388"/>
                    <a:pt x="5431" y="12415"/>
                  </a:cubicBezTo>
                  <a:cubicBezTo>
                    <a:pt x="6221" y="12685"/>
                    <a:pt x="6556" y="13501"/>
                    <a:pt x="7234" y="13910"/>
                  </a:cubicBezTo>
                  <a:cubicBezTo>
                    <a:pt x="7352" y="13983"/>
                    <a:pt x="7410" y="14208"/>
                    <a:pt x="7437" y="14372"/>
                  </a:cubicBezTo>
                  <a:cubicBezTo>
                    <a:pt x="7508" y="14818"/>
                    <a:pt x="7406" y="15231"/>
                    <a:pt x="7189" y="15635"/>
                  </a:cubicBezTo>
                  <a:cubicBezTo>
                    <a:pt x="6858" y="16252"/>
                    <a:pt x="6593" y="16903"/>
                    <a:pt x="6261" y="17519"/>
                  </a:cubicBezTo>
                  <a:cubicBezTo>
                    <a:pt x="5349" y="19214"/>
                    <a:pt x="4413" y="20897"/>
                    <a:pt x="3493" y="22588"/>
                  </a:cubicBezTo>
                  <a:cubicBezTo>
                    <a:pt x="2553" y="24318"/>
                    <a:pt x="1622" y="26054"/>
                    <a:pt x="680" y="27783"/>
                  </a:cubicBezTo>
                  <a:cubicBezTo>
                    <a:pt x="538" y="28043"/>
                    <a:pt x="361" y="28285"/>
                    <a:pt x="200" y="28535"/>
                  </a:cubicBezTo>
                  <a:cubicBezTo>
                    <a:pt x="134" y="28490"/>
                    <a:pt x="67" y="28444"/>
                    <a:pt x="0" y="2839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8"/>
            <p:cNvSpPr/>
            <p:nvPr/>
          </p:nvSpPr>
          <p:spPr>
            <a:xfrm>
              <a:off x="4696200" y="1247250"/>
              <a:ext cx="140200" cy="686500"/>
            </a:xfrm>
            <a:custGeom>
              <a:avLst/>
              <a:gdLst/>
              <a:ahLst/>
              <a:cxnLst/>
              <a:rect l="l" t="t" r="r" b="b"/>
              <a:pathLst>
                <a:path w="5608" h="27460" extrusionOk="0">
                  <a:moveTo>
                    <a:pt x="5608" y="27460"/>
                  </a:moveTo>
                  <a:cubicBezTo>
                    <a:pt x="5194" y="26748"/>
                    <a:pt x="4744" y="26054"/>
                    <a:pt x="4371" y="25320"/>
                  </a:cubicBezTo>
                  <a:cubicBezTo>
                    <a:pt x="3915" y="24424"/>
                    <a:pt x="3521" y="23495"/>
                    <a:pt x="3108" y="22578"/>
                  </a:cubicBezTo>
                  <a:cubicBezTo>
                    <a:pt x="3036" y="22421"/>
                    <a:pt x="2957" y="22246"/>
                    <a:pt x="2957" y="22081"/>
                  </a:cubicBezTo>
                  <a:cubicBezTo>
                    <a:pt x="2959" y="20997"/>
                    <a:pt x="2368" y="20077"/>
                    <a:pt x="2144" y="19058"/>
                  </a:cubicBezTo>
                  <a:cubicBezTo>
                    <a:pt x="2030" y="18541"/>
                    <a:pt x="1644" y="18232"/>
                    <a:pt x="1278" y="17938"/>
                  </a:cubicBezTo>
                  <a:cubicBezTo>
                    <a:pt x="701" y="17473"/>
                    <a:pt x="424" y="16840"/>
                    <a:pt x="149" y="16196"/>
                  </a:cubicBezTo>
                  <a:cubicBezTo>
                    <a:pt x="5" y="15860"/>
                    <a:pt x="0" y="15531"/>
                    <a:pt x="168" y="15185"/>
                  </a:cubicBezTo>
                  <a:cubicBezTo>
                    <a:pt x="626" y="14239"/>
                    <a:pt x="1098" y="13292"/>
                    <a:pt x="1854" y="12560"/>
                  </a:cubicBezTo>
                  <a:cubicBezTo>
                    <a:pt x="2530" y="11904"/>
                    <a:pt x="2594" y="11210"/>
                    <a:pt x="2256" y="10415"/>
                  </a:cubicBezTo>
                  <a:cubicBezTo>
                    <a:pt x="2051" y="9934"/>
                    <a:pt x="1812" y="9466"/>
                    <a:pt x="1573" y="9000"/>
                  </a:cubicBezTo>
                  <a:cubicBezTo>
                    <a:pt x="1215" y="8299"/>
                    <a:pt x="852" y="7600"/>
                    <a:pt x="474" y="6910"/>
                  </a:cubicBezTo>
                  <a:cubicBezTo>
                    <a:pt x="293" y="6578"/>
                    <a:pt x="259" y="6255"/>
                    <a:pt x="407" y="5906"/>
                  </a:cubicBezTo>
                  <a:cubicBezTo>
                    <a:pt x="528" y="5624"/>
                    <a:pt x="563" y="5279"/>
                    <a:pt x="751" y="5060"/>
                  </a:cubicBezTo>
                  <a:cubicBezTo>
                    <a:pt x="1596" y="4073"/>
                    <a:pt x="1940" y="2843"/>
                    <a:pt x="2460" y="1699"/>
                  </a:cubicBezTo>
                  <a:cubicBezTo>
                    <a:pt x="2771" y="1013"/>
                    <a:pt x="3194" y="501"/>
                    <a:pt x="3817" y="1"/>
                  </a:cubicBezTo>
                  <a:cubicBezTo>
                    <a:pt x="4083" y="129"/>
                    <a:pt x="3973" y="376"/>
                    <a:pt x="3969" y="568"/>
                  </a:cubicBezTo>
                  <a:cubicBezTo>
                    <a:pt x="3946" y="1750"/>
                    <a:pt x="3886" y="2931"/>
                    <a:pt x="3875" y="4115"/>
                  </a:cubicBezTo>
                  <a:cubicBezTo>
                    <a:pt x="3854" y="6477"/>
                    <a:pt x="3832" y="8840"/>
                    <a:pt x="3860" y="11201"/>
                  </a:cubicBezTo>
                  <a:cubicBezTo>
                    <a:pt x="3870" y="12118"/>
                    <a:pt x="4016" y="13032"/>
                    <a:pt x="4097" y="13947"/>
                  </a:cubicBezTo>
                  <a:cubicBezTo>
                    <a:pt x="4152" y="14559"/>
                    <a:pt x="4273" y="15172"/>
                    <a:pt x="4245" y="15778"/>
                  </a:cubicBezTo>
                  <a:cubicBezTo>
                    <a:pt x="4129" y="18205"/>
                    <a:pt x="4638" y="20574"/>
                    <a:pt x="4861" y="22968"/>
                  </a:cubicBezTo>
                  <a:cubicBezTo>
                    <a:pt x="4905" y="23442"/>
                    <a:pt x="5041" y="23916"/>
                    <a:pt x="5186" y="24373"/>
                  </a:cubicBezTo>
                  <a:cubicBezTo>
                    <a:pt x="5502" y="25368"/>
                    <a:pt x="5550" y="26400"/>
                    <a:pt x="5608" y="2746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8"/>
            <p:cNvSpPr/>
            <p:nvPr/>
          </p:nvSpPr>
          <p:spPr>
            <a:xfrm>
              <a:off x="3573975" y="1498450"/>
              <a:ext cx="279750" cy="237875"/>
            </a:xfrm>
            <a:custGeom>
              <a:avLst/>
              <a:gdLst/>
              <a:ahLst/>
              <a:cxnLst/>
              <a:rect l="l" t="t" r="r" b="b"/>
              <a:pathLst>
                <a:path w="11190" h="9515" extrusionOk="0">
                  <a:moveTo>
                    <a:pt x="2146" y="9515"/>
                  </a:moveTo>
                  <a:cubicBezTo>
                    <a:pt x="1176" y="8613"/>
                    <a:pt x="598" y="7504"/>
                    <a:pt x="1" y="6318"/>
                  </a:cubicBezTo>
                  <a:cubicBezTo>
                    <a:pt x="948" y="5606"/>
                    <a:pt x="1687" y="4679"/>
                    <a:pt x="2753" y="4138"/>
                  </a:cubicBezTo>
                  <a:cubicBezTo>
                    <a:pt x="3026" y="3999"/>
                    <a:pt x="3272" y="3811"/>
                    <a:pt x="3478" y="3583"/>
                  </a:cubicBezTo>
                  <a:cubicBezTo>
                    <a:pt x="4631" y="2290"/>
                    <a:pt x="6150" y="1491"/>
                    <a:pt x="7545" y="525"/>
                  </a:cubicBezTo>
                  <a:cubicBezTo>
                    <a:pt x="8302" y="0"/>
                    <a:pt x="8689" y="31"/>
                    <a:pt x="9366" y="690"/>
                  </a:cubicBezTo>
                  <a:cubicBezTo>
                    <a:pt x="9737" y="1051"/>
                    <a:pt x="10066" y="1462"/>
                    <a:pt x="10379" y="1877"/>
                  </a:cubicBezTo>
                  <a:cubicBezTo>
                    <a:pt x="10663" y="2253"/>
                    <a:pt x="10901" y="2664"/>
                    <a:pt x="11190" y="3109"/>
                  </a:cubicBezTo>
                  <a:cubicBezTo>
                    <a:pt x="10976" y="3760"/>
                    <a:pt x="10568" y="4310"/>
                    <a:pt x="9970" y="4698"/>
                  </a:cubicBezTo>
                  <a:cubicBezTo>
                    <a:pt x="9058" y="5291"/>
                    <a:pt x="8190" y="5947"/>
                    <a:pt x="7211" y="6444"/>
                  </a:cubicBezTo>
                  <a:cubicBezTo>
                    <a:pt x="6007" y="7054"/>
                    <a:pt x="4904" y="7838"/>
                    <a:pt x="3808" y="8629"/>
                  </a:cubicBezTo>
                  <a:cubicBezTo>
                    <a:pt x="3320" y="8980"/>
                    <a:pt x="2740" y="9204"/>
                    <a:pt x="2146" y="951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8"/>
            <p:cNvSpPr/>
            <p:nvPr/>
          </p:nvSpPr>
          <p:spPr>
            <a:xfrm>
              <a:off x="4487200" y="2953600"/>
              <a:ext cx="203975" cy="113275"/>
            </a:xfrm>
            <a:custGeom>
              <a:avLst/>
              <a:gdLst/>
              <a:ahLst/>
              <a:cxnLst/>
              <a:rect l="l" t="t" r="r" b="b"/>
              <a:pathLst>
                <a:path w="8159" h="4531" extrusionOk="0">
                  <a:moveTo>
                    <a:pt x="8020" y="1201"/>
                  </a:moveTo>
                  <a:cubicBezTo>
                    <a:pt x="8159" y="2386"/>
                    <a:pt x="7633" y="3354"/>
                    <a:pt x="7260" y="4414"/>
                  </a:cubicBezTo>
                  <a:cubicBezTo>
                    <a:pt x="5892" y="4531"/>
                    <a:pt x="4593" y="4268"/>
                    <a:pt x="3291" y="3883"/>
                  </a:cubicBezTo>
                  <a:cubicBezTo>
                    <a:pt x="2554" y="3665"/>
                    <a:pt x="1930" y="3133"/>
                    <a:pt x="1079" y="3186"/>
                  </a:cubicBezTo>
                  <a:cubicBezTo>
                    <a:pt x="746" y="3207"/>
                    <a:pt x="393" y="2872"/>
                    <a:pt x="8" y="2677"/>
                  </a:cubicBezTo>
                  <a:cubicBezTo>
                    <a:pt x="8" y="1941"/>
                    <a:pt x="0" y="1247"/>
                    <a:pt x="14" y="555"/>
                  </a:cubicBezTo>
                  <a:cubicBezTo>
                    <a:pt x="17" y="392"/>
                    <a:pt x="95" y="229"/>
                    <a:pt x="145" y="39"/>
                  </a:cubicBezTo>
                  <a:cubicBezTo>
                    <a:pt x="436" y="39"/>
                    <a:pt x="700" y="1"/>
                    <a:pt x="947" y="46"/>
                  </a:cubicBezTo>
                  <a:cubicBezTo>
                    <a:pt x="1846" y="215"/>
                    <a:pt x="2759" y="352"/>
                    <a:pt x="3631" y="617"/>
                  </a:cubicBezTo>
                  <a:cubicBezTo>
                    <a:pt x="4232" y="800"/>
                    <a:pt x="4824" y="883"/>
                    <a:pt x="5431" y="842"/>
                  </a:cubicBezTo>
                  <a:cubicBezTo>
                    <a:pt x="6317" y="781"/>
                    <a:pt x="7144" y="1010"/>
                    <a:pt x="8020" y="12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8"/>
            <p:cNvSpPr/>
            <p:nvPr/>
          </p:nvSpPr>
          <p:spPr>
            <a:xfrm>
              <a:off x="5509850" y="2883225"/>
              <a:ext cx="197850" cy="133750"/>
            </a:xfrm>
            <a:custGeom>
              <a:avLst/>
              <a:gdLst/>
              <a:ahLst/>
              <a:cxnLst/>
              <a:rect l="l" t="t" r="r" b="b"/>
              <a:pathLst>
                <a:path w="7914" h="5350" extrusionOk="0">
                  <a:moveTo>
                    <a:pt x="7745" y="2491"/>
                  </a:moveTo>
                  <a:cubicBezTo>
                    <a:pt x="7913" y="3293"/>
                    <a:pt x="7480" y="4017"/>
                    <a:pt x="7400" y="4793"/>
                  </a:cubicBezTo>
                  <a:cubicBezTo>
                    <a:pt x="7367" y="5107"/>
                    <a:pt x="7058" y="5312"/>
                    <a:pt x="6723" y="5317"/>
                  </a:cubicBezTo>
                  <a:cubicBezTo>
                    <a:pt x="4909" y="5349"/>
                    <a:pt x="3149" y="5128"/>
                    <a:pt x="1551" y="4161"/>
                  </a:cubicBezTo>
                  <a:cubicBezTo>
                    <a:pt x="1224" y="3964"/>
                    <a:pt x="856" y="3836"/>
                    <a:pt x="435" y="3644"/>
                  </a:cubicBezTo>
                  <a:cubicBezTo>
                    <a:pt x="0" y="2776"/>
                    <a:pt x="63" y="1765"/>
                    <a:pt x="94" y="765"/>
                  </a:cubicBezTo>
                  <a:cubicBezTo>
                    <a:pt x="101" y="526"/>
                    <a:pt x="249" y="292"/>
                    <a:pt x="351" y="1"/>
                  </a:cubicBezTo>
                  <a:cubicBezTo>
                    <a:pt x="1360" y="456"/>
                    <a:pt x="2334" y="828"/>
                    <a:pt x="3242" y="1322"/>
                  </a:cubicBezTo>
                  <a:cubicBezTo>
                    <a:pt x="4499" y="2009"/>
                    <a:pt x="5813" y="2383"/>
                    <a:pt x="7242" y="2362"/>
                  </a:cubicBezTo>
                  <a:cubicBezTo>
                    <a:pt x="7368" y="2361"/>
                    <a:pt x="7496" y="2389"/>
                    <a:pt x="7622" y="2413"/>
                  </a:cubicBezTo>
                  <a:cubicBezTo>
                    <a:pt x="7662" y="2421"/>
                    <a:pt x="7696" y="2459"/>
                    <a:pt x="7745" y="249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8"/>
            <p:cNvSpPr/>
            <p:nvPr/>
          </p:nvSpPr>
          <p:spPr>
            <a:xfrm>
              <a:off x="4665325" y="1441700"/>
              <a:ext cx="74325" cy="180575"/>
            </a:xfrm>
            <a:custGeom>
              <a:avLst/>
              <a:gdLst/>
              <a:ahLst/>
              <a:cxnLst/>
              <a:rect l="l" t="t" r="r" b="b"/>
              <a:pathLst>
                <a:path w="2973" h="7223" extrusionOk="0">
                  <a:moveTo>
                    <a:pt x="427" y="7222"/>
                  </a:moveTo>
                  <a:cubicBezTo>
                    <a:pt x="0" y="4737"/>
                    <a:pt x="57" y="2366"/>
                    <a:pt x="1050" y="0"/>
                  </a:cubicBezTo>
                  <a:cubicBezTo>
                    <a:pt x="1203" y="160"/>
                    <a:pt x="1342" y="254"/>
                    <a:pt x="1410" y="385"/>
                  </a:cubicBezTo>
                  <a:cubicBezTo>
                    <a:pt x="1857" y="1235"/>
                    <a:pt x="2295" y="2090"/>
                    <a:pt x="2726" y="2951"/>
                  </a:cubicBezTo>
                  <a:cubicBezTo>
                    <a:pt x="2973" y="3442"/>
                    <a:pt x="2882" y="3865"/>
                    <a:pt x="2467" y="4246"/>
                  </a:cubicBezTo>
                  <a:cubicBezTo>
                    <a:pt x="1713" y="4938"/>
                    <a:pt x="1312" y="5879"/>
                    <a:pt x="775" y="6724"/>
                  </a:cubicBezTo>
                  <a:cubicBezTo>
                    <a:pt x="667" y="6895"/>
                    <a:pt x="544" y="7056"/>
                    <a:pt x="427" y="722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8"/>
            <p:cNvSpPr/>
            <p:nvPr/>
          </p:nvSpPr>
          <p:spPr>
            <a:xfrm>
              <a:off x="5161400" y="1521000"/>
              <a:ext cx="56700" cy="103000"/>
            </a:xfrm>
            <a:custGeom>
              <a:avLst/>
              <a:gdLst/>
              <a:ahLst/>
              <a:cxnLst/>
              <a:rect l="l" t="t" r="r" b="b"/>
              <a:pathLst>
                <a:path w="2268" h="4120" extrusionOk="0">
                  <a:moveTo>
                    <a:pt x="2020" y="4117"/>
                  </a:moveTo>
                  <a:cubicBezTo>
                    <a:pt x="1965" y="3919"/>
                    <a:pt x="1974" y="3659"/>
                    <a:pt x="1849" y="3534"/>
                  </a:cubicBezTo>
                  <a:cubicBezTo>
                    <a:pt x="1268" y="2955"/>
                    <a:pt x="651" y="2415"/>
                    <a:pt x="1" y="1820"/>
                  </a:cubicBezTo>
                  <a:cubicBezTo>
                    <a:pt x="109" y="1387"/>
                    <a:pt x="524" y="1178"/>
                    <a:pt x="804" y="873"/>
                  </a:cubicBezTo>
                  <a:cubicBezTo>
                    <a:pt x="1063" y="590"/>
                    <a:pt x="1364" y="346"/>
                    <a:pt x="1738" y="1"/>
                  </a:cubicBezTo>
                  <a:cubicBezTo>
                    <a:pt x="1827" y="237"/>
                    <a:pt x="1912" y="374"/>
                    <a:pt x="1930" y="518"/>
                  </a:cubicBezTo>
                  <a:cubicBezTo>
                    <a:pt x="2028" y="1251"/>
                    <a:pt x="2099" y="1987"/>
                    <a:pt x="2201" y="2720"/>
                  </a:cubicBezTo>
                  <a:cubicBezTo>
                    <a:pt x="2268" y="3207"/>
                    <a:pt x="2224" y="3671"/>
                    <a:pt x="2019" y="41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8"/>
            <p:cNvSpPr/>
            <p:nvPr/>
          </p:nvSpPr>
          <p:spPr>
            <a:xfrm>
              <a:off x="5214300" y="1349175"/>
              <a:ext cx="47825" cy="102475"/>
            </a:xfrm>
            <a:custGeom>
              <a:avLst/>
              <a:gdLst/>
              <a:ahLst/>
              <a:cxnLst/>
              <a:rect l="l" t="t" r="r" b="b"/>
              <a:pathLst>
                <a:path w="1913" h="4099" extrusionOk="0">
                  <a:moveTo>
                    <a:pt x="917" y="4099"/>
                  </a:moveTo>
                  <a:cubicBezTo>
                    <a:pt x="618" y="2761"/>
                    <a:pt x="344" y="1540"/>
                    <a:pt x="0" y="0"/>
                  </a:cubicBezTo>
                  <a:cubicBezTo>
                    <a:pt x="336" y="359"/>
                    <a:pt x="479" y="469"/>
                    <a:pt x="566" y="613"/>
                  </a:cubicBezTo>
                  <a:cubicBezTo>
                    <a:pt x="926" y="1206"/>
                    <a:pt x="1285" y="1801"/>
                    <a:pt x="1611" y="2414"/>
                  </a:cubicBezTo>
                  <a:cubicBezTo>
                    <a:pt x="1752" y="2677"/>
                    <a:pt x="1844" y="2964"/>
                    <a:pt x="1883" y="3259"/>
                  </a:cubicBezTo>
                  <a:cubicBezTo>
                    <a:pt x="1913" y="3480"/>
                    <a:pt x="1736" y="3600"/>
                    <a:pt x="917" y="409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8"/>
            <p:cNvSpPr/>
            <p:nvPr/>
          </p:nvSpPr>
          <p:spPr>
            <a:xfrm>
              <a:off x="4667175" y="1646725"/>
              <a:ext cx="13300" cy="19425"/>
            </a:xfrm>
            <a:custGeom>
              <a:avLst/>
              <a:gdLst/>
              <a:ahLst/>
              <a:cxnLst/>
              <a:rect l="l" t="t" r="r" b="b"/>
              <a:pathLst>
                <a:path w="532" h="777" extrusionOk="0">
                  <a:moveTo>
                    <a:pt x="532" y="777"/>
                  </a:moveTo>
                  <a:cubicBezTo>
                    <a:pt x="1" y="581"/>
                    <a:pt x="31" y="307"/>
                    <a:pt x="150" y="1"/>
                  </a:cubicBezTo>
                  <a:cubicBezTo>
                    <a:pt x="412" y="236"/>
                    <a:pt x="419" y="234"/>
                    <a:pt x="532" y="77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8"/>
            <p:cNvSpPr/>
            <p:nvPr/>
          </p:nvSpPr>
          <p:spPr>
            <a:xfrm>
              <a:off x="5188550" y="2061250"/>
              <a:ext cx="74325" cy="81350"/>
            </a:xfrm>
            <a:custGeom>
              <a:avLst/>
              <a:gdLst/>
              <a:ahLst/>
              <a:cxnLst/>
              <a:rect l="l" t="t" r="r" b="b"/>
              <a:pathLst>
                <a:path w="2973" h="3254" extrusionOk="0">
                  <a:moveTo>
                    <a:pt x="2970" y="1743"/>
                  </a:moveTo>
                  <a:cubicBezTo>
                    <a:pt x="2966" y="2379"/>
                    <a:pt x="2660" y="2823"/>
                    <a:pt x="2084" y="3024"/>
                  </a:cubicBezTo>
                  <a:cubicBezTo>
                    <a:pt x="1424" y="3253"/>
                    <a:pt x="947" y="3076"/>
                    <a:pt x="482" y="2572"/>
                  </a:cubicBezTo>
                  <a:cubicBezTo>
                    <a:pt x="86" y="2143"/>
                    <a:pt x="1" y="1666"/>
                    <a:pt x="58" y="1136"/>
                  </a:cubicBezTo>
                  <a:cubicBezTo>
                    <a:pt x="132" y="441"/>
                    <a:pt x="761" y="0"/>
                    <a:pt x="1446" y="149"/>
                  </a:cubicBezTo>
                  <a:cubicBezTo>
                    <a:pt x="1614" y="186"/>
                    <a:pt x="1781" y="236"/>
                    <a:pt x="1943" y="296"/>
                  </a:cubicBezTo>
                  <a:cubicBezTo>
                    <a:pt x="2734" y="583"/>
                    <a:pt x="2972" y="923"/>
                    <a:pt x="2970" y="1743"/>
                  </a:cubicBezTo>
                  <a:close/>
                </a:path>
              </a:pathLst>
            </a:custGeom>
            <a:solidFill>
              <a:srgbClr val="A1A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8"/>
            <p:cNvSpPr/>
            <p:nvPr/>
          </p:nvSpPr>
          <p:spPr>
            <a:xfrm>
              <a:off x="5095400" y="884550"/>
              <a:ext cx="1875" cy="1450"/>
            </a:xfrm>
            <a:custGeom>
              <a:avLst/>
              <a:gdLst/>
              <a:ahLst/>
              <a:cxnLst/>
              <a:rect l="l" t="t" r="r" b="b"/>
              <a:pathLst>
                <a:path w="75" h="58" extrusionOk="0">
                  <a:moveTo>
                    <a:pt x="37" y="1"/>
                  </a:moveTo>
                  <a:cubicBezTo>
                    <a:pt x="0" y="1"/>
                    <a:pt x="0" y="57"/>
                    <a:pt x="37" y="57"/>
                  </a:cubicBezTo>
                  <a:cubicBezTo>
                    <a:pt x="75" y="57"/>
                    <a:pt x="75" y="1"/>
                    <a:pt x="37" y="1"/>
                  </a:cubicBezTo>
                  <a:close/>
                </a:path>
              </a:pathLst>
            </a:custGeom>
            <a:solidFill>
              <a:srgbClr val="FFC9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8"/>
            <p:cNvSpPr/>
            <p:nvPr/>
          </p:nvSpPr>
          <p:spPr>
            <a:xfrm>
              <a:off x="5055675" y="809025"/>
              <a:ext cx="149800" cy="153375"/>
            </a:xfrm>
            <a:custGeom>
              <a:avLst/>
              <a:gdLst/>
              <a:ahLst/>
              <a:cxnLst/>
              <a:rect l="l" t="t" r="r" b="b"/>
              <a:pathLst>
                <a:path w="5992" h="6135" extrusionOk="0">
                  <a:moveTo>
                    <a:pt x="5774" y="2587"/>
                  </a:moveTo>
                  <a:cubicBezTo>
                    <a:pt x="5762" y="2208"/>
                    <a:pt x="5677" y="1828"/>
                    <a:pt x="5484" y="1466"/>
                  </a:cubicBezTo>
                  <a:cubicBezTo>
                    <a:pt x="4760" y="107"/>
                    <a:pt x="3062" y="1"/>
                    <a:pt x="1812" y="580"/>
                  </a:cubicBezTo>
                  <a:cubicBezTo>
                    <a:pt x="625" y="1132"/>
                    <a:pt x="0" y="2573"/>
                    <a:pt x="394" y="3810"/>
                  </a:cubicBezTo>
                  <a:cubicBezTo>
                    <a:pt x="516" y="4196"/>
                    <a:pt x="744" y="4540"/>
                    <a:pt x="1052" y="4802"/>
                  </a:cubicBezTo>
                  <a:cubicBezTo>
                    <a:pt x="1765" y="6135"/>
                    <a:pt x="3544" y="6008"/>
                    <a:pt x="4568" y="5135"/>
                  </a:cubicBezTo>
                  <a:cubicBezTo>
                    <a:pt x="4705" y="5016"/>
                    <a:pt x="4833" y="4889"/>
                    <a:pt x="4952" y="4752"/>
                  </a:cubicBezTo>
                  <a:cubicBezTo>
                    <a:pt x="5602" y="4223"/>
                    <a:pt x="5992" y="3449"/>
                    <a:pt x="5774" y="2587"/>
                  </a:cubicBezTo>
                  <a:close/>
                </a:path>
              </a:pathLst>
            </a:custGeom>
            <a:solidFill>
              <a:srgbClr val="FFC9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8"/>
            <p:cNvSpPr/>
            <p:nvPr/>
          </p:nvSpPr>
          <p:spPr>
            <a:xfrm>
              <a:off x="4643350" y="822750"/>
              <a:ext cx="124925" cy="147325"/>
            </a:xfrm>
            <a:custGeom>
              <a:avLst/>
              <a:gdLst/>
              <a:ahLst/>
              <a:cxnLst/>
              <a:rect l="l" t="t" r="r" b="b"/>
              <a:pathLst>
                <a:path w="4997" h="5893" extrusionOk="0">
                  <a:moveTo>
                    <a:pt x="4577" y="1243"/>
                  </a:moveTo>
                  <a:cubicBezTo>
                    <a:pt x="3953" y="235"/>
                    <a:pt x="2495" y="1"/>
                    <a:pt x="1568" y="712"/>
                  </a:cubicBezTo>
                  <a:cubicBezTo>
                    <a:pt x="564" y="1481"/>
                    <a:pt x="0" y="2758"/>
                    <a:pt x="247" y="4014"/>
                  </a:cubicBezTo>
                  <a:cubicBezTo>
                    <a:pt x="525" y="5433"/>
                    <a:pt x="2184" y="5893"/>
                    <a:pt x="3362" y="5388"/>
                  </a:cubicBezTo>
                  <a:cubicBezTo>
                    <a:pt x="4230" y="5016"/>
                    <a:pt x="4660" y="4224"/>
                    <a:pt x="4689" y="3381"/>
                  </a:cubicBezTo>
                  <a:cubicBezTo>
                    <a:pt x="4996" y="2707"/>
                    <a:pt x="4965" y="1868"/>
                    <a:pt x="4577" y="1243"/>
                  </a:cubicBezTo>
                  <a:close/>
                </a:path>
              </a:pathLst>
            </a:custGeom>
            <a:solidFill>
              <a:srgbClr val="FFC9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8"/>
            <p:cNvSpPr/>
            <p:nvPr/>
          </p:nvSpPr>
          <p:spPr>
            <a:xfrm>
              <a:off x="3049425" y="238000"/>
              <a:ext cx="2775425" cy="5237675"/>
            </a:xfrm>
            <a:custGeom>
              <a:avLst/>
              <a:gdLst/>
              <a:ahLst/>
              <a:cxnLst/>
              <a:rect l="l" t="t" r="r" b="b"/>
              <a:pathLst>
                <a:path w="111017" h="209507" extrusionOk="0">
                  <a:moveTo>
                    <a:pt x="78783" y="132864"/>
                  </a:moveTo>
                  <a:cubicBezTo>
                    <a:pt x="78537" y="134231"/>
                    <a:pt x="78268" y="135497"/>
                    <a:pt x="78415" y="136836"/>
                  </a:cubicBezTo>
                  <a:cubicBezTo>
                    <a:pt x="78605" y="138567"/>
                    <a:pt x="78540" y="140330"/>
                    <a:pt x="78367" y="142085"/>
                  </a:cubicBezTo>
                  <a:cubicBezTo>
                    <a:pt x="78226" y="143520"/>
                    <a:pt x="78271" y="144973"/>
                    <a:pt x="78246" y="146419"/>
                  </a:cubicBezTo>
                  <a:cubicBezTo>
                    <a:pt x="78230" y="147293"/>
                    <a:pt x="78268" y="148167"/>
                    <a:pt x="78060" y="149035"/>
                  </a:cubicBezTo>
                  <a:cubicBezTo>
                    <a:pt x="77960" y="149453"/>
                    <a:pt x="77995" y="149906"/>
                    <a:pt x="77994" y="150344"/>
                  </a:cubicBezTo>
                  <a:cubicBezTo>
                    <a:pt x="77990" y="152667"/>
                    <a:pt x="77964" y="154991"/>
                    <a:pt x="78007" y="157314"/>
                  </a:cubicBezTo>
                  <a:cubicBezTo>
                    <a:pt x="78038" y="158896"/>
                    <a:pt x="77871" y="160458"/>
                    <a:pt x="77724" y="162025"/>
                  </a:cubicBezTo>
                  <a:cubicBezTo>
                    <a:pt x="77680" y="162504"/>
                    <a:pt x="77646" y="162986"/>
                    <a:pt x="77646" y="163466"/>
                  </a:cubicBezTo>
                  <a:cubicBezTo>
                    <a:pt x="77645" y="168289"/>
                    <a:pt x="77648" y="173112"/>
                    <a:pt x="77656" y="177933"/>
                  </a:cubicBezTo>
                  <a:cubicBezTo>
                    <a:pt x="77656" y="178240"/>
                    <a:pt x="77684" y="178553"/>
                    <a:pt x="77638" y="178854"/>
                  </a:cubicBezTo>
                  <a:cubicBezTo>
                    <a:pt x="77268" y="181208"/>
                    <a:pt x="77438" y="183579"/>
                    <a:pt x="77393" y="185944"/>
                  </a:cubicBezTo>
                  <a:cubicBezTo>
                    <a:pt x="77349" y="188266"/>
                    <a:pt x="77303" y="190589"/>
                    <a:pt x="77252" y="192911"/>
                  </a:cubicBezTo>
                  <a:cubicBezTo>
                    <a:pt x="77247" y="193130"/>
                    <a:pt x="77194" y="193359"/>
                    <a:pt x="77238" y="193567"/>
                  </a:cubicBezTo>
                  <a:cubicBezTo>
                    <a:pt x="77490" y="194759"/>
                    <a:pt x="77203" y="195887"/>
                    <a:pt x="76875" y="197018"/>
                  </a:cubicBezTo>
                  <a:cubicBezTo>
                    <a:pt x="76780" y="197348"/>
                    <a:pt x="76716" y="197705"/>
                    <a:pt x="76730" y="198046"/>
                  </a:cubicBezTo>
                  <a:cubicBezTo>
                    <a:pt x="76763" y="198925"/>
                    <a:pt x="76678" y="199791"/>
                    <a:pt x="76570" y="200664"/>
                  </a:cubicBezTo>
                  <a:cubicBezTo>
                    <a:pt x="76463" y="201531"/>
                    <a:pt x="76465" y="202412"/>
                    <a:pt x="76414" y="203287"/>
                  </a:cubicBezTo>
                  <a:cubicBezTo>
                    <a:pt x="76387" y="203763"/>
                    <a:pt x="76352" y="204237"/>
                    <a:pt x="76318" y="204744"/>
                  </a:cubicBezTo>
                  <a:cubicBezTo>
                    <a:pt x="75725" y="204932"/>
                    <a:pt x="75189" y="205109"/>
                    <a:pt x="74619" y="205109"/>
                  </a:cubicBezTo>
                  <a:cubicBezTo>
                    <a:pt x="73380" y="205110"/>
                    <a:pt x="72201" y="205431"/>
                    <a:pt x="71003" y="205692"/>
                  </a:cubicBezTo>
                  <a:cubicBezTo>
                    <a:pt x="69596" y="205998"/>
                    <a:pt x="68167" y="206205"/>
                    <a:pt x="66746" y="206452"/>
                  </a:cubicBezTo>
                  <a:cubicBezTo>
                    <a:pt x="66486" y="206498"/>
                    <a:pt x="66202" y="206476"/>
                    <a:pt x="65969" y="206577"/>
                  </a:cubicBezTo>
                  <a:cubicBezTo>
                    <a:pt x="64840" y="207067"/>
                    <a:pt x="63651" y="206971"/>
                    <a:pt x="62470" y="206985"/>
                  </a:cubicBezTo>
                  <a:cubicBezTo>
                    <a:pt x="61553" y="206996"/>
                    <a:pt x="60638" y="206926"/>
                    <a:pt x="59728" y="207191"/>
                  </a:cubicBezTo>
                  <a:cubicBezTo>
                    <a:pt x="59323" y="207310"/>
                    <a:pt x="58859" y="207230"/>
                    <a:pt x="58422" y="207245"/>
                  </a:cubicBezTo>
                  <a:cubicBezTo>
                    <a:pt x="56938" y="207297"/>
                    <a:pt x="55459" y="207179"/>
                    <a:pt x="53970" y="207453"/>
                  </a:cubicBezTo>
                  <a:cubicBezTo>
                    <a:pt x="52952" y="207640"/>
                    <a:pt x="51871" y="207442"/>
                    <a:pt x="50821" y="207499"/>
                  </a:cubicBezTo>
                  <a:cubicBezTo>
                    <a:pt x="49340" y="207579"/>
                    <a:pt x="47924" y="207277"/>
                    <a:pt x="46596" y="206705"/>
                  </a:cubicBezTo>
                  <a:cubicBezTo>
                    <a:pt x="44973" y="206005"/>
                    <a:pt x="43934" y="204748"/>
                    <a:pt x="43727" y="202932"/>
                  </a:cubicBezTo>
                  <a:cubicBezTo>
                    <a:pt x="43672" y="202457"/>
                    <a:pt x="43710" y="201967"/>
                    <a:pt x="43748" y="201488"/>
                  </a:cubicBezTo>
                  <a:cubicBezTo>
                    <a:pt x="43807" y="200761"/>
                    <a:pt x="44284" y="200318"/>
                    <a:pt x="45028" y="200249"/>
                  </a:cubicBezTo>
                  <a:cubicBezTo>
                    <a:pt x="45116" y="200241"/>
                    <a:pt x="45203" y="200239"/>
                    <a:pt x="45291" y="200243"/>
                  </a:cubicBezTo>
                  <a:cubicBezTo>
                    <a:pt x="46667" y="200332"/>
                    <a:pt x="47965" y="199964"/>
                    <a:pt x="49288" y="199649"/>
                  </a:cubicBezTo>
                  <a:cubicBezTo>
                    <a:pt x="50573" y="199343"/>
                    <a:pt x="51803" y="198941"/>
                    <a:pt x="53005" y="198402"/>
                  </a:cubicBezTo>
                  <a:cubicBezTo>
                    <a:pt x="53594" y="198140"/>
                    <a:pt x="54266" y="198063"/>
                    <a:pt x="54887" y="197867"/>
                  </a:cubicBezTo>
                  <a:cubicBezTo>
                    <a:pt x="56305" y="197424"/>
                    <a:pt x="57719" y="196969"/>
                    <a:pt x="59128" y="196501"/>
                  </a:cubicBezTo>
                  <a:cubicBezTo>
                    <a:pt x="59538" y="196365"/>
                    <a:pt x="59930" y="196173"/>
                    <a:pt x="60253" y="196039"/>
                  </a:cubicBezTo>
                  <a:cubicBezTo>
                    <a:pt x="60333" y="195857"/>
                    <a:pt x="60396" y="195780"/>
                    <a:pt x="60399" y="195699"/>
                  </a:cubicBezTo>
                  <a:cubicBezTo>
                    <a:pt x="60469" y="193598"/>
                    <a:pt x="60539" y="191496"/>
                    <a:pt x="60590" y="189392"/>
                  </a:cubicBezTo>
                  <a:cubicBezTo>
                    <a:pt x="60597" y="189095"/>
                    <a:pt x="60539" y="188785"/>
                    <a:pt x="60447" y="188502"/>
                  </a:cubicBezTo>
                  <a:cubicBezTo>
                    <a:pt x="60079" y="187371"/>
                    <a:pt x="59846" y="186222"/>
                    <a:pt x="59835" y="185027"/>
                  </a:cubicBezTo>
                  <a:cubicBezTo>
                    <a:pt x="59827" y="184240"/>
                    <a:pt x="59732" y="183455"/>
                    <a:pt x="59676" y="182668"/>
                  </a:cubicBezTo>
                  <a:cubicBezTo>
                    <a:pt x="59640" y="182145"/>
                    <a:pt x="59570" y="181619"/>
                    <a:pt x="59572" y="181095"/>
                  </a:cubicBezTo>
                  <a:cubicBezTo>
                    <a:pt x="59588" y="177017"/>
                    <a:pt x="59501" y="172943"/>
                    <a:pt x="59360" y="168868"/>
                  </a:cubicBezTo>
                  <a:cubicBezTo>
                    <a:pt x="59260" y="165934"/>
                    <a:pt x="59334" y="162994"/>
                    <a:pt x="59344" y="160056"/>
                  </a:cubicBezTo>
                  <a:cubicBezTo>
                    <a:pt x="59357" y="155893"/>
                    <a:pt x="59378" y="151728"/>
                    <a:pt x="59409" y="147563"/>
                  </a:cubicBezTo>
                  <a:cubicBezTo>
                    <a:pt x="59419" y="146295"/>
                    <a:pt x="59494" y="145026"/>
                    <a:pt x="59537" y="143808"/>
                  </a:cubicBezTo>
                  <a:cubicBezTo>
                    <a:pt x="59443" y="143690"/>
                    <a:pt x="59401" y="143578"/>
                    <a:pt x="59335" y="143563"/>
                  </a:cubicBezTo>
                  <a:cubicBezTo>
                    <a:pt x="58467" y="143358"/>
                    <a:pt x="58154" y="142722"/>
                    <a:pt x="58116" y="141927"/>
                  </a:cubicBezTo>
                  <a:cubicBezTo>
                    <a:pt x="58078" y="141184"/>
                    <a:pt x="58116" y="140438"/>
                    <a:pt x="58132" y="139693"/>
                  </a:cubicBezTo>
                  <a:cubicBezTo>
                    <a:pt x="58152" y="138687"/>
                    <a:pt x="58203" y="137689"/>
                    <a:pt x="58014" y="136681"/>
                  </a:cubicBezTo>
                  <a:cubicBezTo>
                    <a:pt x="57896" y="136044"/>
                    <a:pt x="57945" y="135371"/>
                    <a:pt x="57977" y="134715"/>
                  </a:cubicBezTo>
                  <a:cubicBezTo>
                    <a:pt x="58025" y="133703"/>
                    <a:pt x="57982" y="132690"/>
                    <a:pt x="57721" y="131721"/>
                  </a:cubicBezTo>
                  <a:cubicBezTo>
                    <a:pt x="57530" y="131013"/>
                    <a:pt x="57226" y="130345"/>
                    <a:pt x="57311" y="129585"/>
                  </a:cubicBezTo>
                  <a:cubicBezTo>
                    <a:pt x="57323" y="129472"/>
                    <a:pt x="57239" y="129328"/>
                    <a:pt x="57163" y="129229"/>
                  </a:cubicBezTo>
                  <a:cubicBezTo>
                    <a:pt x="56869" y="128855"/>
                    <a:pt x="56857" y="128421"/>
                    <a:pt x="56857" y="127980"/>
                  </a:cubicBezTo>
                  <a:cubicBezTo>
                    <a:pt x="56860" y="123683"/>
                    <a:pt x="56862" y="119387"/>
                    <a:pt x="56866" y="115091"/>
                  </a:cubicBezTo>
                  <a:cubicBezTo>
                    <a:pt x="56867" y="114610"/>
                    <a:pt x="56943" y="114129"/>
                    <a:pt x="56952" y="113648"/>
                  </a:cubicBezTo>
                  <a:cubicBezTo>
                    <a:pt x="56964" y="112996"/>
                    <a:pt x="56917" y="112368"/>
                    <a:pt x="56707" y="111718"/>
                  </a:cubicBezTo>
                  <a:cubicBezTo>
                    <a:pt x="56355" y="110621"/>
                    <a:pt x="56490" y="109458"/>
                    <a:pt x="56568" y="108324"/>
                  </a:cubicBezTo>
                  <a:cubicBezTo>
                    <a:pt x="56603" y="107807"/>
                    <a:pt x="56992" y="107479"/>
                    <a:pt x="57465" y="107151"/>
                  </a:cubicBezTo>
                  <a:cubicBezTo>
                    <a:pt x="57435" y="96563"/>
                    <a:pt x="57436" y="85945"/>
                    <a:pt x="57466" y="75293"/>
                  </a:cubicBezTo>
                  <a:cubicBezTo>
                    <a:pt x="57064" y="75304"/>
                    <a:pt x="57021" y="75550"/>
                    <a:pt x="56917" y="75724"/>
                  </a:cubicBezTo>
                  <a:cubicBezTo>
                    <a:pt x="56108" y="77077"/>
                    <a:pt x="55315" y="78439"/>
                    <a:pt x="54497" y="79786"/>
                  </a:cubicBezTo>
                  <a:cubicBezTo>
                    <a:pt x="54156" y="80346"/>
                    <a:pt x="53758" y="80872"/>
                    <a:pt x="53390" y="81414"/>
                  </a:cubicBezTo>
                  <a:cubicBezTo>
                    <a:pt x="53218" y="81668"/>
                    <a:pt x="53034" y="81916"/>
                    <a:pt x="52892" y="82185"/>
                  </a:cubicBezTo>
                  <a:cubicBezTo>
                    <a:pt x="51874" y="84115"/>
                    <a:pt x="50509" y="85688"/>
                    <a:pt x="48625" y="86862"/>
                  </a:cubicBezTo>
                  <a:cubicBezTo>
                    <a:pt x="47664" y="87461"/>
                    <a:pt x="46757" y="88140"/>
                    <a:pt x="45731" y="88646"/>
                  </a:cubicBezTo>
                  <a:cubicBezTo>
                    <a:pt x="44721" y="89147"/>
                    <a:pt x="43767" y="88999"/>
                    <a:pt x="42841" y="88504"/>
                  </a:cubicBezTo>
                  <a:cubicBezTo>
                    <a:pt x="42422" y="88281"/>
                    <a:pt x="42002" y="87991"/>
                    <a:pt x="41696" y="87634"/>
                  </a:cubicBezTo>
                  <a:cubicBezTo>
                    <a:pt x="40845" y="86642"/>
                    <a:pt x="39854" y="85778"/>
                    <a:pt x="39132" y="84662"/>
                  </a:cubicBezTo>
                  <a:cubicBezTo>
                    <a:pt x="38564" y="83785"/>
                    <a:pt x="37845" y="83004"/>
                    <a:pt x="37177" y="82194"/>
                  </a:cubicBezTo>
                  <a:cubicBezTo>
                    <a:pt x="35279" y="79895"/>
                    <a:pt x="33712" y="77351"/>
                    <a:pt x="31842" y="75027"/>
                  </a:cubicBezTo>
                  <a:cubicBezTo>
                    <a:pt x="30887" y="73841"/>
                    <a:pt x="30186" y="72450"/>
                    <a:pt x="29383" y="71142"/>
                  </a:cubicBezTo>
                  <a:cubicBezTo>
                    <a:pt x="28834" y="70245"/>
                    <a:pt x="28298" y="69341"/>
                    <a:pt x="27776" y="68427"/>
                  </a:cubicBezTo>
                  <a:cubicBezTo>
                    <a:pt x="27168" y="67365"/>
                    <a:pt x="26605" y="66272"/>
                    <a:pt x="25968" y="65225"/>
                  </a:cubicBezTo>
                  <a:cubicBezTo>
                    <a:pt x="25193" y="63955"/>
                    <a:pt x="24370" y="62713"/>
                    <a:pt x="23543" y="61475"/>
                  </a:cubicBezTo>
                  <a:cubicBezTo>
                    <a:pt x="23410" y="61275"/>
                    <a:pt x="23151" y="61157"/>
                    <a:pt x="22948" y="61003"/>
                  </a:cubicBezTo>
                  <a:cubicBezTo>
                    <a:pt x="22606" y="60741"/>
                    <a:pt x="22186" y="60541"/>
                    <a:pt x="21931" y="60210"/>
                  </a:cubicBezTo>
                  <a:cubicBezTo>
                    <a:pt x="21214" y="59282"/>
                    <a:pt x="20425" y="58367"/>
                    <a:pt x="20465" y="57019"/>
                  </a:cubicBezTo>
                  <a:cubicBezTo>
                    <a:pt x="19618" y="56885"/>
                    <a:pt x="19147" y="56318"/>
                    <a:pt x="18765" y="55668"/>
                  </a:cubicBezTo>
                  <a:cubicBezTo>
                    <a:pt x="18410" y="55068"/>
                    <a:pt x="17909" y="54863"/>
                    <a:pt x="17227" y="54897"/>
                  </a:cubicBezTo>
                  <a:cubicBezTo>
                    <a:pt x="15849" y="54964"/>
                    <a:pt x="15783" y="55009"/>
                    <a:pt x="15216" y="53397"/>
                  </a:cubicBezTo>
                  <a:cubicBezTo>
                    <a:pt x="15146" y="53195"/>
                    <a:pt x="15109" y="52981"/>
                    <a:pt x="15047" y="52732"/>
                  </a:cubicBezTo>
                  <a:lnTo>
                    <a:pt x="13658" y="52487"/>
                  </a:lnTo>
                  <a:cubicBezTo>
                    <a:pt x="13595" y="52240"/>
                    <a:pt x="13488" y="51962"/>
                    <a:pt x="13463" y="51675"/>
                  </a:cubicBezTo>
                  <a:cubicBezTo>
                    <a:pt x="13432" y="51329"/>
                    <a:pt x="13463" y="50976"/>
                    <a:pt x="13480" y="50626"/>
                  </a:cubicBezTo>
                  <a:cubicBezTo>
                    <a:pt x="13506" y="50142"/>
                    <a:pt x="13352" y="49784"/>
                    <a:pt x="12889" y="49560"/>
                  </a:cubicBezTo>
                  <a:cubicBezTo>
                    <a:pt x="12576" y="49408"/>
                    <a:pt x="12283" y="49206"/>
                    <a:pt x="12004" y="48995"/>
                  </a:cubicBezTo>
                  <a:cubicBezTo>
                    <a:pt x="11705" y="48771"/>
                    <a:pt x="11608" y="48368"/>
                    <a:pt x="11828" y="48057"/>
                  </a:cubicBezTo>
                  <a:cubicBezTo>
                    <a:pt x="12601" y="46960"/>
                    <a:pt x="13102" y="45635"/>
                    <a:pt x="14376" y="44949"/>
                  </a:cubicBezTo>
                  <a:cubicBezTo>
                    <a:pt x="14718" y="44766"/>
                    <a:pt x="15061" y="44582"/>
                    <a:pt x="15412" y="44420"/>
                  </a:cubicBezTo>
                  <a:cubicBezTo>
                    <a:pt x="15847" y="44220"/>
                    <a:pt x="16289" y="44042"/>
                    <a:pt x="16720" y="43857"/>
                  </a:cubicBezTo>
                  <a:cubicBezTo>
                    <a:pt x="16720" y="43548"/>
                    <a:pt x="16709" y="43291"/>
                    <a:pt x="16723" y="43035"/>
                  </a:cubicBezTo>
                  <a:cubicBezTo>
                    <a:pt x="16741" y="42658"/>
                    <a:pt x="16577" y="42379"/>
                    <a:pt x="16341" y="42094"/>
                  </a:cubicBezTo>
                  <a:cubicBezTo>
                    <a:pt x="15811" y="41457"/>
                    <a:pt x="15292" y="40806"/>
                    <a:pt x="14817" y="40126"/>
                  </a:cubicBezTo>
                  <a:cubicBezTo>
                    <a:pt x="12406" y="36678"/>
                    <a:pt x="10007" y="33223"/>
                    <a:pt x="7615" y="29763"/>
                  </a:cubicBezTo>
                  <a:cubicBezTo>
                    <a:pt x="7366" y="29404"/>
                    <a:pt x="7084" y="29055"/>
                    <a:pt x="6900" y="28663"/>
                  </a:cubicBezTo>
                  <a:cubicBezTo>
                    <a:pt x="6299" y="27386"/>
                    <a:pt x="5483" y="26246"/>
                    <a:pt x="4706" y="25079"/>
                  </a:cubicBezTo>
                  <a:cubicBezTo>
                    <a:pt x="3881" y="23839"/>
                    <a:pt x="3078" y="22590"/>
                    <a:pt x="2395" y="21260"/>
                  </a:cubicBezTo>
                  <a:cubicBezTo>
                    <a:pt x="1796" y="20092"/>
                    <a:pt x="1069" y="18989"/>
                    <a:pt x="362" y="17881"/>
                  </a:cubicBezTo>
                  <a:cubicBezTo>
                    <a:pt x="86" y="17446"/>
                    <a:pt x="0" y="17021"/>
                    <a:pt x="45" y="16516"/>
                  </a:cubicBezTo>
                  <a:cubicBezTo>
                    <a:pt x="91" y="16004"/>
                    <a:pt x="598" y="15728"/>
                    <a:pt x="978" y="15849"/>
                  </a:cubicBezTo>
                  <a:cubicBezTo>
                    <a:pt x="1301" y="15952"/>
                    <a:pt x="1627" y="16131"/>
                    <a:pt x="1878" y="16358"/>
                  </a:cubicBezTo>
                  <a:cubicBezTo>
                    <a:pt x="2461" y="16884"/>
                    <a:pt x="2959" y="17472"/>
                    <a:pt x="3375" y="18166"/>
                  </a:cubicBezTo>
                  <a:cubicBezTo>
                    <a:pt x="4250" y="19628"/>
                    <a:pt x="5243" y="21021"/>
                    <a:pt x="6193" y="22436"/>
                  </a:cubicBezTo>
                  <a:cubicBezTo>
                    <a:pt x="6925" y="23524"/>
                    <a:pt x="7656" y="24614"/>
                    <a:pt x="8409" y="25687"/>
                  </a:cubicBezTo>
                  <a:cubicBezTo>
                    <a:pt x="9413" y="27119"/>
                    <a:pt x="10444" y="28532"/>
                    <a:pt x="11456" y="29959"/>
                  </a:cubicBezTo>
                  <a:cubicBezTo>
                    <a:pt x="12239" y="31066"/>
                    <a:pt x="13031" y="32169"/>
                    <a:pt x="13775" y="33303"/>
                  </a:cubicBezTo>
                  <a:cubicBezTo>
                    <a:pt x="14085" y="33773"/>
                    <a:pt x="14268" y="34325"/>
                    <a:pt x="14531" y="34828"/>
                  </a:cubicBezTo>
                  <a:cubicBezTo>
                    <a:pt x="14712" y="35177"/>
                    <a:pt x="14891" y="35538"/>
                    <a:pt x="15138" y="35839"/>
                  </a:cubicBezTo>
                  <a:cubicBezTo>
                    <a:pt x="15776" y="36622"/>
                    <a:pt x="16200" y="37530"/>
                    <a:pt x="16720" y="38381"/>
                  </a:cubicBezTo>
                  <a:cubicBezTo>
                    <a:pt x="17213" y="39191"/>
                    <a:pt x="17880" y="39895"/>
                    <a:pt x="18368" y="40516"/>
                  </a:cubicBezTo>
                  <a:cubicBezTo>
                    <a:pt x="19489" y="40724"/>
                    <a:pt x="20427" y="40923"/>
                    <a:pt x="21371" y="41065"/>
                  </a:cubicBezTo>
                  <a:cubicBezTo>
                    <a:pt x="22191" y="41187"/>
                    <a:pt x="23019" y="41292"/>
                    <a:pt x="23846" y="41310"/>
                  </a:cubicBezTo>
                  <a:cubicBezTo>
                    <a:pt x="24287" y="41319"/>
                    <a:pt x="24596" y="41475"/>
                    <a:pt x="24899" y="41740"/>
                  </a:cubicBezTo>
                  <a:cubicBezTo>
                    <a:pt x="25323" y="42114"/>
                    <a:pt x="25775" y="42461"/>
                    <a:pt x="26177" y="42859"/>
                  </a:cubicBezTo>
                  <a:cubicBezTo>
                    <a:pt x="27120" y="43794"/>
                    <a:pt x="27853" y="44873"/>
                    <a:pt x="28297" y="46139"/>
                  </a:cubicBezTo>
                  <a:cubicBezTo>
                    <a:pt x="28615" y="47046"/>
                    <a:pt x="28882" y="47980"/>
                    <a:pt x="29490" y="48757"/>
                  </a:cubicBezTo>
                  <a:cubicBezTo>
                    <a:pt x="29626" y="48928"/>
                    <a:pt x="29717" y="49156"/>
                    <a:pt x="29887" y="49276"/>
                  </a:cubicBezTo>
                  <a:cubicBezTo>
                    <a:pt x="30700" y="49852"/>
                    <a:pt x="31203" y="50654"/>
                    <a:pt x="31666" y="51511"/>
                  </a:cubicBezTo>
                  <a:cubicBezTo>
                    <a:pt x="31932" y="52003"/>
                    <a:pt x="32338" y="52417"/>
                    <a:pt x="32675" y="52872"/>
                  </a:cubicBezTo>
                  <a:cubicBezTo>
                    <a:pt x="33146" y="53510"/>
                    <a:pt x="33180" y="53759"/>
                    <a:pt x="32894" y="54651"/>
                  </a:cubicBezTo>
                  <a:cubicBezTo>
                    <a:pt x="33146" y="55032"/>
                    <a:pt x="33424" y="55472"/>
                    <a:pt x="33720" y="55899"/>
                  </a:cubicBezTo>
                  <a:cubicBezTo>
                    <a:pt x="36329" y="59690"/>
                    <a:pt x="39015" y="63425"/>
                    <a:pt x="41883" y="67027"/>
                  </a:cubicBezTo>
                  <a:cubicBezTo>
                    <a:pt x="42757" y="68123"/>
                    <a:pt x="43775" y="69063"/>
                    <a:pt x="44881" y="70032"/>
                  </a:cubicBezTo>
                  <a:cubicBezTo>
                    <a:pt x="45601" y="69213"/>
                    <a:pt x="46143" y="68364"/>
                    <a:pt x="46466" y="67425"/>
                  </a:cubicBezTo>
                  <a:cubicBezTo>
                    <a:pt x="46998" y="65873"/>
                    <a:pt x="47785" y="64477"/>
                    <a:pt x="48717" y="63143"/>
                  </a:cubicBezTo>
                  <a:cubicBezTo>
                    <a:pt x="49040" y="62678"/>
                    <a:pt x="49310" y="62178"/>
                    <a:pt x="49523" y="61653"/>
                  </a:cubicBezTo>
                  <a:cubicBezTo>
                    <a:pt x="50313" y="59704"/>
                    <a:pt x="51137" y="57766"/>
                    <a:pt x="51816" y="55778"/>
                  </a:cubicBezTo>
                  <a:cubicBezTo>
                    <a:pt x="52452" y="53919"/>
                    <a:pt x="53104" y="52058"/>
                    <a:pt x="53526" y="50130"/>
                  </a:cubicBezTo>
                  <a:cubicBezTo>
                    <a:pt x="53686" y="49403"/>
                    <a:pt x="53868" y="48678"/>
                    <a:pt x="54083" y="47967"/>
                  </a:cubicBezTo>
                  <a:cubicBezTo>
                    <a:pt x="54528" y="46496"/>
                    <a:pt x="55366" y="45300"/>
                    <a:pt x="56613" y="44380"/>
                  </a:cubicBezTo>
                  <a:cubicBezTo>
                    <a:pt x="58171" y="43228"/>
                    <a:pt x="59820" y="42246"/>
                    <a:pt x="61631" y="41540"/>
                  </a:cubicBezTo>
                  <a:cubicBezTo>
                    <a:pt x="63630" y="40759"/>
                    <a:pt x="65630" y="39977"/>
                    <a:pt x="67611" y="39151"/>
                  </a:cubicBezTo>
                  <a:cubicBezTo>
                    <a:pt x="68294" y="38868"/>
                    <a:pt x="68929" y="38466"/>
                    <a:pt x="69569" y="38089"/>
                  </a:cubicBezTo>
                  <a:cubicBezTo>
                    <a:pt x="69896" y="37897"/>
                    <a:pt x="70188" y="37642"/>
                    <a:pt x="70472" y="37432"/>
                  </a:cubicBezTo>
                  <a:cubicBezTo>
                    <a:pt x="70399" y="37072"/>
                    <a:pt x="70142" y="37082"/>
                    <a:pt x="69945" y="37033"/>
                  </a:cubicBezTo>
                  <a:cubicBezTo>
                    <a:pt x="68379" y="36639"/>
                    <a:pt x="67227" y="35606"/>
                    <a:pt x="66230" y="34439"/>
                  </a:cubicBezTo>
                  <a:cubicBezTo>
                    <a:pt x="65140" y="33166"/>
                    <a:pt x="64390" y="31708"/>
                    <a:pt x="64186" y="29969"/>
                  </a:cubicBezTo>
                  <a:cubicBezTo>
                    <a:pt x="63983" y="28233"/>
                    <a:pt x="63505" y="26532"/>
                    <a:pt x="63433" y="24771"/>
                  </a:cubicBezTo>
                  <a:cubicBezTo>
                    <a:pt x="63379" y="23415"/>
                    <a:pt x="63286" y="22060"/>
                    <a:pt x="63250" y="20705"/>
                  </a:cubicBezTo>
                  <a:cubicBezTo>
                    <a:pt x="63218" y="19576"/>
                    <a:pt x="63242" y="18446"/>
                    <a:pt x="63242" y="17327"/>
                  </a:cubicBezTo>
                  <a:cubicBezTo>
                    <a:pt x="62747" y="17009"/>
                    <a:pt x="62252" y="17149"/>
                    <a:pt x="61786" y="17130"/>
                  </a:cubicBezTo>
                  <a:cubicBezTo>
                    <a:pt x="60735" y="17087"/>
                    <a:pt x="60728" y="17098"/>
                    <a:pt x="59746" y="16375"/>
                  </a:cubicBezTo>
                  <a:cubicBezTo>
                    <a:pt x="59950" y="15812"/>
                    <a:pt x="60156" y="15242"/>
                    <a:pt x="60385" y="14614"/>
                  </a:cubicBezTo>
                  <a:cubicBezTo>
                    <a:pt x="59596" y="14080"/>
                    <a:pt x="58839" y="13572"/>
                    <a:pt x="58086" y="13058"/>
                  </a:cubicBezTo>
                  <a:cubicBezTo>
                    <a:pt x="57690" y="12786"/>
                    <a:pt x="57282" y="12523"/>
                    <a:pt x="56908" y="12223"/>
                  </a:cubicBezTo>
                  <a:cubicBezTo>
                    <a:pt x="56256" y="11702"/>
                    <a:pt x="56186" y="10776"/>
                    <a:pt x="56748" y="10141"/>
                  </a:cubicBezTo>
                  <a:cubicBezTo>
                    <a:pt x="57337" y="9476"/>
                    <a:pt x="58007" y="8922"/>
                    <a:pt x="58904" y="8712"/>
                  </a:cubicBezTo>
                  <a:cubicBezTo>
                    <a:pt x="59066" y="8673"/>
                    <a:pt x="59222" y="8607"/>
                    <a:pt x="59438" y="8534"/>
                  </a:cubicBezTo>
                  <a:cubicBezTo>
                    <a:pt x="59177" y="8122"/>
                    <a:pt x="58927" y="7766"/>
                    <a:pt x="58717" y="7388"/>
                  </a:cubicBezTo>
                  <a:cubicBezTo>
                    <a:pt x="58349" y="6715"/>
                    <a:pt x="58499" y="6097"/>
                    <a:pt x="59129" y="5676"/>
                  </a:cubicBezTo>
                  <a:cubicBezTo>
                    <a:pt x="59496" y="5429"/>
                    <a:pt x="59895" y="5267"/>
                    <a:pt x="60358" y="5275"/>
                  </a:cubicBezTo>
                  <a:cubicBezTo>
                    <a:pt x="60879" y="5284"/>
                    <a:pt x="61400" y="5251"/>
                    <a:pt x="61844" y="5239"/>
                  </a:cubicBezTo>
                  <a:cubicBezTo>
                    <a:pt x="62113" y="5046"/>
                    <a:pt x="62030" y="4852"/>
                    <a:pt x="61967" y="4718"/>
                  </a:cubicBezTo>
                  <a:cubicBezTo>
                    <a:pt x="61451" y="3632"/>
                    <a:pt x="61630" y="2478"/>
                    <a:pt x="61659" y="1350"/>
                  </a:cubicBezTo>
                  <a:cubicBezTo>
                    <a:pt x="61683" y="443"/>
                    <a:pt x="62197" y="12"/>
                    <a:pt x="63096" y="4"/>
                  </a:cubicBezTo>
                  <a:cubicBezTo>
                    <a:pt x="63444" y="0"/>
                    <a:pt x="63791" y="39"/>
                    <a:pt x="64131" y="118"/>
                  </a:cubicBezTo>
                  <a:cubicBezTo>
                    <a:pt x="65665" y="481"/>
                    <a:pt x="67212" y="662"/>
                    <a:pt x="68790" y="781"/>
                  </a:cubicBezTo>
                  <a:cubicBezTo>
                    <a:pt x="70254" y="891"/>
                    <a:pt x="71650" y="797"/>
                    <a:pt x="73068" y="511"/>
                  </a:cubicBezTo>
                  <a:cubicBezTo>
                    <a:pt x="73578" y="408"/>
                    <a:pt x="74115" y="443"/>
                    <a:pt x="74638" y="402"/>
                  </a:cubicBezTo>
                  <a:cubicBezTo>
                    <a:pt x="75773" y="316"/>
                    <a:pt x="76906" y="202"/>
                    <a:pt x="78042" y="134"/>
                  </a:cubicBezTo>
                  <a:cubicBezTo>
                    <a:pt x="79753" y="33"/>
                    <a:pt x="81448" y="179"/>
                    <a:pt x="83144" y="439"/>
                  </a:cubicBezTo>
                  <a:cubicBezTo>
                    <a:pt x="84106" y="586"/>
                    <a:pt x="85029" y="765"/>
                    <a:pt x="85882" y="1268"/>
                  </a:cubicBezTo>
                  <a:cubicBezTo>
                    <a:pt x="87218" y="2055"/>
                    <a:pt x="87558" y="2787"/>
                    <a:pt x="87225" y="4310"/>
                  </a:cubicBezTo>
                  <a:cubicBezTo>
                    <a:pt x="87197" y="4436"/>
                    <a:pt x="87201" y="4568"/>
                    <a:pt x="87186" y="4754"/>
                  </a:cubicBezTo>
                  <a:cubicBezTo>
                    <a:pt x="87793" y="5416"/>
                    <a:pt x="88597" y="5872"/>
                    <a:pt x="89322" y="6417"/>
                  </a:cubicBezTo>
                  <a:cubicBezTo>
                    <a:pt x="89768" y="6751"/>
                    <a:pt x="90069" y="7155"/>
                    <a:pt x="90264" y="7645"/>
                  </a:cubicBezTo>
                  <a:cubicBezTo>
                    <a:pt x="90375" y="7923"/>
                    <a:pt x="90427" y="8234"/>
                    <a:pt x="90455" y="8534"/>
                  </a:cubicBezTo>
                  <a:cubicBezTo>
                    <a:pt x="90528" y="9319"/>
                    <a:pt x="90729" y="10087"/>
                    <a:pt x="91052" y="10807"/>
                  </a:cubicBezTo>
                  <a:cubicBezTo>
                    <a:pt x="92000" y="12919"/>
                    <a:pt x="91897" y="15051"/>
                    <a:pt x="91122" y="17192"/>
                  </a:cubicBezTo>
                  <a:cubicBezTo>
                    <a:pt x="90691" y="18381"/>
                    <a:pt x="90292" y="19582"/>
                    <a:pt x="89872" y="20795"/>
                  </a:cubicBezTo>
                  <a:cubicBezTo>
                    <a:pt x="91082" y="22171"/>
                    <a:pt x="90980" y="23728"/>
                    <a:pt x="90465" y="25334"/>
                  </a:cubicBezTo>
                  <a:cubicBezTo>
                    <a:pt x="90300" y="25852"/>
                    <a:pt x="89975" y="26254"/>
                    <a:pt x="89518" y="26555"/>
                  </a:cubicBezTo>
                  <a:cubicBezTo>
                    <a:pt x="89082" y="26843"/>
                    <a:pt x="88660" y="27155"/>
                    <a:pt x="88244" y="27447"/>
                  </a:cubicBezTo>
                  <a:cubicBezTo>
                    <a:pt x="87918" y="28732"/>
                    <a:pt x="87562" y="29995"/>
                    <a:pt x="87285" y="31273"/>
                  </a:cubicBezTo>
                  <a:cubicBezTo>
                    <a:pt x="87145" y="31914"/>
                    <a:pt x="86827" y="32414"/>
                    <a:pt x="86349" y="32804"/>
                  </a:cubicBezTo>
                  <a:cubicBezTo>
                    <a:pt x="85839" y="33222"/>
                    <a:pt x="85437" y="33739"/>
                    <a:pt x="84968" y="34192"/>
                  </a:cubicBezTo>
                  <a:cubicBezTo>
                    <a:pt x="84249" y="34888"/>
                    <a:pt x="83471" y="35530"/>
                    <a:pt x="82677" y="36143"/>
                  </a:cubicBezTo>
                  <a:cubicBezTo>
                    <a:pt x="82350" y="36394"/>
                    <a:pt x="82162" y="36699"/>
                    <a:pt x="81914" y="37039"/>
                  </a:cubicBezTo>
                  <a:cubicBezTo>
                    <a:pt x="82306" y="37246"/>
                    <a:pt x="82659" y="37390"/>
                    <a:pt x="82964" y="37604"/>
                  </a:cubicBezTo>
                  <a:cubicBezTo>
                    <a:pt x="83248" y="37803"/>
                    <a:pt x="83501" y="38057"/>
                    <a:pt x="83732" y="38319"/>
                  </a:cubicBezTo>
                  <a:cubicBezTo>
                    <a:pt x="84088" y="38723"/>
                    <a:pt x="84523" y="38975"/>
                    <a:pt x="85010" y="39203"/>
                  </a:cubicBezTo>
                  <a:cubicBezTo>
                    <a:pt x="86355" y="39836"/>
                    <a:pt x="87649" y="40583"/>
                    <a:pt x="89004" y="41193"/>
                  </a:cubicBezTo>
                  <a:cubicBezTo>
                    <a:pt x="90438" y="41840"/>
                    <a:pt x="91915" y="42393"/>
                    <a:pt x="93382" y="42962"/>
                  </a:cubicBezTo>
                  <a:cubicBezTo>
                    <a:pt x="93745" y="43101"/>
                    <a:pt x="94147" y="43136"/>
                    <a:pt x="94527" y="43230"/>
                  </a:cubicBezTo>
                  <a:cubicBezTo>
                    <a:pt x="95714" y="43521"/>
                    <a:pt x="96912" y="43759"/>
                    <a:pt x="97881" y="44615"/>
                  </a:cubicBezTo>
                  <a:cubicBezTo>
                    <a:pt x="98269" y="44956"/>
                    <a:pt x="98775" y="45163"/>
                    <a:pt x="99233" y="45421"/>
                  </a:cubicBezTo>
                  <a:cubicBezTo>
                    <a:pt x="100014" y="45863"/>
                    <a:pt x="100586" y="46423"/>
                    <a:pt x="100964" y="47300"/>
                  </a:cubicBezTo>
                  <a:cubicBezTo>
                    <a:pt x="101487" y="48510"/>
                    <a:pt x="101845" y="49767"/>
                    <a:pt x="102306" y="50990"/>
                  </a:cubicBezTo>
                  <a:cubicBezTo>
                    <a:pt x="103495" y="54150"/>
                    <a:pt x="103727" y="57477"/>
                    <a:pt x="104285" y="60749"/>
                  </a:cubicBezTo>
                  <a:cubicBezTo>
                    <a:pt x="104372" y="61267"/>
                    <a:pt x="104446" y="61791"/>
                    <a:pt x="104592" y="62293"/>
                  </a:cubicBezTo>
                  <a:cubicBezTo>
                    <a:pt x="105650" y="65914"/>
                    <a:pt x="106421" y="69601"/>
                    <a:pt x="107166" y="73295"/>
                  </a:cubicBezTo>
                  <a:cubicBezTo>
                    <a:pt x="107494" y="74927"/>
                    <a:pt x="107836" y="76556"/>
                    <a:pt x="108209" y="78178"/>
                  </a:cubicBezTo>
                  <a:cubicBezTo>
                    <a:pt x="108837" y="80917"/>
                    <a:pt x="109197" y="83696"/>
                    <a:pt x="109541" y="86479"/>
                  </a:cubicBezTo>
                  <a:cubicBezTo>
                    <a:pt x="109590" y="86870"/>
                    <a:pt x="109647" y="87260"/>
                    <a:pt x="109710" y="87650"/>
                  </a:cubicBezTo>
                  <a:cubicBezTo>
                    <a:pt x="109933" y="89036"/>
                    <a:pt x="110083" y="90425"/>
                    <a:pt x="110059" y="91835"/>
                  </a:cubicBezTo>
                  <a:cubicBezTo>
                    <a:pt x="110030" y="93501"/>
                    <a:pt x="110039" y="95167"/>
                    <a:pt x="110059" y="96832"/>
                  </a:cubicBezTo>
                  <a:cubicBezTo>
                    <a:pt x="110078" y="98266"/>
                    <a:pt x="109822" y="99616"/>
                    <a:pt x="109032" y="100840"/>
                  </a:cubicBezTo>
                  <a:cubicBezTo>
                    <a:pt x="108577" y="101546"/>
                    <a:pt x="108280" y="102322"/>
                    <a:pt x="108086" y="103139"/>
                  </a:cubicBezTo>
                  <a:cubicBezTo>
                    <a:pt x="108017" y="103438"/>
                    <a:pt x="107926" y="103731"/>
                    <a:pt x="107828" y="104021"/>
                  </a:cubicBezTo>
                  <a:cubicBezTo>
                    <a:pt x="107551" y="104852"/>
                    <a:pt x="107176" y="105660"/>
                    <a:pt x="107007" y="106512"/>
                  </a:cubicBezTo>
                  <a:cubicBezTo>
                    <a:pt x="106848" y="107316"/>
                    <a:pt x="106955" y="108170"/>
                    <a:pt x="106849" y="108990"/>
                  </a:cubicBezTo>
                  <a:cubicBezTo>
                    <a:pt x="106748" y="109760"/>
                    <a:pt x="106604" y="110524"/>
                    <a:pt x="106369" y="111283"/>
                  </a:cubicBezTo>
                  <a:cubicBezTo>
                    <a:pt x="106087" y="112191"/>
                    <a:pt x="105958" y="113170"/>
                    <a:pt x="105929" y="114125"/>
                  </a:cubicBezTo>
                  <a:cubicBezTo>
                    <a:pt x="105900" y="115100"/>
                    <a:pt x="105780" y="116033"/>
                    <a:pt x="105517" y="116969"/>
                  </a:cubicBezTo>
                  <a:cubicBezTo>
                    <a:pt x="105234" y="117981"/>
                    <a:pt x="105091" y="119030"/>
                    <a:pt x="104795" y="120036"/>
                  </a:cubicBezTo>
                  <a:cubicBezTo>
                    <a:pt x="104277" y="121800"/>
                    <a:pt x="103500" y="123456"/>
                    <a:pt x="102500" y="125003"/>
                  </a:cubicBezTo>
                  <a:cubicBezTo>
                    <a:pt x="102453" y="125076"/>
                    <a:pt x="102392" y="125140"/>
                    <a:pt x="102334" y="125206"/>
                  </a:cubicBezTo>
                  <a:cubicBezTo>
                    <a:pt x="101820" y="125805"/>
                    <a:pt x="101249" y="126240"/>
                    <a:pt x="100395" y="125898"/>
                  </a:cubicBezTo>
                  <a:cubicBezTo>
                    <a:pt x="100328" y="125871"/>
                    <a:pt x="100232" y="125921"/>
                    <a:pt x="100099" y="125944"/>
                  </a:cubicBezTo>
                  <a:cubicBezTo>
                    <a:pt x="100079" y="126095"/>
                    <a:pt x="100036" y="126264"/>
                    <a:pt x="100042" y="126431"/>
                  </a:cubicBezTo>
                  <a:cubicBezTo>
                    <a:pt x="100087" y="127831"/>
                    <a:pt x="100118" y="129235"/>
                    <a:pt x="100198" y="130634"/>
                  </a:cubicBezTo>
                  <a:cubicBezTo>
                    <a:pt x="100282" y="132075"/>
                    <a:pt x="100336" y="133527"/>
                    <a:pt x="100548" y="134952"/>
                  </a:cubicBezTo>
                  <a:cubicBezTo>
                    <a:pt x="100797" y="136615"/>
                    <a:pt x="100709" y="138275"/>
                    <a:pt x="100735" y="139938"/>
                  </a:cubicBezTo>
                  <a:cubicBezTo>
                    <a:pt x="100745" y="140636"/>
                    <a:pt x="100798" y="141333"/>
                    <a:pt x="100831" y="142030"/>
                  </a:cubicBezTo>
                  <a:cubicBezTo>
                    <a:pt x="100845" y="142293"/>
                    <a:pt x="100892" y="142560"/>
                    <a:pt x="100860" y="142817"/>
                  </a:cubicBezTo>
                  <a:cubicBezTo>
                    <a:pt x="100787" y="143354"/>
                    <a:pt x="100624" y="143843"/>
                    <a:pt x="100013" y="144020"/>
                  </a:cubicBezTo>
                  <a:cubicBezTo>
                    <a:pt x="99855" y="144065"/>
                    <a:pt x="99719" y="144184"/>
                    <a:pt x="99590" y="144261"/>
                  </a:cubicBezTo>
                  <a:cubicBezTo>
                    <a:pt x="99569" y="144440"/>
                    <a:pt x="99539" y="144569"/>
                    <a:pt x="99539" y="144698"/>
                  </a:cubicBezTo>
                  <a:cubicBezTo>
                    <a:pt x="99568" y="149126"/>
                    <a:pt x="99608" y="153553"/>
                    <a:pt x="99626" y="157981"/>
                  </a:cubicBezTo>
                  <a:cubicBezTo>
                    <a:pt x="99638" y="160525"/>
                    <a:pt x="99754" y="163061"/>
                    <a:pt x="100077" y="165586"/>
                  </a:cubicBezTo>
                  <a:cubicBezTo>
                    <a:pt x="100116" y="165891"/>
                    <a:pt x="100162" y="166197"/>
                    <a:pt x="100156" y="166502"/>
                  </a:cubicBezTo>
                  <a:cubicBezTo>
                    <a:pt x="100118" y="168740"/>
                    <a:pt x="100230" y="170971"/>
                    <a:pt x="100378" y="173202"/>
                  </a:cubicBezTo>
                  <a:cubicBezTo>
                    <a:pt x="100492" y="174906"/>
                    <a:pt x="100614" y="176611"/>
                    <a:pt x="100727" y="178314"/>
                  </a:cubicBezTo>
                  <a:cubicBezTo>
                    <a:pt x="100781" y="179144"/>
                    <a:pt x="100849" y="179975"/>
                    <a:pt x="100865" y="180805"/>
                  </a:cubicBezTo>
                  <a:cubicBezTo>
                    <a:pt x="100891" y="182119"/>
                    <a:pt x="100812" y="183436"/>
                    <a:pt x="101092" y="184736"/>
                  </a:cubicBezTo>
                  <a:cubicBezTo>
                    <a:pt x="101146" y="184989"/>
                    <a:pt x="101139" y="185260"/>
                    <a:pt x="101132" y="185521"/>
                  </a:cubicBezTo>
                  <a:cubicBezTo>
                    <a:pt x="101076" y="187543"/>
                    <a:pt x="101268" y="189541"/>
                    <a:pt x="101624" y="191530"/>
                  </a:cubicBezTo>
                  <a:cubicBezTo>
                    <a:pt x="101686" y="191872"/>
                    <a:pt x="101640" y="192231"/>
                    <a:pt x="101671" y="192578"/>
                  </a:cubicBezTo>
                  <a:cubicBezTo>
                    <a:pt x="101695" y="192835"/>
                    <a:pt x="101694" y="193133"/>
                    <a:pt x="101825" y="193331"/>
                  </a:cubicBezTo>
                  <a:cubicBezTo>
                    <a:pt x="102529" y="194386"/>
                    <a:pt x="102169" y="195546"/>
                    <a:pt x="102160" y="196656"/>
                  </a:cubicBezTo>
                  <a:cubicBezTo>
                    <a:pt x="102157" y="196984"/>
                    <a:pt x="101768" y="197307"/>
                    <a:pt x="101513" y="197699"/>
                  </a:cubicBezTo>
                  <a:cubicBezTo>
                    <a:pt x="101908" y="198318"/>
                    <a:pt x="102498" y="198840"/>
                    <a:pt x="103114" y="199310"/>
                  </a:cubicBezTo>
                  <a:cubicBezTo>
                    <a:pt x="103950" y="199947"/>
                    <a:pt x="104836" y="200514"/>
                    <a:pt x="105707" y="201101"/>
                  </a:cubicBezTo>
                  <a:cubicBezTo>
                    <a:pt x="105854" y="201197"/>
                    <a:pt x="106018" y="201265"/>
                    <a:pt x="106191" y="201302"/>
                  </a:cubicBezTo>
                  <a:cubicBezTo>
                    <a:pt x="107468" y="201574"/>
                    <a:pt x="108440" y="202426"/>
                    <a:pt x="109521" y="203063"/>
                  </a:cubicBezTo>
                  <a:cubicBezTo>
                    <a:pt x="110503" y="203641"/>
                    <a:pt x="111017" y="204494"/>
                    <a:pt x="110933" y="205678"/>
                  </a:cubicBezTo>
                  <a:cubicBezTo>
                    <a:pt x="110894" y="206245"/>
                    <a:pt x="110955" y="206818"/>
                    <a:pt x="110933" y="207387"/>
                  </a:cubicBezTo>
                  <a:cubicBezTo>
                    <a:pt x="110909" y="208076"/>
                    <a:pt x="110675" y="208320"/>
                    <a:pt x="110027" y="208482"/>
                  </a:cubicBezTo>
                  <a:cubicBezTo>
                    <a:pt x="108204" y="208934"/>
                    <a:pt x="106336" y="209138"/>
                    <a:pt x="104489" y="209460"/>
                  </a:cubicBezTo>
                  <a:cubicBezTo>
                    <a:pt x="104317" y="209492"/>
                    <a:pt x="104142" y="209506"/>
                    <a:pt x="103967" y="209504"/>
                  </a:cubicBezTo>
                  <a:cubicBezTo>
                    <a:pt x="101734" y="209443"/>
                    <a:pt x="99496" y="209470"/>
                    <a:pt x="97281" y="209107"/>
                  </a:cubicBezTo>
                  <a:cubicBezTo>
                    <a:pt x="97151" y="209086"/>
                    <a:pt x="97016" y="209086"/>
                    <a:pt x="96891" y="209053"/>
                  </a:cubicBezTo>
                  <a:cubicBezTo>
                    <a:pt x="95198" y="208619"/>
                    <a:pt x="93459" y="208307"/>
                    <a:pt x="91828" y="207705"/>
                  </a:cubicBezTo>
                  <a:cubicBezTo>
                    <a:pt x="90130" y="207078"/>
                    <a:pt x="88818" y="205953"/>
                    <a:pt x="88563" y="203953"/>
                  </a:cubicBezTo>
                  <a:cubicBezTo>
                    <a:pt x="88485" y="203345"/>
                    <a:pt x="88396" y="202751"/>
                    <a:pt x="88422" y="202132"/>
                  </a:cubicBezTo>
                  <a:cubicBezTo>
                    <a:pt x="88478" y="200687"/>
                    <a:pt x="88501" y="199240"/>
                    <a:pt x="88530" y="197794"/>
                  </a:cubicBezTo>
                  <a:cubicBezTo>
                    <a:pt x="88533" y="197668"/>
                    <a:pt x="88483" y="197543"/>
                    <a:pt x="88444" y="197356"/>
                  </a:cubicBezTo>
                  <a:cubicBezTo>
                    <a:pt x="88116" y="197289"/>
                    <a:pt x="87769" y="197260"/>
                    <a:pt x="87452" y="197146"/>
                  </a:cubicBezTo>
                  <a:cubicBezTo>
                    <a:pt x="86865" y="196937"/>
                    <a:pt x="86336" y="196666"/>
                    <a:pt x="86191" y="195944"/>
                  </a:cubicBezTo>
                  <a:cubicBezTo>
                    <a:pt x="86117" y="195574"/>
                    <a:pt x="85824" y="195244"/>
                    <a:pt x="85758" y="194873"/>
                  </a:cubicBezTo>
                  <a:cubicBezTo>
                    <a:pt x="85677" y="194404"/>
                    <a:pt x="85716" y="193912"/>
                    <a:pt x="85720" y="193430"/>
                  </a:cubicBezTo>
                  <a:cubicBezTo>
                    <a:pt x="85738" y="190669"/>
                    <a:pt x="85775" y="187907"/>
                    <a:pt x="85773" y="185147"/>
                  </a:cubicBezTo>
                  <a:cubicBezTo>
                    <a:pt x="85773" y="184541"/>
                    <a:pt x="85643" y="183934"/>
                    <a:pt x="85565" y="183329"/>
                  </a:cubicBezTo>
                  <a:cubicBezTo>
                    <a:pt x="85548" y="183200"/>
                    <a:pt x="85484" y="183075"/>
                    <a:pt x="85475" y="182945"/>
                  </a:cubicBezTo>
                  <a:cubicBezTo>
                    <a:pt x="85338" y="181028"/>
                    <a:pt x="84942" y="179135"/>
                    <a:pt x="85019" y="177195"/>
                  </a:cubicBezTo>
                  <a:cubicBezTo>
                    <a:pt x="85056" y="176281"/>
                    <a:pt x="84924" y="175362"/>
                    <a:pt x="84873" y="174443"/>
                  </a:cubicBezTo>
                  <a:cubicBezTo>
                    <a:pt x="84827" y="173656"/>
                    <a:pt x="84767" y="172869"/>
                    <a:pt x="84749" y="172081"/>
                  </a:cubicBezTo>
                  <a:cubicBezTo>
                    <a:pt x="84701" y="169890"/>
                    <a:pt x="84761" y="167693"/>
                    <a:pt x="84601" y="165510"/>
                  </a:cubicBezTo>
                  <a:cubicBezTo>
                    <a:pt x="84474" y="163760"/>
                    <a:pt x="84385" y="162014"/>
                    <a:pt x="84323" y="160263"/>
                  </a:cubicBezTo>
                  <a:cubicBezTo>
                    <a:pt x="84269" y="158730"/>
                    <a:pt x="84242" y="157187"/>
                    <a:pt x="84020" y="155676"/>
                  </a:cubicBezTo>
                  <a:cubicBezTo>
                    <a:pt x="83560" y="152549"/>
                    <a:pt x="83363" y="149417"/>
                    <a:pt x="83524" y="146186"/>
                  </a:cubicBezTo>
                  <a:cubicBezTo>
                    <a:pt x="82971" y="145837"/>
                    <a:pt x="82556" y="145355"/>
                    <a:pt x="82494" y="144650"/>
                  </a:cubicBezTo>
                  <a:cubicBezTo>
                    <a:pt x="82486" y="144563"/>
                    <a:pt x="82456" y="144478"/>
                    <a:pt x="82409" y="144404"/>
                  </a:cubicBezTo>
                  <a:cubicBezTo>
                    <a:pt x="81419" y="142915"/>
                    <a:pt x="81094" y="141185"/>
                    <a:pt x="80642" y="139505"/>
                  </a:cubicBezTo>
                  <a:cubicBezTo>
                    <a:pt x="80099" y="137476"/>
                    <a:pt x="79583" y="135439"/>
                    <a:pt x="79045" y="133408"/>
                  </a:cubicBezTo>
                  <a:cubicBezTo>
                    <a:pt x="78997" y="133218"/>
                    <a:pt x="78873" y="133046"/>
                    <a:pt x="78783" y="132864"/>
                  </a:cubicBezTo>
                  <a:close/>
                  <a:moveTo>
                    <a:pt x="86498" y="55438"/>
                  </a:moveTo>
                  <a:cubicBezTo>
                    <a:pt x="86703" y="54991"/>
                    <a:pt x="86748" y="54527"/>
                    <a:pt x="86680" y="54040"/>
                  </a:cubicBezTo>
                  <a:cubicBezTo>
                    <a:pt x="86579" y="53307"/>
                    <a:pt x="86508" y="52571"/>
                    <a:pt x="86410" y="51838"/>
                  </a:cubicBezTo>
                  <a:cubicBezTo>
                    <a:pt x="86391" y="51694"/>
                    <a:pt x="86307" y="51557"/>
                    <a:pt x="86217" y="51321"/>
                  </a:cubicBezTo>
                  <a:cubicBezTo>
                    <a:pt x="85844" y="51666"/>
                    <a:pt x="85542" y="51910"/>
                    <a:pt x="85283" y="52193"/>
                  </a:cubicBezTo>
                  <a:cubicBezTo>
                    <a:pt x="85003" y="52498"/>
                    <a:pt x="84590" y="52707"/>
                    <a:pt x="84480" y="53140"/>
                  </a:cubicBezTo>
                  <a:cubicBezTo>
                    <a:pt x="85130" y="53735"/>
                    <a:pt x="85747" y="54275"/>
                    <a:pt x="86328" y="54853"/>
                  </a:cubicBezTo>
                  <a:cubicBezTo>
                    <a:pt x="86453" y="54979"/>
                    <a:pt x="86446" y="55239"/>
                    <a:pt x="86500" y="55436"/>
                  </a:cubicBezTo>
                  <a:cubicBezTo>
                    <a:pt x="86566" y="55587"/>
                    <a:pt x="86701" y="55744"/>
                    <a:pt x="86687" y="55886"/>
                  </a:cubicBezTo>
                  <a:cubicBezTo>
                    <a:pt x="86654" y="56183"/>
                    <a:pt x="86584" y="56491"/>
                    <a:pt x="86456" y="56760"/>
                  </a:cubicBezTo>
                  <a:cubicBezTo>
                    <a:pt x="85852" y="58024"/>
                    <a:pt x="85437" y="59373"/>
                    <a:pt x="84678" y="60563"/>
                  </a:cubicBezTo>
                  <a:cubicBezTo>
                    <a:pt x="84538" y="60784"/>
                    <a:pt x="84414" y="61025"/>
                    <a:pt x="84339" y="61275"/>
                  </a:cubicBezTo>
                  <a:cubicBezTo>
                    <a:pt x="84069" y="62167"/>
                    <a:pt x="83558" y="62937"/>
                    <a:pt x="83118" y="63742"/>
                  </a:cubicBezTo>
                  <a:cubicBezTo>
                    <a:pt x="82067" y="65661"/>
                    <a:pt x="80896" y="67515"/>
                    <a:pt x="79999" y="69519"/>
                  </a:cubicBezTo>
                  <a:cubicBezTo>
                    <a:pt x="79732" y="70116"/>
                    <a:pt x="79395" y="70698"/>
                    <a:pt x="78993" y="71211"/>
                  </a:cubicBezTo>
                  <a:cubicBezTo>
                    <a:pt x="78580" y="71741"/>
                    <a:pt x="78280" y="72312"/>
                    <a:pt x="78051" y="72928"/>
                  </a:cubicBezTo>
                  <a:cubicBezTo>
                    <a:pt x="77585" y="74174"/>
                    <a:pt x="76740" y="75154"/>
                    <a:pt x="75900" y="76229"/>
                  </a:cubicBezTo>
                  <a:cubicBezTo>
                    <a:pt x="74624" y="75204"/>
                    <a:pt x="73809" y="73892"/>
                    <a:pt x="72752" y="72808"/>
                  </a:cubicBezTo>
                  <a:cubicBezTo>
                    <a:pt x="72607" y="72660"/>
                    <a:pt x="72546" y="72426"/>
                    <a:pt x="72455" y="72228"/>
                  </a:cubicBezTo>
                  <a:cubicBezTo>
                    <a:pt x="71779" y="70757"/>
                    <a:pt x="71112" y="69284"/>
                    <a:pt x="70428" y="67815"/>
                  </a:cubicBezTo>
                  <a:cubicBezTo>
                    <a:pt x="70244" y="67419"/>
                    <a:pt x="70026" y="67037"/>
                    <a:pt x="69803" y="66662"/>
                  </a:cubicBezTo>
                  <a:cubicBezTo>
                    <a:pt x="69748" y="66572"/>
                    <a:pt x="69608" y="66531"/>
                    <a:pt x="69419" y="66411"/>
                  </a:cubicBezTo>
                  <a:cubicBezTo>
                    <a:pt x="69384" y="66826"/>
                    <a:pt x="69369" y="67158"/>
                    <a:pt x="69324" y="67487"/>
                  </a:cubicBezTo>
                  <a:cubicBezTo>
                    <a:pt x="69274" y="67831"/>
                    <a:pt x="69145" y="68170"/>
                    <a:pt x="69136" y="68513"/>
                  </a:cubicBezTo>
                  <a:cubicBezTo>
                    <a:pt x="69089" y="70351"/>
                    <a:pt x="69017" y="72190"/>
                    <a:pt x="69058" y="74025"/>
                  </a:cubicBezTo>
                  <a:cubicBezTo>
                    <a:pt x="69085" y="75212"/>
                    <a:pt x="68864" y="76274"/>
                    <a:pt x="68141" y="77215"/>
                  </a:cubicBezTo>
                  <a:cubicBezTo>
                    <a:pt x="67284" y="77634"/>
                    <a:pt x="66372" y="77680"/>
                    <a:pt x="65448" y="77611"/>
                  </a:cubicBezTo>
                  <a:cubicBezTo>
                    <a:pt x="64988" y="77577"/>
                    <a:pt x="64817" y="77409"/>
                    <a:pt x="64779" y="76966"/>
                  </a:cubicBezTo>
                  <a:cubicBezTo>
                    <a:pt x="64757" y="76703"/>
                    <a:pt x="64752" y="76441"/>
                    <a:pt x="64764" y="76177"/>
                  </a:cubicBezTo>
                  <a:cubicBezTo>
                    <a:pt x="64776" y="75877"/>
                    <a:pt x="64814" y="75577"/>
                    <a:pt x="64842" y="75284"/>
                  </a:cubicBezTo>
                  <a:cubicBezTo>
                    <a:pt x="65199" y="75124"/>
                    <a:pt x="65512" y="74983"/>
                    <a:pt x="65836" y="74838"/>
                  </a:cubicBezTo>
                  <a:cubicBezTo>
                    <a:pt x="65886" y="74640"/>
                    <a:pt x="65951" y="74477"/>
                    <a:pt x="65967" y="74308"/>
                  </a:cubicBezTo>
                  <a:cubicBezTo>
                    <a:pt x="66085" y="73046"/>
                    <a:pt x="66244" y="71784"/>
                    <a:pt x="66296" y="70517"/>
                  </a:cubicBezTo>
                  <a:cubicBezTo>
                    <a:pt x="66371" y="68725"/>
                    <a:pt x="66369" y="66927"/>
                    <a:pt x="66388" y="65133"/>
                  </a:cubicBezTo>
                  <a:cubicBezTo>
                    <a:pt x="66392" y="64785"/>
                    <a:pt x="66418" y="64409"/>
                    <a:pt x="66302" y="64095"/>
                  </a:cubicBezTo>
                  <a:cubicBezTo>
                    <a:pt x="66112" y="63581"/>
                    <a:pt x="66116" y="63064"/>
                    <a:pt x="66116" y="62541"/>
                  </a:cubicBezTo>
                  <a:cubicBezTo>
                    <a:pt x="66116" y="60468"/>
                    <a:pt x="66059" y="60990"/>
                    <a:pt x="64696" y="59881"/>
                  </a:cubicBezTo>
                  <a:cubicBezTo>
                    <a:pt x="64561" y="59772"/>
                    <a:pt x="64413" y="59667"/>
                    <a:pt x="64254" y="59600"/>
                  </a:cubicBezTo>
                  <a:cubicBezTo>
                    <a:pt x="64056" y="59516"/>
                    <a:pt x="63841" y="59424"/>
                    <a:pt x="63633" y="59425"/>
                  </a:cubicBezTo>
                  <a:cubicBezTo>
                    <a:pt x="63027" y="59427"/>
                    <a:pt x="62420" y="59472"/>
                    <a:pt x="61835" y="59500"/>
                  </a:cubicBezTo>
                  <a:cubicBezTo>
                    <a:pt x="61000" y="60645"/>
                    <a:pt x="60467" y="61812"/>
                    <a:pt x="60558" y="63200"/>
                  </a:cubicBezTo>
                  <a:cubicBezTo>
                    <a:pt x="60653" y="64635"/>
                    <a:pt x="60419" y="66092"/>
                    <a:pt x="60822" y="67511"/>
                  </a:cubicBezTo>
                  <a:cubicBezTo>
                    <a:pt x="60846" y="67591"/>
                    <a:pt x="60824" y="67685"/>
                    <a:pt x="60817" y="67772"/>
                  </a:cubicBezTo>
                  <a:cubicBezTo>
                    <a:pt x="60643" y="69607"/>
                    <a:pt x="61014" y="71334"/>
                    <a:pt x="61831" y="72978"/>
                  </a:cubicBezTo>
                  <a:cubicBezTo>
                    <a:pt x="62045" y="73407"/>
                    <a:pt x="62259" y="73849"/>
                    <a:pt x="62388" y="74308"/>
                  </a:cubicBezTo>
                  <a:cubicBezTo>
                    <a:pt x="62549" y="74880"/>
                    <a:pt x="62813" y="75242"/>
                    <a:pt x="63462" y="75247"/>
                  </a:cubicBezTo>
                  <a:cubicBezTo>
                    <a:pt x="63868" y="75249"/>
                    <a:pt x="64109" y="75527"/>
                    <a:pt x="64148" y="75914"/>
                  </a:cubicBezTo>
                  <a:cubicBezTo>
                    <a:pt x="64186" y="76298"/>
                    <a:pt x="64208" y="76699"/>
                    <a:pt x="64139" y="77075"/>
                  </a:cubicBezTo>
                  <a:cubicBezTo>
                    <a:pt x="64021" y="77730"/>
                    <a:pt x="63863" y="77830"/>
                    <a:pt x="63159" y="77887"/>
                  </a:cubicBezTo>
                  <a:cubicBezTo>
                    <a:pt x="62811" y="77915"/>
                    <a:pt x="62461" y="77944"/>
                    <a:pt x="62112" y="77960"/>
                  </a:cubicBezTo>
                  <a:cubicBezTo>
                    <a:pt x="60959" y="78011"/>
                    <a:pt x="60169" y="77519"/>
                    <a:pt x="59836" y="76412"/>
                  </a:cubicBezTo>
                  <a:cubicBezTo>
                    <a:pt x="59497" y="75288"/>
                    <a:pt x="59038" y="74188"/>
                    <a:pt x="58957" y="72991"/>
                  </a:cubicBezTo>
                  <a:cubicBezTo>
                    <a:pt x="58945" y="72793"/>
                    <a:pt x="58907" y="72547"/>
                    <a:pt x="58566" y="72459"/>
                  </a:cubicBezTo>
                  <a:lnTo>
                    <a:pt x="58566" y="73368"/>
                  </a:lnTo>
                  <a:cubicBezTo>
                    <a:pt x="58590" y="78892"/>
                    <a:pt x="58613" y="84416"/>
                    <a:pt x="58636" y="89940"/>
                  </a:cubicBezTo>
                  <a:cubicBezTo>
                    <a:pt x="58640" y="91254"/>
                    <a:pt x="58649" y="92570"/>
                    <a:pt x="58629" y="93885"/>
                  </a:cubicBezTo>
                  <a:cubicBezTo>
                    <a:pt x="58623" y="94271"/>
                    <a:pt x="58596" y="94687"/>
                    <a:pt x="58449" y="95034"/>
                  </a:cubicBezTo>
                  <a:cubicBezTo>
                    <a:pt x="58252" y="95498"/>
                    <a:pt x="58206" y="95959"/>
                    <a:pt x="58208" y="96443"/>
                  </a:cubicBezTo>
                  <a:cubicBezTo>
                    <a:pt x="58210" y="99950"/>
                    <a:pt x="58213" y="103457"/>
                    <a:pt x="58218" y="106964"/>
                  </a:cubicBezTo>
                  <a:cubicBezTo>
                    <a:pt x="58218" y="107260"/>
                    <a:pt x="58272" y="107556"/>
                    <a:pt x="58304" y="107873"/>
                  </a:cubicBezTo>
                  <a:cubicBezTo>
                    <a:pt x="59856" y="108515"/>
                    <a:pt x="61397" y="108979"/>
                    <a:pt x="63038" y="108969"/>
                  </a:cubicBezTo>
                  <a:cubicBezTo>
                    <a:pt x="64054" y="108964"/>
                    <a:pt x="65018" y="109189"/>
                    <a:pt x="66008" y="109412"/>
                  </a:cubicBezTo>
                  <a:cubicBezTo>
                    <a:pt x="66058" y="109619"/>
                    <a:pt x="66117" y="109782"/>
                    <a:pt x="66136" y="109950"/>
                  </a:cubicBezTo>
                  <a:cubicBezTo>
                    <a:pt x="66255" y="111013"/>
                    <a:pt x="65959" y="112036"/>
                    <a:pt x="65796" y="113067"/>
                  </a:cubicBezTo>
                  <a:cubicBezTo>
                    <a:pt x="65689" y="113749"/>
                    <a:pt x="65439" y="113922"/>
                    <a:pt x="64721" y="113977"/>
                  </a:cubicBezTo>
                  <a:cubicBezTo>
                    <a:pt x="62896" y="114117"/>
                    <a:pt x="61155" y="113743"/>
                    <a:pt x="59467" y="113075"/>
                  </a:cubicBezTo>
                  <a:cubicBezTo>
                    <a:pt x="59264" y="112996"/>
                    <a:pt x="59077" y="112875"/>
                    <a:pt x="58870" y="112816"/>
                  </a:cubicBezTo>
                  <a:cubicBezTo>
                    <a:pt x="58412" y="112688"/>
                    <a:pt x="58047" y="112888"/>
                    <a:pt x="57987" y="113338"/>
                  </a:cubicBezTo>
                  <a:cubicBezTo>
                    <a:pt x="57876" y="114159"/>
                    <a:pt x="57743" y="114984"/>
                    <a:pt x="57738" y="115809"/>
                  </a:cubicBezTo>
                  <a:cubicBezTo>
                    <a:pt x="57710" y="119491"/>
                    <a:pt x="57702" y="123174"/>
                    <a:pt x="57739" y="126856"/>
                  </a:cubicBezTo>
                  <a:cubicBezTo>
                    <a:pt x="57751" y="128066"/>
                    <a:pt x="57920" y="129275"/>
                    <a:pt x="58016" y="130484"/>
                  </a:cubicBezTo>
                  <a:cubicBezTo>
                    <a:pt x="59924" y="131159"/>
                    <a:pt x="61841" y="131115"/>
                    <a:pt x="63817" y="131185"/>
                  </a:cubicBezTo>
                  <a:cubicBezTo>
                    <a:pt x="63997" y="130754"/>
                    <a:pt x="64258" y="130368"/>
                    <a:pt x="64312" y="129956"/>
                  </a:cubicBezTo>
                  <a:cubicBezTo>
                    <a:pt x="64566" y="128046"/>
                    <a:pt x="64850" y="126134"/>
                    <a:pt x="64955" y="124214"/>
                  </a:cubicBezTo>
                  <a:cubicBezTo>
                    <a:pt x="65081" y="121941"/>
                    <a:pt x="65030" y="119657"/>
                    <a:pt x="65069" y="117377"/>
                  </a:cubicBezTo>
                  <a:cubicBezTo>
                    <a:pt x="65081" y="116676"/>
                    <a:pt x="65125" y="115976"/>
                    <a:pt x="65169" y="115277"/>
                  </a:cubicBezTo>
                  <a:cubicBezTo>
                    <a:pt x="65176" y="115176"/>
                    <a:pt x="65266" y="115080"/>
                    <a:pt x="65385" y="114852"/>
                  </a:cubicBezTo>
                  <a:cubicBezTo>
                    <a:pt x="65657" y="115358"/>
                    <a:pt x="65627" y="115792"/>
                    <a:pt x="65634" y="116203"/>
                  </a:cubicBezTo>
                  <a:cubicBezTo>
                    <a:pt x="65666" y="118131"/>
                    <a:pt x="65646" y="120062"/>
                    <a:pt x="65713" y="121989"/>
                  </a:cubicBezTo>
                  <a:cubicBezTo>
                    <a:pt x="65800" y="124536"/>
                    <a:pt x="65666" y="127066"/>
                    <a:pt x="65394" y="129597"/>
                  </a:cubicBezTo>
                  <a:cubicBezTo>
                    <a:pt x="65301" y="130454"/>
                    <a:pt x="64990" y="131179"/>
                    <a:pt x="64514" y="131923"/>
                  </a:cubicBezTo>
                  <a:cubicBezTo>
                    <a:pt x="63534" y="131875"/>
                    <a:pt x="62572" y="131748"/>
                    <a:pt x="61621" y="131807"/>
                  </a:cubicBezTo>
                  <a:cubicBezTo>
                    <a:pt x="60618" y="131868"/>
                    <a:pt x="59690" y="131222"/>
                    <a:pt x="58619" y="131561"/>
                  </a:cubicBezTo>
                  <a:cubicBezTo>
                    <a:pt x="58598" y="131826"/>
                    <a:pt x="58560" y="132082"/>
                    <a:pt x="58563" y="132337"/>
                  </a:cubicBezTo>
                  <a:cubicBezTo>
                    <a:pt x="58578" y="133389"/>
                    <a:pt x="58604" y="134441"/>
                    <a:pt x="58631" y="135492"/>
                  </a:cubicBezTo>
                  <a:cubicBezTo>
                    <a:pt x="58639" y="135798"/>
                    <a:pt x="58614" y="136119"/>
                    <a:pt x="58697" y="136407"/>
                  </a:cubicBezTo>
                  <a:cubicBezTo>
                    <a:pt x="59034" y="137565"/>
                    <a:pt x="58953" y="138753"/>
                    <a:pt x="58992" y="139933"/>
                  </a:cubicBezTo>
                  <a:cubicBezTo>
                    <a:pt x="59010" y="140458"/>
                    <a:pt x="59008" y="140985"/>
                    <a:pt x="58993" y="141510"/>
                  </a:cubicBezTo>
                  <a:cubicBezTo>
                    <a:pt x="58974" y="142254"/>
                    <a:pt x="59221" y="142751"/>
                    <a:pt x="60011" y="142968"/>
                  </a:cubicBezTo>
                  <a:cubicBezTo>
                    <a:pt x="61277" y="143313"/>
                    <a:pt x="62512" y="143774"/>
                    <a:pt x="63778" y="144118"/>
                  </a:cubicBezTo>
                  <a:cubicBezTo>
                    <a:pt x="65549" y="144600"/>
                    <a:pt x="67341" y="144974"/>
                    <a:pt x="69197" y="144925"/>
                  </a:cubicBezTo>
                  <a:cubicBezTo>
                    <a:pt x="70336" y="144894"/>
                    <a:pt x="71476" y="144896"/>
                    <a:pt x="72616" y="144913"/>
                  </a:cubicBezTo>
                  <a:cubicBezTo>
                    <a:pt x="73580" y="144928"/>
                    <a:pt x="74527" y="144876"/>
                    <a:pt x="75505" y="144464"/>
                  </a:cubicBezTo>
                  <a:cubicBezTo>
                    <a:pt x="75539" y="144119"/>
                    <a:pt x="75576" y="143733"/>
                    <a:pt x="75618" y="143348"/>
                  </a:cubicBezTo>
                  <a:cubicBezTo>
                    <a:pt x="75649" y="143045"/>
                    <a:pt x="75656" y="142734"/>
                    <a:pt x="75725" y="142439"/>
                  </a:cubicBezTo>
                  <a:cubicBezTo>
                    <a:pt x="76046" y="141078"/>
                    <a:pt x="76404" y="139724"/>
                    <a:pt x="76707" y="138358"/>
                  </a:cubicBezTo>
                  <a:cubicBezTo>
                    <a:pt x="76897" y="137506"/>
                    <a:pt x="76944" y="136619"/>
                    <a:pt x="77182" y="135784"/>
                  </a:cubicBezTo>
                  <a:cubicBezTo>
                    <a:pt x="77536" y="134552"/>
                    <a:pt x="77707" y="133301"/>
                    <a:pt x="77842" y="132036"/>
                  </a:cubicBezTo>
                  <a:cubicBezTo>
                    <a:pt x="77870" y="131776"/>
                    <a:pt x="77915" y="131513"/>
                    <a:pt x="78000" y="131268"/>
                  </a:cubicBezTo>
                  <a:cubicBezTo>
                    <a:pt x="78132" y="130886"/>
                    <a:pt x="78760" y="130792"/>
                    <a:pt x="78970" y="131136"/>
                  </a:cubicBezTo>
                  <a:cubicBezTo>
                    <a:pt x="79266" y="131618"/>
                    <a:pt x="79569" y="132112"/>
                    <a:pt x="79760" y="132640"/>
                  </a:cubicBezTo>
                  <a:cubicBezTo>
                    <a:pt x="80102" y="133586"/>
                    <a:pt x="80372" y="134559"/>
                    <a:pt x="80658" y="135525"/>
                  </a:cubicBezTo>
                  <a:cubicBezTo>
                    <a:pt x="81455" y="138205"/>
                    <a:pt x="82238" y="140889"/>
                    <a:pt x="83042" y="143568"/>
                  </a:cubicBezTo>
                  <a:cubicBezTo>
                    <a:pt x="83154" y="143937"/>
                    <a:pt x="83347" y="144282"/>
                    <a:pt x="83489" y="144607"/>
                  </a:cubicBezTo>
                  <a:cubicBezTo>
                    <a:pt x="85177" y="145107"/>
                    <a:pt x="86824" y="145114"/>
                    <a:pt x="88463" y="144755"/>
                  </a:cubicBezTo>
                  <a:cubicBezTo>
                    <a:pt x="89323" y="144567"/>
                    <a:pt x="90171" y="144402"/>
                    <a:pt x="91058" y="144424"/>
                  </a:cubicBezTo>
                  <a:cubicBezTo>
                    <a:pt x="91491" y="144435"/>
                    <a:pt x="91927" y="144337"/>
                    <a:pt x="92362" y="144292"/>
                  </a:cubicBezTo>
                  <a:cubicBezTo>
                    <a:pt x="92753" y="144251"/>
                    <a:pt x="93148" y="144170"/>
                    <a:pt x="93538" y="144186"/>
                  </a:cubicBezTo>
                  <a:cubicBezTo>
                    <a:pt x="94865" y="144244"/>
                    <a:pt x="96151" y="143999"/>
                    <a:pt x="97436" y="143721"/>
                  </a:cubicBezTo>
                  <a:cubicBezTo>
                    <a:pt x="98034" y="143592"/>
                    <a:pt x="98641" y="143498"/>
                    <a:pt x="99230" y="143337"/>
                  </a:cubicBezTo>
                  <a:cubicBezTo>
                    <a:pt x="99842" y="143170"/>
                    <a:pt x="99992" y="142825"/>
                    <a:pt x="99846" y="142155"/>
                  </a:cubicBezTo>
                  <a:cubicBezTo>
                    <a:pt x="99791" y="141900"/>
                    <a:pt x="99742" y="141639"/>
                    <a:pt x="99725" y="141380"/>
                  </a:cubicBezTo>
                  <a:cubicBezTo>
                    <a:pt x="99583" y="139107"/>
                    <a:pt x="99795" y="136820"/>
                    <a:pt x="99424" y="134558"/>
                  </a:cubicBezTo>
                  <a:cubicBezTo>
                    <a:pt x="99581" y="133018"/>
                    <a:pt x="99158" y="131508"/>
                    <a:pt x="99173" y="129976"/>
                  </a:cubicBezTo>
                  <a:cubicBezTo>
                    <a:pt x="99175" y="129919"/>
                    <a:pt x="99060" y="129863"/>
                    <a:pt x="98965" y="129771"/>
                  </a:cubicBezTo>
                  <a:cubicBezTo>
                    <a:pt x="98184" y="130633"/>
                    <a:pt x="97082" y="130869"/>
                    <a:pt x="96027" y="131061"/>
                  </a:cubicBezTo>
                  <a:cubicBezTo>
                    <a:pt x="94525" y="131331"/>
                    <a:pt x="92991" y="131437"/>
                    <a:pt x="91468" y="131565"/>
                  </a:cubicBezTo>
                  <a:cubicBezTo>
                    <a:pt x="90727" y="131628"/>
                    <a:pt x="89975" y="131618"/>
                    <a:pt x="89233" y="131574"/>
                  </a:cubicBezTo>
                  <a:cubicBezTo>
                    <a:pt x="88412" y="131526"/>
                    <a:pt x="87707" y="131203"/>
                    <a:pt x="87272" y="130455"/>
                  </a:cubicBezTo>
                  <a:cubicBezTo>
                    <a:pt x="87054" y="130079"/>
                    <a:pt x="86854" y="129692"/>
                    <a:pt x="86649" y="129308"/>
                  </a:cubicBezTo>
                  <a:cubicBezTo>
                    <a:pt x="86054" y="128197"/>
                    <a:pt x="86030" y="126955"/>
                    <a:pt x="85864" y="125751"/>
                  </a:cubicBezTo>
                  <a:cubicBezTo>
                    <a:pt x="85714" y="124670"/>
                    <a:pt x="85637" y="123579"/>
                    <a:pt x="85528" y="122493"/>
                  </a:cubicBezTo>
                  <a:cubicBezTo>
                    <a:pt x="85390" y="121102"/>
                    <a:pt x="85225" y="119712"/>
                    <a:pt x="85121" y="118317"/>
                  </a:cubicBezTo>
                  <a:cubicBezTo>
                    <a:pt x="84989" y="116571"/>
                    <a:pt x="84911" y="114819"/>
                    <a:pt x="84799" y="113071"/>
                  </a:cubicBezTo>
                  <a:cubicBezTo>
                    <a:pt x="84780" y="112767"/>
                    <a:pt x="84778" y="112424"/>
                    <a:pt x="84635" y="112176"/>
                  </a:cubicBezTo>
                  <a:cubicBezTo>
                    <a:pt x="84088" y="111233"/>
                    <a:pt x="84321" y="110221"/>
                    <a:pt x="84314" y="109232"/>
                  </a:cubicBezTo>
                  <a:cubicBezTo>
                    <a:pt x="84312" y="108977"/>
                    <a:pt x="84521" y="108872"/>
                    <a:pt x="84776" y="109005"/>
                  </a:cubicBezTo>
                  <a:cubicBezTo>
                    <a:pt x="84998" y="109888"/>
                    <a:pt x="85219" y="110763"/>
                    <a:pt x="85439" y="111633"/>
                  </a:cubicBezTo>
                  <a:cubicBezTo>
                    <a:pt x="86734" y="111831"/>
                    <a:pt x="87929" y="112071"/>
                    <a:pt x="89161" y="111978"/>
                  </a:cubicBezTo>
                  <a:cubicBezTo>
                    <a:pt x="89817" y="111929"/>
                    <a:pt x="90473" y="111918"/>
                    <a:pt x="91130" y="111946"/>
                  </a:cubicBezTo>
                  <a:cubicBezTo>
                    <a:pt x="92566" y="112005"/>
                    <a:pt x="93897" y="111643"/>
                    <a:pt x="95187" y="111049"/>
                  </a:cubicBezTo>
                  <a:cubicBezTo>
                    <a:pt x="95573" y="110873"/>
                    <a:pt x="96011" y="110815"/>
                    <a:pt x="96449" y="110696"/>
                  </a:cubicBezTo>
                  <a:cubicBezTo>
                    <a:pt x="96716" y="110321"/>
                    <a:pt x="97008" y="109937"/>
                    <a:pt x="97267" y="109533"/>
                  </a:cubicBezTo>
                  <a:cubicBezTo>
                    <a:pt x="97379" y="109357"/>
                    <a:pt x="97492" y="109133"/>
                    <a:pt x="97484" y="108936"/>
                  </a:cubicBezTo>
                  <a:cubicBezTo>
                    <a:pt x="97461" y="108251"/>
                    <a:pt x="97387" y="107567"/>
                    <a:pt x="97323" y="106777"/>
                  </a:cubicBezTo>
                  <a:cubicBezTo>
                    <a:pt x="95928" y="107180"/>
                    <a:pt x="94851" y="108078"/>
                    <a:pt x="93521" y="108369"/>
                  </a:cubicBezTo>
                  <a:cubicBezTo>
                    <a:pt x="92240" y="108649"/>
                    <a:pt x="90981" y="108984"/>
                    <a:pt x="89664" y="109136"/>
                  </a:cubicBezTo>
                  <a:cubicBezTo>
                    <a:pt x="88306" y="109291"/>
                    <a:pt x="86985" y="109234"/>
                    <a:pt x="85500" y="109064"/>
                  </a:cubicBezTo>
                  <a:cubicBezTo>
                    <a:pt x="85757" y="108953"/>
                    <a:pt x="85867" y="108874"/>
                    <a:pt x="85986" y="108857"/>
                  </a:cubicBezTo>
                  <a:cubicBezTo>
                    <a:pt x="87197" y="108686"/>
                    <a:pt x="88418" y="108530"/>
                    <a:pt x="89628" y="108421"/>
                  </a:cubicBezTo>
                  <a:cubicBezTo>
                    <a:pt x="92394" y="108175"/>
                    <a:pt x="94852" y="107130"/>
                    <a:pt x="97242" y="105982"/>
                  </a:cubicBezTo>
                  <a:cubicBezTo>
                    <a:pt x="97242" y="105429"/>
                    <a:pt x="97191" y="104945"/>
                    <a:pt x="97252" y="104476"/>
                  </a:cubicBezTo>
                  <a:cubicBezTo>
                    <a:pt x="97392" y="103418"/>
                    <a:pt x="97254" y="102380"/>
                    <a:pt x="97159" y="101332"/>
                  </a:cubicBezTo>
                  <a:cubicBezTo>
                    <a:pt x="96952" y="99063"/>
                    <a:pt x="96700" y="96793"/>
                    <a:pt x="96629" y="94519"/>
                  </a:cubicBezTo>
                  <a:cubicBezTo>
                    <a:pt x="96558" y="92321"/>
                    <a:pt x="96284" y="90155"/>
                    <a:pt x="95990" y="87984"/>
                  </a:cubicBezTo>
                  <a:cubicBezTo>
                    <a:pt x="95762" y="86292"/>
                    <a:pt x="95471" y="84604"/>
                    <a:pt x="95338" y="82904"/>
                  </a:cubicBezTo>
                  <a:cubicBezTo>
                    <a:pt x="95021" y="78797"/>
                    <a:pt x="94784" y="74683"/>
                    <a:pt x="94506" y="70574"/>
                  </a:cubicBezTo>
                  <a:cubicBezTo>
                    <a:pt x="94397" y="68956"/>
                    <a:pt x="94260" y="67340"/>
                    <a:pt x="94134" y="65723"/>
                  </a:cubicBezTo>
                  <a:cubicBezTo>
                    <a:pt x="93895" y="62621"/>
                    <a:pt x="93655" y="59519"/>
                    <a:pt x="93413" y="56418"/>
                  </a:cubicBezTo>
                  <a:cubicBezTo>
                    <a:pt x="93379" y="55982"/>
                    <a:pt x="93320" y="55547"/>
                    <a:pt x="93273" y="55112"/>
                  </a:cubicBezTo>
                  <a:cubicBezTo>
                    <a:pt x="93232" y="54736"/>
                    <a:pt x="93142" y="54357"/>
                    <a:pt x="93390" y="53880"/>
                  </a:cubicBezTo>
                  <a:cubicBezTo>
                    <a:pt x="93548" y="54384"/>
                    <a:pt x="93677" y="54787"/>
                    <a:pt x="93803" y="55193"/>
                  </a:cubicBezTo>
                  <a:cubicBezTo>
                    <a:pt x="93856" y="55359"/>
                    <a:pt x="93907" y="55527"/>
                    <a:pt x="93952" y="55696"/>
                  </a:cubicBezTo>
                  <a:cubicBezTo>
                    <a:pt x="93974" y="55781"/>
                    <a:pt x="93989" y="55867"/>
                    <a:pt x="93999" y="55955"/>
                  </a:cubicBezTo>
                  <a:cubicBezTo>
                    <a:pt x="94363" y="58911"/>
                    <a:pt x="94756" y="61865"/>
                    <a:pt x="95081" y="64827"/>
                  </a:cubicBezTo>
                  <a:cubicBezTo>
                    <a:pt x="95216" y="66051"/>
                    <a:pt x="95403" y="67254"/>
                    <a:pt x="95727" y="68443"/>
                  </a:cubicBezTo>
                  <a:cubicBezTo>
                    <a:pt x="96279" y="70467"/>
                    <a:pt x="96999" y="72453"/>
                    <a:pt x="97209" y="74563"/>
                  </a:cubicBezTo>
                  <a:cubicBezTo>
                    <a:pt x="97226" y="74735"/>
                    <a:pt x="97296" y="74902"/>
                    <a:pt x="97341" y="75070"/>
                  </a:cubicBezTo>
                  <a:cubicBezTo>
                    <a:pt x="97769" y="76633"/>
                    <a:pt x="98219" y="78191"/>
                    <a:pt x="98619" y="79761"/>
                  </a:cubicBezTo>
                  <a:cubicBezTo>
                    <a:pt x="99180" y="81967"/>
                    <a:pt x="99754" y="84171"/>
                    <a:pt x="100229" y="86395"/>
                  </a:cubicBezTo>
                  <a:cubicBezTo>
                    <a:pt x="100556" y="87932"/>
                    <a:pt x="100963" y="89449"/>
                    <a:pt x="101109" y="91035"/>
                  </a:cubicBezTo>
                  <a:cubicBezTo>
                    <a:pt x="101236" y="92422"/>
                    <a:pt x="101320" y="93794"/>
                    <a:pt x="101306" y="95172"/>
                  </a:cubicBezTo>
                  <a:cubicBezTo>
                    <a:pt x="100940" y="95245"/>
                    <a:pt x="100663" y="95335"/>
                    <a:pt x="100641" y="95735"/>
                  </a:cubicBezTo>
                  <a:cubicBezTo>
                    <a:pt x="100610" y="96345"/>
                    <a:pt x="100623" y="96968"/>
                    <a:pt x="100506" y="97564"/>
                  </a:cubicBezTo>
                  <a:cubicBezTo>
                    <a:pt x="100239" y="98939"/>
                    <a:pt x="99887" y="100297"/>
                    <a:pt x="99600" y="101669"/>
                  </a:cubicBezTo>
                  <a:cubicBezTo>
                    <a:pt x="99370" y="102773"/>
                    <a:pt x="99187" y="103886"/>
                    <a:pt x="98983" y="104998"/>
                  </a:cubicBezTo>
                  <a:cubicBezTo>
                    <a:pt x="99284" y="105150"/>
                    <a:pt x="99510" y="105284"/>
                    <a:pt x="99751" y="105377"/>
                  </a:cubicBezTo>
                  <a:cubicBezTo>
                    <a:pt x="100768" y="105776"/>
                    <a:pt x="101792" y="106138"/>
                    <a:pt x="102773" y="106644"/>
                  </a:cubicBezTo>
                  <a:cubicBezTo>
                    <a:pt x="103480" y="107009"/>
                    <a:pt x="104316" y="107214"/>
                    <a:pt x="105164" y="107246"/>
                  </a:cubicBezTo>
                  <a:cubicBezTo>
                    <a:pt x="105517" y="106710"/>
                    <a:pt x="105900" y="106231"/>
                    <a:pt x="106169" y="105694"/>
                  </a:cubicBezTo>
                  <a:cubicBezTo>
                    <a:pt x="106464" y="105111"/>
                    <a:pt x="106664" y="104479"/>
                    <a:pt x="106886" y="103861"/>
                  </a:cubicBezTo>
                  <a:cubicBezTo>
                    <a:pt x="107180" y="103037"/>
                    <a:pt x="107444" y="102201"/>
                    <a:pt x="107743" y="101378"/>
                  </a:cubicBezTo>
                  <a:cubicBezTo>
                    <a:pt x="107982" y="100721"/>
                    <a:pt x="108176" y="100030"/>
                    <a:pt x="108529" y="99437"/>
                  </a:cubicBezTo>
                  <a:cubicBezTo>
                    <a:pt x="108958" y="98717"/>
                    <a:pt x="109061" y="97976"/>
                    <a:pt x="109057" y="97174"/>
                  </a:cubicBezTo>
                  <a:cubicBezTo>
                    <a:pt x="109043" y="95289"/>
                    <a:pt x="109045" y="93405"/>
                    <a:pt x="109060" y="91519"/>
                  </a:cubicBezTo>
                  <a:cubicBezTo>
                    <a:pt x="109073" y="90333"/>
                    <a:pt x="109044" y="89156"/>
                    <a:pt x="108827" y="87984"/>
                  </a:cubicBezTo>
                  <a:cubicBezTo>
                    <a:pt x="108677" y="87166"/>
                    <a:pt x="108608" y="86334"/>
                    <a:pt x="108511" y="85506"/>
                  </a:cubicBezTo>
                  <a:cubicBezTo>
                    <a:pt x="108302" y="83723"/>
                    <a:pt x="108159" y="81933"/>
                    <a:pt x="107751" y="80175"/>
                  </a:cubicBezTo>
                  <a:cubicBezTo>
                    <a:pt x="107456" y="78896"/>
                    <a:pt x="107210" y="77603"/>
                    <a:pt x="106957" y="76314"/>
                  </a:cubicBezTo>
                  <a:cubicBezTo>
                    <a:pt x="106395" y="73433"/>
                    <a:pt x="105848" y="70549"/>
                    <a:pt x="105279" y="67669"/>
                  </a:cubicBezTo>
                  <a:cubicBezTo>
                    <a:pt x="105165" y="67088"/>
                    <a:pt x="105147" y="66451"/>
                    <a:pt x="104532" y="66079"/>
                  </a:cubicBezTo>
                  <a:cubicBezTo>
                    <a:pt x="104416" y="66010"/>
                    <a:pt x="104377" y="65775"/>
                    <a:pt x="104348" y="65607"/>
                  </a:cubicBezTo>
                  <a:cubicBezTo>
                    <a:pt x="104169" y="64527"/>
                    <a:pt x="103963" y="63449"/>
                    <a:pt x="103845" y="62362"/>
                  </a:cubicBezTo>
                  <a:cubicBezTo>
                    <a:pt x="103702" y="61050"/>
                    <a:pt x="103523" y="59755"/>
                    <a:pt x="103087" y="58503"/>
                  </a:cubicBezTo>
                  <a:cubicBezTo>
                    <a:pt x="102986" y="58218"/>
                    <a:pt x="103011" y="57893"/>
                    <a:pt x="102936" y="57598"/>
                  </a:cubicBezTo>
                  <a:cubicBezTo>
                    <a:pt x="102447" y="55652"/>
                    <a:pt x="102434" y="53593"/>
                    <a:pt x="101528" y="51744"/>
                  </a:cubicBezTo>
                  <a:cubicBezTo>
                    <a:pt x="101471" y="51629"/>
                    <a:pt x="101443" y="51495"/>
                    <a:pt x="101419" y="51367"/>
                  </a:cubicBezTo>
                  <a:cubicBezTo>
                    <a:pt x="101161" y="50022"/>
                    <a:pt x="100656" y="48771"/>
                    <a:pt x="100071" y="47538"/>
                  </a:cubicBezTo>
                  <a:cubicBezTo>
                    <a:pt x="99834" y="47038"/>
                    <a:pt x="99540" y="46645"/>
                    <a:pt x="99089" y="46351"/>
                  </a:cubicBezTo>
                  <a:cubicBezTo>
                    <a:pt x="98282" y="45826"/>
                    <a:pt x="97486" y="45287"/>
                    <a:pt x="96669" y="44779"/>
                  </a:cubicBezTo>
                  <a:cubicBezTo>
                    <a:pt x="96413" y="44621"/>
                    <a:pt x="96107" y="44536"/>
                    <a:pt x="95818" y="44436"/>
                  </a:cubicBezTo>
                  <a:cubicBezTo>
                    <a:pt x="95242" y="44235"/>
                    <a:pt x="94661" y="44044"/>
                    <a:pt x="94081" y="43852"/>
                  </a:cubicBezTo>
                  <a:cubicBezTo>
                    <a:pt x="93874" y="43784"/>
                    <a:pt x="93658" y="43645"/>
                    <a:pt x="93459" y="43666"/>
                  </a:cubicBezTo>
                  <a:cubicBezTo>
                    <a:pt x="92629" y="43759"/>
                    <a:pt x="91961" y="43457"/>
                    <a:pt x="91290" y="43001"/>
                  </a:cubicBezTo>
                  <a:cubicBezTo>
                    <a:pt x="90865" y="42715"/>
                    <a:pt x="90325" y="42597"/>
                    <a:pt x="89835" y="42407"/>
                  </a:cubicBezTo>
                  <a:cubicBezTo>
                    <a:pt x="89428" y="42251"/>
                    <a:pt x="89001" y="42133"/>
                    <a:pt x="88612" y="41941"/>
                  </a:cubicBezTo>
                  <a:cubicBezTo>
                    <a:pt x="87552" y="41422"/>
                    <a:pt x="86508" y="40870"/>
                    <a:pt x="85454" y="40339"/>
                  </a:cubicBezTo>
                  <a:cubicBezTo>
                    <a:pt x="85286" y="40257"/>
                    <a:pt x="85123" y="40027"/>
                    <a:pt x="84831" y="40313"/>
                  </a:cubicBezTo>
                  <a:cubicBezTo>
                    <a:pt x="85080" y="40702"/>
                    <a:pt x="85334" y="41101"/>
                    <a:pt x="85588" y="41499"/>
                  </a:cubicBezTo>
                  <a:cubicBezTo>
                    <a:pt x="86679" y="43193"/>
                    <a:pt x="87806" y="44863"/>
                    <a:pt x="88846" y="46587"/>
                  </a:cubicBezTo>
                  <a:cubicBezTo>
                    <a:pt x="89534" y="47725"/>
                    <a:pt x="89447" y="47974"/>
                    <a:pt x="88534" y="48865"/>
                  </a:cubicBezTo>
                  <a:cubicBezTo>
                    <a:pt x="88473" y="48926"/>
                    <a:pt x="88400" y="48978"/>
                    <a:pt x="88335" y="49036"/>
                  </a:cubicBezTo>
                  <a:cubicBezTo>
                    <a:pt x="87880" y="49444"/>
                    <a:pt x="87718" y="49916"/>
                    <a:pt x="87786" y="50554"/>
                  </a:cubicBezTo>
                  <a:cubicBezTo>
                    <a:pt x="88152" y="53995"/>
                    <a:pt x="88475" y="57440"/>
                    <a:pt x="88805" y="60885"/>
                  </a:cubicBezTo>
                  <a:cubicBezTo>
                    <a:pt x="88843" y="61277"/>
                    <a:pt x="88841" y="61673"/>
                    <a:pt x="88843" y="62067"/>
                  </a:cubicBezTo>
                  <a:cubicBezTo>
                    <a:pt x="88847" y="63426"/>
                    <a:pt x="88867" y="64785"/>
                    <a:pt x="88836" y="66144"/>
                  </a:cubicBezTo>
                  <a:cubicBezTo>
                    <a:pt x="88817" y="67017"/>
                    <a:pt x="88725" y="67889"/>
                    <a:pt x="88651" y="68761"/>
                  </a:cubicBezTo>
                  <a:cubicBezTo>
                    <a:pt x="88606" y="69282"/>
                    <a:pt x="88522" y="69801"/>
                    <a:pt x="88719" y="70276"/>
                  </a:cubicBezTo>
                  <a:cubicBezTo>
                    <a:pt x="89081" y="70524"/>
                    <a:pt x="89402" y="70750"/>
                    <a:pt x="89729" y="70968"/>
                  </a:cubicBezTo>
                  <a:cubicBezTo>
                    <a:pt x="90869" y="71724"/>
                    <a:pt x="91519" y="72733"/>
                    <a:pt x="91410" y="74152"/>
                  </a:cubicBezTo>
                  <a:cubicBezTo>
                    <a:pt x="91384" y="74501"/>
                    <a:pt x="91391" y="74854"/>
                    <a:pt x="91406" y="75204"/>
                  </a:cubicBezTo>
                  <a:cubicBezTo>
                    <a:pt x="91453" y="76299"/>
                    <a:pt x="90976" y="77153"/>
                    <a:pt x="90181" y="77847"/>
                  </a:cubicBezTo>
                  <a:cubicBezTo>
                    <a:pt x="89085" y="78803"/>
                    <a:pt x="87838" y="79296"/>
                    <a:pt x="86343" y="79266"/>
                  </a:cubicBezTo>
                  <a:cubicBezTo>
                    <a:pt x="85086" y="79241"/>
                    <a:pt x="84190" y="78706"/>
                    <a:pt x="83412" y="77791"/>
                  </a:cubicBezTo>
                  <a:cubicBezTo>
                    <a:pt x="82524" y="76747"/>
                    <a:pt x="82208" y="75532"/>
                    <a:pt x="82464" y="74238"/>
                  </a:cubicBezTo>
                  <a:cubicBezTo>
                    <a:pt x="82693" y="73083"/>
                    <a:pt x="83110" y="71979"/>
                    <a:pt x="84140" y="71212"/>
                  </a:cubicBezTo>
                  <a:cubicBezTo>
                    <a:pt x="85036" y="70545"/>
                    <a:pt x="85994" y="70064"/>
                    <a:pt x="87091" y="69904"/>
                  </a:cubicBezTo>
                  <a:cubicBezTo>
                    <a:pt x="87586" y="65265"/>
                    <a:pt x="87195" y="60680"/>
                    <a:pt x="86846" y="56095"/>
                  </a:cubicBezTo>
                  <a:cubicBezTo>
                    <a:pt x="86831" y="55871"/>
                    <a:pt x="86619" y="55658"/>
                    <a:pt x="86498" y="55438"/>
                  </a:cubicBezTo>
                  <a:close/>
                  <a:moveTo>
                    <a:pt x="60392" y="143931"/>
                  </a:moveTo>
                  <a:cubicBezTo>
                    <a:pt x="60392" y="144382"/>
                    <a:pt x="60387" y="144725"/>
                    <a:pt x="60392" y="145068"/>
                  </a:cubicBezTo>
                  <a:cubicBezTo>
                    <a:pt x="60427" y="147477"/>
                    <a:pt x="60473" y="149887"/>
                    <a:pt x="60496" y="152296"/>
                  </a:cubicBezTo>
                  <a:cubicBezTo>
                    <a:pt x="60553" y="158080"/>
                    <a:pt x="60542" y="163865"/>
                    <a:pt x="60666" y="169648"/>
                  </a:cubicBezTo>
                  <a:cubicBezTo>
                    <a:pt x="60747" y="173458"/>
                    <a:pt x="60901" y="177266"/>
                    <a:pt x="60867" y="181079"/>
                  </a:cubicBezTo>
                  <a:cubicBezTo>
                    <a:pt x="60863" y="181603"/>
                    <a:pt x="60922" y="182129"/>
                    <a:pt x="60956" y="182653"/>
                  </a:cubicBezTo>
                  <a:cubicBezTo>
                    <a:pt x="61108" y="184969"/>
                    <a:pt x="61288" y="187283"/>
                    <a:pt x="61405" y="189600"/>
                  </a:cubicBezTo>
                  <a:cubicBezTo>
                    <a:pt x="61485" y="191175"/>
                    <a:pt x="61478" y="192754"/>
                    <a:pt x="61516" y="194330"/>
                  </a:cubicBezTo>
                  <a:cubicBezTo>
                    <a:pt x="61524" y="194669"/>
                    <a:pt x="61562" y="195005"/>
                    <a:pt x="61588" y="195369"/>
                  </a:cubicBezTo>
                  <a:cubicBezTo>
                    <a:pt x="62043" y="195316"/>
                    <a:pt x="62408" y="195275"/>
                    <a:pt x="62759" y="195235"/>
                  </a:cubicBezTo>
                  <a:cubicBezTo>
                    <a:pt x="62822" y="195486"/>
                    <a:pt x="62865" y="195653"/>
                    <a:pt x="62902" y="195805"/>
                  </a:cubicBezTo>
                  <a:cubicBezTo>
                    <a:pt x="63444" y="196093"/>
                    <a:pt x="64000" y="196150"/>
                    <a:pt x="64576" y="196145"/>
                  </a:cubicBezTo>
                  <a:cubicBezTo>
                    <a:pt x="66241" y="196132"/>
                    <a:pt x="67906" y="196135"/>
                    <a:pt x="69571" y="196125"/>
                  </a:cubicBezTo>
                  <a:cubicBezTo>
                    <a:pt x="70052" y="196122"/>
                    <a:pt x="70533" y="196105"/>
                    <a:pt x="71015" y="196075"/>
                  </a:cubicBezTo>
                  <a:cubicBezTo>
                    <a:pt x="71976" y="196019"/>
                    <a:pt x="72934" y="195922"/>
                    <a:pt x="73894" y="195891"/>
                  </a:cubicBezTo>
                  <a:cubicBezTo>
                    <a:pt x="74559" y="195870"/>
                    <a:pt x="75195" y="195808"/>
                    <a:pt x="75759" y="195455"/>
                  </a:cubicBezTo>
                  <a:cubicBezTo>
                    <a:pt x="76058" y="194288"/>
                    <a:pt x="76238" y="193130"/>
                    <a:pt x="76229" y="191943"/>
                  </a:cubicBezTo>
                  <a:cubicBezTo>
                    <a:pt x="76205" y="188526"/>
                    <a:pt x="76187" y="185108"/>
                    <a:pt x="76175" y="181691"/>
                  </a:cubicBezTo>
                  <a:cubicBezTo>
                    <a:pt x="76174" y="181210"/>
                    <a:pt x="76228" y="180729"/>
                    <a:pt x="76258" y="180249"/>
                  </a:cubicBezTo>
                  <a:cubicBezTo>
                    <a:pt x="76315" y="179332"/>
                    <a:pt x="76421" y="178415"/>
                    <a:pt x="76426" y="177497"/>
                  </a:cubicBezTo>
                  <a:cubicBezTo>
                    <a:pt x="76444" y="174124"/>
                    <a:pt x="76406" y="170750"/>
                    <a:pt x="76441" y="167376"/>
                  </a:cubicBezTo>
                  <a:cubicBezTo>
                    <a:pt x="76464" y="165281"/>
                    <a:pt x="76230" y="163169"/>
                    <a:pt x="76757" y="161099"/>
                  </a:cubicBezTo>
                  <a:cubicBezTo>
                    <a:pt x="76925" y="158304"/>
                    <a:pt x="77286" y="155519"/>
                    <a:pt x="77160" y="152708"/>
                  </a:cubicBezTo>
                  <a:cubicBezTo>
                    <a:pt x="77119" y="151790"/>
                    <a:pt x="77150" y="150868"/>
                    <a:pt x="77163" y="149948"/>
                  </a:cubicBezTo>
                  <a:cubicBezTo>
                    <a:pt x="77170" y="149555"/>
                    <a:pt x="77158" y="149147"/>
                    <a:pt x="77255" y="148773"/>
                  </a:cubicBezTo>
                  <a:cubicBezTo>
                    <a:pt x="77445" y="148039"/>
                    <a:pt x="77440" y="147299"/>
                    <a:pt x="77441" y="146555"/>
                  </a:cubicBezTo>
                  <a:cubicBezTo>
                    <a:pt x="77442" y="144715"/>
                    <a:pt x="77397" y="142874"/>
                    <a:pt x="77670" y="141044"/>
                  </a:cubicBezTo>
                  <a:cubicBezTo>
                    <a:pt x="77706" y="140804"/>
                    <a:pt x="77675" y="140552"/>
                    <a:pt x="77675" y="140022"/>
                  </a:cubicBezTo>
                  <a:cubicBezTo>
                    <a:pt x="77470" y="140429"/>
                    <a:pt x="77355" y="140572"/>
                    <a:pt x="77329" y="140730"/>
                  </a:cubicBezTo>
                  <a:cubicBezTo>
                    <a:pt x="77157" y="141763"/>
                    <a:pt x="76929" y="142797"/>
                    <a:pt x="76867" y="143837"/>
                  </a:cubicBezTo>
                  <a:cubicBezTo>
                    <a:pt x="76811" y="144752"/>
                    <a:pt x="76227" y="145169"/>
                    <a:pt x="75548" y="145430"/>
                  </a:cubicBezTo>
                  <a:cubicBezTo>
                    <a:pt x="74953" y="145658"/>
                    <a:pt x="74270" y="145730"/>
                    <a:pt x="73626" y="145742"/>
                  </a:cubicBezTo>
                  <a:cubicBezTo>
                    <a:pt x="71786" y="145779"/>
                    <a:pt x="69946" y="145756"/>
                    <a:pt x="68106" y="145744"/>
                  </a:cubicBezTo>
                  <a:cubicBezTo>
                    <a:pt x="67757" y="145743"/>
                    <a:pt x="67404" y="145722"/>
                    <a:pt x="67060" y="145659"/>
                  </a:cubicBezTo>
                  <a:cubicBezTo>
                    <a:pt x="65214" y="145330"/>
                    <a:pt x="63406" y="144835"/>
                    <a:pt x="61619" y="144261"/>
                  </a:cubicBezTo>
                  <a:cubicBezTo>
                    <a:pt x="61254" y="144143"/>
                    <a:pt x="60878" y="144061"/>
                    <a:pt x="60392" y="143931"/>
                  </a:cubicBezTo>
                  <a:close/>
                  <a:moveTo>
                    <a:pt x="87482" y="195900"/>
                  </a:moveTo>
                  <a:cubicBezTo>
                    <a:pt x="88913" y="196349"/>
                    <a:pt x="90355" y="196680"/>
                    <a:pt x="91828" y="196877"/>
                  </a:cubicBezTo>
                  <a:cubicBezTo>
                    <a:pt x="92608" y="196980"/>
                    <a:pt x="93380" y="197171"/>
                    <a:pt x="94162" y="197213"/>
                  </a:cubicBezTo>
                  <a:cubicBezTo>
                    <a:pt x="95474" y="197283"/>
                    <a:pt x="96790" y="197281"/>
                    <a:pt x="98104" y="197274"/>
                  </a:cubicBezTo>
                  <a:cubicBezTo>
                    <a:pt x="98490" y="197272"/>
                    <a:pt x="98932" y="197248"/>
                    <a:pt x="99246" y="197063"/>
                  </a:cubicBezTo>
                  <a:cubicBezTo>
                    <a:pt x="99683" y="196802"/>
                    <a:pt x="100078" y="196684"/>
                    <a:pt x="100586" y="196756"/>
                  </a:cubicBezTo>
                  <a:cubicBezTo>
                    <a:pt x="100957" y="196807"/>
                    <a:pt x="101254" y="196503"/>
                    <a:pt x="101273" y="196109"/>
                  </a:cubicBezTo>
                  <a:cubicBezTo>
                    <a:pt x="101291" y="195773"/>
                    <a:pt x="101309" y="195347"/>
                    <a:pt x="101129" y="195112"/>
                  </a:cubicBezTo>
                  <a:cubicBezTo>
                    <a:pt x="100796" y="194673"/>
                    <a:pt x="100823" y="194220"/>
                    <a:pt x="100819" y="193745"/>
                  </a:cubicBezTo>
                  <a:cubicBezTo>
                    <a:pt x="100811" y="193045"/>
                    <a:pt x="100886" y="192330"/>
                    <a:pt x="100774" y="191646"/>
                  </a:cubicBezTo>
                  <a:cubicBezTo>
                    <a:pt x="100460" y="189696"/>
                    <a:pt x="100261" y="187744"/>
                    <a:pt x="100307" y="185767"/>
                  </a:cubicBezTo>
                  <a:cubicBezTo>
                    <a:pt x="100316" y="185418"/>
                    <a:pt x="100268" y="185068"/>
                    <a:pt x="100244" y="184720"/>
                  </a:cubicBezTo>
                  <a:cubicBezTo>
                    <a:pt x="100182" y="183848"/>
                    <a:pt x="100091" y="182976"/>
                    <a:pt x="100065" y="182103"/>
                  </a:cubicBezTo>
                  <a:cubicBezTo>
                    <a:pt x="100031" y="180922"/>
                    <a:pt x="100022" y="179746"/>
                    <a:pt x="99877" y="178565"/>
                  </a:cubicBezTo>
                  <a:cubicBezTo>
                    <a:pt x="99673" y="176916"/>
                    <a:pt x="99603" y="175251"/>
                    <a:pt x="99475" y="173593"/>
                  </a:cubicBezTo>
                  <a:cubicBezTo>
                    <a:pt x="99458" y="173374"/>
                    <a:pt x="99438" y="173156"/>
                    <a:pt x="99416" y="172938"/>
                  </a:cubicBezTo>
                  <a:cubicBezTo>
                    <a:pt x="99227" y="171107"/>
                    <a:pt x="99081" y="169276"/>
                    <a:pt x="99113" y="167432"/>
                  </a:cubicBezTo>
                  <a:cubicBezTo>
                    <a:pt x="99127" y="166734"/>
                    <a:pt x="99039" y="166033"/>
                    <a:pt x="98992" y="165335"/>
                  </a:cubicBezTo>
                  <a:cubicBezTo>
                    <a:pt x="98865" y="163413"/>
                    <a:pt x="98639" y="161491"/>
                    <a:pt x="98630" y="159570"/>
                  </a:cubicBezTo>
                  <a:cubicBezTo>
                    <a:pt x="98608" y="154837"/>
                    <a:pt x="98691" y="150106"/>
                    <a:pt x="98726" y="145374"/>
                  </a:cubicBezTo>
                  <a:cubicBezTo>
                    <a:pt x="98730" y="145076"/>
                    <a:pt x="98696" y="144778"/>
                    <a:pt x="98676" y="144444"/>
                  </a:cubicBezTo>
                  <a:cubicBezTo>
                    <a:pt x="98357" y="144460"/>
                    <a:pt x="98094" y="144444"/>
                    <a:pt x="97842" y="144490"/>
                  </a:cubicBezTo>
                  <a:cubicBezTo>
                    <a:pt x="96290" y="144767"/>
                    <a:pt x="94739" y="145033"/>
                    <a:pt x="93151" y="144957"/>
                  </a:cubicBezTo>
                  <a:cubicBezTo>
                    <a:pt x="92893" y="144946"/>
                    <a:pt x="92631" y="145020"/>
                    <a:pt x="92370" y="145043"/>
                  </a:cubicBezTo>
                  <a:cubicBezTo>
                    <a:pt x="91762" y="145100"/>
                    <a:pt x="91152" y="145154"/>
                    <a:pt x="90541" y="145200"/>
                  </a:cubicBezTo>
                  <a:cubicBezTo>
                    <a:pt x="90237" y="145222"/>
                    <a:pt x="89911" y="145160"/>
                    <a:pt x="89628" y="145247"/>
                  </a:cubicBezTo>
                  <a:cubicBezTo>
                    <a:pt x="88180" y="145691"/>
                    <a:pt x="86695" y="145709"/>
                    <a:pt x="85204" y="145726"/>
                  </a:cubicBezTo>
                  <a:cubicBezTo>
                    <a:pt x="84918" y="145730"/>
                    <a:pt x="84633" y="145843"/>
                    <a:pt x="84336" y="145907"/>
                  </a:cubicBezTo>
                  <a:cubicBezTo>
                    <a:pt x="84309" y="146201"/>
                    <a:pt x="84268" y="146416"/>
                    <a:pt x="84274" y="146630"/>
                  </a:cubicBezTo>
                  <a:cubicBezTo>
                    <a:pt x="84308" y="147812"/>
                    <a:pt x="84339" y="148993"/>
                    <a:pt x="84397" y="150175"/>
                  </a:cubicBezTo>
                  <a:cubicBezTo>
                    <a:pt x="84454" y="151311"/>
                    <a:pt x="84579" y="152445"/>
                    <a:pt x="84607" y="153582"/>
                  </a:cubicBezTo>
                  <a:cubicBezTo>
                    <a:pt x="84652" y="155419"/>
                    <a:pt x="84654" y="157256"/>
                    <a:pt x="84789" y="159095"/>
                  </a:cubicBezTo>
                  <a:cubicBezTo>
                    <a:pt x="84933" y="161058"/>
                    <a:pt x="84878" y="163035"/>
                    <a:pt x="84927" y="165005"/>
                  </a:cubicBezTo>
                  <a:cubicBezTo>
                    <a:pt x="84944" y="165661"/>
                    <a:pt x="84959" y="166323"/>
                    <a:pt x="85066" y="166966"/>
                  </a:cubicBezTo>
                  <a:cubicBezTo>
                    <a:pt x="85296" y="168348"/>
                    <a:pt x="85594" y="169717"/>
                    <a:pt x="85845" y="171095"/>
                  </a:cubicBezTo>
                  <a:cubicBezTo>
                    <a:pt x="85922" y="171523"/>
                    <a:pt x="85937" y="171962"/>
                    <a:pt x="85985" y="172397"/>
                  </a:cubicBezTo>
                  <a:cubicBezTo>
                    <a:pt x="86200" y="174314"/>
                    <a:pt x="86277" y="176238"/>
                    <a:pt x="86235" y="178167"/>
                  </a:cubicBezTo>
                  <a:cubicBezTo>
                    <a:pt x="86234" y="178297"/>
                    <a:pt x="86228" y="178436"/>
                    <a:pt x="86268" y="178558"/>
                  </a:cubicBezTo>
                  <a:cubicBezTo>
                    <a:pt x="86562" y="179454"/>
                    <a:pt x="86470" y="180379"/>
                    <a:pt x="86502" y="181297"/>
                  </a:cubicBezTo>
                  <a:cubicBezTo>
                    <a:pt x="86516" y="181688"/>
                    <a:pt x="86566" y="182080"/>
                    <a:pt x="86587" y="182472"/>
                  </a:cubicBezTo>
                  <a:cubicBezTo>
                    <a:pt x="86636" y="183344"/>
                    <a:pt x="86686" y="184215"/>
                    <a:pt x="86715" y="185087"/>
                  </a:cubicBezTo>
                  <a:cubicBezTo>
                    <a:pt x="86740" y="185831"/>
                    <a:pt x="86662" y="186586"/>
                    <a:pt x="86765" y="187316"/>
                  </a:cubicBezTo>
                  <a:cubicBezTo>
                    <a:pt x="86925" y="188453"/>
                    <a:pt x="86932" y="189584"/>
                    <a:pt x="86908" y="190725"/>
                  </a:cubicBezTo>
                  <a:cubicBezTo>
                    <a:pt x="86889" y="191600"/>
                    <a:pt x="86953" y="192476"/>
                    <a:pt x="86935" y="193352"/>
                  </a:cubicBezTo>
                  <a:cubicBezTo>
                    <a:pt x="86918" y="194199"/>
                    <a:pt x="87073" y="194999"/>
                    <a:pt x="87482" y="195900"/>
                  </a:cubicBezTo>
                  <a:close/>
                  <a:moveTo>
                    <a:pt x="23791" y="60717"/>
                  </a:moveTo>
                  <a:cubicBezTo>
                    <a:pt x="23937" y="60917"/>
                    <a:pt x="24054" y="61091"/>
                    <a:pt x="24184" y="61256"/>
                  </a:cubicBezTo>
                  <a:cubicBezTo>
                    <a:pt x="25301" y="62666"/>
                    <a:pt x="26369" y="64108"/>
                    <a:pt x="27149" y="65742"/>
                  </a:cubicBezTo>
                  <a:cubicBezTo>
                    <a:pt x="27262" y="65977"/>
                    <a:pt x="27398" y="66205"/>
                    <a:pt x="27533" y="66429"/>
                  </a:cubicBezTo>
                  <a:cubicBezTo>
                    <a:pt x="28914" y="68718"/>
                    <a:pt x="30281" y="71014"/>
                    <a:pt x="31686" y="73287"/>
                  </a:cubicBezTo>
                  <a:cubicBezTo>
                    <a:pt x="32146" y="74029"/>
                    <a:pt x="32693" y="74717"/>
                    <a:pt x="33222" y="75413"/>
                  </a:cubicBezTo>
                  <a:cubicBezTo>
                    <a:pt x="33749" y="76110"/>
                    <a:pt x="34319" y="76778"/>
                    <a:pt x="34842" y="77481"/>
                  </a:cubicBezTo>
                  <a:cubicBezTo>
                    <a:pt x="35390" y="78218"/>
                    <a:pt x="35882" y="78997"/>
                    <a:pt x="36439" y="79728"/>
                  </a:cubicBezTo>
                  <a:cubicBezTo>
                    <a:pt x="37739" y="81433"/>
                    <a:pt x="39053" y="83128"/>
                    <a:pt x="40383" y="84811"/>
                  </a:cubicBezTo>
                  <a:cubicBezTo>
                    <a:pt x="40678" y="85187"/>
                    <a:pt x="41010" y="85561"/>
                    <a:pt x="41395" y="85835"/>
                  </a:cubicBezTo>
                  <a:cubicBezTo>
                    <a:pt x="41835" y="86147"/>
                    <a:pt x="42199" y="86507"/>
                    <a:pt x="42495" y="86944"/>
                  </a:cubicBezTo>
                  <a:cubicBezTo>
                    <a:pt x="42830" y="87437"/>
                    <a:pt x="43321" y="87718"/>
                    <a:pt x="43834" y="87965"/>
                  </a:cubicBezTo>
                  <a:cubicBezTo>
                    <a:pt x="44205" y="88143"/>
                    <a:pt x="44602" y="88170"/>
                    <a:pt x="44979" y="87983"/>
                  </a:cubicBezTo>
                  <a:cubicBezTo>
                    <a:pt x="46507" y="87228"/>
                    <a:pt x="48072" y="86552"/>
                    <a:pt x="49284" y="85264"/>
                  </a:cubicBezTo>
                  <a:cubicBezTo>
                    <a:pt x="50032" y="84470"/>
                    <a:pt x="50631" y="83537"/>
                    <a:pt x="51524" y="82876"/>
                  </a:cubicBezTo>
                  <a:cubicBezTo>
                    <a:pt x="51690" y="82754"/>
                    <a:pt x="51788" y="82528"/>
                    <a:pt x="51889" y="82336"/>
                  </a:cubicBezTo>
                  <a:cubicBezTo>
                    <a:pt x="52395" y="81368"/>
                    <a:pt x="52860" y="80378"/>
                    <a:pt x="53401" y="79428"/>
                  </a:cubicBezTo>
                  <a:cubicBezTo>
                    <a:pt x="53914" y="78525"/>
                    <a:pt x="54215" y="77482"/>
                    <a:pt x="55092" y="76809"/>
                  </a:cubicBezTo>
                  <a:cubicBezTo>
                    <a:pt x="55221" y="76709"/>
                    <a:pt x="55284" y="76519"/>
                    <a:pt x="55370" y="76366"/>
                  </a:cubicBezTo>
                  <a:cubicBezTo>
                    <a:pt x="55819" y="75564"/>
                    <a:pt x="56298" y="74776"/>
                    <a:pt x="56708" y="73954"/>
                  </a:cubicBezTo>
                  <a:cubicBezTo>
                    <a:pt x="57216" y="72935"/>
                    <a:pt x="57538" y="71874"/>
                    <a:pt x="57535" y="70697"/>
                  </a:cubicBezTo>
                  <a:cubicBezTo>
                    <a:pt x="57527" y="67632"/>
                    <a:pt x="57493" y="64565"/>
                    <a:pt x="58008" y="61521"/>
                  </a:cubicBezTo>
                  <a:cubicBezTo>
                    <a:pt x="58302" y="59793"/>
                    <a:pt x="58243" y="59784"/>
                    <a:pt x="59599" y="58526"/>
                  </a:cubicBezTo>
                  <a:cubicBezTo>
                    <a:pt x="59759" y="58378"/>
                    <a:pt x="59913" y="58222"/>
                    <a:pt x="60058" y="58059"/>
                  </a:cubicBezTo>
                  <a:cubicBezTo>
                    <a:pt x="60618" y="57432"/>
                    <a:pt x="61221" y="56870"/>
                    <a:pt x="62166" y="56756"/>
                  </a:cubicBezTo>
                  <a:cubicBezTo>
                    <a:pt x="62166" y="56053"/>
                    <a:pt x="62197" y="55399"/>
                    <a:pt x="62161" y="54749"/>
                  </a:cubicBezTo>
                  <a:cubicBezTo>
                    <a:pt x="62094" y="53554"/>
                    <a:pt x="62243" y="52387"/>
                    <a:pt x="62524" y="51232"/>
                  </a:cubicBezTo>
                  <a:cubicBezTo>
                    <a:pt x="62689" y="50551"/>
                    <a:pt x="62847" y="49867"/>
                    <a:pt x="63037" y="49193"/>
                  </a:cubicBezTo>
                  <a:cubicBezTo>
                    <a:pt x="63881" y="46187"/>
                    <a:pt x="64924" y="43270"/>
                    <a:pt x="66837" y="40742"/>
                  </a:cubicBezTo>
                  <a:cubicBezTo>
                    <a:pt x="66863" y="40708"/>
                    <a:pt x="66806" y="40610"/>
                    <a:pt x="66771" y="40476"/>
                  </a:cubicBezTo>
                  <a:cubicBezTo>
                    <a:pt x="66558" y="40545"/>
                    <a:pt x="66355" y="40602"/>
                    <a:pt x="66159" y="40677"/>
                  </a:cubicBezTo>
                  <a:cubicBezTo>
                    <a:pt x="64604" y="41271"/>
                    <a:pt x="63055" y="41881"/>
                    <a:pt x="61496" y="42461"/>
                  </a:cubicBezTo>
                  <a:cubicBezTo>
                    <a:pt x="59960" y="43032"/>
                    <a:pt x="58589" y="43876"/>
                    <a:pt x="57276" y="44840"/>
                  </a:cubicBezTo>
                  <a:cubicBezTo>
                    <a:pt x="56022" y="45760"/>
                    <a:pt x="55164" y="46928"/>
                    <a:pt x="54801" y="48441"/>
                  </a:cubicBezTo>
                  <a:cubicBezTo>
                    <a:pt x="54465" y="49847"/>
                    <a:pt x="54100" y="51247"/>
                    <a:pt x="53840" y="52666"/>
                  </a:cubicBezTo>
                  <a:cubicBezTo>
                    <a:pt x="53551" y="54223"/>
                    <a:pt x="53260" y="55764"/>
                    <a:pt x="52392" y="57128"/>
                  </a:cubicBezTo>
                  <a:cubicBezTo>
                    <a:pt x="52300" y="57273"/>
                    <a:pt x="52273" y="57456"/>
                    <a:pt x="52212" y="57620"/>
                  </a:cubicBezTo>
                  <a:cubicBezTo>
                    <a:pt x="51508" y="59507"/>
                    <a:pt x="50819" y="61399"/>
                    <a:pt x="50087" y="63277"/>
                  </a:cubicBezTo>
                  <a:cubicBezTo>
                    <a:pt x="49934" y="63668"/>
                    <a:pt x="49620" y="63998"/>
                    <a:pt x="49380" y="64356"/>
                  </a:cubicBezTo>
                  <a:cubicBezTo>
                    <a:pt x="48608" y="64428"/>
                    <a:pt x="48476" y="65061"/>
                    <a:pt x="48241" y="65625"/>
                  </a:cubicBezTo>
                  <a:cubicBezTo>
                    <a:pt x="48041" y="66108"/>
                    <a:pt x="47851" y="66616"/>
                    <a:pt x="47542" y="67027"/>
                  </a:cubicBezTo>
                  <a:cubicBezTo>
                    <a:pt x="46667" y="68186"/>
                    <a:pt x="45991" y="69453"/>
                    <a:pt x="45353" y="70745"/>
                  </a:cubicBezTo>
                  <a:cubicBezTo>
                    <a:pt x="45236" y="70980"/>
                    <a:pt x="45135" y="71226"/>
                    <a:pt x="44990" y="71444"/>
                  </a:cubicBezTo>
                  <a:cubicBezTo>
                    <a:pt x="44699" y="71880"/>
                    <a:pt x="44350" y="71934"/>
                    <a:pt x="43593" y="71672"/>
                  </a:cubicBezTo>
                  <a:cubicBezTo>
                    <a:pt x="43660" y="71431"/>
                    <a:pt x="43728" y="71186"/>
                    <a:pt x="43826" y="70831"/>
                  </a:cubicBezTo>
                  <a:cubicBezTo>
                    <a:pt x="43478" y="70372"/>
                    <a:pt x="43097" y="69851"/>
                    <a:pt x="42692" y="69350"/>
                  </a:cubicBezTo>
                  <a:cubicBezTo>
                    <a:pt x="42114" y="68636"/>
                    <a:pt x="41504" y="67948"/>
                    <a:pt x="40932" y="67230"/>
                  </a:cubicBezTo>
                  <a:cubicBezTo>
                    <a:pt x="40495" y="66683"/>
                    <a:pt x="40146" y="66054"/>
                    <a:pt x="39665" y="65555"/>
                  </a:cubicBezTo>
                  <a:cubicBezTo>
                    <a:pt x="38810" y="64671"/>
                    <a:pt x="38083" y="63702"/>
                    <a:pt x="37422" y="62670"/>
                  </a:cubicBezTo>
                  <a:cubicBezTo>
                    <a:pt x="36646" y="61457"/>
                    <a:pt x="35952" y="60180"/>
                    <a:pt x="34855" y="59201"/>
                  </a:cubicBezTo>
                  <a:cubicBezTo>
                    <a:pt x="34761" y="59116"/>
                    <a:pt x="34712" y="58983"/>
                    <a:pt x="34638" y="58873"/>
                  </a:cubicBezTo>
                  <a:cubicBezTo>
                    <a:pt x="33963" y="57851"/>
                    <a:pt x="33296" y="56827"/>
                    <a:pt x="32609" y="55813"/>
                  </a:cubicBezTo>
                  <a:cubicBezTo>
                    <a:pt x="32474" y="55615"/>
                    <a:pt x="32267" y="55465"/>
                    <a:pt x="32086" y="55284"/>
                  </a:cubicBezTo>
                  <a:cubicBezTo>
                    <a:pt x="31289" y="55796"/>
                    <a:pt x="30593" y="56333"/>
                    <a:pt x="29706" y="56525"/>
                  </a:cubicBezTo>
                  <a:cubicBezTo>
                    <a:pt x="29429" y="56587"/>
                    <a:pt x="29188" y="56837"/>
                    <a:pt x="28944" y="57017"/>
                  </a:cubicBezTo>
                  <a:cubicBezTo>
                    <a:pt x="27884" y="57793"/>
                    <a:pt x="26834" y="58581"/>
                    <a:pt x="25771" y="59350"/>
                  </a:cubicBezTo>
                  <a:cubicBezTo>
                    <a:pt x="25142" y="59805"/>
                    <a:pt x="24494" y="60234"/>
                    <a:pt x="23791" y="60717"/>
                  </a:cubicBezTo>
                  <a:close/>
                  <a:moveTo>
                    <a:pt x="64198" y="17163"/>
                  </a:moveTo>
                  <a:cubicBezTo>
                    <a:pt x="63993" y="17778"/>
                    <a:pt x="63985" y="18342"/>
                    <a:pt x="63993" y="18909"/>
                  </a:cubicBezTo>
                  <a:cubicBezTo>
                    <a:pt x="63997" y="19259"/>
                    <a:pt x="64018" y="19610"/>
                    <a:pt x="64000" y="19959"/>
                  </a:cubicBezTo>
                  <a:cubicBezTo>
                    <a:pt x="63917" y="21535"/>
                    <a:pt x="64023" y="23100"/>
                    <a:pt x="64189" y="24668"/>
                  </a:cubicBezTo>
                  <a:cubicBezTo>
                    <a:pt x="64395" y="26637"/>
                    <a:pt x="64909" y="28542"/>
                    <a:pt x="65348" y="30459"/>
                  </a:cubicBezTo>
                  <a:cubicBezTo>
                    <a:pt x="65865" y="32721"/>
                    <a:pt x="67356" y="34296"/>
                    <a:pt x="69260" y="35521"/>
                  </a:cubicBezTo>
                  <a:cubicBezTo>
                    <a:pt x="70432" y="35869"/>
                    <a:pt x="71584" y="36311"/>
                    <a:pt x="72779" y="36542"/>
                  </a:cubicBezTo>
                  <a:cubicBezTo>
                    <a:pt x="74637" y="36902"/>
                    <a:pt x="76534" y="36780"/>
                    <a:pt x="78418" y="36772"/>
                  </a:cubicBezTo>
                  <a:cubicBezTo>
                    <a:pt x="78679" y="36771"/>
                    <a:pt x="78956" y="36769"/>
                    <a:pt x="79194" y="36680"/>
                  </a:cubicBezTo>
                  <a:cubicBezTo>
                    <a:pt x="81425" y="35852"/>
                    <a:pt x="83617" y="34962"/>
                    <a:pt x="84988" y="32835"/>
                  </a:cubicBezTo>
                  <a:cubicBezTo>
                    <a:pt x="85035" y="32761"/>
                    <a:pt x="85091" y="32689"/>
                    <a:pt x="85160" y="32638"/>
                  </a:cubicBezTo>
                  <a:cubicBezTo>
                    <a:pt x="85825" y="32146"/>
                    <a:pt x="86115" y="31417"/>
                    <a:pt x="86443" y="30697"/>
                  </a:cubicBezTo>
                  <a:cubicBezTo>
                    <a:pt x="87091" y="29275"/>
                    <a:pt x="87331" y="27753"/>
                    <a:pt x="87430" y="26232"/>
                  </a:cubicBezTo>
                  <a:cubicBezTo>
                    <a:pt x="87551" y="24310"/>
                    <a:pt x="87500" y="22377"/>
                    <a:pt x="87201" y="20461"/>
                  </a:cubicBezTo>
                  <a:cubicBezTo>
                    <a:pt x="87089" y="19750"/>
                    <a:pt x="86815" y="19142"/>
                    <a:pt x="86288" y="18626"/>
                  </a:cubicBezTo>
                  <a:cubicBezTo>
                    <a:pt x="85433" y="17784"/>
                    <a:pt x="84436" y="17159"/>
                    <a:pt x="83368" y="16648"/>
                  </a:cubicBezTo>
                  <a:cubicBezTo>
                    <a:pt x="81593" y="15797"/>
                    <a:pt x="79791" y="15006"/>
                    <a:pt x="78278" y="13703"/>
                  </a:cubicBezTo>
                  <a:cubicBezTo>
                    <a:pt x="78221" y="13654"/>
                    <a:pt x="78114" y="13659"/>
                    <a:pt x="78167" y="13672"/>
                  </a:cubicBezTo>
                  <a:cubicBezTo>
                    <a:pt x="76532" y="14125"/>
                    <a:pt x="75014" y="14542"/>
                    <a:pt x="73498" y="14965"/>
                  </a:cubicBezTo>
                  <a:cubicBezTo>
                    <a:pt x="71940" y="15399"/>
                    <a:pt x="70394" y="15884"/>
                    <a:pt x="68821" y="16258"/>
                  </a:cubicBezTo>
                  <a:cubicBezTo>
                    <a:pt x="67296" y="16620"/>
                    <a:pt x="65743" y="16865"/>
                    <a:pt x="64198" y="17163"/>
                  </a:cubicBezTo>
                  <a:close/>
                  <a:moveTo>
                    <a:pt x="88112" y="21034"/>
                  </a:moveTo>
                  <a:cubicBezTo>
                    <a:pt x="88798" y="21060"/>
                    <a:pt x="89001" y="20668"/>
                    <a:pt x="89187" y="20275"/>
                  </a:cubicBezTo>
                  <a:cubicBezTo>
                    <a:pt x="89599" y="19405"/>
                    <a:pt x="89977" y="18521"/>
                    <a:pt x="90404" y="17660"/>
                  </a:cubicBezTo>
                  <a:cubicBezTo>
                    <a:pt x="90762" y="16937"/>
                    <a:pt x="90977" y="16200"/>
                    <a:pt x="90922" y="15385"/>
                  </a:cubicBezTo>
                  <a:cubicBezTo>
                    <a:pt x="90882" y="14818"/>
                    <a:pt x="90854" y="14244"/>
                    <a:pt x="90889" y="13677"/>
                  </a:cubicBezTo>
                  <a:cubicBezTo>
                    <a:pt x="90946" y="12780"/>
                    <a:pt x="90734" y="11954"/>
                    <a:pt x="90430" y="11122"/>
                  </a:cubicBezTo>
                  <a:cubicBezTo>
                    <a:pt x="90117" y="10265"/>
                    <a:pt x="89757" y="9424"/>
                    <a:pt x="89720" y="8474"/>
                  </a:cubicBezTo>
                  <a:cubicBezTo>
                    <a:pt x="89700" y="7909"/>
                    <a:pt x="89387" y="7393"/>
                    <a:pt x="88899" y="7034"/>
                  </a:cubicBezTo>
                  <a:cubicBezTo>
                    <a:pt x="88335" y="6618"/>
                    <a:pt x="87786" y="6181"/>
                    <a:pt x="87201" y="5796"/>
                  </a:cubicBezTo>
                  <a:cubicBezTo>
                    <a:pt x="86532" y="5355"/>
                    <a:pt x="86225" y="4799"/>
                    <a:pt x="86514" y="4017"/>
                  </a:cubicBezTo>
                  <a:cubicBezTo>
                    <a:pt x="86826" y="3168"/>
                    <a:pt x="86416" y="2561"/>
                    <a:pt x="85823" y="2074"/>
                  </a:cubicBezTo>
                  <a:cubicBezTo>
                    <a:pt x="85280" y="1629"/>
                    <a:pt x="84644" y="1328"/>
                    <a:pt x="83921" y="1240"/>
                  </a:cubicBezTo>
                  <a:cubicBezTo>
                    <a:pt x="83098" y="1142"/>
                    <a:pt x="82269" y="1057"/>
                    <a:pt x="81462" y="883"/>
                  </a:cubicBezTo>
                  <a:cubicBezTo>
                    <a:pt x="80588" y="696"/>
                    <a:pt x="79722" y="726"/>
                    <a:pt x="78847" y="784"/>
                  </a:cubicBezTo>
                  <a:cubicBezTo>
                    <a:pt x="77973" y="842"/>
                    <a:pt x="77100" y="949"/>
                    <a:pt x="76226" y="955"/>
                  </a:cubicBezTo>
                  <a:cubicBezTo>
                    <a:pt x="74908" y="964"/>
                    <a:pt x="73609" y="1112"/>
                    <a:pt x="72308" y="1312"/>
                  </a:cubicBezTo>
                  <a:cubicBezTo>
                    <a:pt x="69779" y="1699"/>
                    <a:pt x="67253" y="1721"/>
                    <a:pt x="64747" y="1110"/>
                  </a:cubicBezTo>
                  <a:cubicBezTo>
                    <a:pt x="64283" y="997"/>
                    <a:pt x="63814" y="886"/>
                    <a:pt x="63342" y="820"/>
                  </a:cubicBezTo>
                  <a:cubicBezTo>
                    <a:pt x="62821" y="748"/>
                    <a:pt x="62444" y="1015"/>
                    <a:pt x="62419" y="1513"/>
                  </a:cubicBezTo>
                  <a:cubicBezTo>
                    <a:pt x="62358" y="2734"/>
                    <a:pt x="62213" y="3981"/>
                    <a:pt x="63079" y="5032"/>
                  </a:cubicBezTo>
                  <a:cubicBezTo>
                    <a:pt x="63132" y="5101"/>
                    <a:pt x="63178" y="5177"/>
                    <a:pt x="63211" y="5258"/>
                  </a:cubicBezTo>
                  <a:cubicBezTo>
                    <a:pt x="63371" y="5613"/>
                    <a:pt x="63163" y="5983"/>
                    <a:pt x="62752" y="6005"/>
                  </a:cubicBezTo>
                  <a:cubicBezTo>
                    <a:pt x="62183" y="6036"/>
                    <a:pt x="61614" y="6018"/>
                    <a:pt x="61044" y="6032"/>
                  </a:cubicBezTo>
                  <a:cubicBezTo>
                    <a:pt x="60695" y="6041"/>
                    <a:pt x="60336" y="6022"/>
                    <a:pt x="60000" y="6097"/>
                  </a:cubicBezTo>
                  <a:cubicBezTo>
                    <a:pt x="59325" y="6246"/>
                    <a:pt x="59152" y="6674"/>
                    <a:pt x="59511" y="7256"/>
                  </a:cubicBezTo>
                  <a:cubicBezTo>
                    <a:pt x="59671" y="7514"/>
                    <a:pt x="59874" y="7745"/>
                    <a:pt x="60063" y="7984"/>
                  </a:cubicBezTo>
                  <a:cubicBezTo>
                    <a:pt x="60591" y="8650"/>
                    <a:pt x="60464" y="9067"/>
                    <a:pt x="59649" y="9322"/>
                  </a:cubicBezTo>
                  <a:cubicBezTo>
                    <a:pt x="59481" y="9372"/>
                    <a:pt x="59309" y="9408"/>
                    <a:pt x="59135" y="9433"/>
                  </a:cubicBezTo>
                  <a:cubicBezTo>
                    <a:pt x="58392" y="9545"/>
                    <a:pt x="57875" y="10015"/>
                    <a:pt x="57402" y="10544"/>
                  </a:cubicBezTo>
                  <a:cubicBezTo>
                    <a:pt x="57015" y="10979"/>
                    <a:pt x="57051" y="11419"/>
                    <a:pt x="57555" y="11767"/>
                  </a:cubicBezTo>
                  <a:cubicBezTo>
                    <a:pt x="58563" y="12462"/>
                    <a:pt x="59598" y="13119"/>
                    <a:pt x="60627" y="13782"/>
                  </a:cubicBezTo>
                  <a:cubicBezTo>
                    <a:pt x="61139" y="14111"/>
                    <a:pt x="61245" y="14292"/>
                    <a:pt x="61114" y="14855"/>
                  </a:cubicBezTo>
                  <a:cubicBezTo>
                    <a:pt x="60998" y="15351"/>
                    <a:pt x="60849" y="15838"/>
                    <a:pt x="60716" y="16330"/>
                  </a:cubicBezTo>
                  <a:cubicBezTo>
                    <a:pt x="60916" y="16421"/>
                    <a:pt x="61031" y="16514"/>
                    <a:pt x="61148" y="16520"/>
                  </a:cubicBezTo>
                  <a:cubicBezTo>
                    <a:pt x="63082" y="16625"/>
                    <a:pt x="65003" y="16614"/>
                    <a:pt x="66843" y="15865"/>
                  </a:cubicBezTo>
                  <a:cubicBezTo>
                    <a:pt x="67242" y="15702"/>
                    <a:pt x="67673" y="15577"/>
                    <a:pt x="68100" y="15538"/>
                  </a:cubicBezTo>
                  <a:cubicBezTo>
                    <a:pt x="69544" y="15403"/>
                    <a:pt x="70963" y="15146"/>
                    <a:pt x="72334" y="14678"/>
                  </a:cubicBezTo>
                  <a:cubicBezTo>
                    <a:pt x="73453" y="14298"/>
                    <a:pt x="74539" y="13829"/>
                    <a:pt x="75707" y="13598"/>
                  </a:cubicBezTo>
                  <a:cubicBezTo>
                    <a:pt x="75997" y="13540"/>
                    <a:pt x="76259" y="13340"/>
                    <a:pt x="76540" y="13219"/>
                  </a:cubicBezTo>
                  <a:cubicBezTo>
                    <a:pt x="77329" y="12876"/>
                    <a:pt x="78127" y="12562"/>
                    <a:pt x="78974" y="12528"/>
                  </a:cubicBezTo>
                  <a:cubicBezTo>
                    <a:pt x="79099" y="12904"/>
                    <a:pt x="79136" y="13223"/>
                    <a:pt x="79300" y="13452"/>
                  </a:cubicBezTo>
                  <a:cubicBezTo>
                    <a:pt x="79471" y="13692"/>
                    <a:pt x="79742" y="13886"/>
                    <a:pt x="80008" y="14028"/>
                  </a:cubicBezTo>
                  <a:cubicBezTo>
                    <a:pt x="81050" y="14584"/>
                    <a:pt x="82086" y="15157"/>
                    <a:pt x="83164" y="15634"/>
                  </a:cubicBezTo>
                  <a:cubicBezTo>
                    <a:pt x="83890" y="15956"/>
                    <a:pt x="84593" y="16292"/>
                    <a:pt x="85235" y="16755"/>
                  </a:cubicBezTo>
                  <a:cubicBezTo>
                    <a:pt x="85801" y="17162"/>
                    <a:pt x="86386" y="17544"/>
                    <a:pt x="86951" y="17952"/>
                  </a:cubicBezTo>
                  <a:cubicBezTo>
                    <a:pt x="87658" y="18464"/>
                    <a:pt x="88124" y="19106"/>
                    <a:pt x="88059" y="20040"/>
                  </a:cubicBezTo>
                  <a:cubicBezTo>
                    <a:pt x="88039" y="20341"/>
                    <a:pt x="88090" y="20647"/>
                    <a:pt x="88112" y="21034"/>
                  </a:cubicBezTo>
                  <a:close/>
                  <a:moveTo>
                    <a:pt x="75619" y="196975"/>
                  </a:moveTo>
                  <a:cubicBezTo>
                    <a:pt x="75217" y="197033"/>
                    <a:pt x="74967" y="197086"/>
                    <a:pt x="74713" y="197105"/>
                  </a:cubicBezTo>
                  <a:cubicBezTo>
                    <a:pt x="74414" y="197127"/>
                    <a:pt x="74081" y="197205"/>
                    <a:pt x="73821" y="197107"/>
                  </a:cubicBezTo>
                  <a:cubicBezTo>
                    <a:pt x="73209" y="196877"/>
                    <a:pt x="72610" y="196975"/>
                    <a:pt x="72003" y="197041"/>
                  </a:cubicBezTo>
                  <a:cubicBezTo>
                    <a:pt x="71570" y="197088"/>
                    <a:pt x="71135" y="197222"/>
                    <a:pt x="70704" y="197211"/>
                  </a:cubicBezTo>
                  <a:cubicBezTo>
                    <a:pt x="67866" y="197142"/>
                    <a:pt x="65010" y="197466"/>
                    <a:pt x="62190" y="196914"/>
                  </a:cubicBezTo>
                  <a:cubicBezTo>
                    <a:pt x="61503" y="196781"/>
                    <a:pt x="60914" y="196906"/>
                    <a:pt x="60297" y="197202"/>
                  </a:cubicBezTo>
                  <a:cubicBezTo>
                    <a:pt x="59152" y="197753"/>
                    <a:pt x="57949" y="198144"/>
                    <a:pt x="56703" y="198427"/>
                  </a:cubicBezTo>
                  <a:cubicBezTo>
                    <a:pt x="55850" y="198621"/>
                    <a:pt x="55022" y="198912"/>
                    <a:pt x="54236" y="199295"/>
                  </a:cubicBezTo>
                  <a:cubicBezTo>
                    <a:pt x="53284" y="199759"/>
                    <a:pt x="52282" y="200059"/>
                    <a:pt x="51289" y="200390"/>
                  </a:cubicBezTo>
                  <a:cubicBezTo>
                    <a:pt x="50370" y="200695"/>
                    <a:pt x="49421" y="200810"/>
                    <a:pt x="48444" y="200813"/>
                  </a:cubicBezTo>
                  <a:cubicBezTo>
                    <a:pt x="47268" y="200816"/>
                    <a:pt x="46091" y="200933"/>
                    <a:pt x="44894" y="201003"/>
                  </a:cubicBezTo>
                  <a:cubicBezTo>
                    <a:pt x="44785" y="201286"/>
                    <a:pt x="44614" y="201528"/>
                    <a:pt x="44619" y="201765"/>
                  </a:cubicBezTo>
                  <a:cubicBezTo>
                    <a:pt x="44634" y="202753"/>
                    <a:pt x="44961" y="203698"/>
                    <a:pt x="45568" y="204429"/>
                  </a:cubicBezTo>
                  <a:cubicBezTo>
                    <a:pt x="46262" y="205264"/>
                    <a:pt x="47130" y="205980"/>
                    <a:pt x="48339" y="205996"/>
                  </a:cubicBezTo>
                  <a:cubicBezTo>
                    <a:pt x="48469" y="205998"/>
                    <a:pt x="48603" y="206007"/>
                    <a:pt x="48728" y="206039"/>
                  </a:cubicBezTo>
                  <a:cubicBezTo>
                    <a:pt x="50453" y="206476"/>
                    <a:pt x="52220" y="206456"/>
                    <a:pt x="53949" y="206265"/>
                  </a:cubicBezTo>
                  <a:cubicBezTo>
                    <a:pt x="55261" y="206121"/>
                    <a:pt x="56564" y="206108"/>
                    <a:pt x="57873" y="206046"/>
                  </a:cubicBezTo>
                  <a:cubicBezTo>
                    <a:pt x="59444" y="205972"/>
                    <a:pt x="61012" y="205848"/>
                    <a:pt x="62581" y="205742"/>
                  </a:cubicBezTo>
                  <a:cubicBezTo>
                    <a:pt x="62711" y="205733"/>
                    <a:pt x="62842" y="205705"/>
                    <a:pt x="62968" y="205674"/>
                  </a:cubicBezTo>
                  <a:cubicBezTo>
                    <a:pt x="64330" y="205353"/>
                    <a:pt x="65705" y="205129"/>
                    <a:pt x="67107" y="205090"/>
                  </a:cubicBezTo>
                  <a:cubicBezTo>
                    <a:pt x="67413" y="205081"/>
                    <a:pt x="67718" y="205049"/>
                    <a:pt x="68021" y="205015"/>
                  </a:cubicBezTo>
                  <a:cubicBezTo>
                    <a:pt x="69497" y="204850"/>
                    <a:pt x="70965" y="204650"/>
                    <a:pt x="72417" y="204318"/>
                  </a:cubicBezTo>
                  <a:cubicBezTo>
                    <a:pt x="73136" y="204154"/>
                    <a:pt x="73885" y="204126"/>
                    <a:pt x="74620" y="204032"/>
                  </a:cubicBezTo>
                  <a:cubicBezTo>
                    <a:pt x="74792" y="204010"/>
                    <a:pt x="74969" y="203989"/>
                    <a:pt x="75133" y="203935"/>
                  </a:cubicBezTo>
                  <a:cubicBezTo>
                    <a:pt x="75397" y="203847"/>
                    <a:pt x="75586" y="203666"/>
                    <a:pt x="75622" y="203376"/>
                  </a:cubicBezTo>
                  <a:cubicBezTo>
                    <a:pt x="75649" y="203159"/>
                    <a:pt x="75654" y="202940"/>
                    <a:pt x="75661" y="202721"/>
                  </a:cubicBezTo>
                  <a:cubicBezTo>
                    <a:pt x="75703" y="201101"/>
                    <a:pt x="75750" y="199480"/>
                    <a:pt x="75779" y="197860"/>
                  </a:cubicBezTo>
                  <a:cubicBezTo>
                    <a:pt x="75783" y="197611"/>
                    <a:pt x="75691" y="197359"/>
                    <a:pt x="75619" y="196975"/>
                  </a:cubicBezTo>
                  <a:close/>
                  <a:moveTo>
                    <a:pt x="85567" y="112365"/>
                  </a:moveTo>
                  <a:cubicBezTo>
                    <a:pt x="85631" y="113134"/>
                    <a:pt x="85677" y="113781"/>
                    <a:pt x="85739" y="114428"/>
                  </a:cubicBezTo>
                  <a:cubicBezTo>
                    <a:pt x="85924" y="116390"/>
                    <a:pt x="86167" y="118346"/>
                    <a:pt x="86289" y="120311"/>
                  </a:cubicBezTo>
                  <a:cubicBezTo>
                    <a:pt x="86442" y="122762"/>
                    <a:pt x="86740" y="125192"/>
                    <a:pt x="87090" y="127616"/>
                  </a:cubicBezTo>
                  <a:cubicBezTo>
                    <a:pt x="87209" y="128443"/>
                    <a:pt x="87515" y="129230"/>
                    <a:pt x="87983" y="129921"/>
                  </a:cubicBezTo>
                  <a:cubicBezTo>
                    <a:pt x="88330" y="130435"/>
                    <a:pt x="88776" y="130752"/>
                    <a:pt x="89382" y="130762"/>
                  </a:cubicBezTo>
                  <a:cubicBezTo>
                    <a:pt x="90257" y="130775"/>
                    <a:pt x="91137" y="130781"/>
                    <a:pt x="92008" y="130703"/>
                  </a:cubicBezTo>
                  <a:cubicBezTo>
                    <a:pt x="93093" y="130607"/>
                    <a:pt x="94167" y="130402"/>
                    <a:pt x="95251" y="130279"/>
                  </a:cubicBezTo>
                  <a:cubicBezTo>
                    <a:pt x="96614" y="130127"/>
                    <a:pt x="97860" y="129682"/>
                    <a:pt x="98988" y="128946"/>
                  </a:cubicBezTo>
                  <a:lnTo>
                    <a:pt x="98988" y="125816"/>
                  </a:lnTo>
                  <a:cubicBezTo>
                    <a:pt x="98707" y="125791"/>
                    <a:pt x="98458" y="125766"/>
                    <a:pt x="98206" y="125747"/>
                  </a:cubicBezTo>
                  <a:cubicBezTo>
                    <a:pt x="97204" y="125673"/>
                    <a:pt x="96201" y="125611"/>
                    <a:pt x="95200" y="125523"/>
                  </a:cubicBezTo>
                  <a:cubicBezTo>
                    <a:pt x="94645" y="125476"/>
                    <a:pt x="94404" y="125201"/>
                    <a:pt x="94484" y="124663"/>
                  </a:cubicBezTo>
                  <a:cubicBezTo>
                    <a:pt x="94556" y="124190"/>
                    <a:pt x="94682" y="123721"/>
                    <a:pt x="94830" y="123266"/>
                  </a:cubicBezTo>
                  <a:cubicBezTo>
                    <a:pt x="95072" y="122517"/>
                    <a:pt x="95368" y="121787"/>
                    <a:pt x="95610" y="121037"/>
                  </a:cubicBezTo>
                  <a:cubicBezTo>
                    <a:pt x="95974" y="119917"/>
                    <a:pt x="96346" y="118796"/>
                    <a:pt x="96641" y="117656"/>
                  </a:cubicBezTo>
                  <a:cubicBezTo>
                    <a:pt x="96778" y="117125"/>
                    <a:pt x="96998" y="116579"/>
                    <a:pt x="96889" y="115894"/>
                  </a:cubicBezTo>
                  <a:cubicBezTo>
                    <a:pt x="96360" y="116343"/>
                    <a:pt x="95887" y="116709"/>
                    <a:pt x="95508" y="117197"/>
                  </a:cubicBezTo>
                  <a:cubicBezTo>
                    <a:pt x="95135" y="117676"/>
                    <a:pt x="94699" y="118103"/>
                    <a:pt x="94277" y="118568"/>
                  </a:cubicBezTo>
                  <a:cubicBezTo>
                    <a:pt x="94039" y="118497"/>
                    <a:pt x="93834" y="118436"/>
                    <a:pt x="93628" y="118376"/>
                  </a:cubicBezTo>
                  <a:cubicBezTo>
                    <a:pt x="93503" y="118340"/>
                    <a:pt x="93369" y="118318"/>
                    <a:pt x="93251" y="118266"/>
                  </a:cubicBezTo>
                  <a:cubicBezTo>
                    <a:pt x="92777" y="118058"/>
                    <a:pt x="92620" y="117732"/>
                    <a:pt x="92742" y="117202"/>
                  </a:cubicBezTo>
                  <a:cubicBezTo>
                    <a:pt x="92780" y="117032"/>
                    <a:pt x="92840" y="116865"/>
                    <a:pt x="92899" y="116700"/>
                  </a:cubicBezTo>
                  <a:cubicBezTo>
                    <a:pt x="93372" y="115322"/>
                    <a:pt x="94015" y="114039"/>
                    <a:pt x="94989" y="112939"/>
                  </a:cubicBezTo>
                  <a:cubicBezTo>
                    <a:pt x="95248" y="112648"/>
                    <a:pt x="95484" y="112355"/>
                    <a:pt x="95457" y="111884"/>
                  </a:cubicBezTo>
                  <a:cubicBezTo>
                    <a:pt x="94468" y="112127"/>
                    <a:pt x="93516" y="112465"/>
                    <a:pt x="92538" y="112574"/>
                  </a:cubicBezTo>
                  <a:cubicBezTo>
                    <a:pt x="91499" y="112689"/>
                    <a:pt x="90436" y="112594"/>
                    <a:pt x="89384" y="112580"/>
                  </a:cubicBezTo>
                  <a:cubicBezTo>
                    <a:pt x="88338" y="112568"/>
                    <a:pt x="87284" y="112662"/>
                    <a:pt x="86260" y="112320"/>
                  </a:cubicBezTo>
                  <a:cubicBezTo>
                    <a:pt x="86110" y="112270"/>
                    <a:pt x="85922" y="112337"/>
                    <a:pt x="85567" y="112365"/>
                  </a:cubicBezTo>
                  <a:close/>
                  <a:moveTo>
                    <a:pt x="109812" y="207310"/>
                  </a:moveTo>
                  <a:cubicBezTo>
                    <a:pt x="110014" y="206612"/>
                    <a:pt x="110006" y="205908"/>
                    <a:pt x="109896" y="205225"/>
                  </a:cubicBezTo>
                  <a:cubicBezTo>
                    <a:pt x="109838" y="204864"/>
                    <a:pt x="109641" y="204421"/>
                    <a:pt x="109360" y="204217"/>
                  </a:cubicBezTo>
                  <a:cubicBezTo>
                    <a:pt x="108517" y="203603"/>
                    <a:pt x="107658" y="202933"/>
                    <a:pt x="106698" y="202580"/>
                  </a:cubicBezTo>
                  <a:cubicBezTo>
                    <a:pt x="105758" y="202235"/>
                    <a:pt x="104863" y="201783"/>
                    <a:pt x="104028" y="201232"/>
                  </a:cubicBezTo>
                  <a:cubicBezTo>
                    <a:pt x="103036" y="200578"/>
                    <a:pt x="102092" y="199875"/>
                    <a:pt x="101292" y="198990"/>
                  </a:cubicBezTo>
                  <a:cubicBezTo>
                    <a:pt x="100998" y="198664"/>
                    <a:pt x="100689" y="198355"/>
                    <a:pt x="100382" y="198041"/>
                  </a:cubicBezTo>
                  <a:cubicBezTo>
                    <a:pt x="100042" y="197696"/>
                    <a:pt x="99637" y="197554"/>
                    <a:pt x="99190" y="197788"/>
                  </a:cubicBezTo>
                  <a:cubicBezTo>
                    <a:pt x="98462" y="198175"/>
                    <a:pt x="97667" y="198177"/>
                    <a:pt x="96887" y="198222"/>
                  </a:cubicBezTo>
                  <a:cubicBezTo>
                    <a:pt x="95925" y="198277"/>
                    <a:pt x="94960" y="198275"/>
                    <a:pt x="93995" y="198282"/>
                  </a:cubicBezTo>
                  <a:cubicBezTo>
                    <a:pt x="93692" y="198284"/>
                    <a:pt x="93384" y="198253"/>
                    <a:pt x="93082" y="198207"/>
                  </a:cubicBezTo>
                  <a:cubicBezTo>
                    <a:pt x="92178" y="198070"/>
                    <a:pt x="91279" y="197899"/>
                    <a:pt x="90370" y="197784"/>
                  </a:cubicBezTo>
                  <a:cubicBezTo>
                    <a:pt x="90044" y="197742"/>
                    <a:pt x="89686" y="197680"/>
                    <a:pt x="89323" y="197873"/>
                  </a:cubicBezTo>
                  <a:cubicBezTo>
                    <a:pt x="89323" y="199061"/>
                    <a:pt x="89332" y="200237"/>
                    <a:pt x="89321" y="201412"/>
                  </a:cubicBezTo>
                  <a:cubicBezTo>
                    <a:pt x="89312" y="202248"/>
                    <a:pt x="89458" y="203055"/>
                    <a:pt x="89612" y="203875"/>
                  </a:cubicBezTo>
                  <a:cubicBezTo>
                    <a:pt x="89877" y="205289"/>
                    <a:pt x="90841" y="206072"/>
                    <a:pt x="91991" y="206636"/>
                  </a:cubicBezTo>
                  <a:cubicBezTo>
                    <a:pt x="92766" y="207015"/>
                    <a:pt x="93650" y="207188"/>
                    <a:pt x="94500" y="207393"/>
                  </a:cubicBezTo>
                  <a:cubicBezTo>
                    <a:pt x="95687" y="207680"/>
                    <a:pt x="96889" y="207901"/>
                    <a:pt x="98081" y="208164"/>
                  </a:cubicBezTo>
                  <a:cubicBezTo>
                    <a:pt x="99100" y="208391"/>
                    <a:pt x="100120" y="208595"/>
                    <a:pt x="101172" y="208578"/>
                  </a:cubicBezTo>
                  <a:cubicBezTo>
                    <a:pt x="102614" y="208556"/>
                    <a:pt x="104052" y="208582"/>
                    <a:pt x="105483" y="208284"/>
                  </a:cubicBezTo>
                  <a:cubicBezTo>
                    <a:pt x="106923" y="207986"/>
                    <a:pt x="108381" y="207767"/>
                    <a:pt x="109812" y="207310"/>
                  </a:cubicBezTo>
                  <a:close/>
                  <a:moveTo>
                    <a:pt x="74006" y="47857"/>
                  </a:moveTo>
                  <a:cubicBezTo>
                    <a:pt x="73916" y="48008"/>
                    <a:pt x="73852" y="48074"/>
                    <a:pt x="73833" y="48154"/>
                  </a:cubicBezTo>
                  <a:cubicBezTo>
                    <a:pt x="73474" y="49515"/>
                    <a:pt x="73392" y="50914"/>
                    <a:pt x="73375" y="52308"/>
                  </a:cubicBezTo>
                  <a:cubicBezTo>
                    <a:pt x="73344" y="54936"/>
                    <a:pt x="73296" y="57558"/>
                    <a:pt x="73031" y="60175"/>
                  </a:cubicBezTo>
                  <a:cubicBezTo>
                    <a:pt x="72846" y="62003"/>
                    <a:pt x="72605" y="63828"/>
                    <a:pt x="72696" y="65674"/>
                  </a:cubicBezTo>
                  <a:cubicBezTo>
                    <a:pt x="72704" y="65847"/>
                    <a:pt x="72708" y="66031"/>
                    <a:pt x="72662" y="66196"/>
                  </a:cubicBezTo>
                  <a:cubicBezTo>
                    <a:pt x="72453" y="66950"/>
                    <a:pt x="72611" y="67674"/>
                    <a:pt x="72846" y="68384"/>
                  </a:cubicBezTo>
                  <a:cubicBezTo>
                    <a:pt x="73037" y="68960"/>
                    <a:pt x="73292" y="69516"/>
                    <a:pt x="73501" y="70088"/>
                  </a:cubicBezTo>
                  <a:cubicBezTo>
                    <a:pt x="73635" y="70454"/>
                    <a:pt x="73760" y="70827"/>
                    <a:pt x="73852" y="71206"/>
                  </a:cubicBezTo>
                  <a:cubicBezTo>
                    <a:pt x="74099" y="72215"/>
                    <a:pt x="74829" y="73695"/>
                    <a:pt x="75531" y="74551"/>
                  </a:cubicBezTo>
                  <a:cubicBezTo>
                    <a:pt x="76176" y="73796"/>
                    <a:pt x="76397" y="72841"/>
                    <a:pt x="76815" y="71982"/>
                  </a:cubicBezTo>
                  <a:cubicBezTo>
                    <a:pt x="77841" y="69873"/>
                    <a:pt x="78508" y="67685"/>
                    <a:pt x="78692" y="65335"/>
                  </a:cubicBezTo>
                  <a:cubicBezTo>
                    <a:pt x="78754" y="64543"/>
                    <a:pt x="78847" y="63775"/>
                    <a:pt x="78630" y="62997"/>
                  </a:cubicBezTo>
                  <a:cubicBezTo>
                    <a:pt x="78560" y="62746"/>
                    <a:pt x="78530" y="62482"/>
                    <a:pt x="78495" y="62221"/>
                  </a:cubicBezTo>
                  <a:cubicBezTo>
                    <a:pt x="78065" y="58969"/>
                    <a:pt x="77637" y="55716"/>
                    <a:pt x="77211" y="52462"/>
                  </a:cubicBezTo>
                  <a:cubicBezTo>
                    <a:pt x="77108" y="51682"/>
                    <a:pt x="76954" y="50903"/>
                    <a:pt x="76929" y="50121"/>
                  </a:cubicBezTo>
                  <a:cubicBezTo>
                    <a:pt x="76906" y="49331"/>
                    <a:pt x="76783" y="48575"/>
                    <a:pt x="76557" y="47770"/>
                  </a:cubicBezTo>
                  <a:cubicBezTo>
                    <a:pt x="75673" y="47843"/>
                    <a:pt x="74808" y="47682"/>
                    <a:pt x="74006" y="47857"/>
                  </a:cubicBezTo>
                  <a:close/>
                  <a:moveTo>
                    <a:pt x="105391" y="111902"/>
                  </a:moveTo>
                  <a:cubicBezTo>
                    <a:pt x="104832" y="111902"/>
                    <a:pt x="104441" y="111925"/>
                    <a:pt x="104054" y="111899"/>
                  </a:cubicBezTo>
                  <a:cubicBezTo>
                    <a:pt x="102429" y="111787"/>
                    <a:pt x="100847" y="111581"/>
                    <a:pt x="99518" y="110471"/>
                  </a:cubicBezTo>
                  <a:cubicBezTo>
                    <a:pt x="98854" y="109917"/>
                    <a:pt x="97960" y="110129"/>
                    <a:pt x="97482" y="110866"/>
                  </a:cubicBezTo>
                  <a:cubicBezTo>
                    <a:pt x="96536" y="112329"/>
                    <a:pt x="95703" y="113865"/>
                    <a:pt x="94690" y="115286"/>
                  </a:cubicBezTo>
                  <a:cubicBezTo>
                    <a:pt x="94665" y="115321"/>
                    <a:pt x="94634" y="115355"/>
                    <a:pt x="94617" y="115395"/>
                  </a:cubicBezTo>
                  <a:cubicBezTo>
                    <a:pt x="94417" y="115923"/>
                    <a:pt x="94214" y="116451"/>
                    <a:pt x="94027" y="116985"/>
                  </a:cubicBezTo>
                  <a:cubicBezTo>
                    <a:pt x="94006" y="117042"/>
                    <a:pt x="94071" y="117160"/>
                    <a:pt x="94130" y="117203"/>
                  </a:cubicBezTo>
                  <a:cubicBezTo>
                    <a:pt x="94189" y="117245"/>
                    <a:pt x="94312" y="117265"/>
                    <a:pt x="94370" y="117231"/>
                  </a:cubicBezTo>
                  <a:cubicBezTo>
                    <a:pt x="94519" y="117144"/>
                    <a:pt x="94656" y="117037"/>
                    <a:pt x="94775" y="116913"/>
                  </a:cubicBezTo>
                  <a:cubicBezTo>
                    <a:pt x="95131" y="116534"/>
                    <a:pt x="95458" y="116126"/>
                    <a:pt x="95825" y="115757"/>
                  </a:cubicBezTo>
                  <a:cubicBezTo>
                    <a:pt x="96431" y="115150"/>
                    <a:pt x="97059" y="114565"/>
                    <a:pt x="97722" y="113930"/>
                  </a:cubicBezTo>
                  <a:cubicBezTo>
                    <a:pt x="98104" y="114426"/>
                    <a:pt x="98060" y="114950"/>
                    <a:pt x="97941" y="115449"/>
                  </a:cubicBezTo>
                  <a:cubicBezTo>
                    <a:pt x="97658" y="116638"/>
                    <a:pt x="97490" y="117848"/>
                    <a:pt x="97175" y="119037"/>
                  </a:cubicBezTo>
                  <a:cubicBezTo>
                    <a:pt x="96741" y="120686"/>
                    <a:pt x="96309" y="122327"/>
                    <a:pt x="95699" y="123920"/>
                  </a:cubicBezTo>
                  <a:cubicBezTo>
                    <a:pt x="95625" y="124114"/>
                    <a:pt x="95634" y="124339"/>
                    <a:pt x="95592" y="124635"/>
                  </a:cubicBezTo>
                  <a:lnTo>
                    <a:pt x="96584" y="124708"/>
                  </a:lnTo>
                  <a:cubicBezTo>
                    <a:pt x="97298" y="123653"/>
                    <a:pt x="97863" y="122637"/>
                    <a:pt x="98181" y="121472"/>
                  </a:cubicBezTo>
                  <a:cubicBezTo>
                    <a:pt x="98469" y="120420"/>
                    <a:pt x="98897" y="119406"/>
                    <a:pt x="99272" y="118379"/>
                  </a:cubicBezTo>
                  <a:cubicBezTo>
                    <a:pt x="99416" y="117984"/>
                    <a:pt x="99437" y="117978"/>
                    <a:pt x="99932" y="117725"/>
                  </a:cubicBezTo>
                  <a:cubicBezTo>
                    <a:pt x="99845" y="118269"/>
                    <a:pt x="99792" y="118790"/>
                    <a:pt x="99673" y="119295"/>
                  </a:cubicBezTo>
                  <a:cubicBezTo>
                    <a:pt x="99564" y="119763"/>
                    <a:pt x="99383" y="120214"/>
                    <a:pt x="99239" y="120673"/>
                  </a:cubicBezTo>
                  <a:cubicBezTo>
                    <a:pt x="99082" y="121174"/>
                    <a:pt x="98938" y="121679"/>
                    <a:pt x="98776" y="122180"/>
                  </a:cubicBezTo>
                  <a:cubicBezTo>
                    <a:pt x="98629" y="122636"/>
                    <a:pt x="98482" y="123093"/>
                    <a:pt x="98304" y="123538"/>
                  </a:cubicBezTo>
                  <a:cubicBezTo>
                    <a:pt x="98121" y="123995"/>
                    <a:pt x="97652" y="124337"/>
                    <a:pt x="97689" y="124950"/>
                  </a:cubicBezTo>
                  <a:cubicBezTo>
                    <a:pt x="98023" y="124984"/>
                    <a:pt x="98283" y="124991"/>
                    <a:pt x="98537" y="125041"/>
                  </a:cubicBezTo>
                  <a:cubicBezTo>
                    <a:pt x="99196" y="125170"/>
                    <a:pt x="99632" y="124892"/>
                    <a:pt x="99933" y="124325"/>
                  </a:cubicBezTo>
                  <a:cubicBezTo>
                    <a:pt x="100221" y="123784"/>
                    <a:pt x="100511" y="123244"/>
                    <a:pt x="100814" y="122711"/>
                  </a:cubicBezTo>
                  <a:cubicBezTo>
                    <a:pt x="101144" y="122132"/>
                    <a:pt x="101350" y="121534"/>
                    <a:pt x="101410" y="120857"/>
                  </a:cubicBezTo>
                  <a:cubicBezTo>
                    <a:pt x="101490" y="119947"/>
                    <a:pt x="101845" y="119110"/>
                    <a:pt x="102327" y="118121"/>
                  </a:cubicBezTo>
                  <a:cubicBezTo>
                    <a:pt x="102508" y="118687"/>
                    <a:pt x="102439" y="119045"/>
                    <a:pt x="102359" y="119414"/>
                  </a:cubicBezTo>
                  <a:cubicBezTo>
                    <a:pt x="102257" y="119883"/>
                    <a:pt x="102130" y="120360"/>
                    <a:pt x="102128" y="120833"/>
                  </a:cubicBezTo>
                  <a:cubicBezTo>
                    <a:pt x="102123" y="121738"/>
                    <a:pt x="101858" y="122556"/>
                    <a:pt x="101474" y="123353"/>
                  </a:cubicBezTo>
                  <a:cubicBezTo>
                    <a:pt x="101284" y="123748"/>
                    <a:pt x="101093" y="124142"/>
                    <a:pt x="100928" y="124547"/>
                  </a:cubicBezTo>
                  <a:cubicBezTo>
                    <a:pt x="100855" y="124723"/>
                    <a:pt x="100677" y="124923"/>
                    <a:pt x="100912" y="125118"/>
                  </a:cubicBezTo>
                  <a:cubicBezTo>
                    <a:pt x="101239" y="124988"/>
                    <a:pt x="101576" y="124892"/>
                    <a:pt x="101875" y="124723"/>
                  </a:cubicBezTo>
                  <a:cubicBezTo>
                    <a:pt x="102093" y="124601"/>
                    <a:pt x="102321" y="124417"/>
                    <a:pt x="102432" y="124203"/>
                  </a:cubicBezTo>
                  <a:cubicBezTo>
                    <a:pt x="102713" y="123660"/>
                    <a:pt x="103033" y="123106"/>
                    <a:pt x="103151" y="122518"/>
                  </a:cubicBezTo>
                  <a:cubicBezTo>
                    <a:pt x="103399" y="121280"/>
                    <a:pt x="104031" y="120139"/>
                    <a:pt x="104034" y="118840"/>
                  </a:cubicBezTo>
                  <a:cubicBezTo>
                    <a:pt x="104034" y="118547"/>
                    <a:pt x="104207" y="118257"/>
                    <a:pt x="104293" y="117964"/>
                  </a:cubicBezTo>
                  <a:cubicBezTo>
                    <a:pt x="104697" y="116581"/>
                    <a:pt x="105236" y="115228"/>
                    <a:pt x="105127" y="113739"/>
                  </a:cubicBezTo>
                  <a:cubicBezTo>
                    <a:pt x="105107" y="113444"/>
                    <a:pt x="105233" y="113139"/>
                    <a:pt x="105280" y="112837"/>
                  </a:cubicBezTo>
                  <a:cubicBezTo>
                    <a:pt x="105320" y="112585"/>
                    <a:pt x="105342" y="112330"/>
                    <a:pt x="105391" y="111902"/>
                  </a:cubicBezTo>
                  <a:close/>
                  <a:moveTo>
                    <a:pt x="78506" y="69627"/>
                  </a:moveTo>
                  <a:cubicBezTo>
                    <a:pt x="78573" y="69672"/>
                    <a:pt x="78640" y="69718"/>
                    <a:pt x="78706" y="69763"/>
                  </a:cubicBezTo>
                  <a:cubicBezTo>
                    <a:pt x="78867" y="69513"/>
                    <a:pt x="79044" y="69271"/>
                    <a:pt x="79186" y="69011"/>
                  </a:cubicBezTo>
                  <a:cubicBezTo>
                    <a:pt x="80127" y="67281"/>
                    <a:pt x="81059" y="65546"/>
                    <a:pt x="81999" y="63816"/>
                  </a:cubicBezTo>
                  <a:cubicBezTo>
                    <a:pt x="82919" y="62125"/>
                    <a:pt x="83855" y="60442"/>
                    <a:pt x="84767" y="58747"/>
                  </a:cubicBezTo>
                  <a:cubicBezTo>
                    <a:pt x="85099" y="58131"/>
                    <a:pt x="85364" y="57480"/>
                    <a:pt x="85695" y="56863"/>
                  </a:cubicBezTo>
                  <a:cubicBezTo>
                    <a:pt x="85912" y="56459"/>
                    <a:pt x="86014" y="56046"/>
                    <a:pt x="85943" y="55600"/>
                  </a:cubicBezTo>
                  <a:cubicBezTo>
                    <a:pt x="85916" y="55436"/>
                    <a:pt x="85858" y="55211"/>
                    <a:pt x="85740" y="55138"/>
                  </a:cubicBezTo>
                  <a:cubicBezTo>
                    <a:pt x="85062" y="54729"/>
                    <a:pt x="84727" y="53913"/>
                    <a:pt x="83937" y="53643"/>
                  </a:cubicBezTo>
                  <a:cubicBezTo>
                    <a:pt x="83858" y="53616"/>
                    <a:pt x="83789" y="53552"/>
                    <a:pt x="83721" y="53497"/>
                  </a:cubicBezTo>
                  <a:cubicBezTo>
                    <a:pt x="83470" y="53291"/>
                    <a:pt x="83422" y="52907"/>
                    <a:pt x="83638" y="52683"/>
                  </a:cubicBezTo>
                  <a:cubicBezTo>
                    <a:pt x="83789" y="52527"/>
                    <a:pt x="83980" y="52413"/>
                    <a:pt x="84139" y="52263"/>
                  </a:cubicBezTo>
                  <a:cubicBezTo>
                    <a:pt x="84650" y="51783"/>
                    <a:pt x="85165" y="51310"/>
                    <a:pt x="85653" y="50808"/>
                  </a:cubicBezTo>
                  <a:cubicBezTo>
                    <a:pt x="86072" y="50377"/>
                    <a:pt x="86258" y="49856"/>
                    <a:pt x="86114" y="49245"/>
                  </a:cubicBezTo>
                  <a:cubicBezTo>
                    <a:pt x="86042" y="48946"/>
                    <a:pt x="85986" y="48645"/>
                    <a:pt x="85926" y="48345"/>
                  </a:cubicBezTo>
                  <a:cubicBezTo>
                    <a:pt x="85725" y="47358"/>
                    <a:pt x="85550" y="46365"/>
                    <a:pt x="85320" y="45385"/>
                  </a:cubicBezTo>
                  <a:cubicBezTo>
                    <a:pt x="84980" y="43933"/>
                    <a:pt x="84410" y="42569"/>
                    <a:pt x="83697" y="41228"/>
                  </a:cubicBezTo>
                  <a:cubicBezTo>
                    <a:pt x="83312" y="41549"/>
                    <a:pt x="83315" y="41956"/>
                    <a:pt x="83202" y="42320"/>
                  </a:cubicBezTo>
                  <a:cubicBezTo>
                    <a:pt x="82665" y="44072"/>
                    <a:pt x="82578" y="45946"/>
                    <a:pt x="81750" y="47619"/>
                  </a:cubicBezTo>
                  <a:cubicBezTo>
                    <a:pt x="81657" y="47806"/>
                    <a:pt x="81653" y="48046"/>
                    <a:pt x="81641" y="48262"/>
                  </a:cubicBezTo>
                  <a:cubicBezTo>
                    <a:pt x="81573" y="49399"/>
                    <a:pt x="81517" y="50537"/>
                    <a:pt x="81453" y="51674"/>
                  </a:cubicBezTo>
                  <a:cubicBezTo>
                    <a:pt x="81414" y="52330"/>
                    <a:pt x="81400" y="52989"/>
                    <a:pt x="81315" y="53639"/>
                  </a:cubicBezTo>
                  <a:cubicBezTo>
                    <a:pt x="80961" y="56377"/>
                    <a:pt x="80581" y="59111"/>
                    <a:pt x="80222" y="61848"/>
                  </a:cubicBezTo>
                  <a:cubicBezTo>
                    <a:pt x="80152" y="62366"/>
                    <a:pt x="80186" y="62904"/>
                    <a:pt x="80070" y="63409"/>
                  </a:cubicBezTo>
                  <a:cubicBezTo>
                    <a:pt x="79806" y="64558"/>
                    <a:pt x="79472" y="65692"/>
                    <a:pt x="79181" y="66836"/>
                  </a:cubicBezTo>
                  <a:cubicBezTo>
                    <a:pt x="78946" y="67764"/>
                    <a:pt x="78731" y="68696"/>
                    <a:pt x="78506" y="69627"/>
                  </a:cubicBezTo>
                  <a:close/>
                  <a:moveTo>
                    <a:pt x="71479" y="67830"/>
                  </a:moveTo>
                  <a:cubicBezTo>
                    <a:pt x="71421" y="66770"/>
                    <a:pt x="71373" y="65738"/>
                    <a:pt x="71057" y="64744"/>
                  </a:cubicBezTo>
                  <a:cubicBezTo>
                    <a:pt x="70912" y="64287"/>
                    <a:pt x="70776" y="63815"/>
                    <a:pt x="70732" y="63339"/>
                  </a:cubicBezTo>
                  <a:cubicBezTo>
                    <a:pt x="70509" y="60945"/>
                    <a:pt x="70000" y="58576"/>
                    <a:pt x="70116" y="56149"/>
                  </a:cubicBezTo>
                  <a:cubicBezTo>
                    <a:pt x="70144" y="55544"/>
                    <a:pt x="70023" y="54930"/>
                    <a:pt x="69968" y="54320"/>
                  </a:cubicBezTo>
                  <a:cubicBezTo>
                    <a:pt x="69887" y="53403"/>
                    <a:pt x="69741" y="52488"/>
                    <a:pt x="69731" y="51574"/>
                  </a:cubicBezTo>
                  <a:cubicBezTo>
                    <a:pt x="69703" y="49211"/>
                    <a:pt x="69725" y="46848"/>
                    <a:pt x="69746" y="44486"/>
                  </a:cubicBezTo>
                  <a:cubicBezTo>
                    <a:pt x="69757" y="43304"/>
                    <a:pt x="69817" y="42122"/>
                    <a:pt x="69839" y="40939"/>
                  </a:cubicBezTo>
                  <a:cubicBezTo>
                    <a:pt x="69844" y="40747"/>
                    <a:pt x="69954" y="40501"/>
                    <a:pt x="69688" y="40372"/>
                  </a:cubicBezTo>
                  <a:cubicBezTo>
                    <a:pt x="69065" y="40871"/>
                    <a:pt x="68642" y="41384"/>
                    <a:pt x="68331" y="42071"/>
                  </a:cubicBezTo>
                  <a:cubicBezTo>
                    <a:pt x="67810" y="43214"/>
                    <a:pt x="67466" y="44444"/>
                    <a:pt x="66622" y="45431"/>
                  </a:cubicBezTo>
                  <a:cubicBezTo>
                    <a:pt x="66434" y="45651"/>
                    <a:pt x="66398" y="45995"/>
                    <a:pt x="66278" y="46277"/>
                  </a:cubicBezTo>
                  <a:cubicBezTo>
                    <a:pt x="66130" y="46626"/>
                    <a:pt x="66164" y="46949"/>
                    <a:pt x="66345" y="47281"/>
                  </a:cubicBezTo>
                  <a:cubicBezTo>
                    <a:pt x="66722" y="47971"/>
                    <a:pt x="67086" y="48670"/>
                    <a:pt x="67444" y="49371"/>
                  </a:cubicBezTo>
                  <a:cubicBezTo>
                    <a:pt x="67683" y="49838"/>
                    <a:pt x="67922" y="50305"/>
                    <a:pt x="68127" y="50787"/>
                  </a:cubicBezTo>
                  <a:cubicBezTo>
                    <a:pt x="68465" y="51581"/>
                    <a:pt x="68401" y="52276"/>
                    <a:pt x="67725" y="52931"/>
                  </a:cubicBezTo>
                  <a:cubicBezTo>
                    <a:pt x="66969" y="53663"/>
                    <a:pt x="66495" y="54612"/>
                    <a:pt x="66039" y="55556"/>
                  </a:cubicBezTo>
                  <a:cubicBezTo>
                    <a:pt x="65871" y="55903"/>
                    <a:pt x="65876" y="56231"/>
                    <a:pt x="66020" y="56567"/>
                  </a:cubicBezTo>
                  <a:cubicBezTo>
                    <a:pt x="66294" y="57210"/>
                    <a:pt x="66571" y="57843"/>
                    <a:pt x="67149" y="58309"/>
                  </a:cubicBezTo>
                  <a:cubicBezTo>
                    <a:pt x="67515" y="58603"/>
                    <a:pt x="67901" y="58912"/>
                    <a:pt x="68015" y="59429"/>
                  </a:cubicBezTo>
                  <a:cubicBezTo>
                    <a:pt x="68239" y="60448"/>
                    <a:pt x="68830" y="61369"/>
                    <a:pt x="68828" y="62452"/>
                  </a:cubicBezTo>
                  <a:cubicBezTo>
                    <a:pt x="68828" y="62618"/>
                    <a:pt x="68907" y="62792"/>
                    <a:pt x="68979" y="62949"/>
                  </a:cubicBezTo>
                  <a:cubicBezTo>
                    <a:pt x="69392" y="63867"/>
                    <a:pt x="69786" y="64795"/>
                    <a:pt x="70242" y="65691"/>
                  </a:cubicBezTo>
                  <a:cubicBezTo>
                    <a:pt x="70615" y="66424"/>
                    <a:pt x="71065" y="67118"/>
                    <a:pt x="71479" y="67830"/>
                  </a:cubicBezTo>
                  <a:close/>
                  <a:moveTo>
                    <a:pt x="98158" y="102740"/>
                  </a:moveTo>
                  <a:cubicBezTo>
                    <a:pt x="98270" y="102481"/>
                    <a:pt x="98379" y="102298"/>
                    <a:pt x="98429" y="102100"/>
                  </a:cubicBezTo>
                  <a:cubicBezTo>
                    <a:pt x="98647" y="101252"/>
                    <a:pt x="98813" y="100389"/>
                    <a:pt x="99061" y="99550"/>
                  </a:cubicBezTo>
                  <a:cubicBezTo>
                    <a:pt x="99560" y="97872"/>
                    <a:pt x="99718" y="96117"/>
                    <a:pt x="100244" y="94445"/>
                  </a:cubicBezTo>
                  <a:cubicBezTo>
                    <a:pt x="100308" y="94239"/>
                    <a:pt x="100328" y="94022"/>
                    <a:pt x="100304" y="93807"/>
                  </a:cubicBezTo>
                  <a:cubicBezTo>
                    <a:pt x="100152" y="92463"/>
                    <a:pt x="99871" y="91134"/>
                    <a:pt x="99847" y="89774"/>
                  </a:cubicBezTo>
                  <a:cubicBezTo>
                    <a:pt x="99842" y="89474"/>
                    <a:pt x="99720" y="89176"/>
                    <a:pt x="99656" y="88877"/>
                  </a:cubicBezTo>
                  <a:cubicBezTo>
                    <a:pt x="99238" y="86952"/>
                    <a:pt x="98795" y="85035"/>
                    <a:pt x="98263" y="83136"/>
                  </a:cubicBezTo>
                  <a:cubicBezTo>
                    <a:pt x="97837" y="81620"/>
                    <a:pt x="97511" y="80075"/>
                    <a:pt x="97166" y="78538"/>
                  </a:cubicBezTo>
                  <a:cubicBezTo>
                    <a:pt x="96801" y="76917"/>
                    <a:pt x="96186" y="75355"/>
                    <a:pt x="96036" y="73682"/>
                  </a:cubicBezTo>
                  <a:cubicBezTo>
                    <a:pt x="96010" y="73404"/>
                    <a:pt x="95877" y="73133"/>
                    <a:pt x="95723" y="72627"/>
                  </a:cubicBezTo>
                  <a:cubicBezTo>
                    <a:pt x="95818" y="74322"/>
                    <a:pt x="95859" y="75767"/>
                    <a:pt x="95989" y="77204"/>
                  </a:cubicBezTo>
                  <a:cubicBezTo>
                    <a:pt x="96202" y="79557"/>
                    <a:pt x="96147" y="81934"/>
                    <a:pt x="96645" y="84260"/>
                  </a:cubicBezTo>
                  <a:cubicBezTo>
                    <a:pt x="96576" y="85919"/>
                    <a:pt x="96903" y="87550"/>
                    <a:pt x="96985" y="89202"/>
                  </a:cubicBezTo>
                  <a:cubicBezTo>
                    <a:pt x="97110" y="91736"/>
                    <a:pt x="97394" y="94261"/>
                    <a:pt x="97477" y="96803"/>
                  </a:cubicBezTo>
                  <a:cubicBezTo>
                    <a:pt x="97538" y="98678"/>
                    <a:pt x="97817" y="100545"/>
                    <a:pt x="98005" y="102416"/>
                  </a:cubicBezTo>
                  <a:cubicBezTo>
                    <a:pt x="98012" y="102490"/>
                    <a:pt x="98068" y="102557"/>
                    <a:pt x="98158" y="102740"/>
                  </a:cubicBezTo>
                  <a:close/>
                  <a:moveTo>
                    <a:pt x="28989" y="49591"/>
                  </a:moveTo>
                  <a:cubicBezTo>
                    <a:pt x="28217" y="48551"/>
                    <a:pt x="27957" y="47388"/>
                    <a:pt x="27534" y="46290"/>
                  </a:cubicBezTo>
                  <a:cubicBezTo>
                    <a:pt x="27254" y="45563"/>
                    <a:pt x="26824" y="44889"/>
                    <a:pt x="26424" y="44214"/>
                  </a:cubicBezTo>
                  <a:cubicBezTo>
                    <a:pt x="26297" y="43999"/>
                    <a:pt x="26079" y="43807"/>
                    <a:pt x="25858" y="43684"/>
                  </a:cubicBezTo>
                  <a:cubicBezTo>
                    <a:pt x="24924" y="43167"/>
                    <a:pt x="24123" y="42330"/>
                    <a:pt x="22926" y="42401"/>
                  </a:cubicBezTo>
                  <a:cubicBezTo>
                    <a:pt x="22802" y="42409"/>
                    <a:pt x="22672" y="42340"/>
                    <a:pt x="22546" y="42305"/>
                  </a:cubicBezTo>
                  <a:cubicBezTo>
                    <a:pt x="21746" y="42084"/>
                    <a:pt x="20955" y="41826"/>
                    <a:pt x="20144" y="41657"/>
                  </a:cubicBezTo>
                  <a:cubicBezTo>
                    <a:pt x="19595" y="41544"/>
                    <a:pt x="19017" y="41504"/>
                    <a:pt x="18454" y="41524"/>
                  </a:cubicBezTo>
                  <a:cubicBezTo>
                    <a:pt x="17680" y="41551"/>
                    <a:pt x="17239" y="42269"/>
                    <a:pt x="17639" y="42909"/>
                  </a:cubicBezTo>
                  <a:cubicBezTo>
                    <a:pt x="17966" y="43431"/>
                    <a:pt x="18194" y="44093"/>
                    <a:pt x="18958" y="44241"/>
                  </a:cubicBezTo>
                  <a:cubicBezTo>
                    <a:pt x="19336" y="44314"/>
                    <a:pt x="19709" y="44496"/>
                    <a:pt x="20046" y="44692"/>
                  </a:cubicBezTo>
                  <a:cubicBezTo>
                    <a:pt x="20756" y="45104"/>
                    <a:pt x="21517" y="45276"/>
                    <a:pt x="22318" y="45190"/>
                  </a:cubicBezTo>
                  <a:cubicBezTo>
                    <a:pt x="23168" y="45099"/>
                    <a:pt x="23974" y="45284"/>
                    <a:pt x="24784" y="45472"/>
                  </a:cubicBezTo>
                  <a:cubicBezTo>
                    <a:pt x="25193" y="45566"/>
                    <a:pt x="25192" y="45578"/>
                    <a:pt x="25144" y="46284"/>
                  </a:cubicBezTo>
                  <a:cubicBezTo>
                    <a:pt x="23669" y="46337"/>
                    <a:pt x="22274" y="45836"/>
                    <a:pt x="20709" y="45502"/>
                  </a:cubicBezTo>
                  <a:cubicBezTo>
                    <a:pt x="20916" y="45725"/>
                    <a:pt x="20987" y="45848"/>
                    <a:pt x="21094" y="45909"/>
                  </a:cubicBezTo>
                  <a:cubicBezTo>
                    <a:pt x="21656" y="46232"/>
                    <a:pt x="21796" y="46752"/>
                    <a:pt x="21847" y="47350"/>
                  </a:cubicBezTo>
                  <a:cubicBezTo>
                    <a:pt x="21883" y="47771"/>
                    <a:pt x="21753" y="48230"/>
                    <a:pt x="22036" y="48608"/>
                  </a:cubicBezTo>
                  <a:cubicBezTo>
                    <a:pt x="22871" y="48747"/>
                    <a:pt x="23704" y="48851"/>
                    <a:pt x="24032" y="49798"/>
                  </a:cubicBezTo>
                  <a:cubicBezTo>
                    <a:pt x="24798" y="50142"/>
                    <a:pt x="25026" y="50857"/>
                    <a:pt x="25262" y="51569"/>
                  </a:cubicBezTo>
                  <a:cubicBezTo>
                    <a:pt x="25301" y="51684"/>
                    <a:pt x="25389" y="51783"/>
                    <a:pt x="25494" y="51953"/>
                  </a:cubicBezTo>
                  <a:cubicBezTo>
                    <a:pt x="26705" y="51134"/>
                    <a:pt x="27821" y="50380"/>
                    <a:pt x="28989" y="49591"/>
                  </a:cubicBezTo>
                  <a:close/>
                  <a:moveTo>
                    <a:pt x="23128" y="59933"/>
                  </a:moveTo>
                  <a:cubicBezTo>
                    <a:pt x="23722" y="59622"/>
                    <a:pt x="24302" y="59398"/>
                    <a:pt x="24790" y="59047"/>
                  </a:cubicBezTo>
                  <a:cubicBezTo>
                    <a:pt x="25886" y="58256"/>
                    <a:pt x="26989" y="57471"/>
                    <a:pt x="28193" y="56861"/>
                  </a:cubicBezTo>
                  <a:cubicBezTo>
                    <a:pt x="29172" y="56363"/>
                    <a:pt x="30040" y="55708"/>
                    <a:pt x="30952" y="55114"/>
                  </a:cubicBezTo>
                  <a:cubicBezTo>
                    <a:pt x="31550" y="54727"/>
                    <a:pt x="31958" y="54177"/>
                    <a:pt x="32172" y="53526"/>
                  </a:cubicBezTo>
                  <a:cubicBezTo>
                    <a:pt x="31883" y="53082"/>
                    <a:pt x="31645" y="52671"/>
                    <a:pt x="31361" y="52294"/>
                  </a:cubicBezTo>
                  <a:cubicBezTo>
                    <a:pt x="31048" y="51879"/>
                    <a:pt x="30719" y="51469"/>
                    <a:pt x="30348" y="51107"/>
                  </a:cubicBezTo>
                  <a:cubicBezTo>
                    <a:pt x="29671" y="50448"/>
                    <a:pt x="29284" y="50417"/>
                    <a:pt x="28527" y="50942"/>
                  </a:cubicBezTo>
                  <a:cubicBezTo>
                    <a:pt x="27132" y="51908"/>
                    <a:pt x="25613" y="52707"/>
                    <a:pt x="24460" y="54000"/>
                  </a:cubicBezTo>
                  <a:cubicBezTo>
                    <a:pt x="24254" y="54228"/>
                    <a:pt x="24008" y="54416"/>
                    <a:pt x="23735" y="54555"/>
                  </a:cubicBezTo>
                  <a:cubicBezTo>
                    <a:pt x="22669" y="55097"/>
                    <a:pt x="21930" y="56024"/>
                    <a:pt x="20983" y="56735"/>
                  </a:cubicBezTo>
                  <a:cubicBezTo>
                    <a:pt x="21580" y="57922"/>
                    <a:pt x="22158" y="59031"/>
                    <a:pt x="23128" y="59933"/>
                  </a:cubicBezTo>
                  <a:close/>
                  <a:moveTo>
                    <a:pt x="16970" y="41186"/>
                  </a:moveTo>
                  <a:cubicBezTo>
                    <a:pt x="17464" y="40969"/>
                    <a:pt x="17491" y="40748"/>
                    <a:pt x="17272" y="40494"/>
                  </a:cubicBezTo>
                  <a:cubicBezTo>
                    <a:pt x="16095" y="39131"/>
                    <a:pt x="15468" y="37411"/>
                    <a:pt x="14357" y="36003"/>
                  </a:cubicBezTo>
                  <a:cubicBezTo>
                    <a:pt x="14145" y="35734"/>
                    <a:pt x="14003" y="35400"/>
                    <a:pt x="13856" y="35084"/>
                  </a:cubicBezTo>
                  <a:cubicBezTo>
                    <a:pt x="13232" y="33732"/>
                    <a:pt x="12448" y="32477"/>
                    <a:pt x="11583" y="31269"/>
                  </a:cubicBezTo>
                  <a:cubicBezTo>
                    <a:pt x="10567" y="29847"/>
                    <a:pt x="9549" y="28427"/>
                    <a:pt x="8554" y="26991"/>
                  </a:cubicBezTo>
                  <a:cubicBezTo>
                    <a:pt x="8031" y="26235"/>
                    <a:pt x="7614" y="25400"/>
                    <a:pt x="7043" y="24685"/>
                  </a:cubicBezTo>
                  <a:cubicBezTo>
                    <a:pt x="5403" y="22627"/>
                    <a:pt x="4073" y="20366"/>
                    <a:pt x="2675" y="18149"/>
                  </a:cubicBezTo>
                  <a:cubicBezTo>
                    <a:pt x="2270" y="17508"/>
                    <a:pt x="1753" y="16985"/>
                    <a:pt x="1146" y="16550"/>
                  </a:cubicBezTo>
                  <a:cubicBezTo>
                    <a:pt x="984" y="16435"/>
                    <a:pt x="763" y="16304"/>
                    <a:pt x="520" y="16572"/>
                  </a:cubicBezTo>
                  <a:cubicBezTo>
                    <a:pt x="473" y="16949"/>
                    <a:pt x="687" y="17267"/>
                    <a:pt x="891" y="17604"/>
                  </a:cubicBezTo>
                  <a:cubicBezTo>
                    <a:pt x="1797" y="19101"/>
                    <a:pt x="2686" y="20609"/>
                    <a:pt x="3587" y="22109"/>
                  </a:cubicBezTo>
                  <a:cubicBezTo>
                    <a:pt x="3720" y="22331"/>
                    <a:pt x="3840" y="22649"/>
                    <a:pt x="4041" y="22725"/>
                  </a:cubicBezTo>
                  <a:cubicBezTo>
                    <a:pt x="4648" y="22956"/>
                    <a:pt x="4849" y="23496"/>
                    <a:pt x="5132" y="23971"/>
                  </a:cubicBezTo>
                  <a:cubicBezTo>
                    <a:pt x="6255" y="25849"/>
                    <a:pt x="7382" y="27726"/>
                    <a:pt x="8463" y="29628"/>
                  </a:cubicBezTo>
                  <a:cubicBezTo>
                    <a:pt x="8753" y="30140"/>
                    <a:pt x="9001" y="30601"/>
                    <a:pt x="9611" y="30801"/>
                  </a:cubicBezTo>
                  <a:cubicBezTo>
                    <a:pt x="9822" y="30871"/>
                    <a:pt x="9977" y="31158"/>
                    <a:pt x="10125" y="31371"/>
                  </a:cubicBezTo>
                  <a:cubicBezTo>
                    <a:pt x="12089" y="34216"/>
                    <a:pt x="14053" y="37065"/>
                    <a:pt x="16013" y="39915"/>
                  </a:cubicBezTo>
                  <a:cubicBezTo>
                    <a:pt x="16309" y="40341"/>
                    <a:pt x="16637" y="40745"/>
                    <a:pt x="16971" y="41186"/>
                  </a:cubicBezTo>
                  <a:close/>
                  <a:moveTo>
                    <a:pt x="78202" y="44591"/>
                  </a:moveTo>
                  <a:cubicBezTo>
                    <a:pt x="77875" y="45559"/>
                    <a:pt x="77598" y="46333"/>
                    <a:pt x="77358" y="47118"/>
                  </a:cubicBezTo>
                  <a:cubicBezTo>
                    <a:pt x="77282" y="47358"/>
                    <a:pt x="77264" y="47635"/>
                    <a:pt x="77294" y="47886"/>
                  </a:cubicBezTo>
                  <a:cubicBezTo>
                    <a:pt x="77404" y="48840"/>
                    <a:pt x="77536" y="49791"/>
                    <a:pt x="77674" y="50741"/>
                  </a:cubicBezTo>
                  <a:cubicBezTo>
                    <a:pt x="78044" y="53294"/>
                    <a:pt x="78419" y="55846"/>
                    <a:pt x="78799" y="58397"/>
                  </a:cubicBezTo>
                  <a:cubicBezTo>
                    <a:pt x="78855" y="58787"/>
                    <a:pt x="78920" y="59175"/>
                    <a:pt x="78984" y="59562"/>
                  </a:cubicBezTo>
                  <a:cubicBezTo>
                    <a:pt x="79044" y="59925"/>
                    <a:pt x="79109" y="60285"/>
                    <a:pt x="79197" y="60794"/>
                  </a:cubicBezTo>
                  <a:cubicBezTo>
                    <a:pt x="79363" y="60544"/>
                    <a:pt x="79469" y="60452"/>
                    <a:pt x="79491" y="60344"/>
                  </a:cubicBezTo>
                  <a:cubicBezTo>
                    <a:pt x="80360" y="55960"/>
                    <a:pt x="80694" y="51521"/>
                    <a:pt x="80884" y="47070"/>
                  </a:cubicBezTo>
                  <a:cubicBezTo>
                    <a:pt x="79599" y="46713"/>
                    <a:pt x="79004" y="45618"/>
                    <a:pt x="78202" y="44591"/>
                  </a:cubicBezTo>
                  <a:close/>
                  <a:moveTo>
                    <a:pt x="71719" y="62649"/>
                  </a:moveTo>
                  <a:cubicBezTo>
                    <a:pt x="71767" y="62647"/>
                    <a:pt x="71813" y="62644"/>
                    <a:pt x="71862" y="62641"/>
                  </a:cubicBezTo>
                  <a:cubicBezTo>
                    <a:pt x="71889" y="62491"/>
                    <a:pt x="71924" y="62341"/>
                    <a:pt x="71942" y="62188"/>
                  </a:cubicBezTo>
                  <a:cubicBezTo>
                    <a:pt x="72324" y="58928"/>
                    <a:pt x="72518" y="55650"/>
                    <a:pt x="72523" y="52368"/>
                  </a:cubicBezTo>
                  <a:cubicBezTo>
                    <a:pt x="72525" y="50882"/>
                    <a:pt x="72672" y="49405"/>
                    <a:pt x="73182" y="47988"/>
                  </a:cubicBezTo>
                  <a:cubicBezTo>
                    <a:pt x="73239" y="47828"/>
                    <a:pt x="73298" y="47643"/>
                    <a:pt x="73273" y="47481"/>
                  </a:cubicBezTo>
                  <a:cubicBezTo>
                    <a:pt x="73156" y="46708"/>
                    <a:pt x="73020" y="45937"/>
                    <a:pt x="72866" y="45170"/>
                  </a:cubicBezTo>
                  <a:cubicBezTo>
                    <a:pt x="72830" y="44988"/>
                    <a:pt x="72838" y="44714"/>
                    <a:pt x="72490" y="44693"/>
                  </a:cubicBezTo>
                  <a:cubicBezTo>
                    <a:pt x="71790" y="45352"/>
                    <a:pt x="71329" y="46286"/>
                    <a:pt x="70319" y="46751"/>
                  </a:cubicBezTo>
                  <a:cubicBezTo>
                    <a:pt x="70410" y="48678"/>
                    <a:pt x="70475" y="50600"/>
                    <a:pt x="70600" y="52517"/>
                  </a:cubicBezTo>
                  <a:cubicBezTo>
                    <a:pt x="70682" y="53782"/>
                    <a:pt x="70858" y="55040"/>
                    <a:pt x="70983" y="56302"/>
                  </a:cubicBezTo>
                  <a:cubicBezTo>
                    <a:pt x="71157" y="58086"/>
                    <a:pt x="71316" y="59870"/>
                    <a:pt x="71497" y="61654"/>
                  </a:cubicBezTo>
                  <a:cubicBezTo>
                    <a:pt x="71531" y="61990"/>
                    <a:pt x="71643" y="62318"/>
                    <a:pt x="71719" y="62649"/>
                  </a:cubicBezTo>
                  <a:close/>
                  <a:moveTo>
                    <a:pt x="90578" y="74765"/>
                  </a:moveTo>
                  <a:cubicBezTo>
                    <a:pt x="90578" y="73192"/>
                    <a:pt x="90552" y="73205"/>
                    <a:pt x="90094" y="72405"/>
                  </a:cubicBezTo>
                  <a:cubicBezTo>
                    <a:pt x="89843" y="71963"/>
                    <a:pt x="89428" y="71725"/>
                    <a:pt x="89082" y="71400"/>
                  </a:cubicBezTo>
                  <a:cubicBezTo>
                    <a:pt x="88205" y="70579"/>
                    <a:pt x="86640" y="70475"/>
                    <a:pt x="85558" y="71198"/>
                  </a:cubicBezTo>
                  <a:cubicBezTo>
                    <a:pt x="84582" y="71849"/>
                    <a:pt x="83835" y="72607"/>
                    <a:pt x="83447" y="73759"/>
                  </a:cubicBezTo>
                  <a:cubicBezTo>
                    <a:pt x="82865" y="75489"/>
                    <a:pt x="83548" y="76950"/>
                    <a:pt x="84771" y="77935"/>
                  </a:cubicBezTo>
                  <a:cubicBezTo>
                    <a:pt x="85494" y="78517"/>
                    <a:pt x="86335" y="78452"/>
                    <a:pt x="87151" y="78379"/>
                  </a:cubicBezTo>
                  <a:cubicBezTo>
                    <a:pt x="88234" y="78281"/>
                    <a:pt x="89124" y="77721"/>
                    <a:pt x="89880" y="76955"/>
                  </a:cubicBezTo>
                  <a:cubicBezTo>
                    <a:pt x="90512" y="76314"/>
                    <a:pt x="90663" y="75517"/>
                    <a:pt x="90578" y="74765"/>
                  </a:cubicBezTo>
                  <a:close/>
                  <a:moveTo>
                    <a:pt x="65531" y="109825"/>
                  </a:moveTo>
                  <a:cubicBezTo>
                    <a:pt x="64655" y="109634"/>
                    <a:pt x="63828" y="109405"/>
                    <a:pt x="62942" y="109465"/>
                  </a:cubicBezTo>
                  <a:cubicBezTo>
                    <a:pt x="62334" y="109507"/>
                    <a:pt x="61743" y="109424"/>
                    <a:pt x="61142" y="109241"/>
                  </a:cubicBezTo>
                  <a:cubicBezTo>
                    <a:pt x="60268" y="108976"/>
                    <a:pt x="59357" y="108839"/>
                    <a:pt x="58458" y="108670"/>
                  </a:cubicBezTo>
                  <a:cubicBezTo>
                    <a:pt x="58211" y="108624"/>
                    <a:pt x="57947" y="108663"/>
                    <a:pt x="57656" y="108663"/>
                  </a:cubicBezTo>
                  <a:cubicBezTo>
                    <a:pt x="57606" y="108853"/>
                    <a:pt x="57528" y="109015"/>
                    <a:pt x="57525" y="109178"/>
                  </a:cubicBezTo>
                  <a:cubicBezTo>
                    <a:pt x="57510" y="109871"/>
                    <a:pt x="57519" y="110564"/>
                    <a:pt x="57519" y="111301"/>
                  </a:cubicBezTo>
                  <a:cubicBezTo>
                    <a:pt x="57904" y="111494"/>
                    <a:pt x="58257" y="111831"/>
                    <a:pt x="58590" y="111810"/>
                  </a:cubicBezTo>
                  <a:cubicBezTo>
                    <a:pt x="59441" y="111757"/>
                    <a:pt x="60065" y="112288"/>
                    <a:pt x="60802" y="112507"/>
                  </a:cubicBezTo>
                  <a:cubicBezTo>
                    <a:pt x="62104" y="112891"/>
                    <a:pt x="63403" y="113155"/>
                    <a:pt x="64771" y="113038"/>
                  </a:cubicBezTo>
                  <a:cubicBezTo>
                    <a:pt x="65144" y="111978"/>
                    <a:pt x="65670" y="111010"/>
                    <a:pt x="65531" y="109825"/>
                  </a:cubicBezTo>
                  <a:close/>
                  <a:moveTo>
                    <a:pt x="106162" y="108300"/>
                  </a:moveTo>
                  <a:cubicBezTo>
                    <a:pt x="106113" y="108268"/>
                    <a:pt x="106079" y="108230"/>
                    <a:pt x="106039" y="108222"/>
                  </a:cubicBezTo>
                  <a:cubicBezTo>
                    <a:pt x="105913" y="108198"/>
                    <a:pt x="105785" y="108169"/>
                    <a:pt x="105659" y="108171"/>
                  </a:cubicBezTo>
                  <a:cubicBezTo>
                    <a:pt x="104230" y="108192"/>
                    <a:pt x="102916" y="107818"/>
                    <a:pt x="101659" y="107131"/>
                  </a:cubicBezTo>
                  <a:cubicBezTo>
                    <a:pt x="100751" y="106637"/>
                    <a:pt x="99776" y="106265"/>
                    <a:pt x="98768" y="105810"/>
                  </a:cubicBezTo>
                  <a:cubicBezTo>
                    <a:pt x="98666" y="106100"/>
                    <a:pt x="98518" y="106335"/>
                    <a:pt x="98511" y="106574"/>
                  </a:cubicBezTo>
                  <a:cubicBezTo>
                    <a:pt x="98480" y="107574"/>
                    <a:pt x="98417" y="108584"/>
                    <a:pt x="98852" y="109452"/>
                  </a:cubicBezTo>
                  <a:cubicBezTo>
                    <a:pt x="99273" y="109645"/>
                    <a:pt x="99641" y="109772"/>
                    <a:pt x="99968" y="109970"/>
                  </a:cubicBezTo>
                  <a:cubicBezTo>
                    <a:pt x="101566" y="110936"/>
                    <a:pt x="103326" y="111158"/>
                    <a:pt x="105140" y="111125"/>
                  </a:cubicBezTo>
                  <a:cubicBezTo>
                    <a:pt x="105475" y="111120"/>
                    <a:pt x="105784" y="110916"/>
                    <a:pt x="105817" y="110602"/>
                  </a:cubicBezTo>
                  <a:cubicBezTo>
                    <a:pt x="105897" y="109826"/>
                    <a:pt x="106329" y="109102"/>
                    <a:pt x="106162" y="108300"/>
                  </a:cubicBezTo>
                  <a:close/>
                  <a:moveTo>
                    <a:pt x="80963" y="37944"/>
                  </a:moveTo>
                  <a:cubicBezTo>
                    <a:pt x="80511" y="38970"/>
                    <a:pt x="79749" y="39507"/>
                    <a:pt x="79083" y="40124"/>
                  </a:cubicBezTo>
                  <a:cubicBezTo>
                    <a:pt x="78700" y="40478"/>
                    <a:pt x="78238" y="40748"/>
                    <a:pt x="77828" y="41077"/>
                  </a:cubicBezTo>
                  <a:cubicBezTo>
                    <a:pt x="77606" y="41256"/>
                    <a:pt x="77421" y="41481"/>
                    <a:pt x="77220" y="41683"/>
                  </a:cubicBezTo>
                  <a:cubicBezTo>
                    <a:pt x="77572" y="42236"/>
                    <a:pt x="77856" y="42731"/>
                    <a:pt x="78192" y="43188"/>
                  </a:cubicBezTo>
                  <a:cubicBezTo>
                    <a:pt x="78548" y="43677"/>
                    <a:pt x="78980" y="44113"/>
                    <a:pt x="79333" y="44606"/>
                  </a:cubicBezTo>
                  <a:cubicBezTo>
                    <a:pt x="79663" y="45065"/>
                    <a:pt x="79967" y="45530"/>
                    <a:pt x="80562" y="45769"/>
                  </a:cubicBezTo>
                  <a:cubicBezTo>
                    <a:pt x="80960" y="45280"/>
                    <a:pt x="81197" y="44703"/>
                    <a:pt x="81699" y="44334"/>
                  </a:cubicBezTo>
                  <a:cubicBezTo>
                    <a:pt x="81856" y="44219"/>
                    <a:pt x="81934" y="43967"/>
                    <a:pt x="82003" y="43763"/>
                  </a:cubicBezTo>
                  <a:cubicBezTo>
                    <a:pt x="82355" y="42729"/>
                    <a:pt x="82696" y="41690"/>
                    <a:pt x="83028" y="40648"/>
                  </a:cubicBezTo>
                  <a:cubicBezTo>
                    <a:pt x="83104" y="40411"/>
                    <a:pt x="83124" y="40155"/>
                    <a:pt x="83149" y="40018"/>
                  </a:cubicBezTo>
                  <a:cubicBezTo>
                    <a:pt x="82408" y="39314"/>
                    <a:pt x="81754" y="38695"/>
                    <a:pt x="80963" y="37944"/>
                  </a:cubicBezTo>
                  <a:close/>
                  <a:moveTo>
                    <a:pt x="70561" y="45694"/>
                  </a:moveTo>
                  <a:cubicBezTo>
                    <a:pt x="71566" y="44746"/>
                    <a:pt x="72439" y="43908"/>
                    <a:pt x="73333" y="43091"/>
                  </a:cubicBezTo>
                  <a:cubicBezTo>
                    <a:pt x="73587" y="42859"/>
                    <a:pt x="73915" y="42707"/>
                    <a:pt x="74179" y="42484"/>
                  </a:cubicBezTo>
                  <a:cubicBezTo>
                    <a:pt x="74570" y="42152"/>
                    <a:pt x="74652" y="41628"/>
                    <a:pt x="74394" y="41196"/>
                  </a:cubicBezTo>
                  <a:cubicBezTo>
                    <a:pt x="74148" y="40784"/>
                    <a:pt x="73906" y="40367"/>
                    <a:pt x="73621" y="39984"/>
                  </a:cubicBezTo>
                  <a:cubicBezTo>
                    <a:pt x="73134" y="39326"/>
                    <a:pt x="72598" y="38712"/>
                    <a:pt x="71862" y="38293"/>
                  </a:cubicBezTo>
                  <a:cubicBezTo>
                    <a:pt x="70803" y="39086"/>
                    <a:pt x="70245" y="40037"/>
                    <a:pt x="70355" y="41349"/>
                  </a:cubicBezTo>
                  <a:cubicBezTo>
                    <a:pt x="70426" y="42174"/>
                    <a:pt x="70403" y="43006"/>
                    <a:pt x="70436" y="43834"/>
                  </a:cubicBezTo>
                  <a:cubicBezTo>
                    <a:pt x="70458" y="44391"/>
                    <a:pt x="70398" y="44956"/>
                    <a:pt x="70561" y="45694"/>
                  </a:cubicBezTo>
                  <a:close/>
                  <a:moveTo>
                    <a:pt x="14365" y="51665"/>
                  </a:moveTo>
                  <a:cubicBezTo>
                    <a:pt x="14821" y="51835"/>
                    <a:pt x="15215" y="51887"/>
                    <a:pt x="15653" y="51681"/>
                  </a:cubicBezTo>
                  <a:cubicBezTo>
                    <a:pt x="16842" y="51124"/>
                    <a:pt x="18055" y="50619"/>
                    <a:pt x="19238" y="50052"/>
                  </a:cubicBezTo>
                  <a:cubicBezTo>
                    <a:pt x="19672" y="49842"/>
                    <a:pt x="20071" y="49568"/>
                    <a:pt x="20421" y="49237"/>
                  </a:cubicBezTo>
                  <a:cubicBezTo>
                    <a:pt x="20660" y="49012"/>
                    <a:pt x="20855" y="48669"/>
                    <a:pt x="20920" y="48347"/>
                  </a:cubicBezTo>
                  <a:cubicBezTo>
                    <a:pt x="21012" y="47882"/>
                    <a:pt x="21001" y="47388"/>
                    <a:pt x="20976" y="46909"/>
                  </a:cubicBezTo>
                  <a:cubicBezTo>
                    <a:pt x="20952" y="46445"/>
                    <a:pt x="20502" y="46263"/>
                    <a:pt x="20127" y="46540"/>
                  </a:cubicBezTo>
                  <a:cubicBezTo>
                    <a:pt x="19530" y="46978"/>
                    <a:pt x="19024" y="47576"/>
                    <a:pt x="18283" y="47770"/>
                  </a:cubicBezTo>
                  <a:cubicBezTo>
                    <a:pt x="17088" y="48082"/>
                    <a:pt x="15988" y="48621"/>
                    <a:pt x="14877" y="49135"/>
                  </a:cubicBezTo>
                  <a:cubicBezTo>
                    <a:pt x="14648" y="49240"/>
                    <a:pt x="14443" y="49394"/>
                    <a:pt x="14224" y="49526"/>
                  </a:cubicBezTo>
                  <a:cubicBezTo>
                    <a:pt x="14277" y="50276"/>
                    <a:pt x="14167" y="50974"/>
                    <a:pt x="14365" y="51665"/>
                  </a:cubicBezTo>
                  <a:close/>
                  <a:moveTo>
                    <a:pt x="12528" y="48396"/>
                  </a:moveTo>
                  <a:cubicBezTo>
                    <a:pt x="13658" y="49039"/>
                    <a:pt x="13650" y="49022"/>
                    <a:pt x="14527" y="48606"/>
                  </a:cubicBezTo>
                  <a:cubicBezTo>
                    <a:pt x="15474" y="48156"/>
                    <a:pt x="16460" y="47782"/>
                    <a:pt x="17390" y="47300"/>
                  </a:cubicBezTo>
                  <a:cubicBezTo>
                    <a:pt x="18043" y="46961"/>
                    <a:pt x="18660" y="46534"/>
                    <a:pt x="19238" y="46077"/>
                  </a:cubicBezTo>
                  <a:cubicBezTo>
                    <a:pt x="19686" y="45725"/>
                    <a:pt x="19536" y="45205"/>
                    <a:pt x="18973" y="44988"/>
                  </a:cubicBezTo>
                  <a:cubicBezTo>
                    <a:pt x="18606" y="44846"/>
                    <a:pt x="18235" y="44711"/>
                    <a:pt x="17858" y="44603"/>
                  </a:cubicBezTo>
                  <a:cubicBezTo>
                    <a:pt x="17653" y="44544"/>
                    <a:pt x="17411" y="44480"/>
                    <a:pt x="17220" y="44534"/>
                  </a:cubicBezTo>
                  <a:cubicBezTo>
                    <a:pt x="16463" y="44741"/>
                    <a:pt x="15713" y="44975"/>
                    <a:pt x="14971" y="45234"/>
                  </a:cubicBezTo>
                  <a:cubicBezTo>
                    <a:pt x="14043" y="45562"/>
                    <a:pt x="13501" y="46297"/>
                    <a:pt x="13086" y="47140"/>
                  </a:cubicBezTo>
                  <a:cubicBezTo>
                    <a:pt x="12896" y="47525"/>
                    <a:pt x="12736" y="47925"/>
                    <a:pt x="12528" y="48395"/>
                  </a:cubicBezTo>
                  <a:close/>
                  <a:moveTo>
                    <a:pt x="16456" y="53945"/>
                  </a:moveTo>
                  <a:cubicBezTo>
                    <a:pt x="16945" y="53945"/>
                    <a:pt x="17380" y="53967"/>
                    <a:pt x="17810" y="53936"/>
                  </a:cubicBezTo>
                  <a:cubicBezTo>
                    <a:pt x="18067" y="53915"/>
                    <a:pt x="18318" y="53848"/>
                    <a:pt x="18552" y="53739"/>
                  </a:cubicBezTo>
                  <a:cubicBezTo>
                    <a:pt x="19968" y="53068"/>
                    <a:pt x="21341" y="52331"/>
                    <a:pt x="22371" y="51095"/>
                  </a:cubicBezTo>
                  <a:cubicBezTo>
                    <a:pt x="22532" y="50902"/>
                    <a:pt x="22756" y="50762"/>
                    <a:pt x="22979" y="50575"/>
                  </a:cubicBezTo>
                  <a:cubicBezTo>
                    <a:pt x="22872" y="50204"/>
                    <a:pt x="22803" y="49864"/>
                    <a:pt x="22674" y="49545"/>
                  </a:cubicBezTo>
                  <a:cubicBezTo>
                    <a:pt x="22507" y="49131"/>
                    <a:pt x="22094" y="49029"/>
                    <a:pt x="21707" y="49280"/>
                  </a:cubicBezTo>
                  <a:cubicBezTo>
                    <a:pt x="21598" y="49351"/>
                    <a:pt x="21506" y="49448"/>
                    <a:pt x="21403" y="49530"/>
                  </a:cubicBezTo>
                  <a:cubicBezTo>
                    <a:pt x="20547" y="50208"/>
                    <a:pt x="19633" y="50781"/>
                    <a:pt x="18603" y="51175"/>
                  </a:cubicBezTo>
                  <a:cubicBezTo>
                    <a:pt x="17719" y="51515"/>
                    <a:pt x="16867" y="51938"/>
                    <a:pt x="16004" y="52322"/>
                  </a:cubicBezTo>
                  <a:cubicBezTo>
                    <a:pt x="15948" y="52909"/>
                    <a:pt x="16092" y="53392"/>
                    <a:pt x="16456" y="53944"/>
                  </a:cubicBezTo>
                  <a:close/>
                  <a:moveTo>
                    <a:pt x="74063" y="46932"/>
                  </a:moveTo>
                  <a:cubicBezTo>
                    <a:pt x="74611" y="46932"/>
                    <a:pt x="75088" y="46934"/>
                    <a:pt x="75567" y="46932"/>
                  </a:cubicBezTo>
                  <a:cubicBezTo>
                    <a:pt x="76161" y="46928"/>
                    <a:pt x="76574" y="46651"/>
                    <a:pt x="76746" y="46077"/>
                  </a:cubicBezTo>
                  <a:cubicBezTo>
                    <a:pt x="76959" y="45368"/>
                    <a:pt x="77152" y="44652"/>
                    <a:pt x="77345" y="43938"/>
                  </a:cubicBezTo>
                  <a:cubicBezTo>
                    <a:pt x="77421" y="43657"/>
                    <a:pt x="77308" y="43425"/>
                    <a:pt x="77118" y="43222"/>
                  </a:cubicBezTo>
                  <a:cubicBezTo>
                    <a:pt x="76687" y="42761"/>
                    <a:pt x="76159" y="42475"/>
                    <a:pt x="75532" y="42323"/>
                  </a:cubicBezTo>
                  <a:cubicBezTo>
                    <a:pt x="74770" y="42833"/>
                    <a:pt x="74012" y="43340"/>
                    <a:pt x="73188" y="43891"/>
                  </a:cubicBezTo>
                  <a:cubicBezTo>
                    <a:pt x="73409" y="44932"/>
                    <a:pt x="73686" y="45921"/>
                    <a:pt x="74063" y="46932"/>
                  </a:cubicBezTo>
                  <a:close/>
                  <a:moveTo>
                    <a:pt x="73176" y="37851"/>
                  </a:moveTo>
                  <a:cubicBezTo>
                    <a:pt x="73962" y="38951"/>
                    <a:pt x="74637" y="39898"/>
                    <a:pt x="75312" y="40843"/>
                  </a:cubicBezTo>
                  <a:cubicBezTo>
                    <a:pt x="75337" y="40878"/>
                    <a:pt x="75360" y="40931"/>
                    <a:pt x="75394" y="40943"/>
                  </a:cubicBezTo>
                  <a:cubicBezTo>
                    <a:pt x="75589" y="41007"/>
                    <a:pt x="75790" y="41107"/>
                    <a:pt x="75988" y="41107"/>
                  </a:cubicBezTo>
                  <a:cubicBezTo>
                    <a:pt x="76148" y="41107"/>
                    <a:pt x="76326" y="41008"/>
                    <a:pt x="76464" y="40910"/>
                  </a:cubicBezTo>
                  <a:cubicBezTo>
                    <a:pt x="77522" y="40151"/>
                    <a:pt x="78585" y="39395"/>
                    <a:pt x="79620" y="38602"/>
                  </a:cubicBezTo>
                  <a:cubicBezTo>
                    <a:pt x="79835" y="38437"/>
                    <a:pt x="79939" y="38127"/>
                    <a:pt x="80153" y="37791"/>
                  </a:cubicBezTo>
                  <a:cubicBezTo>
                    <a:pt x="77778" y="38006"/>
                    <a:pt x="75540" y="37877"/>
                    <a:pt x="73176" y="37851"/>
                  </a:cubicBezTo>
                  <a:close/>
                  <a:moveTo>
                    <a:pt x="20720" y="56311"/>
                  </a:moveTo>
                  <a:cubicBezTo>
                    <a:pt x="21241" y="55727"/>
                    <a:pt x="21643" y="55205"/>
                    <a:pt x="22119" y="54762"/>
                  </a:cubicBezTo>
                  <a:cubicBezTo>
                    <a:pt x="22594" y="54320"/>
                    <a:pt x="23133" y="53947"/>
                    <a:pt x="23661" y="53565"/>
                  </a:cubicBezTo>
                  <a:cubicBezTo>
                    <a:pt x="24109" y="53243"/>
                    <a:pt x="24355" y="52772"/>
                    <a:pt x="24540" y="52295"/>
                  </a:cubicBezTo>
                  <a:cubicBezTo>
                    <a:pt x="24655" y="51995"/>
                    <a:pt x="24610" y="51606"/>
                    <a:pt x="24549" y="51273"/>
                  </a:cubicBezTo>
                  <a:cubicBezTo>
                    <a:pt x="24501" y="51008"/>
                    <a:pt x="24460" y="50661"/>
                    <a:pt x="24074" y="50599"/>
                  </a:cubicBezTo>
                  <a:cubicBezTo>
                    <a:pt x="23610" y="51545"/>
                    <a:pt x="23538" y="51674"/>
                    <a:pt x="23001" y="52007"/>
                  </a:cubicBezTo>
                  <a:cubicBezTo>
                    <a:pt x="21892" y="52696"/>
                    <a:pt x="20768" y="53359"/>
                    <a:pt x="19655" y="54041"/>
                  </a:cubicBezTo>
                  <a:cubicBezTo>
                    <a:pt x="19449" y="54167"/>
                    <a:pt x="19265" y="54333"/>
                    <a:pt x="19061" y="54489"/>
                  </a:cubicBezTo>
                  <a:cubicBezTo>
                    <a:pt x="19485" y="55249"/>
                    <a:pt x="19922" y="55881"/>
                    <a:pt x="20720" y="56311"/>
                  </a:cubicBezTo>
                  <a:close/>
                  <a:moveTo>
                    <a:pt x="65063" y="55370"/>
                  </a:moveTo>
                  <a:cubicBezTo>
                    <a:pt x="65180" y="55204"/>
                    <a:pt x="65303" y="55043"/>
                    <a:pt x="65411" y="54872"/>
                  </a:cubicBezTo>
                  <a:cubicBezTo>
                    <a:pt x="65948" y="54027"/>
                    <a:pt x="66349" y="53086"/>
                    <a:pt x="67102" y="52394"/>
                  </a:cubicBezTo>
                  <a:cubicBezTo>
                    <a:pt x="67518" y="52012"/>
                    <a:pt x="67609" y="51590"/>
                    <a:pt x="67362" y="51099"/>
                  </a:cubicBezTo>
                  <a:cubicBezTo>
                    <a:pt x="66930" y="50240"/>
                    <a:pt x="66491" y="49385"/>
                    <a:pt x="66046" y="48533"/>
                  </a:cubicBezTo>
                  <a:cubicBezTo>
                    <a:pt x="65978" y="48402"/>
                    <a:pt x="65839" y="48308"/>
                    <a:pt x="65686" y="48148"/>
                  </a:cubicBezTo>
                  <a:cubicBezTo>
                    <a:pt x="64693" y="50514"/>
                    <a:pt x="64636" y="52885"/>
                    <a:pt x="65063" y="55370"/>
                  </a:cubicBezTo>
                  <a:close/>
                  <a:moveTo>
                    <a:pt x="67193" y="76633"/>
                  </a:moveTo>
                  <a:cubicBezTo>
                    <a:pt x="68167" y="75494"/>
                    <a:pt x="68159" y="74364"/>
                    <a:pt x="68168" y="73223"/>
                  </a:cubicBezTo>
                  <a:cubicBezTo>
                    <a:pt x="68174" y="72487"/>
                    <a:pt x="68269" y="71749"/>
                    <a:pt x="68329" y="71013"/>
                  </a:cubicBezTo>
                  <a:cubicBezTo>
                    <a:pt x="68402" y="70147"/>
                    <a:pt x="68434" y="69283"/>
                    <a:pt x="68218" y="68375"/>
                  </a:cubicBezTo>
                  <a:cubicBezTo>
                    <a:pt x="67936" y="68389"/>
                    <a:pt x="67691" y="68402"/>
                    <a:pt x="67478" y="68412"/>
                  </a:cubicBezTo>
                  <a:cubicBezTo>
                    <a:pt x="67197" y="68866"/>
                    <a:pt x="67300" y="69314"/>
                    <a:pt x="67265" y="69743"/>
                  </a:cubicBezTo>
                  <a:cubicBezTo>
                    <a:pt x="67236" y="70133"/>
                    <a:pt x="67293" y="70550"/>
                    <a:pt x="67178" y="70911"/>
                  </a:cubicBezTo>
                  <a:cubicBezTo>
                    <a:pt x="66972" y="71554"/>
                    <a:pt x="66986" y="72201"/>
                    <a:pt x="66981" y="72854"/>
                  </a:cubicBezTo>
                  <a:cubicBezTo>
                    <a:pt x="66976" y="73334"/>
                    <a:pt x="66957" y="73816"/>
                    <a:pt x="66981" y="74295"/>
                  </a:cubicBezTo>
                  <a:cubicBezTo>
                    <a:pt x="67009" y="74871"/>
                    <a:pt x="66743" y="75298"/>
                    <a:pt x="66353" y="75672"/>
                  </a:cubicBezTo>
                  <a:cubicBezTo>
                    <a:pt x="66198" y="75820"/>
                    <a:pt x="65981" y="75919"/>
                    <a:pt x="65862" y="76088"/>
                  </a:cubicBezTo>
                  <a:cubicBezTo>
                    <a:pt x="65760" y="76236"/>
                    <a:pt x="65756" y="76451"/>
                    <a:pt x="65674" y="76768"/>
                  </a:cubicBezTo>
                  <a:close/>
                  <a:moveTo>
                    <a:pt x="63390" y="76693"/>
                  </a:moveTo>
                  <a:cubicBezTo>
                    <a:pt x="63313" y="76540"/>
                    <a:pt x="63287" y="76376"/>
                    <a:pt x="63200" y="76334"/>
                  </a:cubicBezTo>
                  <a:cubicBezTo>
                    <a:pt x="62927" y="76203"/>
                    <a:pt x="62639" y="76090"/>
                    <a:pt x="62343" y="76020"/>
                  </a:cubicBezTo>
                  <a:cubicBezTo>
                    <a:pt x="61818" y="75896"/>
                    <a:pt x="61500" y="75562"/>
                    <a:pt x="61351" y="75073"/>
                  </a:cubicBezTo>
                  <a:cubicBezTo>
                    <a:pt x="61111" y="74283"/>
                    <a:pt x="60852" y="73495"/>
                    <a:pt x="60683" y="72689"/>
                  </a:cubicBezTo>
                  <a:cubicBezTo>
                    <a:pt x="60344" y="71075"/>
                    <a:pt x="60066" y="69449"/>
                    <a:pt x="59748" y="67831"/>
                  </a:cubicBezTo>
                  <a:cubicBezTo>
                    <a:pt x="59728" y="67735"/>
                    <a:pt x="59579" y="67663"/>
                    <a:pt x="59476" y="67568"/>
                  </a:cubicBezTo>
                  <a:cubicBezTo>
                    <a:pt x="58935" y="67950"/>
                    <a:pt x="58959" y="68512"/>
                    <a:pt x="59050" y="69003"/>
                  </a:cubicBezTo>
                  <a:cubicBezTo>
                    <a:pt x="59435" y="71103"/>
                    <a:pt x="59792" y="73216"/>
                    <a:pt x="60652" y="75190"/>
                  </a:cubicBezTo>
                  <a:cubicBezTo>
                    <a:pt x="60856" y="75659"/>
                    <a:pt x="61191" y="76075"/>
                    <a:pt x="61498" y="76491"/>
                  </a:cubicBezTo>
                  <a:cubicBezTo>
                    <a:pt x="61590" y="76617"/>
                    <a:pt x="61787" y="76726"/>
                    <a:pt x="61941" y="76733"/>
                  </a:cubicBezTo>
                  <a:cubicBezTo>
                    <a:pt x="62405" y="76755"/>
                    <a:pt x="62881" y="76860"/>
                    <a:pt x="63390" y="76693"/>
                  </a:cubicBezTo>
                  <a:close/>
                  <a:moveTo>
                    <a:pt x="88208" y="26131"/>
                  </a:moveTo>
                  <a:cubicBezTo>
                    <a:pt x="89076" y="26003"/>
                    <a:pt x="89530" y="25505"/>
                    <a:pt x="89729" y="24805"/>
                  </a:cubicBezTo>
                  <a:cubicBezTo>
                    <a:pt x="90006" y="23831"/>
                    <a:pt x="90007" y="22844"/>
                    <a:pt x="89690" y="21843"/>
                  </a:cubicBezTo>
                  <a:cubicBezTo>
                    <a:pt x="89150" y="21664"/>
                    <a:pt x="88659" y="21552"/>
                    <a:pt x="88100" y="21982"/>
                  </a:cubicBezTo>
                  <a:cubicBezTo>
                    <a:pt x="88029" y="23324"/>
                    <a:pt x="88180" y="24702"/>
                    <a:pt x="88208" y="26131"/>
                  </a:cubicBezTo>
                  <a:close/>
                  <a:moveTo>
                    <a:pt x="87512" y="48546"/>
                  </a:moveTo>
                  <a:cubicBezTo>
                    <a:pt x="88331" y="48047"/>
                    <a:pt x="88508" y="47927"/>
                    <a:pt x="88478" y="47706"/>
                  </a:cubicBezTo>
                  <a:cubicBezTo>
                    <a:pt x="88439" y="47411"/>
                    <a:pt x="88347" y="47124"/>
                    <a:pt x="88206" y="46861"/>
                  </a:cubicBezTo>
                  <a:cubicBezTo>
                    <a:pt x="87880" y="46248"/>
                    <a:pt x="87521" y="45653"/>
                    <a:pt x="87161" y="45060"/>
                  </a:cubicBezTo>
                  <a:cubicBezTo>
                    <a:pt x="87074" y="44916"/>
                    <a:pt x="86931" y="44806"/>
                    <a:pt x="86595" y="44447"/>
                  </a:cubicBezTo>
                  <a:cubicBezTo>
                    <a:pt x="86940" y="45987"/>
                    <a:pt x="87213" y="47208"/>
                    <a:pt x="87512" y="48546"/>
                  </a:cubicBezTo>
                  <a:close/>
                  <a:moveTo>
                    <a:pt x="65242" y="57126"/>
                  </a:moveTo>
                  <a:cubicBezTo>
                    <a:pt x="65129" y="56583"/>
                    <a:pt x="65122" y="56585"/>
                    <a:pt x="64860" y="56350"/>
                  </a:cubicBezTo>
                  <a:cubicBezTo>
                    <a:pt x="64741" y="56656"/>
                    <a:pt x="64711" y="56930"/>
                    <a:pt x="65242" y="57126"/>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8"/>
            <p:cNvSpPr/>
            <p:nvPr/>
          </p:nvSpPr>
          <p:spPr>
            <a:xfrm>
              <a:off x="4861575" y="946100"/>
              <a:ext cx="179575" cy="109650"/>
            </a:xfrm>
            <a:custGeom>
              <a:avLst/>
              <a:gdLst/>
              <a:ahLst/>
              <a:cxnLst/>
              <a:rect l="l" t="t" r="r" b="b"/>
              <a:pathLst>
                <a:path w="7183" h="4386" extrusionOk="0">
                  <a:moveTo>
                    <a:pt x="44" y="1438"/>
                  </a:moveTo>
                  <a:cubicBezTo>
                    <a:pt x="489" y="1288"/>
                    <a:pt x="673" y="1567"/>
                    <a:pt x="853" y="1797"/>
                  </a:cubicBezTo>
                  <a:cubicBezTo>
                    <a:pt x="1269" y="2320"/>
                    <a:pt x="1768" y="2709"/>
                    <a:pt x="2382" y="2989"/>
                  </a:cubicBezTo>
                  <a:cubicBezTo>
                    <a:pt x="3163" y="3346"/>
                    <a:pt x="3867" y="3334"/>
                    <a:pt x="4602" y="2849"/>
                  </a:cubicBezTo>
                  <a:cubicBezTo>
                    <a:pt x="5161" y="2478"/>
                    <a:pt x="5625" y="2076"/>
                    <a:pt x="5912" y="1448"/>
                  </a:cubicBezTo>
                  <a:cubicBezTo>
                    <a:pt x="6143" y="941"/>
                    <a:pt x="6482" y="485"/>
                    <a:pt x="6753" y="37"/>
                  </a:cubicBezTo>
                  <a:cubicBezTo>
                    <a:pt x="7125" y="1"/>
                    <a:pt x="7182" y="234"/>
                    <a:pt x="7174" y="442"/>
                  </a:cubicBezTo>
                  <a:cubicBezTo>
                    <a:pt x="7117" y="2139"/>
                    <a:pt x="5848" y="3815"/>
                    <a:pt x="4256" y="4215"/>
                  </a:cubicBezTo>
                  <a:cubicBezTo>
                    <a:pt x="3581" y="4385"/>
                    <a:pt x="2886" y="4370"/>
                    <a:pt x="2216" y="4040"/>
                  </a:cubicBezTo>
                  <a:cubicBezTo>
                    <a:pt x="1249" y="3564"/>
                    <a:pt x="407" y="2979"/>
                    <a:pt x="51" y="1901"/>
                  </a:cubicBezTo>
                  <a:cubicBezTo>
                    <a:pt x="1" y="1755"/>
                    <a:pt x="44" y="1578"/>
                    <a:pt x="44" y="1438"/>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8"/>
            <p:cNvSpPr/>
            <p:nvPr/>
          </p:nvSpPr>
          <p:spPr>
            <a:xfrm>
              <a:off x="4843950" y="733475"/>
              <a:ext cx="74000" cy="185125"/>
            </a:xfrm>
            <a:custGeom>
              <a:avLst/>
              <a:gdLst/>
              <a:ahLst/>
              <a:cxnLst/>
              <a:rect l="l" t="t" r="r" b="b"/>
              <a:pathLst>
                <a:path w="2960" h="7405" extrusionOk="0">
                  <a:moveTo>
                    <a:pt x="1050" y="6154"/>
                  </a:moveTo>
                  <a:cubicBezTo>
                    <a:pt x="1676" y="6292"/>
                    <a:pt x="2267" y="6422"/>
                    <a:pt x="2959" y="6574"/>
                  </a:cubicBezTo>
                  <a:cubicBezTo>
                    <a:pt x="2827" y="6777"/>
                    <a:pt x="2760" y="7015"/>
                    <a:pt x="2615" y="7080"/>
                  </a:cubicBezTo>
                  <a:cubicBezTo>
                    <a:pt x="1883" y="7405"/>
                    <a:pt x="1163" y="7284"/>
                    <a:pt x="478" y="6911"/>
                  </a:cubicBezTo>
                  <a:cubicBezTo>
                    <a:pt x="140" y="6727"/>
                    <a:pt x="0" y="6401"/>
                    <a:pt x="9" y="6031"/>
                  </a:cubicBezTo>
                  <a:cubicBezTo>
                    <a:pt x="42" y="4810"/>
                    <a:pt x="38" y="3581"/>
                    <a:pt x="377" y="2390"/>
                  </a:cubicBezTo>
                  <a:cubicBezTo>
                    <a:pt x="603" y="1602"/>
                    <a:pt x="843" y="817"/>
                    <a:pt x="1085" y="0"/>
                  </a:cubicBezTo>
                  <a:cubicBezTo>
                    <a:pt x="1300" y="740"/>
                    <a:pt x="1299" y="938"/>
                    <a:pt x="1087" y="1974"/>
                  </a:cubicBezTo>
                  <a:cubicBezTo>
                    <a:pt x="787" y="3441"/>
                    <a:pt x="773" y="4341"/>
                    <a:pt x="1050" y="6154"/>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8"/>
            <p:cNvSpPr/>
            <p:nvPr/>
          </p:nvSpPr>
          <p:spPr>
            <a:xfrm>
              <a:off x="5026125" y="788500"/>
              <a:ext cx="51900" cy="52175"/>
            </a:xfrm>
            <a:custGeom>
              <a:avLst/>
              <a:gdLst/>
              <a:ahLst/>
              <a:cxnLst/>
              <a:rect l="l" t="t" r="r" b="b"/>
              <a:pathLst>
                <a:path w="2076" h="2087" extrusionOk="0">
                  <a:moveTo>
                    <a:pt x="1226" y="21"/>
                  </a:moveTo>
                  <a:cubicBezTo>
                    <a:pt x="1760" y="37"/>
                    <a:pt x="2076" y="336"/>
                    <a:pt x="2055" y="808"/>
                  </a:cubicBezTo>
                  <a:cubicBezTo>
                    <a:pt x="2024" y="1549"/>
                    <a:pt x="1570" y="2087"/>
                    <a:pt x="995" y="2064"/>
                  </a:cubicBezTo>
                  <a:cubicBezTo>
                    <a:pt x="436" y="2041"/>
                    <a:pt x="22" y="1615"/>
                    <a:pt x="11" y="1054"/>
                  </a:cubicBezTo>
                  <a:cubicBezTo>
                    <a:pt x="0" y="395"/>
                    <a:pt x="464" y="1"/>
                    <a:pt x="1226" y="2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8"/>
            <p:cNvSpPr/>
            <p:nvPr/>
          </p:nvSpPr>
          <p:spPr>
            <a:xfrm>
              <a:off x="4730225" y="786750"/>
              <a:ext cx="45850" cy="55650"/>
            </a:xfrm>
            <a:custGeom>
              <a:avLst/>
              <a:gdLst/>
              <a:ahLst/>
              <a:cxnLst/>
              <a:rect l="l" t="t" r="r" b="b"/>
              <a:pathLst>
                <a:path w="1834" h="2226" extrusionOk="0">
                  <a:moveTo>
                    <a:pt x="1832" y="1042"/>
                  </a:moveTo>
                  <a:cubicBezTo>
                    <a:pt x="1832" y="1156"/>
                    <a:pt x="1834" y="1200"/>
                    <a:pt x="1832" y="1242"/>
                  </a:cubicBezTo>
                  <a:cubicBezTo>
                    <a:pt x="1811" y="1801"/>
                    <a:pt x="1558" y="2155"/>
                    <a:pt x="1152" y="2192"/>
                  </a:cubicBezTo>
                  <a:cubicBezTo>
                    <a:pt x="762" y="2226"/>
                    <a:pt x="343" y="1924"/>
                    <a:pt x="169" y="1485"/>
                  </a:cubicBezTo>
                  <a:cubicBezTo>
                    <a:pt x="1" y="1056"/>
                    <a:pt x="138" y="586"/>
                    <a:pt x="508" y="347"/>
                  </a:cubicBezTo>
                  <a:cubicBezTo>
                    <a:pt x="617" y="278"/>
                    <a:pt x="732" y="220"/>
                    <a:pt x="853" y="177"/>
                  </a:cubicBezTo>
                  <a:cubicBezTo>
                    <a:pt x="1346" y="0"/>
                    <a:pt x="1726" y="221"/>
                    <a:pt x="1806" y="725"/>
                  </a:cubicBezTo>
                  <a:cubicBezTo>
                    <a:pt x="1825" y="853"/>
                    <a:pt x="1827" y="982"/>
                    <a:pt x="1832" y="1042"/>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8"/>
            <p:cNvSpPr/>
            <p:nvPr/>
          </p:nvSpPr>
          <p:spPr>
            <a:xfrm>
              <a:off x="4999100" y="693075"/>
              <a:ext cx="89125" cy="19650"/>
            </a:xfrm>
            <a:custGeom>
              <a:avLst/>
              <a:gdLst/>
              <a:ahLst/>
              <a:cxnLst/>
              <a:rect l="l" t="t" r="r" b="b"/>
              <a:pathLst>
                <a:path w="3565" h="786" extrusionOk="0">
                  <a:moveTo>
                    <a:pt x="3564" y="430"/>
                  </a:moveTo>
                  <a:cubicBezTo>
                    <a:pt x="3168" y="532"/>
                    <a:pt x="2933" y="628"/>
                    <a:pt x="2694" y="647"/>
                  </a:cubicBezTo>
                  <a:cubicBezTo>
                    <a:pt x="1910" y="709"/>
                    <a:pt x="1124" y="752"/>
                    <a:pt x="341" y="782"/>
                  </a:cubicBezTo>
                  <a:cubicBezTo>
                    <a:pt x="235" y="785"/>
                    <a:pt x="67" y="696"/>
                    <a:pt x="35" y="610"/>
                  </a:cubicBezTo>
                  <a:cubicBezTo>
                    <a:pt x="1" y="518"/>
                    <a:pt x="59" y="344"/>
                    <a:pt x="137" y="268"/>
                  </a:cubicBezTo>
                  <a:cubicBezTo>
                    <a:pt x="256" y="151"/>
                    <a:pt x="427" y="15"/>
                    <a:pt x="577" y="13"/>
                  </a:cubicBezTo>
                  <a:cubicBezTo>
                    <a:pt x="1407" y="0"/>
                    <a:pt x="2236" y="13"/>
                    <a:pt x="3066" y="51"/>
                  </a:cubicBezTo>
                  <a:cubicBezTo>
                    <a:pt x="3191" y="56"/>
                    <a:pt x="3309" y="227"/>
                    <a:pt x="3564" y="43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8"/>
            <p:cNvSpPr/>
            <p:nvPr/>
          </p:nvSpPr>
          <p:spPr>
            <a:xfrm>
              <a:off x="4712950" y="704625"/>
              <a:ext cx="70075" cy="27675"/>
            </a:xfrm>
            <a:custGeom>
              <a:avLst/>
              <a:gdLst/>
              <a:ahLst/>
              <a:cxnLst/>
              <a:rect l="l" t="t" r="r" b="b"/>
              <a:pathLst>
                <a:path w="2803" h="1107" extrusionOk="0">
                  <a:moveTo>
                    <a:pt x="2737" y="1107"/>
                  </a:moveTo>
                  <a:cubicBezTo>
                    <a:pt x="1792" y="1050"/>
                    <a:pt x="938" y="999"/>
                    <a:pt x="49" y="947"/>
                  </a:cubicBezTo>
                  <a:cubicBezTo>
                    <a:pt x="49" y="854"/>
                    <a:pt x="1" y="686"/>
                    <a:pt x="59" y="637"/>
                  </a:cubicBezTo>
                  <a:cubicBezTo>
                    <a:pt x="793" y="0"/>
                    <a:pt x="2092" y="73"/>
                    <a:pt x="2765" y="784"/>
                  </a:cubicBezTo>
                  <a:cubicBezTo>
                    <a:pt x="2802" y="824"/>
                    <a:pt x="2755" y="946"/>
                    <a:pt x="2737" y="1107"/>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8"/>
            <p:cNvSpPr/>
            <p:nvPr/>
          </p:nvSpPr>
          <p:spPr>
            <a:xfrm>
              <a:off x="4790900" y="378050"/>
              <a:ext cx="256950" cy="87900"/>
            </a:xfrm>
            <a:custGeom>
              <a:avLst/>
              <a:gdLst/>
              <a:ahLst/>
              <a:cxnLst/>
              <a:rect l="l" t="t" r="r" b="b"/>
              <a:pathLst>
                <a:path w="10278" h="3516" extrusionOk="0">
                  <a:moveTo>
                    <a:pt x="0" y="3056"/>
                  </a:moveTo>
                  <a:cubicBezTo>
                    <a:pt x="941" y="2857"/>
                    <a:pt x="1618" y="2729"/>
                    <a:pt x="2286" y="2569"/>
                  </a:cubicBezTo>
                  <a:cubicBezTo>
                    <a:pt x="2923" y="2415"/>
                    <a:pt x="3548" y="2214"/>
                    <a:pt x="4182" y="2056"/>
                  </a:cubicBezTo>
                  <a:cubicBezTo>
                    <a:pt x="4860" y="1886"/>
                    <a:pt x="5555" y="1776"/>
                    <a:pt x="6220" y="1573"/>
                  </a:cubicBezTo>
                  <a:cubicBezTo>
                    <a:pt x="6847" y="1382"/>
                    <a:pt x="7443" y="1099"/>
                    <a:pt x="8056" y="862"/>
                  </a:cubicBezTo>
                  <a:cubicBezTo>
                    <a:pt x="8697" y="614"/>
                    <a:pt x="9280" y="219"/>
                    <a:pt x="10278" y="0"/>
                  </a:cubicBezTo>
                  <a:cubicBezTo>
                    <a:pt x="9940" y="292"/>
                    <a:pt x="9847" y="408"/>
                    <a:pt x="9728" y="470"/>
                  </a:cubicBezTo>
                  <a:cubicBezTo>
                    <a:pt x="8760" y="980"/>
                    <a:pt x="7786" y="1479"/>
                    <a:pt x="6814" y="1980"/>
                  </a:cubicBezTo>
                  <a:cubicBezTo>
                    <a:pt x="6697" y="2040"/>
                    <a:pt x="6582" y="2118"/>
                    <a:pt x="6457" y="2144"/>
                  </a:cubicBezTo>
                  <a:cubicBezTo>
                    <a:pt x="4829" y="2475"/>
                    <a:pt x="3298" y="3176"/>
                    <a:pt x="1634" y="3374"/>
                  </a:cubicBezTo>
                  <a:cubicBezTo>
                    <a:pt x="1159" y="3431"/>
                    <a:pt x="693" y="3515"/>
                    <a:pt x="0" y="3056"/>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8"/>
            <p:cNvSpPr/>
            <p:nvPr/>
          </p:nvSpPr>
          <p:spPr>
            <a:xfrm>
              <a:off x="4688450" y="501225"/>
              <a:ext cx="221825" cy="61500"/>
            </a:xfrm>
            <a:custGeom>
              <a:avLst/>
              <a:gdLst/>
              <a:ahLst/>
              <a:cxnLst/>
              <a:rect l="l" t="t" r="r" b="b"/>
              <a:pathLst>
                <a:path w="8873" h="2460" extrusionOk="0">
                  <a:moveTo>
                    <a:pt x="8872" y="0"/>
                  </a:moveTo>
                  <a:cubicBezTo>
                    <a:pt x="8610" y="521"/>
                    <a:pt x="8157" y="572"/>
                    <a:pt x="7748" y="705"/>
                  </a:cubicBezTo>
                  <a:cubicBezTo>
                    <a:pt x="7088" y="918"/>
                    <a:pt x="6421" y="1119"/>
                    <a:pt x="5770" y="1358"/>
                  </a:cubicBezTo>
                  <a:cubicBezTo>
                    <a:pt x="4077" y="1980"/>
                    <a:pt x="2362" y="2460"/>
                    <a:pt x="532" y="2266"/>
                  </a:cubicBezTo>
                  <a:cubicBezTo>
                    <a:pt x="329" y="2245"/>
                    <a:pt x="81" y="2278"/>
                    <a:pt x="0" y="1899"/>
                  </a:cubicBezTo>
                  <a:cubicBezTo>
                    <a:pt x="247" y="1869"/>
                    <a:pt x="481" y="1813"/>
                    <a:pt x="716" y="1813"/>
                  </a:cubicBezTo>
                  <a:cubicBezTo>
                    <a:pt x="2357" y="1812"/>
                    <a:pt x="3919" y="1443"/>
                    <a:pt x="5414" y="790"/>
                  </a:cubicBezTo>
                  <a:cubicBezTo>
                    <a:pt x="6505" y="312"/>
                    <a:pt x="7649" y="128"/>
                    <a:pt x="8872" y="0"/>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8"/>
            <p:cNvSpPr/>
            <p:nvPr/>
          </p:nvSpPr>
          <p:spPr>
            <a:xfrm>
              <a:off x="5237625" y="563075"/>
              <a:ext cx="32775" cy="48275"/>
            </a:xfrm>
            <a:custGeom>
              <a:avLst/>
              <a:gdLst/>
              <a:ahLst/>
              <a:cxnLst/>
              <a:rect l="l" t="t" r="r" b="b"/>
              <a:pathLst>
                <a:path w="1311" h="1931" extrusionOk="0">
                  <a:moveTo>
                    <a:pt x="1310" y="1930"/>
                  </a:moveTo>
                  <a:cubicBezTo>
                    <a:pt x="437" y="1725"/>
                    <a:pt x="301" y="1499"/>
                    <a:pt x="0" y="1"/>
                  </a:cubicBezTo>
                  <a:cubicBezTo>
                    <a:pt x="194" y="117"/>
                    <a:pt x="367" y="161"/>
                    <a:pt x="430" y="270"/>
                  </a:cubicBezTo>
                  <a:cubicBezTo>
                    <a:pt x="710" y="752"/>
                    <a:pt x="957" y="1254"/>
                    <a:pt x="1310" y="1930"/>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8"/>
            <p:cNvSpPr/>
            <p:nvPr/>
          </p:nvSpPr>
          <p:spPr>
            <a:xfrm>
              <a:off x="5199200" y="572350"/>
              <a:ext cx="31525" cy="48325"/>
            </a:xfrm>
            <a:custGeom>
              <a:avLst/>
              <a:gdLst/>
              <a:ahLst/>
              <a:cxnLst/>
              <a:rect l="l" t="t" r="r" b="b"/>
              <a:pathLst>
                <a:path w="1261" h="1933" extrusionOk="0">
                  <a:moveTo>
                    <a:pt x="1062" y="1933"/>
                  </a:moveTo>
                  <a:cubicBezTo>
                    <a:pt x="533" y="1333"/>
                    <a:pt x="269" y="805"/>
                    <a:pt x="0" y="243"/>
                  </a:cubicBezTo>
                  <a:cubicBezTo>
                    <a:pt x="422" y="1"/>
                    <a:pt x="595" y="303"/>
                    <a:pt x="775" y="516"/>
                  </a:cubicBezTo>
                  <a:cubicBezTo>
                    <a:pt x="1251" y="1084"/>
                    <a:pt x="1261" y="1156"/>
                    <a:pt x="1062" y="1933"/>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8"/>
            <p:cNvSpPr/>
            <p:nvPr/>
          </p:nvSpPr>
          <p:spPr>
            <a:xfrm>
              <a:off x="5163300" y="2038925"/>
              <a:ext cx="118050" cy="122875"/>
            </a:xfrm>
            <a:custGeom>
              <a:avLst/>
              <a:gdLst/>
              <a:ahLst/>
              <a:cxnLst/>
              <a:rect l="l" t="t" r="r" b="b"/>
              <a:pathLst>
                <a:path w="4722" h="4915" extrusionOk="0">
                  <a:moveTo>
                    <a:pt x="4672" y="2789"/>
                  </a:moveTo>
                  <a:cubicBezTo>
                    <a:pt x="4716" y="3264"/>
                    <a:pt x="4535" y="3634"/>
                    <a:pt x="4218" y="3978"/>
                  </a:cubicBezTo>
                  <a:cubicBezTo>
                    <a:pt x="3604" y="4647"/>
                    <a:pt x="2853" y="4914"/>
                    <a:pt x="1971" y="4784"/>
                  </a:cubicBezTo>
                  <a:cubicBezTo>
                    <a:pt x="1723" y="4748"/>
                    <a:pt x="1448" y="4642"/>
                    <a:pt x="1262" y="4481"/>
                  </a:cubicBezTo>
                  <a:cubicBezTo>
                    <a:pt x="366" y="3697"/>
                    <a:pt x="1" y="2682"/>
                    <a:pt x="315" y="1540"/>
                  </a:cubicBezTo>
                  <a:cubicBezTo>
                    <a:pt x="508" y="839"/>
                    <a:pt x="1110" y="382"/>
                    <a:pt x="1811" y="189"/>
                  </a:cubicBezTo>
                  <a:cubicBezTo>
                    <a:pt x="2411" y="22"/>
                    <a:pt x="3029" y="1"/>
                    <a:pt x="3459" y="624"/>
                  </a:cubicBezTo>
                  <a:cubicBezTo>
                    <a:pt x="3553" y="760"/>
                    <a:pt x="3731" y="838"/>
                    <a:pt x="3867" y="948"/>
                  </a:cubicBezTo>
                  <a:cubicBezTo>
                    <a:pt x="4455" y="1423"/>
                    <a:pt x="4721" y="2041"/>
                    <a:pt x="4672" y="2789"/>
                  </a:cubicBezTo>
                  <a:close/>
                  <a:moveTo>
                    <a:pt x="3980" y="2636"/>
                  </a:moveTo>
                  <a:cubicBezTo>
                    <a:pt x="3982" y="1816"/>
                    <a:pt x="3744" y="1476"/>
                    <a:pt x="2953" y="1189"/>
                  </a:cubicBezTo>
                  <a:cubicBezTo>
                    <a:pt x="2791" y="1129"/>
                    <a:pt x="2624" y="1079"/>
                    <a:pt x="2456" y="1042"/>
                  </a:cubicBezTo>
                  <a:cubicBezTo>
                    <a:pt x="1771" y="893"/>
                    <a:pt x="1142" y="1334"/>
                    <a:pt x="1068" y="2029"/>
                  </a:cubicBezTo>
                  <a:cubicBezTo>
                    <a:pt x="1011" y="2559"/>
                    <a:pt x="1096" y="3036"/>
                    <a:pt x="1492" y="3465"/>
                  </a:cubicBezTo>
                  <a:cubicBezTo>
                    <a:pt x="1957" y="3969"/>
                    <a:pt x="2434" y="4146"/>
                    <a:pt x="3094" y="3917"/>
                  </a:cubicBezTo>
                  <a:cubicBezTo>
                    <a:pt x="3670" y="3716"/>
                    <a:pt x="3976" y="3272"/>
                    <a:pt x="3980" y="2636"/>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8"/>
            <p:cNvSpPr/>
            <p:nvPr/>
          </p:nvSpPr>
          <p:spPr>
            <a:xfrm>
              <a:off x="2037750" y="389925"/>
              <a:ext cx="900450" cy="541500"/>
            </a:xfrm>
            <a:custGeom>
              <a:avLst/>
              <a:gdLst/>
              <a:ahLst/>
              <a:cxnLst/>
              <a:rect l="l" t="t" r="r" b="b"/>
              <a:pathLst>
                <a:path w="36018" h="21660" extrusionOk="0">
                  <a:moveTo>
                    <a:pt x="33015" y="21660"/>
                  </a:moveTo>
                  <a:cubicBezTo>
                    <a:pt x="32985" y="21292"/>
                    <a:pt x="32905" y="20934"/>
                    <a:pt x="32939" y="20586"/>
                  </a:cubicBezTo>
                  <a:cubicBezTo>
                    <a:pt x="33032" y="19635"/>
                    <a:pt x="32518" y="18974"/>
                    <a:pt x="31862" y="18453"/>
                  </a:cubicBezTo>
                  <a:cubicBezTo>
                    <a:pt x="31032" y="17793"/>
                    <a:pt x="30122" y="17230"/>
                    <a:pt x="29232" y="16647"/>
                  </a:cubicBezTo>
                  <a:cubicBezTo>
                    <a:pt x="28925" y="16445"/>
                    <a:pt x="28576" y="16305"/>
                    <a:pt x="28244" y="16140"/>
                  </a:cubicBezTo>
                  <a:cubicBezTo>
                    <a:pt x="26957" y="15500"/>
                    <a:pt x="25662" y="14876"/>
                    <a:pt x="24387" y="14212"/>
                  </a:cubicBezTo>
                  <a:cubicBezTo>
                    <a:pt x="24066" y="14045"/>
                    <a:pt x="23750" y="13793"/>
                    <a:pt x="23544" y="13501"/>
                  </a:cubicBezTo>
                  <a:cubicBezTo>
                    <a:pt x="23378" y="13267"/>
                    <a:pt x="23383" y="12913"/>
                    <a:pt x="23299" y="12561"/>
                  </a:cubicBezTo>
                  <a:cubicBezTo>
                    <a:pt x="22281" y="12806"/>
                    <a:pt x="21331" y="12980"/>
                    <a:pt x="20481" y="13491"/>
                  </a:cubicBezTo>
                  <a:cubicBezTo>
                    <a:pt x="20245" y="13633"/>
                    <a:pt x="19978" y="13759"/>
                    <a:pt x="19709" y="13805"/>
                  </a:cubicBezTo>
                  <a:cubicBezTo>
                    <a:pt x="18553" y="13998"/>
                    <a:pt x="17490" y="14470"/>
                    <a:pt x="16398" y="14862"/>
                  </a:cubicBezTo>
                  <a:cubicBezTo>
                    <a:pt x="14994" y="15367"/>
                    <a:pt x="13532" y="15646"/>
                    <a:pt x="12059" y="15804"/>
                  </a:cubicBezTo>
                  <a:cubicBezTo>
                    <a:pt x="11448" y="15870"/>
                    <a:pt x="10870" y="15970"/>
                    <a:pt x="10310" y="16195"/>
                  </a:cubicBezTo>
                  <a:cubicBezTo>
                    <a:pt x="8451" y="16944"/>
                    <a:pt x="6506" y="16992"/>
                    <a:pt x="4547" y="16902"/>
                  </a:cubicBezTo>
                  <a:cubicBezTo>
                    <a:pt x="4336" y="16892"/>
                    <a:pt x="4131" y="16750"/>
                    <a:pt x="3945" y="16677"/>
                  </a:cubicBezTo>
                  <a:cubicBezTo>
                    <a:pt x="3981" y="15840"/>
                    <a:pt x="4553" y="15152"/>
                    <a:pt x="4313" y="14323"/>
                  </a:cubicBezTo>
                  <a:cubicBezTo>
                    <a:pt x="3376" y="13714"/>
                    <a:pt x="2444" y="13113"/>
                    <a:pt x="1518" y="12502"/>
                  </a:cubicBezTo>
                  <a:cubicBezTo>
                    <a:pt x="1169" y="12273"/>
                    <a:pt x="821" y="12036"/>
                    <a:pt x="496" y="11777"/>
                  </a:cubicBezTo>
                  <a:cubicBezTo>
                    <a:pt x="62" y="11430"/>
                    <a:pt x="1" y="10975"/>
                    <a:pt x="355" y="10569"/>
                  </a:cubicBezTo>
                  <a:cubicBezTo>
                    <a:pt x="849" y="10008"/>
                    <a:pt x="1387" y="9495"/>
                    <a:pt x="2175" y="9360"/>
                  </a:cubicBezTo>
                  <a:cubicBezTo>
                    <a:pt x="2450" y="9312"/>
                    <a:pt x="2720" y="9242"/>
                    <a:pt x="2983" y="9149"/>
                  </a:cubicBezTo>
                  <a:cubicBezTo>
                    <a:pt x="3598" y="8932"/>
                    <a:pt x="3737" y="8475"/>
                    <a:pt x="3356" y="7959"/>
                  </a:cubicBezTo>
                  <a:cubicBezTo>
                    <a:pt x="3079" y="7588"/>
                    <a:pt x="2770" y="7239"/>
                    <a:pt x="2528" y="6846"/>
                  </a:cubicBezTo>
                  <a:cubicBezTo>
                    <a:pt x="2299" y="6475"/>
                    <a:pt x="2436" y="6076"/>
                    <a:pt x="2842" y="5941"/>
                  </a:cubicBezTo>
                  <a:cubicBezTo>
                    <a:pt x="3186" y="5827"/>
                    <a:pt x="3561" y="5773"/>
                    <a:pt x="3924" y="5757"/>
                  </a:cubicBezTo>
                  <a:cubicBezTo>
                    <a:pt x="4573" y="5727"/>
                    <a:pt x="5226" y="5768"/>
                    <a:pt x="5875" y="5739"/>
                  </a:cubicBezTo>
                  <a:cubicBezTo>
                    <a:pt x="6583" y="5706"/>
                    <a:pt x="6866" y="5262"/>
                    <a:pt x="6452" y="4738"/>
                  </a:cubicBezTo>
                  <a:cubicBezTo>
                    <a:pt x="5555" y="3602"/>
                    <a:pt x="5657" y="2304"/>
                    <a:pt x="5711" y="1009"/>
                  </a:cubicBezTo>
                  <a:cubicBezTo>
                    <a:pt x="5735" y="437"/>
                    <a:pt x="6075" y="172"/>
                    <a:pt x="6635" y="221"/>
                  </a:cubicBezTo>
                  <a:cubicBezTo>
                    <a:pt x="6908" y="243"/>
                    <a:pt x="7173" y="340"/>
                    <a:pt x="7442" y="401"/>
                  </a:cubicBezTo>
                  <a:cubicBezTo>
                    <a:pt x="10556" y="1106"/>
                    <a:pt x="13677" y="1230"/>
                    <a:pt x="16830" y="614"/>
                  </a:cubicBezTo>
                  <a:cubicBezTo>
                    <a:pt x="18333" y="320"/>
                    <a:pt x="19874" y="307"/>
                    <a:pt x="21407" y="276"/>
                  </a:cubicBezTo>
                  <a:cubicBezTo>
                    <a:pt x="22056" y="263"/>
                    <a:pt x="22706" y="210"/>
                    <a:pt x="23352" y="147"/>
                  </a:cubicBezTo>
                  <a:cubicBezTo>
                    <a:pt x="24853" y="1"/>
                    <a:pt x="26309" y="334"/>
                    <a:pt x="27779" y="529"/>
                  </a:cubicBezTo>
                  <a:cubicBezTo>
                    <a:pt x="28613" y="641"/>
                    <a:pt x="29440" y="768"/>
                    <a:pt x="30156" y="1250"/>
                  </a:cubicBezTo>
                  <a:cubicBezTo>
                    <a:pt x="30423" y="1429"/>
                    <a:pt x="30723" y="1603"/>
                    <a:pt x="30908" y="1855"/>
                  </a:cubicBezTo>
                  <a:cubicBezTo>
                    <a:pt x="31296" y="2382"/>
                    <a:pt x="31584" y="2933"/>
                    <a:pt x="31283" y="3656"/>
                  </a:cubicBezTo>
                  <a:cubicBezTo>
                    <a:pt x="30970" y="4409"/>
                    <a:pt x="31313" y="4996"/>
                    <a:pt x="31957" y="5442"/>
                  </a:cubicBezTo>
                  <a:cubicBezTo>
                    <a:pt x="32569" y="5863"/>
                    <a:pt x="33159" y="6317"/>
                    <a:pt x="33766" y="6744"/>
                  </a:cubicBezTo>
                  <a:cubicBezTo>
                    <a:pt x="34292" y="7116"/>
                    <a:pt x="34651" y="7654"/>
                    <a:pt x="34684" y="8245"/>
                  </a:cubicBezTo>
                  <a:cubicBezTo>
                    <a:pt x="34745" y="9343"/>
                    <a:pt x="35162" y="10318"/>
                    <a:pt x="35520" y="11318"/>
                  </a:cubicBezTo>
                  <a:cubicBezTo>
                    <a:pt x="35789" y="12066"/>
                    <a:pt x="35985" y="12810"/>
                    <a:pt x="35935" y="13622"/>
                  </a:cubicBezTo>
                  <a:cubicBezTo>
                    <a:pt x="35892" y="14316"/>
                    <a:pt x="35931" y="15017"/>
                    <a:pt x="35970" y="15713"/>
                  </a:cubicBezTo>
                  <a:cubicBezTo>
                    <a:pt x="36018" y="16527"/>
                    <a:pt x="35814" y="17269"/>
                    <a:pt x="35459" y="17993"/>
                  </a:cubicBezTo>
                  <a:cubicBezTo>
                    <a:pt x="34989" y="18949"/>
                    <a:pt x="34561" y="19927"/>
                    <a:pt x="34110" y="20894"/>
                  </a:cubicBezTo>
                  <a:cubicBezTo>
                    <a:pt x="33861" y="21435"/>
                    <a:pt x="33830" y="21454"/>
                    <a:pt x="33015" y="21660"/>
                  </a:cubicBezTo>
                  <a:close/>
                  <a:moveTo>
                    <a:pt x="24163" y="5447"/>
                  </a:moveTo>
                  <a:cubicBezTo>
                    <a:pt x="23992" y="5402"/>
                    <a:pt x="23890" y="5338"/>
                    <a:pt x="23829" y="5365"/>
                  </a:cubicBezTo>
                  <a:cubicBezTo>
                    <a:pt x="21963" y="6171"/>
                    <a:pt x="20110" y="6965"/>
                    <a:pt x="18099" y="7416"/>
                  </a:cubicBezTo>
                  <a:cubicBezTo>
                    <a:pt x="16752" y="7718"/>
                    <a:pt x="15420" y="8116"/>
                    <a:pt x="14052" y="8350"/>
                  </a:cubicBezTo>
                  <a:cubicBezTo>
                    <a:pt x="13871" y="8382"/>
                    <a:pt x="13691" y="8439"/>
                    <a:pt x="13718" y="8689"/>
                  </a:cubicBezTo>
                  <a:cubicBezTo>
                    <a:pt x="14591" y="8954"/>
                    <a:pt x="14687" y="8941"/>
                    <a:pt x="15565" y="8804"/>
                  </a:cubicBezTo>
                  <a:cubicBezTo>
                    <a:pt x="16717" y="8623"/>
                    <a:pt x="17786" y="8154"/>
                    <a:pt x="18907" y="7894"/>
                  </a:cubicBezTo>
                  <a:cubicBezTo>
                    <a:pt x="19728" y="7702"/>
                    <a:pt x="20511" y="7469"/>
                    <a:pt x="21253" y="7077"/>
                  </a:cubicBezTo>
                  <a:cubicBezTo>
                    <a:pt x="22031" y="6667"/>
                    <a:pt x="22816" y="6271"/>
                    <a:pt x="23590" y="5855"/>
                  </a:cubicBezTo>
                  <a:cubicBezTo>
                    <a:pt x="23778" y="5755"/>
                    <a:pt x="23941" y="5607"/>
                    <a:pt x="24163" y="5447"/>
                  </a:cubicBezTo>
                  <a:close/>
                  <a:moveTo>
                    <a:pt x="9044" y="12567"/>
                  </a:moveTo>
                  <a:cubicBezTo>
                    <a:pt x="9040" y="12620"/>
                    <a:pt x="9037" y="12672"/>
                    <a:pt x="9032" y="12725"/>
                  </a:cubicBezTo>
                  <a:cubicBezTo>
                    <a:pt x="9243" y="12779"/>
                    <a:pt x="9450" y="12852"/>
                    <a:pt x="9663" y="12882"/>
                  </a:cubicBezTo>
                  <a:cubicBezTo>
                    <a:pt x="11563" y="13140"/>
                    <a:pt x="13334" y="12604"/>
                    <a:pt x="15092" y="11986"/>
                  </a:cubicBezTo>
                  <a:cubicBezTo>
                    <a:pt x="15832" y="11724"/>
                    <a:pt x="16575" y="11470"/>
                    <a:pt x="17322" y="11232"/>
                  </a:cubicBezTo>
                  <a:cubicBezTo>
                    <a:pt x="17755" y="11094"/>
                    <a:pt x="18206" y="11005"/>
                    <a:pt x="18511" y="10624"/>
                  </a:cubicBezTo>
                  <a:cubicBezTo>
                    <a:pt x="18471" y="10581"/>
                    <a:pt x="18440" y="10521"/>
                    <a:pt x="18416" y="10524"/>
                  </a:cubicBezTo>
                  <a:cubicBezTo>
                    <a:pt x="17219" y="10648"/>
                    <a:pt x="16037" y="10813"/>
                    <a:pt x="14917" y="11307"/>
                  </a:cubicBezTo>
                  <a:cubicBezTo>
                    <a:pt x="13289" y="12025"/>
                    <a:pt x="11581" y="12416"/>
                    <a:pt x="9794" y="12450"/>
                  </a:cubicBezTo>
                  <a:cubicBezTo>
                    <a:pt x="9543" y="12455"/>
                    <a:pt x="9294" y="12526"/>
                    <a:pt x="9045" y="12567"/>
                  </a:cubicBezTo>
                  <a:close/>
                  <a:moveTo>
                    <a:pt x="33685" y="15363"/>
                  </a:moveTo>
                  <a:cubicBezTo>
                    <a:pt x="33112" y="13680"/>
                    <a:pt x="33112" y="13680"/>
                    <a:pt x="32320" y="13141"/>
                  </a:cubicBezTo>
                  <a:cubicBezTo>
                    <a:pt x="32426" y="13865"/>
                    <a:pt x="32683" y="14446"/>
                    <a:pt x="33017" y="14989"/>
                  </a:cubicBezTo>
                  <a:cubicBezTo>
                    <a:pt x="33094" y="15114"/>
                    <a:pt x="33304" y="15157"/>
                    <a:pt x="33685" y="15364"/>
                  </a:cubicBezTo>
                  <a:close/>
                  <a:moveTo>
                    <a:pt x="32015" y="15639"/>
                  </a:moveTo>
                  <a:cubicBezTo>
                    <a:pt x="32015" y="15166"/>
                    <a:pt x="32084" y="14920"/>
                    <a:pt x="31999" y="14754"/>
                  </a:cubicBezTo>
                  <a:cubicBezTo>
                    <a:pt x="31836" y="14433"/>
                    <a:pt x="31602" y="14144"/>
                    <a:pt x="31365" y="13869"/>
                  </a:cubicBezTo>
                  <a:cubicBezTo>
                    <a:pt x="31216" y="13696"/>
                    <a:pt x="31009" y="13572"/>
                    <a:pt x="30722" y="13859"/>
                  </a:cubicBezTo>
                  <a:cubicBezTo>
                    <a:pt x="31106" y="14332"/>
                    <a:pt x="31253" y="14973"/>
                    <a:pt x="32015" y="15640"/>
                  </a:cubicBezTo>
                  <a:close/>
                </a:path>
              </a:pathLst>
            </a:custGeom>
            <a:solidFill>
              <a:srgbClr val="B67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8"/>
            <p:cNvSpPr/>
            <p:nvPr/>
          </p:nvSpPr>
          <p:spPr>
            <a:xfrm>
              <a:off x="2219950" y="735800"/>
              <a:ext cx="627950" cy="613775"/>
            </a:xfrm>
            <a:custGeom>
              <a:avLst/>
              <a:gdLst/>
              <a:ahLst/>
              <a:cxnLst/>
              <a:rect l="l" t="t" r="r" b="b"/>
              <a:pathLst>
                <a:path w="25118" h="24551" extrusionOk="0">
                  <a:moveTo>
                    <a:pt x="15167" y="0"/>
                  </a:moveTo>
                  <a:cubicBezTo>
                    <a:pt x="15178" y="5"/>
                    <a:pt x="15278" y="25"/>
                    <a:pt x="15344" y="84"/>
                  </a:cubicBezTo>
                  <a:cubicBezTo>
                    <a:pt x="16855" y="1437"/>
                    <a:pt x="18701" y="2224"/>
                    <a:pt x="20494" y="3094"/>
                  </a:cubicBezTo>
                  <a:cubicBezTo>
                    <a:pt x="21714" y="3685"/>
                    <a:pt x="22861" y="4363"/>
                    <a:pt x="23828" y="5331"/>
                  </a:cubicBezTo>
                  <a:cubicBezTo>
                    <a:pt x="24342" y="5847"/>
                    <a:pt x="24618" y="6460"/>
                    <a:pt x="24728" y="7164"/>
                  </a:cubicBezTo>
                  <a:cubicBezTo>
                    <a:pt x="25057" y="9242"/>
                    <a:pt x="25118" y="11342"/>
                    <a:pt x="24972" y="13426"/>
                  </a:cubicBezTo>
                  <a:cubicBezTo>
                    <a:pt x="24859" y="15038"/>
                    <a:pt x="24605" y="16659"/>
                    <a:pt x="23898" y="18159"/>
                  </a:cubicBezTo>
                  <a:cubicBezTo>
                    <a:pt x="23562" y="18874"/>
                    <a:pt x="23283" y="19615"/>
                    <a:pt x="22608" y="20104"/>
                  </a:cubicBezTo>
                  <a:cubicBezTo>
                    <a:pt x="22498" y="20184"/>
                    <a:pt x="22410" y="20303"/>
                    <a:pt x="22335" y="20418"/>
                  </a:cubicBezTo>
                  <a:cubicBezTo>
                    <a:pt x="21281" y="22053"/>
                    <a:pt x="19695" y="22991"/>
                    <a:pt x="17974" y="23748"/>
                  </a:cubicBezTo>
                  <a:cubicBezTo>
                    <a:pt x="17591" y="23917"/>
                    <a:pt x="17190" y="24046"/>
                    <a:pt x="16808" y="24216"/>
                  </a:cubicBezTo>
                  <a:cubicBezTo>
                    <a:pt x="16287" y="24447"/>
                    <a:pt x="15751" y="24537"/>
                    <a:pt x="15182" y="24537"/>
                  </a:cubicBezTo>
                  <a:cubicBezTo>
                    <a:pt x="13368" y="24538"/>
                    <a:pt x="11554" y="24550"/>
                    <a:pt x="9747" y="24346"/>
                  </a:cubicBezTo>
                  <a:cubicBezTo>
                    <a:pt x="8300" y="24183"/>
                    <a:pt x="6856" y="23847"/>
                    <a:pt x="5628" y="23127"/>
                  </a:cubicBezTo>
                  <a:cubicBezTo>
                    <a:pt x="3612" y="21945"/>
                    <a:pt x="2090" y="20220"/>
                    <a:pt x="1551" y="17870"/>
                  </a:cubicBezTo>
                  <a:cubicBezTo>
                    <a:pt x="1073" y="15790"/>
                    <a:pt x="511" y="13724"/>
                    <a:pt x="298" y="11586"/>
                  </a:cubicBezTo>
                  <a:cubicBezTo>
                    <a:pt x="136" y="9969"/>
                    <a:pt x="0" y="8353"/>
                    <a:pt x="107" y="6725"/>
                  </a:cubicBezTo>
                  <a:cubicBezTo>
                    <a:pt x="131" y="6356"/>
                    <a:pt x="93" y="5983"/>
                    <a:pt x="109" y="5612"/>
                  </a:cubicBezTo>
                  <a:cubicBezTo>
                    <a:pt x="134" y="5014"/>
                    <a:pt x="182" y="4418"/>
                    <a:pt x="220" y="3806"/>
                  </a:cubicBezTo>
                  <a:cubicBezTo>
                    <a:pt x="1933" y="3246"/>
                    <a:pt x="3669" y="3183"/>
                    <a:pt x="5321" y="2736"/>
                  </a:cubicBezTo>
                  <a:cubicBezTo>
                    <a:pt x="6933" y="2298"/>
                    <a:pt x="8540" y="1844"/>
                    <a:pt x="10150" y="1395"/>
                  </a:cubicBezTo>
                  <a:cubicBezTo>
                    <a:pt x="11802" y="937"/>
                    <a:pt x="13454" y="477"/>
                    <a:pt x="15167" y="0"/>
                  </a:cubicBezTo>
                  <a:close/>
                  <a:moveTo>
                    <a:pt x="7907" y="17142"/>
                  </a:moveTo>
                  <a:cubicBezTo>
                    <a:pt x="8058" y="17595"/>
                    <a:pt x="8120" y="17968"/>
                    <a:pt x="8297" y="18275"/>
                  </a:cubicBezTo>
                  <a:cubicBezTo>
                    <a:pt x="8849" y="19229"/>
                    <a:pt x="9543" y="20077"/>
                    <a:pt x="10281" y="20898"/>
                  </a:cubicBezTo>
                  <a:cubicBezTo>
                    <a:pt x="10917" y="21605"/>
                    <a:pt x="11640" y="21974"/>
                    <a:pt x="12599" y="21903"/>
                  </a:cubicBezTo>
                  <a:cubicBezTo>
                    <a:pt x="13059" y="21869"/>
                    <a:pt x="13526" y="21908"/>
                    <a:pt x="13990" y="21917"/>
                  </a:cubicBezTo>
                  <a:cubicBezTo>
                    <a:pt x="14628" y="21930"/>
                    <a:pt x="15155" y="21681"/>
                    <a:pt x="15610" y="21246"/>
                  </a:cubicBezTo>
                  <a:cubicBezTo>
                    <a:pt x="16359" y="20532"/>
                    <a:pt x="17013" y="19772"/>
                    <a:pt x="17116" y="18674"/>
                  </a:cubicBezTo>
                  <a:cubicBezTo>
                    <a:pt x="17143" y="18397"/>
                    <a:pt x="17210" y="18125"/>
                    <a:pt x="17317" y="17867"/>
                  </a:cubicBezTo>
                  <a:cubicBezTo>
                    <a:pt x="17577" y="17240"/>
                    <a:pt x="17512" y="16590"/>
                    <a:pt x="17478" y="15944"/>
                  </a:cubicBezTo>
                  <a:cubicBezTo>
                    <a:pt x="17455" y="15478"/>
                    <a:pt x="17234" y="15230"/>
                    <a:pt x="16802" y="15215"/>
                  </a:cubicBezTo>
                  <a:cubicBezTo>
                    <a:pt x="16061" y="15189"/>
                    <a:pt x="15293" y="15098"/>
                    <a:pt x="14583" y="15249"/>
                  </a:cubicBezTo>
                  <a:cubicBezTo>
                    <a:pt x="12637" y="15661"/>
                    <a:pt x="10713" y="16176"/>
                    <a:pt x="8785" y="16671"/>
                  </a:cubicBezTo>
                  <a:cubicBezTo>
                    <a:pt x="8528" y="16738"/>
                    <a:pt x="8304" y="16925"/>
                    <a:pt x="7908" y="17142"/>
                  </a:cubicBezTo>
                  <a:close/>
                  <a:moveTo>
                    <a:pt x="11568" y="13620"/>
                  </a:moveTo>
                  <a:cubicBezTo>
                    <a:pt x="10800" y="13171"/>
                    <a:pt x="10003" y="13420"/>
                    <a:pt x="9412" y="12876"/>
                  </a:cubicBezTo>
                  <a:cubicBezTo>
                    <a:pt x="9240" y="11462"/>
                    <a:pt x="9185" y="10036"/>
                    <a:pt x="9526" y="8614"/>
                  </a:cubicBezTo>
                  <a:cubicBezTo>
                    <a:pt x="9689" y="7938"/>
                    <a:pt x="9756" y="7255"/>
                    <a:pt x="9622" y="6260"/>
                  </a:cubicBezTo>
                  <a:cubicBezTo>
                    <a:pt x="9293" y="7326"/>
                    <a:pt x="9042" y="8106"/>
                    <a:pt x="8813" y="8893"/>
                  </a:cubicBezTo>
                  <a:cubicBezTo>
                    <a:pt x="8708" y="9249"/>
                    <a:pt x="8605" y="9614"/>
                    <a:pt x="8573" y="9981"/>
                  </a:cubicBezTo>
                  <a:cubicBezTo>
                    <a:pt x="8485" y="10907"/>
                    <a:pt x="8407" y="11836"/>
                    <a:pt x="8385" y="12764"/>
                  </a:cubicBezTo>
                  <a:cubicBezTo>
                    <a:pt x="8365" y="13559"/>
                    <a:pt x="8582" y="13760"/>
                    <a:pt x="9363" y="14079"/>
                  </a:cubicBezTo>
                  <a:cubicBezTo>
                    <a:pt x="9969" y="14327"/>
                    <a:pt x="10547" y="14284"/>
                    <a:pt x="11123" y="14048"/>
                  </a:cubicBezTo>
                  <a:cubicBezTo>
                    <a:pt x="11271" y="13988"/>
                    <a:pt x="11374" y="13812"/>
                    <a:pt x="11568" y="13620"/>
                  </a:cubicBezTo>
                  <a:close/>
                  <a:moveTo>
                    <a:pt x="17351" y="8881"/>
                  </a:moveTo>
                  <a:cubicBezTo>
                    <a:pt x="16615" y="8879"/>
                    <a:pt x="16153" y="9259"/>
                    <a:pt x="16119" y="9894"/>
                  </a:cubicBezTo>
                  <a:cubicBezTo>
                    <a:pt x="16082" y="10559"/>
                    <a:pt x="16537" y="11028"/>
                    <a:pt x="17210" y="11023"/>
                  </a:cubicBezTo>
                  <a:cubicBezTo>
                    <a:pt x="17816" y="11018"/>
                    <a:pt x="18291" y="10423"/>
                    <a:pt x="18286" y="9671"/>
                  </a:cubicBezTo>
                  <a:cubicBezTo>
                    <a:pt x="18284" y="9203"/>
                    <a:pt x="17904" y="8884"/>
                    <a:pt x="17351" y="8881"/>
                  </a:cubicBezTo>
                  <a:close/>
                  <a:moveTo>
                    <a:pt x="5487" y="9944"/>
                  </a:moveTo>
                  <a:cubicBezTo>
                    <a:pt x="5478" y="9305"/>
                    <a:pt x="5228" y="8921"/>
                    <a:pt x="4819" y="8920"/>
                  </a:cubicBezTo>
                  <a:cubicBezTo>
                    <a:pt x="4159" y="8918"/>
                    <a:pt x="3626" y="9407"/>
                    <a:pt x="3646" y="10000"/>
                  </a:cubicBezTo>
                  <a:cubicBezTo>
                    <a:pt x="3663" y="10557"/>
                    <a:pt x="4138" y="11083"/>
                    <a:pt x="4658" y="11121"/>
                  </a:cubicBezTo>
                  <a:cubicBezTo>
                    <a:pt x="5174" y="11159"/>
                    <a:pt x="5496" y="10701"/>
                    <a:pt x="5487" y="9944"/>
                  </a:cubicBezTo>
                  <a:close/>
                  <a:moveTo>
                    <a:pt x="14913" y="5519"/>
                  </a:moveTo>
                  <a:cubicBezTo>
                    <a:pt x="16069" y="5628"/>
                    <a:pt x="17902" y="5478"/>
                    <a:pt x="18585" y="5235"/>
                  </a:cubicBezTo>
                  <a:cubicBezTo>
                    <a:pt x="18549" y="5155"/>
                    <a:pt x="18528" y="5019"/>
                    <a:pt x="18473" y="5003"/>
                  </a:cubicBezTo>
                  <a:cubicBezTo>
                    <a:pt x="17407" y="4680"/>
                    <a:pt x="16329" y="4689"/>
                    <a:pt x="15265" y="4983"/>
                  </a:cubicBezTo>
                  <a:cubicBezTo>
                    <a:pt x="15120" y="5022"/>
                    <a:pt x="15043" y="5310"/>
                    <a:pt x="14913" y="5519"/>
                  </a:cubicBezTo>
                  <a:close/>
                  <a:moveTo>
                    <a:pt x="4212" y="5562"/>
                  </a:moveTo>
                  <a:cubicBezTo>
                    <a:pt x="3485" y="5553"/>
                    <a:pt x="3280" y="5594"/>
                    <a:pt x="2912" y="5906"/>
                  </a:cubicBezTo>
                  <a:cubicBezTo>
                    <a:pt x="2836" y="5970"/>
                    <a:pt x="2822" y="6142"/>
                    <a:pt x="2833" y="6260"/>
                  </a:cubicBezTo>
                  <a:cubicBezTo>
                    <a:pt x="2838" y="6315"/>
                    <a:pt x="2980" y="6415"/>
                    <a:pt x="3037" y="6402"/>
                  </a:cubicBezTo>
                  <a:cubicBezTo>
                    <a:pt x="3854" y="6214"/>
                    <a:pt x="4655" y="6292"/>
                    <a:pt x="5451" y="6513"/>
                  </a:cubicBezTo>
                  <a:cubicBezTo>
                    <a:pt x="5492" y="6524"/>
                    <a:pt x="5556" y="6530"/>
                    <a:pt x="5584" y="6506"/>
                  </a:cubicBezTo>
                  <a:cubicBezTo>
                    <a:pt x="5651" y="6451"/>
                    <a:pt x="5731" y="6386"/>
                    <a:pt x="5751" y="6310"/>
                  </a:cubicBezTo>
                  <a:cubicBezTo>
                    <a:pt x="5770" y="6235"/>
                    <a:pt x="5752" y="6108"/>
                    <a:pt x="5699" y="6060"/>
                  </a:cubicBezTo>
                  <a:cubicBezTo>
                    <a:pt x="5274" y="5666"/>
                    <a:pt x="4753" y="5544"/>
                    <a:pt x="4211" y="5562"/>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8"/>
            <p:cNvSpPr/>
            <p:nvPr/>
          </p:nvSpPr>
          <p:spPr>
            <a:xfrm>
              <a:off x="2512550" y="1750350"/>
              <a:ext cx="606400" cy="739550"/>
            </a:xfrm>
            <a:custGeom>
              <a:avLst/>
              <a:gdLst/>
              <a:ahLst/>
              <a:cxnLst/>
              <a:rect l="l" t="t" r="r" b="b"/>
              <a:pathLst>
                <a:path w="24256" h="29582" extrusionOk="0">
                  <a:moveTo>
                    <a:pt x="587" y="365"/>
                  </a:moveTo>
                  <a:cubicBezTo>
                    <a:pt x="1724" y="250"/>
                    <a:pt x="2684" y="146"/>
                    <a:pt x="3647" y="58"/>
                  </a:cubicBezTo>
                  <a:cubicBezTo>
                    <a:pt x="3923" y="32"/>
                    <a:pt x="4213" y="0"/>
                    <a:pt x="4482" y="54"/>
                  </a:cubicBezTo>
                  <a:cubicBezTo>
                    <a:pt x="6606" y="478"/>
                    <a:pt x="8751" y="216"/>
                    <a:pt x="10885" y="272"/>
                  </a:cubicBezTo>
                  <a:cubicBezTo>
                    <a:pt x="11673" y="293"/>
                    <a:pt x="12464" y="325"/>
                    <a:pt x="13251" y="359"/>
                  </a:cubicBezTo>
                  <a:cubicBezTo>
                    <a:pt x="13389" y="365"/>
                    <a:pt x="13530" y="436"/>
                    <a:pt x="13662" y="419"/>
                  </a:cubicBezTo>
                  <a:cubicBezTo>
                    <a:pt x="16392" y="57"/>
                    <a:pt x="19138" y="364"/>
                    <a:pt x="21873" y="230"/>
                  </a:cubicBezTo>
                  <a:cubicBezTo>
                    <a:pt x="22583" y="195"/>
                    <a:pt x="23260" y="290"/>
                    <a:pt x="23944" y="630"/>
                  </a:cubicBezTo>
                  <a:cubicBezTo>
                    <a:pt x="24244" y="1159"/>
                    <a:pt x="24169" y="1761"/>
                    <a:pt x="24116" y="2359"/>
                  </a:cubicBezTo>
                  <a:cubicBezTo>
                    <a:pt x="24083" y="2728"/>
                    <a:pt x="23973" y="3107"/>
                    <a:pt x="24021" y="3464"/>
                  </a:cubicBezTo>
                  <a:cubicBezTo>
                    <a:pt x="24255" y="5187"/>
                    <a:pt x="24101" y="6884"/>
                    <a:pt x="23850" y="8593"/>
                  </a:cubicBezTo>
                  <a:cubicBezTo>
                    <a:pt x="23702" y="9598"/>
                    <a:pt x="23764" y="10635"/>
                    <a:pt x="23704" y="11655"/>
                  </a:cubicBezTo>
                  <a:cubicBezTo>
                    <a:pt x="23665" y="12300"/>
                    <a:pt x="23578" y="12943"/>
                    <a:pt x="23510" y="13588"/>
                  </a:cubicBezTo>
                  <a:cubicBezTo>
                    <a:pt x="23479" y="13864"/>
                    <a:pt x="23409" y="14140"/>
                    <a:pt x="23411" y="14416"/>
                  </a:cubicBezTo>
                  <a:cubicBezTo>
                    <a:pt x="23422" y="15581"/>
                    <a:pt x="23373" y="16736"/>
                    <a:pt x="22961" y="17926"/>
                  </a:cubicBezTo>
                  <a:cubicBezTo>
                    <a:pt x="22421" y="17983"/>
                    <a:pt x="22067" y="17413"/>
                    <a:pt x="21434" y="17312"/>
                  </a:cubicBezTo>
                  <a:cubicBezTo>
                    <a:pt x="21290" y="17436"/>
                    <a:pt x="21103" y="17627"/>
                    <a:pt x="20885" y="17773"/>
                  </a:cubicBezTo>
                  <a:cubicBezTo>
                    <a:pt x="20704" y="17894"/>
                    <a:pt x="20486" y="17962"/>
                    <a:pt x="20328" y="18034"/>
                  </a:cubicBezTo>
                  <a:cubicBezTo>
                    <a:pt x="19981" y="17859"/>
                    <a:pt x="20055" y="17600"/>
                    <a:pt x="20054" y="17387"/>
                  </a:cubicBezTo>
                  <a:cubicBezTo>
                    <a:pt x="20045" y="15898"/>
                    <a:pt x="20056" y="14409"/>
                    <a:pt x="20046" y="12920"/>
                  </a:cubicBezTo>
                  <a:cubicBezTo>
                    <a:pt x="20041" y="12365"/>
                    <a:pt x="19994" y="11811"/>
                    <a:pt x="19964" y="11230"/>
                  </a:cubicBezTo>
                  <a:cubicBezTo>
                    <a:pt x="19664" y="11041"/>
                    <a:pt x="19414" y="10810"/>
                    <a:pt x="19120" y="10713"/>
                  </a:cubicBezTo>
                  <a:cubicBezTo>
                    <a:pt x="18089" y="10374"/>
                    <a:pt x="17315" y="10652"/>
                    <a:pt x="16726" y="11552"/>
                  </a:cubicBezTo>
                  <a:cubicBezTo>
                    <a:pt x="16284" y="12228"/>
                    <a:pt x="16016" y="12932"/>
                    <a:pt x="16228" y="13789"/>
                  </a:cubicBezTo>
                  <a:cubicBezTo>
                    <a:pt x="16371" y="14369"/>
                    <a:pt x="15957" y="14582"/>
                    <a:pt x="15375" y="14388"/>
                  </a:cubicBezTo>
                  <a:cubicBezTo>
                    <a:pt x="13439" y="13742"/>
                    <a:pt x="12067" y="12338"/>
                    <a:pt x="10806" y="10860"/>
                  </a:cubicBezTo>
                  <a:cubicBezTo>
                    <a:pt x="9992" y="9906"/>
                    <a:pt x="9066" y="9952"/>
                    <a:pt x="8039" y="10079"/>
                  </a:cubicBezTo>
                  <a:cubicBezTo>
                    <a:pt x="7952" y="10090"/>
                    <a:pt x="7859" y="10140"/>
                    <a:pt x="7793" y="10197"/>
                  </a:cubicBezTo>
                  <a:cubicBezTo>
                    <a:pt x="6935" y="10938"/>
                    <a:pt x="6160" y="11764"/>
                    <a:pt x="6005" y="12929"/>
                  </a:cubicBezTo>
                  <a:cubicBezTo>
                    <a:pt x="5929" y="13502"/>
                    <a:pt x="5776" y="14014"/>
                    <a:pt x="5506" y="14503"/>
                  </a:cubicBezTo>
                  <a:cubicBezTo>
                    <a:pt x="5062" y="15310"/>
                    <a:pt x="5006" y="16082"/>
                    <a:pt x="5635" y="16828"/>
                  </a:cubicBezTo>
                  <a:cubicBezTo>
                    <a:pt x="5689" y="16891"/>
                    <a:pt x="5686" y="17001"/>
                    <a:pt x="5732" y="17167"/>
                  </a:cubicBezTo>
                  <a:cubicBezTo>
                    <a:pt x="5647" y="17360"/>
                    <a:pt x="5535" y="17609"/>
                    <a:pt x="5426" y="17859"/>
                  </a:cubicBezTo>
                  <a:cubicBezTo>
                    <a:pt x="5030" y="18765"/>
                    <a:pt x="4971" y="19641"/>
                    <a:pt x="5616" y="20475"/>
                  </a:cubicBezTo>
                  <a:cubicBezTo>
                    <a:pt x="5871" y="20806"/>
                    <a:pt x="6160" y="21133"/>
                    <a:pt x="6324" y="21509"/>
                  </a:cubicBezTo>
                  <a:cubicBezTo>
                    <a:pt x="6838" y="22683"/>
                    <a:pt x="7811" y="23400"/>
                    <a:pt x="8816" y="24070"/>
                  </a:cubicBezTo>
                  <a:cubicBezTo>
                    <a:pt x="9898" y="24793"/>
                    <a:pt x="11007" y="25480"/>
                    <a:pt x="12312" y="25757"/>
                  </a:cubicBezTo>
                  <a:cubicBezTo>
                    <a:pt x="12532" y="25804"/>
                    <a:pt x="12738" y="25916"/>
                    <a:pt x="12953" y="25999"/>
                  </a:cubicBezTo>
                  <a:cubicBezTo>
                    <a:pt x="12203" y="27663"/>
                    <a:pt x="12203" y="27663"/>
                    <a:pt x="12636" y="29070"/>
                  </a:cubicBezTo>
                  <a:cubicBezTo>
                    <a:pt x="8628" y="29582"/>
                    <a:pt x="4620" y="29456"/>
                    <a:pt x="541" y="29382"/>
                  </a:cubicBezTo>
                  <a:cubicBezTo>
                    <a:pt x="496" y="29047"/>
                    <a:pt x="441" y="28784"/>
                    <a:pt x="428" y="28519"/>
                  </a:cubicBezTo>
                  <a:cubicBezTo>
                    <a:pt x="328" y="26572"/>
                    <a:pt x="234" y="24623"/>
                    <a:pt x="145" y="22674"/>
                  </a:cubicBezTo>
                  <a:cubicBezTo>
                    <a:pt x="124" y="22209"/>
                    <a:pt x="122" y="21743"/>
                    <a:pt x="118" y="21278"/>
                  </a:cubicBezTo>
                  <a:cubicBezTo>
                    <a:pt x="95" y="18486"/>
                    <a:pt x="74" y="15695"/>
                    <a:pt x="55" y="12904"/>
                  </a:cubicBezTo>
                  <a:cubicBezTo>
                    <a:pt x="53" y="12626"/>
                    <a:pt x="1" y="12305"/>
                    <a:pt x="118" y="12081"/>
                  </a:cubicBezTo>
                  <a:cubicBezTo>
                    <a:pt x="574" y="11208"/>
                    <a:pt x="497" y="10272"/>
                    <a:pt x="503" y="9350"/>
                  </a:cubicBezTo>
                  <a:cubicBezTo>
                    <a:pt x="524" y="6839"/>
                    <a:pt x="511" y="4326"/>
                    <a:pt x="519" y="1813"/>
                  </a:cubicBezTo>
                  <a:cubicBezTo>
                    <a:pt x="520" y="1358"/>
                    <a:pt x="561" y="903"/>
                    <a:pt x="587" y="365"/>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8"/>
            <p:cNvSpPr/>
            <p:nvPr/>
          </p:nvSpPr>
          <p:spPr>
            <a:xfrm>
              <a:off x="2778050" y="1437225"/>
              <a:ext cx="556650" cy="1202125"/>
            </a:xfrm>
            <a:custGeom>
              <a:avLst/>
              <a:gdLst/>
              <a:ahLst/>
              <a:cxnLst/>
              <a:rect l="l" t="t" r="r" b="b"/>
              <a:pathLst>
                <a:path w="22266" h="48085" extrusionOk="0">
                  <a:moveTo>
                    <a:pt x="6704" y="41929"/>
                  </a:moveTo>
                  <a:cubicBezTo>
                    <a:pt x="7716" y="41402"/>
                    <a:pt x="8354" y="40546"/>
                    <a:pt x="8933" y="39657"/>
                  </a:cubicBezTo>
                  <a:cubicBezTo>
                    <a:pt x="9343" y="39030"/>
                    <a:pt x="9809" y="38468"/>
                    <a:pt x="10317" y="37920"/>
                  </a:cubicBezTo>
                  <a:cubicBezTo>
                    <a:pt x="11199" y="36969"/>
                    <a:pt x="12045" y="35983"/>
                    <a:pt x="12873" y="34983"/>
                  </a:cubicBezTo>
                  <a:cubicBezTo>
                    <a:pt x="13159" y="34638"/>
                    <a:pt x="13344" y="34210"/>
                    <a:pt x="13603" y="33771"/>
                  </a:cubicBezTo>
                  <a:cubicBezTo>
                    <a:pt x="14322" y="34144"/>
                    <a:pt x="14973" y="34478"/>
                    <a:pt x="15557" y="34939"/>
                  </a:cubicBezTo>
                  <a:cubicBezTo>
                    <a:pt x="15955" y="35256"/>
                    <a:pt x="16373" y="35555"/>
                    <a:pt x="16808" y="35818"/>
                  </a:cubicBezTo>
                  <a:cubicBezTo>
                    <a:pt x="16990" y="35928"/>
                    <a:pt x="17239" y="35955"/>
                    <a:pt x="17461" y="35969"/>
                  </a:cubicBezTo>
                  <a:cubicBezTo>
                    <a:pt x="17689" y="35984"/>
                    <a:pt x="17903" y="35659"/>
                    <a:pt x="17790" y="35471"/>
                  </a:cubicBezTo>
                  <a:cubicBezTo>
                    <a:pt x="17626" y="35199"/>
                    <a:pt x="17447" y="34919"/>
                    <a:pt x="17216" y="34705"/>
                  </a:cubicBezTo>
                  <a:cubicBezTo>
                    <a:pt x="16878" y="34390"/>
                    <a:pt x="16523" y="34067"/>
                    <a:pt x="16116" y="33861"/>
                  </a:cubicBezTo>
                  <a:cubicBezTo>
                    <a:pt x="15045" y="33315"/>
                    <a:pt x="14280" y="32477"/>
                    <a:pt x="13599" y="31369"/>
                  </a:cubicBezTo>
                  <a:cubicBezTo>
                    <a:pt x="13689" y="30756"/>
                    <a:pt x="13789" y="30025"/>
                    <a:pt x="13908" y="29297"/>
                  </a:cubicBezTo>
                  <a:cubicBezTo>
                    <a:pt x="14034" y="28522"/>
                    <a:pt x="14209" y="27755"/>
                    <a:pt x="14043" y="26960"/>
                  </a:cubicBezTo>
                  <a:cubicBezTo>
                    <a:pt x="14006" y="26784"/>
                    <a:pt x="14019" y="26582"/>
                    <a:pt x="14066" y="26407"/>
                  </a:cubicBezTo>
                  <a:cubicBezTo>
                    <a:pt x="14326" y="25447"/>
                    <a:pt x="14225" y="24469"/>
                    <a:pt x="14254" y="23495"/>
                  </a:cubicBezTo>
                  <a:cubicBezTo>
                    <a:pt x="14283" y="22567"/>
                    <a:pt x="14351" y="21641"/>
                    <a:pt x="14394" y="20715"/>
                  </a:cubicBezTo>
                  <a:cubicBezTo>
                    <a:pt x="14422" y="20111"/>
                    <a:pt x="14428" y="19508"/>
                    <a:pt x="14458" y="18905"/>
                  </a:cubicBezTo>
                  <a:cubicBezTo>
                    <a:pt x="14484" y="18397"/>
                    <a:pt x="14536" y="17889"/>
                    <a:pt x="14569" y="17382"/>
                  </a:cubicBezTo>
                  <a:cubicBezTo>
                    <a:pt x="14587" y="17106"/>
                    <a:pt x="14604" y="16828"/>
                    <a:pt x="14593" y="16553"/>
                  </a:cubicBezTo>
                  <a:cubicBezTo>
                    <a:pt x="14551" y="15488"/>
                    <a:pt x="14473" y="14426"/>
                    <a:pt x="14454" y="13361"/>
                  </a:cubicBezTo>
                  <a:cubicBezTo>
                    <a:pt x="14432" y="12316"/>
                    <a:pt x="14334" y="12131"/>
                    <a:pt x="13248" y="11836"/>
                  </a:cubicBezTo>
                  <a:cubicBezTo>
                    <a:pt x="12717" y="11692"/>
                    <a:pt x="12164" y="11565"/>
                    <a:pt x="11617" y="11552"/>
                  </a:cubicBezTo>
                  <a:cubicBezTo>
                    <a:pt x="9341" y="11499"/>
                    <a:pt x="7063" y="11494"/>
                    <a:pt x="4786" y="11469"/>
                  </a:cubicBezTo>
                  <a:cubicBezTo>
                    <a:pt x="4279" y="11463"/>
                    <a:pt x="3774" y="11451"/>
                    <a:pt x="3283" y="11442"/>
                  </a:cubicBezTo>
                  <a:cubicBezTo>
                    <a:pt x="2830" y="10715"/>
                    <a:pt x="2961" y="10142"/>
                    <a:pt x="3476" y="9623"/>
                  </a:cubicBezTo>
                  <a:cubicBezTo>
                    <a:pt x="3706" y="9393"/>
                    <a:pt x="3960" y="9188"/>
                    <a:pt x="4191" y="8960"/>
                  </a:cubicBezTo>
                  <a:cubicBezTo>
                    <a:pt x="4641" y="8515"/>
                    <a:pt x="4724" y="8002"/>
                    <a:pt x="4447" y="7432"/>
                  </a:cubicBezTo>
                  <a:cubicBezTo>
                    <a:pt x="4304" y="7140"/>
                    <a:pt x="4188" y="6830"/>
                    <a:pt x="4012" y="6560"/>
                  </a:cubicBezTo>
                  <a:cubicBezTo>
                    <a:pt x="2842" y="4774"/>
                    <a:pt x="1662" y="2993"/>
                    <a:pt x="475" y="1219"/>
                  </a:cubicBezTo>
                  <a:cubicBezTo>
                    <a:pt x="247" y="877"/>
                    <a:pt x="9" y="550"/>
                    <a:pt x="0" y="0"/>
                  </a:cubicBezTo>
                  <a:cubicBezTo>
                    <a:pt x="656" y="254"/>
                    <a:pt x="1211" y="562"/>
                    <a:pt x="1748" y="879"/>
                  </a:cubicBezTo>
                  <a:cubicBezTo>
                    <a:pt x="2954" y="1589"/>
                    <a:pt x="4211" y="2157"/>
                    <a:pt x="5551" y="2573"/>
                  </a:cubicBezTo>
                  <a:cubicBezTo>
                    <a:pt x="6251" y="2789"/>
                    <a:pt x="6979" y="3012"/>
                    <a:pt x="7518" y="3572"/>
                  </a:cubicBezTo>
                  <a:cubicBezTo>
                    <a:pt x="7777" y="3838"/>
                    <a:pt x="8115" y="3807"/>
                    <a:pt x="8435" y="3777"/>
                  </a:cubicBezTo>
                  <a:cubicBezTo>
                    <a:pt x="9013" y="3723"/>
                    <a:pt x="9541" y="3860"/>
                    <a:pt x="10049" y="4121"/>
                  </a:cubicBezTo>
                  <a:cubicBezTo>
                    <a:pt x="10091" y="4142"/>
                    <a:pt x="10134" y="4159"/>
                    <a:pt x="10178" y="4174"/>
                  </a:cubicBezTo>
                  <a:cubicBezTo>
                    <a:pt x="10961" y="4452"/>
                    <a:pt x="11782" y="4655"/>
                    <a:pt x="12522" y="5023"/>
                  </a:cubicBezTo>
                  <a:cubicBezTo>
                    <a:pt x="13261" y="5391"/>
                    <a:pt x="13909" y="5949"/>
                    <a:pt x="14624" y="6375"/>
                  </a:cubicBezTo>
                  <a:cubicBezTo>
                    <a:pt x="15322" y="6794"/>
                    <a:pt x="15809" y="7319"/>
                    <a:pt x="16160" y="8091"/>
                  </a:cubicBezTo>
                  <a:cubicBezTo>
                    <a:pt x="16703" y="9282"/>
                    <a:pt x="17116" y="10498"/>
                    <a:pt x="17479" y="11751"/>
                  </a:cubicBezTo>
                  <a:cubicBezTo>
                    <a:pt x="17840" y="12990"/>
                    <a:pt x="18263" y="14173"/>
                    <a:pt x="18236" y="15517"/>
                  </a:cubicBezTo>
                  <a:cubicBezTo>
                    <a:pt x="18217" y="16413"/>
                    <a:pt x="18646" y="17318"/>
                    <a:pt x="18881" y="18217"/>
                  </a:cubicBezTo>
                  <a:cubicBezTo>
                    <a:pt x="19106" y="19067"/>
                    <a:pt x="19307" y="19927"/>
                    <a:pt x="19572" y="20765"/>
                  </a:cubicBezTo>
                  <a:cubicBezTo>
                    <a:pt x="20590" y="23970"/>
                    <a:pt x="20831" y="27330"/>
                    <a:pt x="21553" y="30596"/>
                  </a:cubicBezTo>
                  <a:cubicBezTo>
                    <a:pt x="21790" y="31675"/>
                    <a:pt x="21769" y="32809"/>
                    <a:pt x="21923" y="33909"/>
                  </a:cubicBezTo>
                  <a:cubicBezTo>
                    <a:pt x="22266" y="36359"/>
                    <a:pt x="22167" y="38820"/>
                    <a:pt x="22206" y="41279"/>
                  </a:cubicBezTo>
                  <a:cubicBezTo>
                    <a:pt x="22239" y="43423"/>
                    <a:pt x="21077" y="44935"/>
                    <a:pt x="19662" y="46334"/>
                  </a:cubicBezTo>
                  <a:cubicBezTo>
                    <a:pt x="17816" y="47024"/>
                    <a:pt x="16039" y="48084"/>
                    <a:pt x="13937" y="47389"/>
                  </a:cubicBezTo>
                  <a:cubicBezTo>
                    <a:pt x="13849" y="47360"/>
                    <a:pt x="13740" y="47364"/>
                    <a:pt x="13670" y="47313"/>
                  </a:cubicBezTo>
                  <a:cubicBezTo>
                    <a:pt x="12620" y="46550"/>
                    <a:pt x="11342" y="46174"/>
                    <a:pt x="10344" y="45313"/>
                  </a:cubicBezTo>
                  <a:cubicBezTo>
                    <a:pt x="9680" y="44737"/>
                    <a:pt x="8954" y="44231"/>
                    <a:pt x="8266" y="43678"/>
                  </a:cubicBezTo>
                  <a:cubicBezTo>
                    <a:pt x="7662" y="43190"/>
                    <a:pt x="7012" y="42734"/>
                    <a:pt x="6704" y="4192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8"/>
            <p:cNvSpPr/>
            <p:nvPr/>
          </p:nvSpPr>
          <p:spPr>
            <a:xfrm>
              <a:off x="1895175" y="1444200"/>
              <a:ext cx="404975" cy="1122725"/>
            </a:xfrm>
            <a:custGeom>
              <a:avLst/>
              <a:gdLst/>
              <a:ahLst/>
              <a:cxnLst/>
              <a:rect l="l" t="t" r="r" b="b"/>
              <a:pathLst>
                <a:path w="16199" h="44909" extrusionOk="0">
                  <a:moveTo>
                    <a:pt x="6281" y="44673"/>
                  </a:moveTo>
                  <a:cubicBezTo>
                    <a:pt x="6243" y="44706"/>
                    <a:pt x="6212" y="44757"/>
                    <a:pt x="6177" y="44759"/>
                  </a:cubicBezTo>
                  <a:cubicBezTo>
                    <a:pt x="4551" y="44909"/>
                    <a:pt x="2930" y="44833"/>
                    <a:pt x="1314" y="44605"/>
                  </a:cubicBezTo>
                  <a:cubicBezTo>
                    <a:pt x="732" y="44523"/>
                    <a:pt x="373" y="44244"/>
                    <a:pt x="305" y="43642"/>
                  </a:cubicBezTo>
                  <a:cubicBezTo>
                    <a:pt x="217" y="42857"/>
                    <a:pt x="64" y="42073"/>
                    <a:pt x="52" y="41288"/>
                  </a:cubicBezTo>
                  <a:cubicBezTo>
                    <a:pt x="20" y="39382"/>
                    <a:pt x="52" y="37475"/>
                    <a:pt x="61" y="35567"/>
                  </a:cubicBezTo>
                  <a:cubicBezTo>
                    <a:pt x="67" y="34173"/>
                    <a:pt x="1" y="32775"/>
                    <a:pt x="278" y="31395"/>
                  </a:cubicBezTo>
                  <a:cubicBezTo>
                    <a:pt x="325" y="31166"/>
                    <a:pt x="342" y="30932"/>
                    <a:pt x="327" y="30700"/>
                  </a:cubicBezTo>
                  <a:cubicBezTo>
                    <a:pt x="218" y="29017"/>
                    <a:pt x="524" y="27366"/>
                    <a:pt x="681" y="25702"/>
                  </a:cubicBezTo>
                  <a:cubicBezTo>
                    <a:pt x="782" y="24639"/>
                    <a:pt x="816" y="23569"/>
                    <a:pt x="884" y="22502"/>
                  </a:cubicBezTo>
                  <a:cubicBezTo>
                    <a:pt x="908" y="22132"/>
                    <a:pt x="904" y="21754"/>
                    <a:pt x="986" y="21395"/>
                  </a:cubicBezTo>
                  <a:cubicBezTo>
                    <a:pt x="1367" y="19717"/>
                    <a:pt x="1540" y="18017"/>
                    <a:pt x="1673" y="16303"/>
                  </a:cubicBezTo>
                  <a:cubicBezTo>
                    <a:pt x="1749" y="15339"/>
                    <a:pt x="2044" y="14392"/>
                    <a:pt x="2247" y="13439"/>
                  </a:cubicBezTo>
                  <a:cubicBezTo>
                    <a:pt x="2567" y="11940"/>
                    <a:pt x="2885" y="10438"/>
                    <a:pt x="3221" y="8943"/>
                  </a:cubicBezTo>
                  <a:cubicBezTo>
                    <a:pt x="3638" y="7091"/>
                    <a:pt x="4637" y="5648"/>
                    <a:pt x="6210" y="4561"/>
                  </a:cubicBezTo>
                  <a:cubicBezTo>
                    <a:pt x="7516" y="3656"/>
                    <a:pt x="8853" y="2828"/>
                    <a:pt x="10342" y="2261"/>
                  </a:cubicBezTo>
                  <a:cubicBezTo>
                    <a:pt x="12123" y="1583"/>
                    <a:pt x="13898" y="890"/>
                    <a:pt x="15680" y="214"/>
                  </a:cubicBezTo>
                  <a:cubicBezTo>
                    <a:pt x="15834" y="155"/>
                    <a:pt x="16001" y="1"/>
                    <a:pt x="16198" y="167"/>
                  </a:cubicBezTo>
                  <a:cubicBezTo>
                    <a:pt x="12790" y="5381"/>
                    <a:pt x="10953" y="11066"/>
                    <a:pt x="11131" y="17415"/>
                  </a:cubicBezTo>
                  <a:cubicBezTo>
                    <a:pt x="10223" y="17514"/>
                    <a:pt x="9595" y="18036"/>
                    <a:pt x="9026" y="18660"/>
                  </a:cubicBezTo>
                  <a:cubicBezTo>
                    <a:pt x="8620" y="19104"/>
                    <a:pt x="8221" y="19571"/>
                    <a:pt x="7745" y="19930"/>
                  </a:cubicBezTo>
                  <a:cubicBezTo>
                    <a:pt x="7165" y="20369"/>
                    <a:pt x="7001" y="20949"/>
                    <a:pt x="6880" y="21608"/>
                  </a:cubicBezTo>
                  <a:cubicBezTo>
                    <a:pt x="6409" y="24178"/>
                    <a:pt x="6233" y="26773"/>
                    <a:pt x="6245" y="29380"/>
                  </a:cubicBezTo>
                  <a:cubicBezTo>
                    <a:pt x="6254" y="31473"/>
                    <a:pt x="6309" y="33566"/>
                    <a:pt x="6296" y="35658"/>
                  </a:cubicBezTo>
                  <a:cubicBezTo>
                    <a:pt x="6284" y="37515"/>
                    <a:pt x="6181" y="39374"/>
                    <a:pt x="6168" y="41232"/>
                  </a:cubicBezTo>
                  <a:cubicBezTo>
                    <a:pt x="6159" y="42380"/>
                    <a:pt x="6240" y="43529"/>
                    <a:pt x="6281" y="4467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8"/>
            <p:cNvSpPr/>
            <p:nvPr/>
          </p:nvSpPr>
          <p:spPr>
            <a:xfrm>
              <a:off x="2080375" y="1943100"/>
              <a:ext cx="914450" cy="632150"/>
            </a:xfrm>
            <a:custGeom>
              <a:avLst/>
              <a:gdLst/>
              <a:ahLst/>
              <a:cxnLst/>
              <a:rect l="l" t="t" r="r" b="b"/>
              <a:pathLst>
                <a:path w="36578" h="25286" extrusionOk="0">
                  <a:moveTo>
                    <a:pt x="5" y="14035"/>
                  </a:moveTo>
                  <a:cubicBezTo>
                    <a:pt x="293" y="14142"/>
                    <a:pt x="326" y="14445"/>
                    <a:pt x="344" y="14696"/>
                  </a:cubicBezTo>
                  <a:cubicBezTo>
                    <a:pt x="433" y="15964"/>
                    <a:pt x="933" y="17126"/>
                    <a:pt x="1279" y="18324"/>
                  </a:cubicBezTo>
                  <a:cubicBezTo>
                    <a:pt x="1596" y="19422"/>
                    <a:pt x="2431" y="19952"/>
                    <a:pt x="3572" y="19937"/>
                  </a:cubicBezTo>
                  <a:cubicBezTo>
                    <a:pt x="4037" y="19931"/>
                    <a:pt x="4501" y="19905"/>
                    <a:pt x="4965" y="19881"/>
                  </a:cubicBezTo>
                  <a:cubicBezTo>
                    <a:pt x="5446" y="19855"/>
                    <a:pt x="5692" y="19591"/>
                    <a:pt x="5831" y="19129"/>
                  </a:cubicBezTo>
                  <a:cubicBezTo>
                    <a:pt x="6031" y="18463"/>
                    <a:pt x="5968" y="17856"/>
                    <a:pt x="5643" y="17265"/>
                  </a:cubicBezTo>
                  <a:cubicBezTo>
                    <a:pt x="5489" y="17198"/>
                    <a:pt x="5364" y="17097"/>
                    <a:pt x="5238" y="17099"/>
                  </a:cubicBezTo>
                  <a:cubicBezTo>
                    <a:pt x="4512" y="17108"/>
                    <a:pt x="4154" y="16738"/>
                    <a:pt x="3977" y="16053"/>
                  </a:cubicBezTo>
                  <a:cubicBezTo>
                    <a:pt x="3849" y="15564"/>
                    <a:pt x="3611" y="15100"/>
                    <a:pt x="3386" y="14642"/>
                  </a:cubicBezTo>
                  <a:cubicBezTo>
                    <a:pt x="2528" y="12896"/>
                    <a:pt x="2126" y="11066"/>
                    <a:pt x="2315" y="9120"/>
                  </a:cubicBezTo>
                  <a:cubicBezTo>
                    <a:pt x="2324" y="9027"/>
                    <a:pt x="2349" y="8927"/>
                    <a:pt x="2324" y="8842"/>
                  </a:cubicBezTo>
                  <a:cubicBezTo>
                    <a:pt x="1887" y="7339"/>
                    <a:pt x="2137" y="5794"/>
                    <a:pt x="2041" y="4270"/>
                  </a:cubicBezTo>
                  <a:cubicBezTo>
                    <a:pt x="1950" y="2802"/>
                    <a:pt x="2517" y="1566"/>
                    <a:pt x="3373" y="389"/>
                  </a:cubicBezTo>
                  <a:cubicBezTo>
                    <a:pt x="3656" y="364"/>
                    <a:pt x="3936" y="373"/>
                    <a:pt x="4201" y="312"/>
                  </a:cubicBezTo>
                  <a:cubicBezTo>
                    <a:pt x="5552" y="1"/>
                    <a:pt x="6505" y="742"/>
                    <a:pt x="7456" y="1506"/>
                  </a:cubicBezTo>
                  <a:cubicBezTo>
                    <a:pt x="7768" y="1756"/>
                    <a:pt x="7913" y="2084"/>
                    <a:pt x="7921" y="2476"/>
                  </a:cubicBezTo>
                  <a:cubicBezTo>
                    <a:pt x="7930" y="2894"/>
                    <a:pt x="7929" y="3313"/>
                    <a:pt x="7940" y="3731"/>
                  </a:cubicBezTo>
                  <a:cubicBezTo>
                    <a:pt x="7948" y="4056"/>
                    <a:pt x="7886" y="4412"/>
                    <a:pt x="7997" y="4699"/>
                  </a:cubicBezTo>
                  <a:cubicBezTo>
                    <a:pt x="8365" y="5651"/>
                    <a:pt x="8230" y="6629"/>
                    <a:pt x="8209" y="7596"/>
                  </a:cubicBezTo>
                  <a:cubicBezTo>
                    <a:pt x="8166" y="9777"/>
                    <a:pt x="8095" y="11958"/>
                    <a:pt x="7997" y="14137"/>
                  </a:cubicBezTo>
                  <a:cubicBezTo>
                    <a:pt x="7958" y="14964"/>
                    <a:pt x="7807" y="15785"/>
                    <a:pt x="7709" y="16606"/>
                  </a:cubicBezTo>
                  <a:lnTo>
                    <a:pt x="6599" y="17087"/>
                  </a:lnTo>
                  <a:cubicBezTo>
                    <a:pt x="6566" y="17320"/>
                    <a:pt x="6510" y="17544"/>
                    <a:pt x="6506" y="17768"/>
                  </a:cubicBezTo>
                  <a:cubicBezTo>
                    <a:pt x="6471" y="19720"/>
                    <a:pt x="6498" y="19651"/>
                    <a:pt x="8466" y="19590"/>
                  </a:cubicBezTo>
                  <a:cubicBezTo>
                    <a:pt x="9008" y="19573"/>
                    <a:pt x="9542" y="19354"/>
                    <a:pt x="10009" y="19246"/>
                  </a:cubicBezTo>
                  <a:cubicBezTo>
                    <a:pt x="10892" y="18141"/>
                    <a:pt x="11091" y="16962"/>
                    <a:pt x="11057" y="15657"/>
                  </a:cubicBezTo>
                  <a:cubicBezTo>
                    <a:pt x="11010" y="13757"/>
                    <a:pt x="11078" y="11852"/>
                    <a:pt x="11149" y="9951"/>
                  </a:cubicBezTo>
                  <a:cubicBezTo>
                    <a:pt x="11175" y="9217"/>
                    <a:pt x="11343" y="8489"/>
                    <a:pt x="11449" y="7745"/>
                  </a:cubicBezTo>
                  <a:cubicBezTo>
                    <a:pt x="11723" y="7658"/>
                    <a:pt x="11834" y="7878"/>
                    <a:pt x="11938" y="8072"/>
                  </a:cubicBezTo>
                  <a:cubicBezTo>
                    <a:pt x="12201" y="8564"/>
                    <a:pt x="12468" y="9053"/>
                    <a:pt x="12702" y="9559"/>
                  </a:cubicBezTo>
                  <a:cubicBezTo>
                    <a:pt x="13399" y="11075"/>
                    <a:pt x="14062" y="12609"/>
                    <a:pt x="14782" y="14115"/>
                  </a:cubicBezTo>
                  <a:cubicBezTo>
                    <a:pt x="14977" y="14522"/>
                    <a:pt x="15278" y="14911"/>
                    <a:pt x="15615" y="15213"/>
                  </a:cubicBezTo>
                  <a:cubicBezTo>
                    <a:pt x="16189" y="15725"/>
                    <a:pt x="16394" y="16331"/>
                    <a:pt x="16366" y="17075"/>
                  </a:cubicBezTo>
                  <a:cubicBezTo>
                    <a:pt x="16338" y="17863"/>
                    <a:pt x="16353" y="18654"/>
                    <a:pt x="16352" y="19445"/>
                  </a:cubicBezTo>
                  <a:cubicBezTo>
                    <a:pt x="16352" y="20189"/>
                    <a:pt x="16342" y="20934"/>
                    <a:pt x="16360" y="21677"/>
                  </a:cubicBezTo>
                  <a:cubicBezTo>
                    <a:pt x="16386" y="22783"/>
                    <a:pt x="16549" y="22938"/>
                    <a:pt x="17684" y="22948"/>
                  </a:cubicBezTo>
                  <a:cubicBezTo>
                    <a:pt x="18753" y="22959"/>
                    <a:pt x="19822" y="22952"/>
                    <a:pt x="20892" y="22951"/>
                  </a:cubicBezTo>
                  <a:cubicBezTo>
                    <a:pt x="21078" y="22951"/>
                    <a:pt x="21273" y="22979"/>
                    <a:pt x="21448" y="22933"/>
                  </a:cubicBezTo>
                  <a:cubicBezTo>
                    <a:pt x="23050" y="22511"/>
                    <a:pt x="24683" y="22709"/>
                    <a:pt x="26305" y="22679"/>
                  </a:cubicBezTo>
                  <a:cubicBezTo>
                    <a:pt x="27559" y="22655"/>
                    <a:pt x="28815" y="22678"/>
                    <a:pt x="30070" y="22671"/>
                  </a:cubicBezTo>
                  <a:cubicBezTo>
                    <a:pt x="30441" y="22669"/>
                    <a:pt x="30852" y="22736"/>
                    <a:pt x="31174" y="22601"/>
                  </a:cubicBezTo>
                  <a:cubicBezTo>
                    <a:pt x="31958" y="22275"/>
                    <a:pt x="32585" y="22618"/>
                    <a:pt x="33298" y="22849"/>
                  </a:cubicBezTo>
                  <a:cubicBezTo>
                    <a:pt x="34572" y="23262"/>
                    <a:pt x="35533" y="24101"/>
                    <a:pt x="36578" y="24802"/>
                  </a:cubicBezTo>
                  <a:cubicBezTo>
                    <a:pt x="36377" y="25277"/>
                    <a:pt x="36056" y="25149"/>
                    <a:pt x="35805" y="25149"/>
                  </a:cubicBezTo>
                  <a:cubicBezTo>
                    <a:pt x="32924" y="25152"/>
                    <a:pt x="30041" y="25134"/>
                    <a:pt x="27157" y="25137"/>
                  </a:cubicBezTo>
                  <a:cubicBezTo>
                    <a:pt x="18743" y="25147"/>
                    <a:pt x="10327" y="25161"/>
                    <a:pt x="1911" y="25177"/>
                  </a:cubicBezTo>
                  <a:cubicBezTo>
                    <a:pt x="1316" y="25178"/>
                    <a:pt x="690" y="25286"/>
                    <a:pt x="140" y="24824"/>
                  </a:cubicBezTo>
                  <a:cubicBezTo>
                    <a:pt x="104" y="24733"/>
                    <a:pt x="10" y="24607"/>
                    <a:pt x="10" y="24483"/>
                  </a:cubicBezTo>
                  <a:cubicBezTo>
                    <a:pt x="3" y="20998"/>
                    <a:pt x="1" y="17515"/>
                    <a:pt x="5" y="1403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8"/>
            <p:cNvSpPr/>
            <p:nvPr/>
          </p:nvSpPr>
          <p:spPr>
            <a:xfrm>
              <a:off x="2664300" y="2015050"/>
              <a:ext cx="327275" cy="355975"/>
            </a:xfrm>
            <a:custGeom>
              <a:avLst/>
              <a:gdLst/>
              <a:ahLst/>
              <a:cxnLst/>
              <a:rect l="l" t="t" r="r" b="b"/>
              <a:pathLst>
                <a:path w="13091" h="14239" extrusionOk="0">
                  <a:moveTo>
                    <a:pt x="536" y="8365"/>
                  </a:moveTo>
                  <a:cubicBezTo>
                    <a:pt x="381" y="7423"/>
                    <a:pt x="381" y="7423"/>
                    <a:pt x="650" y="6441"/>
                  </a:cubicBezTo>
                  <a:cubicBezTo>
                    <a:pt x="1207" y="6625"/>
                    <a:pt x="1521" y="7099"/>
                    <a:pt x="1886" y="7482"/>
                  </a:cubicBezTo>
                  <a:cubicBezTo>
                    <a:pt x="2693" y="8330"/>
                    <a:pt x="3573" y="9076"/>
                    <a:pt x="4585" y="9665"/>
                  </a:cubicBezTo>
                  <a:cubicBezTo>
                    <a:pt x="5194" y="10019"/>
                    <a:pt x="5833" y="10244"/>
                    <a:pt x="6656" y="10216"/>
                  </a:cubicBezTo>
                  <a:cubicBezTo>
                    <a:pt x="6515" y="9982"/>
                    <a:pt x="6455" y="9795"/>
                    <a:pt x="6328" y="9690"/>
                  </a:cubicBezTo>
                  <a:cubicBezTo>
                    <a:pt x="5972" y="9393"/>
                    <a:pt x="5608" y="9097"/>
                    <a:pt x="5213" y="8860"/>
                  </a:cubicBezTo>
                  <a:cubicBezTo>
                    <a:pt x="3674" y="7939"/>
                    <a:pt x="2495" y="6617"/>
                    <a:pt x="1270" y="5348"/>
                  </a:cubicBezTo>
                  <a:cubicBezTo>
                    <a:pt x="984" y="5053"/>
                    <a:pt x="775" y="4686"/>
                    <a:pt x="568" y="4404"/>
                  </a:cubicBezTo>
                  <a:cubicBezTo>
                    <a:pt x="707" y="3650"/>
                    <a:pt x="830" y="2981"/>
                    <a:pt x="955" y="2316"/>
                  </a:cubicBezTo>
                  <a:cubicBezTo>
                    <a:pt x="1325" y="2180"/>
                    <a:pt x="1478" y="2466"/>
                    <a:pt x="1612" y="2683"/>
                  </a:cubicBezTo>
                  <a:cubicBezTo>
                    <a:pt x="2493" y="4123"/>
                    <a:pt x="3646" y="5326"/>
                    <a:pt x="4845" y="6499"/>
                  </a:cubicBezTo>
                  <a:cubicBezTo>
                    <a:pt x="5436" y="7079"/>
                    <a:pt x="6109" y="7383"/>
                    <a:pt x="6908" y="7430"/>
                  </a:cubicBezTo>
                  <a:cubicBezTo>
                    <a:pt x="7158" y="7050"/>
                    <a:pt x="6877" y="6868"/>
                    <a:pt x="6673" y="6717"/>
                  </a:cubicBezTo>
                  <a:cubicBezTo>
                    <a:pt x="4814" y="5349"/>
                    <a:pt x="3465" y="3506"/>
                    <a:pt x="2016" y="1756"/>
                  </a:cubicBezTo>
                  <a:cubicBezTo>
                    <a:pt x="1958" y="1683"/>
                    <a:pt x="1906" y="1607"/>
                    <a:pt x="1860" y="1527"/>
                  </a:cubicBezTo>
                  <a:cubicBezTo>
                    <a:pt x="1632" y="1159"/>
                    <a:pt x="1702" y="794"/>
                    <a:pt x="2095" y="577"/>
                  </a:cubicBezTo>
                  <a:cubicBezTo>
                    <a:pt x="2495" y="355"/>
                    <a:pt x="2927" y="190"/>
                    <a:pt x="3346" y="0"/>
                  </a:cubicBezTo>
                  <a:cubicBezTo>
                    <a:pt x="3993" y="695"/>
                    <a:pt x="4580" y="1407"/>
                    <a:pt x="5251" y="2025"/>
                  </a:cubicBezTo>
                  <a:cubicBezTo>
                    <a:pt x="6274" y="2967"/>
                    <a:pt x="7292" y="3936"/>
                    <a:pt x="8433" y="4714"/>
                  </a:cubicBezTo>
                  <a:cubicBezTo>
                    <a:pt x="9194" y="5233"/>
                    <a:pt x="10104" y="5676"/>
                    <a:pt x="11104" y="5532"/>
                  </a:cubicBezTo>
                  <a:cubicBezTo>
                    <a:pt x="11158" y="5372"/>
                    <a:pt x="11237" y="5251"/>
                    <a:pt x="11207" y="5208"/>
                  </a:cubicBezTo>
                  <a:cubicBezTo>
                    <a:pt x="10536" y="4251"/>
                    <a:pt x="10754" y="3187"/>
                    <a:pt x="10853" y="2151"/>
                  </a:cubicBezTo>
                  <a:cubicBezTo>
                    <a:pt x="10899" y="1664"/>
                    <a:pt x="11284" y="1347"/>
                    <a:pt x="11675" y="1075"/>
                  </a:cubicBezTo>
                  <a:cubicBezTo>
                    <a:pt x="12012" y="840"/>
                    <a:pt x="12354" y="839"/>
                    <a:pt x="12780" y="1027"/>
                  </a:cubicBezTo>
                  <a:cubicBezTo>
                    <a:pt x="12796" y="1249"/>
                    <a:pt x="12828" y="1471"/>
                    <a:pt x="12827" y="1693"/>
                  </a:cubicBezTo>
                  <a:cubicBezTo>
                    <a:pt x="12819" y="2760"/>
                    <a:pt x="12812" y="3820"/>
                    <a:pt x="12949" y="4887"/>
                  </a:cubicBezTo>
                  <a:cubicBezTo>
                    <a:pt x="13090" y="5987"/>
                    <a:pt x="13041" y="7110"/>
                    <a:pt x="13078" y="8340"/>
                  </a:cubicBezTo>
                  <a:cubicBezTo>
                    <a:pt x="12909" y="8468"/>
                    <a:pt x="12638" y="8637"/>
                    <a:pt x="12414" y="8854"/>
                  </a:cubicBezTo>
                  <a:cubicBezTo>
                    <a:pt x="11884" y="9369"/>
                    <a:pt x="11305" y="9854"/>
                    <a:pt x="10879" y="10447"/>
                  </a:cubicBezTo>
                  <a:cubicBezTo>
                    <a:pt x="10334" y="11206"/>
                    <a:pt x="9771" y="11935"/>
                    <a:pt x="9107" y="12591"/>
                  </a:cubicBezTo>
                  <a:cubicBezTo>
                    <a:pt x="8581" y="13110"/>
                    <a:pt x="8085" y="13660"/>
                    <a:pt x="7538" y="14239"/>
                  </a:cubicBezTo>
                  <a:cubicBezTo>
                    <a:pt x="6535" y="14223"/>
                    <a:pt x="5567" y="13919"/>
                    <a:pt x="4685" y="13385"/>
                  </a:cubicBezTo>
                  <a:cubicBezTo>
                    <a:pt x="3502" y="12668"/>
                    <a:pt x="2162" y="12105"/>
                    <a:pt x="1427" y="10849"/>
                  </a:cubicBezTo>
                  <a:cubicBezTo>
                    <a:pt x="949" y="10035"/>
                    <a:pt x="51" y="9444"/>
                    <a:pt x="0" y="8355"/>
                  </a:cubicBezTo>
                  <a:lnTo>
                    <a:pt x="547" y="8355"/>
                  </a:lnTo>
                  <a:cubicBezTo>
                    <a:pt x="599" y="8569"/>
                    <a:pt x="583" y="8846"/>
                    <a:pt x="715" y="8986"/>
                  </a:cubicBezTo>
                  <a:cubicBezTo>
                    <a:pt x="1471" y="9790"/>
                    <a:pt x="2238" y="10587"/>
                    <a:pt x="3053" y="11328"/>
                  </a:cubicBezTo>
                  <a:cubicBezTo>
                    <a:pt x="3346" y="11593"/>
                    <a:pt x="3778" y="11721"/>
                    <a:pt x="4164" y="11857"/>
                  </a:cubicBezTo>
                  <a:cubicBezTo>
                    <a:pt x="4278" y="11897"/>
                    <a:pt x="4458" y="11750"/>
                    <a:pt x="4723" y="11640"/>
                  </a:cubicBezTo>
                  <a:cubicBezTo>
                    <a:pt x="4059" y="11152"/>
                    <a:pt x="3486" y="10778"/>
                    <a:pt x="2968" y="10339"/>
                  </a:cubicBezTo>
                  <a:cubicBezTo>
                    <a:pt x="2407" y="9863"/>
                    <a:pt x="1909" y="9309"/>
                    <a:pt x="1353" y="8825"/>
                  </a:cubicBezTo>
                  <a:cubicBezTo>
                    <a:pt x="1121" y="8624"/>
                    <a:pt x="810" y="8516"/>
                    <a:pt x="536" y="8365"/>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8"/>
            <p:cNvSpPr/>
            <p:nvPr/>
          </p:nvSpPr>
          <p:spPr>
            <a:xfrm>
              <a:off x="2270425" y="1441700"/>
              <a:ext cx="155350" cy="738375"/>
            </a:xfrm>
            <a:custGeom>
              <a:avLst/>
              <a:gdLst/>
              <a:ahLst/>
              <a:cxnLst/>
              <a:rect l="l" t="t" r="r" b="b"/>
              <a:pathLst>
                <a:path w="6214" h="29535" extrusionOk="0">
                  <a:moveTo>
                    <a:pt x="4242" y="0"/>
                  </a:moveTo>
                  <a:cubicBezTo>
                    <a:pt x="4242" y="959"/>
                    <a:pt x="4239" y="1739"/>
                    <a:pt x="4243" y="2520"/>
                  </a:cubicBezTo>
                  <a:cubicBezTo>
                    <a:pt x="4251" y="3958"/>
                    <a:pt x="4279" y="5397"/>
                    <a:pt x="4272" y="6835"/>
                  </a:cubicBezTo>
                  <a:cubicBezTo>
                    <a:pt x="4265" y="8090"/>
                    <a:pt x="4237" y="9346"/>
                    <a:pt x="4188" y="10600"/>
                  </a:cubicBezTo>
                  <a:cubicBezTo>
                    <a:pt x="4130" y="12093"/>
                    <a:pt x="4256" y="13572"/>
                    <a:pt x="4443" y="15049"/>
                  </a:cubicBezTo>
                  <a:cubicBezTo>
                    <a:pt x="4520" y="15648"/>
                    <a:pt x="4613" y="16256"/>
                    <a:pt x="4583" y="16854"/>
                  </a:cubicBezTo>
                  <a:cubicBezTo>
                    <a:pt x="4458" y="19431"/>
                    <a:pt x="5003" y="21944"/>
                    <a:pt x="5235" y="24487"/>
                  </a:cubicBezTo>
                  <a:cubicBezTo>
                    <a:pt x="5277" y="24946"/>
                    <a:pt x="5394" y="25406"/>
                    <a:pt x="5538" y="25845"/>
                  </a:cubicBezTo>
                  <a:cubicBezTo>
                    <a:pt x="5900" y="26955"/>
                    <a:pt x="5982" y="28109"/>
                    <a:pt x="6214" y="29535"/>
                  </a:cubicBezTo>
                  <a:cubicBezTo>
                    <a:pt x="5451" y="28312"/>
                    <a:pt x="4876" y="27313"/>
                    <a:pt x="4382" y="26270"/>
                  </a:cubicBezTo>
                  <a:cubicBezTo>
                    <a:pt x="4123" y="25724"/>
                    <a:pt x="3895" y="25165"/>
                    <a:pt x="3627" y="24623"/>
                  </a:cubicBezTo>
                  <a:cubicBezTo>
                    <a:pt x="3378" y="24119"/>
                    <a:pt x="3269" y="23592"/>
                    <a:pt x="3152" y="23042"/>
                  </a:cubicBezTo>
                  <a:cubicBezTo>
                    <a:pt x="2934" y="22004"/>
                    <a:pt x="2580" y="20991"/>
                    <a:pt x="2205" y="19996"/>
                  </a:cubicBezTo>
                  <a:cubicBezTo>
                    <a:pt x="2085" y="19674"/>
                    <a:pt x="1752" y="19410"/>
                    <a:pt x="1470" y="19177"/>
                  </a:cubicBezTo>
                  <a:cubicBezTo>
                    <a:pt x="1028" y="18811"/>
                    <a:pt x="759" y="18340"/>
                    <a:pt x="468" y="17859"/>
                  </a:cubicBezTo>
                  <a:cubicBezTo>
                    <a:pt x="0" y="17084"/>
                    <a:pt x="45" y="16328"/>
                    <a:pt x="519" y="15637"/>
                  </a:cubicBezTo>
                  <a:cubicBezTo>
                    <a:pt x="1067" y="14838"/>
                    <a:pt x="1426" y="13903"/>
                    <a:pt x="2191" y="13256"/>
                  </a:cubicBezTo>
                  <a:cubicBezTo>
                    <a:pt x="2717" y="12808"/>
                    <a:pt x="2808" y="12212"/>
                    <a:pt x="2609" y="11605"/>
                  </a:cubicBezTo>
                  <a:cubicBezTo>
                    <a:pt x="2408" y="10990"/>
                    <a:pt x="2135" y="10395"/>
                    <a:pt x="1847" y="9814"/>
                  </a:cubicBezTo>
                  <a:cubicBezTo>
                    <a:pt x="1476" y="9066"/>
                    <a:pt x="1074" y="8332"/>
                    <a:pt x="657" y="7609"/>
                  </a:cubicBezTo>
                  <a:cubicBezTo>
                    <a:pt x="378" y="7124"/>
                    <a:pt x="338" y="6657"/>
                    <a:pt x="592" y="6156"/>
                  </a:cubicBezTo>
                  <a:cubicBezTo>
                    <a:pt x="717" y="5908"/>
                    <a:pt x="744" y="5586"/>
                    <a:pt x="921" y="5395"/>
                  </a:cubicBezTo>
                  <a:cubicBezTo>
                    <a:pt x="1798" y="4442"/>
                    <a:pt x="2086" y="3199"/>
                    <a:pt x="2625" y="2081"/>
                  </a:cubicBezTo>
                  <a:cubicBezTo>
                    <a:pt x="3062" y="1172"/>
                    <a:pt x="3370" y="734"/>
                    <a:pt x="4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8"/>
            <p:cNvSpPr/>
            <p:nvPr/>
          </p:nvSpPr>
          <p:spPr>
            <a:xfrm>
              <a:off x="2857300" y="2207400"/>
              <a:ext cx="239525" cy="262125"/>
            </a:xfrm>
            <a:custGeom>
              <a:avLst/>
              <a:gdLst/>
              <a:ahLst/>
              <a:cxnLst/>
              <a:rect l="l" t="t" r="r" b="b"/>
              <a:pathLst>
                <a:path w="9581" h="10485" extrusionOk="0">
                  <a:moveTo>
                    <a:pt x="36" y="9386"/>
                  </a:moveTo>
                  <a:cubicBezTo>
                    <a:pt x="36" y="9165"/>
                    <a:pt x="1" y="9051"/>
                    <a:pt x="42" y="8987"/>
                  </a:cubicBezTo>
                  <a:cubicBezTo>
                    <a:pt x="669" y="8024"/>
                    <a:pt x="1131" y="6948"/>
                    <a:pt x="1978" y="6132"/>
                  </a:cubicBezTo>
                  <a:cubicBezTo>
                    <a:pt x="2850" y="5292"/>
                    <a:pt x="3690" y="4425"/>
                    <a:pt x="4283" y="3351"/>
                  </a:cubicBezTo>
                  <a:cubicBezTo>
                    <a:pt x="4349" y="3228"/>
                    <a:pt x="4435" y="3116"/>
                    <a:pt x="4536" y="3020"/>
                  </a:cubicBezTo>
                  <a:cubicBezTo>
                    <a:pt x="5621" y="2016"/>
                    <a:pt x="6710" y="1020"/>
                    <a:pt x="7820" y="1"/>
                  </a:cubicBezTo>
                  <a:cubicBezTo>
                    <a:pt x="8386" y="279"/>
                    <a:pt x="8841" y="588"/>
                    <a:pt x="9207" y="1014"/>
                  </a:cubicBezTo>
                  <a:cubicBezTo>
                    <a:pt x="9500" y="1357"/>
                    <a:pt x="9581" y="1746"/>
                    <a:pt x="9339" y="2171"/>
                  </a:cubicBezTo>
                  <a:cubicBezTo>
                    <a:pt x="8860" y="3015"/>
                    <a:pt x="8346" y="3802"/>
                    <a:pt x="7662" y="4527"/>
                  </a:cubicBezTo>
                  <a:cubicBezTo>
                    <a:pt x="6587" y="5666"/>
                    <a:pt x="5455" y="6779"/>
                    <a:pt x="4629" y="8141"/>
                  </a:cubicBezTo>
                  <a:cubicBezTo>
                    <a:pt x="4063" y="9076"/>
                    <a:pt x="3161" y="9979"/>
                    <a:pt x="2384" y="10484"/>
                  </a:cubicBezTo>
                  <a:cubicBezTo>
                    <a:pt x="1647" y="10123"/>
                    <a:pt x="763" y="9981"/>
                    <a:pt x="36" y="938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8"/>
            <p:cNvSpPr/>
            <p:nvPr/>
          </p:nvSpPr>
          <p:spPr>
            <a:xfrm>
              <a:off x="2685950" y="1469200"/>
              <a:ext cx="126675" cy="266400"/>
            </a:xfrm>
            <a:custGeom>
              <a:avLst/>
              <a:gdLst/>
              <a:ahLst/>
              <a:cxnLst/>
              <a:rect l="l" t="t" r="r" b="b"/>
              <a:pathLst>
                <a:path w="5067" h="10656" extrusionOk="0">
                  <a:moveTo>
                    <a:pt x="4350" y="10103"/>
                  </a:moveTo>
                  <a:cubicBezTo>
                    <a:pt x="2941" y="10285"/>
                    <a:pt x="1587" y="10655"/>
                    <a:pt x="117" y="10346"/>
                  </a:cubicBezTo>
                  <a:cubicBezTo>
                    <a:pt x="80" y="10076"/>
                    <a:pt x="0" y="9811"/>
                    <a:pt x="15" y="9551"/>
                  </a:cubicBezTo>
                  <a:cubicBezTo>
                    <a:pt x="58" y="8765"/>
                    <a:pt x="138" y="7982"/>
                    <a:pt x="207" y="7197"/>
                  </a:cubicBezTo>
                  <a:cubicBezTo>
                    <a:pt x="218" y="7059"/>
                    <a:pt x="221" y="6908"/>
                    <a:pt x="276" y="6788"/>
                  </a:cubicBezTo>
                  <a:cubicBezTo>
                    <a:pt x="1187" y="4837"/>
                    <a:pt x="1362" y="2688"/>
                    <a:pt x="1946" y="650"/>
                  </a:cubicBezTo>
                  <a:cubicBezTo>
                    <a:pt x="2009" y="431"/>
                    <a:pt x="2111" y="224"/>
                    <a:pt x="2194" y="14"/>
                  </a:cubicBezTo>
                  <a:cubicBezTo>
                    <a:pt x="2615" y="1"/>
                    <a:pt x="2621" y="345"/>
                    <a:pt x="2717" y="557"/>
                  </a:cubicBezTo>
                  <a:cubicBezTo>
                    <a:pt x="3423" y="2119"/>
                    <a:pt x="4059" y="3700"/>
                    <a:pt x="4287" y="5427"/>
                  </a:cubicBezTo>
                  <a:cubicBezTo>
                    <a:pt x="4413" y="6387"/>
                    <a:pt x="4707" y="7324"/>
                    <a:pt x="4916" y="8274"/>
                  </a:cubicBezTo>
                  <a:cubicBezTo>
                    <a:pt x="5067" y="8945"/>
                    <a:pt x="5009" y="9567"/>
                    <a:pt x="4350" y="101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8"/>
            <p:cNvSpPr/>
            <p:nvPr/>
          </p:nvSpPr>
          <p:spPr>
            <a:xfrm>
              <a:off x="2393450" y="1557050"/>
              <a:ext cx="75400" cy="483275"/>
            </a:xfrm>
            <a:custGeom>
              <a:avLst/>
              <a:gdLst/>
              <a:ahLst/>
              <a:cxnLst/>
              <a:rect l="l" t="t" r="r" b="b"/>
              <a:pathLst>
                <a:path w="3016" h="19331" extrusionOk="0">
                  <a:moveTo>
                    <a:pt x="20" y="2178"/>
                  </a:moveTo>
                  <a:cubicBezTo>
                    <a:pt x="1044" y="1742"/>
                    <a:pt x="1462" y="658"/>
                    <a:pt x="2320" y="1"/>
                  </a:cubicBezTo>
                  <a:cubicBezTo>
                    <a:pt x="2416" y="186"/>
                    <a:pt x="2503" y="298"/>
                    <a:pt x="2535" y="425"/>
                  </a:cubicBezTo>
                  <a:cubicBezTo>
                    <a:pt x="2615" y="739"/>
                    <a:pt x="2678" y="1057"/>
                    <a:pt x="2734" y="1376"/>
                  </a:cubicBezTo>
                  <a:cubicBezTo>
                    <a:pt x="2833" y="1920"/>
                    <a:pt x="3015" y="2470"/>
                    <a:pt x="2987" y="3008"/>
                  </a:cubicBezTo>
                  <a:cubicBezTo>
                    <a:pt x="2960" y="3545"/>
                    <a:pt x="2635" y="4062"/>
                    <a:pt x="2585" y="4602"/>
                  </a:cubicBezTo>
                  <a:cubicBezTo>
                    <a:pt x="2471" y="5846"/>
                    <a:pt x="2175" y="7063"/>
                    <a:pt x="2195" y="8329"/>
                  </a:cubicBezTo>
                  <a:cubicBezTo>
                    <a:pt x="2253" y="11904"/>
                    <a:pt x="1988" y="15463"/>
                    <a:pt x="1519" y="19330"/>
                  </a:cubicBezTo>
                  <a:cubicBezTo>
                    <a:pt x="1330" y="18774"/>
                    <a:pt x="1186" y="18513"/>
                    <a:pt x="1157" y="18239"/>
                  </a:cubicBezTo>
                  <a:cubicBezTo>
                    <a:pt x="955" y="16394"/>
                    <a:pt x="776" y="14549"/>
                    <a:pt x="593" y="12704"/>
                  </a:cubicBezTo>
                  <a:cubicBezTo>
                    <a:pt x="464" y="11411"/>
                    <a:pt x="337" y="10121"/>
                    <a:pt x="211" y="8829"/>
                  </a:cubicBezTo>
                  <a:cubicBezTo>
                    <a:pt x="148" y="8182"/>
                    <a:pt x="39" y="7536"/>
                    <a:pt x="28" y="6890"/>
                  </a:cubicBezTo>
                  <a:cubicBezTo>
                    <a:pt x="1" y="5361"/>
                    <a:pt x="20" y="3831"/>
                    <a:pt x="20" y="2178"/>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8"/>
            <p:cNvSpPr/>
            <p:nvPr/>
          </p:nvSpPr>
          <p:spPr>
            <a:xfrm>
              <a:off x="2571900" y="1381400"/>
              <a:ext cx="162125" cy="207675"/>
            </a:xfrm>
            <a:custGeom>
              <a:avLst/>
              <a:gdLst/>
              <a:ahLst/>
              <a:cxnLst/>
              <a:rect l="l" t="t" r="r" b="b"/>
              <a:pathLst>
                <a:path w="6485" h="8307" extrusionOk="0">
                  <a:moveTo>
                    <a:pt x="3542" y="8306"/>
                  </a:moveTo>
                  <a:cubicBezTo>
                    <a:pt x="3255" y="8056"/>
                    <a:pt x="2972" y="7880"/>
                    <a:pt x="2780" y="7633"/>
                  </a:cubicBezTo>
                  <a:cubicBezTo>
                    <a:pt x="1855" y="6435"/>
                    <a:pt x="954" y="5218"/>
                    <a:pt x="0" y="3951"/>
                  </a:cubicBezTo>
                  <a:cubicBezTo>
                    <a:pt x="287" y="3678"/>
                    <a:pt x="497" y="3447"/>
                    <a:pt x="740" y="3253"/>
                  </a:cubicBezTo>
                  <a:cubicBezTo>
                    <a:pt x="1173" y="2907"/>
                    <a:pt x="1657" y="2618"/>
                    <a:pt x="2061" y="2242"/>
                  </a:cubicBezTo>
                  <a:cubicBezTo>
                    <a:pt x="2765" y="1589"/>
                    <a:pt x="3568" y="1019"/>
                    <a:pt x="4004" y="0"/>
                  </a:cubicBezTo>
                  <a:cubicBezTo>
                    <a:pt x="4978" y="580"/>
                    <a:pt x="5407" y="1652"/>
                    <a:pt x="6484" y="2063"/>
                  </a:cubicBezTo>
                  <a:cubicBezTo>
                    <a:pt x="6233" y="2794"/>
                    <a:pt x="6006" y="3443"/>
                    <a:pt x="5789" y="4095"/>
                  </a:cubicBezTo>
                  <a:cubicBezTo>
                    <a:pt x="5599" y="4663"/>
                    <a:pt x="5412" y="5233"/>
                    <a:pt x="5237" y="5806"/>
                  </a:cubicBezTo>
                  <a:cubicBezTo>
                    <a:pt x="5088" y="6298"/>
                    <a:pt x="4890" y="6731"/>
                    <a:pt x="4479" y="7092"/>
                  </a:cubicBezTo>
                  <a:cubicBezTo>
                    <a:pt x="4116" y="7412"/>
                    <a:pt x="3874" y="7864"/>
                    <a:pt x="3542" y="8306"/>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8"/>
            <p:cNvSpPr/>
            <p:nvPr/>
          </p:nvSpPr>
          <p:spPr>
            <a:xfrm>
              <a:off x="2389850" y="1388500"/>
              <a:ext cx="115825" cy="193475"/>
            </a:xfrm>
            <a:custGeom>
              <a:avLst/>
              <a:gdLst/>
              <a:ahLst/>
              <a:cxnLst/>
              <a:rect l="l" t="t" r="r" b="b"/>
              <a:pathLst>
                <a:path w="4633" h="7739" extrusionOk="0">
                  <a:moveTo>
                    <a:pt x="1723" y="0"/>
                  </a:moveTo>
                  <a:cubicBezTo>
                    <a:pt x="2901" y="864"/>
                    <a:pt x="3634" y="1925"/>
                    <a:pt x="4303" y="3041"/>
                  </a:cubicBezTo>
                  <a:cubicBezTo>
                    <a:pt x="4632" y="3590"/>
                    <a:pt x="4595" y="4190"/>
                    <a:pt x="4067" y="4504"/>
                  </a:cubicBezTo>
                  <a:cubicBezTo>
                    <a:pt x="2650" y="5343"/>
                    <a:pt x="1685" y="6663"/>
                    <a:pt x="472" y="7719"/>
                  </a:cubicBezTo>
                  <a:cubicBezTo>
                    <a:pt x="448" y="7739"/>
                    <a:pt x="391" y="7721"/>
                    <a:pt x="269" y="7721"/>
                  </a:cubicBezTo>
                  <a:cubicBezTo>
                    <a:pt x="237" y="7568"/>
                    <a:pt x="175" y="7400"/>
                    <a:pt x="170" y="7231"/>
                  </a:cubicBezTo>
                  <a:cubicBezTo>
                    <a:pt x="129" y="5842"/>
                    <a:pt x="119" y="4452"/>
                    <a:pt x="58" y="3063"/>
                  </a:cubicBezTo>
                  <a:cubicBezTo>
                    <a:pt x="1" y="1725"/>
                    <a:pt x="618" y="783"/>
                    <a:pt x="1723"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8"/>
            <p:cNvSpPr/>
            <p:nvPr/>
          </p:nvSpPr>
          <p:spPr>
            <a:xfrm>
              <a:off x="2574100" y="1554500"/>
              <a:ext cx="99450" cy="178500"/>
            </a:xfrm>
            <a:custGeom>
              <a:avLst/>
              <a:gdLst/>
              <a:ahLst/>
              <a:cxnLst/>
              <a:rect l="l" t="t" r="r" b="b"/>
              <a:pathLst>
                <a:path w="3978" h="7140" extrusionOk="0">
                  <a:moveTo>
                    <a:pt x="891" y="1"/>
                  </a:moveTo>
                  <a:cubicBezTo>
                    <a:pt x="1913" y="1058"/>
                    <a:pt x="2375" y="2348"/>
                    <a:pt x="3843" y="2638"/>
                  </a:cubicBezTo>
                  <a:cubicBezTo>
                    <a:pt x="3977" y="4040"/>
                    <a:pt x="3587" y="5438"/>
                    <a:pt x="3555" y="6933"/>
                  </a:cubicBezTo>
                  <a:cubicBezTo>
                    <a:pt x="2540" y="7139"/>
                    <a:pt x="1594" y="7089"/>
                    <a:pt x="618" y="6970"/>
                  </a:cubicBezTo>
                  <a:cubicBezTo>
                    <a:pt x="542" y="6748"/>
                    <a:pt x="465" y="6583"/>
                    <a:pt x="430" y="6408"/>
                  </a:cubicBezTo>
                  <a:cubicBezTo>
                    <a:pt x="383" y="6181"/>
                    <a:pt x="373" y="5948"/>
                    <a:pt x="342" y="5718"/>
                  </a:cubicBezTo>
                  <a:cubicBezTo>
                    <a:pt x="241" y="4937"/>
                    <a:pt x="89" y="4158"/>
                    <a:pt x="45" y="3373"/>
                  </a:cubicBezTo>
                  <a:cubicBezTo>
                    <a:pt x="0" y="2564"/>
                    <a:pt x="590" y="1912"/>
                    <a:pt x="710" y="1133"/>
                  </a:cubicBezTo>
                  <a:cubicBezTo>
                    <a:pt x="759" y="823"/>
                    <a:pt x="809" y="514"/>
                    <a:pt x="891"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8"/>
            <p:cNvSpPr/>
            <p:nvPr/>
          </p:nvSpPr>
          <p:spPr>
            <a:xfrm>
              <a:off x="2444775" y="1636350"/>
              <a:ext cx="124250" cy="595925"/>
            </a:xfrm>
            <a:custGeom>
              <a:avLst/>
              <a:gdLst/>
              <a:ahLst/>
              <a:cxnLst/>
              <a:rect l="l" t="t" r="r" b="b"/>
              <a:pathLst>
                <a:path w="4970" h="23837" extrusionOk="0">
                  <a:moveTo>
                    <a:pt x="1218" y="23837"/>
                  </a:moveTo>
                  <a:cubicBezTo>
                    <a:pt x="1144" y="23724"/>
                    <a:pt x="1045" y="23621"/>
                    <a:pt x="1000" y="23497"/>
                  </a:cubicBezTo>
                  <a:cubicBezTo>
                    <a:pt x="561" y="22282"/>
                    <a:pt x="1" y="21087"/>
                    <a:pt x="313" y="19732"/>
                  </a:cubicBezTo>
                  <a:cubicBezTo>
                    <a:pt x="354" y="19553"/>
                    <a:pt x="355" y="19361"/>
                    <a:pt x="347" y="19176"/>
                  </a:cubicBezTo>
                  <a:cubicBezTo>
                    <a:pt x="253" y="17218"/>
                    <a:pt x="506" y="15281"/>
                    <a:pt x="703" y="13341"/>
                  </a:cubicBezTo>
                  <a:cubicBezTo>
                    <a:pt x="985" y="10565"/>
                    <a:pt x="1044" y="7781"/>
                    <a:pt x="1066" y="4993"/>
                  </a:cubicBezTo>
                  <a:cubicBezTo>
                    <a:pt x="1079" y="3512"/>
                    <a:pt x="1190" y="2031"/>
                    <a:pt x="1548" y="583"/>
                  </a:cubicBezTo>
                  <a:cubicBezTo>
                    <a:pt x="1569" y="495"/>
                    <a:pt x="1626" y="417"/>
                    <a:pt x="1689" y="287"/>
                  </a:cubicBezTo>
                  <a:cubicBezTo>
                    <a:pt x="2567" y="0"/>
                    <a:pt x="3487" y="235"/>
                    <a:pt x="4446" y="146"/>
                  </a:cubicBezTo>
                  <a:cubicBezTo>
                    <a:pt x="4761" y="1272"/>
                    <a:pt x="4970" y="2333"/>
                    <a:pt x="4738" y="3511"/>
                  </a:cubicBezTo>
                  <a:cubicBezTo>
                    <a:pt x="4221" y="3553"/>
                    <a:pt x="3718" y="3568"/>
                    <a:pt x="3222" y="3639"/>
                  </a:cubicBezTo>
                  <a:cubicBezTo>
                    <a:pt x="2448" y="3750"/>
                    <a:pt x="2263" y="3947"/>
                    <a:pt x="2233" y="4717"/>
                  </a:cubicBezTo>
                  <a:cubicBezTo>
                    <a:pt x="2157" y="6615"/>
                    <a:pt x="2118" y="8515"/>
                    <a:pt x="2029" y="10413"/>
                  </a:cubicBezTo>
                  <a:cubicBezTo>
                    <a:pt x="1982" y="11429"/>
                    <a:pt x="1859" y="12444"/>
                    <a:pt x="1773" y="13460"/>
                  </a:cubicBezTo>
                  <a:cubicBezTo>
                    <a:pt x="1706" y="14246"/>
                    <a:pt x="1597" y="15030"/>
                    <a:pt x="1585" y="15816"/>
                  </a:cubicBezTo>
                  <a:cubicBezTo>
                    <a:pt x="1544" y="18232"/>
                    <a:pt x="1542" y="20647"/>
                    <a:pt x="1522" y="23062"/>
                  </a:cubicBezTo>
                  <a:cubicBezTo>
                    <a:pt x="1520" y="23289"/>
                    <a:pt x="1492" y="23515"/>
                    <a:pt x="1476" y="23742"/>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8"/>
            <p:cNvSpPr/>
            <p:nvPr/>
          </p:nvSpPr>
          <p:spPr>
            <a:xfrm>
              <a:off x="2469600" y="1495125"/>
              <a:ext cx="109700" cy="123375"/>
            </a:xfrm>
            <a:custGeom>
              <a:avLst/>
              <a:gdLst/>
              <a:ahLst/>
              <a:cxnLst/>
              <a:rect l="l" t="t" r="r" b="b"/>
              <a:pathLst>
                <a:path w="4388" h="4935" extrusionOk="0">
                  <a:moveTo>
                    <a:pt x="2440" y="1"/>
                  </a:moveTo>
                  <a:cubicBezTo>
                    <a:pt x="2850" y="215"/>
                    <a:pt x="3280" y="387"/>
                    <a:pt x="3654" y="645"/>
                  </a:cubicBezTo>
                  <a:cubicBezTo>
                    <a:pt x="4324" y="1106"/>
                    <a:pt x="4388" y="1381"/>
                    <a:pt x="4168" y="2179"/>
                  </a:cubicBezTo>
                  <a:cubicBezTo>
                    <a:pt x="4021" y="2712"/>
                    <a:pt x="3925" y="3261"/>
                    <a:pt x="3747" y="3784"/>
                  </a:cubicBezTo>
                  <a:cubicBezTo>
                    <a:pt x="3427" y="4724"/>
                    <a:pt x="3199" y="4884"/>
                    <a:pt x="2244" y="4919"/>
                  </a:cubicBezTo>
                  <a:cubicBezTo>
                    <a:pt x="1784" y="4935"/>
                    <a:pt x="1325" y="4921"/>
                    <a:pt x="923" y="4921"/>
                  </a:cubicBezTo>
                  <a:cubicBezTo>
                    <a:pt x="399" y="3985"/>
                    <a:pt x="31" y="2651"/>
                    <a:pt x="1" y="1618"/>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8"/>
            <p:cNvSpPr/>
            <p:nvPr/>
          </p:nvSpPr>
          <p:spPr>
            <a:xfrm>
              <a:off x="2463575" y="1375100"/>
              <a:ext cx="189625" cy="91375"/>
            </a:xfrm>
            <a:custGeom>
              <a:avLst/>
              <a:gdLst/>
              <a:ahLst/>
              <a:cxnLst/>
              <a:rect l="l" t="t" r="r" b="b"/>
              <a:pathLst>
                <a:path w="7585" h="3655" extrusionOk="0">
                  <a:moveTo>
                    <a:pt x="7584" y="1"/>
                  </a:moveTo>
                  <a:cubicBezTo>
                    <a:pt x="7243" y="451"/>
                    <a:pt x="7077" y="800"/>
                    <a:pt x="6805" y="1009"/>
                  </a:cubicBezTo>
                  <a:cubicBezTo>
                    <a:pt x="5776" y="1797"/>
                    <a:pt x="4714" y="2543"/>
                    <a:pt x="3659" y="3299"/>
                  </a:cubicBezTo>
                  <a:cubicBezTo>
                    <a:pt x="3348" y="3522"/>
                    <a:pt x="3008" y="3655"/>
                    <a:pt x="2501" y="3458"/>
                  </a:cubicBezTo>
                  <a:cubicBezTo>
                    <a:pt x="2178" y="2966"/>
                    <a:pt x="1824" y="2372"/>
                    <a:pt x="1414" y="1818"/>
                  </a:cubicBezTo>
                  <a:cubicBezTo>
                    <a:pt x="1012" y="1277"/>
                    <a:pt x="553" y="776"/>
                    <a:pt x="1" y="113"/>
                  </a:cubicBezTo>
                  <a:cubicBezTo>
                    <a:pt x="2562" y="120"/>
                    <a:pt x="4950" y="326"/>
                    <a:pt x="7584" y="1"/>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8"/>
            <p:cNvSpPr/>
            <p:nvPr/>
          </p:nvSpPr>
          <p:spPr>
            <a:xfrm>
              <a:off x="2234900" y="1651550"/>
              <a:ext cx="82150" cy="192350"/>
            </a:xfrm>
            <a:custGeom>
              <a:avLst/>
              <a:gdLst/>
              <a:ahLst/>
              <a:cxnLst/>
              <a:rect l="l" t="t" r="r" b="b"/>
              <a:pathLst>
                <a:path w="3286" h="7694" extrusionOk="0">
                  <a:moveTo>
                    <a:pt x="502" y="7694"/>
                  </a:moveTo>
                  <a:cubicBezTo>
                    <a:pt x="0" y="5167"/>
                    <a:pt x="444" y="1472"/>
                    <a:pt x="1427" y="0"/>
                  </a:cubicBezTo>
                  <a:cubicBezTo>
                    <a:pt x="2084" y="1100"/>
                    <a:pt x="2757" y="2146"/>
                    <a:pt x="3166" y="3333"/>
                  </a:cubicBezTo>
                  <a:cubicBezTo>
                    <a:pt x="3277" y="3653"/>
                    <a:pt x="3285" y="3985"/>
                    <a:pt x="3012" y="4241"/>
                  </a:cubicBezTo>
                  <a:cubicBezTo>
                    <a:pt x="2050" y="5149"/>
                    <a:pt x="1475" y="6319"/>
                    <a:pt x="824" y="7438"/>
                  </a:cubicBezTo>
                  <a:cubicBezTo>
                    <a:pt x="782" y="7511"/>
                    <a:pt x="684" y="7552"/>
                    <a:pt x="502" y="769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8"/>
            <p:cNvSpPr/>
            <p:nvPr/>
          </p:nvSpPr>
          <p:spPr>
            <a:xfrm>
              <a:off x="2267225" y="2185975"/>
              <a:ext cx="73950" cy="225900"/>
            </a:xfrm>
            <a:custGeom>
              <a:avLst/>
              <a:gdLst/>
              <a:ahLst/>
              <a:cxnLst/>
              <a:rect l="l" t="t" r="r" b="b"/>
              <a:pathLst>
                <a:path w="2958" h="9036" extrusionOk="0">
                  <a:moveTo>
                    <a:pt x="1702" y="8770"/>
                  </a:moveTo>
                  <a:cubicBezTo>
                    <a:pt x="1191" y="8851"/>
                    <a:pt x="654" y="9036"/>
                    <a:pt x="1" y="8792"/>
                  </a:cubicBezTo>
                  <a:cubicBezTo>
                    <a:pt x="76" y="8582"/>
                    <a:pt x="115" y="8364"/>
                    <a:pt x="227" y="8201"/>
                  </a:cubicBezTo>
                  <a:cubicBezTo>
                    <a:pt x="327" y="8057"/>
                    <a:pt x="517" y="7981"/>
                    <a:pt x="655" y="7861"/>
                  </a:cubicBezTo>
                  <a:cubicBezTo>
                    <a:pt x="1128" y="7445"/>
                    <a:pt x="1423" y="6949"/>
                    <a:pt x="1384" y="6286"/>
                  </a:cubicBezTo>
                  <a:cubicBezTo>
                    <a:pt x="1361" y="5871"/>
                    <a:pt x="1379" y="5451"/>
                    <a:pt x="1384" y="5034"/>
                  </a:cubicBezTo>
                  <a:cubicBezTo>
                    <a:pt x="1393" y="4248"/>
                    <a:pt x="1348" y="3464"/>
                    <a:pt x="1611" y="2693"/>
                  </a:cubicBezTo>
                  <a:cubicBezTo>
                    <a:pt x="1725" y="2356"/>
                    <a:pt x="1665" y="1958"/>
                    <a:pt x="1684" y="1588"/>
                  </a:cubicBezTo>
                  <a:cubicBezTo>
                    <a:pt x="1708" y="1131"/>
                    <a:pt x="1731" y="673"/>
                    <a:pt x="1758" y="153"/>
                  </a:cubicBezTo>
                  <a:cubicBezTo>
                    <a:pt x="2065" y="93"/>
                    <a:pt x="2321" y="43"/>
                    <a:pt x="2542" y="0"/>
                  </a:cubicBezTo>
                  <a:cubicBezTo>
                    <a:pt x="2649" y="117"/>
                    <a:pt x="2756" y="177"/>
                    <a:pt x="2765" y="250"/>
                  </a:cubicBezTo>
                  <a:cubicBezTo>
                    <a:pt x="2881" y="1264"/>
                    <a:pt x="2957" y="2278"/>
                    <a:pt x="2726" y="3292"/>
                  </a:cubicBezTo>
                  <a:cubicBezTo>
                    <a:pt x="2645" y="3649"/>
                    <a:pt x="2646" y="4028"/>
                    <a:pt x="2636" y="4396"/>
                  </a:cubicBezTo>
                  <a:cubicBezTo>
                    <a:pt x="2622" y="4906"/>
                    <a:pt x="2628" y="5418"/>
                    <a:pt x="2636" y="5927"/>
                  </a:cubicBezTo>
                  <a:cubicBezTo>
                    <a:pt x="2653" y="6924"/>
                    <a:pt x="2405" y="7841"/>
                    <a:pt x="1702" y="877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8"/>
            <p:cNvSpPr/>
            <p:nvPr/>
          </p:nvSpPr>
          <p:spPr>
            <a:xfrm>
              <a:off x="2088450" y="2163925"/>
              <a:ext cx="120150" cy="248525"/>
            </a:xfrm>
            <a:custGeom>
              <a:avLst/>
              <a:gdLst/>
              <a:ahLst/>
              <a:cxnLst/>
              <a:rect l="l" t="t" r="r" b="b"/>
              <a:pathLst>
                <a:path w="4806" h="9941" extrusionOk="0">
                  <a:moveTo>
                    <a:pt x="4805" y="9781"/>
                  </a:moveTo>
                  <a:cubicBezTo>
                    <a:pt x="4177" y="9940"/>
                    <a:pt x="3675" y="9849"/>
                    <a:pt x="3183" y="9803"/>
                  </a:cubicBezTo>
                  <a:cubicBezTo>
                    <a:pt x="3014" y="9789"/>
                    <a:pt x="2803" y="9682"/>
                    <a:pt x="2706" y="9549"/>
                  </a:cubicBezTo>
                  <a:cubicBezTo>
                    <a:pt x="2382" y="9105"/>
                    <a:pt x="2026" y="8660"/>
                    <a:pt x="1817" y="8159"/>
                  </a:cubicBezTo>
                  <a:cubicBezTo>
                    <a:pt x="1093" y="6442"/>
                    <a:pt x="653" y="4640"/>
                    <a:pt x="345" y="2803"/>
                  </a:cubicBezTo>
                  <a:cubicBezTo>
                    <a:pt x="276" y="2393"/>
                    <a:pt x="143" y="1990"/>
                    <a:pt x="114" y="1578"/>
                  </a:cubicBezTo>
                  <a:cubicBezTo>
                    <a:pt x="75" y="1040"/>
                    <a:pt x="1" y="461"/>
                    <a:pt x="681" y="0"/>
                  </a:cubicBezTo>
                  <a:cubicBezTo>
                    <a:pt x="751" y="124"/>
                    <a:pt x="854" y="235"/>
                    <a:pt x="878" y="362"/>
                  </a:cubicBezTo>
                  <a:cubicBezTo>
                    <a:pt x="1207" y="2085"/>
                    <a:pt x="1496" y="3816"/>
                    <a:pt x="1853" y="5533"/>
                  </a:cubicBezTo>
                  <a:cubicBezTo>
                    <a:pt x="2032" y="6391"/>
                    <a:pt x="2319" y="7227"/>
                    <a:pt x="2572" y="8067"/>
                  </a:cubicBezTo>
                  <a:cubicBezTo>
                    <a:pt x="2716" y="8538"/>
                    <a:pt x="3010" y="8878"/>
                    <a:pt x="3508" y="9017"/>
                  </a:cubicBezTo>
                  <a:cubicBezTo>
                    <a:pt x="3820" y="9106"/>
                    <a:pt x="4138" y="9192"/>
                    <a:pt x="4432" y="9328"/>
                  </a:cubicBezTo>
                  <a:cubicBezTo>
                    <a:pt x="4563" y="9389"/>
                    <a:pt x="4640" y="9571"/>
                    <a:pt x="4805" y="978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8"/>
            <p:cNvSpPr/>
            <p:nvPr/>
          </p:nvSpPr>
          <p:spPr>
            <a:xfrm>
              <a:off x="2861500" y="947050"/>
              <a:ext cx="48550" cy="120525"/>
            </a:xfrm>
            <a:custGeom>
              <a:avLst/>
              <a:gdLst/>
              <a:ahLst/>
              <a:cxnLst/>
              <a:rect l="l" t="t" r="r" b="b"/>
              <a:pathLst>
                <a:path w="1942" h="4821" extrusionOk="0">
                  <a:moveTo>
                    <a:pt x="146" y="4821"/>
                  </a:moveTo>
                  <a:cubicBezTo>
                    <a:pt x="94" y="3408"/>
                    <a:pt x="31" y="2116"/>
                    <a:pt x="9" y="823"/>
                  </a:cubicBezTo>
                  <a:cubicBezTo>
                    <a:pt x="0" y="291"/>
                    <a:pt x="253" y="76"/>
                    <a:pt x="776" y="42"/>
                  </a:cubicBezTo>
                  <a:cubicBezTo>
                    <a:pt x="1429" y="0"/>
                    <a:pt x="1816" y="171"/>
                    <a:pt x="1846" y="652"/>
                  </a:cubicBezTo>
                  <a:cubicBezTo>
                    <a:pt x="1898" y="1479"/>
                    <a:pt x="1941" y="2325"/>
                    <a:pt x="1821" y="3138"/>
                  </a:cubicBezTo>
                  <a:cubicBezTo>
                    <a:pt x="1702" y="3951"/>
                    <a:pt x="1189" y="4554"/>
                    <a:pt x="146" y="4821"/>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8"/>
            <p:cNvSpPr/>
            <p:nvPr/>
          </p:nvSpPr>
          <p:spPr>
            <a:xfrm>
              <a:off x="2826275" y="1559600"/>
              <a:ext cx="51025" cy="101650"/>
            </a:xfrm>
            <a:custGeom>
              <a:avLst/>
              <a:gdLst/>
              <a:ahLst/>
              <a:cxnLst/>
              <a:rect l="l" t="t" r="r" b="b"/>
              <a:pathLst>
                <a:path w="2041" h="4066" extrusionOk="0">
                  <a:moveTo>
                    <a:pt x="2040" y="3139"/>
                  </a:moveTo>
                  <a:cubicBezTo>
                    <a:pt x="1638" y="3512"/>
                    <a:pt x="1349" y="3779"/>
                    <a:pt x="1040" y="4066"/>
                  </a:cubicBezTo>
                  <a:cubicBezTo>
                    <a:pt x="465" y="2911"/>
                    <a:pt x="266" y="2122"/>
                    <a:pt x="1" y="33"/>
                  </a:cubicBezTo>
                  <a:cubicBezTo>
                    <a:pt x="71" y="30"/>
                    <a:pt x="182" y="0"/>
                    <a:pt x="198" y="28"/>
                  </a:cubicBezTo>
                  <a:cubicBezTo>
                    <a:pt x="787" y="1011"/>
                    <a:pt x="1367" y="1997"/>
                    <a:pt x="2040" y="31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8"/>
            <p:cNvSpPr/>
            <p:nvPr/>
          </p:nvSpPr>
          <p:spPr>
            <a:xfrm>
              <a:off x="2244675" y="1867475"/>
              <a:ext cx="11825" cy="19600"/>
            </a:xfrm>
            <a:custGeom>
              <a:avLst/>
              <a:gdLst/>
              <a:ahLst/>
              <a:cxnLst/>
              <a:rect l="l" t="t" r="r" b="b"/>
              <a:pathLst>
                <a:path w="473" h="784" extrusionOk="0">
                  <a:moveTo>
                    <a:pt x="232" y="0"/>
                  </a:moveTo>
                  <a:cubicBezTo>
                    <a:pt x="308" y="249"/>
                    <a:pt x="385" y="498"/>
                    <a:pt x="472" y="784"/>
                  </a:cubicBezTo>
                  <a:cubicBezTo>
                    <a:pt x="0" y="619"/>
                    <a:pt x="0" y="619"/>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8"/>
            <p:cNvSpPr/>
            <p:nvPr/>
          </p:nvSpPr>
          <p:spPr>
            <a:xfrm>
              <a:off x="2455925" y="1136150"/>
              <a:ext cx="178800" cy="126750"/>
            </a:xfrm>
            <a:custGeom>
              <a:avLst/>
              <a:gdLst/>
              <a:ahLst/>
              <a:cxnLst/>
              <a:rect l="l" t="t" r="r" b="b"/>
              <a:pathLst>
                <a:path w="7152" h="5070" extrusionOk="0">
                  <a:moveTo>
                    <a:pt x="1" y="1564"/>
                  </a:moveTo>
                  <a:cubicBezTo>
                    <a:pt x="439" y="1084"/>
                    <a:pt x="937" y="971"/>
                    <a:pt x="1439" y="868"/>
                  </a:cubicBezTo>
                  <a:cubicBezTo>
                    <a:pt x="2617" y="628"/>
                    <a:pt x="3800" y="416"/>
                    <a:pt x="4970" y="142"/>
                  </a:cubicBezTo>
                  <a:cubicBezTo>
                    <a:pt x="5571" y="0"/>
                    <a:pt x="6149" y="8"/>
                    <a:pt x="6723" y="84"/>
                  </a:cubicBezTo>
                  <a:cubicBezTo>
                    <a:pt x="7152" y="1688"/>
                    <a:pt x="6511" y="3679"/>
                    <a:pt x="5308" y="4601"/>
                  </a:cubicBezTo>
                  <a:cubicBezTo>
                    <a:pt x="4841" y="4960"/>
                    <a:pt x="4305" y="5019"/>
                    <a:pt x="3738" y="5042"/>
                  </a:cubicBezTo>
                  <a:cubicBezTo>
                    <a:pt x="3018" y="5070"/>
                    <a:pt x="2431" y="4909"/>
                    <a:pt x="1830" y="4438"/>
                  </a:cubicBezTo>
                  <a:cubicBezTo>
                    <a:pt x="872" y="3685"/>
                    <a:pt x="225" y="2805"/>
                    <a:pt x="1" y="156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8"/>
            <p:cNvSpPr/>
            <p:nvPr/>
          </p:nvSpPr>
          <p:spPr>
            <a:xfrm>
              <a:off x="1875875" y="373850"/>
              <a:ext cx="1493950" cy="2292250"/>
            </a:xfrm>
            <a:custGeom>
              <a:avLst/>
              <a:gdLst/>
              <a:ahLst/>
              <a:cxnLst/>
              <a:rect l="l" t="t" r="r" b="b"/>
              <a:pathLst>
                <a:path w="59758" h="91690" extrusionOk="0">
                  <a:moveTo>
                    <a:pt x="41303" y="22131"/>
                  </a:moveTo>
                  <a:cubicBezTo>
                    <a:pt x="42739" y="23187"/>
                    <a:pt x="42492" y="26393"/>
                    <a:pt x="41653" y="27486"/>
                  </a:cubicBezTo>
                  <a:cubicBezTo>
                    <a:pt x="41457" y="27739"/>
                    <a:pt x="41209" y="27963"/>
                    <a:pt x="40953" y="28157"/>
                  </a:cubicBezTo>
                  <a:cubicBezTo>
                    <a:pt x="40511" y="28493"/>
                    <a:pt x="40045" y="28796"/>
                    <a:pt x="39613" y="29096"/>
                  </a:cubicBezTo>
                  <a:cubicBezTo>
                    <a:pt x="39260" y="30476"/>
                    <a:pt x="38877" y="31814"/>
                    <a:pt x="38586" y="33172"/>
                  </a:cubicBezTo>
                  <a:cubicBezTo>
                    <a:pt x="38439" y="33854"/>
                    <a:pt x="38105" y="34387"/>
                    <a:pt x="37593" y="34795"/>
                  </a:cubicBezTo>
                  <a:cubicBezTo>
                    <a:pt x="37044" y="35235"/>
                    <a:pt x="36627" y="35790"/>
                    <a:pt x="36130" y="36269"/>
                  </a:cubicBezTo>
                  <a:cubicBezTo>
                    <a:pt x="35365" y="37006"/>
                    <a:pt x="34507" y="37647"/>
                    <a:pt x="33707" y="38349"/>
                  </a:cubicBezTo>
                  <a:cubicBezTo>
                    <a:pt x="33406" y="38614"/>
                    <a:pt x="33153" y="38934"/>
                    <a:pt x="32832" y="39278"/>
                  </a:cubicBezTo>
                  <a:cubicBezTo>
                    <a:pt x="33265" y="39486"/>
                    <a:pt x="33619" y="39601"/>
                    <a:pt x="33908" y="39807"/>
                  </a:cubicBezTo>
                  <a:cubicBezTo>
                    <a:pt x="34247" y="40048"/>
                    <a:pt x="34552" y="40347"/>
                    <a:pt x="34829" y="40658"/>
                  </a:cubicBezTo>
                  <a:cubicBezTo>
                    <a:pt x="35212" y="41083"/>
                    <a:pt x="35672" y="41350"/>
                    <a:pt x="36187" y="41593"/>
                  </a:cubicBezTo>
                  <a:cubicBezTo>
                    <a:pt x="37614" y="42266"/>
                    <a:pt x="38989" y="43052"/>
                    <a:pt x="40427" y="43698"/>
                  </a:cubicBezTo>
                  <a:cubicBezTo>
                    <a:pt x="41951" y="44382"/>
                    <a:pt x="43518" y="44965"/>
                    <a:pt x="45074" y="45571"/>
                  </a:cubicBezTo>
                  <a:cubicBezTo>
                    <a:pt x="45416" y="45705"/>
                    <a:pt x="45787" y="45762"/>
                    <a:pt x="46147" y="45842"/>
                  </a:cubicBezTo>
                  <a:cubicBezTo>
                    <a:pt x="47463" y="46129"/>
                    <a:pt x="48772" y="46399"/>
                    <a:pt x="49844" y="47329"/>
                  </a:cubicBezTo>
                  <a:cubicBezTo>
                    <a:pt x="50259" y="47687"/>
                    <a:pt x="50794" y="47907"/>
                    <a:pt x="51279" y="48185"/>
                  </a:cubicBezTo>
                  <a:cubicBezTo>
                    <a:pt x="52101" y="48657"/>
                    <a:pt x="52712" y="49251"/>
                    <a:pt x="53111" y="50182"/>
                  </a:cubicBezTo>
                  <a:cubicBezTo>
                    <a:pt x="53663" y="51468"/>
                    <a:pt x="54047" y="52802"/>
                    <a:pt x="54540" y="54097"/>
                  </a:cubicBezTo>
                  <a:cubicBezTo>
                    <a:pt x="55381" y="56296"/>
                    <a:pt x="55648" y="58596"/>
                    <a:pt x="56124" y="60863"/>
                  </a:cubicBezTo>
                  <a:cubicBezTo>
                    <a:pt x="56343" y="61907"/>
                    <a:pt x="56609" y="62950"/>
                    <a:pt x="56970" y="63952"/>
                  </a:cubicBezTo>
                  <a:cubicBezTo>
                    <a:pt x="57603" y="65713"/>
                    <a:pt x="57933" y="67540"/>
                    <a:pt x="58301" y="69362"/>
                  </a:cubicBezTo>
                  <a:cubicBezTo>
                    <a:pt x="58467" y="70182"/>
                    <a:pt x="58630" y="71002"/>
                    <a:pt x="58801" y="71821"/>
                  </a:cubicBezTo>
                  <a:cubicBezTo>
                    <a:pt x="58981" y="72685"/>
                    <a:pt x="59138" y="73543"/>
                    <a:pt x="59167" y="74438"/>
                  </a:cubicBezTo>
                  <a:cubicBezTo>
                    <a:pt x="59203" y="75546"/>
                    <a:pt x="59400" y="76649"/>
                    <a:pt x="59520" y="77756"/>
                  </a:cubicBezTo>
                  <a:cubicBezTo>
                    <a:pt x="59591" y="78400"/>
                    <a:pt x="59687" y="79045"/>
                    <a:pt x="59699" y="79692"/>
                  </a:cubicBezTo>
                  <a:cubicBezTo>
                    <a:pt x="59724" y="81133"/>
                    <a:pt x="59681" y="82576"/>
                    <a:pt x="59712" y="84018"/>
                  </a:cubicBezTo>
                  <a:cubicBezTo>
                    <a:pt x="59757" y="86073"/>
                    <a:pt x="58938" y="87700"/>
                    <a:pt x="57371" y="88984"/>
                  </a:cubicBezTo>
                  <a:cubicBezTo>
                    <a:pt x="56905" y="89367"/>
                    <a:pt x="56453" y="89767"/>
                    <a:pt x="55972" y="90128"/>
                  </a:cubicBezTo>
                  <a:cubicBezTo>
                    <a:pt x="55487" y="90494"/>
                    <a:pt x="54972" y="90767"/>
                    <a:pt x="54313" y="90720"/>
                  </a:cubicBezTo>
                  <a:cubicBezTo>
                    <a:pt x="54009" y="90700"/>
                    <a:pt x="53666" y="90825"/>
                    <a:pt x="53385" y="90972"/>
                  </a:cubicBezTo>
                  <a:cubicBezTo>
                    <a:pt x="52007" y="91689"/>
                    <a:pt x="50680" y="91393"/>
                    <a:pt x="49388" y="90770"/>
                  </a:cubicBezTo>
                  <a:cubicBezTo>
                    <a:pt x="48804" y="90489"/>
                    <a:pt x="48261" y="90118"/>
                    <a:pt x="47720" y="89756"/>
                  </a:cubicBezTo>
                  <a:cubicBezTo>
                    <a:pt x="46719" y="89088"/>
                    <a:pt x="45677" y="88677"/>
                    <a:pt x="44440" y="88977"/>
                  </a:cubicBezTo>
                  <a:cubicBezTo>
                    <a:pt x="44086" y="89062"/>
                    <a:pt x="43698" y="89014"/>
                    <a:pt x="43326" y="89014"/>
                  </a:cubicBezTo>
                  <a:cubicBezTo>
                    <a:pt x="33649" y="89015"/>
                    <a:pt x="23972" y="89015"/>
                    <a:pt x="14295" y="89011"/>
                  </a:cubicBezTo>
                  <a:cubicBezTo>
                    <a:pt x="12621" y="89010"/>
                    <a:pt x="10933" y="89079"/>
                    <a:pt x="9275" y="88898"/>
                  </a:cubicBezTo>
                  <a:cubicBezTo>
                    <a:pt x="7005" y="88650"/>
                    <a:pt x="4719" y="88911"/>
                    <a:pt x="2462" y="88564"/>
                  </a:cubicBezTo>
                  <a:cubicBezTo>
                    <a:pt x="1963" y="88488"/>
                    <a:pt x="1460" y="88359"/>
                    <a:pt x="995" y="88168"/>
                  </a:cubicBezTo>
                  <a:cubicBezTo>
                    <a:pt x="546" y="87983"/>
                    <a:pt x="261" y="87600"/>
                    <a:pt x="225" y="87087"/>
                  </a:cubicBezTo>
                  <a:cubicBezTo>
                    <a:pt x="196" y="86671"/>
                    <a:pt x="199" y="86251"/>
                    <a:pt x="164" y="85835"/>
                  </a:cubicBezTo>
                  <a:cubicBezTo>
                    <a:pt x="1" y="83928"/>
                    <a:pt x="332" y="82030"/>
                    <a:pt x="277" y="80130"/>
                  </a:cubicBezTo>
                  <a:cubicBezTo>
                    <a:pt x="159" y="76117"/>
                    <a:pt x="630" y="72143"/>
                    <a:pt x="977" y="68160"/>
                  </a:cubicBezTo>
                  <a:cubicBezTo>
                    <a:pt x="1118" y="66538"/>
                    <a:pt x="1225" y="64913"/>
                    <a:pt x="1355" y="63291"/>
                  </a:cubicBezTo>
                  <a:cubicBezTo>
                    <a:pt x="1418" y="62505"/>
                    <a:pt x="1533" y="61720"/>
                    <a:pt x="1568" y="60933"/>
                  </a:cubicBezTo>
                  <a:cubicBezTo>
                    <a:pt x="1610" y="60005"/>
                    <a:pt x="1620" y="59074"/>
                    <a:pt x="1589" y="58146"/>
                  </a:cubicBezTo>
                  <a:cubicBezTo>
                    <a:pt x="1570" y="57531"/>
                    <a:pt x="1664" y="56967"/>
                    <a:pt x="1864" y="56378"/>
                  </a:cubicBezTo>
                  <a:cubicBezTo>
                    <a:pt x="2222" y="55325"/>
                    <a:pt x="2471" y="54235"/>
                    <a:pt x="2759" y="53158"/>
                  </a:cubicBezTo>
                  <a:cubicBezTo>
                    <a:pt x="2952" y="52440"/>
                    <a:pt x="3115" y="51713"/>
                    <a:pt x="3320" y="50999"/>
                  </a:cubicBezTo>
                  <a:cubicBezTo>
                    <a:pt x="3785" y="49382"/>
                    <a:pt x="4682" y="48067"/>
                    <a:pt x="6051" y="47066"/>
                  </a:cubicBezTo>
                  <a:cubicBezTo>
                    <a:pt x="7672" y="45879"/>
                    <a:pt x="9370" y="44842"/>
                    <a:pt x="11251" y="44111"/>
                  </a:cubicBezTo>
                  <a:cubicBezTo>
                    <a:pt x="13417" y="43270"/>
                    <a:pt x="15576" y="42409"/>
                    <a:pt x="17729" y="41531"/>
                  </a:cubicBezTo>
                  <a:cubicBezTo>
                    <a:pt x="18844" y="41074"/>
                    <a:pt x="19855" y="40433"/>
                    <a:pt x="20908" y="39560"/>
                  </a:cubicBezTo>
                  <a:cubicBezTo>
                    <a:pt x="20629" y="39445"/>
                    <a:pt x="20485" y="39371"/>
                    <a:pt x="20334" y="39324"/>
                  </a:cubicBezTo>
                  <a:cubicBezTo>
                    <a:pt x="17505" y="38440"/>
                    <a:pt x="15769" y="36411"/>
                    <a:pt x="14574" y="33820"/>
                  </a:cubicBezTo>
                  <a:cubicBezTo>
                    <a:pt x="14420" y="33486"/>
                    <a:pt x="14283" y="33126"/>
                    <a:pt x="14230" y="32765"/>
                  </a:cubicBezTo>
                  <a:cubicBezTo>
                    <a:pt x="13863" y="30282"/>
                    <a:pt x="13298" y="27827"/>
                    <a:pt x="13158" y="25313"/>
                  </a:cubicBezTo>
                  <a:cubicBezTo>
                    <a:pt x="13098" y="24246"/>
                    <a:pt x="13008" y="23168"/>
                    <a:pt x="13093" y="22108"/>
                  </a:cubicBezTo>
                  <a:cubicBezTo>
                    <a:pt x="13194" y="20854"/>
                    <a:pt x="12869" y="19623"/>
                    <a:pt x="13074" y="18349"/>
                  </a:cubicBezTo>
                  <a:cubicBezTo>
                    <a:pt x="12497" y="18066"/>
                    <a:pt x="11935" y="18180"/>
                    <a:pt x="11396" y="18177"/>
                  </a:cubicBezTo>
                  <a:cubicBezTo>
                    <a:pt x="10617" y="18170"/>
                    <a:pt x="9950" y="17938"/>
                    <a:pt x="9355" y="17369"/>
                  </a:cubicBezTo>
                  <a:cubicBezTo>
                    <a:pt x="9575" y="16763"/>
                    <a:pt x="9794" y="16162"/>
                    <a:pt x="10037" y="15493"/>
                  </a:cubicBezTo>
                  <a:cubicBezTo>
                    <a:pt x="9207" y="14927"/>
                    <a:pt x="8407" y="14384"/>
                    <a:pt x="7609" y="13837"/>
                  </a:cubicBezTo>
                  <a:cubicBezTo>
                    <a:pt x="7188" y="13549"/>
                    <a:pt x="6756" y="13271"/>
                    <a:pt x="6358" y="12953"/>
                  </a:cubicBezTo>
                  <a:cubicBezTo>
                    <a:pt x="5657" y="12397"/>
                    <a:pt x="5570" y="11416"/>
                    <a:pt x="6171" y="10749"/>
                  </a:cubicBezTo>
                  <a:cubicBezTo>
                    <a:pt x="6831" y="10014"/>
                    <a:pt x="7564" y="9372"/>
                    <a:pt x="8593" y="9207"/>
                  </a:cubicBezTo>
                  <a:cubicBezTo>
                    <a:pt x="8680" y="9192"/>
                    <a:pt x="8765" y="9144"/>
                    <a:pt x="8844" y="9097"/>
                  </a:cubicBezTo>
                  <a:cubicBezTo>
                    <a:pt x="8877" y="9079"/>
                    <a:pt x="8891" y="9028"/>
                    <a:pt x="8958" y="8924"/>
                  </a:cubicBezTo>
                  <a:cubicBezTo>
                    <a:pt x="8760" y="8609"/>
                    <a:pt x="8532" y="8269"/>
                    <a:pt x="8328" y="7916"/>
                  </a:cubicBezTo>
                  <a:cubicBezTo>
                    <a:pt x="7846" y="7078"/>
                    <a:pt x="8025" y="6407"/>
                    <a:pt x="8844" y="5912"/>
                  </a:cubicBezTo>
                  <a:cubicBezTo>
                    <a:pt x="9212" y="5691"/>
                    <a:pt x="9604" y="5590"/>
                    <a:pt x="10037" y="5595"/>
                  </a:cubicBezTo>
                  <a:cubicBezTo>
                    <a:pt x="10591" y="5600"/>
                    <a:pt x="11144" y="5569"/>
                    <a:pt x="11726" y="5553"/>
                  </a:cubicBezTo>
                  <a:cubicBezTo>
                    <a:pt x="11741" y="5368"/>
                    <a:pt x="11798" y="5221"/>
                    <a:pt x="11751" y="5120"/>
                  </a:cubicBezTo>
                  <a:cubicBezTo>
                    <a:pt x="11221" y="3972"/>
                    <a:pt x="11355" y="2752"/>
                    <a:pt x="11383" y="1551"/>
                  </a:cubicBezTo>
                  <a:cubicBezTo>
                    <a:pt x="11392" y="1201"/>
                    <a:pt x="11558" y="839"/>
                    <a:pt x="11714" y="511"/>
                  </a:cubicBezTo>
                  <a:cubicBezTo>
                    <a:pt x="11860" y="207"/>
                    <a:pt x="12146" y="3"/>
                    <a:pt x="12500" y="17"/>
                  </a:cubicBezTo>
                  <a:cubicBezTo>
                    <a:pt x="13051" y="37"/>
                    <a:pt x="13615" y="45"/>
                    <a:pt x="14152" y="156"/>
                  </a:cubicBezTo>
                  <a:cubicBezTo>
                    <a:pt x="15701" y="475"/>
                    <a:pt x="17238" y="792"/>
                    <a:pt x="18838" y="764"/>
                  </a:cubicBezTo>
                  <a:cubicBezTo>
                    <a:pt x="19710" y="749"/>
                    <a:pt x="20578" y="1016"/>
                    <a:pt x="21465" y="865"/>
                  </a:cubicBezTo>
                  <a:cubicBezTo>
                    <a:pt x="21831" y="802"/>
                    <a:pt x="22209" y="797"/>
                    <a:pt x="22567" y="707"/>
                  </a:cubicBezTo>
                  <a:cubicBezTo>
                    <a:pt x="23431" y="493"/>
                    <a:pt x="24301" y="408"/>
                    <a:pt x="25188" y="368"/>
                  </a:cubicBezTo>
                  <a:cubicBezTo>
                    <a:pt x="26810" y="293"/>
                    <a:pt x="28429" y="163"/>
                    <a:pt x="30052" y="77"/>
                  </a:cubicBezTo>
                  <a:cubicBezTo>
                    <a:pt x="31499" y="1"/>
                    <a:pt x="32911" y="303"/>
                    <a:pt x="34335" y="480"/>
                  </a:cubicBezTo>
                  <a:cubicBezTo>
                    <a:pt x="35272" y="596"/>
                    <a:pt x="36155" y="795"/>
                    <a:pt x="36984" y="1258"/>
                  </a:cubicBezTo>
                  <a:cubicBezTo>
                    <a:pt x="38498" y="2105"/>
                    <a:pt x="38825" y="2769"/>
                    <a:pt x="38515" y="4559"/>
                  </a:cubicBezTo>
                  <a:cubicBezTo>
                    <a:pt x="38452" y="4922"/>
                    <a:pt x="38532" y="5188"/>
                    <a:pt x="38833" y="5404"/>
                  </a:cubicBezTo>
                  <a:cubicBezTo>
                    <a:pt x="39476" y="5864"/>
                    <a:pt x="40099" y="6351"/>
                    <a:pt x="40750" y="6798"/>
                  </a:cubicBezTo>
                  <a:cubicBezTo>
                    <a:pt x="41495" y="7311"/>
                    <a:pt x="41874" y="8037"/>
                    <a:pt x="41945" y="8901"/>
                  </a:cubicBezTo>
                  <a:cubicBezTo>
                    <a:pt x="42023" y="9842"/>
                    <a:pt x="42265" y="10716"/>
                    <a:pt x="42642" y="11580"/>
                  </a:cubicBezTo>
                  <a:cubicBezTo>
                    <a:pt x="43583" y="13735"/>
                    <a:pt x="43450" y="15917"/>
                    <a:pt x="42699" y="18095"/>
                  </a:cubicBezTo>
                  <a:cubicBezTo>
                    <a:pt x="42249" y="19407"/>
                    <a:pt x="41793" y="20719"/>
                    <a:pt x="41303" y="22131"/>
                  </a:cubicBezTo>
                  <a:close/>
                  <a:moveTo>
                    <a:pt x="32084" y="74003"/>
                  </a:moveTo>
                  <a:lnTo>
                    <a:pt x="31537" y="74003"/>
                  </a:lnTo>
                  <a:cubicBezTo>
                    <a:pt x="31587" y="75093"/>
                    <a:pt x="32485" y="75683"/>
                    <a:pt x="32963" y="76497"/>
                  </a:cubicBezTo>
                  <a:cubicBezTo>
                    <a:pt x="33699" y="77753"/>
                    <a:pt x="35037" y="78316"/>
                    <a:pt x="36222" y="79033"/>
                  </a:cubicBezTo>
                  <a:cubicBezTo>
                    <a:pt x="37104" y="79567"/>
                    <a:pt x="38071" y="79871"/>
                    <a:pt x="39074" y="79887"/>
                  </a:cubicBezTo>
                  <a:cubicBezTo>
                    <a:pt x="39622" y="79308"/>
                    <a:pt x="40117" y="78758"/>
                    <a:pt x="40644" y="78239"/>
                  </a:cubicBezTo>
                  <a:cubicBezTo>
                    <a:pt x="41308" y="77583"/>
                    <a:pt x="41871" y="76854"/>
                    <a:pt x="42415" y="76097"/>
                  </a:cubicBezTo>
                  <a:cubicBezTo>
                    <a:pt x="42842" y="75503"/>
                    <a:pt x="43420" y="75017"/>
                    <a:pt x="43950" y="74503"/>
                  </a:cubicBezTo>
                  <a:cubicBezTo>
                    <a:pt x="44175" y="74285"/>
                    <a:pt x="44446" y="74116"/>
                    <a:pt x="44614" y="73988"/>
                  </a:cubicBezTo>
                  <a:cubicBezTo>
                    <a:pt x="44577" y="72757"/>
                    <a:pt x="44626" y="71635"/>
                    <a:pt x="44486" y="70535"/>
                  </a:cubicBezTo>
                  <a:cubicBezTo>
                    <a:pt x="44348" y="69468"/>
                    <a:pt x="44356" y="68408"/>
                    <a:pt x="44363" y="67341"/>
                  </a:cubicBezTo>
                  <a:cubicBezTo>
                    <a:pt x="44365" y="67119"/>
                    <a:pt x="44333" y="66897"/>
                    <a:pt x="44316" y="66675"/>
                  </a:cubicBezTo>
                  <a:cubicBezTo>
                    <a:pt x="43891" y="66488"/>
                    <a:pt x="43548" y="66488"/>
                    <a:pt x="43212" y="66724"/>
                  </a:cubicBezTo>
                  <a:cubicBezTo>
                    <a:pt x="42821" y="66996"/>
                    <a:pt x="42435" y="67313"/>
                    <a:pt x="42389" y="67800"/>
                  </a:cubicBezTo>
                  <a:cubicBezTo>
                    <a:pt x="42290" y="68835"/>
                    <a:pt x="42073" y="69899"/>
                    <a:pt x="42744" y="70857"/>
                  </a:cubicBezTo>
                  <a:cubicBezTo>
                    <a:pt x="42774" y="70899"/>
                    <a:pt x="42695" y="71020"/>
                    <a:pt x="42641" y="71180"/>
                  </a:cubicBezTo>
                  <a:cubicBezTo>
                    <a:pt x="41641" y="71324"/>
                    <a:pt x="40730" y="70881"/>
                    <a:pt x="39970" y="70362"/>
                  </a:cubicBezTo>
                  <a:cubicBezTo>
                    <a:pt x="38829" y="69584"/>
                    <a:pt x="37809" y="68615"/>
                    <a:pt x="36787" y="67673"/>
                  </a:cubicBezTo>
                  <a:cubicBezTo>
                    <a:pt x="36115" y="67055"/>
                    <a:pt x="35529" y="66343"/>
                    <a:pt x="34882" y="65648"/>
                  </a:cubicBezTo>
                  <a:cubicBezTo>
                    <a:pt x="34463" y="65838"/>
                    <a:pt x="34032" y="66003"/>
                    <a:pt x="33631" y="66225"/>
                  </a:cubicBezTo>
                  <a:cubicBezTo>
                    <a:pt x="33238" y="66442"/>
                    <a:pt x="33169" y="66807"/>
                    <a:pt x="33395" y="67175"/>
                  </a:cubicBezTo>
                  <a:cubicBezTo>
                    <a:pt x="33443" y="67255"/>
                    <a:pt x="33495" y="67332"/>
                    <a:pt x="33553" y="67404"/>
                  </a:cubicBezTo>
                  <a:cubicBezTo>
                    <a:pt x="35002" y="69154"/>
                    <a:pt x="36351" y="70997"/>
                    <a:pt x="38209" y="72365"/>
                  </a:cubicBezTo>
                  <a:cubicBezTo>
                    <a:pt x="38414" y="72516"/>
                    <a:pt x="38694" y="72698"/>
                    <a:pt x="38444" y="73078"/>
                  </a:cubicBezTo>
                  <a:cubicBezTo>
                    <a:pt x="37646" y="73032"/>
                    <a:pt x="36971" y="72727"/>
                    <a:pt x="36382" y="72147"/>
                  </a:cubicBezTo>
                  <a:cubicBezTo>
                    <a:pt x="35183" y="70974"/>
                    <a:pt x="34030" y="69771"/>
                    <a:pt x="33147" y="68331"/>
                  </a:cubicBezTo>
                  <a:cubicBezTo>
                    <a:pt x="33015" y="68114"/>
                    <a:pt x="32861" y="67828"/>
                    <a:pt x="32491" y="67964"/>
                  </a:cubicBezTo>
                  <a:cubicBezTo>
                    <a:pt x="32367" y="68629"/>
                    <a:pt x="32244" y="69298"/>
                    <a:pt x="32105" y="70052"/>
                  </a:cubicBezTo>
                  <a:cubicBezTo>
                    <a:pt x="32311" y="70334"/>
                    <a:pt x="32521" y="70701"/>
                    <a:pt x="32807" y="70996"/>
                  </a:cubicBezTo>
                  <a:cubicBezTo>
                    <a:pt x="34032" y="72265"/>
                    <a:pt x="35210" y="73587"/>
                    <a:pt x="36748" y="74508"/>
                  </a:cubicBezTo>
                  <a:cubicBezTo>
                    <a:pt x="37145" y="74746"/>
                    <a:pt x="37508" y="75041"/>
                    <a:pt x="37864" y="75338"/>
                  </a:cubicBezTo>
                  <a:cubicBezTo>
                    <a:pt x="37992" y="75443"/>
                    <a:pt x="38051" y="75630"/>
                    <a:pt x="38192" y="75864"/>
                  </a:cubicBezTo>
                  <a:cubicBezTo>
                    <a:pt x="37369" y="75892"/>
                    <a:pt x="36731" y="75667"/>
                    <a:pt x="36122" y="75313"/>
                  </a:cubicBezTo>
                  <a:cubicBezTo>
                    <a:pt x="35109" y="74724"/>
                    <a:pt x="34229" y="73979"/>
                    <a:pt x="33423" y="73131"/>
                  </a:cubicBezTo>
                  <a:cubicBezTo>
                    <a:pt x="33058" y="72747"/>
                    <a:pt x="32744" y="72274"/>
                    <a:pt x="32186" y="72089"/>
                  </a:cubicBezTo>
                  <a:cubicBezTo>
                    <a:pt x="31918" y="73071"/>
                    <a:pt x="31918" y="73071"/>
                    <a:pt x="32072" y="74013"/>
                  </a:cubicBezTo>
                  <a:close/>
                  <a:moveTo>
                    <a:pt x="39489" y="22303"/>
                  </a:moveTo>
                  <a:cubicBezTo>
                    <a:pt x="40304" y="22097"/>
                    <a:pt x="40336" y="22078"/>
                    <a:pt x="40586" y="21537"/>
                  </a:cubicBezTo>
                  <a:cubicBezTo>
                    <a:pt x="41036" y="20570"/>
                    <a:pt x="41464" y="19593"/>
                    <a:pt x="41934" y="18636"/>
                  </a:cubicBezTo>
                  <a:cubicBezTo>
                    <a:pt x="42290" y="17912"/>
                    <a:pt x="42493" y="17171"/>
                    <a:pt x="42447" y="16356"/>
                  </a:cubicBezTo>
                  <a:cubicBezTo>
                    <a:pt x="42407" y="15660"/>
                    <a:pt x="42367" y="14959"/>
                    <a:pt x="42410" y="14266"/>
                  </a:cubicBezTo>
                  <a:cubicBezTo>
                    <a:pt x="42461" y="13453"/>
                    <a:pt x="42265" y="12709"/>
                    <a:pt x="41996" y="11961"/>
                  </a:cubicBezTo>
                  <a:cubicBezTo>
                    <a:pt x="41637" y="10961"/>
                    <a:pt x="41220" y="9986"/>
                    <a:pt x="41159" y="8888"/>
                  </a:cubicBezTo>
                  <a:cubicBezTo>
                    <a:pt x="41127" y="8295"/>
                    <a:pt x="40768" y="7758"/>
                    <a:pt x="40242" y="7387"/>
                  </a:cubicBezTo>
                  <a:cubicBezTo>
                    <a:pt x="39635" y="6960"/>
                    <a:pt x="39045" y="6506"/>
                    <a:pt x="38433" y="6085"/>
                  </a:cubicBezTo>
                  <a:cubicBezTo>
                    <a:pt x="37788" y="5639"/>
                    <a:pt x="37446" y="5052"/>
                    <a:pt x="37758" y="4299"/>
                  </a:cubicBezTo>
                  <a:cubicBezTo>
                    <a:pt x="38060" y="3576"/>
                    <a:pt x="37772" y="3025"/>
                    <a:pt x="37384" y="2498"/>
                  </a:cubicBezTo>
                  <a:cubicBezTo>
                    <a:pt x="37199" y="2246"/>
                    <a:pt x="36899" y="2073"/>
                    <a:pt x="36632" y="1893"/>
                  </a:cubicBezTo>
                  <a:cubicBezTo>
                    <a:pt x="35915" y="1411"/>
                    <a:pt x="35089" y="1284"/>
                    <a:pt x="34255" y="1173"/>
                  </a:cubicBezTo>
                  <a:cubicBezTo>
                    <a:pt x="32785" y="977"/>
                    <a:pt x="31329" y="644"/>
                    <a:pt x="29828" y="790"/>
                  </a:cubicBezTo>
                  <a:cubicBezTo>
                    <a:pt x="29181" y="853"/>
                    <a:pt x="28532" y="907"/>
                    <a:pt x="27883" y="919"/>
                  </a:cubicBezTo>
                  <a:cubicBezTo>
                    <a:pt x="26350" y="950"/>
                    <a:pt x="24809" y="963"/>
                    <a:pt x="23306" y="1257"/>
                  </a:cubicBezTo>
                  <a:cubicBezTo>
                    <a:pt x="20152" y="1873"/>
                    <a:pt x="17033" y="1749"/>
                    <a:pt x="13917" y="1044"/>
                  </a:cubicBezTo>
                  <a:cubicBezTo>
                    <a:pt x="13649" y="984"/>
                    <a:pt x="13383" y="886"/>
                    <a:pt x="13111" y="864"/>
                  </a:cubicBezTo>
                  <a:cubicBezTo>
                    <a:pt x="12550" y="815"/>
                    <a:pt x="12211" y="1081"/>
                    <a:pt x="12187" y="1652"/>
                  </a:cubicBezTo>
                  <a:cubicBezTo>
                    <a:pt x="12133" y="2947"/>
                    <a:pt x="12030" y="4245"/>
                    <a:pt x="12927" y="5381"/>
                  </a:cubicBezTo>
                  <a:cubicBezTo>
                    <a:pt x="13341" y="5905"/>
                    <a:pt x="13059" y="6349"/>
                    <a:pt x="12351" y="6382"/>
                  </a:cubicBezTo>
                  <a:cubicBezTo>
                    <a:pt x="11701" y="6411"/>
                    <a:pt x="11049" y="6370"/>
                    <a:pt x="10399" y="6400"/>
                  </a:cubicBezTo>
                  <a:cubicBezTo>
                    <a:pt x="10036" y="6417"/>
                    <a:pt x="9662" y="6470"/>
                    <a:pt x="9318" y="6584"/>
                  </a:cubicBezTo>
                  <a:cubicBezTo>
                    <a:pt x="8912" y="6720"/>
                    <a:pt x="8775" y="7119"/>
                    <a:pt x="9004" y="7489"/>
                  </a:cubicBezTo>
                  <a:cubicBezTo>
                    <a:pt x="9246" y="7882"/>
                    <a:pt x="9557" y="8231"/>
                    <a:pt x="9831" y="8602"/>
                  </a:cubicBezTo>
                  <a:cubicBezTo>
                    <a:pt x="10212" y="9118"/>
                    <a:pt x="10074" y="9575"/>
                    <a:pt x="9458" y="9792"/>
                  </a:cubicBezTo>
                  <a:cubicBezTo>
                    <a:pt x="9195" y="9885"/>
                    <a:pt x="8925" y="9957"/>
                    <a:pt x="8651" y="10003"/>
                  </a:cubicBezTo>
                  <a:cubicBezTo>
                    <a:pt x="7862" y="10139"/>
                    <a:pt x="7325" y="10651"/>
                    <a:pt x="6831" y="11212"/>
                  </a:cubicBezTo>
                  <a:cubicBezTo>
                    <a:pt x="6476" y="11618"/>
                    <a:pt x="6537" y="12073"/>
                    <a:pt x="6971" y="12420"/>
                  </a:cubicBezTo>
                  <a:cubicBezTo>
                    <a:pt x="7298" y="12680"/>
                    <a:pt x="7644" y="12914"/>
                    <a:pt x="7993" y="13145"/>
                  </a:cubicBezTo>
                  <a:cubicBezTo>
                    <a:pt x="8920" y="13756"/>
                    <a:pt x="9852" y="14357"/>
                    <a:pt x="10788" y="14965"/>
                  </a:cubicBezTo>
                  <a:cubicBezTo>
                    <a:pt x="11029" y="15795"/>
                    <a:pt x="10456" y="16481"/>
                    <a:pt x="10420" y="17320"/>
                  </a:cubicBezTo>
                  <a:cubicBezTo>
                    <a:pt x="10606" y="17393"/>
                    <a:pt x="10811" y="17533"/>
                    <a:pt x="11023" y="17544"/>
                  </a:cubicBezTo>
                  <a:cubicBezTo>
                    <a:pt x="12982" y="17635"/>
                    <a:pt x="14926" y="17587"/>
                    <a:pt x="16785" y="16839"/>
                  </a:cubicBezTo>
                  <a:cubicBezTo>
                    <a:pt x="17345" y="16614"/>
                    <a:pt x="17924" y="16514"/>
                    <a:pt x="18534" y="16447"/>
                  </a:cubicBezTo>
                  <a:cubicBezTo>
                    <a:pt x="20009" y="16290"/>
                    <a:pt x="21470" y="16010"/>
                    <a:pt x="22875" y="15505"/>
                  </a:cubicBezTo>
                  <a:cubicBezTo>
                    <a:pt x="23966" y="15113"/>
                    <a:pt x="25029" y="14642"/>
                    <a:pt x="26186" y="14449"/>
                  </a:cubicBezTo>
                  <a:cubicBezTo>
                    <a:pt x="26454" y="14403"/>
                    <a:pt x="26720" y="14276"/>
                    <a:pt x="26957" y="14134"/>
                  </a:cubicBezTo>
                  <a:cubicBezTo>
                    <a:pt x="27807" y="13624"/>
                    <a:pt x="28756" y="13450"/>
                    <a:pt x="29774" y="13205"/>
                  </a:cubicBezTo>
                  <a:cubicBezTo>
                    <a:pt x="29858" y="13558"/>
                    <a:pt x="29853" y="13911"/>
                    <a:pt x="30020" y="14145"/>
                  </a:cubicBezTo>
                  <a:cubicBezTo>
                    <a:pt x="30226" y="14436"/>
                    <a:pt x="30542" y="14689"/>
                    <a:pt x="30862" y="14856"/>
                  </a:cubicBezTo>
                  <a:cubicBezTo>
                    <a:pt x="32137" y="15520"/>
                    <a:pt x="33433" y="16144"/>
                    <a:pt x="34719" y="16784"/>
                  </a:cubicBezTo>
                  <a:cubicBezTo>
                    <a:pt x="35051" y="16949"/>
                    <a:pt x="35400" y="17088"/>
                    <a:pt x="35708" y="17290"/>
                  </a:cubicBezTo>
                  <a:cubicBezTo>
                    <a:pt x="36597" y="17873"/>
                    <a:pt x="37507" y="18436"/>
                    <a:pt x="38338" y="19096"/>
                  </a:cubicBezTo>
                  <a:cubicBezTo>
                    <a:pt x="38994" y="19617"/>
                    <a:pt x="39508" y="20278"/>
                    <a:pt x="39415" y="21229"/>
                  </a:cubicBezTo>
                  <a:cubicBezTo>
                    <a:pt x="39380" y="21577"/>
                    <a:pt x="39460" y="21935"/>
                    <a:pt x="39489" y="22303"/>
                  </a:cubicBezTo>
                  <a:close/>
                  <a:moveTo>
                    <a:pt x="28930" y="14478"/>
                  </a:moveTo>
                  <a:cubicBezTo>
                    <a:pt x="27217" y="14955"/>
                    <a:pt x="25565" y="15415"/>
                    <a:pt x="23913" y="15874"/>
                  </a:cubicBezTo>
                  <a:cubicBezTo>
                    <a:pt x="22303" y="16322"/>
                    <a:pt x="20696" y="16777"/>
                    <a:pt x="19083" y="17214"/>
                  </a:cubicBezTo>
                  <a:cubicBezTo>
                    <a:pt x="17432" y="17662"/>
                    <a:pt x="15696" y="17725"/>
                    <a:pt x="13983" y="18285"/>
                  </a:cubicBezTo>
                  <a:cubicBezTo>
                    <a:pt x="13945" y="18897"/>
                    <a:pt x="13897" y="19492"/>
                    <a:pt x="13871" y="20090"/>
                  </a:cubicBezTo>
                  <a:cubicBezTo>
                    <a:pt x="13855" y="20461"/>
                    <a:pt x="13894" y="20834"/>
                    <a:pt x="13870" y="21205"/>
                  </a:cubicBezTo>
                  <a:cubicBezTo>
                    <a:pt x="13765" y="22832"/>
                    <a:pt x="13899" y="24447"/>
                    <a:pt x="14060" y="26065"/>
                  </a:cubicBezTo>
                  <a:cubicBezTo>
                    <a:pt x="14273" y="28202"/>
                    <a:pt x="14836" y="30268"/>
                    <a:pt x="15314" y="32349"/>
                  </a:cubicBezTo>
                  <a:cubicBezTo>
                    <a:pt x="15853" y="34699"/>
                    <a:pt x="17375" y="36424"/>
                    <a:pt x="19391" y="37606"/>
                  </a:cubicBezTo>
                  <a:cubicBezTo>
                    <a:pt x="20619" y="38325"/>
                    <a:pt x="22063" y="38661"/>
                    <a:pt x="23510" y="38825"/>
                  </a:cubicBezTo>
                  <a:cubicBezTo>
                    <a:pt x="25317" y="39029"/>
                    <a:pt x="27131" y="39016"/>
                    <a:pt x="28945" y="39015"/>
                  </a:cubicBezTo>
                  <a:cubicBezTo>
                    <a:pt x="29514" y="39015"/>
                    <a:pt x="30050" y="38925"/>
                    <a:pt x="30571" y="38694"/>
                  </a:cubicBezTo>
                  <a:cubicBezTo>
                    <a:pt x="30953" y="38524"/>
                    <a:pt x="31354" y="38396"/>
                    <a:pt x="31737" y="38228"/>
                  </a:cubicBezTo>
                  <a:cubicBezTo>
                    <a:pt x="33458" y="37470"/>
                    <a:pt x="35044" y="36532"/>
                    <a:pt x="36098" y="34897"/>
                  </a:cubicBezTo>
                  <a:cubicBezTo>
                    <a:pt x="36172" y="34781"/>
                    <a:pt x="36261" y="34663"/>
                    <a:pt x="36371" y="34582"/>
                  </a:cubicBezTo>
                  <a:cubicBezTo>
                    <a:pt x="37046" y="34094"/>
                    <a:pt x="37325" y="33352"/>
                    <a:pt x="37661" y="32638"/>
                  </a:cubicBezTo>
                  <a:cubicBezTo>
                    <a:pt x="38368" y="31138"/>
                    <a:pt x="38622" y="29516"/>
                    <a:pt x="38735" y="27905"/>
                  </a:cubicBezTo>
                  <a:cubicBezTo>
                    <a:pt x="38881" y="25820"/>
                    <a:pt x="38820" y="23721"/>
                    <a:pt x="38491" y="21643"/>
                  </a:cubicBezTo>
                  <a:cubicBezTo>
                    <a:pt x="38381" y="20940"/>
                    <a:pt x="38105" y="20325"/>
                    <a:pt x="37591" y="19809"/>
                  </a:cubicBezTo>
                  <a:cubicBezTo>
                    <a:pt x="36624" y="18842"/>
                    <a:pt x="35477" y="18163"/>
                    <a:pt x="34257" y="17572"/>
                  </a:cubicBezTo>
                  <a:cubicBezTo>
                    <a:pt x="32464" y="16703"/>
                    <a:pt x="30618" y="15916"/>
                    <a:pt x="29107" y="14562"/>
                  </a:cubicBezTo>
                  <a:cubicBezTo>
                    <a:pt x="29041" y="14503"/>
                    <a:pt x="28941" y="14483"/>
                    <a:pt x="28930" y="14478"/>
                  </a:cubicBezTo>
                  <a:close/>
                  <a:moveTo>
                    <a:pt x="26054" y="55425"/>
                  </a:moveTo>
                  <a:cubicBezTo>
                    <a:pt x="26028" y="55963"/>
                    <a:pt x="25987" y="56419"/>
                    <a:pt x="25986" y="56874"/>
                  </a:cubicBezTo>
                  <a:cubicBezTo>
                    <a:pt x="25977" y="59387"/>
                    <a:pt x="25990" y="61900"/>
                    <a:pt x="25970" y="64412"/>
                  </a:cubicBezTo>
                  <a:cubicBezTo>
                    <a:pt x="25964" y="65333"/>
                    <a:pt x="26042" y="66269"/>
                    <a:pt x="25585" y="67142"/>
                  </a:cubicBezTo>
                  <a:cubicBezTo>
                    <a:pt x="25468" y="67366"/>
                    <a:pt x="25520" y="67688"/>
                    <a:pt x="25522" y="67965"/>
                  </a:cubicBezTo>
                  <a:cubicBezTo>
                    <a:pt x="25539" y="70756"/>
                    <a:pt x="25561" y="73548"/>
                    <a:pt x="25585" y="76339"/>
                  </a:cubicBezTo>
                  <a:cubicBezTo>
                    <a:pt x="25589" y="76804"/>
                    <a:pt x="25590" y="77270"/>
                    <a:pt x="25612" y="77734"/>
                  </a:cubicBezTo>
                  <a:cubicBezTo>
                    <a:pt x="25701" y="79683"/>
                    <a:pt x="25795" y="81632"/>
                    <a:pt x="25895" y="83580"/>
                  </a:cubicBezTo>
                  <a:cubicBezTo>
                    <a:pt x="25909" y="83845"/>
                    <a:pt x="25963" y="84107"/>
                    <a:pt x="26007" y="84443"/>
                  </a:cubicBezTo>
                  <a:cubicBezTo>
                    <a:pt x="30087" y="84517"/>
                    <a:pt x="34095" y="84643"/>
                    <a:pt x="38103" y="84130"/>
                  </a:cubicBezTo>
                  <a:cubicBezTo>
                    <a:pt x="37670" y="82723"/>
                    <a:pt x="37670" y="82723"/>
                    <a:pt x="38420" y="81059"/>
                  </a:cubicBezTo>
                  <a:cubicBezTo>
                    <a:pt x="38205" y="80977"/>
                    <a:pt x="37999" y="80865"/>
                    <a:pt x="37779" y="80819"/>
                  </a:cubicBezTo>
                  <a:cubicBezTo>
                    <a:pt x="36476" y="80541"/>
                    <a:pt x="35366" y="79854"/>
                    <a:pt x="34283" y="79131"/>
                  </a:cubicBezTo>
                  <a:cubicBezTo>
                    <a:pt x="33277" y="78461"/>
                    <a:pt x="32304" y="77744"/>
                    <a:pt x="31791" y="76570"/>
                  </a:cubicBezTo>
                  <a:cubicBezTo>
                    <a:pt x="31626" y="76194"/>
                    <a:pt x="31338" y="75867"/>
                    <a:pt x="31083" y="75536"/>
                  </a:cubicBezTo>
                  <a:cubicBezTo>
                    <a:pt x="30438" y="74701"/>
                    <a:pt x="30497" y="73825"/>
                    <a:pt x="30893" y="72920"/>
                  </a:cubicBezTo>
                  <a:cubicBezTo>
                    <a:pt x="31002" y="72670"/>
                    <a:pt x="31114" y="72420"/>
                    <a:pt x="31199" y="72228"/>
                  </a:cubicBezTo>
                  <a:cubicBezTo>
                    <a:pt x="31153" y="72062"/>
                    <a:pt x="31156" y="71951"/>
                    <a:pt x="31102" y="71889"/>
                  </a:cubicBezTo>
                  <a:cubicBezTo>
                    <a:pt x="30473" y="71144"/>
                    <a:pt x="30529" y="70371"/>
                    <a:pt x="30973" y="69564"/>
                  </a:cubicBezTo>
                  <a:cubicBezTo>
                    <a:pt x="31243" y="69075"/>
                    <a:pt x="31395" y="68562"/>
                    <a:pt x="31470" y="67989"/>
                  </a:cubicBezTo>
                  <a:cubicBezTo>
                    <a:pt x="31627" y="66825"/>
                    <a:pt x="32402" y="65999"/>
                    <a:pt x="33258" y="65259"/>
                  </a:cubicBezTo>
                  <a:cubicBezTo>
                    <a:pt x="33325" y="65200"/>
                    <a:pt x="33419" y="65150"/>
                    <a:pt x="33506" y="65140"/>
                  </a:cubicBezTo>
                  <a:cubicBezTo>
                    <a:pt x="34533" y="65012"/>
                    <a:pt x="35459" y="64968"/>
                    <a:pt x="36273" y="65921"/>
                  </a:cubicBezTo>
                  <a:cubicBezTo>
                    <a:pt x="37534" y="67399"/>
                    <a:pt x="38906" y="68803"/>
                    <a:pt x="40842" y="69450"/>
                  </a:cubicBezTo>
                  <a:cubicBezTo>
                    <a:pt x="41424" y="69643"/>
                    <a:pt x="41837" y="69429"/>
                    <a:pt x="41695" y="68850"/>
                  </a:cubicBezTo>
                  <a:cubicBezTo>
                    <a:pt x="41483" y="67992"/>
                    <a:pt x="41751" y="67288"/>
                    <a:pt x="42193" y="66612"/>
                  </a:cubicBezTo>
                  <a:cubicBezTo>
                    <a:pt x="42782" y="65712"/>
                    <a:pt x="43556" y="65435"/>
                    <a:pt x="44587" y="65774"/>
                  </a:cubicBezTo>
                  <a:cubicBezTo>
                    <a:pt x="44881" y="65870"/>
                    <a:pt x="45131" y="66102"/>
                    <a:pt x="45431" y="66290"/>
                  </a:cubicBezTo>
                  <a:cubicBezTo>
                    <a:pt x="45460" y="66872"/>
                    <a:pt x="45508" y="67426"/>
                    <a:pt x="45513" y="67981"/>
                  </a:cubicBezTo>
                  <a:cubicBezTo>
                    <a:pt x="45523" y="69470"/>
                    <a:pt x="45513" y="70959"/>
                    <a:pt x="45521" y="72448"/>
                  </a:cubicBezTo>
                  <a:cubicBezTo>
                    <a:pt x="45522" y="72660"/>
                    <a:pt x="45448" y="72920"/>
                    <a:pt x="45795" y="73095"/>
                  </a:cubicBezTo>
                  <a:cubicBezTo>
                    <a:pt x="45953" y="73023"/>
                    <a:pt x="46171" y="72955"/>
                    <a:pt x="46352" y="72834"/>
                  </a:cubicBezTo>
                  <a:cubicBezTo>
                    <a:pt x="46570" y="72688"/>
                    <a:pt x="46756" y="72497"/>
                    <a:pt x="46901" y="72373"/>
                  </a:cubicBezTo>
                  <a:cubicBezTo>
                    <a:pt x="47534" y="72474"/>
                    <a:pt x="47886" y="73045"/>
                    <a:pt x="48428" y="72987"/>
                  </a:cubicBezTo>
                  <a:cubicBezTo>
                    <a:pt x="48840" y="71796"/>
                    <a:pt x="48889" y="70641"/>
                    <a:pt x="48878" y="69477"/>
                  </a:cubicBezTo>
                  <a:cubicBezTo>
                    <a:pt x="48876" y="69202"/>
                    <a:pt x="48946" y="68925"/>
                    <a:pt x="48976" y="68649"/>
                  </a:cubicBezTo>
                  <a:cubicBezTo>
                    <a:pt x="49045" y="68005"/>
                    <a:pt x="49132" y="67361"/>
                    <a:pt x="49169" y="66716"/>
                  </a:cubicBezTo>
                  <a:cubicBezTo>
                    <a:pt x="49231" y="65696"/>
                    <a:pt x="49168" y="64660"/>
                    <a:pt x="49317" y="63654"/>
                  </a:cubicBezTo>
                  <a:cubicBezTo>
                    <a:pt x="49568" y="61945"/>
                    <a:pt x="49722" y="60248"/>
                    <a:pt x="49488" y="58524"/>
                  </a:cubicBezTo>
                  <a:cubicBezTo>
                    <a:pt x="49439" y="58168"/>
                    <a:pt x="49550" y="57788"/>
                    <a:pt x="49583" y="57420"/>
                  </a:cubicBezTo>
                  <a:cubicBezTo>
                    <a:pt x="49635" y="56821"/>
                    <a:pt x="49711" y="56220"/>
                    <a:pt x="49411" y="55691"/>
                  </a:cubicBezTo>
                  <a:cubicBezTo>
                    <a:pt x="48727" y="55351"/>
                    <a:pt x="48050" y="55255"/>
                    <a:pt x="47340" y="55290"/>
                  </a:cubicBezTo>
                  <a:cubicBezTo>
                    <a:pt x="44604" y="55425"/>
                    <a:pt x="41859" y="55118"/>
                    <a:pt x="39129" y="55480"/>
                  </a:cubicBezTo>
                  <a:cubicBezTo>
                    <a:pt x="38996" y="55497"/>
                    <a:pt x="38856" y="55426"/>
                    <a:pt x="38718" y="55420"/>
                  </a:cubicBezTo>
                  <a:cubicBezTo>
                    <a:pt x="37929" y="55387"/>
                    <a:pt x="37140" y="55354"/>
                    <a:pt x="36352" y="55333"/>
                  </a:cubicBezTo>
                  <a:cubicBezTo>
                    <a:pt x="34218" y="55277"/>
                    <a:pt x="32073" y="55539"/>
                    <a:pt x="29949" y="55115"/>
                  </a:cubicBezTo>
                  <a:cubicBezTo>
                    <a:pt x="29680" y="55060"/>
                    <a:pt x="29390" y="55093"/>
                    <a:pt x="29113" y="55118"/>
                  </a:cubicBezTo>
                  <a:cubicBezTo>
                    <a:pt x="28151" y="55206"/>
                    <a:pt x="27191" y="55310"/>
                    <a:pt x="26054" y="55425"/>
                  </a:cubicBezTo>
                  <a:close/>
                  <a:moveTo>
                    <a:pt x="42791" y="84464"/>
                  </a:moveTo>
                  <a:cubicBezTo>
                    <a:pt x="43099" y="85269"/>
                    <a:pt x="43749" y="85725"/>
                    <a:pt x="44352" y="86213"/>
                  </a:cubicBezTo>
                  <a:cubicBezTo>
                    <a:pt x="45040" y="86766"/>
                    <a:pt x="45766" y="87272"/>
                    <a:pt x="46430" y="87847"/>
                  </a:cubicBezTo>
                  <a:cubicBezTo>
                    <a:pt x="47428" y="88709"/>
                    <a:pt x="48706" y="89084"/>
                    <a:pt x="49756" y="89848"/>
                  </a:cubicBezTo>
                  <a:cubicBezTo>
                    <a:pt x="49827" y="89899"/>
                    <a:pt x="49935" y="89895"/>
                    <a:pt x="50023" y="89924"/>
                  </a:cubicBezTo>
                  <a:cubicBezTo>
                    <a:pt x="52125" y="90619"/>
                    <a:pt x="53902" y="89559"/>
                    <a:pt x="55747" y="88869"/>
                  </a:cubicBezTo>
                  <a:cubicBezTo>
                    <a:pt x="57163" y="87470"/>
                    <a:pt x="58325" y="85958"/>
                    <a:pt x="58292" y="83814"/>
                  </a:cubicBezTo>
                  <a:cubicBezTo>
                    <a:pt x="58253" y="81355"/>
                    <a:pt x="58353" y="78894"/>
                    <a:pt x="58009" y="76444"/>
                  </a:cubicBezTo>
                  <a:cubicBezTo>
                    <a:pt x="57855" y="75344"/>
                    <a:pt x="57876" y="74210"/>
                    <a:pt x="57638" y="73131"/>
                  </a:cubicBezTo>
                  <a:cubicBezTo>
                    <a:pt x="56916" y="69865"/>
                    <a:pt x="56676" y="66506"/>
                    <a:pt x="55658" y="63300"/>
                  </a:cubicBezTo>
                  <a:cubicBezTo>
                    <a:pt x="55393" y="62462"/>
                    <a:pt x="55191" y="61602"/>
                    <a:pt x="54967" y="60752"/>
                  </a:cubicBezTo>
                  <a:cubicBezTo>
                    <a:pt x="54732" y="59853"/>
                    <a:pt x="54302" y="58948"/>
                    <a:pt x="54322" y="58052"/>
                  </a:cubicBezTo>
                  <a:cubicBezTo>
                    <a:pt x="54349" y="56708"/>
                    <a:pt x="53925" y="55525"/>
                    <a:pt x="53565" y="54286"/>
                  </a:cubicBezTo>
                  <a:cubicBezTo>
                    <a:pt x="53202" y="53033"/>
                    <a:pt x="52789" y="51817"/>
                    <a:pt x="52246" y="50626"/>
                  </a:cubicBezTo>
                  <a:cubicBezTo>
                    <a:pt x="51895" y="49854"/>
                    <a:pt x="51408" y="49329"/>
                    <a:pt x="50709" y="48910"/>
                  </a:cubicBezTo>
                  <a:cubicBezTo>
                    <a:pt x="49995" y="48482"/>
                    <a:pt x="49348" y="47928"/>
                    <a:pt x="48608" y="47558"/>
                  </a:cubicBezTo>
                  <a:cubicBezTo>
                    <a:pt x="47867" y="47190"/>
                    <a:pt x="47047" y="46987"/>
                    <a:pt x="46264" y="46709"/>
                  </a:cubicBezTo>
                  <a:cubicBezTo>
                    <a:pt x="46220" y="46694"/>
                    <a:pt x="46177" y="46677"/>
                    <a:pt x="46135" y="46656"/>
                  </a:cubicBezTo>
                  <a:cubicBezTo>
                    <a:pt x="45627" y="46395"/>
                    <a:pt x="45100" y="46258"/>
                    <a:pt x="44521" y="46312"/>
                  </a:cubicBezTo>
                  <a:cubicBezTo>
                    <a:pt x="44201" y="46342"/>
                    <a:pt x="43863" y="46373"/>
                    <a:pt x="43604" y="46107"/>
                  </a:cubicBezTo>
                  <a:cubicBezTo>
                    <a:pt x="43064" y="45547"/>
                    <a:pt x="42336" y="45324"/>
                    <a:pt x="41637" y="45108"/>
                  </a:cubicBezTo>
                  <a:cubicBezTo>
                    <a:pt x="40297" y="44692"/>
                    <a:pt x="39040" y="44124"/>
                    <a:pt x="37834" y="43414"/>
                  </a:cubicBezTo>
                  <a:cubicBezTo>
                    <a:pt x="37296" y="43097"/>
                    <a:pt x="36742" y="42789"/>
                    <a:pt x="36086" y="42535"/>
                  </a:cubicBezTo>
                  <a:cubicBezTo>
                    <a:pt x="36095" y="43085"/>
                    <a:pt x="36333" y="43412"/>
                    <a:pt x="36560" y="43754"/>
                  </a:cubicBezTo>
                  <a:cubicBezTo>
                    <a:pt x="37747" y="45529"/>
                    <a:pt x="38926" y="47309"/>
                    <a:pt x="40098" y="49095"/>
                  </a:cubicBezTo>
                  <a:cubicBezTo>
                    <a:pt x="40275" y="49365"/>
                    <a:pt x="40390" y="49676"/>
                    <a:pt x="40533" y="49967"/>
                  </a:cubicBezTo>
                  <a:cubicBezTo>
                    <a:pt x="40810" y="50537"/>
                    <a:pt x="40726" y="51050"/>
                    <a:pt x="40277" y="51495"/>
                  </a:cubicBezTo>
                  <a:cubicBezTo>
                    <a:pt x="40046" y="51723"/>
                    <a:pt x="39792" y="51928"/>
                    <a:pt x="39562" y="52158"/>
                  </a:cubicBezTo>
                  <a:cubicBezTo>
                    <a:pt x="39047" y="52677"/>
                    <a:pt x="38916" y="53250"/>
                    <a:pt x="39369" y="53977"/>
                  </a:cubicBezTo>
                  <a:cubicBezTo>
                    <a:pt x="39860" y="53986"/>
                    <a:pt x="40365" y="53998"/>
                    <a:pt x="40871" y="54004"/>
                  </a:cubicBezTo>
                  <a:cubicBezTo>
                    <a:pt x="43149" y="54029"/>
                    <a:pt x="45427" y="54034"/>
                    <a:pt x="47703" y="54087"/>
                  </a:cubicBezTo>
                  <a:cubicBezTo>
                    <a:pt x="48250" y="54100"/>
                    <a:pt x="48803" y="54227"/>
                    <a:pt x="49334" y="54371"/>
                  </a:cubicBezTo>
                  <a:cubicBezTo>
                    <a:pt x="50420" y="54666"/>
                    <a:pt x="50518" y="54851"/>
                    <a:pt x="50540" y="55896"/>
                  </a:cubicBezTo>
                  <a:cubicBezTo>
                    <a:pt x="50559" y="56961"/>
                    <a:pt x="50636" y="58023"/>
                    <a:pt x="50679" y="59088"/>
                  </a:cubicBezTo>
                  <a:cubicBezTo>
                    <a:pt x="50690" y="59363"/>
                    <a:pt x="50673" y="59641"/>
                    <a:pt x="50655" y="59917"/>
                  </a:cubicBezTo>
                  <a:cubicBezTo>
                    <a:pt x="50622" y="60424"/>
                    <a:pt x="50570" y="60932"/>
                    <a:pt x="50544" y="61440"/>
                  </a:cubicBezTo>
                  <a:cubicBezTo>
                    <a:pt x="50514" y="62043"/>
                    <a:pt x="50508" y="62646"/>
                    <a:pt x="50480" y="63250"/>
                  </a:cubicBezTo>
                  <a:cubicBezTo>
                    <a:pt x="50438" y="64176"/>
                    <a:pt x="50369" y="65102"/>
                    <a:pt x="50340" y="66030"/>
                  </a:cubicBezTo>
                  <a:cubicBezTo>
                    <a:pt x="50311" y="67002"/>
                    <a:pt x="50412" y="67982"/>
                    <a:pt x="50152" y="68942"/>
                  </a:cubicBezTo>
                  <a:cubicBezTo>
                    <a:pt x="50105" y="69117"/>
                    <a:pt x="50092" y="69319"/>
                    <a:pt x="50129" y="69494"/>
                  </a:cubicBezTo>
                  <a:cubicBezTo>
                    <a:pt x="50295" y="70289"/>
                    <a:pt x="50119" y="71057"/>
                    <a:pt x="49994" y="71832"/>
                  </a:cubicBezTo>
                  <a:cubicBezTo>
                    <a:pt x="49875" y="72560"/>
                    <a:pt x="49775" y="73291"/>
                    <a:pt x="49685" y="73904"/>
                  </a:cubicBezTo>
                  <a:cubicBezTo>
                    <a:pt x="50366" y="75012"/>
                    <a:pt x="51131" y="75850"/>
                    <a:pt x="52202" y="76396"/>
                  </a:cubicBezTo>
                  <a:cubicBezTo>
                    <a:pt x="52608" y="76602"/>
                    <a:pt x="52964" y="76925"/>
                    <a:pt x="53301" y="77240"/>
                  </a:cubicBezTo>
                  <a:cubicBezTo>
                    <a:pt x="53532" y="77454"/>
                    <a:pt x="53711" y="77734"/>
                    <a:pt x="53876" y="78006"/>
                  </a:cubicBezTo>
                  <a:cubicBezTo>
                    <a:pt x="53989" y="78194"/>
                    <a:pt x="53775" y="78519"/>
                    <a:pt x="53547" y="78504"/>
                  </a:cubicBezTo>
                  <a:cubicBezTo>
                    <a:pt x="53325" y="78490"/>
                    <a:pt x="53077" y="78463"/>
                    <a:pt x="52894" y="78353"/>
                  </a:cubicBezTo>
                  <a:cubicBezTo>
                    <a:pt x="52459" y="78090"/>
                    <a:pt x="52041" y="77791"/>
                    <a:pt x="51643" y="77474"/>
                  </a:cubicBezTo>
                  <a:cubicBezTo>
                    <a:pt x="51059" y="77013"/>
                    <a:pt x="50409" y="76679"/>
                    <a:pt x="49689" y="76306"/>
                  </a:cubicBezTo>
                  <a:cubicBezTo>
                    <a:pt x="49430" y="76744"/>
                    <a:pt x="49245" y="77173"/>
                    <a:pt x="48959" y="77518"/>
                  </a:cubicBezTo>
                  <a:cubicBezTo>
                    <a:pt x="48131" y="78518"/>
                    <a:pt x="47285" y="79504"/>
                    <a:pt x="46403" y="80455"/>
                  </a:cubicBezTo>
                  <a:cubicBezTo>
                    <a:pt x="45895" y="81003"/>
                    <a:pt x="45429" y="81565"/>
                    <a:pt x="45019" y="82192"/>
                  </a:cubicBezTo>
                  <a:cubicBezTo>
                    <a:pt x="44441" y="83081"/>
                    <a:pt x="43803" y="83937"/>
                    <a:pt x="42791" y="84464"/>
                  </a:cubicBezTo>
                  <a:close/>
                  <a:moveTo>
                    <a:pt x="7053" y="87487"/>
                  </a:moveTo>
                  <a:cubicBezTo>
                    <a:pt x="7012" y="86343"/>
                    <a:pt x="6931" y="85194"/>
                    <a:pt x="6940" y="84046"/>
                  </a:cubicBezTo>
                  <a:cubicBezTo>
                    <a:pt x="6953" y="82189"/>
                    <a:pt x="7056" y="80331"/>
                    <a:pt x="7068" y="78472"/>
                  </a:cubicBezTo>
                  <a:cubicBezTo>
                    <a:pt x="7082" y="76381"/>
                    <a:pt x="7026" y="74288"/>
                    <a:pt x="7017" y="72196"/>
                  </a:cubicBezTo>
                  <a:cubicBezTo>
                    <a:pt x="7005" y="69587"/>
                    <a:pt x="7181" y="66992"/>
                    <a:pt x="7653" y="64422"/>
                  </a:cubicBezTo>
                  <a:cubicBezTo>
                    <a:pt x="7774" y="63763"/>
                    <a:pt x="7939" y="63183"/>
                    <a:pt x="8518" y="62745"/>
                  </a:cubicBezTo>
                  <a:cubicBezTo>
                    <a:pt x="8994" y="62386"/>
                    <a:pt x="9392" y="61919"/>
                    <a:pt x="9798" y="61475"/>
                  </a:cubicBezTo>
                  <a:cubicBezTo>
                    <a:pt x="10369" y="60849"/>
                    <a:pt x="10995" y="60328"/>
                    <a:pt x="11904" y="60230"/>
                  </a:cubicBezTo>
                  <a:cubicBezTo>
                    <a:pt x="11725" y="53880"/>
                    <a:pt x="13562" y="48196"/>
                    <a:pt x="16971" y="42982"/>
                  </a:cubicBezTo>
                  <a:cubicBezTo>
                    <a:pt x="16773" y="42815"/>
                    <a:pt x="16607" y="42970"/>
                    <a:pt x="16453" y="43028"/>
                  </a:cubicBezTo>
                  <a:cubicBezTo>
                    <a:pt x="14670" y="43705"/>
                    <a:pt x="12895" y="44397"/>
                    <a:pt x="11114" y="45076"/>
                  </a:cubicBezTo>
                  <a:cubicBezTo>
                    <a:pt x="9625" y="45642"/>
                    <a:pt x="8288" y="46470"/>
                    <a:pt x="6983" y="47375"/>
                  </a:cubicBezTo>
                  <a:cubicBezTo>
                    <a:pt x="5410" y="48463"/>
                    <a:pt x="4411" y="49906"/>
                    <a:pt x="3994" y="51757"/>
                  </a:cubicBezTo>
                  <a:cubicBezTo>
                    <a:pt x="3657" y="53253"/>
                    <a:pt x="3340" y="54754"/>
                    <a:pt x="3019" y="56254"/>
                  </a:cubicBezTo>
                  <a:cubicBezTo>
                    <a:pt x="2816" y="57206"/>
                    <a:pt x="2522" y="58153"/>
                    <a:pt x="2447" y="59117"/>
                  </a:cubicBezTo>
                  <a:cubicBezTo>
                    <a:pt x="2313" y="60830"/>
                    <a:pt x="2140" y="62531"/>
                    <a:pt x="1758" y="64209"/>
                  </a:cubicBezTo>
                  <a:cubicBezTo>
                    <a:pt x="1676" y="64567"/>
                    <a:pt x="1681" y="64946"/>
                    <a:pt x="1657" y="65316"/>
                  </a:cubicBezTo>
                  <a:cubicBezTo>
                    <a:pt x="1588" y="66383"/>
                    <a:pt x="1554" y="67453"/>
                    <a:pt x="1453" y="68516"/>
                  </a:cubicBezTo>
                  <a:cubicBezTo>
                    <a:pt x="1296" y="70179"/>
                    <a:pt x="990" y="71831"/>
                    <a:pt x="1100" y="73512"/>
                  </a:cubicBezTo>
                  <a:cubicBezTo>
                    <a:pt x="1114" y="73746"/>
                    <a:pt x="1097" y="73979"/>
                    <a:pt x="1051" y="74208"/>
                  </a:cubicBezTo>
                  <a:cubicBezTo>
                    <a:pt x="773" y="75589"/>
                    <a:pt x="839" y="76987"/>
                    <a:pt x="833" y="78381"/>
                  </a:cubicBezTo>
                  <a:cubicBezTo>
                    <a:pt x="824" y="80288"/>
                    <a:pt x="792" y="82196"/>
                    <a:pt x="824" y="84101"/>
                  </a:cubicBezTo>
                  <a:cubicBezTo>
                    <a:pt x="837" y="84887"/>
                    <a:pt x="989" y="85671"/>
                    <a:pt x="1077" y="86454"/>
                  </a:cubicBezTo>
                  <a:cubicBezTo>
                    <a:pt x="1145" y="87058"/>
                    <a:pt x="1504" y="87337"/>
                    <a:pt x="2086" y="87419"/>
                  </a:cubicBezTo>
                  <a:cubicBezTo>
                    <a:pt x="3702" y="87647"/>
                    <a:pt x="5323" y="87722"/>
                    <a:pt x="6950" y="87573"/>
                  </a:cubicBezTo>
                  <a:cubicBezTo>
                    <a:pt x="6984" y="87571"/>
                    <a:pt x="7015" y="87520"/>
                    <a:pt x="7053" y="87487"/>
                  </a:cubicBezTo>
                  <a:close/>
                  <a:moveTo>
                    <a:pt x="8185" y="76805"/>
                  </a:moveTo>
                  <a:cubicBezTo>
                    <a:pt x="8185" y="80284"/>
                    <a:pt x="8188" y="83766"/>
                    <a:pt x="8192" y="87252"/>
                  </a:cubicBezTo>
                  <a:cubicBezTo>
                    <a:pt x="8192" y="87377"/>
                    <a:pt x="8286" y="87502"/>
                    <a:pt x="8322" y="87592"/>
                  </a:cubicBezTo>
                  <a:cubicBezTo>
                    <a:pt x="8873" y="88056"/>
                    <a:pt x="9498" y="87948"/>
                    <a:pt x="10093" y="87946"/>
                  </a:cubicBezTo>
                  <a:cubicBezTo>
                    <a:pt x="18509" y="87937"/>
                    <a:pt x="26924" y="87923"/>
                    <a:pt x="35340" y="87906"/>
                  </a:cubicBezTo>
                  <a:cubicBezTo>
                    <a:pt x="38223" y="87903"/>
                    <a:pt x="41106" y="87921"/>
                    <a:pt x="43988" y="87917"/>
                  </a:cubicBezTo>
                  <a:cubicBezTo>
                    <a:pt x="44238" y="87917"/>
                    <a:pt x="44560" y="88045"/>
                    <a:pt x="44760" y="87571"/>
                  </a:cubicBezTo>
                  <a:cubicBezTo>
                    <a:pt x="43715" y="86870"/>
                    <a:pt x="42755" y="86031"/>
                    <a:pt x="41481" y="85618"/>
                  </a:cubicBezTo>
                  <a:cubicBezTo>
                    <a:pt x="40767" y="85387"/>
                    <a:pt x="40140" y="85043"/>
                    <a:pt x="39356" y="85370"/>
                  </a:cubicBezTo>
                  <a:cubicBezTo>
                    <a:pt x="39035" y="85504"/>
                    <a:pt x="38622" y="85439"/>
                    <a:pt x="38252" y="85440"/>
                  </a:cubicBezTo>
                  <a:cubicBezTo>
                    <a:pt x="36996" y="85447"/>
                    <a:pt x="35741" y="85424"/>
                    <a:pt x="34487" y="85448"/>
                  </a:cubicBezTo>
                  <a:cubicBezTo>
                    <a:pt x="32865" y="85479"/>
                    <a:pt x="31233" y="85280"/>
                    <a:pt x="29630" y="85701"/>
                  </a:cubicBezTo>
                  <a:cubicBezTo>
                    <a:pt x="29456" y="85748"/>
                    <a:pt x="29260" y="85720"/>
                    <a:pt x="29074" y="85720"/>
                  </a:cubicBezTo>
                  <a:cubicBezTo>
                    <a:pt x="28004" y="85721"/>
                    <a:pt x="26935" y="85729"/>
                    <a:pt x="25866" y="85718"/>
                  </a:cubicBezTo>
                  <a:cubicBezTo>
                    <a:pt x="24731" y="85707"/>
                    <a:pt x="24569" y="85552"/>
                    <a:pt x="24543" y="84446"/>
                  </a:cubicBezTo>
                  <a:cubicBezTo>
                    <a:pt x="24524" y="83703"/>
                    <a:pt x="24535" y="82959"/>
                    <a:pt x="24535" y="82214"/>
                  </a:cubicBezTo>
                  <a:cubicBezTo>
                    <a:pt x="24536" y="81423"/>
                    <a:pt x="24520" y="80632"/>
                    <a:pt x="24548" y="79844"/>
                  </a:cubicBezTo>
                  <a:cubicBezTo>
                    <a:pt x="24575" y="79100"/>
                    <a:pt x="24372" y="78495"/>
                    <a:pt x="23797" y="77982"/>
                  </a:cubicBezTo>
                  <a:cubicBezTo>
                    <a:pt x="23460" y="77680"/>
                    <a:pt x="23159" y="77292"/>
                    <a:pt x="22964" y="76884"/>
                  </a:cubicBezTo>
                  <a:cubicBezTo>
                    <a:pt x="22244" y="75378"/>
                    <a:pt x="21581" y="73844"/>
                    <a:pt x="20884" y="72328"/>
                  </a:cubicBezTo>
                  <a:cubicBezTo>
                    <a:pt x="20651" y="71822"/>
                    <a:pt x="20383" y="71332"/>
                    <a:pt x="20121" y="70841"/>
                  </a:cubicBezTo>
                  <a:cubicBezTo>
                    <a:pt x="20016" y="70646"/>
                    <a:pt x="19905" y="70427"/>
                    <a:pt x="19631" y="70514"/>
                  </a:cubicBezTo>
                  <a:cubicBezTo>
                    <a:pt x="19525" y="71258"/>
                    <a:pt x="19357" y="71986"/>
                    <a:pt x="19331" y="72720"/>
                  </a:cubicBezTo>
                  <a:cubicBezTo>
                    <a:pt x="19260" y="74621"/>
                    <a:pt x="19192" y="76527"/>
                    <a:pt x="19240" y="78427"/>
                  </a:cubicBezTo>
                  <a:cubicBezTo>
                    <a:pt x="19274" y="79730"/>
                    <a:pt x="19074" y="80910"/>
                    <a:pt x="18191" y="82014"/>
                  </a:cubicBezTo>
                  <a:cubicBezTo>
                    <a:pt x="17723" y="82123"/>
                    <a:pt x="17190" y="82342"/>
                    <a:pt x="16649" y="82359"/>
                  </a:cubicBezTo>
                  <a:cubicBezTo>
                    <a:pt x="14681" y="82420"/>
                    <a:pt x="14654" y="82489"/>
                    <a:pt x="14689" y="80537"/>
                  </a:cubicBezTo>
                  <a:cubicBezTo>
                    <a:pt x="14692" y="80312"/>
                    <a:pt x="14749" y="80089"/>
                    <a:pt x="14781" y="79856"/>
                  </a:cubicBezTo>
                  <a:lnTo>
                    <a:pt x="15891" y="79375"/>
                  </a:lnTo>
                  <a:cubicBezTo>
                    <a:pt x="15990" y="78554"/>
                    <a:pt x="16140" y="77734"/>
                    <a:pt x="16179" y="76907"/>
                  </a:cubicBezTo>
                  <a:cubicBezTo>
                    <a:pt x="16278" y="74728"/>
                    <a:pt x="16350" y="72547"/>
                    <a:pt x="16392" y="70364"/>
                  </a:cubicBezTo>
                  <a:cubicBezTo>
                    <a:pt x="16411" y="69399"/>
                    <a:pt x="16546" y="68420"/>
                    <a:pt x="16179" y="67469"/>
                  </a:cubicBezTo>
                  <a:cubicBezTo>
                    <a:pt x="16068" y="67181"/>
                    <a:pt x="16130" y="66825"/>
                    <a:pt x="16122" y="66501"/>
                  </a:cubicBezTo>
                  <a:cubicBezTo>
                    <a:pt x="16111" y="66082"/>
                    <a:pt x="16112" y="65664"/>
                    <a:pt x="16103" y="65245"/>
                  </a:cubicBezTo>
                  <a:cubicBezTo>
                    <a:pt x="16095" y="64853"/>
                    <a:pt x="15951" y="64526"/>
                    <a:pt x="15639" y="64275"/>
                  </a:cubicBezTo>
                  <a:cubicBezTo>
                    <a:pt x="14687" y="63511"/>
                    <a:pt x="13734" y="62770"/>
                    <a:pt x="12383" y="63081"/>
                  </a:cubicBezTo>
                  <a:cubicBezTo>
                    <a:pt x="12118" y="63142"/>
                    <a:pt x="11837" y="63134"/>
                    <a:pt x="11555" y="63158"/>
                  </a:cubicBezTo>
                  <a:cubicBezTo>
                    <a:pt x="10699" y="64335"/>
                    <a:pt x="10132" y="65572"/>
                    <a:pt x="10224" y="67039"/>
                  </a:cubicBezTo>
                  <a:cubicBezTo>
                    <a:pt x="10319" y="68563"/>
                    <a:pt x="10070" y="70109"/>
                    <a:pt x="10507" y="71611"/>
                  </a:cubicBezTo>
                  <a:cubicBezTo>
                    <a:pt x="10532" y="71696"/>
                    <a:pt x="10507" y="71796"/>
                    <a:pt x="10498" y="71889"/>
                  </a:cubicBezTo>
                  <a:cubicBezTo>
                    <a:pt x="10309" y="73835"/>
                    <a:pt x="10709" y="75665"/>
                    <a:pt x="11567" y="77411"/>
                  </a:cubicBezTo>
                  <a:cubicBezTo>
                    <a:pt x="11792" y="77869"/>
                    <a:pt x="12031" y="78334"/>
                    <a:pt x="12158" y="78822"/>
                  </a:cubicBezTo>
                  <a:cubicBezTo>
                    <a:pt x="12336" y="79507"/>
                    <a:pt x="12695" y="79876"/>
                    <a:pt x="13420" y="79867"/>
                  </a:cubicBezTo>
                  <a:cubicBezTo>
                    <a:pt x="13545" y="79866"/>
                    <a:pt x="13672" y="79967"/>
                    <a:pt x="13825" y="80034"/>
                  </a:cubicBezTo>
                  <a:cubicBezTo>
                    <a:pt x="14150" y="80625"/>
                    <a:pt x="14212" y="81232"/>
                    <a:pt x="14013" y="81898"/>
                  </a:cubicBezTo>
                  <a:cubicBezTo>
                    <a:pt x="13874" y="82360"/>
                    <a:pt x="13628" y="82624"/>
                    <a:pt x="13146" y="82650"/>
                  </a:cubicBezTo>
                  <a:cubicBezTo>
                    <a:pt x="12682" y="82673"/>
                    <a:pt x="12218" y="82699"/>
                    <a:pt x="11754" y="82706"/>
                  </a:cubicBezTo>
                  <a:cubicBezTo>
                    <a:pt x="10613" y="82722"/>
                    <a:pt x="9779" y="82192"/>
                    <a:pt x="9460" y="81093"/>
                  </a:cubicBezTo>
                  <a:cubicBezTo>
                    <a:pt x="9115" y="79895"/>
                    <a:pt x="8615" y="78733"/>
                    <a:pt x="8525" y="77464"/>
                  </a:cubicBezTo>
                  <a:cubicBezTo>
                    <a:pt x="8506" y="77215"/>
                    <a:pt x="8473" y="76912"/>
                    <a:pt x="8185" y="76805"/>
                  </a:cubicBezTo>
                  <a:close/>
                  <a:moveTo>
                    <a:pt x="20024" y="42714"/>
                  </a:moveTo>
                  <a:cubicBezTo>
                    <a:pt x="19152" y="43448"/>
                    <a:pt x="18846" y="43886"/>
                    <a:pt x="18407" y="44794"/>
                  </a:cubicBezTo>
                  <a:cubicBezTo>
                    <a:pt x="17869" y="45913"/>
                    <a:pt x="17580" y="47155"/>
                    <a:pt x="16703" y="48108"/>
                  </a:cubicBezTo>
                  <a:cubicBezTo>
                    <a:pt x="16528" y="48299"/>
                    <a:pt x="16500" y="48621"/>
                    <a:pt x="16375" y="48867"/>
                  </a:cubicBezTo>
                  <a:cubicBezTo>
                    <a:pt x="16120" y="49370"/>
                    <a:pt x="16160" y="49836"/>
                    <a:pt x="16440" y="50321"/>
                  </a:cubicBezTo>
                  <a:cubicBezTo>
                    <a:pt x="16857" y="51045"/>
                    <a:pt x="17259" y="51780"/>
                    <a:pt x="17631" y="52527"/>
                  </a:cubicBezTo>
                  <a:cubicBezTo>
                    <a:pt x="17918" y="53107"/>
                    <a:pt x="18191" y="53703"/>
                    <a:pt x="18391" y="54316"/>
                  </a:cubicBezTo>
                  <a:cubicBezTo>
                    <a:pt x="18590" y="54925"/>
                    <a:pt x="18500" y="55520"/>
                    <a:pt x="17974" y="55967"/>
                  </a:cubicBezTo>
                  <a:cubicBezTo>
                    <a:pt x="17209" y="56616"/>
                    <a:pt x="16850" y="57550"/>
                    <a:pt x="16301" y="58350"/>
                  </a:cubicBezTo>
                  <a:cubicBezTo>
                    <a:pt x="15827" y="59041"/>
                    <a:pt x="15782" y="59797"/>
                    <a:pt x="16251" y="60572"/>
                  </a:cubicBezTo>
                  <a:cubicBezTo>
                    <a:pt x="16541" y="61053"/>
                    <a:pt x="16811" y="61524"/>
                    <a:pt x="17253" y="61890"/>
                  </a:cubicBezTo>
                  <a:cubicBezTo>
                    <a:pt x="17537" y="62123"/>
                    <a:pt x="17868" y="62387"/>
                    <a:pt x="17988" y="62708"/>
                  </a:cubicBezTo>
                  <a:cubicBezTo>
                    <a:pt x="18362" y="63704"/>
                    <a:pt x="18716" y="64717"/>
                    <a:pt x="18935" y="65755"/>
                  </a:cubicBezTo>
                  <a:cubicBezTo>
                    <a:pt x="19052" y="66305"/>
                    <a:pt x="19161" y="66831"/>
                    <a:pt x="19411" y="67335"/>
                  </a:cubicBezTo>
                  <a:cubicBezTo>
                    <a:pt x="19677" y="67878"/>
                    <a:pt x="19907" y="68437"/>
                    <a:pt x="20165" y="68983"/>
                  </a:cubicBezTo>
                  <a:cubicBezTo>
                    <a:pt x="20660" y="70026"/>
                    <a:pt x="21233" y="71025"/>
                    <a:pt x="21996" y="72248"/>
                  </a:cubicBezTo>
                  <a:cubicBezTo>
                    <a:pt x="21765" y="70821"/>
                    <a:pt x="21683" y="69668"/>
                    <a:pt x="21321" y="68558"/>
                  </a:cubicBezTo>
                  <a:cubicBezTo>
                    <a:pt x="21177" y="68120"/>
                    <a:pt x="21060" y="67659"/>
                    <a:pt x="21019" y="67199"/>
                  </a:cubicBezTo>
                  <a:cubicBezTo>
                    <a:pt x="20785" y="64657"/>
                    <a:pt x="20240" y="62142"/>
                    <a:pt x="20366" y="59567"/>
                  </a:cubicBezTo>
                  <a:cubicBezTo>
                    <a:pt x="20396" y="58968"/>
                    <a:pt x="20303" y="58360"/>
                    <a:pt x="20226" y="57762"/>
                  </a:cubicBezTo>
                  <a:cubicBezTo>
                    <a:pt x="20038" y="56284"/>
                    <a:pt x="19912" y="54806"/>
                    <a:pt x="19971" y="53313"/>
                  </a:cubicBezTo>
                  <a:cubicBezTo>
                    <a:pt x="20021" y="52058"/>
                    <a:pt x="20048" y="50804"/>
                    <a:pt x="20054" y="49548"/>
                  </a:cubicBezTo>
                  <a:cubicBezTo>
                    <a:pt x="20062" y="48110"/>
                    <a:pt x="20033" y="46671"/>
                    <a:pt x="20025" y="45231"/>
                  </a:cubicBezTo>
                  <a:cubicBezTo>
                    <a:pt x="20021" y="44452"/>
                    <a:pt x="20024" y="43674"/>
                    <a:pt x="20024" y="42714"/>
                  </a:cubicBezTo>
                  <a:close/>
                  <a:moveTo>
                    <a:pt x="39293" y="82728"/>
                  </a:moveTo>
                  <a:cubicBezTo>
                    <a:pt x="40020" y="83323"/>
                    <a:pt x="40904" y="83465"/>
                    <a:pt x="41641" y="83826"/>
                  </a:cubicBezTo>
                  <a:cubicBezTo>
                    <a:pt x="42417" y="83322"/>
                    <a:pt x="43320" y="82418"/>
                    <a:pt x="43886" y="81483"/>
                  </a:cubicBezTo>
                  <a:cubicBezTo>
                    <a:pt x="44712" y="80121"/>
                    <a:pt x="45843" y="79008"/>
                    <a:pt x="46918" y="77869"/>
                  </a:cubicBezTo>
                  <a:cubicBezTo>
                    <a:pt x="47603" y="77144"/>
                    <a:pt x="48117" y="76357"/>
                    <a:pt x="48596" y="75513"/>
                  </a:cubicBezTo>
                  <a:cubicBezTo>
                    <a:pt x="48838" y="75088"/>
                    <a:pt x="48757" y="74699"/>
                    <a:pt x="48464" y="74356"/>
                  </a:cubicBezTo>
                  <a:cubicBezTo>
                    <a:pt x="48098" y="73930"/>
                    <a:pt x="47643" y="73621"/>
                    <a:pt x="47077" y="73343"/>
                  </a:cubicBezTo>
                  <a:cubicBezTo>
                    <a:pt x="45967" y="74362"/>
                    <a:pt x="44878" y="75358"/>
                    <a:pt x="43793" y="76362"/>
                  </a:cubicBezTo>
                  <a:cubicBezTo>
                    <a:pt x="43691" y="76458"/>
                    <a:pt x="43606" y="76570"/>
                    <a:pt x="43540" y="76693"/>
                  </a:cubicBezTo>
                  <a:cubicBezTo>
                    <a:pt x="42947" y="77767"/>
                    <a:pt x="42107" y="78634"/>
                    <a:pt x="41234" y="79474"/>
                  </a:cubicBezTo>
                  <a:cubicBezTo>
                    <a:pt x="40388" y="80290"/>
                    <a:pt x="39925" y="81366"/>
                    <a:pt x="39297" y="82329"/>
                  </a:cubicBezTo>
                  <a:cubicBezTo>
                    <a:pt x="39258" y="82393"/>
                    <a:pt x="39293" y="82507"/>
                    <a:pt x="39293" y="82728"/>
                  </a:cubicBezTo>
                  <a:close/>
                  <a:moveTo>
                    <a:pt x="23974" y="74337"/>
                  </a:moveTo>
                  <a:lnTo>
                    <a:pt x="24231" y="74242"/>
                  </a:lnTo>
                  <a:cubicBezTo>
                    <a:pt x="24247" y="74015"/>
                    <a:pt x="24274" y="73789"/>
                    <a:pt x="24276" y="73562"/>
                  </a:cubicBezTo>
                  <a:cubicBezTo>
                    <a:pt x="24297" y="71147"/>
                    <a:pt x="24298" y="68732"/>
                    <a:pt x="24339" y="66316"/>
                  </a:cubicBezTo>
                  <a:cubicBezTo>
                    <a:pt x="24352" y="65530"/>
                    <a:pt x="24461" y="64746"/>
                    <a:pt x="24528" y="63960"/>
                  </a:cubicBezTo>
                  <a:cubicBezTo>
                    <a:pt x="24614" y="62944"/>
                    <a:pt x="24736" y="61929"/>
                    <a:pt x="24784" y="60913"/>
                  </a:cubicBezTo>
                  <a:cubicBezTo>
                    <a:pt x="24873" y="59016"/>
                    <a:pt x="24912" y="57115"/>
                    <a:pt x="24986" y="55217"/>
                  </a:cubicBezTo>
                  <a:cubicBezTo>
                    <a:pt x="25018" y="54447"/>
                    <a:pt x="25203" y="54250"/>
                    <a:pt x="25977" y="54139"/>
                  </a:cubicBezTo>
                  <a:cubicBezTo>
                    <a:pt x="26473" y="54068"/>
                    <a:pt x="26976" y="54053"/>
                    <a:pt x="27491" y="54011"/>
                  </a:cubicBezTo>
                  <a:cubicBezTo>
                    <a:pt x="27723" y="52833"/>
                    <a:pt x="27515" y="51772"/>
                    <a:pt x="27200" y="50646"/>
                  </a:cubicBezTo>
                  <a:cubicBezTo>
                    <a:pt x="26242" y="50735"/>
                    <a:pt x="25320" y="50500"/>
                    <a:pt x="24444" y="50787"/>
                  </a:cubicBezTo>
                  <a:cubicBezTo>
                    <a:pt x="24381" y="50917"/>
                    <a:pt x="24324" y="50995"/>
                    <a:pt x="24302" y="51083"/>
                  </a:cubicBezTo>
                  <a:cubicBezTo>
                    <a:pt x="23945" y="52531"/>
                    <a:pt x="23834" y="54012"/>
                    <a:pt x="23821" y="55493"/>
                  </a:cubicBezTo>
                  <a:cubicBezTo>
                    <a:pt x="23799" y="58281"/>
                    <a:pt x="23740" y="61065"/>
                    <a:pt x="23458" y="63841"/>
                  </a:cubicBezTo>
                  <a:cubicBezTo>
                    <a:pt x="23261" y="65781"/>
                    <a:pt x="23007" y="67718"/>
                    <a:pt x="23102" y="69676"/>
                  </a:cubicBezTo>
                  <a:cubicBezTo>
                    <a:pt x="23110" y="69861"/>
                    <a:pt x="23109" y="70053"/>
                    <a:pt x="23067" y="70231"/>
                  </a:cubicBezTo>
                  <a:cubicBezTo>
                    <a:pt x="22756" y="71587"/>
                    <a:pt x="23315" y="72781"/>
                    <a:pt x="23754" y="73997"/>
                  </a:cubicBezTo>
                  <a:cubicBezTo>
                    <a:pt x="23801" y="74121"/>
                    <a:pt x="23900" y="74225"/>
                    <a:pt x="23974" y="74337"/>
                  </a:cubicBezTo>
                  <a:close/>
                  <a:moveTo>
                    <a:pt x="36753" y="53917"/>
                  </a:moveTo>
                  <a:cubicBezTo>
                    <a:pt x="37412" y="53381"/>
                    <a:pt x="37470" y="52759"/>
                    <a:pt x="37320" y="52088"/>
                  </a:cubicBezTo>
                  <a:cubicBezTo>
                    <a:pt x="37111" y="51138"/>
                    <a:pt x="36817" y="50201"/>
                    <a:pt x="36692" y="49241"/>
                  </a:cubicBezTo>
                  <a:cubicBezTo>
                    <a:pt x="36464" y="47514"/>
                    <a:pt x="35827" y="45933"/>
                    <a:pt x="35121" y="44371"/>
                  </a:cubicBezTo>
                  <a:cubicBezTo>
                    <a:pt x="35025" y="44159"/>
                    <a:pt x="35020" y="43816"/>
                    <a:pt x="34598" y="43828"/>
                  </a:cubicBezTo>
                  <a:cubicBezTo>
                    <a:pt x="34515" y="44038"/>
                    <a:pt x="34413" y="44245"/>
                    <a:pt x="34351" y="44464"/>
                  </a:cubicBezTo>
                  <a:cubicBezTo>
                    <a:pt x="33765" y="46502"/>
                    <a:pt x="33591" y="48651"/>
                    <a:pt x="32681" y="50602"/>
                  </a:cubicBezTo>
                  <a:cubicBezTo>
                    <a:pt x="32624" y="50723"/>
                    <a:pt x="32622" y="50873"/>
                    <a:pt x="32611" y="51011"/>
                  </a:cubicBezTo>
                  <a:cubicBezTo>
                    <a:pt x="32542" y="51796"/>
                    <a:pt x="32462" y="52579"/>
                    <a:pt x="32419" y="53365"/>
                  </a:cubicBezTo>
                  <a:cubicBezTo>
                    <a:pt x="32406" y="53625"/>
                    <a:pt x="32484" y="53890"/>
                    <a:pt x="32521" y="54160"/>
                  </a:cubicBezTo>
                  <a:cubicBezTo>
                    <a:pt x="33991" y="54469"/>
                    <a:pt x="35345" y="54098"/>
                    <a:pt x="36753" y="53917"/>
                  </a:cubicBezTo>
                  <a:close/>
                  <a:moveTo>
                    <a:pt x="20723" y="49506"/>
                  </a:moveTo>
                  <a:cubicBezTo>
                    <a:pt x="20723" y="51159"/>
                    <a:pt x="20704" y="52689"/>
                    <a:pt x="20731" y="54218"/>
                  </a:cubicBezTo>
                  <a:cubicBezTo>
                    <a:pt x="20743" y="54864"/>
                    <a:pt x="20851" y="55510"/>
                    <a:pt x="20916" y="56157"/>
                  </a:cubicBezTo>
                  <a:cubicBezTo>
                    <a:pt x="21042" y="57449"/>
                    <a:pt x="21169" y="58739"/>
                    <a:pt x="21296" y="60032"/>
                  </a:cubicBezTo>
                  <a:cubicBezTo>
                    <a:pt x="21479" y="61876"/>
                    <a:pt x="21658" y="63722"/>
                    <a:pt x="21860" y="65565"/>
                  </a:cubicBezTo>
                  <a:cubicBezTo>
                    <a:pt x="21889" y="65839"/>
                    <a:pt x="22033" y="66102"/>
                    <a:pt x="22222" y="66657"/>
                  </a:cubicBezTo>
                  <a:cubicBezTo>
                    <a:pt x="22691" y="62790"/>
                    <a:pt x="22956" y="59232"/>
                    <a:pt x="22898" y="55657"/>
                  </a:cubicBezTo>
                  <a:cubicBezTo>
                    <a:pt x="22878" y="54391"/>
                    <a:pt x="23174" y="53173"/>
                    <a:pt x="23288" y="51929"/>
                  </a:cubicBezTo>
                  <a:cubicBezTo>
                    <a:pt x="23338" y="51389"/>
                    <a:pt x="23663" y="50872"/>
                    <a:pt x="23691" y="50335"/>
                  </a:cubicBezTo>
                  <a:cubicBezTo>
                    <a:pt x="23718" y="49798"/>
                    <a:pt x="23536" y="49248"/>
                    <a:pt x="23438" y="48703"/>
                  </a:cubicBezTo>
                  <a:cubicBezTo>
                    <a:pt x="23382" y="48385"/>
                    <a:pt x="23318" y="48066"/>
                    <a:pt x="23238" y="47753"/>
                  </a:cubicBezTo>
                  <a:cubicBezTo>
                    <a:pt x="23206" y="47625"/>
                    <a:pt x="23119" y="47514"/>
                    <a:pt x="23023" y="47329"/>
                  </a:cubicBezTo>
                  <a:cubicBezTo>
                    <a:pt x="22165" y="47986"/>
                    <a:pt x="21747" y="49070"/>
                    <a:pt x="20723" y="49506"/>
                  </a:cubicBezTo>
                  <a:close/>
                  <a:moveTo>
                    <a:pt x="31383" y="48608"/>
                  </a:moveTo>
                  <a:cubicBezTo>
                    <a:pt x="31715" y="48166"/>
                    <a:pt x="31957" y="47714"/>
                    <a:pt x="32320" y="47394"/>
                  </a:cubicBezTo>
                  <a:cubicBezTo>
                    <a:pt x="32730" y="47033"/>
                    <a:pt x="32929" y="46600"/>
                    <a:pt x="33078" y="46108"/>
                  </a:cubicBezTo>
                  <a:cubicBezTo>
                    <a:pt x="33253" y="45535"/>
                    <a:pt x="33440" y="44965"/>
                    <a:pt x="33629" y="44397"/>
                  </a:cubicBezTo>
                  <a:cubicBezTo>
                    <a:pt x="33847" y="43746"/>
                    <a:pt x="34074" y="43096"/>
                    <a:pt x="34325" y="42365"/>
                  </a:cubicBezTo>
                  <a:cubicBezTo>
                    <a:pt x="33248" y="41954"/>
                    <a:pt x="32819" y="40882"/>
                    <a:pt x="31845" y="40302"/>
                  </a:cubicBezTo>
                  <a:cubicBezTo>
                    <a:pt x="31409" y="41321"/>
                    <a:pt x="30606" y="41891"/>
                    <a:pt x="29902" y="42544"/>
                  </a:cubicBezTo>
                  <a:cubicBezTo>
                    <a:pt x="29498" y="42920"/>
                    <a:pt x="29013" y="43209"/>
                    <a:pt x="28581" y="43555"/>
                  </a:cubicBezTo>
                  <a:cubicBezTo>
                    <a:pt x="28338" y="43749"/>
                    <a:pt x="28128" y="43980"/>
                    <a:pt x="27841" y="44253"/>
                  </a:cubicBezTo>
                  <a:cubicBezTo>
                    <a:pt x="28795" y="45520"/>
                    <a:pt x="29696" y="46737"/>
                    <a:pt x="30621" y="47935"/>
                  </a:cubicBezTo>
                  <a:cubicBezTo>
                    <a:pt x="30813" y="48182"/>
                    <a:pt x="31096" y="48358"/>
                    <a:pt x="31383" y="48608"/>
                  </a:cubicBezTo>
                  <a:close/>
                  <a:moveTo>
                    <a:pt x="22282" y="40586"/>
                  </a:moveTo>
                  <a:cubicBezTo>
                    <a:pt x="21178" y="41369"/>
                    <a:pt x="20559" y="42311"/>
                    <a:pt x="20618" y="43649"/>
                  </a:cubicBezTo>
                  <a:cubicBezTo>
                    <a:pt x="20678" y="45038"/>
                    <a:pt x="20688" y="46428"/>
                    <a:pt x="20730" y="47817"/>
                  </a:cubicBezTo>
                  <a:cubicBezTo>
                    <a:pt x="20734" y="47986"/>
                    <a:pt x="20797" y="48154"/>
                    <a:pt x="20828" y="48307"/>
                  </a:cubicBezTo>
                  <a:cubicBezTo>
                    <a:pt x="20950" y="48307"/>
                    <a:pt x="21008" y="48325"/>
                    <a:pt x="21032" y="48305"/>
                  </a:cubicBezTo>
                  <a:cubicBezTo>
                    <a:pt x="22244" y="47249"/>
                    <a:pt x="23209" y="45929"/>
                    <a:pt x="24626" y="45090"/>
                  </a:cubicBezTo>
                  <a:cubicBezTo>
                    <a:pt x="25155" y="44776"/>
                    <a:pt x="25191" y="44176"/>
                    <a:pt x="24862" y="43627"/>
                  </a:cubicBezTo>
                  <a:cubicBezTo>
                    <a:pt x="24193" y="42511"/>
                    <a:pt x="23460" y="41449"/>
                    <a:pt x="22282" y="40586"/>
                  </a:cubicBezTo>
                  <a:close/>
                  <a:moveTo>
                    <a:pt x="28820" y="47227"/>
                  </a:moveTo>
                  <a:cubicBezTo>
                    <a:pt x="28738" y="47740"/>
                    <a:pt x="28688" y="48050"/>
                    <a:pt x="28639" y="48359"/>
                  </a:cubicBezTo>
                  <a:cubicBezTo>
                    <a:pt x="28519" y="49138"/>
                    <a:pt x="27929" y="49790"/>
                    <a:pt x="27975" y="50598"/>
                  </a:cubicBezTo>
                  <a:cubicBezTo>
                    <a:pt x="28018" y="51384"/>
                    <a:pt x="28170" y="52161"/>
                    <a:pt x="28271" y="52944"/>
                  </a:cubicBezTo>
                  <a:cubicBezTo>
                    <a:pt x="28302" y="53174"/>
                    <a:pt x="28313" y="53407"/>
                    <a:pt x="28359" y="53634"/>
                  </a:cubicBezTo>
                  <a:cubicBezTo>
                    <a:pt x="28395" y="53808"/>
                    <a:pt x="28472" y="53974"/>
                    <a:pt x="28548" y="54196"/>
                  </a:cubicBezTo>
                  <a:cubicBezTo>
                    <a:pt x="29523" y="54314"/>
                    <a:pt x="30469" y="54364"/>
                    <a:pt x="31485" y="54159"/>
                  </a:cubicBezTo>
                  <a:cubicBezTo>
                    <a:pt x="31516" y="52664"/>
                    <a:pt x="31908" y="51266"/>
                    <a:pt x="31773" y="49864"/>
                  </a:cubicBezTo>
                  <a:cubicBezTo>
                    <a:pt x="30304" y="49574"/>
                    <a:pt x="29842" y="48283"/>
                    <a:pt x="28820" y="47227"/>
                  </a:cubicBezTo>
                  <a:close/>
                  <a:moveTo>
                    <a:pt x="26189" y="44853"/>
                  </a:moveTo>
                  <a:lnTo>
                    <a:pt x="23750" y="46470"/>
                  </a:lnTo>
                  <a:cubicBezTo>
                    <a:pt x="23780" y="47503"/>
                    <a:pt x="24148" y="48837"/>
                    <a:pt x="24672" y="49772"/>
                  </a:cubicBezTo>
                  <a:cubicBezTo>
                    <a:pt x="25074" y="49772"/>
                    <a:pt x="25533" y="49787"/>
                    <a:pt x="25993" y="49770"/>
                  </a:cubicBezTo>
                  <a:cubicBezTo>
                    <a:pt x="26948" y="49736"/>
                    <a:pt x="27176" y="49576"/>
                    <a:pt x="27496" y="48635"/>
                  </a:cubicBezTo>
                  <a:cubicBezTo>
                    <a:pt x="27674" y="48113"/>
                    <a:pt x="27770" y="47564"/>
                    <a:pt x="27917" y="47030"/>
                  </a:cubicBezTo>
                  <a:cubicBezTo>
                    <a:pt x="28137" y="46232"/>
                    <a:pt x="28072" y="45958"/>
                    <a:pt x="27403" y="45496"/>
                  </a:cubicBezTo>
                  <a:cubicBezTo>
                    <a:pt x="27029" y="45238"/>
                    <a:pt x="26599" y="45066"/>
                    <a:pt x="26189" y="44852"/>
                  </a:cubicBezTo>
                  <a:close/>
                  <a:moveTo>
                    <a:pt x="31092" y="40051"/>
                  </a:moveTo>
                  <a:cubicBezTo>
                    <a:pt x="28458" y="40376"/>
                    <a:pt x="26070" y="40170"/>
                    <a:pt x="23509" y="40164"/>
                  </a:cubicBezTo>
                  <a:cubicBezTo>
                    <a:pt x="24061" y="40826"/>
                    <a:pt x="24520" y="41327"/>
                    <a:pt x="24922" y="41869"/>
                  </a:cubicBezTo>
                  <a:cubicBezTo>
                    <a:pt x="25332" y="42422"/>
                    <a:pt x="25686" y="43016"/>
                    <a:pt x="26009" y="43509"/>
                  </a:cubicBezTo>
                  <a:cubicBezTo>
                    <a:pt x="26517" y="43705"/>
                    <a:pt x="26856" y="43574"/>
                    <a:pt x="27167" y="43349"/>
                  </a:cubicBezTo>
                  <a:cubicBezTo>
                    <a:pt x="28222" y="42593"/>
                    <a:pt x="29284" y="41848"/>
                    <a:pt x="30313" y="41059"/>
                  </a:cubicBezTo>
                  <a:cubicBezTo>
                    <a:pt x="30585" y="40850"/>
                    <a:pt x="30751" y="40501"/>
                    <a:pt x="31092" y="40051"/>
                  </a:cubicBezTo>
                  <a:close/>
                  <a:moveTo>
                    <a:pt x="14863" y="58802"/>
                  </a:moveTo>
                  <a:cubicBezTo>
                    <a:pt x="15045" y="58660"/>
                    <a:pt x="15143" y="58619"/>
                    <a:pt x="15185" y="58547"/>
                  </a:cubicBezTo>
                  <a:cubicBezTo>
                    <a:pt x="15836" y="57427"/>
                    <a:pt x="16411" y="56257"/>
                    <a:pt x="17373" y="55350"/>
                  </a:cubicBezTo>
                  <a:cubicBezTo>
                    <a:pt x="17646" y="55094"/>
                    <a:pt x="17638" y="54761"/>
                    <a:pt x="17527" y="54441"/>
                  </a:cubicBezTo>
                  <a:cubicBezTo>
                    <a:pt x="17118" y="53254"/>
                    <a:pt x="16445" y="52209"/>
                    <a:pt x="15788" y="51108"/>
                  </a:cubicBezTo>
                  <a:cubicBezTo>
                    <a:pt x="14805" y="52580"/>
                    <a:pt x="14362" y="56275"/>
                    <a:pt x="14863" y="58802"/>
                  </a:cubicBezTo>
                  <a:close/>
                  <a:moveTo>
                    <a:pt x="17356" y="81255"/>
                  </a:moveTo>
                  <a:cubicBezTo>
                    <a:pt x="18059" y="80326"/>
                    <a:pt x="18307" y="79409"/>
                    <a:pt x="18290" y="78413"/>
                  </a:cubicBezTo>
                  <a:cubicBezTo>
                    <a:pt x="18282" y="77904"/>
                    <a:pt x="18276" y="77392"/>
                    <a:pt x="18290" y="76882"/>
                  </a:cubicBezTo>
                  <a:cubicBezTo>
                    <a:pt x="18300" y="76513"/>
                    <a:pt x="18297" y="76134"/>
                    <a:pt x="18379" y="75778"/>
                  </a:cubicBezTo>
                  <a:cubicBezTo>
                    <a:pt x="18610" y="74763"/>
                    <a:pt x="18535" y="73750"/>
                    <a:pt x="18419" y="72735"/>
                  </a:cubicBezTo>
                  <a:cubicBezTo>
                    <a:pt x="18410" y="72663"/>
                    <a:pt x="18303" y="72602"/>
                    <a:pt x="18196" y="72485"/>
                  </a:cubicBezTo>
                  <a:cubicBezTo>
                    <a:pt x="17975" y="72530"/>
                    <a:pt x="17719" y="72579"/>
                    <a:pt x="17411" y="72639"/>
                  </a:cubicBezTo>
                  <a:cubicBezTo>
                    <a:pt x="17385" y="73158"/>
                    <a:pt x="17362" y="73617"/>
                    <a:pt x="17338" y="74074"/>
                  </a:cubicBezTo>
                  <a:cubicBezTo>
                    <a:pt x="17319" y="74444"/>
                    <a:pt x="17379" y="74841"/>
                    <a:pt x="17265" y="75179"/>
                  </a:cubicBezTo>
                  <a:cubicBezTo>
                    <a:pt x="17002" y="75951"/>
                    <a:pt x="17046" y="76734"/>
                    <a:pt x="17038" y="77520"/>
                  </a:cubicBezTo>
                  <a:cubicBezTo>
                    <a:pt x="17034" y="77937"/>
                    <a:pt x="17015" y="78356"/>
                    <a:pt x="17038" y="78772"/>
                  </a:cubicBezTo>
                  <a:cubicBezTo>
                    <a:pt x="17077" y="79435"/>
                    <a:pt x="16784" y="79931"/>
                    <a:pt x="16308" y="80346"/>
                  </a:cubicBezTo>
                  <a:cubicBezTo>
                    <a:pt x="16171" y="80466"/>
                    <a:pt x="15980" y="80542"/>
                    <a:pt x="15881" y="80686"/>
                  </a:cubicBezTo>
                  <a:cubicBezTo>
                    <a:pt x="15768" y="80850"/>
                    <a:pt x="15730" y="81067"/>
                    <a:pt x="15653" y="81277"/>
                  </a:cubicBezTo>
                  <a:cubicBezTo>
                    <a:pt x="16308" y="81521"/>
                    <a:pt x="16845" y="81336"/>
                    <a:pt x="17356" y="81255"/>
                  </a:cubicBezTo>
                  <a:close/>
                  <a:moveTo>
                    <a:pt x="13308" y="81384"/>
                  </a:moveTo>
                  <a:cubicBezTo>
                    <a:pt x="13142" y="81174"/>
                    <a:pt x="13066" y="80992"/>
                    <a:pt x="12933" y="80931"/>
                  </a:cubicBezTo>
                  <a:cubicBezTo>
                    <a:pt x="12640" y="80795"/>
                    <a:pt x="12322" y="80709"/>
                    <a:pt x="12009" y="80620"/>
                  </a:cubicBezTo>
                  <a:cubicBezTo>
                    <a:pt x="11512" y="80481"/>
                    <a:pt x="11218" y="80141"/>
                    <a:pt x="11075" y="79670"/>
                  </a:cubicBezTo>
                  <a:cubicBezTo>
                    <a:pt x="10820" y="78830"/>
                    <a:pt x="10534" y="77994"/>
                    <a:pt x="10355" y="77137"/>
                  </a:cubicBezTo>
                  <a:cubicBezTo>
                    <a:pt x="9998" y="75419"/>
                    <a:pt x="9708" y="73689"/>
                    <a:pt x="9381" y="71965"/>
                  </a:cubicBezTo>
                  <a:cubicBezTo>
                    <a:pt x="9357" y="71839"/>
                    <a:pt x="9253" y="71727"/>
                    <a:pt x="9184" y="71603"/>
                  </a:cubicBezTo>
                  <a:cubicBezTo>
                    <a:pt x="8502" y="72064"/>
                    <a:pt x="8577" y="72643"/>
                    <a:pt x="8616" y="73182"/>
                  </a:cubicBezTo>
                  <a:cubicBezTo>
                    <a:pt x="8645" y="73593"/>
                    <a:pt x="8778" y="73996"/>
                    <a:pt x="8847" y="74407"/>
                  </a:cubicBezTo>
                  <a:cubicBezTo>
                    <a:pt x="9156" y="76243"/>
                    <a:pt x="9595" y="78045"/>
                    <a:pt x="10319" y="79763"/>
                  </a:cubicBezTo>
                  <a:cubicBezTo>
                    <a:pt x="10529" y="80263"/>
                    <a:pt x="10885" y="80708"/>
                    <a:pt x="11209" y="81153"/>
                  </a:cubicBezTo>
                  <a:cubicBezTo>
                    <a:pt x="11306" y="81285"/>
                    <a:pt x="11517" y="81392"/>
                    <a:pt x="11684" y="81407"/>
                  </a:cubicBezTo>
                  <a:cubicBezTo>
                    <a:pt x="12178" y="81452"/>
                    <a:pt x="12680" y="81543"/>
                    <a:pt x="13308" y="81384"/>
                  </a:cubicBezTo>
                  <a:close/>
                  <a:moveTo>
                    <a:pt x="39571" y="27749"/>
                  </a:moveTo>
                  <a:cubicBezTo>
                    <a:pt x="40614" y="27482"/>
                    <a:pt x="41127" y="26879"/>
                    <a:pt x="41246" y="26066"/>
                  </a:cubicBezTo>
                  <a:cubicBezTo>
                    <a:pt x="41365" y="25254"/>
                    <a:pt x="41323" y="24407"/>
                    <a:pt x="41271" y="23580"/>
                  </a:cubicBezTo>
                  <a:cubicBezTo>
                    <a:pt x="41239" y="23099"/>
                    <a:pt x="40854" y="22928"/>
                    <a:pt x="40201" y="22970"/>
                  </a:cubicBezTo>
                  <a:cubicBezTo>
                    <a:pt x="39678" y="23004"/>
                    <a:pt x="39425" y="23219"/>
                    <a:pt x="39434" y="23751"/>
                  </a:cubicBezTo>
                  <a:cubicBezTo>
                    <a:pt x="39456" y="25044"/>
                    <a:pt x="39519" y="26336"/>
                    <a:pt x="39571" y="27749"/>
                  </a:cubicBezTo>
                  <a:close/>
                  <a:moveTo>
                    <a:pt x="40056" y="50569"/>
                  </a:moveTo>
                  <a:cubicBezTo>
                    <a:pt x="39382" y="49427"/>
                    <a:pt x="38803" y="48441"/>
                    <a:pt x="38214" y="47458"/>
                  </a:cubicBezTo>
                  <a:cubicBezTo>
                    <a:pt x="38198" y="47429"/>
                    <a:pt x="38087" y="47460"/>
                    <a:pt x="38017" y="47463"/>
                  </a:cubicBezTo>
                  <a:cubicBezTo>
                    <a:pt x="38282" y="49552"/>
                    <a:pt x="38481" y="50341"/>
                    <a:pt x="39056" y="51496"/>
                  </a:cubicBezTo>
                  <a:cubicBezTo>
                    <a:pt x="39365" y="51209"/>
                    <a:pt x="39654" y="50942"/>
                    <a:pt x="40056" y="50569"/>
                  </a:cubicBezTo>
                  <a:close/>
                  <a:moveTo>
                    <a:pt x="14984" y="59745"/>
                  </a:moveTo>
                  <a:cubicBezTo>
                    <a:pt x="14752" y="60364"/>
                    <a:pt x="14752" y="60364"/>
                    <a:pt x="15224" y="60529"/>
                  </a:cubicBezTo>
                  <a:cubicBezTo>
                    <a:pt x="15137" y="60243"/>
                    <a:pt x="15060" y="59994"/>
                    <a:pt x="14984" y="59745"/>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8"/>
            <p:cNvSpPr/>
            <p:nvPr/>
          </p:nvSpPr>
          <p:spPr>
            <a:xfrm>
              <a:off x="2379975" y="523350"/>
              <a:ext cx="261875" cy="90425"/>
            </a:xfrm>
            <a:custGeom>
              <a:avLst/>
              <a:gdLst/>
              <a:ahLst/>
              <a:cxnLst/>
              <a:rect l="l" t="t" r="r" b="b"/>
              <a:pathLst>
                <a:path w="10475" h="3617" extrusionOk="0">
                  <a:moveTo>
                    <a:pt x="10474" y="110"/>
                  </a:moveTo>
                  <a:cubicBezTo>
                    <a:pt x="10252" y="270"/>
                    <a:pt x="10089" y="418"/>
                    <a:pt x="9901" y="519"/>
                  </a:cubicBezTo>
                  <a:cubicBezTo>
                    <a:pt x="9127" y="934"/>
                    <a:pt x="8342" y="1330"/>
                    <a:pt x="7564" y="1741"/>
                  </a:cubicBezTo>
                  <a:cubicBezTo>
                    <a:pt x="6822" y="2132"/>
                    <a:pt x="6039" y="2366"/>
                    <a:pt x="5218" y="2557"/>
                  </a:cubicBezTo>
                  <a:cubicBezTo>
                    <a:pt x="4097" y="2817"/>
                    <a:pt x="3028" y="3286"/>
                    <a:pt x="1876" y="3467"/>
                  </a:cubicBezTo>
                  <a:cubicBezTo>
                    <a:pt x="998" y="3604"/>
                    <a:pt x="902" y="3617"/>
                    <a:pt x="29" y="3352"/>
                  </a:cubicBezTo>
                  <a:cubicBezTo>
                    <a:pt x="1" y="3102"/>
                    <a:pt x="182" y="3045"/>
                    <a:pt x="363" y="3013"/>
                  </a:cubicBezTo>
                  <a:cubicBezTo>
                    <a:pt x="1732" y="2779"/>
                    <a:pt x="3063" y="2381"/>
                    <a:pt x="4410" y="2079"/>
                  </a:cubicBezTo>
                  <a:cubicBezTo>
                    <a:pt x="6421" y="1628"/>
                    <a:pt x="8275" y="833"/>
                    <a:pt x="10140" y="28"/>
                  </a:cubicBezTo>
                  <a:cubicBezTo>
                    <a:pt x="10202" y="1"/>
                    <a:pt x="10303" y="65"/>
                    <a:pt x="10474" y="110"/>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8"/>
            <p:cNvSpPr/>
            <p:nvPr/>
          </p:nvSpPr>
          <p:spPr>
            <a:xfrm>
              <a:off x="2263575" y="652950"/>
              <a:ext cx="236975" cy="65475"/>
            </a:xfrm>
            <a:custGeom>
              <a:avLst/>
              <a:gdLst/>
              <a:ahLst/>
              <a:cxnLst/>
              <a:rect l="l" t="t" r="r" b="b"/>
              <a:pathLst>
                <a:path w="9479" h="2619" extrusionOk="0">
                  <a:moveTo>
                    <a:pt x="12" y="2046"/>
                  </a:moveTo>
                  <a:cubicBezTo>
                    <a:pt x="261" y="2005"/>
                    <a:pt x="510" y="1934"/>
                    <a:pt x="761" y="1929"/>
                  </a:cubicBezTo>
                  <a:cubicBezTo>
                    <a:pt x="2548" y="1895"/>
                    <a:pt x="4256" y="1504"/>
                    <a:pt x="5884" y="786"/>
                  </a:cubicBezTo>
                  <a:cubicBezTo>
                    <a:pt x="7004" y="292"/>
                    <a:pt x="8186" y="127"/>
                    <a:pt x="9383" y="3"/>
                  </a:cubicBezTo>
                  <a:cubicBezTo>
                    <a:pt x="9407" y="1"/>
                    <a:pt x="9439" y="60"/>
                    <a:pt x="9478" y="103"/>
                  </a:cubicBezTo>
                  <a:cubicBezTo>
                    <a:pt x="9173" y="484"/>
                    <a:pt x="8722" y="573"/>
                    <a:pt x="8289" y="711"/>
                  </a:cubicBezTo>
                  <a:cubicBezTo>
                    <a:pt x="7542" y="949"/>
                    <a:pt x="6799" y="1203"/>
                    <a:pt x="6059" y="1465"/>
                  </a:cubicBezTo>
                  <a:cubicBezTo>
                    <a:pt x="4301" y="2083"/>
                    <a:pt x="2531" y="2619"/>
                    <a:pt x="630" y="2361"/>
                  </a:cubicBezTo>
                  <a:cubicBezTo>
                    <a:pt x="417" y="2332"/>
                    <a:pt x="210" y="2258"/>
                    <a:pt x="0" y="2204"/>
                  </a:cubicBezTo>
                  <a:cubicBezTo>
                    <a:pt x="4" y="2151"/>
                    <a:pt x="7" y="2099"/>
                    <a:pt x="12" y="2046"/>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8"/>
            <p:cNvSpPr/>
            <p:nvPr/>
          </p:nvSpPr>
          <p:spPr>
            <a:xfrm>
              <a:off x="2845725" y="718450"/>
              <a:ext cx="34175" cy="55575"/>
            </a:xfrm>
            <a:custGeom>
              <a:avLst/>
              <a:gdLst/>
              <a:ahLst/>
              <a:cxnLst/>
              <a:rect l="l" t="t" r="r" b="b"/>
              <a:pathLst>
                <a:path w="1367" h="2223" extrusionOk="0">
                  <a:moveTo>
                    <a:pt x="1366" y="2223"/>
                  </a:moveTo>
                  <a:cubicBezTo>
                    <a:pt x="985" y="2016"/>
                    <a:pt x="774" y="1973"/>
                    <a:pt x="698" y="1848"/>
                  </a:cubicBezTo>
                  <a:cubicBezTo>
                    <a:pt x="364" y="1305"/>
                    <a:pt x="108" y="725"/>
                    <a:pt x="1" y="0"/>
                  </a:cubicBezTo>
                  <a:cubicBezTo>
                    <a:pt x="793" y="539"/>
                    <a:pt x="793" y="539"/>
                    <a:pt x="1366" y="2223"/>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8"/>
            <p:cNvSpPr/>
            <p:nvPr/>
          </p:nvSpPr>
          <p:spPr>
            <a:xfrm>
              <a:off x="2805775" y="729250"/>
              <a:ext cx="34100" cy="51700"/>
            </a:xfrm>
            <a:custGeom>
              <a:avLst/>
              <a:gdLst/>
              <a:ahLst/>
              <a:cxnLst/>
              <a:rect l="l" t="t" r="r" b="b"/>
              <a:pathLst>
                <a:path w="1364" h="2068" extrusionOk="0">
                  <a:moveTo>
                    <a:pt x="1294" y="2067"/>
                  </a:moveTo>
                  <a:cubicBezTo>
                    <a:pt x="532" y="1400"/>
                    <a:pt x="385" y="759"/>
                    <a:pt x="1" y="287"/>
                  </a:cubicBezTo>
                  <a:cubicBezTo>
                    <a:pt x="288" y="1"/>
                    <a:pt x="495" y="123"/>
                    <a:pt x="644" y="297"/>
                  </a:cubicBezTo>
                  <a:cubicBezTo>
                    <a:pt x="881" y="571"/>
                    <a:pt x="1116" y="861"/>
                    <a:pt x="1278" y="1182"/>
                  </a:cubicBezTo>
                  <a:cubicBezTo>
                    <a:pt x="1363" y="1347"/>
                    <a:pt x="1294" y="1593"/>
                    <a:pt x="1294" y="2067"/>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8"/>
            <p:cNvSpPr/>
            <p:nvPr/>
          </p:nvSpPr>
          <p:spPr>
            <a:xfrm>
              <a:off x="2417625" y="1113275"/>
              <a:ext cx="241775" cy="171850"/>
            </a:xfrm>
            <a:custGeom>
              <a:avLst/>
              <a:gdLst/>
              <a:ahLst/>
              <a:cxnLst/>
              <a:rect l="l" t="t" r="r" b="b"/>
              <a:pathLst>
                <a:path w="9671" h="6874" extrusionOk="0">
                  <a:moveTo>
                    <a:pt x="1" y="2043"/>
                  </a:moveTo>
                  <a:cubicBezTo>
                    <a:pt x="397" y="1826"/>
                    <a:pt x="621" y="1639"/>
                    <a:pt x="878" y="1572"/>
                  </a:cubicBezTo>
                  <a:cubicBezTo>
                    <a:pt x="2806" y="1077"/>
                    <a:pt x="4730" y="562"/>
                    <a:pt x="6676" y="151"/>
                  </a:cubicBezTo>
                  <a:cubicBezTo>
                    <a:pt x="7386" y="0"/>
                    <a:pt x="8154" y="91"/>
                    <a:pt x="8895" y="117"/>
                  </a:cubicBezTo>
                  <a:cubicBezTo>
                    <a:pt x="9327" y="132"/>
                    <a:pt x="9548" y="380"/>
                    <a:pt x="9571" y="846"/>
                  </a:cubicBezTo>
                  <a:cubicBezTo>
                    <a:pt x="9605" y="1491"/>
                    <a:pt x="9670" y="2141"/>
                    <a:pt x="9410" y="2769"/>
                  </a:cubicBezTo>
                  <a:cubicBezTo>
                    <a:pt x="9303" y="3026"/>
                    <a:pt x="9236" y="3299"/>
                    <a:pt x="9209" y="3576"/>
                  </a:cubicBezTo>
                  <a:cubicBezTo>
                    <a:pt x="9106" y="4673"/>
                    <a:pt x="8452" y="5435"/>
                    <a:pt x="7703" y="6148"/>
                  </a:cubicBezTo>
                  <a:cubicBezTo>
                    <a:pt x="7248" y="6582"/>
                    <a:pt x="6721" y="6831"/>
                    <a:pt x="6083" y="6820"/>
                  </a:cubicBezTo>
                  <a:cubicBezTo>
                    <a:pt x="5619" y="6810"/>
                    <a:pt x="5152" y="6771"/>
                    <a:pt x="4691" y="6805"/>
                  </a:cubicBezTo>
                  <a:cubicBezTo>
                    <a:pt x="3733" y="6874"/>
                    <a:pt x="3010" y="6506"/>
                    <a:pt x="2373" y="5799"/>
                  </a:cubicBezTo>
                  <a:cubicBezTo>
                    <a:pt x="1635" y="4978"/>
                    <a:pt x="942" y="4130"/>
                    <a:pt x="390" y="3176"/>
                  </a:cubicBezTo>
                  <a:cubicBezTo>
                    <a:pt x="214" y="2869"/>
                    <a:pt x="151" y="2495"/>
                    <a:pt x="1" y="2043"/>
                  </a:cubicBezTo>
                  <a:close/>
                  <a:moveTo>
                    <a:pt x="1533" y="2479"/>
                  </a:moveTo>
                  <a:cubicBezTo>
                    <a:pt x="1757" y="3720"/>
                    <a:pt x="2404" y="4600"/>
                    <a:pt x="3362" y="5352"/>
                  </a:cubicBezTo>
                  <a:cubicBezTo>
                    <a:pt x="3963" y="5824"/>
                    <a:pt x="4548" y="5984"/>
                    <a:pt x="5269" y="5957"/>
                  </a:cubicBezTo>
                  <a:cubicBezTo>
                    <a:pt x="5837" y="5934"/>
                    <a:pt x="6373" y="5875"/>
                    <a:pt x="6840" y="5516"/>
                  </a:cubicBezTo>
                  <a:cubicBezTo>
                    <a:pt x="8042" y="4593"/>
                    <a:pt x="8683" y="2603"/>
                    <a:pt x="8255" y="999"/>
                  </a:cubicBezTo>
                  <a:cubicBezTo>
                    <a:pt x="7679" y="922"/>
                    <a:pt x="7102" y="915"/>
                    <a:pt x="6502" y="1057"/>
                  </a:cubicBezTo>
                  <a:cubicBezTo>
                    <a:pt x="5332" y="1331"/>
                    <a:pt x="4148" y="1543"/>
                    <a:pt x="2970" y="1783"/>
                  </a:cubicBezTo>
                  <a:cubicBezTo>
                    <a:pt x="2469" y="1886"/>
                    <a:pt x="1971" y="1999"/>
                    <a:pt x="1533" y="2479"/>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8"/>
            <p:cNvSpPr/>
            <p:nvPr/>
          </p:nvSpPr>
          <p:spPr>
            <a:xfrm>
              <a:off x="2429075" y="892250"/>
              <a:ext cx="80075" cy="201750"/>
            </a:xfrm>
            <a:custGeom>
              <a:avLst/>
              <a:gdLst/>
              <a:ahLst/>
              <a:cxnLst/>
              <a:rect l="l" t="t" r="r" b="b"/>
              <a:pathLst>
                <a:path w="3203" h="8070" extrusionOk="0">
                  <a:moveTo>
                    <a:pt x="3203" y="7362"/>
                  </a:moveTo>
                  <a:cubicBezTo>
                    <a:pt x="3009" y="7554"/>
                    <a:pt x="2906" y="7730"/>
                    <a:pt x="2758" y="7790"/>
                  </a:cubicBezTo>
                  <a:cubicBezTo>
                    <a:pt x="2181" y="8026"/>
                    <a:pt x="1603" y="8069"/>
                    <a:pt x="998" y="7821"/>
                  </a:cubicBezTo>
                  <a:cubicBezTo>
                    <a:pt x="217" y="7502"/>
                    <a:pt x="0" y="7301"/>
                    <a:pt x="20" y="6506"/>
                  </a:cubicBezTo>
                  <a:cubicBezTo>
                    <a:pt x="42" y="5577"/>
                    <a:pt x="120" y="4648"/>
                    <a:pt x="206" y="3723"/>
                  </a:cubicBezTo>
                  <a:cubicBezTo>
                    <a:pt x="240" y="3356"/>
                    <a:pt x="343" y="2991"/>
                    <a:pt x="448" y="2635"/>
                  </a:cubicBezTo>
                  <a:cubicBezTo>
                    <a:pt x="677" y="1848"/>
                    <a:pt x="928" y="1066"/>
                    <a:pt x="1257" y="1"/>
                  </a:cubicBezTo>
                  <a:cubicBezTo>
                    <a:pt x="1391" y="997"/>
                    <a:pt x="1323" y="1680"/>
                    <a:pt x="1161" y="2356"/>
                  </a:cubicBezTo>
                  <a:cubicBezTo>
                    <a:pt x="819" y="3777"/>
                    <a:pt x="875" y="5204"/>
                    <a:pt x="1046" y="6617"/>
                  </a:cubicBezTo>
                  <a:cubicBezTo>
                    <a:pt x="1638" y="7162"/>
                    <a:pt x="2435" y="6913"/>
                    <a:pt x="3203" y="7362"/>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8"/>
            <p:cNvSpPr/>
            <p:nvPr/>
          </p:nvSpPr>
          <p:spPr>
            <a:xfrm>
              <a:off x="2622000" y="957750"/>
              <a:ext cx="55225" cy="53775"/>
            </a:xfrm>
            <a:custGeom>
              <a:avLst/>
              <a:gdLst/>
              <a:ahLst/>
              <a:cxnLst/>
              <a:rect l="l" t="t" r="r" b="b"/>
              <a:pathLst>
                <a:path w="2209" h="2151" extrusionOk="0">
                  <a:moveTo>
                    <a:pt x="1269" y="3"/>
                  </a:moveTo>
                  <a:cubicBezTo>
                    <a:pt x="1822" y="6"/>
                    <a:pt x="2202" y="325"/>
                    <a:pt x="2204" y="792"/>
                  </a:cubicBezTo>
                  <a:cubicBezTo>
                    <a:pt x="2209" y="1543"/>
                    <a:pt x="1735" y="2140"/>
                    <a:pt x="1128" y="2145"/>
                  </a:cubicBezTo>
                  <a:cubicBezTo>
                    <a:pt x="455" y="2150"/>
                    <a:pt x="0" y="1679"/>
                    <a:pt x="36" y="1015"/>
                  </a:cubicBezTo>
                  <a:cubicBezTo>
                    <a:pt x="71" y="381"/>
                    <a:pt x="533" y="0"/>
                    <a:pt x="1269" y="3"/>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8"/>
            <p:cNvSpPr/>
            <p:nvPr/>
          </p:nvSpPr>
          <p:spPr>
            <a:xfrm>
              <a:off x="2310600" y="958725"/>
              <a:ext cx="46750" cy="56050"/>
            </a:xfrm>
            <a:custGeom>
              <a:avLst/>
              <a:gdLst/>
              <a:ahLst/>
              <a:cxnLst/>
              <a:rect l="l" t="t" r="r" b="b"/>
              <a:pathLst>
                <a:path w="1870" h="2242" extrusionOk="0">
                  <a:moveTo>
                    <a:pt x="1861" y="1027"/>
                  </a:moveTo>
                  <a:cubicBezTo>
                    <a:pt x="1870" y="1784"/>
                    <a:pt x="1549" y="2242"/>
                    <a:pt x="1032" y="2203"/>
                  </a:cubicBezTo>
                  <a:cubicBezTo>
                    <a:pt x="512" y="2166"/>
                    <a:pt x="37" y="1640"/>
                    <a:pt x="20" y="1083"/>
                  </a:cubicBezTo>
                  <a:cubicBezTo>
                    <a:pt x="0" y="490"/>
                    <a:pt x="533" y="1"/>
                    <a:pt x="1193" y="3"/>
                  </a:cubicBezTo>
                  <a:cubicBezTo>
                    <a:pt x="1602" y="4"/>
                    <a:pt x="1852" y="388"/>
                    <a:pt x="1861" y="1027"/>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8"/>
            <p:cNvSpPr/>
            <p:nvPr/>
          </p:nvSpPr>
          <p:spPr>
            <a:xfrm>
              <a:off x="2592750" y="852775"/>
              <a:ext cx="91825" cy="23750"/>
            </a:xfrm>
            <a:custGeom>
              <a:avLst/>
              <a:gdLst/>
              <a:ahLst/>
              <a:cxnLst/>
              <a:rect l="l" t="t" r="r" b="b"/>
              <a:pathLst>
                <a:path w="3673" h="950" extrusionOk="0">
                  <a:moveTo>
                    <a:pt x="1" y="840"/>
                  </a:moveTo>
                  <a:cubicBezTo>
                    <a:pt x="131" y="631"/>
                    <a:pt x="208" y="343"/>
                    <a:pt x="353" y="303"/>
                  </a:cubicBezTo>
                  <a:cubicBezTo>
                    <a:pt x="1417" y="9"/>
                    <a:pt x="2495" y="0"/>
                    <a:pt x="3561" y="323"/>
                  </a:cubicBezTo>
                  <a:cubicBezTo>
                    <a:pt x="3616" y="340"/>
                    <a:pt x="3637" y="475"/>
                    <a:pt x="3673" y="555"/>
                  </a:cubicBezTo>
                  <a:cubicBezTo>
                    <a:pt x="2990" y="799"/>
                    <a:pt x="1157" y="949"/>
                    <a:pt x="1" y="84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8"/>
            <p:cNvSpPr/>
            <p:nvPr/>
          </p:nvSpPr>
          <p:spPr>
            <a:xfrm>
              <a:off x="2290500" y="874400"/>
              <a:ext cx="73700" cy="24625"/>
            </a:xfrm>
            <a:custGeom>
              <a:avLst/>
              <a:gdLst/>
              <a:ahLst/>
              <a:cxnLst/>
              <a:rect l="l" t="t" r="r" b="b"/>
              <a:pathLst>
                <a:path w="2948" h="985" extrusionOk="0">
                  <a:moveTo>
                    <a:pt x="1389" y="18"/>
                  </a:moveTo>
                  <a:cubicBezTo>
                    <a:pt x="1931" y="0"/>
                    <a:pt x="2452" y="122"/>
                    <a:pt x="2877" y="514"/>
                  </a:cubicBezTo>
                  <a:cubicBezTo>
                    <a:pt x="2930" y="563"/>
                    <a:pt x="2948" y="689"/>
                    <a:pt x="2929" y="766"/>
                  </a:cubicBezTo>
                  <a:cubicBezTo>
                    <a:pt x="2909" y="842"/>
                    <a:pt x="2828" y="907"/>
                    <a:pt x="2761" y="961"/>
                  </a:cubicBezTo>
                  <a:cubicBezTo>
                    <a:pt x="2733" y="984"/>
                    <a:pt x="2670" y="979"/>
                    <a:pt x="2629" y="967"/>
                  </a:cubicBezTo>
                  <a:cubicBezTo>
                    <a:pt x="1833" y="748"/>
                    <a:pt x="1032" y="670"/>
                    <a:pt x="215" y="858"/>
                  </a:cubicBezTo>
                  <a:cubicBezTo>
                    <a:pt x="158" y="871"/>
                    <a:pt x="16" y="773"/>
                    <a:pt x="11" y="716"/>
                  </a:cubicBezTo>
                  <a:cubicBezTo>
                    <a:pt x="0" y="598"/>
                    <a:pt x="14" y="425"/>
                    <a:pt x="90" y="362"/>
                  </a:cubicBezTo>
                  <a:cubicBezTo>
                    <a:pt x="458" y="50"/>
                    <a:pt x="663" y="9"/>
                    <a:pt x="1389" y="18"/>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8"/>
            <p:cNvSpPr/>
            <p:nvPr/>
          </p:nvSpPr>
          <p:spPr>
            <a:xfrm>
              <a:off x="2677675" y="2223900"/>
              <a:ext cx="104700" cy="88575"/>
            </a:xfrm>
            <a:custGeom>
              <a:avLst/>
              <a:gdLst/>
              <a:ahLst/>
              <a:cxnLst/>
              <a:rect l="l" t="t" r="r" b="b"/>
              <a:pathLst>
                <a:path w="4188" h="3543" extrusionOk="0">
                  <a:moveTo>
                    <a:pt x="1" y="11"/>
                  </a:moveTo>
                  <a:cubicBezTo>
                    <a:pt x="275" y="162"/>
                    <a:pt x="586" y="270"/>
                    <a:pt x="817" y="471"/>
                  </a:cubicBezTo>
                  <a:cubicBezTo>
                    <a:pt x="1373" y="955"/>
                    <a:pt x="1870" y="1509"/>
                    <a:pt x="2432" y="1986"/>
                  </a:cubicBezTo>
                  <a:cubicBezTo>
                    <a:pt x="2951" y="2424"/>
                    <a:pt x="3524" y="2798"/>
                    <a:pt x="4187" y="3286"/>
                  </a:cubicBezTo>
                  <a:cubicBezTo>
                    <a:pt x="3922" y="3396"/>
                    <a:pt x="3742" y="3543"/>
                    <a:pt x="3628" y="3503"/>
                  </a:cubicBezTo>
                  <a:cubicBezTo>
                    <a:pt x="3242" y="3367"/>
                    <a:pt x="2810" y="3239"/>
                    <a:pt x="2518" y="2974"/>
                  </a:cubicBezTo>
                  <a:cubicBezTo>
                    <a:pt x="1702" y="2234"/>
                    <a:pt x="935" y="1436"/>
                    <a:pt x="179" y="633"/>
                  </a:cubicBezTo>
                  <a:cubicBezTo>
                    <a:pt x="48" y="493"/>
                    <a:pt x="63" y="215"/>
                    <a:pt x="11" y="1"/>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8"/>
            <p:cNvSpPr/>
            <p:nvPr/>
          </p:nvSpPr>
          <p:spPr>
            <a:xfrm>
              <a:off x="2089750" y="3094025"/>
              <a:ext cx="928000" cy="553325"/>
            </a:xfrm>
            <a:custGeom>
              <a:avLst/>
              <a:gdLst/>
              <a:ahLst/>
              <a:cxnLst/>
              <a:rect l="l" t="t" r="r" b="b"/>
              <a:pathLst>
                <a:path w="37120" h="22133" extrusionOk="0">
                  <a:moveTo>
                    <a:pt x="3112" y="22032"/>
                  </a:moveTo>
                  <a:cubicBezTo>
                    <a:pt x="2517" y="22133"/>
                    <a:pt x="2212" y="21953"/>
                    <a:pt x="2029" y="21561"/>
                  </a:cubicBezTo>
                  <a:cubicBezTo>
                    <a:pt x="1502" y="20437"/>
                    <a:pt x="982" y="19309"/>
                    <a:pt x="455" y="18184"/>
                  </a:cubicBezTo>
                  <a:cubicBezTo>
                    <a:pt x="147" y="17533"/>
                    <a:pt x="1" y="16818"/>
                    <a:pt x="28" y="16097"/>
                  </a:cubicBezTo>
                  <a:cubicBezTo>
                    <a:pt x="57" y="15142"/>
                    <a:pt x="35" y="14185"/>
                    <a:pt x="74" y="13231"/>
                  </a:cubicBezTo>
                  <a:cubicBezTo>
                    <a:pt x="88" y="12905"/>
                    <a:pt x="201" y="12578"/>
                    <a:pt x="304" y="12264"/>
                  </a:cubicBezTo>
                  <a:cubicBezTo>
                    <a:pt x="545" y="11537"/>
                    <a:pt x="824" y="10825"/>
                    <a:pt x="1052" y="10096"/>
                  </a:cubicBezTo>
                  <a:cubicBezTo>
                    <a:pt x="1192" y="9644"/>
                    <a:pt x="1304" y="9177"/>
                    <a:pt x="1358" y="8710"/>
                  </a:cubicBezTo>
                  <a:cubicBezTo>
                    <a:pt x="1446" y="7957"/>
                    <a:pt x="1742" y="7340"/>
                    <a:pt x="2356" y="6887"/>
                  </a:cubicBezTo>
                  <a:cubicBezTo>
                    <a:pt x="2934" y="6461"/>
                    <a:pt x="3500" y="6018"/>
                    <a:pt x="4098" y="5624"/>
                  </a:cubicBezTo>
                  <a:cubicBezTo>
                    <a:pt x="4819" y="5148"/>
                    <a:pt x="5165" y="4558"/>
                    <a:pt x="4887" y="3682"/>
                  </a:cubicBezTo>
                  <a:cubicBezTo>
                    <a:pt x="4556" y="2645"/>
                    <a:pt x="5028" y="1903"/>
                    <a:pt x="5858" y="1372"/>
                  </a:cubicBezTo>
                  <a:cubicBezTo>
                    <a:pt x="6336" y="1067"/>
                    <a:pt x="6872" y="776"/>
                    <a:pt x="7419" y="672"/>
                  </a:cubicBezTo>
                  <a:cubicBezTo>
                    <a:pt x="8822" y="406"/>
                    <a:pt x="10244" y="230"/>
                    <a:pt x="11663" y="53"/>
                  </a:cubicBezTo>
                  <a:cubicBezTo>
                    <a:pt x="12087" y="1"/>
                    <a:pt x="12524" y="46"/>
                    <a:pt x="12953" y="74"/>
                  </a:cubicBezTo>
                  <a:cubicBezTo>
                    <a:pt x="13715" y="125"/>
                    <a:pt x="14475" y="246"/>
                    <a:pt x="15236" y="252"/>
                  </a:cubicBezTo>
                  <a:cubicBezTo>
                    <a:pt x="17104" y="267"/>
                    <a:pt x="18940" y="525"/>
                    <a:pt x="20789" y="766"/>
                  </a:cubicBezTo>
                  <a:cubicBezTo>
                    <a:pt x="23696" y="1143"/>
                    <a:pt x="26611" y="1082"/>
                    <a:pt x="29480" y="346"/>
                  </a:cubicBezTo>
                  <a:cubicBezTo>
                    <a:pt x="29800" y="264"/>
                    <a:pt x="30135" y="209"/>
                    <a:pt x="30463" y="206"/>
                  </a:cubicBezTo>
                  <a:cubicBezTo>
                    <a:pt x="30892" y="201"/>
                    <a:pt x="31202" y="471"/>
                    <a:pt x="31229" y="904"/>
                  </a:cubicBezTo>
                  <a:cubicBezTo>
                    <a:pt x="31315" y="2243"/>
                    <a:pt x="31432" y="3594"/>
                    <a:pt x="30500" y="4743"/>
                  </a:cubicBezTo>
                  <a:cubicBezTo>
                    <a:pt x="30440" y="4817"/>
                    <a:pt x="30395" y="4903"/>
                    <a:pt x="30352" y="4988"/>
                  </a:cubicBezTo>
                  <a:cubicBezTo>
                    <a:pt x="30154" y="5382"/>
                    <a:pt x="30349" y="5781"/>
                    <a:pt x="30809" y="5819"/>
                  </a:cubicBezTo>
                  <a:cubicBezTo>
                    <a:pt x="31380" y="5867"/>
                    <a:pt x="31956" y="5849"/>
                    <a:pt x="32529" y="5862"/>
                  </a:cubicBezTo>
                  <a:cubicBezTo>
                    <a:pt x="32911" y="5870"/>
                    <a:pt x="33298" y="5848"/>
                    <a:pt x="33674" y="5899"/>
                  </a:cubicBezTo>
                  <a:cubicBezTo>
                    <a:pt x="34056" y="5949"/>
                    <a:pt x="34416" y="6091"/>
                    <a:pt x="34624" y="6550"/>
                  </a:cubicBezTo>
                  <a:cubicBezTo>
                    <a:pt x="34603" y="7004"/>
                    <a:pt x="34303" y="7377"/>
                    <a:pt x="34007" y="7749"/>
                  </a:cubicBezTo>
                  <a:cubicBezTo>
                    <a:pt x="33859" y="7936"/>
                    <a:pt x="33679" y="8097"/>
                    <a:pt x="33539" y="8291"/>
                  </a:cubicBezTo>
                  <a:cubicBezTo>
                    <a:pt x="33286" y="8644"/>
                    <a:pt x="33377" y="9064"/>
                    <a:pt x="33776" y="9251"/>
                  </a:cubicBezTo>
                  <a:cubicBezTo>
                    <a:pt x="34074" y="9389"/>
                    <a:pt x="34403" y="9474"/>
                    <a:pt x="34727" y="9541"/>
                  </a:cubicBezTo>
                  <a:cubicBezTo>
                    <a:pt x="35567" y="9716"/>
                    <a:pt x="36199" y="10206"/>
                    <a:pt x="36736" y="10841"/>
                  </a:cubicBezTo>
                  <a:cubicBezTo>
                    <a:pt x="37120" y="11294"/>
                    <a:pt x="37096" y="11708"/>
                    <a:pt x="36604" y="12062"/>
                  </a:cubicBezTo>
                  <a:cubicBezTo>
                    <a:pt x="35672" y="12730"/>
                    <a:pt x="34711" y="13360"/>
                    <a:pt x="33758" y="13999"/>
                  </a:cubicBezTo>
                  <a:cubicBezTo>
                    <a:pt x="33560" y="14132"/>
                    <a:pt x="33334" y="14221"/>
                    <a:pt x="33129" y="14346"/>
                  </a:cubicBezTo>
                  <a:cubicBezTo>
                    <a:pt x="32582" y="14681"/>
                    <a:pt x="32503" y="14862"/>
                    <a:pt x="32654" y="15535"/>
                  </a:cubicBezTo>
                  <a:cubicBezTo>
                    <a:pt x="32767" y="16044"/>
                    <a:pt x="32915" y="16547"/>
                    <a:pt x="33065" y="17116"/>
                  </a:cubicBezTo>
                  <a:cubicBezTo>
                    <a:pt x="32780" y="17201"/>
                    <a:pt x="32519" y="17343"/>
                    <a:pt x="32254" y="17352"/>
                  </a:cubicBezTo>
                  <a:cubicBezTo>
                    <a:pt x="30285" y="17423"/>
                    <a:pt x="28312" y="17422"/>
                    <a:pt x="26468" y="16613"/>
                  </a:cubicBezTo>
                  <a:cubicBezTo>
                    <a:pt x="25562" y="16215"/>
                    <a:pt x="24603" y="16207"/>
                    <a:pt x="23670" y="16077"/>
                  </a:cubicBezTo>
                  <a:cubicBezTo>
                    <a:pt x="22234" y="15880"/>
                    <a:pt x="20874" y="15465"/>
                    <a:pt x="19515" y="15003"/>
                  </a:cubicBezTo>
                  <a:cubicBezTo>
                    <a:pt x="18748" y="14743"/>
                    <a:pt x="17964" y="14538"/>
                    <a:pt x="17194" y="14283"/>
                  </a:cubicBezTo>
                  <a:cubicBezTo>
                    <a:pt x="16743" y="14134"/>
                    <a:pt x="16296" y="13963"/>
                    <a:pt x="15868" y="13757"/>
                  </a:cubicBezTo>
                  <a:cubicBezTo>
                    <a:pt x="15001" y="13343"/>
                    <a:pt x="14099" y="13076"/>
                    <a:pt x="13205" y="12928"/>
                  </a:cubicBezTo>
                  <a:cubicBezTo>
                    <a:pt x="12722" y="13226"/>
                    <a:pt x="13192" y="13835"/>
                    <a:pt x="12682" y="14081"/>
                  </a:cubicBezTo>
                  <a:cubicBezTo>
                    <a:pt x="12344" y="14245"/>
                    <a:pt x="12075" y="14553"/>
                    <a:pt x="11738" y="14723"/>
                  </a:cubicBezTo>
                  <a:cubicBezTo>
                    <a:pt x="10372" y="15405"/>
                    <a:pt x="8952" y="15991"/>
                    <a:pt x="7627" y="16744"/>
                  </a:cubicBezTo>
                  <a:cubicBezTo>
                    <a:pt x="6384" y="17453"/>
                    <a:pt x="5197" y="18256"/>
                    <a:pt x="4076" y="19146"/>
                  </a:cubicBezTo>
                  <a:cubicBezTo>
                    <a:pt x="3502" y="19601"/>
                    <a:pt x="3039" y="20268"/>
                    <a:pt x="3152" y="21134"/>
                  </a:cubicBezTo>
                  <a:cubicBezTo>
                    <a:pt x="3187" y="21410"/>
                    <a:pt x="3129" y="21698"/>
                    <a:pt x="3112" y="22032"/>
                  </a:cubicBezTo>
                  <a:close/>
                  <a:moveTo>
                    <a:pt x="12382" y="5422"/>
                  </a:moveTo>
                  <a:cubicBezTo>
                    <a:pt x="12329" y="5516"/>
                    <a:pt x="12277" y="5612"/>
                    <a:pt x="12225" y="5706"/>
                  </a:cubicBezTo>
                  <a:cubicBezTo>
                    <a:pt x="14036" y="6523"/>
                    <a:pt x="15639" y="7796"/>
                    <a:pt x="17700" y="8071"/>
                  </a:cubicBezTo>
                  <a:cubicBezTo>
                    <a:pt x="17934" y="8103"/>
                    <a:pt x="18155" y="8218"/>
                    <a:pt x="18386" y="8279"/>
                  </a:cubicBezTo>
                  <a:cubicBezTo>
                    <a:pt x="19399" y="8550"/>
                    <a:pt x="20409" y="8844"/>
                    <a:pt x="21434" y="9069"/>
                  </a:cubicBezTo>
                  <a:cubicBezTo>
                    <a:pt x="21843" y="9159"/>
                    <a:pt x="22289" y="9117"/>
                    <a:pt x="22714" y="9086"/>
                  </a:cubicBezTo>
                  <a:cubicBezTo>
                    <a:pt x="22832" y="9077"/>
                    <a:pt x="22937" y="8889"/>
                    <a:pt x="23138" y="8696"/>
                  </a:cubicBezTo>
                  <a:cubicBezTo>
                    <a:pt x="21364" y="8298"/>
                    <a:pt x="19744" y="7900"/>
                    <a:pt x="18131" y="7495"/>
                  </a:cubicBezTo>
                  <a:cubicBezTo>
                    <a:pt x="16444" y="7070"/>
                    <a:pt x="14853" y="6472"/>
                    <a:pt x="13280" y="5776"/>
                  </a:cubicBezTo>
                  <a:cubicBezTo>
                    <a:pt x="12987" y="5647"/>
                    <a:pt x="12682" y="5540"/>
                    <a:pt x="12382" y="5422"/>
                  </a:cubicBezTo>
                  <a:close/>
                  <a:moveTo>
                    <a:pt x="27874" y="13126"/>
                  </a:moveTo>
                  <a:cubicBezTo>
                    <a:pt x="27246" y="12753"/>
                    <a:pt x="27246" y="12740"/>
                    <a:pt x="26795" y="12733"/>
                  </a:cubicBezTo>
                  <a:cubicBezTo>
                    <a:pt x="25005" y="12707"/>
                    <a:pt x="23299" y="12297"/>
                    <a:pt x="21670" y="11564"/>
                  </a:cubicBezTo>
                  <a:cubicBezTo>
                    <a:pt x="20529" y="11053"/>
                    <a:pt x="19311" y="10930"/>
                    <a:pt x="17944" y="10723"/>
                  </a:cubicBezTo>
                  <a:cubicBezTo>
                    <a:pt x="18332" y="11277"/>
                    <a:pt x="18779" y="11386"/>
                    <a:pt x="19232" y="11504"/>
                  </a:cubicBezTo>
                  <a:cubicBezTo>
                    <a:pt x="19784" y="11651"/>
                    <a:pt x="20355" y="11768"/>
                    <a:pt x="20867" y="12007"/>
                  </a:cubicBezTo>
                  <a:cubicBezTo>
                    <a:pt x="22002" y="12536"/>
                    <a:pt x="23202" y="12836"/>
                    <a:pt x="24409" y="13115"/>
                  </a:cubicBezTo>
                  <a:cubicBezTo>
                    <a:pt x="25533" y="13374"/>
                    <a:pt x="26664" y="13262"/>
                    <a:pt x="27874" y="13126"/>
                  </a:cubicBezTo>
                  <a:close/>
                  <a:moveTo>
                    <a:pt x="3711" y="13604"/>
                  </a:moveTo>
                  <a:cubicBezTo>
                    <a:pt x="2962" y="13919"/>
                    <a:pt x="2832" y="14639"/>
                    <a:pt x="2555" y="15257"/>
                  </a:cubicBezTo>
                  <a:cubicBezTo>
                    <a:pt x="2518" y="15342"/>
                    <a:pt x="2628" y="15490"/>
                    <a:pt x="2683" y="15646"/>
                  </a:cubicBezTo>
                  <a:cubicBezTo>
                    <a:pt x="3569" y="15219"/>
                    <a:pt x="3500" y="14343"/>
                    <a:pt x="3711" y="13604"/>
                  </a:cubicBezTo>
                  <a:close/>
                  <a:moveTo>
                    <a:pt x="4359" y="15861"/>
                  </a:moveTo>
                  <a:cubicBezTo>
                    <a:pt x="5253" y="14715"/>
                    <a:pt x="5253" y="14711"/>
                    <a:pt x="5245" y="14010"/>
                  </a:cubicBezTo>
                  <a:cubicBezTo>
                    <a:pt x="4561" y="14275"/>
                    <a:pt x="4231" y="14810"/>
                    <a:pt x="4067" y="15456"/>
                  </a:cubicBezTo>
                  <a:cubicBezTo>
                    <a:pt x="4042" y="15555"/>
                    <a:pt x="4248" y="15712"/>
                    <a:pt x="4359" y="15861"/>
                  </a:cubicBezTo>
                  <a:close/>
                </a:path>
              </a:pathLst>
            </a:custGeom>
            <a:solidFill>
              <a:srgbClr val="B67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8"/>
            <p:cNvSpPr/>
            <p:nvPr/>
          </p:nvSpPr>
          <p:spPr>
            <a:xfrm>
              <a:off x="2186650" y="3448425"/>
              <a:ext cx="641275" cy="385325"/>
            </a:xfrm>
            <a:custGeom>
              <a:avLst/>
              <a:gdLst/>
              <a:ahLst/>
              <a:cxnLst/>
              <a:rect l="l" t="t" r="r" b="b"/>
              <a:pathLst>
                <a:path w="25651" h="15413" extrusionOk="0">
                  <a:moveTo>
                    <a:pt x="10087" y="1"/>
                  </a:moveTo>
                  <a:cubicBezTo>
                    <a:pt x="11473" y="395"/>
                    <a:pt x="12752" y="766"/>
                    <a:pt x="14035" y="1125"/>
                  </a:cubicBezTo>
                  <a:cubicBezTo>
                    <a:pt x="16152" y="1716"/>
                    <a:pt x="18261" y="2338"/>
                    <a:pt x="20391" y="2874"/>
                  </a:cubicBezTo>
                  <a:cubicBezTo>
                    <a:pt x="21686" y="3198"/>
                    <a:pt x="23017" y="3379"/>
                    <a:pt x="24331" y="3628"/>
                  </a:cubicBezTo>
                  <a:cubicBezTo>
                    <a:pt x="24658" y="3690"/>
                    <a:pt x="24981" y="3765"/>
                    <a:pt x="25397" y="3854"/>
                  </a:cubicBezTo>
                  <a:cubicBezTo>
                    <a:pt x="25477" y="4269"/>
                    <a:pt x="25622" y="4680"/>
                    <a:pt x="25626" y="5094"/>
                  </a:cubicBezTo>
                  <a:cubicBezTo>
                    <a:pt x="25647" y="6623"/>
                    <a:pt x="25650" y="8153"/>
                    <a:pt x="25592" y="9680"/>
                  </a:cubicBezTo>
                  <a:cubicBezTo>
                    <a:pt x="25574" y="10137"/>
                    <a:pt x="25398" y="10616"/>
                    <a:pt x="25189" y="11032"/>
                  </a:cubicBezTo>
                  <a:cubicBezTo>
                    <a:pt x="24524" y="12356"/>
                    <a:pt x="23809" y="13654"/>
                    <a:pt x="23147" y="14898"/>
                  </a:cubicBezTo>
                  <a:cubicBezTo>
                    <a:pt x="22176" y="15347"/>
                    <a:pt x="21237" y="15396"/>
                    <a:pt x="20276" y="15383"/>
                  </a:cubicBezTo>
                  <a:cubicBezTo>
                    <a:pt x="18456" y="15360"/>
                    <a:pt x="16638" y="15382"/>
                    <a:pt x="14819" y="15380"/>
                  </a:cubicBezTo>
                  <a:cubicBezTo>
                    <a:pt x="13768" y="15380"/>
                    <a:pt x="12721" y="15413"/>
                    <a:pt x="11678" y="15168"/>
                  </a:cubicBezTo>
                  <a:cubicBezTo>
                    <a:pt x="11176" y="15048"/>
                    <a:pt x="10630" y="15126"/>
                    <a:pt x="10105" y="15100"/>
                  </a:cubicBezTo>
                  <a:cubicBezTo>
                    <a:pt x="8391" y="15015"/>
                    <a:pt x="6659" y="15358"/>
                    <a:pt x="4963" y="14878"/>
                  </a:cubicBezTo>
                  <a:cubicBezTo>
                    <a:pt x="4082" y="15246"/>
                    <a:pt x="3715" y="14604"/>
                    <a:pt x="3211" y="14073"/>
                  </a:cubicBezTo>
                  <a:cubicBezTo>
                    <a:pt x="2151" y="12956"/>
                    <a:pt x="1286" y="11706"/>
                    <a:pt x="448" y="10427"/>
                  </a:cubicBezTo>
                  <a:cubicBezTo>
                    <a:pt x="145" y="9962"/>
                    <a:pt x="1" y="9486"/>
                    <a:pt x="82" y="8935"/>
                  </a:cubicBezTo>
                  <a:cubicBezTo>
                    <a:pt x="119" y="8700"/>
                    <a:pt x="134" y="8460"/>
                    <a:pt x="145" y="8221"/>
                  </a:cubicBezTo>
                  <a:cubicBezTo>
                    <a:pt x="220" y="6494"/>
                    <a:pt x="1078" y="5271"/>
                    <a:pt x="2537" y="4399"/>
                  </a:cubicBezTo>
                  <a:cubicBezTo>
                    <a:pt x="3357" y="3908"/>
                    <a:pt x="4151" y="3392"/>
                    <a:pt x="5038" y="3007"/>
                  </a:cubicBezTo>
                  <a:cubicBezTo>
                    <a:pt x="6220" y="2494"/>
                    <a:pt x="7362" y="1883"/>
                    <a:pt x="8478" y="1237"/>
                  </a:cubicBezTo>
                  <a:cubicBezTo>
                    <a:pt x="9089" y="883"/>
                    <a:pt x="9610" y="373"/>
                    <a:pt x="10087" y="1"/>
                  </a:cubicBezTo>
                  <a:close/>
                  <a:moveTo>
                    <a:pt x="13886" y="13976"/>
                  </a:moveTo>
                  <a:cubicBezTo>
                    <a:pt x="13983" y="14151"/>
                    <a:pt x="14031" y="14376"/>
                    <a:pt x="14153" y="14433"/>
                  </a:cubicBezTo>
                  <a:cubicBezTo>
                    <a:pt x="14940" y="14791"/>
                    <a:pt x="15729" y="14751"/>
                    <a:pt x="16494" y="14342"/>
                  </a:cubicBezTo>
                  <a:cubicBezTo>
                    <a:pt x="16858" y="14147"/>
                    <a:pt x="17066" y="13853"/>
                    <a:pt x="17074" y="13426"/>
                  </a:cubicBezTo>
                  <a:cubicBezTo>
                    <a:pt x="17100" y="11988"/>
                    <a:pt x="17045" y="10559"/>
                    <a:pt x="16650" y="9164"/>
                  </a:cubicBezTo>
                  <a:cubicBezTo>
                    <a:pt x="16455" y="8476"/>
                    <a:pt x="16256" y="7788"/>
                    <a:pt x="16042" y="7107"/>
                  </a:cubicBezTo>
                  <a:cubicBezTo>
                    <a:pt x="15989" y="6936"/>
                    <a:pt x="15876" y="6783"/>
                    <a:pt x="15688" y="6428"/>
                  </a:cubicBezTo>
                  <a:cubicBezTo>
                    <a:pt x="15608" y="7642"/>
                    <a:pt x="15852" y="8573"/>
                    <a:pt x="16032" y="9505"/>
                  </a:cubicBezTo>
                  <a:cubicBezTo>
                    <a:pt x="16278" y="10786"/>
                    <a:pt x="16210" y="12053"/>
                    <a:pt x="16047" y="13233"/>
                  </a:cubicBezTo>
                  <a:cubicBezTo>
                    <a:pt x="15423" y="13889"/>
                    <a:pt x="14581" y="13534"/>
                    <a:pt x="13886" y="13976"/>
                  </a:cubicBezTo>
                  <a:close/>
                  <a:moveTo>
                    <a:pt x="8057" y="9149"/>
                  </a:moveTo>
                  <a:cubicBezTo>
                    <a:pt x="7254" y="9046"/>
                    <a:pt x="6761" y="9566"/>
                    <a:pt x="6952" y="10334"/>
                  </a:cubicBezTo>
                  <a:cubicBezTo>
                    <a:pt x="7009" y="10558"/>
                    <a:pt x="7126" y="10771"/>
                    <a:pt x="7236" y="10978"/>
                  </a:cubicBezTo>
                  <a:cubicBezTo>
                    <a:pt x="7380" y="11252"/>
                    <a:pt x="7627" y="11364"/>
                    <a:pt x="7933" y="11380"/>
                  </a:cubicBezTo>
                  <a:cubicBezTo>
                    <a:pt x="8588" y="11412"/>
                    <a:pt x="9035" y="11042"/>
                    <a:pt x="9090" y="10412"/>
                  </a:cubicBezTo>
                  <a:cubicBezTo>
                    <a:pt x="9153" y="9713"/>
                    <a:pt x="8763" y="9239"/>
                    <a:pt x="8058" y="9149"/>
                  </a:cubicBezTo>
                  <a:close/>
                  <a:moveTo>
                    <a:pt x="20042" y="10298"/>
                  </a:moveTo>
                  <a:cubicBezTo>
                    <a:pt x="20051" y="10401"/>
                    <a:pt x="20051" y="10543"/>
                    <a:pt x="20080" y="10679"/>
                  </a:cubicBezTo>
                  <a:cubicBezTo>
                    <a:pt x="20150" y="11014"/>
                    <a:pt x="20278" y="11308"/>
                    <a:pt x="20655" y="11408"/>
                  </a:cubicBezTo>
                  <a:cubicBezTo>
                    <a:pt x="21009" y="11504"/>
                    <a:pt x="21302" y="11395"/>
                    <a:pt x="21567" y="11166"/>
                  </a:cubicBezTo>
                  <a:cubicBezTo>
                    <a:pt x="22159" y="10650"/>
                    <a:pt x="22089" y="9611"/>
                    <a:pt x="21286" y="9317"/>
                  </a:cubicBezTo>
                  <a:cubicBezTo>
                    <a:pt x="20620" y="9073"/>
                    <a:pt x="20170" y="9276"/>
                    <a:pt x="20068" y="9978"/>
                  </a:cubicBezTo>
                  <a:cubicBezTo>
                    <a:pt x="20054" y="10071"/>
                    <a:pt x="20053" y="10165"/>
                    <a:pt x="20042" y="10296"/>
                  </a:cubicBezTo>
                  <a:close/>
                  <a:moveTo>
                    <a:pt x="19745" y="6624"/>
                  </a:moveTo>
                  <a:cubicBezTo>
                    <a:pt x="19862" y="6673"/>
                    <a:pt x="19954" y="6751"/>
                    <a:pt x="20031" y="6738"/>
                  </a:cubicBezTo>
                  <a:cubicBezTo>
                    <a:pt x="20864" y="6603"/>
                    <a:pt x="21686" y="6338"/>
                    <a:pt x="22543" y="6621"/>
                  </a:cubicBezTo>
                  <a:cubicBezTo>
                    <a:pt x="22598" y="6639"/>
                    <a:pt x="22785" y="6457"/>
                    <a:pt x="22798" y="6352"/>
                  </a:cubicBezTo>
                  <a:cubicBezTo>
                    <a:pt x="22812" y="6245"/>
                    <a:pt x="22718" y="6070"/>
                    <a:pt x="22620" y="6013"/>
                  </a:cubicBezTo>
                  <a:cubicBezTo>
                    <a:pt x="21797" y="5517"/>
                    <a:pt x="20624" y="5616"/>
                    <a:pt x="19826" y="6250"/>
                  </a:cubicBezTo>
                  <a:cubicBezTo>
                    <a:pt x="19748" y="6313"/>
                    <a:pt x="19770" y="6500"/>
                    <a:pt x="19745" y="6624"/>
                  </a:cubicBezTo>
                  <a:close/>
                  <a:moveTo>
                    <a:pt x="6366" y="5527"/>
                  </a:moveTo>
                  <a:cubicBezTo>
                    <a:pt x="7724" y="5642"/>
                    <a:pt x="8889" y="5749"/>
                    <a:pt x="10056" y="5829"/>
                  </a:cubicBezTo>
                  <a:cubicBezTo>
                    <a:pt x="10142" y="5836"/>
                    <a:pt x="10262" y="5675"/>
                    <a:pt x="10324" y="5569"/>
                  </a:cubicBezTo>
                  <a:cubicBezTo>
                    <a:pt x="10351" y="5520"/>
                    <a:pt x="10293" y="5382"/>
                    <a:pt x="10234" y="5334"/>
                  </a:cubicBezTo>
                  <a:cubicBezTo>
                    <a:pt x="10090" y="5217"/>
                    <a:pt x="9924" y="5043"/>
                    <a:pt x="9765" y="5041"/>
                  </a:cubicBezTo>
                  <a:cubicBezTo>
                    <a:pt x="8812" y="5025"/>
                    <a:pt x="7859" y="5037"/>
                    <a:pt x="6906" y="5077"/>
                  </a:cubicBezTo>
                  <a:cubicBezTo>
                    <a:pt x="6771" y="5082"/>
                    <a:pt x="6644" y="5287"/>
                    <a:pt x="6366" y="5527"/>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8"/>
            <p:cNvSpPr/>
            <p:nvPr/>
          </p:nvSpPr>
          <p:spPr>
            <a:xfrm>
              <a:off x="2315625" y="3840425"/>
              <a:ext cx="449100" cy="242950"/>
            </a:xfrm>
            <a:custGeom>
              <a:avLst/>
              <a:gdLst/>
              <a:ahLst/>
              <a:cxnLst/>
              <a:rect l="l" t="t" r="r" b="b"/>
              <a:pathLst>
                <a:path w="17964" h="9718" extrusionOk="0">
                  <a:moveTo>
                    <a:pt x="111" y="343"/>
                  </a:moveTo>
                  <a:cubicBezTo>
                    <a:pt x="651" y="1"/>
                    <a:pt x="1140" y="104"/>
                    <a:pt x="1609" y="108"/>
                  </a:cubicBezTo>
                  <a:cubicBezTo>
                    <a:pt x="2852" y="116"/>
                    <a:pt x="4093" y="147"/>
                    <a:pt x="5336" y="171"/>
                  </a:cubicBezTo>
                  <a:cubicBezTo>
                    <a:pt x="5623" y="176"/>
                    <a:pt x="5916" y="151"/>
                    <a:pt x="6194" y="209"/>
                  </a:cubicBezTo>
                  <a:cubicBezTo>
                    <a:pt x="7943" y="574"/>
                    <a:pt x="9714" y="467"/>
                    <a:pt x="11479" y="461"/>
                  </a:cubicBezTo>
                  <a:cubicBezTo>
                    <a:pt x="13244" y="454"/>
                    <a:pt x="15009" y="397"/>
                    <a:pt x="16774" y="352"/>
                  </a:cubicBezTo>
                  <a:cubicBezTo>
                    <a:pt x="17443" y="334"/>
                    <a:pt x="17964" y="803"/>
                    <a:pt x="17940" y="1496"/>
                  </a:cubicBezTo>
                  <a:cubicBezTo>
                    <a:pt x="17888" y="3088"/>
                    <a:pt x="17520" y="4626"/>
                    <a:pt x="16893" y="6075"/>
                  </a:cubicBezTo>
                  <a:cubicBezTo>
                    <a:pt x="16400" y="7216"/>
                    <a:pt x="15431" y="7926"/>
                    <a:pt x="14286" y="8393"/>
                  </a:cubicBezTo>
                  <a:cubicBezTo>
                    <a:pt x="12313" y="9200"/>
                    <a:pt x="10259" y="9567"/>
                    <a:pt x="8134" y="9563"/>
                  </a:cubicBezTo>
                  <a:cubicBezTo>
                    <a:pt x="7416" y="9563"/>
                    <a:pt x="6693" y="9506"/>
                    <a:pt x="5984" y="9575"/>
                  </a:cubicBezTo>
                  <a:cubicBezTo>
                    <a:pt x="4501" y="9718"/>
                    <a:pt x="3164" y="9292"/>
                    <a:pt x="1832" y="8716"/>
                  </a:cubicBezTo>
                  <a:cubicBezTo>
                    <a:pt x="1327" y="8497"/>
                    <a:pt x="951" y="8166"/>
                    <a:pt x="568" y="7810"/>
                  </a:cubicBezTo>
                  <a:cubicBezTo>
                    <a:pt x="274" y="7535"/>
                    <a:pt x="129" y="7193"/>
                    <a:pt x="97" y="6797"/>
                  </a:cubicBezTo>
                  <a:cubicBezTo>
                    <a:pt x="93" y="6749"/>
                    <a:pt x="87" y="6701"/>
                    <a:pt x="86" y="6654"/>
                  </a:cubicBezTo>
                  <a:cubicBezTo>
                    <a:pt x="56" y="4699"/>
                    <a:pt x="28" y="2744"/>
                    <a:pt x="3" y="789"/>
                  </a:cubicBezTo>
                  <a:cubicBezTo>
                    <a:pt x="1" y="651"/>
                    <a:pt x="67" y="514"/>
                    <a:pt x="111" y="343"/>
                  </a:cubicBezTo>
                  <a:close/>
                  <a:moveTo>
                    <a:pt x="13477" y="5201"/>
                  </a:moveTo>
                  <a:cubicBezTo>
                    <a:pt x="13114" y="5140"/>
                    <a:pt x="12751" y="5059"/>
                    <a:pt x="12385" y="5024"/>
                  </a:cubicBezTo>
                  <a:cubicBezTo>
                    <a:pt x="11816" y="4971"/>
                    <a:pt x="11244" y="4910"/>
                    <a:pt x="10676" y="4924"/>
                  </a:cubicBezTo>
                  <a:cubicBezTo>
                    <a:pt x="8528" y="4977"/>
                    <a:pt x="6393" y="4868"/>
                    <a:pt x="4282" y="4442"/>
                  </a:cubicBezTo>
                  <a:cubicBezTo>
                    <a:pt x="3819" y="4349"/>
                    <a:pt x="3350" y="4285"/>
                    <a:pt x="2887" y="4193"/>
                  </a:cubicBezTo>
                  <a:cubicBezTo>
                    <a:pt x="2731" y="4162"/>
                    <a:pt x="2563" y="3969"/>
                    <a:pt x="2437" y="4342"/>
                  </a:cubicBezTo>
                  <a:cubicBezTo>
                    <a:pt x="2687" y="4510"/>
                    <a:pt x="2934" y="4791"/>
                    <a:pt x="3225" y="4846"/>
                  </a:cubicBezTo>
                  <a:cubicBezTo>
                    <a:pt x="4626" y="5111"/>
                    <a:pt x="6033" y="5431"/>
                    <a:pt x="7451" y="5513"/>
                  </a:cubicBezTo>
                  <a:cubicBezTo>
                    <a:pt x="9443" y="5630"/>
                    <a:pt x="11447" y="5608"/>
                    <a:pt x="13477" y="5200"/>
                  </a:cubicBezTo>
                  <a:close/>
                  <a:moveTo>
                    <a:pt x="14704" y="2533"/>
                  </a:moveTo>
                  <a:cubicBezTo>
                    <a:pt x="14236" y="1809"/>
                    <a:pt x="13612" y="1791"/>
                    <a:pt x="12990" y="1793"/>
                  </a:cubicBezTo>
                  <a:cubicBezTo>
                    <a:pt x="10512" y="1797"/>
                    <a:pt x="8034" y="1806"/>
                    <a:pt x="5556" y="1822"/>
                  </a:cubicBezTo>
                  <a:cubicBezTo>
                    <a:pt x="5032" y="1825"/>
                    <a:pt x="4509" y="1861"/>
                    <a:pt x="3986" y="1911"/>
                  </a:cubicBezTo>
                  <a:cubicBezTo>
                    <a:pt x="3782" y="1930"/>
                    <a:pt x="3586" y="2032"/>
                    <a:pt x="3386" y="2096"/>
                  </a:cubicBezTo>
                  <a:cubicBezTo>
                    <a:pt x="3646" y="2255"/>
                    <a:pt x="3879" y="2291"/>
                    <a:pt x="4114" y="2294"/>
                  </a:cubicBezTo>
                  <a:cubicBezTo>
                    <a:pt x="5877" y="2319"/>
                    <a:pt x="7640" y="2325"/>
                    <a:pt x="9403" y="2361"/>
                  </a:cubicBezTo>
                  <a:cubicBezTo>
                    <a:pt x="11140" y="2396"/>
                    <a:pt x="12879" y="2219"/>
                    <a:pt x="14704" y="2532"/>
                  </a:cubicBezTo>
                  <a:close/>
                  <a:moveTo>
                    <a:pt x="4310" y="6957"/>
                  </a:moveTo>
                  <a:cubicBezTo>
                    <a:pt x="5182" y="7644"/>
                    <a:pt x="6245" y="8019"/>
                    <a:pt x="7402" y="8052"/>
                  </a:cubicBezTo>
                  <a:cubicBezTo>
                    <a:pt x="8545" y="8084"/>
                    <a:pt x="9687" y="8071"/>
                    <a:pt x="10831" y="8065"/>
                  </a:cubicBezTo>
                  <a:cubicBezTo>
                    <a:pt x="11449" y="8061"/>
                    <a:pt x="12067" y="8039"/>
                    <a:pt x="12683" y="8001"/>
                  </a:cubicBezTo>
                  <a:cubicBezTo>
                    <a:pt x="12774" y="7995"/>
                    <a:pt x="12857" y="7861"/>
                    <a:pt x="13065" y="7682"/>
                  </a:cubicBezTo>
                  <a:cubicBezTo>
                    <a:pt x="11582" y="7513"/>
                    <a:pt x="10255" y="7546"/>
                    <a:pt x="8935" y="7590"/>
                  </a:cubicBezTo>
                  <a:cubicBezTo>
                    <a:pt x="7492" y="7640"/>
                    <a:pt x="6091" y="7479"/>
                    <a:pt x="4718" y="7039"/>
                  </a:cubicBezTo>
                  <a:cubicBezTo>
                    <a:pt x="4587" y="6996"/>
                    <a:pt x="4447" y="6983"/>
                    <a:pt x="4310" y="6956"/>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8"/>
            <p:cNvSpPr/>
            <p:nvPr/>
          </p:nvSpPr>
          <p:spPr>
            <a:xfrm>
              <a:off x="3375250" y="4151600"/>
              <a:ext cx="286375" cy="329900"/>
            </a:xfrm>
            <a:custGeom>
              <a:avLst/>
              <a:gdLst/>
              <a:ahLst/>
              <a:cxnLst/>
              <a:rect l="l" t="t" r="r" b="b"/>
              <a:pathLst>
                <a:path w="11455" h="13196" extrusionOk="0">
                  <a:moveTo>
                    <a:pt x="1367" y="10173"/>
                  </a:moveTo>
                  <a:cubicBezTo>
                    <a:pt x="1048" y="8766"/>
                    <a:pt x="784" y="7416"/>
                    <a:pt x="430" y="6090"/>
                  </a:cubicBezTo>
                  <a:cubicBezTo>
                    <a:pt x="124" y="4942"/>
                    <a:pt x="1" y="3843"/>
                    <a:pt x="669" y="2778"/>
                  </a:cubicBezTo>
                  <a:cubicBezTo>
                    <a:pt x="768" y="2621"/>
                    <a:pt x="775" y="2411"/>
                    <a:pt x="850" y="2235"/>
                  </a:cubicBezTo>
                  <a:cubicBezTo>
                    <a:pt x="1580" y="535"/>
                    <a:pt x="2799" y="1"/>
                    <a:pt x="4501" y="132"/>
                  </a:cubicBezTo>
                  <a:cubicBezTo>
                    <a:pt x="4903" y="163"/>
                    <a:pt x="5206" y="397"/>
                    <a:pt x="5450" y="709"/>
                  </a:cubicBezTo>
                  <a:cubicBezTo>
                    <a:pt x="5712" y="1045"/>
                    <a:pt x="5740" y="1452"/>
                    <a:pt x="5469" y="1761"/>
                  </a:cubicBezTo>
                  <a:cubicBezTo>
                    <a:pt x="4971" y="2331"/>
                    <a:pt x="4486" y="2919"/>
                    <a:pt x="3927" y="3425"/>
                  </a:cubicBezTo>
                  <a:cubicBezTo>
                    <a:pt x="3408" y="3895"/>
                    <a:pt x="3118" y="4473"/>
                    <a:pt x="2872" y="5094"/>
                  </a:cubicBezTo>
                  <a:cubicBezTo>
                    <a:pt x="2802" y="5274"/>
                    <a:pt x="2837" y="5325"/>
                    <a:pt x="3204" y="5826"/>
                  </a:cubicBezTo>
                  <a:cubicBezTo>
                    <a:pt x="3760" y="5484"/>
                    <a:pt x="3755" y="4733"/>
                    <a:pt x="4306" y="4292"/>
                  </a:cubicBezTo>
                  <a:cubicBezTo>
                    <a:pt x="4989" y="5084"/>
                    <a:pt x="5044" y="6399"/>
                    <a:pt x="6272" y="6644"/>
                  </a:cubicBezTo>
                  <a:cubicBezTo>
                    <a:pt x="6426" y="8235"/>
                    <a:pt x="6438" y="8265"/>
                    <a:pt x="7412" y="9401"/>
                  </a:cubicBezTo>
                  <a:lnTo>
                    <a:pt x="9019" y="9401"/>
                  </a:lnTo>
                  <a:cubicBezTo>
                    <a:pt x="9053" y="9801"/>
                    <a:pt x="9083" y="10165"/>
                    <a:pt x="9116" y="10529"/>
                  </a:cubicBezTo>
                  <a:cubicBezTo>
                    <a:pt x="9188" y="11308"/>
                    <a:pt x="9412" y="11554"/>
                    <a:pt x="10154" y="11634"/>
                  </a:cubicBezTo>
                  <a:cubicBezTo>
                    <a:pt x="10390" y="11661"/>
                    <a:pt x="10630" y="11638"/>
                    <a:pt x="10868" y="11658"/>
                  </a:cubicBezTo>
                  <a:cubicBezTo>
                    <a:pt x="11054" y="11672"/>
                    <a:pt x="11238" y="11714"/>
                    <a:pt x="11455" y="11749"/>
                  </a:cubicBezTo>
                  <a:cubicBezTo>
                    <a:pt x="11433" y="12336"/>
                    <a:pt x="11208" y="12774"/>
                    <a:pt x="10749" y="13195"/>
                  </a:cubicBezTo>
                  <a:cubicBezTo>
                    <a:pt x="9205" y="12586"/>
                    <a:pt x="7784" y="11678"/>
                    <a:pt x="6154" y="11265"/>
                  </a:cubicBezTo>
                  <a:cubicBezTo>
                    <a:pt x="4545" y="10855"/>
                    <a:pt x="2966" y="10324"/>
                    <a:pt x="1367" y="10173"/>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8"/>
            <p:cNvSpPr/>
            <p:nvPr/>
          </p:nvSpPr>
          <p:spPr>
            <a:xfrm>
              <a:off x="2750250" y="4991025"/>
              <a:ext cx="197250" cy="216300"/>
            </a:xfrm>
            <a:custGeom>
              <a:avLst/>
              <a:gdLst/>
              <a:ahLst/>
              <a:cxnLst/>
              <a:rect l="l" t="t" r="r" b="b"/>
              <a:pathLst>
                <a:path w="7890" h="8652" extrusionOk="0">
                  <a:moveTo>
                    <a:pt x="7742" y="4753"/>
                  </a:moveTo>
                  <a:cubicBezTo>
                    <a:pt x="7889" y="5670"/>
                    <a:pt x="7440" y="6510"/>
                    <a:pt x="6654" y="7233"/>
                  </a:cubicBezTo>
                  <a:cubicBezTo>
                    <a:pt x="5623" y="8177"/>
                    <a:pt x="4437" y="8652"/>
                    <a:pt x="3025" y="8622"/>
                  </a:cubicBezTo>
                  <a:cubicBezTo>
                    <a:pt x="2307" y="8608"/>
                    <a:pt x="1717" y="8331"/>
                    <a:pt x="1209" y="7900"/>
                  </a:cubicBezTo>
                  <a:cubicBezTo>
                    <a:pt x="710" y="7474"/>
                    <a:pt x="310" y="6996"/>
                    <a:pt x="222" y="6241"/>
                  </a:cubicBezTo>
                  <a:cubicBezTo>
                    <a:pt x="137" y="5532"/>
                    <a:pt x="95" y="4830"/>
                    <a:pt x="70" y="4117"/>
                  </a:cubicBezTo>
                  <a:cubicBezTo>
                    <a:pt x="0" y="2128"/>
                    <a:pt x="1286" y="1112"/>
                    <a:pt x="2816" y="326"/>
                  </a:cubicBezTo>
                  <a:cubicBezTo>
                    <a:pt x="3449" y="0"/>
                    <a:pt x="4232" y="22"/>
                    <a:pt x="4911" y="282"/>
                  </a:cubicBezTo>
                  <a:cubicBezTo>
                    <a:pt x="5757" y="606"/>
                    <a:pt x="6512" y="1086"/>
                    <a:pt x="7066" y="1855"/>
                  </a:cubicBezTo>
                  <a:cubicBezTo>
                    <a:pt x="7415" y="2340"/>
                    <a:pt x="7616" y="2846"/>
                    <a:pt x="7649" y="3434"/>
                  </a:cubicBezTo>
                  <a:cubicBezTo>
                    <a:pt x="7671" y="3814"/>
                    <a:pt x="7703" y="4193"/>
                    <a:pt x="7742" y="4753"/>
                  </a:cubicBezTo>
                  <a:close/>
                  <a:moveTo>
                    <a:pt x="6281" y="4882"/>
                  </a:moveTo>
                  <a:cubicBezTo>
                    <a:pt x="6227" y="4134"/>
                    <a:pt x="6235" y="3515"/>
                    <a:pt x="5798" y="3092"/>
                  </a:cubicBezTo>
                  <a:cubicBezTo>
                    <a:pt x="5292" y="2602"/>
                    <a:pt x="4762" y="2055"/>
                    <a:pt x="4133" y="1794"/>
                  </a:cubicBezTo>
                  <a:cubicBezTo>
                    <a:pt x="3210" y="1412"/>
                    <a:pt x="1696" y="2252"/>
                    <a:pt x="1487" y="3226"/>
                  </a:cubicBezTo>
                  <a:cubicBezTo>
                    <a:pt x="1351" y="3860"/>
                    <a:pt x="1317" y="4619"/>
                    <a:pt x="1546" y="5199"/>
                  </a:cubicBezTo>
                  <a:cubicBezTo>
                    <a:pt x="1773" y="5775"/>
                    <a:pt x="2357" y="6234"/>
                    <a:pt x="2846" y="6677"/>
                  </a:cubicBezTo>
                  <a:cubicBezTo>
                    <a:pt x="3028" y="6842"/>
                    <a:pt x="3383" y="6867"/>
                    <a:pt x="3660" y="6874"/>
                  </a:cubicBezTo>
                  <a:cubicBezTo>
                    <a:pt x="4650" y="6894"/>
                    <a:pt x="5412" y="6440"/>
                    <a:pt x="5953" y="5635"/>
                  </a:cubicBezTo>
                  <a:cubicBezTo>
                    <a:pt x="6131" y="5370"/>
                    <a:pt x="6213" y="5041"/>
                    <a:pt x="6281" y="4882"/>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8"/>
            <p:cNvSpPr/>
            <p:nvPr/>
          </p:nvSpPr>
          <p:spPr>
            <a:xfrm>
              <a:off x="3469125" y="3845925"/>
              <a:ext cx="121225" cy="305575"/>
            </a:xfrm>
            <a:custGeom>
              <a:avLst/>
              <a:gdLst/>
              <a:ahLst/>
              <a:cxnLst/>
              <a:rect l="l" t="t" r="r" b="b"/>
              <a:pathLst>
                <a:path w="4849" h="12223" extrusionOk="0">
                  <a:moveTo>
                    <a:pt x="2471" y="12222"/>
                  </a:moveTo>
                  <a:cubicBezTo>
                    <a:pt x="1622" y="11825"/>
                    <a:pt x="927" y="11389"/>
                    <a:pt x="1" y="11521"/>
                  </a:cubicBezTo>
                  <a:cubicBezTo>
                    <a:pt x="294" y="9430"/>
                    <a:pt x="1058" y="7571"/>
                    <a:pt x="1424" y="5621"/>
                  </a:cubicBezTo>
                  <a:cubicBezTo>
                    <a:pt x="1788" y="3686"/>
                    <a:pt x="2804" y="1977"/>
                    <a:pt x="3268" y="1"/>
                  </a:cubicBezTo>
                  <a:cubicBezTo>
                    <a:pt x="3607" y="59"/>
                    <a:pt x="3910" y="36"/>
                    <a:pt x="4122" y="162"/>
                  </a:cubicBezTo>
                  <a:cubicBezTo>
                    <a:pt x="4554" y="417"/>
                    <a:pt x="4766" y="842"/>
                    <a:pt x="4792" y="1357"/>
                  </a:cubicBezTo>
                  <a:cubicBezTo>
                    <a:pt x="4848" y="2510"/>
                    <a:pt x="4758" y="3641"/>
                    <a:pt x="4394" y="4743"/>
                  </a:cubicBezTo>
                  <a:cubicBezTo>
                    <a:pt x="3904" y="6232"/>
                    <a:pt x="3598" y="7766"/>
                    <a:pt x="3280" y="9297"/>
                  </a:cubicBezTo>
                  <a:cubicBezTo>
                    <a:pt x="3078" y="10262"/>
                    <a:pt x="2764" y="11198"/>
                    <a:pt x="2471" y="12222"/>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8"/>
            <p:cNvSpPr/>
            <p:nvPr/>
          </p:nvSpPr>
          <p:spPr>
            <a:xfrm>
              <a:off x="2183875" y="3741125"/>
              <a:ext cx="111475" cy="255725"/>
            </a:xfrm>
            <a:custGeom>
              <a:avLst/>
              <a:gdLst/>
              <a:ahLst/>
              <a:cxnLst/>
              <a:rect l="l" t="t" r="r" b="b"/>
              <a:pathLst>
                <a:path w="4459" h="10229" extrusionOk="0">
                  <a:moveTo>
                    <a:pt x="4459" y="4751"/>
                  </a:moveTo>
                  <a:cubicBezTo>
                    <a:pt x="3964" y="6546"/>
                    <a:pt x="4324" y="8323"/>
                    <a:pt x="4116" y="10030"/>
                  </a:cubicBezTo>
                  <a:cubicBezTo>
                    <a:pt x="3802" y="10228"/>
                    <a:pt x="3606" y="10064"/>
                    <a:pt x="3448" y="9899"/>
                  </a:cubicBezTo>
                  <a:cubicBezTo>
                    <a:pt x="3184" y="9623"/>
                    <a:pt x="2942" y="9328"/>
                    <a:pt x="2709" y="9027"/>
                  </a:cubicBezTo>
                  <a:cubicBezTo>
                    <a:pt x="2477" y="8725"/>
                    <a:pt x="2305" y="8368"/>
                    <a:pt x="2041" y="8099"/>
                  </a:cubicBezTo>
                  <a:cubicBezTo>
                    <a:pt x="1099" y="7137"/>
                    <a:pt x="747" y="5909"/>
                    <a:pt x="504" y="4655"/>
                  </a:cubicBezTo>
                  <a:cubicBezTo>
                    <a:pt x="286" y="3532"/>
                    <a:pt x="170" y="2391"/>
                    <a:pt x="42" y="1255"/>
                  </a:cubicBezTo>
                  <a:cubicBezTo>
                    <a:pt x="1" y="888"/>
                    <a:pt x="68" y="509"/>
                    <a:pt x="83" y="179"/>
                  </a:cubicBezTo>
                  <a:cubicBezTo>
                    <a:pt x="378" y="0"/>
                    <a:pt x="545" y="161"/>
                    <a:pt x="574" y="329"/>
                  </a:cubicBezTo>
                  <a:cubicBezTo>
                    <a:pt x="706" y="1091"/>
                    <a:pt x="1232" y="1554"/>
                    <a:pt x="1751" y="2051"/>
                  </a:cubicBezTo>
                  <a:cubicBezTo>
                    <a:pt x="2679" y="2937"/>
                    <a:pt x="3570" y="3861"/>
                    <a:pt x="4459" y="4751"/>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8"/>
            <p:cNvSpPr/>
            <p:nvPr/>
          </p:nvSpPr>
          <p:spPr>
            <a:xfrm>
              <a:off x="2364375" y="4301800"/>
              <a:ext cx="93775" cy="429775"/>
            </a:xfrm>
            <a:custGeom>
              <a:avLst/>
              <a:gdLst/>
              <a:ahLst/>
              <a:cxnLst/>
              <a:rect l="l" t="t" r="r" b="b"/>
              <a:pathLst>
                <a:path w="3751" h="17191" extrusionOk="0">
                  <a:moveTo>
                    <a:pt x="48" y="2430"/>
                  </a:moveTo>
                  <a:cubicBezTo>
                    <a:pt x="1425" y="2063"/>
                    <a:pt x="1968" y="859"/>
                    <a:pt x="2784" y="0"/>
                  </a:cubicBezTo>
                  <a:cubicBezTo>
                    <a:pt x="3176" y="218"/>
                    <a:pt x="3008" y="539"/>
                    <a:pt x="3087" y="784"/>
                  </a:cubicBezTo>
                  <a:cubicBezTo>
                    <a:pt x="3186" y="1102"/>
                    <a:pt x="3263" y="1427"/>
                    <a:pt x="3375" y="1740"/>
                  </a:cubicBezTo>
                  <a:cubicBezTo>
                    <a:pt x="3472" y="2009"/>
                    <a:pt x="3673" y="2256"/>
                    <a:pt x="3704" y="2528"/>
                  </a:cubicBezTo>
                  <a:cubicBezTo>
                    <a:pt x="3750" y="2944"/>
                    <a:pt x="3731" y="3382"/>
                    <a:pt x="3671" y="3799"/>
                  </a:cubicBezTo>
                  <a:cubicBezTo>
                    <a:pt x="3085" y="7956"/>
                    <a:pt x="2491" y="12112"/>
                    <a:pt x="1886" y="16268"/>
                  </a:cubicBezTo>
                  <a:cubicBezTo>
                    <a:pt x="1841" y="16579"/>
                    <a:pt x="1731" y="16879"/>
                    <a:pt x="1462" y="17191"/>
                  </a:cubicBezTo>
                  <a:cubicBezTo>
                    <a:pt x="1420" y="17041"/>
                    <a:pt x="1357" y="16894"/>
                    <a:pt x="1335" y="16741"/>
                  </a:cubicBezTo>
                  <a:cubicBezTo>
                    <a:pt x="967" y="14287"/>
                    <a:pt x="577" y="11835"/>
                    <a:pt x="254" y="9375"/>
                  </a:cubicBezTo>
                  <a:cubicBezTo>
                    <a:pt x="130" y="8432"/>
                    <a:pt x="79" y="7464"/>
                    <a:pt x="141" y="6517"/>
                  </a:cubicBezTo>
                  <a:cubicBezTo>
                    <a:pt x="219" y="5317"/>
                    <a:pt x="161" y="4136"/>
                    <a:pt x="18" y="2949"/>
                  </a:cubicBezTo>
                  <a:cubicBezTo>
                    <a:pt x="1" y="2811"/>
                    <a:pt x="33" y="2667"/>
                    <a:pt x="48" y="243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8"/>
            <p:cNvSpPr/>
            <p:nvPr/>
          </p:nvSpPr>
          <p:spPr>
            <a:xfrm>
              <a:off x="2572900" y="4299550"/>
              <a:ext cx="75425" cy="495125"/>
            </a:xfrm>
            <a:custGeom>
              <a:avLst/>
              <a:gdLst/>
              <a:ahLst/>
              <a:cxnLst/>
              <a:rect l="l" t="t" r="r" b="b"/>
              <a:pathLst>
                <a:path w="3017" h="19805" extrusionOk="0">
                  <a:moveTo>
                    <a:pt x="1" y="3088"/>
                  </a:moveTo>
                  <a:cubicBezTo>
                    <a:pt x="166" y="2134"/>
                    <a:pt x="336" y="1155"/>
                    <a:pt x="501" y="202"/>
                  </a:cubicBezTo>
                  <a:cubicBezTo>
                    <a:pt x="1010" y="1"/>
                    <a:pt x="1133" y="448"/>
                    <a:pt x="1322" y="653"/>
                  </a:cubicBezTo>
                  <a:cubicBezTo>
                    <a:pt x="2139" y="1535"/>
                    <a:pt x="2677" y="2507"/>
                    <a:pt x="2790" y="3791"/>
                  </a:cubicBezTo>
                  <a:cubicBezTo>
                    <a:pt x="3016" y="6344"/>
                    <a:pt x="2670" y="8844"/>
                    <a:pt x="2397" y="11357"/>
                  </a:cubicBezTo>
                  <a:cubicBezTo>
                    <a:pt x="2325" y="12021"/>
                    <a:pt x="2267" y="12689"/>
                    <a:pt x="2260" y="13356"/>
                  </a:cubicBezTo>
                  <a:cubicBezTo>
                    <a:pt x="2238" y="15418"/>
                    <a:pt x="1855" y="17434"/>
                    <a:pt x="1514" y="19805"/>
                  </a:cubicBezTo>
                  <a:cubicBezTo>
                    <a:pt x="1368" y="19231"/>
                    <a:pt x="1281" y="18990"/>
                    <a:pt x="1248" y="18742"/>
                  </a:cubicBezTo>
                  <a:cubicBezTo>
                    <a:pt x="1063" y="17371"/>
                    <a:pt x="898" y="16010"/>
                    <a:pt x="1025" y="14612"/>
                  </a:cubicBezTo>
                  <a:cubicBezTo>
                    <a:pt x="1106" y="13717"/>
                    <a:pt x="962" y="12800"/>
                    <a:pt x="923" y="11893"/>
                  </a:cubicBezTo>
                  <a:cubicBezTo>
                    <a:pt x="882" y="10985"/>
                    <a:pt x="788" y="10076"/>
                    <a:pt x="825" y="9172"/>
                  </a:cubicBezTo>
                  <a:cubicBezTo>
                    <a:pt x="888" y="7633"/>
                    <a:pt x="670" y="6121"/>
                    <a:pt x="466" y="4610"/>
                  </a:cubicBezTo>
                  <a:cubicBezTo>
                    <a:pt x="397" y="4099"/>
                    <a:pt x="165" y="3610"/>
                    <a:pt x="1" y="3088"/>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8"/>
            <p:cNvSpPr/>
            <p:nvPr/>
          </p:nvSpPr>
          <p:spPr>
            <a:xfrm>
              <a:off x="2303525" y="4115600"/>
              <a:ext cx="160775" cy="211500"/>
            </a:xfrm>
            <a:custGeom>
              <a:avLst/>
              <a:gdLst/>
              <a:ahLst/>
              <a:cxnLst/>
              <a:rect l="l" t="t" r="r" b="b"/>
              <a:pathLst>
                <a:path w="6431" h="8460" extrusionOk="0">
                  <a:moveTo>
                    <a:pt x="2864" y="8459"/>
                  </a:moveTo>
                  <a:cubicBezTo>
                    <a:pt x="2313" y="7672"/>
                    <a:pt x="1786" y="7112"/>
                    <a:pt x="1495" y="6449"/>
                  </a:cubicBezTo>
                  <a:cubicBezTo>
                    <a:pt x="1235" y="5856"/>
                    <a:pt x="1223" y="5151"/>
                    <a:pt x="1122" y="4493"/>
                  </a:cubicBezTo>
                  <a:cubicBezTo>
                    <a:pt x="1081" y="4212"/>
                    <a:pt x="1088" y="3923"/>
                    <a:pt x="1074" y="3657"/>
                  </a:cubicBezTo>
                  <a:cubicBezTo>
                    <a:pt x="741" y="3358"/>
                    <a:pt x="380" y="3120"/>
                    <a:pt x="144" y="2792"/>
                  </a:cubicBezTo>
                  <a:cubicBezTo>
                    <a:pt x="0" y="2593"/>
                    <a:pt x="51" y="2255"/>
                    <a:pt x="19" y="2016"/>
                  </a:cubicBezTo>
                  <a:cubicBezTo>
                    <a:pt x="486" y="1650"/>
                    <a:pt x="925" y="1359"/>
                    <a:pt x="1296" y="999"/>
                  </a:cubicBezTo>
                  <a:cubicBezTo>
                    <a:pt x="1626" y="677"/>
                    <a:pt x="1758" y="155"/>
                    <a:pt x="2359" y="1"/>
                  </a:cubicBezTo>
                  <a:cubicBezTo>
                    <a:pt x="2715" y="449"/>
                    <a:pt x="3055" y="956"/>
                    <a:pt x="3473" y="1387"/>
                  </a:cubicBezTo>
                  <a:cubicBezTo>
                    <a:pt x="3904" y="1828"/>
                    <a:pt x="4402" y="2206"/>
                    <a:pt x="4886" y="2593"/>
                  </a:cubicBezTo>
                  <a:cubicBezTo>
                    <a:pt x="5371" y="2979"/>
                    <a:pt x="5873" y="3338"/>
                    <a:pt x="6431" y="3758"/>
                  </a:cubicBezTo>
                  <a:cubicBezTo>
                    <a:pt x="5390" y="5438"/>
                    <a:pt x="4149" y="6884"/>
                    <a:pt x="2864" y="8459"/>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8"/>
            <p:cNvSpPr/>
            <p:nvPr/>
          </p:nvSpPr>
          <p:spPr>
            <a:xfrm>
              <a:off x="2539375" y="4122175"/>
              <a:ext cx="122275" cy="187375"/>
            </a:xfrm>
            <a:custGeom>
              <a:avLst/>
              <a:gdLst/>
              <a:ahLst/>
              <a:cxnLst/>
              <a:rect l="l" t="t" r="r" b="b"/>
              <a:pathLst>
                <a:path w="4891" h="7495" extrusionOk="0">
                  <a:moveTo>
                    <a:pt x="2799" y="0"/>
                  </a:moveTo>
                  <a:cubicBezTo>
                    <a:pt x="4523" y="1177"/>
                    <a:pt x="4891" y="2343"/>
                    <a:pt x="4224" y="4369"/>
                  </a:cubicBezTo>
                  <a:cubicBezTo>
                    <a:pt x="4108" y="4720"/>
                    <a:pt x="4130" y="5116"/>
                    <a:pt x="4102" y="5492"/>
                  </a:cubicBezTo>
                  <a:cubicBezTo>
                    <a:pt x="4055" y="6137"/>
                    <a:pt x="4173" y="6793"/>
                    <a:pt x="4014" y="7494"/>
                  </a:cubicBezTo>
                  <a:cubicBezTo>
                    <a:pt x="3512" y="7344"/>
                    <a:pt x="3180" y="7107"/>
                    <a:pt x="2918" y="6765"/>
                  </a:cubicBezTo>
                  <a:cubicBezTo>
                    <a:pt x="2275" y="5922"/>
                    <a:pt x="1459" y="5277"/>
                    <a:pt x="572" y="4716"/>
                  </a:cubicBezTo>
                  <a:cubicBezTo>
                    <a:pt x="270" y="4523"/>
                    <a:pt x="60" y="4276"/>
                    <a:pt x="26" y="3926"/>
                  </a:cubicBezTo>
                  <a:cubicBezTo>
                    <a:pt x="3" y="3704"/>
                    <a:pt x="0" y="3445"/>
                    <a:pt x="91" y="3249"/>
                  </a:cubicBezTo>
                  <a:cubicBezTo>
                    <a:pt x="632" y="2093"/>
                    <a:pt x="1489" y="1087"/>
                    <a:pt x="2799" y="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8"/>
            <p:cNvSpPr/>
            <p:nvPr/>
          </p:nvSpPr>
          <p:spPr>
            <a:xfrm>
              <a:off x="3505050" y="4141800"/>
              <a:ext cx="142600" cy="163125"/>
            </a:xfrm>
            <a:custGeom>
              <a:avLst/>
              <a:gdLst/>
              <a:ahLst/>
              <a:cxnLst/>
              <a:rect l="l" t="t" r="r" b="b"/>
              <a:pathLst>
                <a:path w="5704" h="6525" extrusionOk="0">
                  <a:moveTo>
                    <a:pt x="3155" y="0"/>
                  </a:moveTo>
                  <a:cubicBezTo>
                    <a:pt x="4036" y="428"/>
                    <a:pt x="4838" y="819"/>
                    <a:pt x="5703" y="1239"/>
                  </a:cubicBezTo>
                  <a:cubicBezTo>
                    <a:pt x="4985" y="2534"/>
                    <a:pt x="4246" y="3736"/>
                    <a:pt x="3409" y="4868"/>
                  </a:cubicBezTo>
                  <a:cubicBezTo>
                    <a:pt x="3047" y="5358"/>
                    <a:pt x="2555" y="5765"/>
                    <a:pt x="2076" y="6151"/>
                  </a:cubicBezTo>
                  <a:cubicBezTo>
                    <a:pt x="1613" y="6525"/>
                    <a:pt x="1126" y="6382"/>
                    <a:pt x="767" y="5848"/>
                  </a:cubicBezTo>
                  <a:cubicBezTo>
                    <a:pt x="714" y="5768"/>
                    <a:pt x="673" y="5680"/>
                    <a:pt x="613" y="5606"/>
                  </a:cubicBezTo>
                  <a:cubicBezTo>
                    <a:pt x="1" y="4857"/>
                    <a:pt x="108" y="4151"/>
                    <a:pt x="659" y="3401"/>
                  </a:cubicBezTo>
                  <a:cubicBezTo>
                    <a:pt x="1303" y="2522"/>
                    <a:pt x="1869" y="1584"/>
                    <a:pt x="2492" y="690"/>
                  </a:cubicBezTo>
                  <a:cubicBezTo>
                    <a:pt x="2673" y="431"/>
                    <a:pt x="2932" y="228"/>
                    <a:pt x="3155" y="0"/>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8"/>
            <p:cNvSpPr/>
            <p:nvPr/>
          </p:nvSpPr>
          <p:spPr>
            <a:xfrm>
              <a:off x="3561775" y="4184000"/>
              <a:ext cx="143675" cy="182275"/>
            </a:xfrm>
            <a:custGeom>
              <a:avLst/>
              <a:gdLst/>
              <a:ahLst/>
              <a:cxnLst/>
              <a:rect l="l" t="t" r="r" b="b"/>
              <a:pathLst>
                <a:path w="5747" h="7291" extrusionOk="0">
                  <a:moveTo>
                    <a:pt x="3887" y="0"/>
                  </a:moveTo>
                  <a:cubicBezTo>
                    <a:pt x="4726" y="242"/>
                    <a:pt x="5221" y="825"/>
                    <a:pt x="5611" y="1462"/>
                  </a:cubicBezTo>
                  <a:cubicBezTo>
                    <a:pt x="5747" y="1687"/>
                    <a:pt x="5704" y="2156"/>
                    <a:pt x="5554" y="2397"/>
                  </a:cubicBezTo>
                  <a:cubicBezTo>
                    <a:pt x="4595" y="3931"/>
                    <a:pt x="3486" y="5350"/>
                    <a:pt x="2142" y="6580"/>
                  </a:cubicBezTo>
                  <a:cubicBezTo>
                    <a:pt x="1649" y="7031"/>
                    <a:pt x="1139" y="7291"/>
                    <a:pt x="404" y="7102"/>
                  </a:cubicBezTo>
                  <a:cubicBezTo>
                    <a:pt x="1" y="6490"/>
                    <a:pt x="80" y="5877"/>
                    <a:pt x="603" y="5342"/>
                  </a:cubicBezTo>
                  <a:cubicBezTo>
                    <a:pt x="1718" y="4202"/>
                    <a:pt x="2422" y="2793"/>
                    <a:pt x="3195" y="1431"/>
                  </a:cubicBezTo>
                  <a:cubicBezTo>
                    <a:pt x="3448" y="983"/>
                    <a:pt x="3646" y="503"/>
                    <a:pt x="3887" y="0"/>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8"/>
            <p:cNvSpPr/>
            <p:nvPr/>
          </p:nvSpPr>
          <p:spPr>
            <a:xfrm>
              <a:off x="3621025" y="4265275"/>
              <a:ext cx="122825" cy="159075"/>
            </a:xfrm>
            <a:custGeom>
              <a:avLst/>
              <a:gdLst/>
              <a:ahLst/>
              <a:cxnLst/>
              <a:rect l="l" t="t" r="r" b="b"/>
              <a:pathLst>
                <a:path w="4913" h="6363" extrusionOk="0">
                  <a:moveTo>
                    <a:pt x="3865" y="0"/>
                  </a:moveTo>
                  <a:cubicBezTo>
                    <a:pt x="4655" y="718"/>
                    <a:pt x="4912" y="1536"/>
                    <a:pt x="4672" y="2645"/>
                  </a:cubicBezTo>
                  <a:cubicBezTo>
                    <a:pt x="4398" y="3907"/>
                    <a:pt x="3824" y="4829"/>
                    <a:pt x="2654" y="5383"/>
                  </a:cubicBezTo>
                  <a:cubicBezTo>
                    <a:pt x="2355" y="5523"/>
                    <a:pt x="2092" y="5739"/>
                    <a:pt x="1798" y="5895"/>
                  </a:cubicBezTo>
                  <a:cubicBezTo>
                    <a:pt x="906" y="6362"/>
                    <a:pt x="344" y="6079"/>
                    <a:pt x="141" y="5115"/>
                  </a:cubicBezTo>
                  <a:cubicBezTo>
                    <a:pt x="1" y="4448"/>
                    <a:pt x="123" y="3843"/>
                    <a:pt x="640" y="3429"/>
                  </a:cubicBezTo>
                  <a:cubicBezTo>
                    <a:pt x="1841" y="2469"/>
                    <a:pt x="2678" y="1192"/>
                    <a:pt x="3702" y="77"/>
                  </a:cubicBezTo>
                  <a:cubicBezTo>
                    <a:pt x="3731" y="46"/>
                    <a:pt x="3785" y="38"/>
                    <a:pt x="3865" y="0"/>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8"/>
            <p:cNvSpPr/>
            <p:nvPr/>
          </p:nvSpPr>
          <p:spPr>
            <a:xfrm>
              <a:off x="2415350" y="4380425"/>
              <a:ext cx="174975" cy="732375"/>
            </a:xfrm>
            <a:custGeom>
              <a:avLst/>
              <a:gdLst/>
              <a:ahLst/>
              <a:cxnLst/>
              <a:rect l="l" t="t" r="r" b="b"/>
              <a:pathLst>
                <a:path w="6999" h="29295" extrusionOk="0">
                  <a:moveTo>
                    <a:pt x="3823" y="29294"/>
                  </a:moveTo>
                  <a:cubicBezTo>
                    <a:pt x="3225" y="28956"/>
                    <a:pt x="3052" y="28435"/>
                    <a:pt x="2845" y="27967"/>
                  </a:cubicBezTo>
                  <a:cubicBezTo>
                    <a:pt x="2303" y="26743"/>
                    <a:pt x="1807" y="25501"/>
                    <a:pt x="1294" y="24266"/>
                  </a:cubicBezTo>
                  <a:cubicBezTo>
                    <a:pt x="796" y="23065"/>
                    <a:pt x="469" y="21824"/>
                    <a:pt x="374" y="20523"/>
                  </a:cubicBezTo>
                  <a:cubicBezTo>
                    <a:pt x="344" y="20093"/>
                    <a:pt x="287" y="19665"/>
                    <a:pt x="201" y="19244"/>
                  </a:cubicBezTo>
                  <a:cubicBezTo>
                    <a:pt x="0" y="18287"/>
                    <a:pt x="134" y="17357"/>
                    <a:pt x="282" y="16405"/>
                  </a:cubicBezTo>
                  <a:cubicBezTo>
                    <a:pt x="656" y="13996"/>
                    <a:pt x="959" y="11576"/>
                    <a:pt x="1282" y="9160"/>
                  </a:cubicBezTo>
                  <a:cubicBezTo>
                    <a:pt x="1503" y="7501"/>
                    <a:pt x="1567" y="5804"/>
                    <a:pt x="1967" y="4191"/>
                  </a:cubicBezTo>
                  <a:cubicBezTo>
                    <a:pt x="2300" y="2849"/>
                    <a:pt x="2255" y="1446"/>
                    <a:pt x="2706" y="84"/>
                  </a:cubicBezTo>
                  <a:cubicBezTo>
                    <a:pt x="3065" y="58"/>
                    <a:pt x="3390" y="19"/>
                    <a:pt x="3715" y="12"/>
                  </a:cubicBezTo>
                  <a:cubicBezTo>
                    <a:pt x="4236" y="1"/>
                    <a:pt x="4757" y="9"/>
                    <a:pt x="5190" y="9"/>
                  </a:cubicBezTo>
                  <a:cubicBezTo>
                    <a:pt x="5637" y="475"/>
                    <a:pt x="5676" y="976"/>
                    <a:pt x="5736" y="1435"/>
                  </a:cubicBezTo>
                  <a:cubicBezTo>
                    <a:pt x="5859" y="2381"/>
                    <a:pt x="5934" y="3337"/>
                    <a:pt x="5969" y="4290"/>
                  </a:cubicBezTo>
                  <a:cubicBezTo>
                    <a:pt x="6065" y="6822"/>
                    <a:pt x="6106" y="9358"/>
                    <a:pt x="6219" y="11890"/>
                  </a:cubicBezTo>
                  <a:cubicBezTo>
                    <a:pt x="6275" y="13130"/>
                    <a:pt x="6455" y="14364"/>
                    <a:pt x="6552" y="15603"/>
                  </a:cubicBezTo>
                  <a:cubicBezTo>
                    <a:pt x="6638" y="16698"/>
                    <a:pt x="6692" y="17795"/>
                    <a:pt x="6752" y="18892"/>
                  </a:cubicBezTo>
                  <a:cubicBezTo>
                    <a:pt x="6773" y="19275"/>
                    <a:pt x="6726" y="19662"/>
                    <a:pt x="6781" y="20040"/>
                  </a:cubicBezTo>
                  <a:cubicBezTo>
                    <a:pt x="6998" y="21574"/>
                    <a:pt x="6577" y="22967"/>
                    <a:pt x="5902" y="24317"/>
                  </a:cubicBezTo>
                  <a:cubicBezTo>
                    <a:pt x="5732" y="24655"/>
                    <a:pt x="5554" y="25017"/>
                    <a:pt x="5509" y="25386"/>
                  </a:cubicBezTo>
                  <a:cubicBezTo>
                    <a:pt x="5325" y="26861"/>
                    <a:pt x="4365" y="27966"/>
                    <a:pt x="3823" y="29294"/>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8"/>
            <p:cNvSpPr/>
            <p:nvPr/>
          </p:nvSpPr>
          <p:spPr>
            <a:xfrm>
              <a:off x="2460350" y="4233500"/>
              <a:ext cx="111125" cy="124025"/>
            </a:xfrm>
            <a:custGeom>
              <a:avLst/>
              <a:gdLst/>
              <a:ahLst/>
              <a:cxnLst/>
              <a:rect l="l" t="t" r="r" b="b"/>
              <a:pathLst>
                <a:path w="4445" h="4961" extrusionOk="0">
                  <a:moveTo>
                    <a:pt x="4444" y="1683"/>
                  </a:moveTo>
                  <a:cubicBezTo>
                    <a:pt x="4118" y="2829"/>
                    <a:pt x="3833" y="3830"/>
                    <a:pt x="3538" y="4863"/>
                  </a:cubicBezTo>
                  <a:cubicBezTo>
                    <a:pt x="3155" y="4901"/>
                    <a:pt x="2830" y="4959"/>
                    <a:pt x="2508" y="4959"/>
                  </a:cubicBezTo>
                  <a:cubicBezTo>
                    <a:pt x="1186" y="4961"/>
                    <a:pt x="861" y="4715"/>
                    <a:pt x="491" y="3431"/>
                  </a:cubicBezTo>
                  <a:cubicBezTo>
                    <a:pt x="347" y="2933"/>
                    <a:pt x="237" y="2423"/>
                    <a:pt x="113" y="1918"/>
                  </a:cubicBezTo>
                  <a:cubicBezTo>
                    <a:pt x="1" y="1463"/>
                    <a:pt x="84" y="1056"/>
                    <a:pt x="469" y="766"/>
                  </a:cubicBezTo>
                  <a:cubicBezTo>
                    <a:pt x="773" y="538"/>
                    <a:pt x="1091" y="330"/>
                    <a:pt x="1423" y="147"/>
                  </a:cubicBezTo>
                  <a:cubicBezTo>
                    <a:pt x="1689" y="1"/>
                    <a:pt x="1975" y="25"/>
                    <a:pt x="2236" y="199"/>
                  </a:cubicBezTo>
                  <a:cubicBezTo>
                    <a:pt x="2941" y="672"/>
                    <a:pt x="3647" y="1147"/>
                    <a:pt x="4444" y="1683"/>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8"/>
            <p:cNvSpPr/>
            <p:nvPr/>
          </p:nvSpPr>
          <p:spPr>
            <a:xfrm>
              <a:off x="2383925" y="4108100"/>
              <a:ext cx="191075" cy="95175"/>
            </a:xfrm>
            <a:custGeom>
              <a:avLst/>
              <a:gdLst/>
              <a:ahLst/>
              <a:cxnLst/>
              <a:rect l="l" t="t" r="r" b="b"/>
              <a:pathLst>
                <a:path w="7643" h="3807" extrusionOk="0">
                  <a:moveTo>
                    <a:pt x="7588" y="1"/>
                  </a:moveTo>
                  <a:cubicBezTo>
                    <a:pt x="7613" y="178"/>
                    <a:pt x="7643" y="246"/>
                    <a:pt x="7622" y="269"/>
                  </a:cubicBezTo>
                  <a:cubicBezTo>
                    <a:pt x="6790" y="1192"/>
                    <a:pt x="6065" y="2194"/>
                    <a:pt x="5404" y="3246"/>
                  </a:cubicBezTo>
                  <a:cubicBezTo>
                    <a:pt x="5111" y="3711"/>
                    <a:pt x="4763" y="3806"/>
                    <a:pt x="4311" y="3519"/>
                  </a:cubicBezTo>
                  <a:cubicBezTo>
                    <a:pt x="3426" y="2954"/>
                    <a:pt x="2572" y="2339"/>
                    <a:pt x="1711" y="1735"/>
                  </a:cubicBezTo>
                  <a:cubicBezTo>
                    <a:pt x="1400" y="1516"/>
                    <a:pt x="1079" y="1297"/>
                    <a:pt x="810" y="1031"/>
                  </a:cubicBezTo>
                  <a:cubicBezTo>
                    <a:pt x="549" y="774"/>
                    <a:pt x="350" y="457"/>
                    <a:pt x="0" y="4"/>
                  </a:cubicBezTo>
                  <a:cubicBezTo>
                    <a:pt x="2651" y="244"/>
                    <a:pt x="5094" y="215"/>
                    <a:pt x="7588" y="1"/>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8"/>
            <p:cNvSpPr/>
            <p:nvPr/>
          </p:nvSpPr>
          <p:spPr>
            <a:xfrm>
              <a:off x="2268375" y="4967450"/>
              <a:ext cx="64550" cy="231075"/>
            </a:xfrm>
            <a:custGeom>
              <a:avLst/>
              <a:gdLst/>
              <a:ahLst/>
              <a:cxnLst/>
              <a:rect l="l" t="t" r="r" b="b"/>
              <a:pathLst>
                <a:path w="2582" h="9243" extrusionOk="0">
                  <a:moveTo>
                    <a:pt x="1" y="9226"/>
                  </a:moveTo>
                  <a:cubicBezTo>
                    <a:pt x="58" y="8958"/>
                    <a:pt x="37" y="8732"/>
                    <a:pt x="141" y="8616"/>
                  </a:cubicBezTo>
                  <a:cubicBezTo>
                    <a:pt x="1044" y="7617"/>
                    <a:pt x="1167" y="6410"/>
                    <a:pt x="1155" y="5142"/>
                  </a:cubicBezTo>
                  <a:cubicBezTo>
                    <a:pt x="1140" y="3571"/>
                    <a:pt x="1174" y="2000"/>
                    <a:pt x="1192" y="429"/>
                  </a:cubicBezTo>
                  <a:cubicBezTo>
                    <a:pt x="1193" y="343"/>
                    <a:pt x="1256" y="255"/>
                    <a:pt x="1322" y="85"/>
                  </a:cubicBezTo>
                  <a:lnTo>
                    <a:pt x="2058" y="1"/>
                  </a:lnTo>
                  <a:cubicBezTo>
                    <a:pt x="2146" y="119"/>
                    <a:pt x="2242" y="191"/>
                    <a:pt x="2250" y="272"/>
                  </a:cubicBezTo>
                  <a:cubicBezTo>
                    <a:pt x="2357" y="1356"/>
                    <a:pt x="2569" y="2421"/>
                    <a:pt x="2365" y="3541"/>
                  </a:cubicBezTo>
                  <a:cubicBezTo>
                    <a:pt x="2233" y="4270"/>
                    <a:pt x="2397" y="5060"/>
                    <a:pt x="2479" y="5819"/>
                  </a:cubicBezTo>
                  <a:cubicBezTo>
                    <a:pt x="2582" y="6788"/>
                    <a:pt x="2467" y="7694"/>
                    <a:pt x="2044" y="8590"/>
                  </a:cubicBezTo>
                  <a:cubicBezTo>
                    <a:pt x="1851" y="8999"/>
                    <a:pt x="1617" y="9202"/>
                    <a:pt x="1205" y="9223"/>
                  </a:cubicBezTo>
                  <a:cubicBezTo>
                    <a:pt x="832" y="9242"/>
                    <a:pt x="457" y="9226"/>
                    <a:pt x="1" y="9226"/>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8"/>
            <p:cNvSpPr/>
            <p:nvPr/>
          </p:nvSpPr>
          <p:spPr>
            <a:xfrm>
              <a:off x="2070050" y="4958225"/>
              <a:ext cx="135475" cy="250550"/>
            </a:xfrm>
            <a:custGeom>
              <a:avLst/>
              <a:gdLst/>
              <a:ahLst/>
              <a:cxnLst/>
              <a:rect l="l" t="t" r="r" b="b"/>
              <a:pathLst>
                <a:path w="5419" h="10022" extrusionOk="0">
                  <a:moveTo>
                    <a:pt x="433" y="1"/>
                  </a:moveTo>
                  <a:cubicBezTo>
                    <a:pt x="629" y="291"/>
                    <a:pt x="764" y="415"/>
                    <a:pt x="806" y="567"/>
                  </a:cubicBezTo>
                  <a:cubicBezTo>
                    <a:pt x="1264" y="2212"/>
                    <a:pt x="1688" y="3867"/>
                    <a:pt x="2165" y="5506"/>
                  </a:cubicBezTo>
                  <a:cubicBezTo>
                    <a:pt x="2429" y="6416"/>
                    <a:pt x="2758" y="7307"/>
                    <a:pt x="3096" y="8192"/>
                  </a:cubicBezTo>
                  <a:cubicBezTo>
                    <a:pt x="3271" y="8644"/>
                    <a:pt x="3560" y="9015"/>
                    <a:pt x="4105" y="9106"/>
                  </a:cubicBezTo>
                  <a:cubicBezTo>
                    <a:pt x="4477" y="9169"/>
                    <a:pt x="4845" y="9282"/>
                    <a:pt x="5199" y="9413"/>
                  </a:cubicBezTo>
                  <a:cubicBezTo>
                    <a:pt x="5292" y="9448"/>
                    <a:pt x="5331" y="9635"/>
                    <a:pt x="5419" y="9798"/>
                  </a:cubicBezTo>
                  <a:cubicBezTo>
                    <a:pt x="4880" y="10021"/>
                    <a:pt x="4353" y="9930"/>
                    <a:pt x="3848" y="9923"/>
                  </a:cubicBezTo>
                  <a:cubicBezTo>
                    <a:pt x="3640" y="9920"/>
                    <a:pt x="3387" y="9777"/>
                    <a:pt x="3237" y="9618"/>
                  </a:cubicBezTo>
                  <a:cubicBezTo>
                    <a:pt x="2843" y="9210"/>
                    <a:pt x="2493" y="8775"/>
                    <a:pt x="2248" y="8238"/>
                  </a:cubicBezTo>
                  <a:cubicBezTo>
                    <a:pt x="1477" y="6548"/>
                    <a:pt x="869" y="4790"/>
                    <a:pt x="433" y="2985"/>
                  </a:cubicBezTo>
                  <a:cubicBezTo>
                    <a:pt x="344" y="2615"/>
                    <a:pt x="225" y="2253"/>
                    <a:pt x="139" y="1885"/>
                  </a:cubicBezTo>
                  <a:cubicBezTo>
                    <a:pt x="5" y="1318"/>
                    <a:pt x="1" y="760"/>
                    <a:pt x="43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8"/>
            <p:cNvSpPr/>
            <p:nvPr/>
          </p:nvSpPr>
          <p:spPr>
            <a:xfrm>
              <a:off x="2114575" y="3669350"/>
              <a:ext cx="56000" cy="121975"/>
            </a:xfrm>
            <a:custGeom>
              <a:avLst/>
              <a:gdLst/>
              <a:ahLst/>
              <a:cxnLst/>
              <a:rect l="l" t="t" r="r" b="b"/>
              <a:pathLst>
                <a:path w="2240" h="4879" extrusionOk="0">
                  <a:moveTo>
                    <a:pt x="464" y="1"/>
                  </a:moveTo>
                  <a:lnTo>
                    <a:pt x="1672" y="1"/>
                  </a:lnTo>
                  <a:cubicBezTo>
                    <a:pt x="1753" y="119"/>
                    <a:pt x="1856" y="199"/>
                    <a:pt x="1851" y="273"/>
                  </a:cubicBezTo>
                  <a:cubicBezTo>
                    <a:pt x="1715" y="1783"/>
                    <a:pt x="2239" y="3270"/>
                    <a:pt x="2051" y="4878"/>
                  </a:cubicBezTo>
                  <a:cubicBezTo>
                    <a:pt x="1274" y="4682"/>
                    <a:pt x="731" y="4291"/>
                    <a:pt x="455" y="3585"/>
                  </a:cubicBezTo>
                  <a:cubicBezTo>
                    <a:pt x="4" y="2434"/>
                    <a:pt x="1" y="1277"/>
                    <a:pt x="464" y="1"/>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8"/>
            <p:cNvSpPr/>
            <p:nvPr/>
          </p:nvSpPr>
          <p:spPr>
            <a:xfrm>
              <a:off x="2779275" y="3780425"/>
              <a:ext cx="37200" cy="163450"/>
            </a:xfrm>
            <a:custGeom>
              <a:avLst/>
              <a:gdLst/>
              <a:ahLst/>
              <a:cxnLst/>
              <a:rect l="l" t="t" r="r" b="b"/>
              <a:pathLst>
                <a:path w="1488" h="6538" extrusionOk="0">
                  <a:moveTo>
                    <a:pt x="1" y="6338"/>
                  </a:moveTo>
                  <a:cubicBezTo>
                    <a:pt x="86" y="5549"/>
                    <a:pt x="179" y="4755"/>
                    <a:pt x="256" y="3961"/>
                  </a:cubicBezTo>
                  <a:cubicBezTo>
                    <a:pt x="292" y="3583"/>
                    <a:pt x="414" y="3164"/>
                    <a:pt x="300" y="2831"/>
                  </a:cubicBezTo>
                  <a:cubicBezTo>
                    <a:pt x="27" y="2043"/>
                    <a:pt x="340" y="1442"/>
                    <a:pt x="739" y="833"/>
                  </a:cubicBezTo>
                  <a:cubicBezTo>
                    <a:pt x="886" y="607"/>
                    <a:pt x="1037" y="383"/>
                    <a:pt x="1290" y="0"/>
                  </a:cubicBezTo>
                  <a:cubicBezTo>
                    <a:pt x="1488" y="582"/>
                    <a:pt x="1339" y="989"/>
                    <a:pt x="1337" y="1385"/>
                  </a:cubicBezTo>
                  <a:cubicBezTo>
                    <a:pt x="1337" y="1766"/>
                    <a:pt x="1393" y="2154"/>
                    <a:pt x="1336" y="2525"/>
                  </a:cubicBezTo>
                  <a:cubicBezTo>
                    <a:pt x="1164" y="3650"/>
                    <a:pt x="963" y="4770"/>
                    <a:pt x="743" y="5884"/>
                  </a:cubicBezTo>
                  <a:cubicBezTo>
                    <a:pt x="680" y="6197"/>
                    <a:pt x="546" y="6537"/>
                    <a:pt x="1" y="6338"/>
                  </a:cubicBezTo>
                  <a:close/>
                </a:path>
              </a:pathLst>
            </a:custGeom>
            <a:solidFill>
              <a:srgbClr val="FFE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8"/>
            <p:cNvSpPr/>
            <p:nvPr/>
          </p:nvSpPr>
          <p:spPr>
            <a:xfrm>
              <a:off x="2741825" y="4180125"/>
              <a:ext cx="853250" cy="1148625"/>
            </a:xfrm>
            <a:custGeom>
              <a:avLst/>
              <a:gdLst/>
              <a:ahLst/>
              <a:cxnLst/>
              <a:rect l="l" t="t" r="r" b="b"/>
              <a:pathLst>
                <a:path w="34130" h="45945" extrusionOk="0">
                  <a:moveTo>
                    <a:pt x="8486" y="22498"/>
                  </a:moveTo>
                  <a:cubicBezTo>
                    <a:pt x="8250" y="24074"/>
                    <a:pt x="8470" y="25307"/>
                    <a:pt x="8468" y="26539"/>
                  </a:cubicBezTo>
                  <a:cubicBezTo>
                    <a:pt x="8466" y="27783"/>
                    <a:pt x="8520" y="29027"/>
                    <a:pt x="8562" y="30271"/>
                  </a:cubicBezTo>
                  <a:cubicBezTo>
                    <a:pt x="8603" y="31511"/>
                    <a:pt x="8661" y="32751"/>
                    <a:pt x="8711" y="33981"/>
                  </a:cubicBezTo>
                  <a:cubicBezTo>
                    <a:pt x="8541" y="34006"/>
                    <a:pt x="8405" y="34054"/>
                    <a:pt x="8384" y="34025"/>
                  </a:cubicBezTo>
                  <a:cubicBezTo>
                    <a:pt x="7704" y="33040"/>
                    <a:pt x="6670" y="32530"/>
                    <a:pt x="5563" y="31946"/>
                  </a:cubicBezTo>
                  <a:cubicBezTo>
                    <a:pt x="5542" y="31414"/>
                    <a:pt x="5460" y="30844"/>
                    <a:pt x="5508" y="30285"/>
                  </a:cubicBezTo>
                  <a:cubicBezTo>
                    <a:pt x="5656" y="28555"/>
                    <a:pt x="5496" y="26839"/>
                    <a:pt x="5349" y="25124"/>
                  </a:cubicBezTo>
                  <a:cubicBezTo>
                    <a:pt x="4909" y="19970"/>
                    <a:pt x="4016" y="14883"/>
                    <a:pt x="3022" y="9813"/>
                  </a:cubicBezTo>
                  <a:cubicBezTo>
                    <a:pt x="2921" y="9301"/>
                    <a:pt x="2785" y="8784"/>
                    <a:pt x="2587" y="8302"/>
                  </a:cubicBezTo>
                  <a:cubicBezTo>
                    <a:pt x="2069" y="7044"/>
                    <a:pt x="1891" y="5816"/>
                    <a:pt x="2803" y="4642"/>
                  </a:cubicBezTo>
                  <a:cubicBezTo>
                    <a:pt x="2005" y="3046"/>
                    <a:pt x="1219" y="1523"/>
                    <a:pt x="1" y="0"/>
                  </a:cubicBezTo>
                  <a:cubicBezTo>
                    <a:pt x="403" y="85"/>
                    <a:pt x="616" y="101"/>
                    <a:pt x="803" y="175"/>
                  </a:cubicBezTo>
                  <a:cubicBezTo>
                    <a:pt x="2845" y="989"/>
                    <a:pt x="4894" y="1793"/>
                    <a:pt x="6924" y="2638"/>
                  </a:cubicBezTo>
                  <a:cubicBezTo>
                    <a:pt x="8485" y="3286"/>
                    <a:pt x="9850" y="4263"/>
                    <a:pt x="11152" y="5324"/>
                  </a:cubicBezTo>
                  <a:cubicBezTo>
                    <a:pt x="12273" y="6237"/>
                    <a:pt x="12912" y="7457"/>
                    <a:pt x="13252" y="8837"/>
                  </a:cubicBezTo>
                  <a:cubicBezTo>
                    <a:pt x="14222" y="12785"/>
                    <a:pt x="15190" y="16733"/>
                    <a:pt x="16133" y="20688"/>
                  </a:cubicBezTo>
                  <a:cubicBezTo>
                    <a:pt x="16531" y="22362"/>
                    <a:pt x="16918" y="24044"/>
                    <a:pt x="17199" y="25742"/>
                  </a:cubicBezTo>
                  <a:cubicBezTo>
                    <a:pt x="17441" y="27201"/>
                    <a:pt x="17545" y="28686"/>
                    <a:pt x="17659" y="30163"/>
                  </a:cubicBezTo>
                  <a:cubicBezTo>
                    <a:pt x="17687" y="30528"/>
                    <a:pt x="17532" y="30909"/>
                    <a:pt x="17439" y="31277"/>
                  </a:cubicBezTo>
                  <a:cubicBezTo>
                    <a:pt x="17347" y="31648"/>
                    <a:pt x="17185" y="32005"/>
                    <a:pt x="17129" y="32380"/>
                  </a:cubicBezTo>
                  <a:cubicBezTo>
                    <a:pt x="17074" y="32753"/>
                    <a:pt x="17088" y="33139"/>
                    <a:pt x="17118" y="33516"/>
                  </a:cubicBezTo>
                  <a:cubicBezTo>
                    <a:pt x="17127" y="33627"/>
                    <a:pt x="17275" y="33784"/>
                    <a:pt x="17388" y="33813"/>
                  </a:cubicBezTo>
                  <a:cubicBezTo>
                    <a:pt x="17493" y="33841"/>
                    <a:pt x="17672" y="33762"/>
                    <a:pt x="17751" y="33670"/>
                  </a:cubicBezTo>
                  <a:cubicBezTo>
                    <a:pt x="17874" y="33532"/>
                    <a:pt x="17958" y="33350"/>
                    <a:pt x="18028" y="33173"/>
                  </a:cubicBezTo>
                  <a:cubicBezTo>
                    <a:pt x="18240" y="32640"/>
                    <a:pt x="18448" y="32105"/>
                    <a:pt x="18637" y="31564"/>
                  </a:cubicBezTo>
                  <a:cubicBezTo>
                    <a:pt x="19047" y="30391"/>
                    <a:pt x="19535" y="29236"/>
                    <a:pt x="19823" y="28033"/>
                  </a:cubicBezTo>
                  <a:cubicBezTo>
                    <a:pt x="20639" y="24618"/>
                    <a:pt x="22429" y="21571"/>
                    <a:pt x="23431" y="18229"/>
                  </a:cubicBezTo>
                  <a:cubicBezTo>
                    <a:pt x="23761" y="17130"/>
                    <a:pt x="24114" y="16037"/>
                    <a:pt x="24466" y="14944"/>
                  </a:cubicBezTo>
                  <a:cubicBezTo>
                    <a:pt x="24581" y="14586"/>
                    <a:pt x="24726" y="14238"/>
                    <a:pt x="24880" y="13827"/>
                  </a:cubicBezTo>
                  <a:cubicBezTo>
                    <a:pt x="25155" y="13869"/>
                    <a:pt x="25395" y="13862"/>
                    <a:pt x="25599" y="13943"/>
                  </a:cubicBezTo>
                  <a:cubicBezTo>
                    <a:pt x="28263" y="15012"/>
                    <a:pt x="30924" y="16090"/>
                    <a:pt x="33581" y="17177"/>
                  </a:cubicBezTo>
                  <a:cubicBezTo>
                    <a:pt x="33708" y="17229"/>
                    <a:pt x="33817" y="17326"/>
                    <a:pt x="33932" y="17402"/>
                  </a:cubicBezTo>
                  <a:cubicBezTo>
                    <a:pt x="34129" y="17937"/>
                    <a:pt x="34014" y="18466"/>
                    <a:pt x="33930" y="18973"/>
                  </a:cubicBezTo>
                  <a:cubicBezTo>
                    <a:pt x="33562" y="21189"/>
                    <a:pt x="33222" y="23414"/>
                    <a:pt x="32327" y="25506"/>
                  </a:cubicBezTo>
                  <a:cubicBezTo>
                    <a:pt x="32083" y="26076"/>
                    <a:pt x="31900" y="26677"/>
                    <a:pt x="31747" y="27279"/>
                  </a:cubicBezTo>
                  <a:cubicBezTo>
                    <a:pt x="31134" y="29705"/>
                    <a:pt x="30145" y="31984"/>
                    <a:pt x="29093" y="34241"/>
                  </a:cubicBezTo>
                  <a:cubicBezTo>
                    <a:pt x="28608" y="35283"/>
                    <a:pt x="28101" y="36313"/>
                    <a:pt x="27623" y="37357"/>
                  </a:cubicBezTo>
                  <a:cubicBezTo>
                    <a:pt x="26895" y="38948"/>
                    <a:pt x="25808" y="40263"/>
                    <a:pt x="24510" y="41411"/>
                  </a:cubicBezTo>
                  <a:cubicBezTo>
                    <a:pt x="23687" y="42138"/>
                    <a:pt x="22824" y="42821"/>
                    <a:pt x="22002" y="43549"/>
                  </a:cubicBezTo>
                  <a:cubicBezTo>
                    <a:pt x="21020" y="44420"/>
                    <a:pt x="19873" y="44995"/>
                    <a:pt x="18693" y="45538"/>
                  </a:cubicBezTo>
                  <a:cubicBezTo>
                    <a:pt x="18011" y="45851"/>
                    <a:pt x="17324" y="45944"/>
                    <a:pt x="16598" y="45849"/>
                  </a:cubicBezTo>
                  <a:cubicBezTo>
                    <a:pt x="16124" y="45787"/>
                    <a:pt x="15640" y="45746"/>
                    <a:pt x="15184" y="45615"/>
                  </a:cubicBezTo>
                  <a:cubicBezTo>
                    <a:pt x="14830" y="45513"/>
                    <a:pt x="14432" y="45360"/>
                    <a:pt x="14193" y="45100"/>
                  </a:cubicBezTo>
                  <a:cubicBezTo>
                    <a:pt x="12836" y="43624"/>
                    <a:pt x="11216" y="42394"/>
                    <a:pt x="10128" y="40663"/>
                  </a:cubicBezTo>
                  <a:cubicBezTo>
                    <a:pt x="9908" y="40313"/>
                    <a:pt x="9792" y="40003"/>
                    <a:pt x="9792" y="39613"/>
                  </a:cubicBezTo>
                  <a:cubicBezTo>
                    <a:pt x="9792" y="37985"/>
                    <a:pt x="9833" y="36355"/>
                    <a:pt x="9770" y="34730"/>
                  </a:cubicBezTo>
                  <a:cubicBezTo>
                    <a:pt x="9635" y="31288"/>
                    <a:pt x="9450" y="27848"/>
                    <a:pt x="9268" y="24408"/>
                  </a:cubicBezTo>
                  <a:cubicBezTo>
                    <a:pt x="9246" y="23983"/>
                    <a:pt x="9131" y="23559"/>
                    <a:pt x="9017" y="23147"/>
                  </a:cubicBezTo>
                  <a:cubicBezTo>
                    <a:pt x="8975" y="22997"/>
                    <a:pt x="8807" y="22882"/>
                    <a:pt x="8486" y="224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8"/>
            <p:cNvSpPr/>
            <p:nvPr/>
          </p:nvSpPr>
          <p:spPr>
            <a:xfrm>
              <a:off x="2026250" y="4413500"/>
              <a:ext cx="934500" cy="929600"/>
            </a:xfrm>
            <a:custGeom>
              <a:avLst/>
              <a:gdLst/>
              <a:ahLst/>
              <a:cxnLst/>
              <a:rect l="l" t="t" r="r" b="b"/>
              <a:pathLst>
                <a:path w="37380" h="37184" extrusionOk="0">
                  <a:moveTo>
                    <a:pt x="639" y="36972"/>
                  </a:moveTo>
                  <a:cubicBezTo>
                    <a:pt x="583" y="36655"/>
                    <a:pt x="518" y="36429"/>
                    <a:pt x="505" y="36200"/>
                  </a:cubicBezTo>
                  <a:cubicBezTo>
                    <a:pt x="244" y="31902"/>
                    <a:pt x="1" y="27602"/>
                    <a:pt x="151" y="23294"/>
                  </a:cubicBezTo>
                  <a:cubicBezTo>
                    <a:pt x="156" y="23163"/>
                    <a:pt x="233" y="23035"/>
                    <a:pt x="308" y="22814"/>
                  </a:cubicBezTo>
                  <a:cubicBezTo>
                    <a:pt x="490" y="22934"/>
                    <a:pt x="701" y="22996"/>
                    <a:pt x="758" y="23125"/>
                  </a:cubicBezTo>
                  <a:cubicBezTo>
                    <a:pt x="872" y="23381"/>
                    <a:pt x="947" y="23674"/>
                    <a:pt x="952" y="23953"/>
                  </a:cubicBezTo>
                  <a:cubicBezTo>
                    <a:pt x="967" y="24933"/>
                    <a:pt x="1264" y="25834"/>
                    <a:pt x="1663" y="26711"/>
                  </a:cubicBezTo>
                  <a:cubicBezTo>
                    <a:pt x="1997" y="27446"/>
                    <a:pt x="2121" y="28261"/>
                    <a:pt x="2597" y="28950"/>
                  </a:cubicBezTo>
                  <a:cubicBezTo>
                    <a:pt x="2766" y="29194"/>
                    <a:pt x="2699" y="29599"/>
                    <a:pt x="2749" y="29929"/>
                  </a:cubicBezTo>
                  <a:cubicBezTo>
                    <a:pt x="2913" y="30996"/>
                    <a:pt x="3341" y="31926"/>
                    <a:pt x="4146" y="32673"/>
                  </a:cubicBezTo>
                  <a:cubicBezTo>
                    <a:pt x="4441" y="32947"/>
                    <a:pt x="4753" y="33156"/>
                    <a:pt x="5161" y="33117"/>
                  </a:cubicBezTo>
                  <a:cubicBezTo>
                    <a:pt x="5921" y="33045"/>
                    <a:pt x="6681" y="32966"/>
                    <a:pt x="7433" y="32846"/>
                  </a:cubicBezTo>
                  <a:cubicBezTo>
                    <a:pt x="7724" y="32800"/>
                    <a:pt x="7952" y="32581"/>
                    <a:pt x="7977" y="32256"/>
                  </a:cubicBezTo>
                  <a:cubicBezTo>
                    <a:pt x="8009" y="31832"/>
                    <a:pt x="8064" y="31399"/>
                    <a:pt x="8013" y="30982"/>
                  </a:cubicBezTo>
                  <a:cubicBezTo>
                    <a:pt x="7923" y="30236"/>
                    <a:pt x="7807" y="30095"/>
                    <a:pt x="7029" y="30012"/>
                  </a:cubicBezTo>
                  <a:cubicBezTo>
                    <a:pt x="6476" y="29952"/>
                    <a:pt x="6185" y="29719"/>
                    <a:pt x="5960" y="29227"/>
                  </a:cubicBezTo>
                  <a:cubicBezTo>
                    <a:pt x="5606" y="28446"/>
                    <a:pt x="5183" y="27695"/>
                    <a:pt x="4782" y="26933"/>
                  </a:cubicBezTo>
                  <a:cubicBezTo>
                    <a:pt x="4178" y="25789"/>
                    <a:pt x="3823" y="24531"/>
                    <a:pt x="3738" y="23240"/>
                  </a:cubicBezTo>
                  <a:cubicBezTo>
                    <a:pt x="3647" y="21853"/>
                    <a:pt x="3267" y="20517"/>
                    <a:pt x="3214" y="19132"/>
                  </a:cubicBezTo>
                  <a:cubicBezTo>
                    <a:pt x="3180" y="18273"/>
                    <a:pt x="3073" y="17415"/>
                    <a:pt x="3019" y="16556"/>
                  </a:cubicBezTo>
                  <a:cubicBezTo>
                    <a:pt x="2951" y="15468"/>
                    <a:pt x="3373" y="14504"/>
                    <a:pt x="3816" y="13547"/>
                  </a:cubicBezTo>
                  <a:cubicBezTo>
                    <a:pt x="4017" y="13110"/>
                    <a:pt x="4371" y="12990"/>
                    <a:pt x="4820" y="12864"/>
                  </a:cubicBezTo>
                  <a:cubicBezTo>
                    <a:pt x="6294" y="12455"/>
                    <a:pt x="7423" y="13112"/>
                    <a:pt x="8500" y="13946"/>
                  </a:cubicBezTo>
                  <a:cubicBezTo>
                    <a:pt x="8704" y="14104"/>
                    <a:pt x="8892" y="14419"/>
                    <a:pt x="8900" y="14666"/>
                  </a:cubicBezTo>
                  <a:cubicBezTo>
                    <a:pt x="8949" y="16203"/>
                    <a:pt x="9518" y="17656"/>
                    <a:pt x="9595" y="19182"/>
                  </a:cubicBezTo>
                  <a:cubicBezTo>
                    <a:pt x="9718" y="21618"/>
                    <a:pt x="9824" y="24056"/>
                    <a:pt x="9912" y="26494"/>
                  </a:cubicBezTo>
                  <a:cubicBezTo>
                    <a:pt x="9938" y="27256"/>
                    <a:pt x="9858" y="28021"/>
                    <a:pt x="9842" y="28785"/>
                  </a:cubicBezTo>
                  <a:cubicBezTo>
                    <a:pt x="9831" y="29287"/>
                    <a:pt x="9599" y="29581"/>
                    <a:pt x="9106" y="29701"/>
                  </a:cubicBezTo>
                  <a:cubicBezTo>
                    <a:pt x="8933" y="29744"/>
                    <a:pt x="8780" y="29874"/>
                    <a:pt x="8552" y="30002"/>
                  </a:cubicBezTo>
                  <a:cubicBezTo>
                    <a:pt x="8599" y="30580"/>
                    <a:pt x="8619" y="31151"/>
                    <a:pt x="8697" y="31715"/>
                  </a:cubicBezTo>
                  <a:cubicBezTo>
                    <a:pt x="8780" y="32323"/>
                    <a:pt x="9028" y="32507"/>
                    <a:pt x="9687" y="32472"/>
                  </a:cubicBezTo>
                  <a:cubicBezTo>
                    <a:pt x="10164" y="32446"/>
                    <a:pt x="10647" y="32412"/>
                    <a:pt x="11112" y="32307"/>
                  </a:cubicBezTo>
                  <a:cubicBezTo>
                    <a:pt x="11527" y="32215"/>
                    <a:pt x="11918" y="32024"/>
                    <a:pt x="12320" y="31876"/>
                  </a:cubicBezTo>
                  <a:cubicBezTo>
                    <a:pt x="13125" y="30830"/>
                    <a:pt x="13269" y="29655"/>
                    <a:pt x="13163" y="28368"/>
                  </a:cubicBezTo>
                  <a:cubicBezTo>
                    <a:pt x="12996" y="26322"/>
                    <a:pt x="12921" y="24266"/>
                    <a:pt x="12846" y="22213"/>
                  </a:cubicBezTo>
                  <a:cubicBezTo>
                    <a:pt x="12824" y="21606"/>
                    <a:pt x="12937" y="20995"/>
                    <a:pt x="12987" y="20391"/>
                  </a:cubicBezTo>
                  <a:cubicBezTo>
                    <a:pt x="13355" y="20284"/>
                    <a:pt x="13414" y="20582"/>
                    <a:pt x="13512" y="20768"/>
                  </a:cubicBezTo>
                  <a:cubicBezTo>
                    <a:pt x="13981" y="21656"/>
                    <a:pt x="14382" y="22581"/>
                    <a:pt x="14896" y="23440"/>
                  </a:cubicBezTo>
                  <a:cubicBezTo>
                    <a:pt x="15585" y="24583"/>
                    <a:pt x="16327" y="25692"/>
                    <a:pt x="16819" y="26947"/>
                  </a:cubicBezTo>
                  <a:cubicBezTo>
                    <a:pt x="16955" y="27291"/>
                    <a:pt x="17222" y="27588"/>
                    <a:pt x="17450" y="27891"/>
                  </a:cubicBezTo>
                  <a:cubicBezTo>
                    <a:pt x="17762" y="28310"/>
                    <a:pt x="18079" y="28725"/>
                    <a:pt x="18423" y="29116"/>
                  </a:cubicBezTo>
                  <a:cubicBezTo>
                    <a:pt x="18571" y="29285"/>
                    <a:pt x="18791" y="29389"/>
                    <a:pt x="18982" y="29524"/>
                  </a:cubicBezTo>
                  <a:cubicBezTo>
                    <a:pt x="19585" y="29120"/>
                    <a:pt x="20080" y="28717"/>
                    <a:pt x="20441" y="28111"/>
                  </a:cubicBezTo>
                  <a:cubicBezTo>
                    <a:pt x="20727" y="27630"/>
                    <a:pt x="21212" y="27272"/>
                    <a:pt x="21571" y="26827"/>
                  </a:cubicBezTo>
                  <a:cubicBezTo>
                    <a:pt x="21928" y="26385"/>
                    <a:pt x="22309" y="25939"/>
                    <a:pt x="22553" y="25434"/>
                  </a:cubicBezTo>
                  <a:cubicBezTo>
                    <a:pt x="23319" y="23843"/>
                    <a:pt x="24099" y="22252"/>
                    <a:pt x="24736" y="20609"/>
                  </a:cubicBezTo>
                  <a:cubicBezTo>
                    <a:pt x="25519" y="18593"/>
                    <a:pt x="26698" y="16787"/>
                    <a:pt x="27599" y="14836"/>
                  </a:cubicBezTo>
                  <a:cubicBezTo>
                    <a:pt x="28423" y="13049"/>
                    <a:pt x="29156" y="11238"/>
                    <a:pt x="29629" y="9325"/>
                  </a:cubicBezTo>
                  <a:cubicBezTo>
                    <a:pt x="29777" y="8728"/>
                    <a:pt x="30015" y="8150"/>
                    <a:pt x="30253" y="7582"/>
                  </a:cubicBezTo>
                  <a:cubicBezTo>
                    <a:pt x="30451" y="7105"/>
                    <a:pt x="30439" y="6690"/>
                    <a:pt x="30207" y="6215"/>
                  </a:cubicBezTo>
                  <a:cubicBezTo>
                    <a:pt x="29746" y="5266"/>
                    <a:pt x="29318" y="4309"/>
                    <a:pt x="28503" y="3593"/>
                  </a:cubicBezTo>
                  <a:cubicBezTo>
                    <a:pt x="28366" y="3470"/>
                    <a:pt x="28274" y="3295"/>
                    <a:pt x="28135" y="3108"/>
                  </a:cubicBezTo>
                  <a:cubicBezTo>
                    <a:pt x="28367" y="1969"/>
                    <a:pt x="28889" y="977"/>
                    <a:pt x="29636" y="1"/>
                  </a:cubicBezTo>
                  <a:cubicBezTo>
                    <a:pt x="29735" y="124"/>
                    <a:pt x="29852" y="207"/>
                    <a:pt x="29873" y="307"/>
                  </a:cubicBezTo>
                  <a:cubicBezTo>
                    <a:pt x="30552" y="3585"/>
                    <a:pt x="31189" y="6868"/>
                    <a:pt x="31548" y="10200"/>
                  </a:cubicBezTo>
                  <a:cubicBezTo>
                    <a:pt x="31573" y="10438"/>
                    <a:pt x="31596" y="10678"/>
                    <a:pt x="31645" y="10911"/>
                  </a:cubicBezTo>
                  <a:cubicBezTo>
                    <a:pt x="32341" y="14303"/>
                    <a:pt x="32485" y="17739"/>
                    <a:pt x="32500" y="21187"/>
                  </a:cubicBezTo>
                  <a:cubicBezTo>
                    <a:pt x="32501" y="21563"/>
                    <a:pt x="32533" y="21938"/>
                    <a:pt x="32554" y="22396"/>
                  </a:cubicBezTo>
                  <a:cubicBezTo>
                    <a:pt x="31275" y="22595"/>
                    <a:pt x="30242" y="23251"/>
                    <a:pt x="29309" y="24102"/>
                  </a:cubicBezTo>
                  <a:cubicBezTo>
                    <a:pt x="28722" y="24638"/>
                    <a:pt x="28284" y="25238"/>
                    <a:pt x="28248" y="26063"/>
                  </a:cubicBezTo>
                  <a:cubicBezTo>
                    <a:pt x="28207" y="27018"/>
                    <a:pt x="28149" y="27971"/>
                    <a:pt x="28131" y="28925"/>
                  </a:cubicBezTo>
                  <a:cubicBezTo>
                    <a:pt x="28096" y="30727"/>
                    <a:pt x="29619" y="32140"/>
                    <a:pt x="31123" y="32533"/>
                  </a:cubicBezTo>
                  <a:cubicBezTo>
                    <a:pt x="32134" y="32797"/>
                    <a:pt x="33205" y="32688"/>
                    <a:pt x="34217" y="32304"/>
                  </a:cubicBezTo>
                  <a:cubicBezTo>
                    <a:pt x="35132" y="31955"/>
                    <a:pt x="35894" y="31392"/>
                    <a:pt x="36574" y="30706"/>
                  </a:cubicBezTo>
                  <a:cubicBezTo>
                    <a:pt x="36763" y="30515"/>
                    <a:pt x="36935" y="30306"/>
                    <a:pt x="37160" y="30055"/>
                  </a:cubicBezTo>
                  <a:cubicBezTo>
                    <a:pt x="37365" y="31269"/>
                    <a:pt x="37379" y="35111"/>
                    <a:pt x="37204" y="36850"/>
                  </a:cubicBezTo>
                  <a:cubicBezTo>
                    <a:pt x="36790" y="37183"/>
                    <a:pt x="36293" y="37066"/>
                    <a:pt x="35829" y="37064"/>
                  </a:cubicBezTo>
                  <a:cubicBezTo>
                    <a:pt x="30945" y="37043"/>
                    <a:pt x="26062" y="36999"/>
                    <a:pt x="21178" y="36982"/>
                  </a:cubicBezTo>
                  <a:cubicBezTo>
                    <a:pt x="16583" y="36965"/>
                    <a:pt x="11987" y="36964"/>
                    <a:pt x="7391" y="36976"/>
                  </a:cubicBezTo>
                  <a:cubicBezTo>
                    <a:pt x="5571" y="36981"/>
                    <a:pt x="3752" y="37038"/>
                    <a:pt x="1934" y="37058"/>
                  </a:cubicBezTo>
                  <a:cubicBezTo>
                    <a:pt x="1516" y="37061"/>
                    <a:pt x="1099" y="37003"/>
                    <a:pt x="639" y="3697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8"/>
            <p:cNvSpPr/>
            <p:nvPr/>
          </p:nvSpPr>
          <p:spPr>
            <a:xfrm>
              <a:off x="1817675" y="4155925"/>
              <a:ext cx="439825" cy="1186825"/>
            </a:xfrm>
            <a:custGeom>
              <a:avLst/>
              <a:gdLst/>
              <a:ahLst/>
              <a:cxnLst/>
              <a:rect l="l" t="t" r="r" b="b"/>
              <a:pathLst>
                <a:path w="17593" h="47473" extrusionOk="0">
                  <a:moveTo>
                    <a:pt x="17556" y="31"/>
                  </a:moveTo>
                  <a:cubicBezTo>
                    <a:pt x="17556" y="307"/>
                    <a:pt x="17593" y="425"/>
                    <a:pt x="17550" y="490"/>
                  </a:cubicBezTo>
                  <a:cubicBezTo>
                    <a:pt x="16728" y="1768"/>
                    <a:pt x="16209" y="3217"/>
                    <a:pt x="15273" y="4438"/>
                  </a:cubicBezTo>
                  <a:cubicBezTo>
                    <a:pt x="14908" y="4913"/>
                    <a:pt x="14688" y="5533"/>
                    <a:pt x="14523" y="6119"/>
                  </a:cubicBezTo>
                  <a:cubicBezTo>
                    <a:pt x="14109" y="7592"/>
                    <a:pt x="13780" y="9089"/>
                    <a:pt x="13385" y="10567"/>
                  </a:cubicBezTo>
                  <a:cubicBezTo>
                    <a:pt x="12890" y="12422"/>
                    <a:pt x="12575" y="14307"/>
                    <a:pt x="12409" y="16216"/>
                  </a:cubicBezTo>
                  <a:cubicBezTo>
                    <a:pt x="12367" y="16688"/>
                    <a:pt x="12427" y="17168"/>
                    <a:pt x="12458" y="17645"/>
                  </a:cubicBezTo>
                  <a:cubicBezTo>
                    <a:pt x="12512" y="18499"/>
                    <a:pt x="12579" y="19351"/>
                    <a:pt x="12641" y="20194"/>
                  </a:cubicBezTo>
                  <a:cubicBezTo>
                    <a:pt x="12178" y="20424"/>
                    <a:pt x="11774" y="20566"/>
                    <a:pt x="11439" y="20806"/>
                  </a:cubicBezTo>
                  <a:cubicBezTo>
                    <a:pt x="11134" y="21026"/>
                    <a:pt x="10901" y="21348"/>
                    <a:pt x="10646" y="21633"/>
                  </a:cubicBezTo>
                  <a:cubicBezTo>
                    <a:pt x="10012" y="22342"/>
                    <a:pt x="9382" y="23058"/>
                    <a:pt x="8746" y="23774"/>
                  </a:cubicBezTo>
                  <a:cubicBezTo>
                    <a:pt x="8399" y="23729"/>
                    <a:pt x="8459" y="23441"/>
                    <a:pt x="8465" y="23234"/>
                  </a:cubicBezTo>
                  <a:cubicBezTo>
                    <a:pt x="8491" y="22326"/>
                    <a:pt x="8566" y="21420"/>
                    <a:pt x="8580" y="20512"/>
                  </a:cubicBezTo>
                  <a:cubicBezTo>
                    <a:pt x="8595" y="19702"/>
                    <a:pt x="8562" y="18893"/>
                    <a:pt x="8524" y="18084"/>
                  </a:cubicBezTo>
                  <a:cubicBezTo>
                    <a:pt x="8520" y="18008"/>
                    <a:pt x="8335" y="17920"/>
                    <a:pt x="8220" y="17884"/>
                  </a:cubicBezTo>
                  <a:cubicBezTo>
                    <a:pt x="8176" y="17869"/>
                    <a:pt x="8084" y="17980"/>
                    <a:pt x="8028" y="18046"/>
                  </a:cubicBezTo>
                  <a:cubicBezTo>
                    <a:pt x="8002" y="18077"/>
                    <a:pt x="7994" y="18134"/>
                    <a:pt x="7992" y="18179"/>
                  </a:cubicBezTo>
                  <a:cubicBezTo>
                    <a:pt x="7938" y="20138"/>
                    <a:pt x="7550" y="22064"/>
                    <a:pt x="7575" y="24039"/>
                  </a:cubicBezTo>
                  <a:cubicBezTo>
                    <a:pt x="7637" y="29209"/>
                    <a:pt x="7582" y="34379"/>
                    <a:pt x="7579" y="39550"/>
                  </a:cubicBezTo>
                  <a:cubicBezTo>
                    <a:pt x="7579" y="40123"/>
                    <a:pt x="7586" y="40698"/>
                    <a:pt x="7634" y="41270"/>
                  </a:cubicBezTo>
                  <a:cubicBezTo>
                    <a:pt x="7792" y="43128"/>
                    <a:pt x="7971" y="44984"/>
                    <a:pt x="8137" y="46841"/>
                  </a:cubicBezTo>
                  <a:cubicBezTo>
                    <a:pt x="8146" y="46930"/>
                    <a:pt x="8100" y="47024"/>
                    <a:pt x="8061" y="47210"/>
                  </a:cubicBezTo>
                  <a:cubicBezTo>
                    <a:pt x="7838" y="47258"/>
                    <a:pt x="7576" y="47360"/>
                    <a:pt x="7312" y="47365"/>
                  </a:cubicBezTo>
                  <a:cubicBezTo>
                    <a:pt x="5876" y="47395"/>
                    <a:pt x="4438" y="47358"/>
                    <a:pt x="3005" y="47429"/>
                  </a:cubicBezTo>
                  <a:cubicBezTo>
                    <a:pt x="2103" y="47473"/>
                    <a:pt x="1300" y="47323"/>
                    <a:pt x="503" y="46688"/>
                  </a:cubicBezTo>
                  <a:cubicBezTo>
                    <a:pt x="475" y="46400"/>
                    <a:pt x="432" y="46027"/>
                    <a:pt x="406" y="45652"/>
                  </a:cubicBezTo>
                  <a:cubicBezTo>
                    <a:pt x="383" y="45318"/>
                    <a:pt x="434" y="44970"/>
                    <a:pt x="362" y="44650"/>
                  </a:cubicBezTo>
                  <a:cubicBezTo>
                    <a:pt x="0" y="43076"/>
                    <a:pt x="197" y="41504"/>
                    <a:pt x="350" y="39935"/>
                  </a:cubicBezTo>
                  <a:cubicBezTo>
                    <a:pt x="439" y="39024"/>
                    <a:pt x="492" y="38131"/>
                    <a:pt x="289" y="37223"/>
                  </a:cubicBezTo>
                  <a:cubicBezTo>
                    <a:pt x="176" y="36715"/>
                    <a:pt x="187" y="36176"/>
                    <a:pt x="184" y="35651"/>
                  </a:cubicBezTo>
                  <a:cubicBezTo>
                    <a:pt x="171" y="33927"/>
                    <a:pt x="180" y="32204"/>
                    <a:pt x="176" y="30481"/>
                  </a:cubicBezTo>
                  <a:cubicBezTo>
                    <a:pt x="173" y="29283"/>
                    <a:pt x="148" y="28086"/>
                    <a:pt x="413" y="26907"/>
                  </a:cubicBezTo>
                  <a:cubicBezTo>
                    <a:pt x="456" y="26723"/>
                    <a:pt x="459" y="26527"/>
                    <a:pt x="466" y="26336"/>
                  </a:cubicBezTo>
                  <a:cubicBezTo>
                    <a:pt x="562" y="23800"/>
                    <a:pt x="731" y="21265"/>
                    <a:pt x="724" y="18730"/>
                  </a:cubicBezTo>
                  <a:cubicBezTo>
                    <a:pt x="719" y="16796"/>
                    <a:pt x="1058" y="14927"/>
                    <a:pt x="1417" y="13052"/>
                  </a:cubicBezTo>
                  <a:cubicBezTo>
                    <a:pt x="1461" y="12817"/>
                    <a:pt x="1588" y="12584"/>
                    <a:pt x="1578" y="12355"/>
                  </a:cubicBezTo>
                  <a:cubicBezTo>
                    <a:pt x="1527" y="11171"/>
                    <a:pt x="1989" y="10112"/>
                    <a:pt x="2334" y="9019"/>
                  </a:cubicBezTo>
                  <a:cubicBezTo>
                    <a:pt x="2660" y="7982"/>
                    <a:pt x="3250" y="7136"/>
                    <a:pt x="4060" y="6437"/>
                  </a:cubicBezTo>
                  <a:cubicBezTo>
                    <a:pt x="4966" y="5653"/>
                    <a:pt x="5914" y="4945"/>
                    <a:pt x="7025" y="4442"/>
                  </a:cubicBezTo>
                  <a:cubicBezTo>
                    <a:pt x="8023" y="3992"/>
                    <a:pt x="8956" y="3393"/>
                    <a:pt x="9922" y="2868"/>
                  </a:cubicBezTo>
                  <a:cubicBezTo>
                    <a:pt x="10972" y="2300"/>
                    <a:pt x="12002" y="1690"/>
                    <a:pt x="13086" y="1194"/>
                  </a:cubicBezTo>
                  <a:cubicBezTo>
                    <a:pt x="14259" y="656"/>
                    <a:pt x="15487" y="240"/>
                    <a:pt x="16772" y="36"/>
                  </a:cubicBezTo>
                  <a:cubicBezTo>
                    <a:pt x="16996" y="0"/>
                    <a:pt x="17232" y="31"/>
                    <a:pt x="17556" y="3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8"/>
            <p:cNvSpPr/>
            <p:nvPr/>
          </p:nvSpPr>
          <p:spPr>
            <a:xfrm>
              <a:off x="2215300" y="4215825"/>
              <a:ext cx="211775" cy="769250"/>
            </a:xfrm>
            <a:custGeom>
              <a:avLst/>
              <a:gdLst/>
              <a:ahLst/>
              <a:cxnLst/>
              <a:rect l="l" t="t" r="r" b="b"/>
              <a:pathLst>
                <a:path w="8471" h="30770" extrusionOk="0">
                  <a:moveTo>
                    <a:pt x="3228" y="0"/>
                  </a:moveTo>
                  <a:cubicBezTo>
                    <a:pt x="3345" y="365"/>
                    <a:pt x="3461" y="623"/>
                    <a:pt x="3509" y="895"/>
                  </a:cubicBezTo>
                  <a:cubicBezTo>
                    <a:pt x="3657" y="1740"/>
                    <a:pt x="3734" y="2600"/>
                    <a:pt x="3922" y="3435"/>
                  </a:cubicBezTo>
                  <a:cubicBezTo>
                    <a:pt x="4151" y="4452"/>
                    <a:pt x="4337" y="5484"/>
                    <a:pt x="4833" y="6432"/>
                  </a:cubicBezTo>
                  <a:cubicBezTo>
                    <a:pt x="4999" y="6749"/>
                    <a:pt x="4984" y="7175"/>
                    <a:pt x="5006" y="7553"/>
                  </a:cubicBezTo>
                  <a:cubicBezTo>
                    <a:pt x="5096" y="9131"/>
                    <a:pt x="5099" y="10717"/>
                    <a:pt x="5266" y="12284"/>
                  </a:cubicBezTo>
                  <a:cubicBezTo>
                    <a:pt x="5546" y="14901"/>
                    <a:pt x="5929" y="17509"/>
                    <a:pt x="6268" y="20119"/>
                  </a:cubicBezTo>
                  <a:cubicBezTo>
                    <a:pt x="6331" y="20594"/>
                    <a:pt x="6417" y="21066"/>
                    <a:pt x="6454" y="21543"/>
                  </a:cubicBezTo>
                  <a:cubicBezTo>
                    <a:pt x="6601" y="23403"/>
                    <a:pt x="6973" y="25214"/>
                    <a:pt x="7530" y="26997"/>
                  </a:cubicBezTo>
                  <a:cubicBezTo>
                    <a:pt x="7898" y="28176"/>
                    <a:pt x="8133" y="29396"/>
                    <a:pt x="8471" y="30769"/>
                  </a:cubicBezTo>
                  <a:cubicBezTo>
                    <a:pt x="7977" y="30513"/>
                    <a:pt x="7840" y="30177"/>
                    <a:pt x="7683" y="29876"/>
                  </a:cubicBezTo>
                  <a:cubicBezTo>
                    <a:pt x="6775" y="28140"/>
                    <a:pt x="5883" y="26394"/>
                    <a:pt x="4967" y="24660"/>
                  </a:cubicBezTo>
                  <a:cubicBezTo>
                    <a:pt x="4698" y="24150"/>
                    <a:pt x="4522" y="23628"/>
                    <a:pt x="4366" y="23069"/>
                  </a:cubicBezTo>
                  <a:cubicBezTo>
                    <a:pt x="4068" y="22018"/>
                    <a:pt x="3618" y="21006"/>
                    <a:pt x="3170" y="20005"/>
                  </a:cubicBezTo>
                  <a:cubicBezTo>
                    <a:pt x="3045" y="19722"/>
                    <a:pt x="2737" y="19494"/>
                    <a:pt x="2464" y="19311"/>
                  </a:cubicBezTo>
                  <a:cubicBezTo>
                    <a:pt x="1842" y="18893"/>
                    <a:pt x="1447" y="18321"/>
                    <a:pt x="1144" y="17652"/>
                  </a:cubicBezTo>
                  <a:cubicBezTo>
                    <a:pt x="949" y="17217"/>
                    <a:pt x="672" y="16817"/>
                    <a:pt x="467" y="16386"/>
                  </a:cubicBezTo>
                  <a:cubicBezTo>
                    <a:pt x="1" y="15406"/>
                    <a:pt x="96" y="15016"/>
                    <a:pt x="925" y="14286"/>
                  </a:cubicBezTo>
                  <a:cubicBezTo>
                    <a:pt x="1457" y="13817"/>
                    <a:pt x="1869" y="13231"/>
                    <a:pt x="2559" y="12921"/>
                  </a:cubicBezTo>
                  <a:cubicBezTo>
                    <a:pt x="3062" y="12694"/>
                    <a:pt x="3105" y="12249"/>
                    <a:pt x="2700" y="11879"/>
                  </a:cubicBezTo>
                  <a:cubicBezTo>
                    <a:pt x="1901" y="11148"/>
                    <a:pt x="1484" y="10168"/>
                    <a:pt x="912" y="9289"/>
                  </a:cubicBezTo>
                  <a:cubicBezTo>
                    <a:pt x="19" y="7910"/>
                    <a:pt x="90" y="6381"/>
                    <a:pt x="834" y="5073"/>
                  </a:cubicBezTo>
                  <a:cubicBezTo>
                    <a:pt x="1509" y="3888"/>
                    <a:pt x="1837" y="2610"/>
                    <a:pt x="2352" y="1387"/>
                  </a:cubicBezTo>
                  <a:cubicBezTo>
                    <a:pt x="2557" y="902"/>
                    <a:pt x="2784" y="454"/>
                    <a:pt x="32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8"/>
            <p:cNvSpPr/>
            <p:nvPr/>
          </p:nvSpPr>
          <p:spPr>
            <a:xfrm>
              <a:off x="2620125" y="4173875"/>
              <a:ext cx="140150" cy="723275"/>
            </a:xfrm>
            <a:custGeom>
              <a:avLst/>
              <a:gdLst/>
              <a:ahLst/>
              <a:cxnLst/>
              <a:rect l="l" t="t" r="r" b="b"/>
              <a:pathLst>
                <a:path w="5606" h="28931" extrusionOk="0">
                  <a:moveTo>
                    <a:pt x="1863" y="0"/>
                  </a:moveTo>
                  <a:cubicBezTo>
                    <a:pt x="2099" y="169"/>
                    <a:pt x="2332" y="263"/>
                    <a:pt x="2453" y="435"/>
                  </a:cubicBezTo>
                  <a:cubicBezTo>
                    <a:pt x="2835" y="977"/>
                    <a:pt x="3223" y="1525"/>
                    <a:pt x="3518" y="2116"/>
                  </a:cubicBezTo>
                  <a:cubicBezTo>
                    <a:pt x="3964" y="3011"/>
                    <a:pt x="4346" y="3938"/>
                    <a:pt x="4734" y="4860"/>
                  </a:cubicBezTo>
                  <a:cubicBezTo>
                    <a:pt x="5348" y="6315"/>
                    <a:pt x="5385" y="7738"/>
                    <a:pt x="4435" y="9084"/>
                  </a:cubicBezTo>
                  <a:cubicBezTo>
                    <a:pt x="4073" y="9598"/>
                    <a:pt x="3807" y="10128"/>
                    <a:pt x="3770" y="10789"/>
                  </a:cubicBezTo>
                  <a:cubicBezTo>
                    <a:pt x="3748" y="11203"/>
                    <a:pt x="3518" y="11605"/>
                    <a:pt x="3385" y="12012"/>
                  </a:cubicBezTo>
                  <a:cubicBezTo>
                    <a:pt x="3194" y="12603"/>
                    <a:pt x="3237" y="13171"/>
                    <a:pt x="3718" y="13598"/>
                  </a:cubicBezTo>
                  <a:cubicBezTo>
                    <a:pt x="4605" y="14382"/>
                    <a:pt x="4989" y="15488"/>
                    <a:pt x="5606" y="16388"/>
                  </a:cubicBezTo>
                  <a:cubicBezTo>
                    <a:pt x="4991" y="20136"/>
                    <a:pt x="3268" y="23384"/>
                    <a:pt x="1545" y="26630"/>
                  </a:cubicBezTo>
                  <a:cubicBezTo>
                    <a:pt x="1233" y="27221"/>
                    <a:pt x="884" y="27793"/>
                    <a:pt x="535" y="28364"/>
                  </a:cubicBezTo>
                  <a:cubicBezTo>
                    <a:pt x="446" y="28511"/>
                    <a:pt x="296" y="28623"/>
                    <a:pt x="1" y="28930"/>
                  </a:cubicBezTo>
                  <a:cubicBezTo>
                    <a:pt x="55" y="28324"/>
                    <a:pt x="17" y="27939"/>
                    <a:pt x="132" y="27606"/>
                  </a:cubicBezTo>
                  <a:cubicBezTo>
                    <a:pt x="801" y="25686"/>
                    <a:pt x="876" y="23667"/>
                    <a:pt x="1118" y="21681"/>
                  </a:cubicBezTo>
                  <a:cubicBezTo>
                    <a:pt x="1452" y="18932"/>
                    <a:pt x="1743" y="16177"/>
                    <a:pt x="1955" y="13416"/>
                  </a:cubicBezTo>
                  <a:cubicBezTo>
                    <a:pt x="2067" y="11944"/>
                    <a:pt x="1965" y="10455"/>
                    <a:pt x="1972" y="8974"/>
                  </a:cubicBezTo>
                  <a:cubicBezTo>
                    <a:pt x="1978" y="7590"/>
                    <a:pt x="2023" y="6207"/>
                    <a:pt x="2006" y="4823"/>
                  </a:cubicBezTo>
                  <a:cubicBezTo>
                    <a:pt x="1986" y="3252"/>
                    <a:pt x="1916" y="1682"/>
                    <a:pt x="1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8"/>
            <p:cNvSpPr/>
            <p:nvPr/>
          </p:nvSpPr>
          <p:spPr>
            <a:xfrm>
              <a:off x="3355500" y="4433500"/>
              <a:ext cx="296000" cy="179500"/>
            </a:xfrm>
            <a:custGeom>
              <a:avLst/>
              <a:gdLst/>
              <a:ahLst/>
              <a:cxnLst/>
              <a:rect l="l" t="t" r="r" b="b"/>
              <a:pathLst>
                <a:path w="11840" h="7180" extrusionOk="0">
                  <a:moveTo>
                    <a:pt x="10631" y="6995"/>
                  </a:moveTo>
                  <a:cubicBezTo>
                    <a:pt x="10241" y="7179"/>
                    <a:pt x="9938" y="7038"/>
                    <a:pt x="9725" y="6756"/>
                  </a:cubicBezTo>
                  <a:cubicBezTo>
                    <a:pt x="9299" y="6190"/>
                    <a:pt x="8701" y="5928"/>
                    <a:pt x="8070" y="5685"/>
                  </a:cubicBezTo>
                  <a:cubicBezTo>
                    <a:pt x="6108" y="4926"/>
                    <a:pt x="4160" y="4134"/>
                    <a:pt x="2193" y="3389"/>
                  </a:cubicBezTo>
                  <a:cubicBezTo>
                    <a:pt x="1711" y="3206"/>
                    <a:pt x="1180" y="3155"/>
                    <a:pt x="671" y="3043"/>
                  </a:cubicBezTo>
                  <a:cubicBezTo>
                    <a:pt x="446" y="2994"/>
                    <a:pt x="220" y="2944"/>
                    <a:pt x="0" y="2897"/>
                  </a:cubicBezTo>
                  <a:cubicBezTo>
                    <a:pt x="142" y="1455"/>
                    <a:pt x="172" y="1369"/>
                    <a:pt x="1040" y="0"/>
                  </a:cubicBezTo>
                  <a:cubicBezTo>
                    <a:pt x="2116" y="152"/>
                    <a:pt x="3251" y="35"/>
                    <a:pt x="4366" y="382"/>
                  </a:cubicBezTo>
                  <a:cubicBezTo>
                    <a:pt x="5594" y="763"/>
                    <a:pt x="6909" y="789"/>
                    <a:pt x="8127" y="1259"/>
                  </a:cubicBezTo>
                  <a:cubicBezTo>
                    <a:pt x="9441" y="1765"/>
                    <a:pt x="10594" y="2514"/>
                    <a:pt x="11640" y="3437"/>
                  </a:cubicBezTo>
                  <a:cubicBezTo>
                    <a:pt x="11740" y="3523"/>
                    <a:pt x="11769" y="3686"/>
                    <a:pt x="11839" y="3831"/>
                  </a:cubicBezTo>
                  <a:cubicBezTo>
                    <a:pt x="11435" y="4887"/>
                    <a:pt x="11031" y="5948"/>
                    <a:pt x="10631" y="699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8"/>
            <p:cNvSpPr/>
            <p:nvPr/>
          </p:nvSpPr>
          <p:spPr>
            <a:xfrm>
              <a:off x="2192000" y="4446025"/>
              <a:ext cx="70575" cy="140875"/>
            </a:xfrm>
            <a:custGeom>
              <a:avLst/>
              <a:gdLst/>
              <a:ahLst/>
              <a:cxnLst/>
              <a:rect l="l" t="t" r="r" b="b"/>
              <a:pathLst>
                <a:path w="2823" h="5635" extrusionOk="0">
                  <a:moveTo>
                    <a:pt x="729" y="1"/>
                  </a:moveTo>
                  <a:cubicBezTo>
                    <a:pt x="1116" y="579"/>
                    <a:pt x="1492" y="938"/>
                    <a:pt x="1612" y="1370"/>
                  </a:cubicBezTo>
                  <a:cubicBezTo>
                    <a:pt x="1818" y="2101"/>
                    <a:pt x="2327" y="2587"/>
                    <a:pt x="2823" y="3135"/>
                  </a:cubicBezTo>
                  <a:cubicBezTo>
                    <a:pt x="2373" y="3606"/>
                    <a:pt x="1961" y="4049"/>
                    <a:pt x="1537" y="4479"/>
                  </a:cubicBezTo>
                  <a:cubicBezTo>
                    <a:pt x="1150" y="4873"/>
                    <a:pt x="750" y="5256"/>
                    <a:pt x="367" y="5634"/>
                  </a:cubicBezTo>
                  <a:cubicBezTo>
                    <a:pt x="1" y="3440"/>
                    <a:pt x="63" y="2235"/>
                    <a:pt x="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8"/>
            <p:cNvSpPr/>
            <p:nvPr/>
          </p:nvSpPr>
          <p:spPr>
            <a:xfrm>
              <a:off x="2199850" y="4630775"/>
              <a:ext cx="23325" cy="39950"/>
            </a:xfrm>
            <a:custGeom>
              <a:avLst/>
              <a:gdLst/>
              <a:ahLst/>
              <a:cxnLst/>
              <a:rect l="l" t="t" r="r" b="b"/>
              <a:pathLst>
                <a:path w="933" h="1598" extrusionOk="0">
                  <a:moveTo>
                    <a:pt x="932" y="1597"/>
                  </a:moveTo>
                  <a:cubicBezTo>
                    <a:pt x="0" y="1148"/>
                    <a:pt x="158" y="610"/>
                    <a:pt x="216" y="1"/>
                  </a:cubicBezTo>
                  <a:cubicBezTo>
                    <a:pt x="690" y="400"/>
                    <a:pt x="773" y="856"/>
                    <a:pt x="932" y="159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8"/>
            <p:cNvSpPr/>
            <p:nvPr/>
          </p:nvSpPr>
          <p:spPr>
            <a:xfrm>
              <a:off x="2805150" y="5056250"/>
              <a:ext cx="82725" cy="88250"/>
            </a:xfrm>
            <a:custGeom>
              <a:avLst/>
              <a:gdLst/>
              <a:ahLst/>
              <a:cxnLst/>
              <a:rect l="l" t="t" r="r" b="b"/>
              <a:pathLst>
                <a:path w="3309" h="3530" extrusionOk="0">
                  <a:moveTo>
                    <a:pt x="3286" y="1906"/>
                  </a:moveTo>
                  <a:cubicBezTo>
                    <a:pt x="3306" y="2622"/>
                    <a:pt x="2895" y="2990"/>
                    <a:pt x="2347" y="3235"/>
                  </a:cubicBezTo>
                  <a:cubicBezTo>
                    <a:pt x="1689" y="3530"/>
                    <a:pt x="1199" y="3387"/>
                    <a:pt x="688" y="2902"/>
                  </a:cubicBezTo>
                  <a:cubicBezTo>
                    <a:pt x="201" y="2439"/>
                    <a:pt x="1" y="1903"/>
                    <a:pt x="68" y="1248"/>
                  </a:cubicBezTo>
                  <a:cubicBezTo>
                    <a:pt x="148" y="478"/>
                    <a:pt x="787" y="0"/>
                    <a:pt x="1557" y="139"/>
                  </a:cubicBezTo>
                  <a:cubicBezTo>
                    <a:pt x="1696" y="164"/>
                    <a:pt x="1837" y="194"/>
                    <a:pt x="1974" y="230"/>
                  </a:cubicBezTo>
                  <a:cubicBezTo>
                    <a:pt x="2968" y="485"/>
                    <a:pt x="3309" y="932"/>
                    <a:pt x="3286" y="1906"/>
                  </a:cubicBezTo>
                  <a:close/>
                </a:path>
              </a:pathLst>
            </a:custGeom>
            <a:solidFill>
              <a:srgbClr val="A1A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8"/>
            <p:cNvSpPr/>
            <p:nvPr/>
          </p:nvSpPr>
          <p:spPr>
            <a:xfrm>
              <a:off x="1795800" y="3075025"/>
              <a:ext cx="1966175" cy="2291700"/>
            </a:xfrm>
            <a:custGeom>
              <a:avLst/>
              <a:gdLst/>
              <a:ahLst/>
              <a:cxnLst/>
              <a:rect l="l" t="t" r="r" b="b"/>
              <a:pathLst>
                <a:path w="78647" h="91668" extrusionOk="0">
                  <a:moveTo>
                    <a:pt x="433" y="90553"/>
                  </a:moveTo>
                  <a:cubicBezTo>
                    <a:pt x="433" y="90105"/>
                    <a:pt x="430" y="89678"/>
                    <a:pt x="433" y="89250"/>
                  </a:cubicBezTo>
                  <a:cubicBezTo>
                    <a:pt x="438" y="88436"/>
                    <a:pt x="357" y="87634"/>
                    <a:pt x="270" y="86825"/>
                  </a:cubicBezTo>
                  <a:cubicBezTo>
                    <a:pt x="142" y="85641"/>
                    <a:pt x="195" y="84434"/>
                    <a:pt x="220" y="83238"/>
                  </a:cubicBezTo>
                  <a:cubicBezTo>
                    <a:pt x="241" y="82138"/>
                    <a:pt x="302" y="81042"/>
                    <a:pt x="76" y="79948"/>
                  </a:cubicBezTo>
                  <a:cubicBezTo>
                    <a:pt x="0" y="79580"/>
                    <a:pt x="32" y="79186"/>
                    <a:pt x="30" y="78802"/>
                  </a:cubicBezTo>
                  <a:cubicBezTo>
                    <a:pt x="26" y="77700"/>
                    <a:pt x="26" y="76598"/>
                    <a:pt x="32" y="75496"/>
                  </a:cubicBezTo>
                  <a:cubicBezTo>
                    <a:pt x="37" y="73583"/>
                    <a:pt x="99" y="71676"/>
                    <a:pt x="270" y="69762"/>
                  </a:cubicBezTo>
                  <a:cubicBezTo>
                    <a:pt x="503" y="67143"/>
                    <a:pt x="590" y="64501"/>
                    <a:pt x="583" y="61869"/>
                  </a:cubicBezTo>
                  <a:cubicBezTo>
                    <a:pt x="578" y="59978"/>
                    <a:pt x="981" y="58168"/>
                    <a:pt x="1275" y="56330"/>
                  </a:cubicBezTo>
                  <a:cubicBezTo>
                    <a:pt x="1336" y="55953"/>
                    <a:pt x="1465" y="55579"/>
                    <a:pt x="1479" y="55202"/>
                  </a:cubicBezTo>
                  <a:cubicBezTo>
                    <a:pt x="1531" y="53775"/>
                    <a:pt x="2139" y="52511"/>
                    <a:pt x="2653" y="51230"/>
                  </a:cubicBezTo>
                  <a:cubicBezTo>
                    <a:pt x="2933" y="50532"/>
                    <a:pt x="3291" y="49786"/>
                    <a:pt x="3825" y="49289"/>
                  </a:cubicBezTo>
                  <a:cubicBezTo>
                    <a:pt x="4692" y="48484"/>
                    <a:pt x="5690" y="47800"/>
                    <a:pt x="6705" y="47184"/>
                  </a:cubicBezTo>
                  <a:cubicBezTo>
                    <a:pt x="8175" y="46290"/>
                    <a:pt x="9700" y="45483"/>
                    <a:pt x="11222" y="44675"/>
                  </a:cubicBezTo>
                  <a:cubicBezTo>
                    <a:pt x="12697" y="43892"/>
                    <a:pt x="14201" y="43167"/>
                    <a:pt x="15823" y="42707"/>
                  </a:cubicBezTo>
                  <a:cubicBezTo>
                    <a:pt x="16896" y="42404"/>
                    <a:pt x="17979" y="42278"/>
                    <a:pt x="19075" y="42354"/>
                  </a:cubicBezTo>
                  <a:cubicBezTo>
                    <a:pt x="19976" y="41791"/>
                    <a:pt x="20497" y="40728"/>
                    <a:pt x="21730" y="40591"/>
                  </a:cubicBezTo>
                  <a:cubicBezTo>
                    <a:pt x="21514" y="40299"/>
                    <a:pt x="21373" y="40045"/>
                    <a:pt x="21173" y="39853"/>
                  </a:cubicBezTo>
                  <a:cubicBezTo>
                    <a:pt x="20797" y="39491"/>
                    <a:pt x="20426" y="39102"/>
                    <a:pt x="19985" y="38833"/>
                  </a:cubicBezTo>
                  <a:cubicBezTo>
                    <a:pt x="18858" y="38146"/>
                    <a:pt x="18146" y="37056"/>
                    <a:pt x="17354" y="36078"/>
                  </a:cubicBezTo>
                  <a:cubicBezTo>
                    <a:pt x="16555" y="35093"/>
                    <a:pt x="15768" y="34053"/>
                    <a:pt x="15363" y="32800"/>
                  </a:cubicBezTo>
                  <a:cubicBezTo>
                    <a:pt x="15098" y="31983"/>
                    <a:pt x="14762" y="31189"/>
                    <a:pt x="14500" y="30371"/>
                  </a:cubicBezTo>
                  <a:cubicBezTo>
                    <a:pt x="14344" y="29889"/>
                    <a:pt x="14094" y="29494"/>
                    <a:pt x="13666" y="29247"/>
                  </a:cubicBezTo>
                  <a:cubicBezTo>
                    <a:pt x="12338" y="28482"/>
                    <a:pt x="11984" y="27271"/>
                    <a:pt x="11977" y="25838"/>
                  </a:cubicBezTo>
                  <a:cubicBezTo>
                    <a:pt x="11972" y="24709"/>
                    <a:pt x="12037" y="23639"/>
                    <a:pt x="12969" y="22848"/>
                  </a:cubicBezTo>
                  <a:cubicBezTo>
                    <a:pt x="12898" y="22562"/>
                    <a:pt x="12859" y="22326"/>
                    <a:pt x="12779" y="22104"/>
                  </a:cubicBezTo>
                  <a:cubicBezTo>
                    <a:pt x="12332" y="20848"/>
                    <a:pt x="11839" y="19607"/>
                    <a:pt x="11436" y="18339"/>
                  </a:cubicBezTo>
                  <a:cubicBezTo>
                    <a:pt x="11220" y="17662"/>
                    <a:pt x="11121" y="16942"/>
                    <a:pt x="11029" y="16235"/>
                  </a:cubicBezTo>
                  <a:cubicBezTo>
                    <a:pt x="10969" y="15762"/>
                    <a:pt x="11044" y="15275"/>
                    <a:pt x="11010" y="14800"/>
                  </a:cubicBezTo>
                  <a:cubicBezTo>
                    <a:pt x="10944" y="13866"/>
                    <a:pt x="11149" y="12991"/>
                    <a:pt x="11536" y="12155"/>
                  </a:cubicBezTo>
                  <a:cubicBezTo>
                    <a:pt x="11978" y="11191"/>
                    <a:pt x="12256" y="10201"/>
                    <a:pt x="12332" y="9131"/>
                  </a:cubicBezTo>
                  <a:cubicBezTo>
                    <a:pt x="12387" y="8361"/>
                    <a:pt x="12742" y="7664"/>
                    <a:pt x="13398" y="7178"/>
                  </a:cubicBezTo>
                  <a:cubicBezTo>
                    <a:pt x="14053" y="6694"/>
                    <a:pt x="14711" y="6215"/>
                    <a:pt x="15362" y="5728"/>
                  </a:cubicBezTo>
                  <a:cubicBezTo>
                    <a:pt x="15549" y="5587"/>
                    <a:pt x="15720" y="5425"/>
                    <a:pt x="15935" y="5240"/>
                  </a:cubicBezTo>
                  <a:cubicBezTo>
                    <a:pt x="15865" y="4906"/>
                    <a:pt x="15768" y="4590"/>
                    <a:pt x="15737" y="4268"/>
                  </a:cubicBezTo>
                  <a:cubicBezTo>
                    <a:pt x="15623" y="3126"/>
                    <a:pt x="15984" y="2200"/>
                    <a:pt x="17015" y="1603"/>
                  </a:cubicBezTo>
                  <a:cubicBezTo>
                    <a:pt x="17846" y="1122"/>
                    <a:pt x="18691" y="749"/>
                    <a:pt x="19680" y="620"/>
                  </a:cubicBezTo>
                  <a:cubicBezTo>
                    <a:pt x="21528" y="378"/>
                    <a:pt x="23367" y="1"/>
                    <a:pt x="25235" y="163"/>
                  </a:cubicBezTo>
                  <a:cubicBezTo>
                    <a:pt x="27142" y="329"/>
                    <a:pt x="29050" y="442"/>
                    <a:pt x="30959" y="505"/>
                  </a:cubicBezTo>
                  <a:cubicBezTo>
                    <a:pt x="31430" y="521"/>
                    <a:pt x="31893" y="705"/>
                    <a:pt x="32365" y="789"/>
                  </a:cubicBezTo>
                  <a:cubicBezTo>
                    <a:pt x="33448" y="980"/>
                    <a:pt x="34531" y="1181"/>
                    <a:pt x="35626" y="823"/>
                  </a:cubicBezTo>
                  <a:cubicBezTo>
                    <a:pt x="35799" y="765"/>
                    <a:pt x="36006" y="781"/>
                    <a:pt x="36196" y="792"/>
                  </a:cubicBezTo>
                  <a:cubicBezTo>
                    <a:pt x="37794" y="891"/>
                    <a:pt x="39339" y="561"/>
                    <a:pt x="40883" y="216"/>
                  </a:cubicBezTo>
                  <a:cubicBezTo>
                    <a:pt x="41299" y="123"/>
                    <a:pt x="41732" y="62"/>
                    <a:pt x="42157" y="60"/>
                  </a:cubicBezTo>
                  <a:cubicBezTo>
                    <a:pt x="43167" y="55"/>
                    <a:pt x="43760" y="487"/>
                    <a:pt x="43814" y="1442"/>
                  </a:cubicBezTo>
                  <a:cubicBezTo>
                    <a:pt x="43880" y="2623"/>
                    <a:pt x="44065" y="3836"/>
                    <a:pt x="43518" y="4980"/>
                  </a:cubicBezTo>
                  <a:cubicBezTo>
                    <a:pt x="43423" y="5178"/>
                    <a:pt x="43418" y="5419"/>
                    <a:pt x="43364" y="5673"/>
                  </a:cubicBezTo>
                  <a:cubicBezTo>
                    <a:pt x="43994" y="5897"/>
                    <a:pt x="44569" y="5816"/>
                    <a:pt x="45131" y="5827"/>
                  </a:cubicBezTo>
                  <a:cubicBezTo>
                    <a:pt x="45625" y="5836"/>
                    <a:pt x="46078" y="5921"/>
                    <a:pt x="46495" y="6191"/>
                  </a:cubicBezTo>
                  <a:cubicBezTo>
                    <a:pt x="47180" y="6639"/>
                    <a:pt x="47397" y="7322"/>
                    <a:pt x="47028" y="8055"/>
                  </a:cubicBezTo>
                  <a:cubicBezTo>
                    <a:pt x="46818" y="8471"/>
                    <a:pt x="46537" y="8849"/>
                    <a:pt x="46250" y="9304"/>
                  </a:cubicBezTo>
                  <a:cubicBezTo>
                    <a:pt x="46460" y="9407"/>
                    <a:pt x="46617" y="9531"/>
                    <a:pt x="46788" y="9563"/>
                  </a:cubicBezTo>
                  <a:cubicBezTo>
                    <a:pt x="47741" y="9734"/>
                    <a:pt x="48424" y="10327"/>
                    <a:pt x="49052" y="10996"/>
                  </a:cubicBezTo>
                  <a:cubicBezTo>
                    <a:pt x="49844" y="11840"/>
                    <a:pt x="49796" y="12784"/>
                    <a:pt x="48882" y="13452"/>
                  </a:cubicBezTo>
                  <a:cubicBezTo>
                    <a:pt x="47727" y="14297"/>
                    <a:pt x="46531" y="15085"/>
                    <a:pt x="45359" y="15893"/>
                  </a:cubicBezTo>
                  <a:cubicBezTo>
                    <a:pt x="45160" y="16635"/>
                    <a:pt x="45660" y="17173"/>
                    <a:pt x="45899" y="17824"/>
                  </a:cubicBezTo>
                  <a:cubicBezTo>
                    <a:pt x="44927" y="19172"/>
                    <a:pt x="43381" y="18606"/>
                    <a:pt x="42077" y="18862"/>
                  </a:cubicBezTo>
                  <a:cubicBezTo>
                    <a:pt x="42113" y="19555"/>
                    <a:pt x="42173" y="20165"/>
                    <a:pt x="42169" y="20777"/>
                  </a:cubicBezTo>
                  <a:cubicBezTo>
                    <a:pt x="42164" y="21404"/>
                    <a:pt x="42197" y="22016"/>
                    <a:pt x="42421" y="22610"/>
                  </a:cubicBezTo>
                  <a:cubicBezTo>
                    <a:pt x="42453" y="22695"/>
                    <a:pt x="42449" y="22802"/>
                    <a:pt x="42436" y="22895"/>
                  </a:cubicBezTo>
                  <a:cubicBezTo>
                    <a:pt x="42115" y="24971"/>
                    <a:pt x="42254" y="27099"/>
                    <a:pt x="41732" y="29152"/>
                  </a:cubicBezTo>
                  <a:cubicBezTo>
                    <a:pt x="41810" y="30509"/>
                    <a:pt x="41391" y="31764"/>
                    <a:pt x="41036" y="33051"/>
                  </a:cubicBezTo>
                  <a:cubicBezTo>
                    <a:pt x="40743" y="34115"/>
                    <a:pt x="40523" y="35178"/>
                    <a:pt x="39983" y="36160"/>
                  </a:cubicBezTo>
                  <a:cubicBezTo>
                    <a:pt x="39797" y="36497"/>
                    <a:pt x="39645" y="36827"/>
                    <a:pt x="39346" y="37085"/>
                  </a:cubicBezTo>
                  <a:cubicBezTo>
                    <a:pt x="39132" y="37270"/>
                    <a:pt x="38942" y="37497"/>
                    <a:pt x="38778" y="37729"/>
                  </a:cubicBezTo>
                  <a:cubicBezTo>
                    <a:pt x="37800" y="39111"/>
                    <a:pt x="36432" y="39922"/>
                    <a:pt x="34855" y="40435"/>
                  </a:cubicBezTo>
                  <a:cubicBezTo>
                    <a:pt x="34591" y="40520"/>
                    <a:pt x="34340" y="40645"/>
                    <a:pt x="33982" y="40794"/>
                  </a:cubicBezTo>
                  <a:cubicBezTo>
                    <a:pt x="35036" y="41635"/>
                    <a:pt x="36071" y="42312"/>
                    <a:pt x="37224" y="42781"/>
                  </a:cubicBezTo>
                  <a:cubicBezTo>
                    <a:pt x="39351" y="43649"/>
                    <a:pt x="41486" y="44499"/>
                    <a:pt x="43627" y="45331"/>
                  </a:cubicBezTo>
                  <a:cubicBezTo>
                    <a:pt x="45650" y="46117"/>
                    <a:pt x="47507" y="47185"/>
                    <a:pt x="49252" y="48473"/>
                  </a:cubicBezTo>
                  <a:cubicBezTo>
                    <a:pt x="50482" y="49384"/>
                    <a:pt x="51317" y="50557"/>
                    <a:pt x="51931" y="51952"/>
                  </a:cubicBezTo>
                  <a:cubicBezTo>
                    <a:pt x="52494" y="53233"/>
                    <a:pt x="52794" y="54571"/>
                    <a:pt x="53116" y="55915"/>
                  </a:cubicBezTo>
                  <a:cubicBezTo>
                    <a:pt x="53338" y="56844"/>
                    <a:pt x="53587" y="57767"/>
                    <a:pt x="53824" y="58692"/>
                  </a:cubicBezTo>
                  <a:cubicBezTo>
                    <a:pt x="53860" y="58830"/>
                    <a:pt x="53925" y="58969"/>
                    <a:pt x="53924" y="59108"/>
                  </a:cubicBezTo>
                  <a:cubicBezTo>
                    <a:pt x="53911" y="60956"/>
                    <a:pt x="54542" y="62684"/>
                    <a:pt x="54937" y="64452"/>
                  </a:cubicBezTo>
                  <a:cubicBezTo>
                    <a:pt x="55459" y="66785"/>
                    <a:pt x="56212" y="69069"/>
                    <a:pt x="56337" y="71482"/>
                  </a:cubicBezTo>
                  <a:cubicBezTo>
                    <a:pt x="56346" y="71655"/>
                    <a:pt x="56465" y="71823"/>
                    <a:pt x="56528" y="71982"/>
                  </a:cubicBezTo>
                  <a:cubicBezTo>
                    <a:pt x="56928" y="71968"/>
                    <a:pt x="56877" y="71666"/>
                    <a:pt x="56942" y="71475"/>
                  </a:cubicBezTo>
                  <a:cubicBezTo>
                    <a:pt x="57512" y="69802"/>
                    <a:pt x="58076" y="68125"/>
                    <a:pt x="58632" y="66444"/>
                  </a:cubicBezTo>
                  <a:cubicBezTo>
                    <a:pt x="59282" y="64492"/>
                    <a:pt x="59925" y="62537"/>
                    <a:pt x="60578" y="60586"/>
                  </a:cubicBezTo>
                  <a:cubicBezTo>
                    <a:pt x="60714" y="60179"/>
                    <a:pt x="60898" y="59786"/>
                    <a:pt x="61022" y="59374"/>
                  </a:cubicBezTo>
                  <a:cubicBezTo>
                    <a:pt x="61102" y="59106"/>
                    <a:pt x="61212" y="58787"/>
                    <a:pt x="61135" y="58547"/>
                  </a:cubicBezTo>
                  <a:cubicBezTo>
                    <a:pt x="60957" y="57996"/>
                    <a:pt x="61105" y="57513"/>
                    <a:pt x="61271" y="57010"/>
                  </a:cubicBezTo>
                  <a:cubicBezTo>
                    <a:pt x="61434" y="56510"/>
                    <a:pt x="61545" y="55990"/>
                    <a:pt x="61739" y="55502"/>
                  </a:cubicBezTo>
                  <a:cubicBezTo>
                    <a:pt x="62072" y="54667"/>
                    <a:pt x="62388" y="53809"/>
                    <a:pt x="63188" y="53336"/>
                  </a:cubicBezTo>
                  <a:cubicBezTo>
                    <a:pt x="63182" y="52113"/>
                    <a:pt x="62921" y="51004"/>
                    <a:pt x="62564" y="49907"/>
                  </a:cubicBezTo>
                  <a:cubicBezTo>
                    <a:pt x="62403" y="49412"/>
                    <a:pt x="62302" y="48890"/>
                    <a:pt x="62241" y="48373"/>
                  </a:cubicBezTo>
                  <a:cubicBezTo>
                    <a:pt x="62166" y="47745"/>
                    <a:pt x="62294" y="47171"/>
                    <a:pt x="62653" y="46600"/>
                  </a:cubicBezTo>
                  <a:cubicBezTo>
                    <a:pt x="63366" y="45468"/>
                    <a:pt x="63983" y="44277"/>
                    <a:pt x="64647" y="43114"/>
                  </a:cubicBezTo>
                  <a:cubicBezTo>
                    <a:pt x="64891" y="42685"/>
                    <a:pt x="65215" y="42344"/>
                    <a:pt x="65844" y="42296"/>
                  </a:cubicBezTo>
                  <a:cubicBezTo>
                    <a:pt x="66025" y="41670"/>
                    <a:pt x="66213" y="41036"/>
                    <a:pt x="66394" y="40401"/>
                  </a:cubicBezTo>
                  <a:cubicBezTo>
                    <a:pt x="66861" y="38743"/>
                    <a:pt x="67269" y="37065"/>
                    <a:pt x="67809" y="35432"/>
                  </a:cubicBezTo>
                  <a:cubicBezTo>
                    <a:pt x="68273" y="34028"/>
                    <a:pt x="68885" y="32671"/>
                    <a:pt x="69436" y="31299"/>
                  </a:cubicBezTo>
                  <a:cubicBezTo>
                    <a:pt x="69579" y="30944"/>
                    <a:pt x="69748" y="30600"/>
                    <a:pt x="69927" y="30207"/>
                  </a:cubicBezTo>
                  <a:cubicBezTo>
                    <a:pt x="70446" y="29968"/>
                    <a:pt x="71028" y="29871"/>
                    <a:pt x="71518" y="30253"/>
                  </a:cubicBezTo>
                  <a:cubicBezTo>
                    <a:pt x="72046" y="30668"/>
                    <a:pt x="72462" y="31219"/>
                    <a:pt x="72507" y="31937"/>
                  </a:cubicBezTo>
                  <a:cubicBezTo>
                    <a:pt x="72588" y="33183"/>
                    <a:pt x="72607" y="34434"/>
                    <a:pt x="72184" y="35631"/>
                  </a:cubicBezTo>
                  <a:cubicBezTo>
                    <a:pt x="71913" y="36402"/>
                    <a:pt x="71756" y="37187"/>
                    <a:pt x="71604" y="37988"/>
                  </a:cubicBezTo>
                  <a:cubicBezTo>
                    <a:pt x="71354" y="39295"/>
                    <a:pt x="70965" y="40577"/>
                    <a:pt x="70643" y="41873"/>
                  </a:cubicBezTo>
                  <a:cubicBezTo>
                    <a:pt x="70610" y="42005"/>
                    <a:pt x="70640" y="42155"/>
                    <a:pt x="70640" y="42301"/>
                  </a:cubicBezTo>
                  <a:cubicBezTo>
                    <a:pt x="70813" y="42525"/>
                    <a:pt x="70963" y="42362"/>
                    <a:pt x="71097" y="42252"/>
                  </a:cubicBezTo>
                  <a:cubicBezTo>
                    <a:pt x="71397" y="42005"/>
                    <a:pt x="71746" y="42024"/>
                    <a:pt x="72051" y="42155"/>
                  </a:cubicBezTo>
                  <a:cubicBezTo>
                    <a:pt x="73632" y="42832"/>
                    <a:pt x="75195" y="43551"/>
                    <a:pt x="76465" y="44751"/>
                  </a:cubicBezTo>
                  <a:cubicBezTo>
                    <a:pt x="76698" y="44971"/>
                    <a:pt x="76947" y="45287"/>
                    <a:pt x="76979" y="45581"/>
                  </a:cubicBezTo>
                  <a:cubicBezTo>
                    <a:pt x="77062" y="46339"/>
                    <a:pt x="77393" y="46956"/>
                    <a:pt x="77866" y="47504"/>
                  </a:cubicBezTo>
                  <a:cubicBezTo>
                    <a:pt x="78596" y="48350"/>
                    <a:pt x="78647" y="49352"/>
                    <a:pt x="78470" y="50346"/>
                  </a:cubicBezTo>
                  <a:cubicBezTo>
                    <a:pt x="78227" y="51714"/>
                    <a:pt x="77854" y="53016"/>
                    <a:pt x="76671" y="53986"/>
                  </a:cubicBezTo>
                  <a:cubicBezTo>
                    <a:pt x="75826" y="54677"/>
                    <a:pt x="75233" y="55641"/>
                    <a:pt x="74666" y="56666"/>
                  </a:cubicBezTo>
                  <a:cubicBezTo>
                    <a:pt x="74806" y="56993"/>
                    <a:pt x="75031" y="57322"/>
                    <a:pt x="75081" y="57674"/>
                  </a:cubicBezTo>
                  <a:cubicBezTo>
                    <a:pt x="75209" y="58582"/>
                    <a:pt x="75220" y="59504"/>
                    <a:pt x="74682" y="60312"/>
                  </a:cubicBezTo>
                  <a:cubicBezTo>
                    <a:pt x="74278" y="60922"/>
                    <a:pt x="74002" y="61555"/>
                    <a:pt x="74106" y="62267"/>
                  </a:cubicBezTo>
                  <a:cubicBezTo>
                    <a:pt x="73792" y="62510"/>
                    <a:pt x="73530" y="62710"/>
                    <a:pt x="73272" y="62913"/>
                  </a:cubicBezTo>
                  <a:cubicBezTo>
                    <a:pt x="72921" y="63191"/>
                    <a:pt x="72723" y="63533"/>
                    <a:pt x="72643" y="63994"/>
                  </a:cubicBezTo>
                  <a:cubicBezTo>
                    <a:pt x="71696" y="69417"/>
                    <a:pt x="69624" y="74459"/>
                    <a:pt x="67336" y="79420"/>
                  </a:cubicBezTo>
                  <a:cubicBezTo>
                    <a:pt x="66696" y="80806"/>
                    <a:pt x="66010" y="82189"/>
                    <a:pt x="65180" y="83464"/>
                  </a:cubicBezTo>
                  <a:cubicBezTo>
                    <a:pt x="63011" y="86792"/>
                    <a:pt x="60204" y="89399"/>
                    <a:pt x="56366" y="90711"/>
                  </a:cubicBezTo>
                  <a:cubicBezTo>
                    <a:pt x="55869" y="90879"/>
                    <a:pt x="55346" y="90956"/>
                    <a:pt x="54822" y="90939"/>
                  </a:cubicBezTo>
                  <a:cubicBezTo>
                    <a:pt x="53145" y="90878"/>
                    <a:pt x="51636" y="90383"/>
                    <a:pt x="50449" y="89099"/>
                  </a:cubicBezTo>
                  <a:cubicBezTo>
                    <a:pt x="49612" y="88193"/>
                    <a:pt x="48721" y="87335"/>
                    <a:pt x="47766" y="86368"/>
                  </a:cubicBezTo>
                  <a:cubicBezTo>
                    <a:pt x="47573" y="86841"/>
                    <a:pt x="47639" y="87263"/>
                    <a:pt x="47624" y="87667"/>
                  </a:cubicBezTo>
                  <a:cubicBezTo>
                    <a:pt x="47611" y="88050"/>
                    <a:pt x="47615" y="88434"/>
                    <a:pt x="47622" y="88817"/>
                  </a:cubicBezTo>
                  <a:cubicBezTo>
                    <a:pt x="47630" y="89248"/>
                    <a:pt x="47662" y="89678"/>
                    <a:pt x="47658" y="90109"/>
                  </a:cubicBezTo>
                  <a:cubicBezTo>
                    <a:pt x="47657" y="90487"/>
                    <a:pt x="47621" y="90864"/>
                    <a:pt x="47604" y="91167"/>
                  </a:cubicBezTo>
                  <a:cubicBezTo>
                    <a:pt x="47152" y="91603"/>
                    <a:pt x="46666" y="91588"/>
                    <a:pt x="46186" y="91593"/>
                  </a:cubicBezTo>
                  <a:cubicBezTo>
                    <a:pt x="44270" y="91615"/>
                    <a:pt x="42355" y="91657"/>
                    <a:pt x="40439" y="91658"/>
                  </a:cubicBezTo>
                  <a:cubicBezTo>
                    <a:pt x="33158" y="91667"/>
                    <a:pt x="25878" y="91668"/>
                    <a:pt x="18598" y="91660"/>
                  </a:cubicBezTo>
                  <a:cubicBezTo>
                    <a:pt x="16112" y="91654"/>
                    <a:pt x="13626" y="91551"/>
                    <a:pt x="11139" y="91515"/>
                  </a:cubicBezTo>
                  <a:cubicBezTo>
                    <a:pt x="8460" y="91477"/>
                    <a:pt x="5781" y="91467"/>
                    <a:pt x="3101" y="91439"/>
                  </a:cubicBezTo>
                  <a:cubicBezTo>
                    <a:pt x="1844" y="91426"/>
                    <a:pt x="1845" y="91418"/>
                    <a:pt x="433" y="90553"/>
                  </a:cubicBezTo>
                  <a:close/>
                  <a:moveTo>
                    <a:pt x="46327" y="66702"/>
                  </a:moveTo>
                  <a:cubicBezTo>
                    <a:pt x="46648" y="67086"/>
                    <a:pt x="46816" y="67201"/>
                    <a:pt x="46858" y="67351"/>
                  </a:cubicBezTo>
                  <a:cubicBezTo>
                    <a:pt x="46972" y="67762"/>
                    <a:pt x="47087" y="68186"/>
                    <a:pt x="47109" y="68610"/>
                  </a:cubicBezTo>
                  <a:cubicBezTo>
                    <a:pt x="47291" y="72051"/>
                    <a:pt x="47476" y="75491"/>
                    <a:pt x="47611" y="78933"/>
                  </a:cubicBezTo>
                  <a:cubicBezTo>
                    <a:pt x="47674" y="80559"/>
                    <a:pt x="47633" y="82188"/>
                    <a:pt x="47633" y="83817"/>
                  </a:cubicBezTo>
                  <a:cubicBezTo>
                    <a:pt x="47633" y="84206"/>
                    <a:pt x="47749" y="84517"/>
                    <a:pt x="47969" y="84867"/>
                  </a:cubicBezTo>
                  <a:cubicBezTo>
                    <a:pt x="49057" y="86597"/>
                    <a:pt x="50677" y="87828"/>
                    <a:pt x="52034" y="89302"/>
                  </a:cubicBezTo>
                  <a:cubicBezTo>
                    <a:pt x="52273" y="89563"/>
                    <a:pt x="52671" y="89716"/>
                    <a:pt x="53025" y="89818"/>
                  </a:cubicBezTo>
                  <a:cubicBezTo>
                    <a:pt x="53481" y="89949"/>
                    <a:pt x="53965" y="89991"/>
                    <a:pt x="54439" y="90053"/>
                  </a:cubicBezTo>
                  <a:cubicBezTo>
                    <a:pt x="55165" y="90147"/>
                    <a:pt x="55852" y="90055"/>
                    <a:pt x="56534" y="89742"/>
                  </a:cubicBezTo>
                  <a:cubicBezTo>
                    <a:pt x="57714" y="89199"/>
                    <a:pt x="58861" y="88623"/>
                    <a:pt x="59843" y="87753"/>
                  </a:cubicBezTo>
                  <a:cubicBezTo>
                    <a:pt x="60665" y="87025"/>
                    <a:pt x="61528" y="86342"/>
                    <a:pt x="62351" y="85614"/>
                  </a:cubicBezTo>
                  <a:cubicBezTo>
                    <a:pt x="63649" y="84467"/>
                    <a:pt x="64736" y="83151"/>
                    <a:pt x="65464" y="81561"/>
                  </a:cubicBezTo>
                  <a:cubicBezTo>
                    <a:pt x="65942" y="80517"/>
                    <a:pt x="66449" y="79486"/>
                    <a:pt x="66934" y="78445"/>
                  </a:cubicBezTo>
                  <a:cubicBezTo>
                    <a:pt x="67986" y="76187"/>
                    <a:pt x="68975" y="73908"/>
                    <a:pt x="69588" y="71482"/>
                  </a:cubicBezTo>
                  <a:cubicBezTo>
                    <a:pt x="69741" y="70881"/>
                    <a:pt x="69924" y="70280"/>
                    <a:pt x="70168" y="69709"/>
                  </a:cubicBezTo>
                  <a:cubicBezTo>
                    <a:pt x="71062" y="67617"/>
                    <a:pt x="71402" y="65393"/>
                    <a:pt x="71771" y="63176"/>
                  </a:cubicBezTo>
                  <a:cubicBezTo>
                    <a:pt x="71856" y="62670"/>
                    <a:pt x="71970" y="62141"/>
                    <a:pt x="71773" y="61606"/>
                  </a:cubicBezTo>
                  <a:cubicBezTo>
                    <a:pt x="71658" y="61530"/>
                    <a:pt x="71549" y="61432"/>
                    <a:pt x="71422" y="61380"/>
                  </a:cubicBezTo>
                  <a:cubicBezTo>
                    <a:pt x="68764" y="60298"/>
                    <a:pt x="66102" y="59220"/>
                    <a:pt x="63440" y="58146"/>
                  </a:cubicBezTo>
                  <a:cubicBezTo>
                    <a:pt x="63236" y="58065"/>
                    <a:pt x="62996" y="58071"/>
                    <a:pt x="62721" y="58029"/>
                  </a:cubicBezTo>
                  <a:cubicBezTo>
                    <a:pt x="62567" y="58442"/>
                    <a:pt x="62422" y="58789"/>
                    <a:pt x="62307" y="59148"/>
                  </a:cubicBezTo>
                  <a:cubicBezTo>
                    <a:pt x="61955" y="60240"/>
                    <a:pt x="61602" y="61334"/>
                    <a:pt x="61272" y="62433"/>
                  </a:cubicBezTo>
                  <a:cubicBezTo>
                    <a:pt x="60270" y="65774"/>
                    <a:pt x="58480" y="68821"/>
                    <a:pt x="57664" y="72236"/>
                  </a:cubicBezTo>
                  <a:cubicBezTo>
                    <a:pt x="57376" y="73439"/>
                    <a:pt x="56888" y="74594"/>
                    <a:pt x="56478" y="75767"/>
                  </a:cubicBezTo>
                  <a:cubicBezTo>
                    <a:pt x="56290" y="76308"/>
                    <a:pt x="56081" y="76844"/>
                    <a:pt x="55869" y="77377"/>
                  </a:cubicBezTo>
                  <a:cubicBezTo>
                    <a:pt x="55800" y="77553"/>
                    <a:pt x="55715" y="77735"/>
                    <a:pt x="55592" y="77874"/>
                  </a:cubicBezTo>
                  <a:cubicBezTo>
                    <a:pt x="55513" y="77965"/>
                    <a:pt x="55334" y="78045"/>
                    <a:pt x="55229" y="78017"/>
                  </a:cubicBezTo>
                  <a:cubicBezTo>
                    <a:pt x="55116" y="77987"/>
                    <a:pt x="54968" y="77830"/>
                    <a:pt x="54959" y="77719"/>
                  </a:cubicBezTo>
                  <a:cubicBezTo>
                    <a:pt x="54929" y="77342"/>
                    <a:pt x="54913" y="76955"/>
                    <a:pt x="54970" y="76582"/>
                  </a:cubicBezTo>
                  <a:cubicBezTo>
                    <a:pt x="55027" y="76210"/>
                    <a:pt x="55188" y="75851"/>
                    <a:pt x="55280" y="75481"/>
                  </a:cubicBezTo>
                  <a:cubicBezTo>
                    <a:pt x="55373" y="75113"/>
                    <a:pt x="55528" y="74731"/>
                    <a:pt x="55500" y="74366"/>
                  </a:cubicBezTo>
                  <a:cubicBezTo>
                    <a:pt x="55386" y="72889"/>
                    <a:pt x="55282" y="71404"/>
                    <a:pt x="55041" y="69944"/>
                  </a:cubicBezTo>
                  <a:cubicBezTo>
                    <a:pt x="54759" y="68248"/>
                    <a:pt x="54372" y="66565"/>
                    <a:pt x="53974" y="64891"/>
                  </a:cubicBezTo>
                  <a:cubicBezTo>
                    <a:pt x="53031" y="60936"/>
                    <a:pt x="52062" y="56988"/>
                    <a:pt x="51093" y="53040"/>
                  </a:cubicBezTo>
                  <a:cubicBezTo>
                    <a:pt x="50753" y="51660"/>
                    <a:pt x="50114" y="50441"/>
                    <a:pt x="48993" y="49526"/>
                  </a:cubicBezTo>
                  <a:cubicBezTo>
                    <a:pt x="47691" y="48465"/>
                    <a:pt x="46326" y="47489"/>
                    <a:pt x="44765" y="46842"/>
                  </a:cubicBezTo>
                  <a:cubicBezTo>
                    <a:pt x="42735" y="45997"/>
                    <a:pt x="40686" y="45193"/>
                    <a:pt x="38644" y="44379"/>
                  </a:cubicBezTo>
                  <a:cubicBezTo>
                    <a:pt x="38457" y="44304"/>
                    <a:pt x="38244" y="44288"/>
                    <a:pt x="37842" y="44203"/>
                  </a:cubicBezTo>
                  <a:cubicBezTo>
                    <a:pt x="39060" y="45727"/>
                    <a:pt x="39845" y="47249"/>
                    <a:pt x="40644" y="48845"/>
                  </a:cubicBezTo>
                  <a:cubicBezTo>
                    <a:pt x="39732" y="50020"/>
                    <a:pt x="39910" y="51247"/>
                    <a:pt x="40428" y="52506"/>
                  </a:cubicBezTo>
                  <a:cubicBezTo>
                    <a:pt x="40626" y="52987"/>
                    <a:pt x="40762" y="53505"/>
                    <a:pt x="40863" y="54017"/>
                  </a:cubicBezTo>
                  <a:cubicBezTo>
                    <a:pt x="41858" y="59087"/>
                    <a:pt x="42750" y="64174"/>
                    <a:pt x="43190" y="69327"/>
                  </a:cubicBezTo>
                  <a:cubicBezTo>
                    <a:pt x="43337" y="71043"/>
                    <a:pt x="43497" y="72758"/>
                    <a:pt x="43349" y="74487"/>
                  </a:cubicBezTo>
                  <a:cubicBezTo>
                    <a:pt x="43301" y="75047"/>
                    <a:pt x="43383" y="75618"/>
                    <a:pt x="43404" y="76150"/>
                  </a:cubicBezTo>
                  <a:cubicBezTo>
                    <a:pt x="44510" y="76733"/>
                    <a:pt x="45546" y="77243"/>
                    <a:pt x="46225" y="78228"/>
                  </a:cubicBezTo>
                  <a:cubicBezTo>
                    <a:pt x="46246" y="78258"/>
                    <a:pt x="46382" y="78208"/>
                    <a:pt x="46552" y="78184"/>
                  </a:cubicBezTo>
                  <a:cubicBezTo>
                    <a:pt x="46502" y="76955"/>
                    <a:pt x="46444" y="75715"/>
                    <a:pt x="46403" y="74474"/>
                  </a:cubicBezTo>
                  <a:cubicBezTo>
                    <a:pt x="46361" y="73231"/>
                    <a:pt x="46307" y="71986"/>
                    <a:pt x="46309" y="70742"/>
                  </a:cubicBezTo>
                  <a:cubicBezTo>
                    <a:pt x="46311" y="69511"/>
                    <a:pt x="46091" y="68278"/>
                    <a:pt x="46327" y="66702"/>
                  </a:cubicBezTo>
                  <a:close/>
                  <a:moveTo>
                    <a:pt x="9857" y="90511"/>
                  </a:moveTo>
                  <a:cubicBezTo>
                    <a:pt x="10317" y="90542"/>
                    <a:pt x="10735" y="90600"/>
                    <a:pt x="11152" y="90597"/>
                  </a:cubicBezTo>
                  <a:cubicBezTo>
                    <a:pt x="12970" y="90576"/>
                    <a:pt x="14789" y="90519"/>
                    <a:pt x="16608" y="90514"/>
                  </a:cubicBezTo>
                  <a:cubicBezTo>
                    <a:pt x="21204" y="90504"/>
                    <a:pt x="25800" y="90505"/>
                    <a:pt x="30396" y="90520"/>
                  </a:cubicBezTo>
                  <a:cubicBezTo>
                    <a:pt x="35279" y="90537"/>
                    <a:pt x="40163" y="90581"/>
                    <a:pt x="45046" y="90602"/>
                  </a:cubicBezTo>
                  <a:cubicBezTo>
                    <a:pt x="45510" y="90603"/>
                    <a:pt x="46008" y="90721"/>
                    <a:pt x="46421" y="90389"/>
                  </a:cubicBezTo>
                  <a:cubicBezTo>
                    <a:pt x="46596" y="88649"/>
                    <a:pt x="46581" y="84808"/>
                    <a:pt x="46377" y="83593"/>
                  </a:cubicBezTo>
                  <a:cubicBezTo>
                    <a:pt x="46152" y="83844"/>
                    <a:pt x="45980" y="84053"/>
                    <a:pt x="45792" y="84244"/>
                  </a:cubicBezTo>
                  <a:cubicBezTo>
                    <a:pt x="45111" y="84930"/>
                    <a:pt x="44348" y="85494"/>
                    <a:pt x="43433" y="85842"/>
                  </a:cubicBezTo>
                  <a:cubicBezTo>
                    <a:pt x="42422" y="86226"/>
                    <a:pt x="41351" y="86336"/>
                    <a:pt x="40340" y="86071"/>
                  </a:cubicBezTo>
                  <a:cubicBezTo>
                    <a:pt x="38836" y="85678"/>
                    <a:pt x="37313" y="84264"/>
                    <a:pt x="37348" y="82464"/>
                  </a:cubicBezTo>
                  <a:cubicBezTo>
                    <a:pt x="37367" y="81509"/>
                    <a:pt x="37424" y="80556"/>
                    <a:pt x="37465" y="79601"/>
                  </a:cubicBezTo>
                  <a:cubicBezTo>
                    <a:pt x="37501" y="78776"/>
                    <a:pt x="37939" y="78177"/>
                    <a:pt x="38527" y="77640"/>
                  </a:cubicBezTo>
                  <a:cubicBezTo>
                    <a:pt x="39459" y="76788"/>
                    <a:pt x="40493" y="76133"/>
                    <a:pt x="41771" y="75934"/>
                  </a:cubicBezTo>
                  <a:cubicBezTo>
                    <a:pt x="41751" y="75477"/>
                    <a:pt x="41719" y="75101"/>
                    <a:pt x="41718" y="74726"/>
                  </a:cubicBezTo>
                  <a:cubicBezTo>
                    <a:pt x="41702" y="71278"/>
                    <a:pt x="41558" y="67840"/>
                    <a:pt x="40862" y="64450"/>
                  </a:cubicBezTo>
                  <a:cubicBezTo>
                    <a:pt x="40814" y="64216"/>
                    <a:pt x="40791" y="63977"/>
                    <a:pt x="40764" y="63738"/>
                  </a:cubicBezTo>
                  <a:cubicBezTo>
                    <a:pt x="40405" y="60406"/>
                    <a:pt x="39769" y="57122"/>
                    <a:pt x="39090" y="53845"/>
                  </a:cubicBezTo>
                  <a:cubicBezTo>
                    <a:pt x="39069" y="53745"/>
                    <a:pt x="38953" y="53662"/>
                    <a:pt x="38854" y="53538"/>
                  </a:cubicBezTo>
                  <a:cubicBezTo>
                    <a:pt x="38107" y="54515"/>
                    <a:pt x="37584" y="55507"/>
                    <a:pt x="37353" y="56646"/>
                  </a:cubicBezTo>
                  <a:cubicBezTo>
                    <a:pt x="37492" y="56833"/>
                    <a:pt x="37582" y="57009"/>
                    <a:pt x="37721" y="57130"/>
                  </a:cubicBezTo>
                  <a:cubicBezTo>
                    <a:pt x="38536" y="57847"/>
                    <a:pt x="38963" y="58805"/>
                    <a:pt x="39425" y="59753"/>
                  </a:cubicBezTo>
                  <a:cubicBezTo>
                    <a:pt x="39657" y="60229"/>
                    <a:pt x="39669" y="60644"/>
                    <a:pt x="39471" y="61120"/>
                  </a:cubicBezTo>
                  <a:cubicBezTo>
                    <a:pt x="39232" y="61688"/>
                    <a:pt x="38995" y="62267"/>
                    <a:pt x="38846" y="62862"/>
                  </a:cubicBezTo>
                  <a:cubicBezTo>
                    <a:pt x="38372" y="64776"/>
                    <a:pt x="37641" y="66587"/>
                    <a:pt x="36816" y="68374"/>
                  </a:cubicBezTo>
                  <a:cubicBezTo>
                    <a:pt x="35916" y="70325"/>
                    <a:pt x="34736" y="72131"/>
                    <a:pt x="33953" y="74147"/>
                  </a:cubicBezTo>
                  <a:cubicBezTo>
                    <a:pt x="33316" y="75790"/>
                    <a:pt x="32535" y="77381"/>
                    <a:pt x="31770" y="78972"/>
                  </a:cubicBezTo>
                  <a:cubicBezTo>
                    <a:pt x="31527" y="79477"/>
                    <a:pt x="31145" y="79923"/>
                    <a:pt x="30788" y="80366"/>
                  </a:cubicBezTo>
                  <a:cubicBezTo>
                    <a:pt x="30430" y="80810"/>
                    <a:pt x="29945" y="81167"/>
                    <a:pt x="29658" y="81649"/>
                  </a:cubicBezTo>
                  <a:cubicBezTo>
                    <a:pt x="29298" y="82254"/>
                    <a:pt x="28802" y="82658"/>
                    <a:pt x="28198" y="83063"/>
                  </a:cubicBezTo>
                  <a:cubicBezTo>
                    <a:pt x="28008" y="82928"/>
                    <a:pt x="27787" y="82822"/>
                    <a:pt x="27640" y="82654"/>
                  </a:cubicBezTo>
                  <a:cubicBezTo>
                    <a:pt x="27296" y="82264"/>
                    <a:pt x="26979" y="81848"/>
                    <a:pt x="26666" y="81430"/>
                  </a:cubicBezTo>
                  <a:cubicBezTo>
                    <a:pt x="26439" y="81127"/>
                    <a:pt x="26172" y="80829"/>
                    <a:pt x="26036" y="80485"/>
                  </a:cubicBezTo>
                  <a:cubicBezTo>
                    <a:pt x="25544" y="79230"/>
                    <a:pt x="24801" y="78121"/>
                    <a:pt x="24114" y="76978"/>
                  </a:cubicBezTo>
                  <a:cubicBezTo>
                    <a:pt x="23599" y="76119"/>
                    <a:pt x="23198" y="75194"/>
                    <a:pt x="22730" y="74306"/>
                  </a:cubicBezTo>
                  <a:cubicBezTo>
                    <a:pt x="22631" y="74119"/>
                    <a:pt x="22573" y="73822"/>
                    <a:pt x="22205" y="73929"/>
                  </a:cubicBezTo>
                  <a:cubicBezTo>
                    <a:pt x="22154" y="74533"/>
                    <a:pt x="22042" y="75144"/>
                    <a:pt x="22064" y="75751"/>
                  </a:cubicBezTo>
                  <a:cubicBezTo>
                    <a:pt x="22138" y="77804"/>
                    <a:pt x="22213" y="79859"/>
                    <a:pt x="22380" y="81907"/>
                  </a:cubicBezTo>
                  <a:cubicBezTo>
                    <a:pt x="22487" y="83193"/>
                    <a:pt x="22342" y="84369"/>
                    <a:pt x="21538" y="85414"/>
                  </a:cubicBezTo>
                  <a:cubicBezTo>
                    <a:pt x="21136" y="85562"/>
                    <a:pt x="20745" y="85754"/>
                    <a:pt x="20328" y="85846"/>
                  </a:cubicBezTo>
                  <a:cubicBezTo>
                    <a:pt x="19865" y="85949"/>
                    <a:pt x="19382" y="85983"/>
                    <a:pt x="18904" y="86011"/>
                  </a:cubicBezTo>
                  <a:cubicBezTo>
                    <a:pt x="18245" y="86045"/>
                    <a:pt x="17998" y="85862"/>
                    <a:pt x="17914" y="85253"/>
                  </a:cubicBezTo>
                  <a:cubicBezTo>
                    <a:pt x="17837" y="84689"/>
                    <a:pt x="17817" y="84119"/>
                    <a:pt x="17769" y="83540"/>
                  </a:cubicBezTo>
                  <a:cubicBezTo>
                    <a:pt x="17998" y="83413"/>
                    <a:pt x="18151" y="83280"/>
                    <a:pt x="18323" y="83240"/>
                  </a:cubicBezTo>
                  <a:cubicBezTo>
                    <a:pt x="18816" y="83118"/>
                    <a:pt x="19048" y="82825"/>
                    <a:pt x="19059" y="82322"/>
                  </a:cubicBezTo>
                  <a:cubicBezTo>
                    <a:pt x="19076" y="81559"/>
                    <a:pt x="19156" y="80794"/>
                    <a:pt x="19129" y="80032"/>
                  </a:cubicBezTo>
                  <a:cubicBezTo>
                    <a:pt x="19044" y="77594"/>
                    <a:pt x="18939" y="75157"/>
                    <a:pt x="18812" y="72720"/>
                  </a:cubicBezTo>
                  <a:cubicBezTo>
                    <a:pt x="18736" y="71193"/>
                    <a:pt x="18167" y="69741"/>
                    <a:pt x="18118" y="68205"/>
                  </a:cubicBezTo>
                  <a:cubicBezTo>
                    <a:pt x="18110" y="67957"/>
                    <a:pt x="17921" y="67642"/>
                    <a:pt x="17718" y="67485"/>
                  </a:cubicBezTo>
                  <a:cubicBezTo>
                    <a:pt x="16640" y="66651"/>
                    <a:pt x="15512" y="65992"/>
                    <a:pt x="14038" y="66403"/>
                  </a:cubicBezTo>
                  <a:cubicBezTo>
                    <a:pt x="13587" y="66528"/>
                    <a:pt x="13235" y="66649"/>
                    <a:pt x="13033" y="67085"/>
                  </a:cubicBezTo>
                  <a:cubicBezTo>
                    <a:pt x="12591" y="68042"/>
                    <a:pt x="12169" y="69007"/>
                    <a:pt x="12237" y="70094"/>
                  </a:cubicBezTo>
                  <a:cubicBezTo>
                    <a:pt x="12290" y="70953"/>
                    <a:pt x="12398" y="71811"/>
                    <a:pt x="12431" y="72670"/>
                  </a:cubicBezTo>
                  <a:cubicBezTo>
                    <a:pt x="12485" y="74055"/>
                    <a:pt x="12864" y="75392"/>
                    <a:pt x="12954" y="76778"/>
                  </a:cubicBezTo>
                  <a:cubicBezTo>
                    <a:pt x="13039" y="78069"/>
                    <a:pt x="13396" y="79327"/>
                    <a:pt x="13999" y="80472"/>
                  </a:cubicBezTo>
                  <a:cubicBezTo>
                    <a:pt x="14401" y="81233"/>
                    <a:pt x="14823" y="81984"/>
                    <a:pt x="15178" y="82765"/>
                  </a:cubicBezTo>
                  <a:cubicBezTo>
                    <a:pt x="15402" y="83257"/>
                    <a:pt x="15694" y="83491"/>
                    <a:pt x="16247" y="83550"/>
                  </a:cubicBezTo>
                  <a:cubicBezTo>
                    <a:pt x="17024" y="83633"/>
                    <a:pt x="17141" y="83774"/>
                    <a:pt x="17230" y="84520"/>
                  </a:cubicBezTo>
                  <a:cubicBezTo>
                    <a:pt x="17281" y="84938"/>
                    <a:pt x="17227" y="85370"/>
                    <a:pt x="17194" y="85794"/>
                  </a:cubicBezTo>
                  <a:cubicBezTo>
                    <a:pt x="17170" y="86119"/>
                    <a:pt x="16942" y="86338"/>
                    <a:pt x="16651" y="86384"/>
                  </a:cubicBezTo>
                  <a:cubicBezTo>
                    <a:pt x="15898" y="86504"/>
                    <a:pt x="15138" y="86584"/>
                    <a:pt x="14378" y="86655"/>
                  </a:cubicBezTo>
                  <a:cubicBezTo>
                    <a:pt x="13970" y="86693"/>
                    <a:pt x="13659" y="86485"/>
                    <a:pt x="13363" y="86211"/>
                  </a:cubicBezTo>
                  <a:cubicBezTo>
                    <a:pt x="12559" y="85464"/>
                    <a:pt x="12130" y="84535"/>
                    <a:pt x="11967" y="83467"/>
                  </a:cubicBezTo>
                  <a:cubicBezTo>
                    <a:pt x="11916" y="83138"/>
                    <a:pt x="11983" y="82732"/>
                    <a:pt x="11814" y="82488"/>
                  </a:cubicBezTo>
                  <a:cubicBezTo>
                    <a:pt x="11339" y="81799"/>
                    <a:pt x="11215" y="80984"/>
                    <a:pt x="10881" y="80249"/>
                  </a:cubicBezTo>
                  <a:cubicBezTo>
                    <a:pt x="10482" y="79371"/>
                    <a:pt x="10184" y="78472"/>
                    <a:pt x="10170" y="77491"/>
                  </a:cubicBezTo>
                  <a:cubicBezTo>
                    <a:pt x="10164" y="77212"/>
                    <a:pt x="10088" y="76920"/>
                    <a:pt x="9975" y="76663"/>
                  </a:cubicBezTo>
                  <a:cubicBezTo>
                    <a:pt x="9917" y="76534"/>
                    <a:pt x="9707" y="76471"/>
                    <a:pt x="9526" y="76351"/>
                  </a:cubicBezTo>
                  <a:cubicBezTo>
                    <a:pt x="9451" y="76573"/>
                    <a:pt x="9373" y="76701"/>
                    <a:pt x="9368" y="76833"/>
                  </a:cubicBezTo>
                  <a:cubicBezTo>
                    <a:pt x="9218" y="81140"/>
                    <a:pt x="9462" y="85440"/>
                    <a:pt x="9723" y="89738"/>
                  </a:cubicBezTo>
                  <a:cubicBezTo>
                    <a:pt x="9736" y="89968"/>
                    <a:pt x="9801" y="90194"/>
                    <a:pt x="9857" y="90511"/>
                  </a:cubicBezTo>
                  <a:close/>
                  <a:moveTo>
                    <a:pt x="14870" y="22792"/>
                  </a:moveTo>
                  <a:cubicBezTo>
                    <a:pt x="14887" y="22458"/>
                    <a:pt x="14945" y="22170"/>
                    <a:pt x="14910" y="21894"/>
                  </a:cubicBezTo>
                  <a:cubicBezTo>
                    <a:pt x="14797" y="21028"/>
                    <a:pt x="15259" y="20360"/>
                    <a:pt x="15833" y="19906"/>
                  </a:cubicBezTo>
                  <a:cubicBezTo>
                    <a:pt x="16954" y="19016"/>
                    <a:pt x="18142" y="18213"/>
                    <a:pt x="19384" y="17504"/>
                  </a:cubicBezTo>
                  <a:cubicBezTo>
                    <a:pt x="20710" y="16750"/>
                    <a:pt x="22130" y="16164"/>
                    <a:pt x="23496" y="15482"/>
                  </a:cubicBezTo>
                  <a:cubicBezTo>
                    <a:pt x="23833" y="15313"/>
                    <a:pt x="24100" y="15004"/>
                    <a:pt x="24439" y="14841"/>
                  </a:cubicBezTo>
                  <a:cubicBezTo>
                    <a:pt x="24949" y="14595"/>
                    <a:pt x="24480" y="13986"/>
                    <a:pt x="24963" y="13688"/>
                  </a:cubicBezTo>
                  <a:cubicBezTo>
                    <a:pt x="25857" y="13836"/>
                    <a:pt x="26759" y="14103"/>
                    <a:pt x="27624" y="14517"/>
                  </a:cubicBezTo>
                  <a:cubicBezTo>
                    <a:pt x="28054" y="14722"/>
                    <a:pt x="28501" y="14894"/>
                    <a:pt x="28952" y="15042"/>
                  </a:cubicBezTo>
                  <a:cubicBezTo>
                    <a:pt x="29720" y="15297"/>
                    <a:pt x="30505" y="15503"/>
                    <a:pt x="31273" y="15763"/>
                  </a:cubicBezTo>
                  <a:cubicBezTo>
                    <a:pt x="32632" y="16224"/>
                    <a:pt x="33991" y="16640"/>
                    <a:pt x="35428" y="16837"/>
                  </a:cubicBezTo>
                  <a:cubicBezTo>
                    <a:pt x="36360" y="16966"/>
                    <a:pt x="37319" y="16974"/>
                    <a:pt x="38226" y="17373"/>
                  </a:cubicBezTo>
                  <a:cubicBezTo>
                    <a:pt x="40069" y="18182"/>
                    <a:pt x="42043" y="18183"/>
                    <a:pt x="44012" y="18111"/>
                  </a:cubicBezTo>
                  <a:cubicBezTo>
                    <a:pt x="44277" y="18102"/>
                    <a:pt x="44538" y="17963"/>
                    <a:pt x="44822" y="17876"/>
                  </a:cubicBezTo>
                  <a:cubicBezTo>
                    <a:pt x="44673" y="17307"/>
                    <a:pt x="44525" y="16804"/>
                    <a:pt x="44412" y="16295"/>
                  </a:cubicBezTo>
                  <a:cubicBezTo>
                    <a:pt x="44260" y="15621"/>
                    <a:pt x="44340" y="15440"/>
                    <a:pt x="44887" y="15106"/>
                  </a:cubicBezTo>
                  <a:cubicBezTo>
                    <a:pt x="45091" y="14981"/>
                    <a:pt x="45318" y="14890"/>
                    <a:pt x="45515" y="14759"/>
                  </a:cubicBezTo>
                  <a:cubicBezTo>
                    <a:pt x="46469" y="14119"/>
                    <a:pt x="47428" y="13490"/>
                    <a:pt x="48362" y="12822"/>
                  </a:cubicBezTo>
                  <a:cubicBezTo>
                    <a:pt x="48853" y="12468"/>
                    <a:pt x="48877" y="12054"/>
                    <a:pt x="48493" y="11600"/>
                  </a:cubicBezTo>
                  <a:cubicBezTo>
                    <a:pt x="47957" y="10966"/>
                    <a:pt x="47325" y="10476"/>
                    <a:pt x="46484" y="10301"/>
                  </a:cubicBezTo>
                  <a:cubicBezTo>
                    <a:pt x="46160" y="10233"/>
                    <a:pt x="45832" y="10149"/>
                    <a:pt x="45534" y="10010"/>
                  </a:cubicBezTo>
                  <a:cubicBezTo>
                    <a:pt x="45134" y="9824"/>
                    <a:pt x="45044" y="9404"/>
                    <a:pt x="45297" y="9050"/>
                  </a:cubicBezTo>
                  <a:cubicBezTo>
                    <a:pt x="45437" y="8857"/>
                    <a:pt x="45617" y="8696"/>
                    <a:pt x="45764" y="8508"/>
                  </a:cubicBezTo>
                  <a:cubicBezTo>
                    <a:pt x="46059" y="8137"/>
                    <a:pt x="46361" y="7764"/>
                    <a:pt x="46382" y="7310"/>
                  </a:cubicBezTo>
                  <a:cubicBezTo>
                    <a:pt x="46174" y="6851"/>
                    <a:pt x="45814" y="6710"/>
                    <a:pt x="45431" y="6659"/>
                  </a:cubicBezTo>
                  <a:cubicBezTo>
                    <a:pt x="45055" y="6608"/>
                    <a:pt x="44669" y="6630"/>
                    <a:pt x="44286" y="6621"/>
                  </a:cubicBezTo>
                  <a:cubicBezTo>
                    <a:pt x="43713" y="6609"/>
                    <a:pt x="43138" y="6627"/>
                    <a:pt x="42567" y="6579"/>
                  </a:cubicBezTo>
                  <a:cubicBezTo>
                    <a:pt x="42107" y="6540"/>
                    <a:pt x="41912" y="6141"/>
                    <a:pt x="42109" y="5748"/>
                  </a:cubicBezTo>
                  <a:cubicBezTo>
                    <a:pt x="42152" y="5663"/>
                    <a:pt x="42197" y="5575"/>
                    <a:pt x="42257" y="5503"/>
                  </a:cubicBezTo>
                  <a:cubicBezTo>
                    <a:pt x="43190" y="4354"/>
                    <a:pt x="43072" y="3003"/>
                    <a:pt x="42987" y="1664"/>
                  </a:cubicBezTo>
                  <a:cubicBezTo>
                    <a:pt x="42960" y="1229"/>
                    <a:pt x="42650" y="961"/>
                    <a:pt x="42221" y="966"/>
                  </a:cubicBezTo>
                  <a:cubicBezTo>
                    <a:pt x="41892" y="969"/>
                    <a:pt x="41557" y="1024"/>
                    <a:pt x="41237" y="1106"/>
                  </a:cubicBezTo>
                  <a:cubicBezTo>
                    <a:pt x="38368" y="1841"/>
                    <a:pt x="35454" y="1903"/>
                    <a:pt x="32546" y="1525"/>
                  </a:cubicBezTo>
                  <a:cubicBezTo>
                    <a:pt x="30698" y="1285"/>
                    <a:pt x="28861" y="1026"/>
                    <a:pt x="26993" y="1012"/>
                  </a:cubicBezTo>
                  <a:cubicBezTo>
                    <a:pt x="26232" y="1006"/>
                    <a:pt x="25473" y="885"/>
                    <a:pt x="24711" y="834"/>
                  </a:cubicBezTo>
                  <a:cubicBezTo>
                    <a:pt x="24282" y="806"/>
                    <a:pt x="23843" y="761"/>
                    <a:pt x="23421" y="813"/>
                  </a:cubicBezTo>
                  <a:cubicBezTo>
                    <a:pt x="22001" y="990"/>
                    <a:pt x="20580" y="1165"/>
                    <a:pt x="19176" y="1432"/>
                  </a:cubicBezTo>
                  <a:cubicBezTo>
                    <a:pt x="18629" y="1536"/>
                    <a:pt x="18093" y="1827"/>
                    <a:pt x="17616" y="2132"/>
                  </a:cubicBezTo>
                  <a:cubicBezTo>
                    <a:pt x="16786" y="2663"/>
                    <a:pt x="16314" y="3405"/>
                    <a:pt x="16644" y="4442"/>
                  </a:cubicBezTo>
                  <a:cubicBezTo>
                    <a:pt x="16923" y="5317"/>
                    <a:pt x="16576" y="5908"/>
                    <a:pt x="15854" y="6384"/>
                  </a:cubicBezTo>
                  <a:cubicBezTo>
                    <a:pt x="15258" y="6778"/>
                    <a:pt x="14690" y="7220"/>
                    <a:pt x="14113" y="7645"/>
                  </a:cubicBezTo>
                  <a:cubicBezTo>
                    <a:pt x="13499" y="8098"/>
                    <a:pt x="13204" y="8716"/>
                    <a:pt x="13116" y="9470"/>
                  </a:cubicBezTo>
                  <a:cubicBezTo>
                    <a:pt x="13062" y="9937"/>
                    <a:pt x="12950" y="10404"/>
                    <a:pt x="12810" y="10855"/>
                  </a:cubicBezTo>
                  <a:cubicBezTo>
                    <a:pt x="12582" y="11585"/>
                    <a:pt x="12302" y="12297"/>
                    <a:pt x="12062" y="13024"/>
                  </a:cubicBezTo>
                  <a:cubicBezTo>
                    <a:pt x="11958" y="13338"/>
                    <a:pt x="11846" y="13665"/>
                    <a:pt x="11831" y="13990"/>
                  </a:cubicBezTo>
                  <a:cubicBezTo>
                    <a:pt x="11792" y="14945"/>
                    <a:pt x="11815" y="15902"/>
                    <a:pt x="11786" y="16857"/>
                  </a:cubicBezTo>
                  <a:cubicBezTo>
                    <a:pt x="11759" y="17578"/>
                    <a:pt x="11905" y="18293"/>
                    <a:pt x="12213" y="18944"/>
                  </a:cubicBezTo>
                  <a:cubicBezTo>
                    <a:pt x="12740" y="20069"/>
                    <a:pt x="13260" y="21195"/>
                    <a:pt x="13786" y="22321"/>
                  </a:cubicBezTo>
                  <a:cubicBezTo>
                    <a:pt x="13970" y="22713"/>
                    <a:pt x="14275" y="22893"/>
                    <a:pt x="14870" y="22792"/>
                  </a:cubicBezTo>
                  <a:close/>
                  <a:moveTo>
                    <a:pt x="18431" y="43267"/>
                  </a:moveTo>
                  <a:cubicBezTo>
                    <a:pt x="18107" y="43267"/>
                    <a:pt x="17871" y="43236"/>
                    <a:pt x="17646" y="43272"/>
                  </a:cubicBezTo>
                  <a:cubicBezTo>
                    <a:pt x="16362" y="43476"/>
                    <a:pt x="15133" y="43892"/>
                    <a:pt x="13960" y="44428"/>
                  </a:cubicBezTo>
                  <a:cubicBezTo>
                    <a:pt x="12877" y="44926"/>
                    <a:pt x="11846" y="45536"/>
                    <a:pt x="10797" y="46104"/>
                  </a:cubicBezTo>
                  <a:cubicBezTo>
                    <a:pt x="9830" y="46629"/>
                    <a:pt x="8898" y="47227"/>
                    <a:pt x="7900" y="47678"/>
                  </a:cubicBezTo>
                  <a:cubicBezTo>
                    <a:pt x="6789" y="48180"/>
                    <a:pt x="5841" y="48889"/>
                    <a:pt x="4934" y="49671"/>
                  </a:cubicBezTo>
                  <a:cubicBezTo>
                    <a:pt x="4125" y="50371"/>
                    <a:pt x="3535" y="51218"/>
                    <a:pt x="3208" y="52254"/>
                  </a:cubicBezTo>
                  <a:cubicBezTo>
                    <a:pt x="2864" y="53347"/>
                    <a:pt x="2401" y="54406"/>
                    <a:pt x="2453" y="55591"/>
                  </a:cubicBezTo>
                  <a:cubicBezTo>
                    <a:pt x="2462" y="55820"/>
                    <a:pt x="2336" y="56052"/>
                    <a:pt x="2291" y="56287"/>
                  </a:cubicBezTo>
                  <a:cubicBezTo>
                    <a:pt x="1933" y="58163"/>
                    <a:pt x="1594" y="60032"/>
                    <a:pt x="1599" y="61966"/>
                  </a:cubicBezTo>
                  <a:cubicBezTo>
                    <a:pt x="1605" y="64501"/>
                    <a:pt x="1436" y="67036"/>
                    <a:pt x="1341" y="69571"/>
                  </a:cubicBezTo>
                  <a:cubicBezTo>
                    <a:pt x="1333" y="69762"/>
                    <a:pt x="1329" y="69958"/>
                    <a:pt x="1288" y="70143"/>
                  </a:cubicBezTo>
                  <a:cubicBezTo>
                    <a:pt x="1023" y="71322"/>
                    <a:pt x="1046" y="72521"/>
                    <a:pt x="1051" y="73716"/>
                  </a:cubicBezTo>
                  <a:cubicBezTo>
                    <a:pt x="1054" y="75440"/>
                    <a:pt x="1046" y="77163"/>
                    <a:pt x="1059" y="78887"/>
                  </a:cubicBezTo>
                  <a:cubicBezTo>
                    <a:pt x="1062" y="79411"/>
                    <a:pt x="1051" y="79951"/>
                    <a:pt x="1164" y="80457"/>
                  </a:cubicBezTo>
                  <a:cubicBezTo>
                    <a:pt x="1367" y="81366"/>
                    <a:pt x="1314" y="82260"/>
                    <a:pt x="1224" y="83169"/>
                  </a:cubicBezTo>
                  <a:cubicBezTo>
                    <a:pt x="1072" y="84739"/>
                    <a:pt x="875" y="86312"/>
                    <a:pt x="1236" y="87885"/>
                  </a:cubicBezTo>
                  <a:cubicBezTo>
                    <a:pt x="1309" y="88206"/>
                    <a:pt x="1258" y="88554"/>
                    <a:pt x="1280" y="88887"/>
                  </a:cubicBezTo>
                  <a:cubicBezTo>
                    <a:pt x="1306" y="89262"/>
                    <a:pt x="1350" y="89636"/>
                    <a:pt x="1378" y="89924"/>
                  </a:cubicBezTo>
                  <a:cubicBezTo>
                    <a:pt x="2175" y="90558"/>
                    <a:pt x="2978" y="90709"/>
                    <a:pt x="3880" y="90665"/>
                  </a:cubicBezTo>
                  <a:cubicBezTo>
                    <a:pt x="5312" y="90593"/>
                    <a:pt x="6751" y="90631"/>
                    <a:pt x="8187" y="90601"/>
                  </a:cubicBezTo>
                  <a:cubicBezTo>
                    <a:pt x="8450" y="90596"/>
                    <a:pt x="8711" y="90494"/>
                    <a:pt x="8935" y="90445"/>
                  </a:cubicBezTo>
                  <a:cubicBezTo>
                    <a:pt x="8974" y="90259"/>
                    <a:pt x="9019" y="90165"/>
                    <a:pt x="9012" y="90077"/>
                  </a:cubicBezTo>
                  <a:cubicBezTo>
                    <a:pt x="8845" y="88220"/>
                    <a:pt x="8666" y="86364"/>
                    <a:pt x="8509" y="84504"/>
                  </a:cubicBezTo>
                  <a:cubicBezTo>
                    <a:pt x="8461" y="83934"/>
                    <a:pt x="8453" y="83359"/>
                    <a:pt x="8453" y="82784"/>
                  </a:cubicBezTo>
                  <a:cubicBezTo>
                    <a:pt x="8457" y="77614"/>
                    <a:pt x="8511" y="72444"/>
                    <a:pt x="8449" y="67274"/>
                  </a:cubicBezTo>
                  <a:cubicBezTo>
                    <a:pt x="8425" y="65299"/>
                    <a:pt x="8813" y="63373"/>
                    <a:pt x="8867" y="61414"/>
                  </a:cubicBezTo>
                  <a:cubicBezTo>
                    <a:pt x="8868" y="61369"/>
                    <a:pt x="8876" y="61312"/>
                    <a:pt x="8903" y="61281"/>
                  </a:cubicBezTo>
                  <a:cubicBezTo>
                    <a:pt x="8959" y="61216"/>
                    <a:pt x="9051" y="61105"/>
                    <a:pt x="9094" y="61120"/>
                  </a:cubicBezTo>
                  <a:cubicBezTo>
                    <a:pt x="9210" y="61156"/>
                    <a:pt x="9395" y="61244"/>
                    <a:pt x="9399" y="61320"/>
                  </a:cubicBezTo>
                  <a:cubicBezTo>
                    <a:pt x="9437" y="62128"/>
                    <a:pt x="9469" y="62938"/>
                    <a:pt x="9455" y="63748"/>
                  </a:cubicBezTo>
                  <a:cubicBezTo>
                    <a:pt x="9441" y="64655"/>
                    <a:pt x="9366" y="65562"/>
                    <a:pt x="9339" y="66469"/>
                  </a:cubicBezTo>
                  <a:cubicBezTo>
                    <a:pt x="9333" y="66677"/>
                    <a:pt x="9274" y="66965"/>
                    <a:pt x="9621" y="67009"/>
                  </a:cubicBezTo>
                  <a:cubicBezTo>
                    <a:pt x="10256" y="66294"/>
                    <a:pt x="10886" y="65578"/>
                    <a:pt x="11521" y="64868"/>
                  </a:cubicBezTo>
                  <a:cubicBezTo>
                    <a:pt x="11776" y="64584"/>
                    <a:pt x="12009" y="64262"/>
                    <a:pt x="12314" y="64042"/>
                  </a:cubicBezTo>
                  <a:cubicBezTo>
                    <a:pt x="12648" y="63801"/>
                    <a:pt x="13053" y="63659"/>
                    <a:pt x="13515" y="63430"/>
                  </a:cubicBezTo>
                  <a:cubicBezTo>
                    <a:pt x="13454" y="62587"/>
                    <a:pt x="13386" y="61735"/>
                    <a:pt x="13332" y="60880"/>
                  </a:cubicBezTo>
                  <a:cubicBezTo>
                    <a:pt x="13301" y="60404"/>
                    <a:pt x="13242" y="59923"/>
                    <a:pt x="13284" y="59452"/>
                  </a:cubicBezTo>
                  <a:cubicBezTo>
                    <a:pt x="13450" y="57543"/>
                    <a:pt x="13766" y="55658"/>
                    <a:pt x="14260" y="53802"/>
                  </a:cubicBezTo>
                  <a:cubicBezTo>
                    <a:pt x="14654" y="52325"/>
                    <a:pt x="14984" y="50828"/>
                    <a:pt x="15398" y="49354"/>
                  </a:cubicBezTo>
                  <a:cubicBezTo>
                    <a:pt x="15563" y="48768"/>
                    <a:pt x="15783" y="48148"/>
                    <a:pt x="16147" y="47673"/>
                  </a:cubicBezTo>
                  <a:cubicBezTo>
                    <a:pt x="17084" y="46452"/>
                    <a:pt x="17602" y="45004"/>
                    <a:pt x="18424" y="43726"/>
                  </a:cubicBezTo>
                  <a:cubicBezTo>
                    <a:pt x="18468" y="43661"/>
                    <a:pt x="18431" y="43543"/>
                    <a:pt x="18431" y="43267"/>
                  </a:cubicBezTo>
                  <a:close/>
                  <a:moveTo>
                    <a:pt x="25721" y="14937"/>
                  </a:moveTo>
                  <a:cubicBezTo>
                    <a:pt x="25244" y="15309"/>
                    <a:pt x="24723" y="15819"/>
                    <a:pt x="24112" y="16172"/>
                  </a:cubicBezTo>
                  <a:cubicBezTo>
                    <a:pt x="22996" y="16818"/>
                    <a:pt x="21854" y="17430"/>
                    <a:pt x="20673" y="17942"/>
                  </a:cubicBezTo>
                  <a:cubicBezTo>
                    <a:pt x="19785" y="18327"/>
                    <a:pt x="18991" y="18842"/>
                    <a:pt x="18171" y="19334"/>
                  </a:cubicBezTo>
                  <a:cubicBezTo>
                    <a:pt x="16713" y="20206"/>
                    <a:pt x="15856" y="21430"/>
                    <a:pt x="15780" y="23156"/>
                  </a:cubicBezTo>
                  <a:cubicBezTo>
                    <a:pt x="15768" y="23395"/>
                    <a:pt x="15753" y="23635"/>
                    <a:pt x="15716" y="23871"/>
                  </a:cubicBezTo>
                  <a:cubicBezTo>
                    <a:pt x="15635" y="24421"/>
                    <a:pt x="15780" y="24897"/>
                    <a:pt x="16082" y="25362"/>
                  </a:cubicBezTo>
                  <a:cubicBezTo>
                    <a:pt x="16920" y="26641"/>
                    <a:pt x="17785" y="27891"/>
                    <a:pt x="18845" y="29009"/>
                  </a:cubicBezTo>
                  <a:cubicBezTo>
                    <a:pt x="19349" y="29539"/>
                    <a:pt x="19716" y="30181"/>
                    <a:pt x="20597" y="29813"/>
                  </a:cubicBezTo>
                  <a:cubicBezTo>
                    <a:pt x="22293" y="30293"/>
                    <a:pt x="24025" y="29951"/>
                    <a:pt x="25739" y="30035"/>
                  </a:cubicBezTo>
                  <a:cubicBezTo>
                    <a:pt x="26264" y="30062"/>
                    <a:pt x="26810" y="29984"/>
                    <a:pt x="27312" y="30103"/>
                  </a:cubicBezTo>
                  <a:cubicBezTo>
                    <a:pt x="28355" y="30349"/>
                    <a:pt x="29402" y="30316"/>
                    <a:pt x="30453" y="30316"/>
                  </a:cubicBezTo>
                  <a:cubicBezTo>
                    <a:pt x="32272" y="30317"/>
                    <a:pt x="34090" y="30295"/>
                    <a:pt x="35910" y="30319"/>
                  </a:cubicBezTo>
                  <a:cubicBezTo>
                    <a:pt x="36872" y="30330"/>
                    <a:pt x="37810" y="30283"/>
                    <a:pt x="38781" y="29833"/>
                  </a:cubicBezTo>
                  <a:cubicBezTo>
                    <a:pt x="39443" y="28589"/>
                    <a:pt x="40158" y="27291"/>
                    <a:pt x="40823" y="25967"/>
                  </a:cubicBezTo>
                  <a:cubicBezTo>
                    <a:pt x="41032" y="25551"/>
                    <a:pt x="41208" y="25072"/>
                    <a:pt x="41226" y="24615"/>
                  </a:cubicBezTo>
                  <a:cubicBezTo>
                    <a:pt x="41284" y="23088"/>
                    <a:pt x="41281" y="21558"/>
                    <a:pt x="41260" y="20029"/>
                  </a:cubicBezTo>
                  <a:cubicBezTo>
                    <a:pt x="41256" y="19615"/>
                    <a:pt x="41111" y="19204"/>
                    <a:pt x="41031" y="18789"/>
                  </a:cubicBezTo>
                  <a:cubicBezTo>
                    <a:pt x="40615" y="18701"/>
                    <a:pt x="40292" y="18625"/>
                    <a:pt x="39965" y="18563"/>
                  </a:cubicBezTo>
                  <a:cubicBezTo>
                    <a:pt x="38651" y="18314"/>
                    <a:pt x="37321" y="18132"/>
                    <a:pt x="36025" y="17809"/>
                  </a:cubicBezTo>
                  <a:cubicBezTo>
                    <a:pt x="33894" y="17273"/>
                    <a:pt x="31786" y="16651"/>
                    <a:pt x="29669" y="16060"/>
                  </a:cubicBezTo>
                  <a:cubicBezTo>
                    <a:pt x="28386" y="15702"/>
                    <a:pt x="27107" y="15331"/>
                    <a:pt x="25721" y="14937"/>
                  </a:cubicBezTo>
                  <a:close/>
                  <a:moveTo>
                    <a:pt x="28605" y="81510"/>
                  </a:moveTo>
                  <a:cubicBezTo>
                    <a:pt x="29147" y="80181"/>
                    <a:pt x="30107" y="79077"/>
                    <a:pt x="30291" y="77600"/>
                  </a:cubicBezTo>
                  <a:cubicBezTo>
                    <a:pt x="30336" y="77232"/>
                    <a:pt x="30514" y="76870"/>
                    <a:pt x="30683" y="76531"/>
                  </a:cubicBezTo>
                  <a:cubicBezTo>
                    <a:pt x="31358" y="75182"/>
                    <a:pt x="31779" y="73789"/>
                    <a:pt x="31562" y="72254"/>
                  </a:cubicBezTo>
                  <a:cubicBezTo>
                    <a:pt x="31508" y="71878"/>
                    <a:pt x="31555" y="71490"/>
                    <a:pt x="31533" y="71107"/>
                  </a:cubicBezTo>
                  <a:cubicBezTo>
                    <a:pt x="31474" y="70010"/>
                    <a:pt x="31420" y="68914"/>
                    <a:pt x="31334" y="67818"/>
                  </a:cubicBezTo>
                  <a:cubicBezTo>
                    <a:pt x="31237" y="66579"/>
                    <a:pt x="31057" y="65345"/>
                    <a:pt x="31000" y="64105"/>
                  </a:cubicBezTo>
                  <a:cubicBezTo>
                    <a:pt x="30888" y="61573"/>
                    <a:pt x="30846" y="59037"/>
                    <a:pt x="30751" y="56505"/>
                  </a:cubicBezTo>
                  <a:cubicBezTo>
                    <a:pt x="30715" y="55552"/>
                    <a:pt x="30641" y="54596"/>
                    <a:pt x="30516" y="53649"/>
                  </a:cubicBezTo>
                  <a:cubicBezTo>
                    <a:pt x="30458" y="53191"/>
                    <a:pt x="30419" y="52690"/>
                    <a:pt x="29972" y="52224"/>
                  </a:cubicBezTo>
                  <a:cubicBezTo>
                    <a:pt x="29538" y="52224"/>
                    <a:pt x="29018" y="52216"/>
                    <a:pt x="28497" y="52227"/>
                  </a:cubicBezTo>
                  <a:cubicBezTo>
                    <a:pt x="28171" y="52234"/>
                    <a:pt x="27847" y="52272"/>
                    <a:pt x="27488" y="52299"/>
                  </a:cubicBezTo>
                  <a:cubicBezTo>
                    <a:pt x="27037" y="53661"/>
                    <a:pt x="27082" y="55064"/>
                    <a:pt x="26749" y="56406"/>
                  </a:cubicBezTo>
                  <a:cubicBezTo>
                    <a:pt x="26349" y="58019"/>
                    <a:pt x="26285" y="59716"/>
                    <a:pt x="26063" y="61375"/>
                  </a:cubicBezTo>
                  <a:cubicBezTo>
                    <a:pt x="25741" y="63791"/>
                    <a:pt x="25438" y="66211"/>
                    <a:pt x="25064" y="68619"/>
                  </a:cubicBezTo>
                  <a:cubicBezTo>
                    <a:pt x="24916" y="69572"/>
                    <a:pt x="24782" y="70502"/>
                    <a:pt x="24983" y="71458"/>
                  </a:cubicBezTo>
                  <a:cubicBezTo>
                    <a:pt x="25069" y="71880"/>
                    <a:pt x="25125" y="72308"/>
                    <a:pt x="25155" y="72738"/>
                  </a:cubicBezTo>
                  <a:cubicBezTo>
                    <a:pt x="25251" y="74039"/>
                    <a:pt x="25578" y="75280"/>
                    <a:pt x="26076" y="76480"/>
                  </a:cubicBezTo>
                  <a:cubicBezTo>
                    <a:pt x="26589" y="77716"/>
                    <a:pt x="27085" y="78958"/>
                    <a:pt x="27626" y="80182"/>
                  </a:cubicBezTo>
                  <a:cubicBezTo>
                    <a:pt x="27834" y="80651"/>
                    <a:pt x="28007" y="81172"/>
                    <a:pt x="28605" y="81510"/>
                  </a:cubicBezTo>
                  <a:close/>
                  <a:moveTo>
                    <a:pt x="20904" y="30959"/>
                  </a:moveTo>
                  <a:cubicBezTo>
                    <a:pt x="20860" y="31131"/>
                    <a:pt x="20794" y="31268"/>
                    <a:pt x="20796" y="31404"/>
                  </a:cubicBezTo>
                  <a:cubicBezTo>
                    <a:pt x="20819" y="33360"/>
                    <a:pt x="20846" y="35315"/>
                    <a:pt x="20880" y="37270"/>
                  </a:cubicBezTo>
                  <a:cubicBezTo>
                    <a:pt x="20880" y="37317"/>
                    <a:pt x="20887" y="37365"/>
                    <a:pt x="20890" y="37412"/>
                  </a:cubicBezTo>
                  <a:cubicBezTo>
                    <a:pt x="20922" y="37807"/>
                    <a:pt x="21067" y="38151"/>
                    <a:pt x="21362" y="38426"/>
                  </a:cubicBezTo>
                  <a:cubicBezTo>
                    <a:pt x="21744" y="38782"/>
                    <a:pt x="22120" y="39113"/>
                    <a:pt x="22625" y="39332"/>
                  </a:cubicBezTo>
                  <a:cubicBezTo>
                    <a:pt x="23958" y="39908"/>
                    <a:pt x="25295" y="40334"/>
                    <a:pt x="26777" y="40190"/>
                  </a:cubicBezTo>
                  <a:cubicBezTo>
                    <a:pt x="27487" y="40122"/>
                    <a:pt x="28210" y="40179"/>
                    <a:pt x="28928" y="40179"/>
                  </a:cubicBezTo>
                  <a:cubicBezTo>
                    <a:pt x="31052" y="40183"/>
                    <a:pt x="33106" y="39815"/>
                    <a:pt x="35080" y="39009"/>
                  </a:cubicBezTo>
                  <a:cubicBezTo>
                    <a:pt x="36224" y="38542"/>
                    <a:pt x="37193" y="37832"/>
                    <a:pt x="37686" y="36691"/>
                  </a:cubicBezTo>
                  <a:cubicBezTo>
                    <a:pt x="38313" y="35240"/>
                    <a:pt x="38681" y="33704"/>
                    <a:pt x="38733" y="32110"/>
                  </a:cubicBezTo>
                  <a:cubicBezTo>
                    <a:pt x="38757" y="31417"/>
                    <a:pt x="38236" y="30950"/>
                    <a:pt x="37568" y="30967"/>
                  </a:cubicBezTo>
                  <a:cubicBezTo>
                    <a:pt x="35802" y="31013"/>
                    <a:pt x="34038" y="31071"/>
                    <a:pt x="32273" y="31077"/>
                  </a:cubicBezTo>
                  <a:cubicBezTo>
                    <a:pt x="30507" y="31081"/>
                    <a:pt x="28736" y="31190"/>
                    <a:pt x="26987" y="30824"/>
                  </a:cubicBezTo>
                  <a:cubicBezTo>
                    <a:pt x="26711" y="30766"/>
                    <a:pt x="26416" y="30791"/>
                    <a:pt x="26130" y="30787"/>
                  </a:cubicBezTo>
                  <a:cubicBezTo>
                    <a:pt x="24886" y="30762"/>
                    <a:pt x="23645" y="30731"/>
                    <a:pt x="22403" y="30723"/>
                  </a:cubicBezTo>
                  <a:cubicBezTo>
                    <a:pt x="21933" y="30720"/>
                    <a:pt x="21444" y="30616"/>
                    <a:pt x="20904" y="30959"/>
                  </a:cubicBezTo>
                  <a:close/>
                  <a:moveTo>
                    <a:pt x="20008" y="45633"/>
                  </a:moveTo>
                  <a:cubicBezTo>
                    <a:pt x="19564" y="46086"/>
                    <a:pt x="19337" y="46534"/>
                    <a:pt x="19133" y="47021"/>
                  </a:cubicBezTo>
                  <a:cubicBezTo>
                    <a:pt x="18617" y="48242"/>
                    <a:pt x="18289" y="49520"/>
                    <a:pt x="17614" y="50705"/>
                  </a:cubicBezTo>
                  <a:cubicBezTo>
                    <a:pt x="16870" y="52014"/>
                    <a:pt x="16800" y="53543"/>
                    <a:pt x="17693" y="54922"/>
                  </a:cubicBezTo>
                  <a:cubicBezTo>
                    <a:pt x="18264" y="55800"/>
                    <a:pt x="18681" y="56780"/>
                    <a:pt x="19480" y="57512"/>
                  </a:cubicBezTo>
                  <a:cubicBezTo>
                    <a:pt x="19885" y="57882"/>
                    <a:pt x="19842" y="58328"/>
                    <a:pt x="19339" y="58554"/>
                  </a:cubicBezTo>
                  <a:cubicBezTo>
                    <a:pt x="18649" y="58864"/>
                    <a:pt x="18237" y="59451"/>
                    <a:pt x="17706" y="59919"/>
                  </a:cubicBezTo>
                  <a:cubicBezTo>
                    <a:pt x="16876" y="60649"/>
                    <a:pt x="16781" y="61039"/>
                    <a:pt x="17247" y="62019"/>
                  </a:cubicBezTo>
                  <a:cubicBezTo>
                    <a:pt x="17453" y="62450"/>
                    <a:pt x="17729" y="62850"/>
                    <a:pt x="17924" y="63285"/>
                  </a:cubicBezTo>
                  <a:cubicBezTo>
                    <a:pt x="18228" y="63954"/>
                    <a:pt x="18622" y="64526"/>
                    <a:pt x="19244" y="64944"/>
                  </a:cubicBezTo>
                  <a:cubicBezTo>
                    <a:pt x="19517" y="65127"/>
                    <a:pt x="19825" y="65355"/>
                    <a:pt x="19950" y="65637"/>
                  </a:cubicBezTo>
                  <a:cubicBezTo>
                    <a:pt x="20398" y="66639"/>
                    <a:pt x="20849" y="67651"/>
                    <a:pt x="21146" y="68702"/>
                  </a:cubicBezTo>
                  <a:cubicBezTo>
                    <a:pt x="21302" y="69260"/>
                    <a:pt x="21478" y="69784"/>
                    <a:pt x="21747" y="70293"/>
                  </a:cubicBezTo>
                  <a:cubicBezTo>
                    <a:pt x="22663" y="72026"/>
                    <a:pt x="23555" y="73772"/>
                    <a:pt x="24463" y="75509"/>
                  </a:cubicBezTo>
                  <a:cubicBezTo>
                    <a:pt x="24621" y="75810"/>
                    <a:pt x="24757" y="76146"/>
                    <a:pt x="25251" y="76402"/>
                  </a:cubicBezTo>
                  <a:cubicBezTo>
                    <a:pt x="24913" y="75029"/>
                    <a:pt x="24678" y="73809"/>
                    <a:pt x="24310" y="72630"/>
                  </a:cubicBezTo>
                  <a:cubicBezTo>
                    <a:pt x="23752" y="70847"/>
                    <a:pt x="23380" y="69036"/>
                    <a:pt x="23234" y="67176"/>
                  </a:cubicBezTo>
                  <a:cubicBezTo>
                    <a:pt x="23197" y="66699"/>
                    <a:pt x="23111" y="66227"/>
                    <a:pt x="23048" y="65752"/>
                  </a:cubicBezTo>
                  <a:cubicBezTo>
                    <a:pt x="22709" y="63141"/>
                    <a:pt x="22326" y="60534"/>
                    <a:pt x="22046" y="57917"/>
                  </a:cubicBezTo>
                  <a:cubicBezTo>
                    <a:pt x="21879" y="56350"/>
                    <a:pt x="21876" y="54764"/>
                    <a:pt x="21786" y="53186"/>
                  </a:cubicBezTo>
                  <a:cubicBezTo>
                    <a:pt x="21764" y="52808"/>
                    <a:pt x="21779" y="52382"/>
                    <a:pt x="21613" y="52065"/>
                  </a:cubicBezTo>
                  <a:cubicBezTo>
                    <a:pt x="21118" y="51116"/>
                    <a:pt x="20931" y="50085"/>
                    <a:pt x="20702" y="49068"/>
                  </a:cubicBezTo>
                  <a:cubicBezTo>
                    <a:pt x="20514" y="48232"/>
                    <a:pt x="20437" y="47373"/>
                    <a:pt x="20289" y="46528"/>
                  </a:cubicBezTo>
                  <a:cubicBezTo>
                    <a:pt x="20241" y="46255"/>
                    <a:pt x="20125" y="45997"/>
                    <a:pt x="20008" y="45632"/>
                  </a:cubicBezTo>
                  <a:close/>
                  <a:moveTo>
                    <a:pt x="34836" y="43955"/>
                  </a:moveTo>
                  <a:cubicBezTo>
                    <a:pt x="34889" y="45637"/>
                    <a:pt x="34959" y="47207"/>
                    <a:pt x="34978" y="48778"/>
                  </a:cubicBezTo>
                  <a:cubicBezTo>
                    <a:pt x="34996" y="50161"/>
                    <a:pt x="34950" y="51544"/>
                    <a:pt x="34945" y="52928"/>
                  </a:cubicBezTo>
                  <a:cubicBezTo>
                    <a:pt x="34938" y="54410"/>
                    <a:pt x="35040" y="55898"/>
                    <a:pt x="34928" y="57372"/>
                  </a:cubicBezTo>
                  <a:cubicBezTo>
                    <a:pt x="34716" y="60131"/>
                    <a:pt x="34424" y="62886"/>
                    <a:pt x="34090" y="65635"/>
                  </a:cubicBezTo>
                  <a:cubicBezTo>
                    <a:pt x="33849" y="67621"/>
                    <a:pt x="33774" y="69641"/>
                    <a:pt x="33105" y="71560"/>
                  </a:cubicBezTo>
                  <a:cubicBezTo>
                    <a:pt x="32990" y="71893"/>
                    <a:pt x="33028" y="72279"/>
                    <a:pt x="32974" y="72885"/>
                  </a:cubicBezTo>
                  <a:cubicBezTo>
                    <a:pt x="33269" y="72577"/>
                    <a:pt x="33419" y="72466"/>
                    <a:pt x="33507" y="72319"/>
                  </a:cubicBezTo>
                  <a:cubicBezTo>
                    <a:pt x="33856" y="71747"/>
                    <a:pt x="34206" y="71175"/>
                    <a:pt x="34518" y="70585"/>
                  </a:cubicBezTo>
                  <a:cubicBezTo>
                    <a:pt x="36241" y="67339"/>
                    <a:pt x="37963" y="64091"/>
                    <a:pt x="38579" y="60342"/>
                  </a:cubicBezTo>
                  <a:cubicBezTo>
                    <a:pt x="37962" y="59442"/>
                    <a:pt x="37577" y="58338"/>
                    <a:pt x="36690" y="57552"/>
                  </a:cubicBezTo>
                  <a:cubicBezTo>
                    <a:pt x="36210" y="57125"/>
                    <a:pt x="36167" y="56557"/>
                    <a:pt x="36358" y="55966"/>
                  </a:cubicBezTo>
                  <a:cubicBezTo>
                    <a:pt x="36491" y="55559"/>
                    <a:pt x="36721" y="55157"/>
                    <a:pt x="36742" y="54744"/>
                  </a:cubicBezTo>
                  <a:cubicBezTo>
                    <a:pt x="36780" y="54082"/>
                    <a:pt x="37046" y="53552"/>
                    <a:pt x="37408" y="53038"/>
                  </a:cubicBezTo>
                  <a:cubicBezTo>
                    <a:pt x="38358" y="51692"/>
                    <a:pt x="38321" y="50270"/>
                    <a:pt x="37707" y="48815"/>
                  </a:cubicBezTo>
                  <a:cubicBezTo>
                    <a:pt x="37319" y="47892"/>
                    <a:pt x="36937" y="46965"/>
                    <a:pt x="36490" y="46070"/>
                  </a:cubicBezTo>
                  <a:cubicBezTo>
                    <a:pt x="36195" y="45479"/>
                    <a:pt x="35807" y="44932"/>
                    <a:pt x="35425" y="44390"/>
                  </a:cubicBezTo>
                  <a:cubicBezTo>
                    <a:pt x="35305" y="44217"/>
                    <a:pt x="35072" y="44123"/>
                    <a:pt x="34836" y="43954"/>
                  </a:cubicBezTo>
                  <a:close/>
                  <a:moveTo>
                    <a:pt x="64545" y="53236"/>
                  </a:moveTo>
                  <a:cubicBezTo>
                    <a:pt x="66146" y="53388"/>
                    <a:pt x="67723" y="53918"/>
                    <a:pt x="69332" y="54328"/>
                  </a:cubicBezTo>
                  <a:cubicBezTo>
                    <a:pt x="70962" y="54741"/>
                    <a:pt x="72383" y="55649"/>
                    <a:pt x="73927" y="56258"/>
                  </a:cubicBezTo>
                  <a:cubicBezTo>
                    <a:pt x="74386" y="55837"/>
                    <a:pt x="74612" y="55399"/>
                    <a:pt x="74633" y="54812"/>
                  </a:cubicBezTo>
                  <a:cubicBezTo>
                    <a:pt x="74416" y="54777"/>
                    <a:pt x="74233" y="54734"/>
                    <a:pt x="74046" y="54721"/>
                  </a:cubicBezTo>
                  <a:cubicBezTo>
                    <a:pt x="73808" y="54701"/>
                    <a:pt x="73568" y="54724"/>
                    <a:pt x="73332" y="54697"/>
                  </a:cubicBezTo>
                  <a:cubicBezTo>
                    <a:pt x="72590" y="54617"/>
                    <a:pt x="72366" y="54372"/>
                    <a:pt x="72294" y="53592"/>
                  </a:cubicBezTo>
                  <a:cubicBezTo>
                    <a:pt x="72261" y="53228"/>
                    <a:pt x="72231" y="52864"/>
                    <a:pt x="72197" y="52464"/>
                  </a:cubicBezTo>
                  <a:lnTo>
                    <a:pt x="70590" y="52464"/>
                  </a:lnTo>
                  <a:cubicBezTo>
                    <a:pt x="69616" y="51328"/>
                    <a:pt x="69604" y="51298"/>
                    <a:pt x="69451" y="49707"/>
                  </a:cubicBezTo>
                  <a:cubicBezTo>
                    <a:pt x="68222" y="49462"/>
                    <a:pt x="68168" y="48147"/>
                    <a:pt x="67484" y="47355"/>
                  </a:cubicBezTo>
                  <a:cubicBezTo>
                    <a:pt x="66933" y="47796"/>
                    <a:pt x="66938" y="48546"/>
                    <a:pt x="66382" y="48889"/>
                  </a:cubicBezTo>
                  <a:cubicBezTo>
                    <a:pt x="66015" y="48388"/>
                    <a:pt x="65980" y="48336"/>
                    <a:pt x="66050" y="48157"/>
                  </a:cubicBezTo>
                  <a:cubicBezTo>
                    <a:pt x="66296" y="47536"/>
                    <a:pt x="66586" y="46958"/>
                    <a:pt x="67105" y="46488"/>
                  </a:cubicBezTo>
                  <a:cubicBezTo>
                    <a:pt x="67664" y="45982"/>
                    <a:pt x="68149" y="45394"/>
                    <a:pt x="68647" y="44824"/>
                  </a:cubicBezTo>
                  <a:cubicBezTo>
                    <a:pt x="68918" y="44515"/>
                    <a:pt x="68890" y="44108"/>
                    <a:pt x="68628" y="43772"/>
                  </a:cubicBezTo>
                  <a:cubicBezTo>
                    <a:pt x="68385" y="43460"/>
                    <a:pt x="68081" y="43226"/>
                    <a:pt x="67679" y="43195"/>
                  </a:cubicBezTo>
                  <a:cubicBezTo>
                    <a:pt x="65978" y="43063"/>
                    <a:pt x="64758" y="43598"/>
                    <a:pt x="64028" y="45298"/>
                  </a:cubicBezTo>
                  <a:cubicBezTo>
                    <a:pt x="63953" y="45474"/>
                    <a:pt x="63945" y="45683"/>
                    <a:pt x="63847" y="45841"/>
                  </a:cubicBezTo>
                  <a:cubicBezTo>
                    <a:pt x="63180" y="46907"/>
                    <a:pt x="63302" y="48005"/>
                    <a:pt x="63608" y="49153"/>
                  </a:cubicBezTo>
                  <a:cubicBezTo>
                    <a:pt x="63962" y="50479"/>
                    <a:pt x="64226" y="51829"/>
                    <a:pt x="64545" y="53236"/>
                  </a:cubicBezTo>
                  <a:close/>
                  <a:moveTo>
                    <a:pt x="73019" y="61335"/>
                  </a:moveTo>
                  <a:cubicBezTo>
                    <a:pt x="73419" y="60289"/>
                    <a:pt x="73823" y="59228"/>
                    <a:pt x="74226" y="58170"/>
                  </a:cubicBezTo>
                  <a:cubicBezTo>
                    <a:pt x="74156" y="58026"/>
                    <a:pt x="74126" y="57862"/>
                    <a:pt x="74028" y="57776"/>
                  </a:cubicBezTo>
                  <a:cubicBezTo>
                    <a:pt x="72981" y="56853"/>
                    <a:pt x="71828" y="56104"/>
                    <a:pt x="70514" y="55598"/>
                  </a:cubicBezTo>
                  <a:cubicBezTo>
                    <a:pt x="69296" y="55128"/>
                    <a:pt x="67981" y="55102"/>
                    <a:pt x="66752" y="54722"/>
                  </a:cubicBezTo>
                  <a:cubicBezTo>
                    <a:pt x="65638" y="54375"/>
                    <a:pt x="64502" y="54491"/>
                    <a:pt x="63427" y="54339"/>
                  </a:cubicBezTo>
                  <a:cubicBezTo>
                    <a:pt x="62559" y="55708"/>
                    <a:pt x="62529" y="55794"/>
                    <a:pt x="62387" y="57236"/>
                  </a:cubicBezTo>
                  <a:cubicBezTo>
                    <a:pt x="62607" y="57284"/>
                    <a:pt x="62833" y="57333"/>
                    <a:pt x="63058" y="57383"/>
                  </a:cubicBezTo>
                  <a:cubicBezTo>
                    <a:pt x="63567" y="57495"/>
                    <a:pt x="64098" y="57545"/>
                    <a:pt x="64579" y="57728"/>
                  </a:cubicBezTo>
                  <a:cubicBezTo>
                    <a:pt x="66546" y="58473"/>
                    <a:pt x="68495" y="59265"/>
                    <a:pt x="70456" y="60024"/>
                  </a:cubicBezTo>
                  <a:cubicBezTo>
                    <a:pt x="71089" y="60267"/>
                    <a:pt x="71687" y="60529"/>
                    <a:pt x="72113" y="61095"/>
                  </a:cubicBezTo>
                  <a:cubicBezTo>
                    <a:pt x="72326" y="61378"/>
                    <a:pt x="72629" y="61519"/>
                    <a:pt x="73019" y="61334"/>
                  </a:cubicBezTo>
                  <a:close/>
                  <a:moveTo>
                    <a:pt x="22791" y="51501"/>
                  </a:moveTo>
                  <a:cubicBezTo>
                    <a:pt x="22776" y="51739"/>
                    <a:pt x="22744" y="51883"/>
                    <a:pt x="22760" y="52021"/>
                  </a:cubicBezTo>
                  <a:cubicBezTo>
                    <a:pt x="22902" y="53207"/>
                    <a:pt x="22962" y="54388"/>
                    <a:pt x="22883" y="55588"/>
                  </a:cubicBezTo>
                  <a:cubicBezTo>
                    <a:pt x="22821" y="56536"/>
                    <a:pt x="22873" y="57503"/>
                    <a:pt x="22996" y="58446"/>
                  </a:cubicBezTo>
                  <a:cubicBezTo>
                    <a:pt x="23320" y="60907"/>
                    <a:pt x="23709" y="63358"/>
                    <a:pt x="24077" y="65812"/>
                  </a:cubicBezTo>
                  <a:cubicBezTo>
                    <a:pt x="24099" y="65965"/>
                    <a:pt x="24160" y="66112"/>
                    <a:pt x="24203" y="66263"/>
                  </a:cubicBezTo>
                  <a:cubicBezTo>
                    <a:pt x="24474" y="65952"/>
                    <a:pt x="24584" y="65650"/>
                    <a:pt x="24628" y="65339"/>
                  </a:cubicBezTo>
                  <a:cubicBezTo>
                    <a:pt x="25232" y="61184"/>
                    <a:pt x="25826" y="57027"/>
                    <a:pt x="26414" y="52872"/>
                  </a:cubicBezTo>
                  <a:cubicBezTo>
                    <a:pt x="26473" y="52453"/>
                    <a:pt x="26493" y="52017"/>
                    <a:pt x="26446" y="51599"/>
                  </a:cubicBezTo>
                  <a:cubicBezTo>
                    <a:pt x="26415" y="51328"/>
                    <a:pt x="26213" y="51080"/>
                    <a:pt x="26118" y="50812"/>
                  </a:cubicBezTo>
                  <a:cubicBezTo>
                    <a:pt x="26005" y="50499"/>
                    <a:pt x="25928" y="50174"/>
                    <a:pt x="25828" y="49856"/>
                  </a:cubicBezTo>
                  <a:cubicBezTo>
                    <a:pt x="25751" y="49611"/>
                    <a:pt x="25918" y="49290"/>
                    <a:pt x="25526" y="49071"/>
                  </a:cubicBezTo>
                  <a:cubicBezTo>
                    <a:pt x="24711" y="49930"/>
                    <a:pt x="24168" y="51134"/>
                    <a:pt x="22791" y="51501"/>
                  </a:cubicBezTo>
                  <a:close/>
                  <a:moveTo>
                    <a:pt x="45920" y="81393"/>
                  </a:moveTo>
                  <a:cubicBezTo>
                    <a:pt x="45881" y="80833"/>
                    <a:pt x="45849" y="80454"/>
                    <a:pt x="45827" y="80072"/>
                  </a:cubicBezTo>
                  <a:cubicBezTo>
                    <a:pt x="45793" y="79486"/>
                    <a:pt x="45593" y="78980"/>
                    <a:pt x="45244" y="78495"/>
                  </a:cubicBezTo>
                  <a:cubicBezTo>
                    <a:pt x="44690" y="77726"/>
                    <a:pt x="43934" y="77246"/>
                    <a:pt x="43088" y="76922"/>
                  </a:cubicBezTo>
                  <a:cubicBezTo>
                    <a:pt x="42409" y="76662"/>
                    <a:pt x="41627" y="76640"/>
                    <a:pt x="40993" y="76966"/>
                  </a:cubicBezTo>
                  <a:cubicBezTo>
                    <a:pt x="39463" y="77752"/>
                    <a:pt x="38177" y="78768"/>
                    <a:pt x="38247" y="80757"/>
                  </a:cubicBezTo>
                  <a:cubicBezTo>
                    <a:pt x="38272" y="81470"/>
                    <a:pt x="38315" y="82171"/>
                    <a:pt x="38399" y="82881"/>
                  </a:cubicBezTo>
                  <a:cubicBezTo>
                    <a:pt x="38488" y="83635"/>
                    <a:pt x="38888" y="84114"/>
                    <a:pt x="39386" y="84540"/>
                  </a:cubicBezTo>
                  <a:cubicBezTo>
                    <a:pt x="39894" y="84971"/>
                    <a:pt x="40484" y="85247"/>
                    <a:pt x="41203" y="85262"/>
                  </a:cubicBezTo>
                  <a:cubicBezTo>
                    <a:pt x="42614" y="85290"/>
                    <a:pt x="43800" y="84816"/>
                    <a:pt x="44831" y="83871"/>
                  </a:cubicBezTo>
                  <a:cubicBezTo>
                    <a:pt x="45618" y="83151"/>
                    <a:pt x="46067" y="82311"/>
                    <a:pt x="45920" y="81393"/>
                  </a:cubicBezTo>
                  <a:close/>
                  <a:moveTo>
                    <a:pt x="31085" y="52069"/>
                  </a:moveTo>
                  <a:cubicBezTo>
                    <a:pt x="31249" y="52591"/>
                    <a:pt x="31481" y="53080"/>
                    <a:pt x="31550" y="53591"/>
                  </a:cubicBezTo>
                  <a:cubicBezTo>
                    <a:pt x="31754" y="55102"/>
                    <a:pt x="31972" y="56614"/>
                    <a:pt x="31909" y="58153"/>
                  </a:cubicBezTo>
                  <a:cubicBezTo>
                    <a:pt x="31872" y="59057"/>
                    <a:pt x="31967" y="59967"/>
                    <a:pt x="32007" y="60874"/>
                  </a:cubicBezTo>
                  <a:cubicBezTo>
                    <a:pt x="32045" y="61781"/>
                    <a:pt x="32190" y="62698"/>
                    <a:pt x="32109" y="63593"/>
                  </a:cubicBezTo>
                  <a:cubicBezTo>
                    <a:pt x="31982" y="64991"/>
                    <a:pt x="32148" y="66354"/>
                    <a:pt x="32332" y="67723"/>
                  </a:cubicBezTo>
                  <a:cubicBezTo>
                    <a:pt x="32366" y="67971"/>
                    <a:pt x="32453" y="68212"/>
                    <a:pt x="32599" y="68786"/>
                  </a:cubicBezTo>
                  <a:cubicBezTo>
                    <a:pt x="32939" y="66415"/>
                    <a:pt x="33322" y="64400"/>
                    <a:pt x="33345" y="62337"/>
                  </a:cubicBezTo>
                  <a:cubicBezTo>
                    <a:pt x="33351" y="61670"/>
                    <a:pt x="33409" y="61002"/>
                    <a:pt x="33481" y="60338"/>
                  </a:cubicBezTo>
                  <a:cubicBezTo>
                    <a:pt x="33754" y="57825"/>
                    <a:pt x="34100" y="55325"/>
                    <a:pt x="33874" y="52772"/>
                  </a:cubicBezTo>
                  <a:cubicBezTo>
                    <a:pt x="33761" y="51488"/>
                    <a:pt x="33223" y="50516"/>
                    <a:pt x="32406" y="49634"/>
                  </a:cubicBezTo>
                  <a:cubicBezTo>
                    <a:pt x="32217" y="49429"/>
                    <a:pt x="32094" y="48983"/>
                    <a:pt x="31585" y="49183"/>
                  </a:cubicBezTo>
                  <a:cubicBezTo>
                    <a:pt x="31420" y="50136"/>
                    <a:pt x="31250" y="51115"/>
                    <a:pt x="31085" y="52069"/>
                  </a:cubicBezTo>
                  <a:close/>
                  <a:moveTo>
                    <a:pt x="69404" y="43058"/>
                  </a:moveTo>
                  <a:cubicBezTo>
                    <a:pt x="69697" y="42034"/>
                    <a:pt x="70011" y="41098"/>
                    <a:pt x="70213" y="40132"/>
                  </a:cubicBezTo>
                  <a:cubicBezTo>
                    <a:pt x="70531" y="38602"/>
                    <a:pt x="70837" y="37068"/>
                    <a:pt x="71327" y="35579"/>
                  </a:cubicBezTo>
                  <a:cubicBezTo>
                    <a:pt x="71691" y="34477"/>
                    <a:pt x="71781" y="33345"/>
                    <a:pt x="71725" y="32193"/>
                  </a:cubicBezTo>
                  <a:cubicBezTo>
                    <a:pt x="71699" y="31678"/>
                    <a:pt x="71487" y="31254"/>
                    <a:pt x="71055" y="30998"/>
                  </a:cubicBezTo>
                  <a:cubicBezTo>
                    <a:pt x="70843" y="30872"/>
                    <a:pt x="70540" y="30894"/>
                    <a:pt x="70201" y="30837"/>
                  </a:cubicBezTo>
                  <a:cubicBezTo>
                    <a:pt x="69737" y="32813"/>
                    <a:pt x="68721" y="34524"/>
                    <a:pt x="68358" y="36457"/>
                  </a:cubicBezTo>
                  <a:cubicBezTo>
                    <a:pt x="67991" y="38407"/>
                    <a:pt x="67227" y="40266"/>
                    <a:pt x="66934" y="42357"/>
                  </a:cubicBezTo>
                  <a:cubicBezTo>
                    <a:pt x="67860" y="42225"/>
                    <a:pt x="68555" y="42661"/>
                    <a:pt x="69404" y="43058"/>
                  </a:cubicBezTo>
                  <a:close/>
                  <a:moveTo>
                    <a:pt x="23173" y="50082"/>
                  </a:moveTo>
                  <a:cubicBezTo>
                    <a:pt x="24458" y="48506"/>
                    <a:pt x="25699" y="47060"/>
                    <a:pt x="26740" y="45381"/>
                  </a:cubicBezTo>
                  <a:cubicBezTo>
                    <a:pt x="26182" y="44961"/>
                    <a:pt x="25679" y="44601"/>
                    <a:pt x="25195" y="44214"/>
                  </a:cubicBezTo>
                  <a:cubicBezTo>
                    <a:pt x="24713" y="43829"/>
                    <a:pt x="24213" y="43451"/>
                    <a:pt x="23782" y="43008"/>
                  </a:cubicBezTo>
                  <a:cubicBezTo>
                    <a:pt x="23364" y="42579"/>
                    <a:pt x="23024" y="42072"/>
                    <a:pt x="22668" y="41624"/>
                  </a:cubicBezTo>
                  <a:cubicBezTo>
                    <a:pt x="22067" y="41778"/>
                    <a:pt x="21935" y="42300"/>
                    <a:pt x="21605" y="42621"/>
                  </a:cubicBezTo>
                  <a:cubicBezTo>
                    <a:pt x="21234" y="42981"/>
                    <a:pt x="20796" y="43272"/>
                    <a:pt x="20328" y="43639"/>
                  </a:cubicBezTo>
                  <a:cubicBezTo>
                    <a:pt x="20360" y="43877"/>
                    <a:pt x="20309" y="44216"/>
                    <a:pt x="20453" y="44414"/>
                  </a:cubicBezTo>
                  <a:cubicBezTo>
                    <a:pt x="20689" y="44743"/>
                    <a:pt x="21050" y="44980"/>
                    <a:pt x="21383" y="45279"/>
                  </a:cubicBezTo>
                  <a:cubicBezTo>
                    <a:pt x="21396" y="45546"/>
                    <a:pt x="21390" y="45835"/>
                    <a:pt x="21431" y="46116"/>
                  </a:cubicBezTo>
                  <a:cubicBezTo>
                    <a:pt x="21532" y="46774"/>
                    <a:pt x="21544" y="47479"/>
                    <a:pt x="21804" y="48071"/>
                  </a:cubicBezTo>
                  <a:cubicBezTo>
                    <a:pt x="22095" y="48736"/>
                    <a:pt x="22622" y="49297"/>
                    <a:pt x="23173" y="50082"/>
                  </a:cubicBezTo>
                  <a:close/>
                  <a:moveTo>
                    <a:pt x="19982" y="31395"/>
                  </a:moveTo>
                  <a:cubicBezTo>
                    <a:pt x="19093" y="30505"/>
                    <a:pt x="18202" y="29581"/>
                    <a:pt x="17274" y="28694"/>
                  </a:cubicBezTo>
                  <a:cubicBezTo>
                    <a:pt x="16755" y="28197"/>
                    <a:pt x="16229" y="27734"/>
                    <a:pt x="16097" y="26972"/>
                  </a:cubicBezTo>
                  <a:cubicBezTo>
                    <a:pt x="16068" y="26805"/>
                    <a:pt x="15901" y="26643"/>
                    <a:pt x="15606" y="26822"/>
                  </a:cubicBezTo>
                  <a:cubicBezTo>
                    <a:pt x="15591" y="27153"/>
                    <a:pt x="15524" y="27532"/>
                    <a:pt x="15565" y="27898"/>
                  </a:cubicBezTo>
                  <a:cubicBezTo>
                    <a:pt x="15693" y="29034"/>
                    <a:pt x="15809" y="30176"/>
                    <a:pt x="16027" y="31297"/>
                  </a:cubicBezTo>
                  <a:cubicBezTo>
                    <a:pt x="16269" y="32552"/>
                    <a:pt x="16622" y="33778"/>
                    <a:pt x="17564" y="34742"/>
                  </a:cubicBezTo>
                  <a:cubicBezTo>
                    <a:pt x="17828" y="35011"/>
                    <a:pt x="18000" y="35368"/>
                    <a:pt x="18232" y="35670"/>
                  </a:cubicBezTo>
                  <a:cubicBezTo>
                    <a:pt x="18465" y="35972"/>
                    <a:pt x="18707" y="36267"/>
                    <a:pt x="18971" y="36541"/>
                  </a:cubicBezTo>
                  <a:cubicBezTo>
                    <a:pt x="19129" y="36708"/>
                    <a:pt x="19324" y="36871"/>
                    <a:pt x="19639" y="36673"/>
                  </a:cubicBezTo>
                  <a:cubicBezTo>
                    <a:pt x="19847" y="34967"/>
                    <a:pt x="19488" y="33190"/>
                    <a:pt x="19982" y="31395"/>
                  </a:cubicBezTo>
                  <a:close/>
                  <a:moveTo>
                    <a:pt x="32542" y="41886"/>
                  </a:moveTo>
                  <a:cubicBezTo>
                    <a:pt x="31232" y="42972"/>
                    <a:pt x="30375" y="43978"/>
                    <a:pt x="29834" y="45135"/>
                  </a:cubicBezTo>
                  <a:cubicBezTo>
                    <a:pt x="29743" y="45331"/>
                    <a:pt x="29746" y="45590"/>
                    <a:pt x="29769" y="45812"/>
                  </a:cubicBezTo>
                  <a:cubicBezTo>
                    <a:pt x="29803" y="46162"/>
                    <a:pt x="30013" y="46409"/>
                    <a:pt x="30315" y="46602"/>
                  </a:cubicBezTo>
                  <a:cubicBezTo>
                    <a:pt x="31202" y="47162"/>
                    <a:pt x="32018" y="47808"/>
                    <a:pt x="32661" y="48651"/>
                  </a:cubicBezTo>
                  <a:cubicBezTo>
                    <a:pt x="32923" y="48993"/>
                    <a:pt x="33255" y="49230"/>
                    <a:pt x="33757" y="49380"/>
                  </a:cubicBezTo>
                  <a:cubicBezTo>
                    <a:pt x="33916" y="48679"/>
                    <a:pt x="33798" y="48023"/>
                    <a:pt x="33845" y="47378"/>
                  </a:cubicBezTo>
                  <a:cubicBezTo>
                    <a:pt x="33873" y="47001"/>
                    <a:pt x="33851" y="46606"/>
                    <a:pt x="33967" y="46255"/>
                  </a:cubicBezTo>
                  <a:cubicBezTo>
                    <a:pt x="34634" y="44230"/>
                    <a:pt x="34266" y="43064"/>
                    <a:pt x="32542" y="41886"/>
                  </a:cubicBezTo>
                  <a:close/>
                  <a:moveTo>
                    <a:pt x="71525" y="42671"/>
                  </a:moveTo>
                  <a:cubicBezTo>
                    <a:pt x="71302" y="42898"/>
                    <a:pt x="71043" y="43101"/>
                    <a:pt x="70862" y="43361"/>
                  </a:cubicBezTo>
                  <a:cubicBezTo>
                    <a:pt x="70239" y="44255"/>
                    <a:pt x="69673" y="45193"/>
                    <a:pt x="69029" y="46072"/>
                  </a:cubicBezTo>
                  <a:cubicBezTo>
                    <a:pt x="68478" y="46822"/>
                    <a:pt x="68371" y="47528"/>
                    <a:pt x="68983" y="48277"/>
                  </a:cubicBezTo>
                  <a:cubicBezTo>
                    <a:pt x="69043" y="48351"/>
                    <a:pt x="69084" y="48438"/>
                    <a:pt x="69137" y="48519"/>
                  </a:cubicBezTo>
                  <a:cubicBezTo>
                    <a:pt x="69496" y="49053"/>
                    <a:pt x="69983" y="49196"/>
                    <a:pt x="70446" y="48822"/>
                  </a:cubicBezTo>
                  <a:cubicBezTo>
                    <a:pt x="70925" y="48437"/>
                    <a:pt x="71417" y="48029"/>
                    <a:pt x="71779" y="47539"/>
                  </a:cubicBezTo>
                  <a:cubicBezTo>
                    <a:pt x="72616" y="46407"/>
                    <a:pt x="73355" y="45205"/>
                    <a:pt x="74073" y="43910"/>
                  </a:cubicBezTo>
                  <a:cubicBezTo>
                    <a:pt x="73208" y="43490"/>
                    <a:pt x="72406" y="43099"/>
                    <a:pt x="71525" y="42671"/>
                  </a:cubicBezTo>
                  <a:close/>
                  <a:moveTo>
                    <a:pt x="74526" y="44359"/>
                  </a:moveTo>
                  <a:cubicBezTo>
                    <a:pt x="74285" y="44862"/>
                    <a:pt x="74088" y="45342"/>
                    <a:pt x="73833" y="45788"/>
                  </a:cubicBezTo>
                  <a:cubicBezTo>
                    <a:pt x="73060" y="47151"/>
                    <a:pt x="72355" y="48559"/>
                    <a:pt x="71241" y="49700"/>
                  </a:cubicBezTo>
                  <a:cubicBezTo>
                    <a:pt x="70718" y="50236"/>
                    <a:pt x="70639" y="50848"/>
                    <a:pt x="71042" y="51459"/>
                  </a:cubicBezTo>
                  <a:cubicBezTo>
                    <a:pt x="71777" y="51649"/>
                    <a:pt x="72286" y="51389"/>
                    <a:pt x="72780" y="50937"/>
                  </a:cubicBezTo>
                  <a:cubicBezTo>
                    <a:pt x="74124" y="49709"/>
                    <a:pt x="75233" y="48290"/>
                    <a:pt x="76192" y="46756"/>
                  </a:cubicBezTo>
                  <a:cubicBezTo>
                    <a:pt x="76341" y="46515"/>
                    <a:pt x="76384" y="46046"/>
                    <a:pt x="76249" y="45821"/>
                  </a:cubicBezTo>
                  <a:cubicBezTo>
                    <a:pt x="75860" y="45184"/>
                    <a:pt x="75365" y="44601"/>
                    <a:pt x="74526" y="44359"/>
                  </a:cubicBezTo>
                  <a:close/>
                  <a:moveTo>
                    <a:pt x="76875" y="47610"/>
                  </a:moveTo>
                  <a:cubicBezTo>
                    <a:pt x="76796" y="47647"/>
                    <a:pt x="76740" y="47656"/>
                    <a:pt x="76711" y="47687"/>
                  </a:cubicBezTo>
                  <a:cubicBezTo>
                    <a:pt x="75687" y="48802"/>
                    <a:pt x="74850" y="50080"/>
                    <a:pt x="73649" y="51039"/>
                  </a:cubicBezTo>
                  <a:cubicBezTo>
                    <a:pt x="73132" y="51453"/>
                    <a:pt x="73010" y="52057"/>
                    <a:pt x="73150" y="52725"/>
                  </a:cubicBezTo>
                  <a:cubicBezTo>
                    <a:pt x="73353" y="53688"/>
                    <a:pt x="73915" y="53972"/>
                    <a:pt x="74807" y="53503"/>
                  </a:cubicBezTo>
                  <a:cubicBezTo>
                    <a:pt x="75101" y="53349"/>
                    <a:pt x="75364" y="53133"/>
                    <a:pt x="75663" y="52993"/>
                  </a:cubicBezTo>
                  <a:cubicBezTo>
                    <a:pt x="76833" y="52439"/>
                    <a:pt x="77408" y="51517"/>
                    <a:pt x="77681" y="50255"/>
                  </a:cubicBezTo>
                  <a:cubicBezTo>
                    <a:pt x="77922" y="49146"/>
                    <a:pt x="77664" y="48328"/>
                    <a:pt x="76874" y="47610"/>
                  </a:cubicBezTo>
                  <a:close/>
                  <a:moveTo>
                    <a:pt x="31026" y="48020"/>
                  </a:moveTo>
                  <a:cubicBezTo>
                    <a:pt x="30229" y="47485"/>
                    <a:pt x="29525" y="47010"/>
                    <a:pt x="28818" y="46537"/>
                  </a:cubicBezTo>
                  <a:cubicBezTo>
                    <a:pt x="28557" y="46363"/>
                    <a:pt x="28271" y="46339"/>
                    <a:pt x="28005" y="46485"/>
                  </a:cubicBezTo>
                  <a:cubicBezTo>
                    <a:pt x="27673" y="46668"/>
                    <a:pt x="27355" y="46876"/>
                    <a:pt x="27051" y="47104"/>
                  </a:cubicBezTo>
                  <a:cubicBezTo>
                    <a:pt x="26666" y="47394"/>
                    <a:pt x="26583" y="47801"/>
                    <a:pt x="26695" y="48257"/>
                  </a:cubicBezTo>
                  <a:cubicBezTo>
                    <a:pt x="26819" y="48762"/>
                    <a:pt x="26929" y="49271"/>
                    <a:pt x="27073" y="49769"/>
                  </a:cubicBezTo>
                  <a:cubicBezTo>
                    <a:pt x="27443" y="51054"/>
                    <a:pt x="27767" y="51300"/>
                    <a:pt x="29090" y="51296"/>
                  </a:cubicBezTo>
                  <a:cubicBezTo>
                    <a:pt x="29412" y="51296"/>
                    <a:pt x="29737" y="51239"/>
                    <a:pt x="30120" y="51202"/>
                  </a:cubicBezTo>
                  <a:cubicBezTo>
                    <a:pt x="30416" y="50169"/>
                    <a:pt x="30700" y="49169"/>
                    <a:pt x="31026" y="48022"/>
                  </a:cubicBezTo>
                  <a:close/>
                  <a:moveTo>
                    <a:pt x="31114" y="41322"/>
                  </a:moveTo>
                  <a:cubicBezTo>
                    <a:pt x="28620" y="41536"/>
                    <a:pt x="26176" y="41567"/>
                    <a:pt x="23526" y="41326"/>
                  </a:cubicBezTo>
                  <a:cubicBezTo>
                    <a:pt x="23876" y="41778"/>
                    <a:pt x="24076" y="42096"/>
                    <a:pt x="24336" y="42353"/>
                  </a:cubicBezTo>
                  <a:cubicBezTo>
                    <a:pt x="24604" y="42619"/>
                    <a:pt x="24925" y="42838"/>
                    <a:pt x="25237" y="43056"/>
                  </a:cubicBezTo>
                  <a:cubicBezTo>
                    <a:pt x="26097" y="43660"/>
                    <a:pt x="26951" y="44274"/>
                    <a:pt x="27836" y="44840"/>
                  </a:cubicBezTo>
                  <a:cubicBezTo>
                    <a:pt x="28289" y="45128"/>
                    <a:pt x="28637" y="45032"/>
                    <a:pt x="28929" y="44568"/>
                  </a:cubicBezTo>
                  <a:cubicBezTo>
                    <a:pt x="29591" y="43516"/>
                    <a:pt x="30315" y="42514"/>
                    <a:pt x="31148" y="41591"/>
                  </a:cubicBezTo>
                  <a:cubicBezTo>
                    <a:pt x="31168" y="41569"/>
                    <a:pt x="31138" y="41501"/>
                    <a:pt x="31113" y="41324"/>
                  </a:cubicBezTo>
                  <a:close/>
                  <a:moveTo>
                    <a:pt x="18904" y="84922"/>
                  </a:moveTo>
                  <a:cubicBezTo>
                    <a:pt x="19360" y="84922"/>
                    <a:pt x="19735" y="84938"/>
                    <a:pt x="20109" y="84919"/>
                  </a:cubicBezTo>
                  <a:cubicBezTo>
                    <a:pt x="20521" y="84897"/>
                    <a:pt x="20754" y="84696"/>
                    <a:pt x="20947" y="84287"/>
                  </a:cubicBezTo>
                  <a:cubicBezTo>
                    <a:pt x="21370" y="83390"/>
                    <a:pt x="21485" y="82484"/>
                    <a:pt x="21382" y="81515"/>
                  </a:cubicBezTo>
                  <a:cubicBezTo>
                    <a:pt x="21300" y="80756"/>
                    <a:pt x="21136" y="79966"/>
                    <a:pt x="21269" y="79238"/>
                  </a:cubicBezTo>
                  <a:cubicBezTo>
                    <a:pt x="21472" y="78117"/>
                    <a:pt x="21260" y="77052"/>
                    <a:pt x="21153" y="75967"/>
                  </a:cubicBezTo>
                  <a:cubicBezTo>
                    <a:pt x="21145" y="75887"/>
                    <a:pt x="21049" y="75816"/>
                    <a:pt x="20963" y="75698"/>
                  </a:cubicBezTo>
                  <a:lnTo>
                    <a:pt x="20227" y="75781"/>
                  </a:lnTo>
                  <a:cubicBezTo>
                    <a:pt x="20160" y="75951"/>
                    <a:pt x="20096" y="76039"/>
                    <a:pt x="20095" y="76126"/>
                  </a:cubicBezTo>
                  <a:cubicBezTo>
                    <a:pt x="20077" y="77697"/>
                    <a:pt x="20043" y="79268"/>
                    <a:pt x="20059" y="80838"/>
                  </a:cubicBezTo>
                  <a:cubicBezTo>
                    <a:pt x="20071" y="82107"/>
                    <a:pt x="19948" y="83313"/>
                    <a:pt x="19044" y="84312"/>
                  </a:cubicBezTo>
                  <a:cubicBezTo>
                    <a:pt x="18940" y="84429"/>
                    <a:pt x="18961" y="84655"/>
                    <a:pt x="18904" y="84923"/>
                  </a:cubicBezTo>
                  <a:close/>
                  <a:moveTo>
                    <a:pt x="11403" y="75328"/>
                  </a:moveTo>
                  <a:cubicBezTo>
                    <a:pt x="10971" y="76086"/>
                    <a:pt x="10975" y="76645"/>
                    <a:pt x="11109" y="77213"/>
                  </a:cubicBezTo>
                  <a:cubicBezTo>
                    <a:pt x="11195" y="77581"/>
                    <a:pt x="11314" y="77943"/>
                    <a:pt x="11403" y="78313"/>
                  </a:cubicBezTo>
                  <a:cubicBezTo>
                    <a:pt x="11840" y="80118"/>
                    <a:pt x="12447" y="81876"/>
                    <a:pt x="13218" y="83565"/>
                  </a:cubicBezTo>
                  <a:cubicBezTo>
                    <a:pt x="13463" y="84101"/>
                    <a:pt x="13814" y="84537"/>
                    <a:pt x="14207" y="84946"/>
                  </a:cubicBezTo>
                  <a:cubicBezTo>
                    <a:pt x="14357" y="85105"/>
                    <a:pt x="14611" y="85248"/>
                    <a:pt x="14819" y="85251"/>
                  </a:cubicBezTo>
                  <a:cubicBezTo>
                    <a:pt x="15325" y="85256"/>
                    <a:pt x="15850" y="85349"/>
                    <a:pt x="16389" y="85126"/>
                  </a:cubicBezTo>
                  <a:cubicBezTo>
                    <a:pt x="16301" y="84962"/>
                    <a:pt x="16263" y="84776"/>
                    <a:pt x="16170" y="84740"/>
                  </a:cubicBezTo>
                  <a:cubicBezTo>
                    <a:pt x="15816" y="84610"/>
                    <a:pt x="15448" y="84495"/>
                    <a:pt x="15075" y="84434"/>
                  </a:cubicBezTo>
                  <a:cubicBezTo>
                    <a:pt x="14530" y="84341"/>
                    <a:pt x="14240" y="83972"/>
                    <a:pt x="14068" y="83519"/>
                  </a:cubicBezTo>
                  <a:cubicBezTo>
                    <a:pt x="13729" y="82635"/>
                    <a:pt x="13399" y="81743"/>
                    <a:pt x="13136" y="80834"/>
                  </a:cubicBezTo>
                  <a:cubicBezTo>
                    <a:pt x="12658" y="79195"/>
                    <a:pt x="12235" y="77539"/>
                    <a:pt x="11777" y="75894"/>
                  </a:cubicBezTo>
                  <a:cubicBezTo>
                    <a:pt x="11734" y="75743"/>
                    <a:pt x="11599" y="75619"/>
                    <a:pt x="11403" y="75329"/>
                  </a:cubicBezTo>
                  <a:close/>
                  <a:moveTo>
                    <a:pt x="16577" y="54840"/>
                  </a:moveTo>
                  <a:cubicBezTo>
                    <a:pt x="15911" y="57073"/>
                    <a:pt x="15849" y="58280"/>
                    <a:pt x="16215" y="60473"/>
                  </a:cubicBezTo>
                  <a:cubicBezTo>
                    <a:pt x="16598" y="60095"/>
                    <a:pt x="16998" y="59712"/>
                    <a:pt x="17385" y="59318"/>
                  </a:cubicBezTo>
                  <a:cubicBezTo>
                    <a:pt x="17810" y="58888"/>
                    <a:pt x="18222" y="58445"/>
                    <a:pt x="18671" y="57974"/>
                  </a:cubicBezTo>
                  <a:cubicBezTo>
                    <a:pt x="18176" y="57426"/>
                    <a:pt x="17666" y="56940"/>
                    <a:pt x="17460" y="56209"/>
                  </a:cubicBezTo>
                  <a:cubicBezTo>
                    <a:pt x="17340" y="55778"/>
                    <a:pt x="16964" y="55419"/>
                    <a:pt x="16577" y="54841"/>
                  </a:cubicBezTo>
                  <a:close/>
                  <a:moveTo>
                    <a:pt x="13215" y="23774"/>
                  </a:moveTo>
                  <a:cubicBezTo>
                    <a:pt x="12752" y="25050"/>
                    <a:pt x="12755" y="26207"/>
                    <a:pt x="13206" y="27358"/>
                  </a:cubicBezTo>
                  <a:cubicBezTo>
                    <a:pt x="13482" y="28064"/>
                    <a:pt x="14023" y="28455"/>
                    <a:pt x="14802" y="28651"/>
                  </a:cubicBezTo>
                  <a:cubicBezTo>
                    <a:pt x="14990" y="27043"/>
                    <a:pt x="14466" y="25556"/>
                    <a:pt x="14602" y="24046"/>
                  </a:cubicBezTo>
                  <a:cubicBezTo>
                    <a:pt x="14608" y="23973"/>
                    <a:pt x="14502" y="23892"/>
                    <a:pt x="14423" y="23774"/>
                  </a:cubicBezTo>
                  <a:close/>
                  <a:moveTo>
                    <a:pt x="39340" y="34554"/>
                  </a:moveTo>
                  <a:cubicBezTo>
                    <a:pt x="39885" y="34753"/>
                    <a:pt x="40019" y="34413"/>
                    <a:pt x="40082" y="34100"/>
                  </a:cubicBezTo>
                  <a:cubicBezTo>
                    <a:pt x="40302" y="32986"/>
                    <a:pt x="40503" y="31866"/>
                    <a:pt x="40675" y="30741"/>
                  </a:cubicBezTo>
                  <a:cubicBezTo>
                    <a:pt x="40732" y="30370"/>
                    <a:pt x="40676" y="29982"/>
                    <a:pt x="40676" y="29601"/>
                  </a:cubicBezTo>
                  <a:cubicBezTo>
                    <a:pt x="40678" y="29205"/>
                    <a:pt x="40827" y="28798"/>
                    <a:pt x="40629" y="28216"/>
                  </a:cubicBezTo>
                  <a:cubicBezTo>
                    <a:pt x="40376" y="28599"/>
                    <a:pt x="40225" y="28823"/>
                    <a:pt x="40078" y="29049"/>
                  </a:cubicBezTo>
                  <a:cubicBezTo>
                    <a:pt x="39679" y="29658"/>
                    <a:pt x="39367" y="30259"/>
                    <a:pt x="39639" y="31047"/>
                  </a:cubicBezTo>
                  <a:cubicBezTo>
                    <a:pt x="39753" y="31380"/>
                    <a:pt x="39632" y="31799"/>
                    <a:pt x="39595" y="32177"/>
                  </a:cubicBezTo>
                  <a:cubicBezTo>
                    <a:pt x="39518" y="32971"/>
                    <a:pt x="39425" y="33765"/>
                    <a:pt x="39340" y="34554"/>
                  </a:cubicBezTo>
                  <a:close/>
                  <a:moveTo>
                    <a:pt x="17094" y="63827"/>
                  </a:moveTo>
                  <a:cubicBezTo>
                    <a:pt x="16935" y="63086"/>
                    <a:pt x="16852" y="62630"/>
                    <a:pt x="16378" y="62231"/>
                  </a:cubicBezTo>
                  <a:cubicBezTo>
                    <a:pt x="16320" y="62840"/>
                    <a:pt x="16162" y="63378"/>
                    <a:pt x="17094" y="63827"/>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8"/>
            <p:cNvSpPr/>
            <p:nvPr/>
          </p:nvSpPr>
          <p:spPr>
            <a:xfrm>
              <a:off x="2395325" y="3229575"/>
              <a:ext cx="272875" cy="93450"/>
            </a:xfrm>
            <a:custGeom>
              <a:avLst/>
              <a:gdLst/>
              <a:ahLst/>
              <a:cxnLst/>
              <a:rect l="l" t="t" r="r" b="b"/>
              <a:pathLst>
                <a:path w="10915" h="3738" extrusionOk="0">
                  <a:moveTo>
                    <a:pt x="159" y="0"/>
                  </a:moveTo>
                  <a:cubicBezTo>
                    <a:pt x="459" y="118"/>
                    <a:pt x="764" y="225"/>
                    <a:pt x="1057" y="354"/>
                  </a:cubicBezTo>
                  <a:cubicBezTo>
                    <a:pt x="2630" y="1050"/>
                    <a:pt x="4221" y="1647"/>
                    <a:pt x="5908" y="2073"/>
                  </a:cubicBezTo>
                  <a:cubicBezTo>
                    <a:pt x="7522" y="2478"/>
                    <a:pt x="9141" y="2876"/>
                    <a:pt x="10914" y="3274"/>
                  </a:cubicBezTo>
                  <a:cubicBezTo>
                    <a:pt x="10714" y="3467"/>
                    <a:pt x="10609" y="3655"/>
                    <a:pt x="10490" y="3664"/>
                  </a:cubicBezTo>
                  <a:cubicBezTo>
                    <a:pt x="10065" y="3695"/>
                    <a:pt x="9620" y="3737"/>
                    <a:pt x="9210" y="3647"/>
                  </a:cubicBezTo>
                  <a:cubicBezTo>
                    <a:pt x="8185" y="3422"/>
                    <a:pt x="7176" y="3128"/>
                    <a:pt x="6163" y="2857"/>
                  </a:cubicBezTo>
                  <a:cubicBezTo>
                    <a:pt x="5932" y="2796"/>
                    <a:pt x="5711" y="2681"/>
                    <a:pt x="5477" y="2649"/>
                  </a:cubicBezTo>
                  <a:cubicBezTo>
                    <a:pt x="3415" y="2374"/>
                    <a:pt x="1812" y="1101"/>
                    <a:pt x="1" y="284"/>
                  </a:cubicBezTo>
                  <a:cubicBezTo>
                    <a:pt x="54" y="191"/>
                    <a:pt x="107" y="94"/>
                    <a:pt x="159" y="0"/>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8"/>
            <p:cNvSpPr/>
            <p:nvPr/>
          </p:nvSpPr>
          <p:spPr>
            <a:xfrm>
              <a:off x="2538350" y="3362100"/>
              <a:ext cx="248275" cy="66275"/>
            </a:xfrm>
            <a:custGeom>
              <a:avLst/>
              <a:gdLst/>
              <a:ahLst/>
              <a:cxnLst/>
              <a:rect l="l" t="t" r="r" b="b"/>
              <a:pathLst>
                <a:path w="9931" h="2651" extrusionOk="0">
                  <a:moveTo>
                    <a:pt x="9930" y="2403"/>
                  </a:moveTo>
                  <a:cubicBezTo>
                    <a:pt x="8720" y="2539"/>
                    <a:pt x="7589" y="2651"/>
                    <a:pt x="6465" y="2392"/>
                  </a:cubicBezTo>
                  <a:cubicBezTo>
                    <a:pt x="5258" y="2113"/>
                    <a:pt x="4058" y="1814"/>
                    <a:pt x="2923" y="1284"/>
                  </a:cubicBezTo>
                  <a:cubicBezTo>
                    <a:pt x="2411" y="1045"/>
                    <a:pt x="1839" y="928"/>
                    <a:pt x="1288" y="781"/>
                  </a:cubicBezTo>
                  <a:cubicBezTo>
                    <a:pt x="835" y="663"/>
                    <a:pt x="388" y="554"/>
                    <a:pt x="0" y="0"/>
                  </a:cubicBezTo>
                  <a:cubicBezTo>
                    <a:pt x="1366" y="208"/>
                    <a:pt x="2585" y="330"/>
                    <a:pt x="3726" y="843"/>
                  </a:cubicBezTo>
                  <a:cubicBezTo>
                    <a:pt x="5355" y="1575"/>
                    <a:pt x="7060" y="1984"/>
                    <a:pt x="8851" y="2010"/>
                  </a:cubicBezTo>
                  <a:cubicBezTo>
                    <a:pt x="9302" y="2017"/>
                    <a:pt x="9302" y="2030"/>
                    <a:pt x="9930" y="2403"/>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8"/>
            <p:cNvSpPr/>
            <p:nvPr/>
          </p:nvSpPr>
          <p:spPr>
            <a:xfrm>
              <a:off x="2152675" y="3434100"/>
              <a:ext cx="29875" cy="51075"/>
            </a:xfrm>
            <a:custGeom>
              <a:avLst/>
              <a:gdLst/>
              <a:ahLst/>
              <a:cxnLst/>
              <a:rect l="l" t="t" r="r" b="b"/>
              <a:pathLst>
                <a:path w="1195" h="2043" extrusionOk="0">
                  <a:moveTo>
                    <a:pt x="1194" y="1"/>
                  </a:moveTo>
                  <a:cubicBezTo>
                    <a:pt x="983" y="740"/>
                    <a:pt x="1051" y="1614"/>
                    <a:pt x="166" y="2043"/>
                  </a:cubicBezTo>
                  <a:cubicBezTo>
                    <a:pt x="111" y="1887"/>
                    <a:pt x="1" y="1738"/>
                    <a:pt x="38" y="1654"/>
                  </a:cubicBezTo>
                  <a:cubicBezTo>
                    <a:pt x="316" y="1036"/>
                    <a:pt x="445" y="316"/>
                    <a:pt x="1194" y="1"/>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8"/>
            <p:cNvSpPr/>
            <p:nvPr/>
          </p:nvSpPr>
          <p:spPr>
            <a:xfrm>
              <a:off x="2190800" y="3444275"/>
              <a:ext cx="30275" cy="46275"/>
            </a:xfrm>
            <a:custGeom>
              <a:avLst/>
              <a:gdLst/>
              <a:ahLst/>
              <a:cxnLst/>
              <a:rect l="l" t="t" r="r" b="b"/>
              <a:pathLst>
                <a:path w="1211" h="1851" extrusionOk="0">
                  <a:moveTo>
                    <a:pt x="317" y="1851"/>
                  </a:moveTo>
                  <a:cubicBezTo>
                    <a:pt x="205" y="1702"/>
                    <a:pt x="0" y="1545"/>
                    <a:pt x="25" y="1446"/>
                  </a:cubicBezTo>
                  <a:cubicBezTo>
                    <a:pt x="189" y="800"/>
                    <a:pt x="519" y="265"/>
                    <a:pt x="1203" y="0"/>
                  </a:cubicBezTo>
                  <a:cubicBezTo>
                    <a:pt x="1211" y="701"/>
                    <a:pt x="1211" y="704"/>
                    <a:pt x="317" y="1851"/>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8"/>
            <p:cNvSpPr/>
            <p:nvPr/>
          </p:nvSpPr>
          <p:spPr>
            <a:xfrm>
              <a:off x="2533825" y="3609125"/>
              <a:ext cx="80325" cy="209075"/>
            </a:xfrm>
            <a:custGeom>
              <a:avLst/>
              <a:gdLst/>
              <a:ahLst/>
              <a:cxnLst/>
              <a:rect l="l" t="t" r="r" b="b"/>
              <a:pathLst>
                <a:path w="3213" h="8363" extrusionOk="0">
                  <a:moveTo>
                    <a:pt x="0" y="7548"/>
                  </a:moveTo>
                  <a:cubicBezTo>
                    <a:pt x="693" y="7106"/>
                    <a:pt x="1536" y="7461"/>
                    <a:pt x="2160" y="6805"/>
                  </a:cubicBezTo>
                  <a:cubicBezTo>
                    <a:pt x="2323" y="5625"/>
                    <a:pt x="2391" y="4358"/>
                    <a:pt x="2145" y="3077"/>
                  </a:cubicBezTo>
                  <a:cubicBezTo>
                    <a:pt x="1965" y="2145"/>
                    <a:pt x="1721" y="1214"/>
                    <a:pt x="1801" y="0"/>
                  </a:cubicBezTo>
                  <a:cubicBezTo>
                    <a:pt x="1990" y="355"/>
                    <a:pt x="2103" y="508"/>
                    <a:pt x="2155" y="679"/>
                  </a:cubicBezTo>
                  <a:cubicBezTo>
                    <a:pt x="2369" y="1360"/>
                    <a:pt x="2568" y="2048"/>
                    <a:pt x="2764" y="2736"/>
                  </a:cubicBezTo>
                  <a:cubicBezTo>
                    <a:pt x="3158" y="4130"/>
                    <a:pt x="3213" y="5560"/>
                    <a:pt x="3187" y="6998"/>
                  </a:cubicBezTo>
                  <a:cubicBezTo>
                    <a:pt x="3179" y="7425"/>
                    <a:pt x="2973" y="7719"/>
                    <a:pt x="2608" y="7914"/>
                  </a:cubicBezTo>
                  <a:cubicBezTo>
                    <a:pt x="1844" y="8322"/>
                    <a:pt x="1054" y="8363"/>
                    <a:pt x="267" y="8005"/>
                  </a:cubicBezTo>
                  <a:cubicBezTo>
                    <a:pt x="144" y="7948"/>
                    <a:pt x="96" y="7723"/>
                    <a:pt x="0" y="7548"/>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8"/>
            <p:cNvSpPr/>
            <p:nvPr/>
          </p:nvSpPr>
          <p:spPr>
            <a:xfrm>
              <a:off x="2355675" y="3674575"/>
              <a:ext cx="59800" cy="59150"/>
            </a:xfrm>
            <a:custGeom>
              <a:avLst/>
              <a:gdLst/>
              <a:ahLst/>
              <a:cxnLst/>
              <a:rect l="l" t="t" r="r" b="b"/>
              <a:pathLst>
                <a:path w="2392" h="2366" extrusionOk="0">
                  <a:moveTo>
                    <a:pt x="1297" y="103"/>
                  </a:moveTo>
                  <a:cubicBezTo>
                    <a:pt x="2003" y="193"/>
                    <a:pt x="2392" y="667"/>
                    <a:pt x="2330" y="1366"/>
                  </a:cubicBezTo>
                  <a:cubicBezTo>
                    <a:pt x="2275" y="1996"/>
                    <a:pt x="1828" y="2366"/>
                    <a:pt x="1172" y="2333"/>
                  </a:cubicBezTo>
                  <a:cubicBezTo>
                    <a:pt x="867" y="2318"/>
                    <a:pt x="621" y="2205"/>
                    <a:pt x="475" y="1932"/>
                  </a:cubicBezTo>
                  <a:cubicBezTo>
                    <a:pt x="365" y="1725"/>
                    <a:pt x="248" y="1512"/>
                    <a:pt x="193" y="1288"/>
                  </a:cubicBezTo>
                  <a:cubicBezTo>
                    <a:pt x="0" y="520"/>
                    <a:pt x="494" y="0"/>
                    <a:pt x="1297" y="103"/>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8"/>
            <p:cNvSpPr/>
            <p:nvPr/>
          </p:nvSpPr>
          <p:spPr>
            <a:xfrm>
              <a:off x="2687675" y="3675225"/>
              <a:ext cx="52975" cy="60800"/>
            </a:xfrm>
            <a:custGeom>
              <a:avLst/>
              <a:gdLst/>
              <a:ahLst/>
              <a:cxnLst/>
              <a:rect l="l" t="t" r="r" b="b"/>
              <a:pathLst>
                <a:path w="2119" h="2432" extrusionOk="0">
                  <a:moveTo>
                    <a:pt x="1" y="1224"/>
                  </a:moveTo>
                  <a:cubicBezTo>
                    <a:pt x="12" y="1093"/>
                    <a:pt x="13" y="998"/>
                    <a:pt x="27" y="906"/>
                  </a:cubicBezTo>
                  <a:cubicBezTo>
                    <a:pt x="129" y="203"/>
                    <a:pt x="579" y="0"/>
                    <a:pt x="1245" y="245"/>
                  </a:cubicBezTo>
                  <a:cubicBezTo>
                    <a:pt x="2048" y="539"/>
                    <a:pt x="2118" y="1577"/>
                    <a:pt x="1526" y="2094"/>
                  </a:cubicBezTo>
                  <a:cubicBezTo>
                    <a:pt x="1261" y="2323"/>
                    <a:pt x="969" y="2432"/>
                    <a:pt x="614" y="2336"/>
                  </a:cubicBezTo>
                  <a:cubicBezTo>
                    <a:pt x="237" y="2236"/>
                    <a:pt x="110" y="1943"/>
                    <a:pt x="39" y="1607"/>
                  </a:cubicBezTo>
                  <a:cubicBezTo>
                    <a:pt x="10" y="1471"/>
                    <a:pt x="10" y="1329"/>
                    <a:pt x="1" y="1224"/>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8"/>
            <p:cNvSpPr/>
            <p:nvPr/>
          </p:nvSpPr>
          <p:spPr>
            <a:xfrm>
              <a:off x="2680250" y="3586300"/>
              <a:ext cx="76725" cy="30900"/>
            </a:xfrm>
            <a:custGeom>
              <a:avLst/>
              <a:gdLst/>
              <a:ahLst/>
              <a:cxnLst/>
              <a:rect l="l" t="t" r="r" b="b"/>
              <a:pathLst>
                <a:path w="3069" h="1236" extrusionOk="0">
                  <a:moveTo>
                    <a:pt x="1" y="1109"/>
                  </a:moveTo>
                  <a:cubicBezTo>
                    <a:pt x="26" y="986"/>
                    <a:pt x="4" y="798"/>
                    <a:pt x="84" y="734"/>
                  </a:cubicBezTo>
                  <a:cubicBezTo>
                    <a:pt x="880" y="100"/>
                    <a:pt x="2053" y="1"/>
                    <a:pt x="2876" y="497"/>
                  </a:cubicBezTo>
                  <a:cubicBezTo>
                    <a:pt x="2974" y="555"/>
                    <a:pt x="3068" y="730"/>
                    <a:pt x="3055" y="836"/>
                  </a:cubicBezTo>
                  <a:cubicBezTo>
                    <a:pt x="3042" y="940"/>
                    <a:pt x="2856" y="1124"/>
                    <a:pt x="2800" y="1105"/>
                  </a:cubicBezTo>
                  <a:cubicBezTo>
                    <a:pt x="1942" y="821"/>
                    <a:pt x="1120" y="1086"/>
                    <a:pt x="287" y="1222"/>
                  </a:cubicBezTo>
                  <a:cubicBezTo>
                    <a:pt x="210" y="1236"/>
                    <a:pt x="119" y="1158"/>
                    <a:pt x="1" y="1109"/>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8"/>
            <p:cNvSpPr/>
            <p:nvPr/>
          </p:nvSpPr>
          <p:spPr>
            <a:xfrm>
              <a:off x="2345775" y="3574025"/>
              <a:ext cx="99650" cy="20275"/>
            </a:xfrm>
            <a:custGeom>
              <a:avLst/>
              <a:gdLst/>
              <a:ahLst/>
              <a:cxnLst/>
              <a:rect l="l" t="t" r="r" b="b"/>
              <a:pathLst>
                <a:path w="3986" h="811" extrusionOk="0">
                  <a:moveTo>
                    <a:pt x="1" y="503"/>
                  </a:moveTo>
                  <a:cubicBezTo>
                    <a:pt x="279" y="263"/>
                    <a:pt x="406" y="58"/>
                    <a:pt x="541" y="52"/>
                  </a:cubicBezTo>
                  <a:cubicBezTo>
                    <a:pt x="1493" y="13"/>
                    <a:pt x="2446" y="0"/>
                    <a:pt x="3400" y="17"/>
                  </a:cubicBezTo>
                  <a:cubicBezTo>
                    <a:pt x="3559" y="19"/>
                    <a:pt x="3725" y="193"/>
                    <a:pt x="3869" y="309"/>
                  </a:cubicBezTo>
                  <a:cubicBezTo>
                    <a:pt x="3928" y="358"/>
                    <a:pt x="3986" y="495"/>
                    <a:pt x="3959" y="544"/>
                  </a:cubicBezTo>
                  <a:cubicBezTo>
                    <a:pt x="3899" y="651"/>
                    <a:pt x="3777" y="811"/>
                    <a:pt x="3691" y="805"/>
                  </a:cubicBezTo>
                  <a:cubicBezTo>
                    <a:pt x="2525" y="725"/>
                    <a:pt x="1360" y="618"/>
                    <a:pt x="1" y="503"/>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8"/>
            <p:cNvSpPr/>
            <p:nvPr/>
          </p:nvSpPr>
          <p:spPr>
            <a:xfrm>
              <a:off x="2376525" y="3939575"/>
              <a:ext cx="276050" cy="41600"/>
            </a:xfrm>
            <a:custGeom>
              <a:avLst/>
              <a:gdLst/>
              <a:ahLst/>
              <a:cxnLst/>
              <a:rect l="l" t="t" r="r" b="b"/>
              <a:pathLst>
                <a:path w="11042" h="1664" extrusionOk="0">
                  <a:moveTo>
                    <a:pt x="11041" y="1234"/>
                  </a:moveTo>
                  <a:cubicBezTo>
                    <a:pt x="9011" y="1642"/>
                    <a:pt x="7007" y="1664"/>
                    <a:pt x="5015" y="1546"/>
                  </a:cubicBezTo>
                  <a:cubicBezTo>
                    <a:pt x="3597" y="1464"/>
                    <a:pt x="2191" y="1144"/>
                    <a:pt x="789" y="879"/>
                  </a:cubicBezTo>
                  <a:cubicBezTo>
                    <a:pt x="498" y="824"/>
                    <a:pt x="251" y="543"/>
                    <a:pt x="1" y="375"/>
                  </a:cubicBezTo>
                  <a:cubicBezTo>
                    <a:pt x="127" y="0"/>
                    <a:pt x="295" y="195"/>
                    <a:pt x="451" y="226"/>
                  </a:cubicBezTo>
                  <a:cubicBezTo>
                    <a:pt x="914" y="318"/>
                    <a:pt x="1383" y="382"/>
                    <a:pt x="1846" y="475"/>
                  </a:cubicBezTo>
                  <a:cubicBezTo>
                    <a:pt x="3957" y="900"/>
                    <a:pt x="6092" y="1009"/>
                    <a:pt x="8240" y="957"/>
                  </a:cubicBezTo>
                  <a:cubicBezTo>
                    <a:pt x="8808" y="943"/>
                    <a:pt x="9380" y="1004"/>
                    <a:pt x="9949" y="1056"/>
                  </a:cubicBezTo>
                  <a:cubicBezTo>
                    <a:pt x="10315" y="1092"/>
                    <a:pt x="10678" y="1174"/>
                    <a:pt x="11041" y="1234"/>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8"/>
            <p:cNvSpPr/>
            <p:nvPr/>
          </p:nvSpPr>
          <p:spPr>
            <a:xfrm>
              <a:off x="2400275" y="3885200"/>
              <a:ext cx="282950" cy="18525"/>
            </a:xfrm>
            <a:custGeom>
              <a:avLst/>
              <a:gdLst/>
              <a:ahLst/>
              <a:cxnLst/>
              <a:rect l="l" t="t" r="r" b="b"/>
              <a:pathLst>
                <a:path w="11318" h="741" extrusionOk="0">
                  <a:moveTo>
                    <a:pt x="11318" y="741"/>
                  </a:moveTo>
                  <a:cubicBezTo>
                    <a:pt x="9495" y="428"/>
                    <a:pt x="7754" y="605"/>
                    <a:pt x="6018" y="569"/>
                  </a:cubicBezTo>
                  <a:cubicBezTo>
                    <a:pt x="4255" y="532"/>
                    <a:pt x="2492" y="526"/>
                    <a:pt x="728" y="502"/>
                  </a:cubicBezTo>
                  <a:cubicBezTo>
                    <a:pt x="493" y="498"/>
                    <a:pt x="261" y="463"/>
                    <a:pt x="1" y="304"/>
                  </a:cubicBezTo>
                  <a:cubicBezTo>
                    <a:pt x="200" y="239"/>
                    <a:pt x="397" y="138"/>
                    <a:pt x="601" y="119"/>
                  </a:cubicBezTo>
                  <a:cubicBezTo>
                    <a:pt x="1122" y="68"/>
                    <a:pt x="1647" y="32"/>
                    <a:pt x="2170" y="28"/>
                  </a:cubicBezTo>
                  <a:cubicBezTo>
                    <a:pt x="4648" y="13"/>
                    <a:pt x="7126" y="2"/>
                    <a:pt x="9605" y="0"/>
                  </a:cubicBezTo>
                  <a:cubicBezTo>
                    <a:pt x="10226" y="0"/>
                    <a:pt x="10851" y="17"/>
                    <a:pt x="11318" y="741"/>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8"/>
            <p:cNvSpPr/>
            <p:nvPr/>
          </p:nvSpPr>
          <p:spPr>
            <a:xfrm>
              <a:off x="2423350" y="4014300"/>
              <a:ext cx="218925" cy="28225"/>
            </a:xfrm>
            <a:custGeom>
              <a:avLst/>
              <a:gdLst/>
              <a:ahLst/>
              <a:cxnLst/>
              <a:rect l="l" t="t" r="r" b="b"/>
              <a:pathLst>
                <a:path w="8757" h="1129" extrusionOk="0">
                  <a:moveTo>
                    <a:pt x="1" y="1"/>
                  </a:moveTo>
                  <a:cubicBezTo>
                    <a:pt x="138" y="28"/>
                    <a:pt x="278" y="41"/>
                    <a:pt x="409" y="82"/>
                  </a:cubicBezTo>
                  <a:cubicBezTo>
                    <a:pt x="1783" y="523"/>
                    <a:pt x="3183" y="684"/>
                    <a:pt x="4626" y="635"/>
                  </a:cubicBezTo>
                  <a:cubicBezTo>
                    <a:pt x="5946" y="590"/>
                    <a:pt x="7273" y="557"/>
                    <a:pt x="8756" y="726"/>
                  </a:cubicBezTo>
                  <a:cubicBezTo>
                    <a:pt x="8548" y="906"/>
                    <a:pt x="8465" y="1039"/>
                    <a:pt x="8374" y="1046"/>
                  </a:cubicBezTo>
                  <a:cubicBezTo>
                    <a:pt x="7758" y="1082"/>
                    <a:pt x="7140" y="1105"/>
                    <a:pt x="6522" y="1108"/>
                  </a:cubicBezTo>
                  <a:cubicBezTo>
                    <a:pt x="5378" y="1116"/>
                    <a:pt x="4236" y="1129"/>
                    <a:pt x="3093" y="1096"/>
                  </a:cubicBezTo>
                  <a:cubicBezTo>
                    <a:pt x="1936" y="1064"/>
                    <a:pt x="873" y="688"/>
                    <a:pt x="1" y="1"/>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8"/>
            <p:cNvSpPr/>
            <p:nvPr/>
          </p:nvSpPr>
          <p:spPr>
            <a:xfrm>
              <a:off x="2783175" y="5026325"/>
              <a:ext cx="124125" cy="137100"/>
            </a:xfrm>
            <a:custGeom>
              <a:avLst/>
              <a:gdLst/>
              <a:ahLst/>
              <a:cxnLst/>
              <a:rect l="l" t="t" r="r" b="b"/>
              <a:pathLst>
                <a:path w="4965" h="5484" extrusionOk="0">
                  <a:moveTo>
                    <a:pt x="4964" y="3470"/>
                  </a:moveTo>
                  <a:cubicBezTo>
                    <a:pt x="4896" y="3629"/>
                    <a:pt x="4814" y="3958"/>
                    <a:pt x="4636" y="4223"/>
                  </a:cubicBezTo>
                  <a:cubicBezTo>
                    <a:pt x="4095" y="5028"/>
                    <a:pt x="3333" y="5483"/>
                    <a:pt x="2343" y="5462"/>
                  </a:cubicBezTo>
                  <a:cubicBezTo>
                    <a:pt x="2066" y="5456"/>
                    <a:pt x="1711" y="5430"/>
                    <a:pt x="1529" y="5265"/>
                  </a:cubicBezTo>
                  <a:cubicBezTo>
                    <a:pt x="1041" y="4822"/>
                    <a:pt x="456" y="4364"/>
                    <a:pt x="229" y="3788"/>
                  </a:cubicBezTo>
                  <a:cubicBezTo>
                    <a:pt x="0" y="3207"/>
                    <a:pt x="34" y="2450"/>
                    <a:pt x="170" y="1815"/>
                  </a:cubicBezTo>
                  <a:cubicBezTo>
                    <a:pt x="379" y="840"/>
                    <a:pt x="1893" y="0"/>
                    <a:pt x="2816" y="383"/>
                  </a:cubicBezTo>
                  <a:cubicBezTo>
                    <a:pt x="3445" y="643"/>
                    <a:pt x="3975" y="1190"/>
                    <a:pt x="4481" y="1681"/>
                  </a:cubicBezTo>
                  <a:cubicBezTo>
                    <a:pt x="4919" y="2103"/>
                    <a:pt x="4910" y="2722"/>
                    <a:pt x="4964" y="3470"/>
                  </a:cubicBezTo>
                  <a:close/>
                  <a:moveTo>
                    <a:pt x="4165" y="3103"/>
                  </a:moveTo>
                  <a:cubicBezTo>
                    <a:pt x="4188" y="2129"/>
                    <a:pt x="3847" y="1682"/>
                    <a:pt x="2853" y="1427"/>
                  </a:cubicBezTo>
                  <a:cubicBezTo>
                    <a:pt x="2716" y="1391"/>
                    <a:pt x="2575" y="1361"/>
                    <a:pt x="2436" y="1336"/>
                  </a:cubicBezTo>
                  <a:cubicBezTo>
                    <a:pt x="1666" y="1197"/>
                    <a:pt x="1027" y="1676"/>
                    <a:pt x="947" y="2445"/>
                  </a:cubicBezTo>
                  <a:cubicBezTo>
                    <a:pt x="880" y="3100"/>
                    <a:pt x="1080" y="3636"/>
                    <a:pt x="1567" y="4099"/>
                  </a:cubicBezTo>
                  <a:cubicBezTo>
                    <a:pt x="2077" y="4584"/>
                    <a:pt x="2568" y="4727"/>
                    <a:pt x="3226" y="4432"/>
                  </a:cubicBezTo>
                  <a:cubicBezTo>
                    <a:pt x="3774" y="4187"/>
                    <a:pt x="4185" y="3819"/>
                    <a:pt x="4165" y="3103"/>
                  </a:cubicBezTo>
                  <a:close/>
                </a:path>
              </a:pathLst>
            </a:custGeom>
            <a:solidFill>
              <a:srgbClr val="362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4" name="Google Shape;2504;p58"/>
          <p:cNvGrpSpPr/>
          <p:nvPr/>
        </p:nvGrpSpPr>
        <p:grpSpPr>
          <a:xfrm>
            <a:off x="2509137" y="1486037"/>
            <a:ext cx="1409249" cy="1991812"/>
            <a:chOff x="1974925" y="238125"/>
            <a:chExt cx="3705625" cy="5237475"/>
          </a:xfrm>
        </p:grpSpPr>
        <p:sp>
          <p:nvSpPr>
            <p:cNvPr id="2505" name="Google Shape;2505;p58"/>
            <p:cNvSpPr/>
            <p:nvPr/>
          </p:nvSpPr>
          <p:spPr>
            <a:xfrm>
              <a:off x="4276000" y="251550"/>
              <a:ext cx="1390325" cy="1267425"/>
            </a:xfrm>
            <a:custGeom>
              <a:avLst/>
              <a:gdLst/>
              <a:ahLst/>
              <a:cxnLst/>
              <a:rect l="l" t="t" r="r" b="b"/>
              <a:pathLst>
                <a:path w="55613" h="50697" extrusionOk="0">
                  <a:moveTo>
                    <a:pt x="26188" y="0"/>
                  </a:moveTo>
                  <a:cubicBezTo>
                    <a:pt x="17618" y="0"/>
                    <a:pt x="9322" y="4223"/>
                    <a:pt x="5001" y="13820"/>
                  </a:cubicBezTo>
                  <a:cubicBezTo>
                    <a:pt x="1915" y="20675"/>
                    <a:pt x="0" y="28612"/>
                    <a:pt x="2593" y="35668"/>
                  </a:cubicBezTo>
                  <a:cubicBezTo>
                    <a:pt x="6196" y="45470"/>
                    <a:pt x="17499" y="50491"/>
                    <a:pt x="27938" y="50689"/>
                  </a:cubicBezTo>
                  <a:cubicBezTo>
                    <a:pt x="28205" y="50694"/>
                    <a:pt x="28472" y="50696"/>
                    <a:pt x="28739" y="50696"/>
                  </a:cubicBezTo>
                  <a:cubicBezTo>
                    <a:pt x="32569" y="50696"/>
                    <a:pt x="36426" y="50157"/>
                    <a:pt x="39960" y="48696"/>
                  </a:cubicBezTo>
                  <a:cubicBezTo>
                    <a:pt x="49659" y="44686"/>
                    <a:pt x="55613" y="33430"/>
                    <a:pt x="53915" y="23074"/>
                  </a:cubicBezTo>
                  <a:cubicBezTo>
                    <a:pt x="51585" y="8855"/>
                    <a:pt x="38598" y="0"/>
                    <a:pt x="261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8"/>
            <p:cNvSpPr/>
            <p:nvPr/>
          </p:nvSpPr>
          <p:spPr>
            <a:xfrm>
              <a:off x="4271850" y="238125"/>
              <a:ext cx="1408700" cy="1294000"/>
            </a:xfrm>
            <a:custGeom>
              <a:avLst/>
              <a:gdLst/>
              <a:ahLst/>
              <a:cxnLst/>
              <a:rect l="l" t="t" r="r" b="b"/>
              <a:pathLst>
                <a:path w="56348" h="51760" extrusionOk="0">
                  <a:moveTo>
                    <a:pt x="26244" y="1054"/>
                  </a:moveTo>
                  <a:cubicBezTo>
                    <a:pt x="27397" y="1054"/>
                    <a:pt x="28577" y="1132"/>
                    <a:pt x="29777" y="1289"/>
                  </a:cubicBezTo>
                  <a:cubicBezTo>
                    <a:pt x="39676" y="2586"/>
                    <a:pt x="51342" y="10152"/>
                    <a:pt x="53562" y="23696"/>
                  </a:cubicBezTo>
                  <a:cubicBezTo>
                    <a:pt x="55233" y="33891"/>
                    <a:pt x="49242" y="44894"/>
                    <a:pt x="39924" y="48747"/>
                  </a:cubicBezTo>
                  <a:cubicBezTo>
                    <a:pt x="36782" y="50046"/>
                    <a:pt x="33083" y="50707"/>
                    <a:pt x="28910" y="50707"/>
                  </a:cubicBezTo>
                  <a:cubicBezTo>
                    <a:pt x="28647" y="50707"/>
                    <a:pt x="28382" y="50705"/>
                    <a:pt x="28115" y="50699"/>
                  </a:cubicBezTo>
                  <a:cubicBezTo>
                    <a:pt x="18355" y="50515"/>
                    <a:pt x="6884" y="45905"/>
                    <a:pt x="3253" y="36024"/>
                  </a:cubicBezTo>
                  <a:cubicBezTo>
                    <a:pt x="1087" y="30130"/>
                    <a:pt x="1893" y="22913"/>
                    <a:pt x="5647" y="14572"/>
                  </a:cubicBezTo>
                  <a:lnTo>
                    <a:pt x="5647" y="14574"/>
                  </a:lnTo>
                  <a:cubicBezTo>
                    <a:pt x="9535" y="5937"/>
                    <a:pt x="17086" y="1054"/>
                    <a:pt x="26244" y="1054"/>
                  </a:cubicBezTo>
                  <a:close/>
                  <a:moveTo>
                    <a:pt x="26222" y="0"/>
                  </a:moveTo>
                  <a:cubicBezTo>
                    <a:pt x="16651" y="0"/>
                    <a:pt x="8755" y="5107"/>
                    <a:pt x="4688" y="14141"/>
                  </a:cubicBezTo>
                  <a:cubicBezTo>
                    <a:pt x="816" y="22741"/>
                    <a:pt x="0" y="30226"/>
                    <a:pt x="2265" y="36387"/>
                  </a:cubicBezTo>
                  <a:cubicBezTo>
                    <a:pt x="6069" y="46736"/>
                    <a:pt x="17978" y="51560"/>
                    <a:pt x="28095" y="51753"/>
                  </a:cubicBezTo>
                  <a:cubicBezTo>
                    <a:pt x="28359" y="51757"/>
                    <a:pt x="28622" y="51760"/>
                    <a:pt x="28883" y="51760"/>
                  </a:cubicBezTo>
                  <a:cubicBezTo>
                    <a:pt x="33203" y="51760"/>
                    <a:pt x="37051" y="51074"/>
                    <a:pt x="40327" y="49719"/>
                  </a:cubicBezTo>
                  <a:cubicBezTo>
                    <a:pt x="50077" y="45688"/>
                    <a:pt x="56348" y="34182"/>
                    <a:pt x="54602" y="23525"/>
                  </a:cubicBezTo>
                  <a:cubicBezTo>
                    <a:pt x="52625" y="11464"/>
                    <a:pt x="42473" y="1891"/>
                    <a:pt x="29915" y="246"/>
                  </a:cubicBezTo>
                  <a:cubicBezTo>
                    <a:pt x="28660" y="81"/>
                    <a:pt x="27428" y="0"/>
                    <a:pt x="2622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8"/>
            <p:cNvSpPr/>
            <p:nvPr/>
          </p:nvSpPr>
          <p:spPr>
            <a:xfrm>
              <a:off x="4552750" y="718425"/>
              <a:ext cx="896425" cy="641675"/>
            </a:xfrm>
            <a:custGeom>
              <a:avLst/>
              <a:gdLst/>
              <a:ahLst/>
              <a:cxnLst/>
              <a:rect l="l" t="t" r="r" b="b"/>
              <a:pathLst>
                <a:path w="35857" h="25667" extrusionOk="0">
                  <a:moveTo>
                    <a:pt x="3550" y="1"/>
                  </a:moveTo>
                  <a:cubicBezTo>
                    <a:pt x="3529" y="1"/>
                    <a:pt x="3510" y="16"/>
                    <a:pt x="3506" y="37"/>
                  </a:cubicBezTo>
                  <a:lnTo>
                    <a:pt x="4" y="19938"/>
                  </a:lnTo>
                  <a:cubicBezTo>
                    <a:pt x="1" y="19962"/>
                    <a:pt x="17" y="19985"/>
                    <a:pt x="41" y="19990"/>
                  </a:cubicBezTo>
                  <a:lnTo>
                    <a:pt x="32299" y="25666"/>
                  </a:lnTo>
                  <a:cubicBezTo>
                    <a:pt x="32302" y="25667"/>
                    <a:pt x="32305" y="25667"/>
                    <a:pt x="32307" y="25667"/>
                  </a:cubicBezTo>
                  <a:cubicBezTo>
                    <a:pt x="32328" y="25667"/>
                    <a:pt x="32346" y="25652"/>
                    <a:pt x="32350" y="25630"/>
                  </a:cubicBezTo>
                  <a:lnTo>
                    <a:pt x="35852" y="5729"/>
                  </a:lnTo>
                  <a:cubicBezTo>
                    <a:pt x="35856" y="5704"/>
                    <a:pt x="35840" y="5682"/>
                    <a:pt x="35816" y="5677"/>
                  </a:cubicBezTo>
                  <a:lnTo>
                    <a:pt x="3558" y="1"/>
                  </a:lnTo>
                  <a:cubicBezTo>
                    <a:pt x="3555" y="1"/>
                    <a:pt x="3553" y="1"/>
                    <a:pt x="3550"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8"/>
            <p:cNvSpPr/>
            <p:nvPr/>
          </p:nvSpPr>
          <p:spPr>
            <a:xfrm>
              <a:off x="4543350" y="714225"/>
              <a:ext cx="915000" cy="650550"/>
            </a:xfrm>
            <a:custGeom>
              <a:avLst/>
              <a:gdLst/>
              <a:ahLst/>
              <a:cxnLst/>
              <a:rect l="l" t="t" r="r" b="b"/>
              <a:pathLst>
                <a:path w="36600" h="26022" extrusionOk="0">
                  <a:moveTo>
                    <a:pt x="5499" y="968"/>
                  </a:moveTo>
                  <a:cubicBezTo>
                    <a:pt x="5586" y="968"/>
                    <a:pt x="5673" y="976"/>
                    <a:pt x="5761" y="991"/>
                  </a:cubicBezTo>
                  <a:lnTo>
                    <a:pt x="34191" y="5995"/>
                  </a:lnTo>
                  <a:cubicBezTo>
                    <a:pt x="35008" y="6141"/>
                    <a:pt x="35554" y="6920"/>
                    <a:pt x="35411" y="7737"/>
                  </a:cubicBezTo>
                  <a:lnTo>
                    <a:pt x="32582" y="23812"/>
                  </a:lnTo>
                  <a:cubicBezTo>
                    <a:pt x="32452" y="24542"/>
                    <a:pt x="31817" y="25055"/>
                    <a:pt x="31101" y="25055"/>
                  </a:cubicBezTo>
                  <a:cubicBezTo>
                    <a:pt x="31015" y="25055"/>
                    <a:pt x="30928" y="25047"/>
                    <a:pt x="30840" y="25032"/>
                  </a:cubicBezTo>
                  <a:lnTo>
                    <a:pt x="2409" y="20028"/>
                  </a:lnTo>
                  <a:cubicBezTo>
                    <a:pt x="1592" y="19882"/>
                    <a:pt x="1046" y="19103"/>
                    <a:pt x="1189" y="18285"/>
                  </a:cubicBezTo>
                  <a:lnTo>
                    <a:pt x="4020" y="2211"/>
                  </a:lnTo>
                  <a:cubicBezTo>
                    <a:pt x="4148" y="1481"/>
                    <a:pt x="4783" y="968"/>
                    <a:pt x="5499" y="968"/>
                  </a:cubicBezTo>
                  <a:close/>
                  <a:moveTo>
                    <a:pt x="5498" y="0"/>
                  </a:moveTo>
                  <a:cubicBezTo>
                    <a:pt x="4323" y="0"/>
                    <a:pt x="3278" y="846"/>
                    <a:pt x="3068" y="2042"/>
                  </a:cubicBezTo>
                  <a:lnTo>
                    <a:pt x="237" y="18118"/>
                  </a:lnTo>
                  <a:cubicBezTo>
                    <a:pt x="1" y="19460"/>
                    <a:pt x="899" y="20743"/>
                    <a:pt x="2241" y="20978"/>
                  </a:cubicBezTo>
                  <a:lnTo>
                    <a:pt x="30672" y="25984"/>
                  </a:lnTo>
                  <a:cubicBezTo>
                    <a:pt x="30816" y="26009"/>
                    <a:pt x="30960" y="26022"/>
                    <a:pt x="31102" y="26022"/>
                  </a:cubicBezTo>
                  <a:cubicBezTo>
                    <a:pt x="32278" y="26022"/>
                    <a:pt x="33322" y="25176"/>
                    <a:pt x="33533" y="23980"/>
                  </a:cubicBezTo>
                  <a:lnTo>
                    <a:pt x="36364" y="7904"/>
                  </a:lnTo>
                  <a:cubicBezTo>
                    <a:pt x="36599" y="6562"/>
                    <a:pt x="35700" y="5279"/>
                    <a:pt x="34358" y="5042"/>
                  </a:cubicBezTo>
                  <a:lnTo>
                    <a:pt x="5928" y="38"/>
                  </a:lnTo>
                  <a:cubicBezTo>
                    <a:pt x="5784" y="12"/>
                    <a:pt x="5640" y="0"/>
                    <a:pt x="549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8"/>
            <p:cNvSpPr/>
            <p:nvPr/>
          </p:nvSpPr>
          <p:spPr>
            <a:xfrm>
              <a:off x="4712950" y="818875"/>
              <a:ext cx="165000" cy="152750"/>
            </a:xfrm>
            <a:custGeom>
              <a:avLst/>
              <a:gdLst/>
              <a:ahLst/>
              <a:cxnLst/>
              <a:rect l="l" t="t" r="r" b="b"/>
              <a:pathLst>
                <a:path w="6600" h="6110" extrusionOk="0">
                  <a:moveTo>
                    <a:pt x="3296" y="1"/>
                  </a:moveTo>
                  <a:cubicBezTo>
                    <a:pt x="1841" y="1"/>
                    <a:pt x="552" y="1043"/>
                    <a:pt x="292" y="2525"/>
                  </a:cubicBezTo>
                  <a:cubicBezTo>
                    <a:pt x="0" y="4186"/>
                    <a:pt x="1109" y="5771"/>
                    <a:pt x="2770" y="6063"/>
                  </a:cubicBezTo>
                  <a:cubicBezTo>
                    <a:pt x="2949" y="6094"/>
                    <a:pt x="3127" y="6109"/>
                    <a:pt x="3302" y="6109"/>
                  </a:cubicBezTo>
                  <a:cubicBezTo>
                    <a:pt x="4757" y="6109"/>
                    <a:pt x="6046" y="5067"/>
                    <a:pt x="6307" y="3584"/>
                  </a:cubicBezTo>
                  <a:cubicBezTo>
                    <a:pt x="6599" y="1924"/>
                    <a:pt x="5490" y="339"/>
                    <a:pt x="3829" y="47"/>
                  </a:cubicBezTo>
                  <a:cubicBezTo>
                    <a:pt x="3650" y="16"/>
                    <a:pt x="3472" y="1"/>
                    <a:pt x="3296"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8"/>
            <p:cNvSpPr/>
            <p:nvPr/>
          </p:nvSpPr>
          <p:spPr>
            <a:xfrm>
              <a:off x="4699875" y="806825"/>
              <a:ext cx="191100" cy="176850"/>
            </a:xfrm>
            <a:custGeom>
              <a:avLst/>
              <a:gdLst/>
              <a:ahLst/>
              <a:cxnLst/>
              <a:rect l="l" t="t" r="r" b="b"/>
              <a:pathLst>
                <a:path w="7644" h="7074" extrusionOk="0">
                  <a:moveTo>
                    <a:pt x="3822" y="966"/>
                  </a:moveTo>
                  <a:cubicBezTo>
                    <a:pt x="3969" y="966"/>
                    <a:pt x="4118" y="978"/>
                    <a:pt x="4268" y="1005"/>
                  </a:cubicBezTo>
                  <a:cubicBezTo>
                    <a:pt x="5664" y="1250"/>
                    <a:pt x="6600" y="2587"/>
                    <a:pt x="6354" y="3983"/>
                  </a:cubicBezTo>
                  <a:cubicBezTo>
                    <a:pt x="6134" y="5228"/>
                    <a:pt x="5047" y="6107"/>
                    <a:pt x="3824" y="6107"/>
                  </a:cubicBezTo>
                  <a:cubicBezTo>
                    <a:pt x="3676" y="6107"/>
                    <a:pt x="3527" y="6094"/>
                    <a:pt x="3377" y="6068"/>
                  </a:cubicBezTo>
                  <a:cubicBezTo>
                    <a:pt x="1981" y="5822"/>
                    <a:pt x="1045" y="4487"/>
                    <a:pt x="1291" y="3091"/>
                  </a:cubicBezTo>
                  <a:cubicBezTo>
                    <a:pt x="1510" y="1844"/>
                    <a:pt x="2599" y="966"/>
                    <a:pt x="3822" y="966"/>
                  </a:cubicBezTo>
                  <a:close/>
                  <a:moveTo>
                    <a:pt x="3820" y="0"/>
                  </a:moveTo>
                  <a:cubicBezTo>
                    <a:pt x="2137" y="0"/>
                    <a:pt x="640" y="1210"/>
                    <a:pt x="339" y="2924"/>
                  </a:cubicBezTo>
                  <a:cubicBezTo>
                    <a:pt x="1" y="4845"/>
                    <a:pt x="1288" y="6682"/>
                    <a:pt x="3208" y="7020"/>
                  </a:cubicBezTo>
                  <a:cubicBezTo>
                    <a:pt x="3415" y="7056"/>
                    <a:pt x="3621" y="7074"/>
                    <a:pt x="3824" y="7074"/>
                  </a:cubicBezTo>
                  <a:cubicBezTo>
                    <a:pt x="5507" y="7074"/>
                    <a:pt x="7003" y="5865"/>
                    <a:pt x="7305" y="4151"/>
                  </a:cubicBezTo>
                  <a:cubicBezTo>
                    <a:pt x="7644" y="2230"/>
                    <a:pt x="6355" y="392"/>
                    <a:pt x="4435" y="54"/>
                  </a:cubicBezTo>
                  <a:cubicBezTo>
                    <a:pt x="4228" y="18"/>
                    <a:pt x="4023" y="0"/>
                    <a:pt x="382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8"/>
            <p:cNvSpPr/>
            <p:nvPr/>
          </p:nvSpPr>
          <p:spPr>
            <a:xfrm>
              <a:off x="4676025" y="1028550"/>
              <a:ext cx="165000" cy="152725"/>
            </a:xfrm>
            <a:custGeom>
              <a:avLst/>
              <a:gdLst/>
              <a:ahLst/>
              <a:cxnLst/>
              <a:rect l="l" t="t" r="r" b="b"/>
              <a:pathLst>
                <a:path w="6600" h="6109" extrusionOk="0">
                  <a:moveTo>
                    <a:pt x="3296" y="0"/>
                  </a:moveTo>
                  <a:cubicBezTo>
                    <a:pt x="1842" y="0"/>
                    <a:pt x="553" y="1043"/>
                    <a:pt x="292" y="2525"/>
                  </a:cubicBezTo>
                  <a:cubicBezTo>
                    <a:pt x="0" y="4187"/>
                    <a:pt x="1109" y="5771"/>
                    <a:pt x="2771" y="6062"/>
                  </a:cubicBezTo>
                  <a:cubicBezTo>
                    <a:pt x="2950" y="6093"/>
                    <a:pt x="3128" y="6109"/>
                    <a:pt x="3303" y="6109"/>
                  </a:cubicBezTo>
                  <a:cubicBezTo>
                    <a:pt x="4757" y="6109"/>
                    <a:pt x="6047" y="5066"/>
                    <a:pt x="6307" y="3585"/>
                  </a:cubicBezTo>
                  <a:cubicBezTo>
                    <a:pt x="6599" y="1923"/>
                    <a:pt x="5490" y="339"/>
                    <a:pt x="3829" y="47"/>
                  </a:cubicBezTo>
                  <a:cubicBezTo>
                    <a:pt x="3650" y="15"/>
                    <a:pt x="3472" y="0"/>
                    <a:pt x="3296" y="0"/>
                  </a:cubicBezTo>
                  <a:close/>
                </a:path>
              </a:pathLst>
            </a:custGeom>
            <a:solidFill>
              <a:srgbClr val="33B3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8"/>
            <p:cNvSpPr/>
            <p:nvPr/>
          </p:nvSpPr>
          <p:spPr>
            <a:xfrm>
              <a:off x="4662950" y="1016475"/>
              <a:ext cx="191100" cy="176900"/>
            </a:xfrm>
            <a:custGeom>
              <a:avLst/>
              <a:gdLst/>
              <a:ahLst/>
              <a:cxnLst/>
              <a:rect l="l" t="t" r="r" b="b"/>
              <a:pathLst>
                <a:path w="7644" h="7076" extrusionOk="0">
                  <a:moveTo>
                    <a:pt x="3822" y="967"/>
                  </a:moveTo>
                  <a:cubicBezTo>
                    <a:pt x="3969" y="967"/>
                    <a:pt x="4119" y="980"/>
                    <a:pt x="4269" y="1006"/>
                  </a:cubicBezTo>
                  <a:cubicBezTo>
                    <a:pt x="5665" y="1252"/>
                    <a:pt x="6601" y="2587"/>
                    <a:pt x="6355" y="3983"/>
                  </a:cubicBezTo>
                  <a:cubicBezTo>
                    <a:pt x="6136" y="5229"/>
                    <a:pt x="5048" y="6109"/>
                    <a:pt x="3824" y="6109"/>
                  </a:cubicBezTo>
                  <a:cubicBezTo>
                    <a:pt x="3676" y="6109"/>
                    <a:pt x="3527" y="6096"/>
                    <a:pt x="3377" y="6070"/>
                  </a:cubicBezTo>
                  <a:cubicBezTo>
                    <a:pt x="1981" y="5824"/>
                    <a:pt x="1045" y="4489"/>
                    <a:pt x="1291" y="3093"/>
                  </a:cubicBezTo>
                  <a:cubicBezTo>
                    <a:pt x="1510" y="1846"/>
                    <a:pt x="2598" y="967"/>
                    <a:pt x="3822" y="967"/>
                  </a:cubicBezTo>
                  <a:close/>
                  <a:moveTo>
                    <a:pt x="3821" y="0"/>
                  </a:moveTo>
                  <a:cubicBezTo>
                    <a:pt x="2137" y="0"/>
                    <a:pt x="640" y="1211"/>
                    <a:pt x="339" y="2925"/>
                  </a:cubicBezTo>
                  <a:cubicBezTo>
                    <a:pt x="1" y="4845"/>
                    <a:pt x="1288" y="6683"/>
                    <a:pt x="3210" y="7021"/>
                  </a:cubicBezTo>
                  <a:cubicBezTo>
                    <a:pt x="3416" y="7058"/>
                    <a:pt x="3622" y="7075"/>
                    <a:pt x="3825" y="7075"/>
                  </a:cubicBezTo>
                  <a:cubicBezTo>
                    <a:pt x="5508" y="7075"/>
                    <a:pt x="7003" y="5866"/>
                    <a:pt x="7306" y="4152"/>
                  </a:cubicBezTo>
                  <a:cubicBezTo>
                    <a:pt x="7644" y="2231"/>
                    <a:pt x="6355" y="394"/>
                    <a:pt x="4435" y="54"/>
                  </a:cubicBezTo>
                  <a:cubicBezTo>
                    <a:pt x="4229" y="18"/>
                    <a:pt x="4023" y="0"/>
                    <a:pt x="382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8"/>
            <p:cNvSpPr/>
            <p:nvPr/>
          </p:nvSpPr>
          <p:spPr>
            <a:xfrm>
              <a:off x="4937825" y="858450"/>
              <a:ext cx="165050" cy="152750"/>
            </a:xfrm>
            <a:custGeom>
              <a:avLst/>
              <a:gdLst/>
              <a:ahLst/>
              <a:cxnLst/>
              <a:rect l="l" t="t" r="r" b="b"/>
              <a:pathLst>
                <a:path w="6602" h="6110" extrusionOk="0">
                  <a:moveTo>
                    <a:pt x="3298" y="1"/>
                  </a:moveTo>
                  <a:cubicBezTo>
                    <a:pt x="1843" y="1"/>
                    <a:pt x="553" y="1043"/>
                    <a:pt x="293" y="2526"/>
                  </a:cubicBezTo>
                  <a:cubicBezTo>
                    <a:pt x="1" y="4188"/>
                    <a:pt x="1110" y="5771"/>
                    <a:pt x="2771" y="6063"/>
                  </a:cubicBezTo>
                  <a:cubicBezTo>
                    <a:pt x="2950" y="6094"/>
                    <a:pt x="3128" y="6109"/>
                    <a:pt x="3304" y="6109"/>
                  </a:cubicBezTo>
                  <a:cubicBezTo>
                    <a:pt x="4758" y="6109"/>
                    <a:pt x="6048" y="5067"/>
                    <a:pt x="6308" y="3585"/>
                  </a:cubicBezTo>
                  <a:cubicBezTo>
                    <a:pt x="6601" y="1924"/>
                    <a:pt x="5491" y="339"/>
                    <a:pt x="3831" y="47"/>
                  </a:cubicBezTo>
                  <a:cubicBezTo>
                    <a:pt x="3652" y="16"/>
                    <a:pt x="3474" y="1"/>
                    <a:pt x="3298" y="1"/>
                  </a:cubicBezTo>
                  <a:close/>
                </a:path>
              </a:pathLst>
            </a:custGeom>
            <a:solidFill>
              <a:srgbClr val="33B3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8"/>
            <p:cNvSpPr/>
            <p:nvPr/>
          </p:nvSpPr>
          <p:spPr>
            <a:xfrm>
              <a:off x="4924800" y="846400"/>
              <a:ext cx="191075" cy="176900"/>
            </a:xfrm>
            <a:custGeom>
              <a:avLst/>
              <a:gdLst/>
              <a:ahLst/>
              <a:cxnLst/>
              <a:rect l="l" t="t" r="r" b="b"/>
              <a:pathLst>
                <a:path w="7643" h="7076" extrusionOk="0">
                  <a:moveTo>
                    <a:pt x="3820" y="967"/>
                  </a:moveTo>
                  <a:cubicBezTo>
                    <a:pt x="3968" y="967"/>
                    <a:pt x="4117" y="980"/>
                    <a:pt x="4267" y="1006"/>
                  </a:cubicBezTo>
                  <a:cubicBezTo>
                    <a:pt x="5664" y="1252"/>
                    <a:pt x="6599" y="2587"/>
                    <a:pt x="6354" y="3983"/>
                  </a:cubicBezTo>
                  <a:cubicBezTo>
                    <a:pt x="6134" y="5229"/>
                    <a:pt x="5046" y="6108"/>
                    <a:pt x="3822" y="6108"/>
                  </a:cubicBezTo>
                  <a:cubicBezTo>
                    <a:pt x="3675" y="6108"/>
                    <a:pt x="3526" y="6096"/>
                    <a:pt x="3375" y="6069"/>
                  </a:cubicBezTo>
                  <a:cubicBezTo>
                    <a:pt x="1980" y="5823"/>
                    <a:pt x="1045" y="4487"/>
                    <a:pt x="1290" y="3092"/>
                  </a:cubicBezTo>
                  <a:cubicBezTo>
                    <a:pt x="1510" y="1846"/>
                    <a:pt x="2597" y="967"/>
                    <a:pt x="3820" y="967"/>
                  </a:cubicBezTo>
                  <a:close/>
                  <a:moveTo>
                    <a:pt x="3820" y="0"/>
                  </a:moveTo>
                  <a:cubicBezTo>
                    <a:pt x="2137" y="0"/>
                    <a:pt x="640" y="1211"/>
                    <a:pt x="338" y="2925"/>
                  </a:cubicBezTo>
                  <a:cubicBezTo>
                    <a:pt x="0" y="4845"/>
                    <a:pt x="1288" y="6683"/>
                    <a:pt x="3208" y="7021"/>
                  </a:cubicBezTo>
                  <a:cubicBezTo>
                    <a:pt x="3415" y="7058"/>
                    <a:pt x="3620" y="7075"/>
                    <a:pt x="3823" y="7075"/>
                  </a:cubicBezTo>
                  <a:cubicBezTo>
                    <a:pt x="5507" y="7075"/>
                    <a:pt x="7003" y="5866"/>
                    <a:pt x="7304" y="4151"/>
                  </a:cubicBezTo>
                  <a:cubicBezTo>
                    <a:pt x="7642" y="2230"/>
                    <a:pt x="6355" y="393"/>
                    <a:pt x="4435" y="54"/>
                  </a:cubicBezTo>
                  <a:cubicBezTo>
                    <a:pt x="4228" y="18"/>
                    <a:pt x="4023" y="0"/>
                    <a:pt x="382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8"/>
            <p:cNvSpPr/>
            <p:nvPr/>
          </p:nvSpPr>
          <p:spPr>
            <a:xfrm>
              <a:off x="4900950" y="1068150"/>
              <a:ext cx="165000" cy="152725"/>
            </a:xfrm>
            <a:custGeom>
              <a:avLst/>
              <a:gdLst/>
              <a:ahLst/>
              <a:cxnLst/>
              <a:rect l="l" t="t" r="r" b="b"/>
              <a:pathLst>
                <a:path w="6600" h="6109" extrusionOk="0">
                  <a:moveTo>
                    <a:pt x="3296" y="0"/>
                  </a:moveTo>
                  <a:cubicBezTo>
                    <a:pt x="1841" y="0"/>
                    <a:pt x="552" y="1043"/>
                    <a:pt x="292" y="2526"/>
                  </a:cubicBezTo>
                  <a:cubicBezTo>
                    <a:pt x="0" y="4186"/>
                    <a:pt x="1109" y="5770"/>
                    <a:pt x="2769" y="6062"/>
                  </a:cubicBezTo>
                  <a:cubicBezTo>
                    <a:pt x="2948" y="6094"/>
                    <a:pt x="3126" y="6109"/>
                    <a:pt x="3302" y="6109"/>
                  </a:cubicBezTo>
                  <a:cubicBezTo>
                    <a:pt x="4757" y="6109"/>
                    <a:pt x="6046" y="5066"/>
                    <a:pt x="6307" y="3584"/>
                  </a:cubicBezTo>
                  <a:cubicBezTo>
                    <a:pt x="6599" y="1923"/>
                    <a:pt x="5490" y="339"/>
                    <a:pt x="3829" y="47"/>
                  </a:cubicBezTo>
                  <a:cubicBezTo>
                    <a:pt x="3650" y="16"/>
                    <a:pt x="3472" y="0"/>
                    <a:pt x="3296"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8"/>
            <p:cNvSpPr/>
            <p:nvPr/>
          </p:nvSpPr>
          <p:spPr>
            <a:xfrm>
              <a:off x="4887875" y="1056075"/>
              <a:ext cx="191100" cy="176875"/>
            </a:xfrm>
            <a:custGeom>
              <a:avLst/>
              <a:gdLst/>
              <a:ahLst/>
              <a:cxnLst/>
              <a:rect l="l" t="t" r="r" b="b"/>
              <a:pathLst>
                <a:path w="7644" h="7075" extrusionOk="0">
                  <a:moveTo>
                    <a:pt x="3822" y="967"/>
                  </a:moveTo>
                  <a:cubicBezTo>
                    <a:pt x="3969" y="967"/>
                    <a:pt x="4118" y="979"/>
                    <a:pt x="4267" y="1005"/>
                  </a:cubicBezTo>
                  <a:cubicBezTo>
                    <a:pt x="5664" y="1251"/>
                    <a:pt x="6599" y="2587"/>
                    <a:pt x="6354" y="3984"/>
                  </a:cubicBezTo>
                  <a:cubicBezTo>
                    <a:pt x="6134" y="5230"/>
                    <a:pt x="5046" y="6109"/>
                    <a:pt x="3823" y="6109"/>
                  </a:cubicBezTo>
                  <a:cubicBezTo>
                    <a:pt x="3676" y="6109"/>
                    <a:pt x="3527" y="6096"/>
                    <a:pt x="3377" y="6070"/>
                  </a:cubicBezTo>
                  <a:cubicBezTo>
                    <a:pt x="1980" y="5824"/>
                    <a:pt x="1045" y="4488"/>
                    <a:pt x="1290" y="3092"/>
                  </a:cubicBezTo>
                  <a:cubicBezTo>
                    <a:pt x="1510" y="1845"/>
                    <a:pt x="2598" y="967"/>
                    <a:pt x="3822" y="967"/>
                  </a:cubicBezTo>
                  <a:close/>
                  <a:moveTo>
                    <a:pt x="3820" y="1"/>
                  </a:moveTo>
                  <a:cubicBezTo>
                    <a:pt x="2137" y="1"/>
                    <a:pt x="640" y="1211"/>
                    <a:pt x="338" y="2924"/>
                  </a:cubicBezTo>
                  <a:cubicBezTo>
                    <a:pt x="0" y="4846"/>
                    <a:pt x="1288" y="6683"/>
                    <a:pt x="3209" y="7021"/>
                  </a:cubicBezTo>
                  <a:cubicBezTo>
                    <a:pt x="3416" y="7057"/>
                    <a:pt x="3621" y="7075"/>
                    <a:pt x="3824" y="7075"/>
                  </a:cubicBezTo>
                  <a:cubicBezTo>
                    <a:pt x="5507" y="7075"/>
                    <a:pt x="7004" y="5866"/>
                    <a:pt x="7306" y="4152"/>
                  </a:cubicBezTo>
                  <a:cubicBezTo>
                    <a:pt x="7644" y="2231"/>
                    <a:pt x="6355" y="393"/>
                    <a:pt x="4435" y="55"/>
                  </a:cubicBezTo>
                  <a:cubicBezTo>
                    <a:pt x="4228" y="18"/>
                    <a:pt x="4023" y="1"/>
                    <a:pt x="382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8"/>
            <p:cNvSpPr/>
            <p:nvPr/>
          </p:nvSpPr>
          <p:spPr>
            <a:xfrm>
              <a:off x="5162750" y="898075"/>
              <a:ext cx="165025" cy="152725"/>
            </a:xfrm>
            <a:custGeom>
              <a:avLst/>
              <a:gdLst/>
              <a:ahLst/>
              <a:cxnLst/>
              <a:rect l="l" t="t" r="r" b="b"/>
              <a:pathLst>
                <a:path w="6601" h="6109" extrusionOk="0">
                  <a:moveTo>
                    <a:pt x="3297" y="0"/>
                  </a:moveTo>
                  <a:cubicBezTo>
                    <a:pt x="1843" y="0"/>
                    <a:pt x="553" y="1043"/>
                    <a:pt x="293" y="2525"/>
                  </a:cubicBezTo>
                  <a:cubicBezTo>
                    <a:pt x="1" y="4186"/>
                    <a:pt x="1110" y="5770"/>
                    <a:pt x="2771" y="6062"/>
                  </a:cubicBezTo>
                  <a:cubicBezTo>
                    <a:pt x="2950" y="6093"/>
                    <a:pt x="3128" y="6109"/>
                    <a:pt x="3304" y="6109"/>
                  </a:cubicBezTo>
                  <a:cubicBezTo>
                    <a:pt x="4758" y="6109"/>
                    <a:pt x="6047" y="5066"/>
                    <a:pt x="6308" y="3583"/>
                  </a:cubicBezTo>
                  <a:cubicBezTo>
                    <a:pt x="6601" y="1923"/>
                    <a:pt x="5491" y="339"/>
                    <a:pt x="3829" y="47"/>
                  </a:cubicBezTo>
                  <a:cubicBezTo>
                    <a:pt x="3650" y="15"/>
                    <a:pt x="3472" y="0"/>
                    <a:pt x="3297"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8"/>
            <p:cNvSpPr/>
            <p:nvPr/>
          </p:nvSpPr>
          <p:spPr>
            <a:xfrm>
              <a:off x="5149725" y="886000"/>
              <a:ext cx="191075" cy="176875"/>
            </a:xfrm>
            <a:custGeom>
              <a:avLst/>
              <a:gdLst/>
              <a:ahLst/>
              <a:cxnLst/>
              <a:rect l="l" t="t" r="r" b="b"/>
              <a:pathLst>
                <a:path w="7643" h="7075" extrusionOk="0">
                  <a:moveTo>
                    <a:pt x="3820" y="967"/>
                  </a:moveTo>
                  <a:cubicBezTo>
                    <a:pt x="3968" y="967"/>
                    <a:pt x="4117" y="980"/>
                    <a:pt x="4267" y="1006"/>
                  </a:cubicBezTo>
                  <a:lnTo>
                    <a:pt x="4267" y="1005"/>
                  </a:lnTo>
                  <a:cubicBezTo>
                    <a:pt x="5662" y="1251"/>
                    <a:pt x="6598" y="2588"/>
                    <a:pt x="6352" y="3983"/>
                  </a:cubicBezTo>
                  <a:cubicBezTo>
                    <a:pt x="6134" y="5229"/>
                    <a:pt x="5046" y="6109"/>
                    <a:pt x="3822" y="6109"/>
                  </a:cubicBezTo>
                  <a:cubicBezTo>
                    <a:pt x="3675" y="6109"/>
                    <a:pt x="3525" y="6096"/>
                    <a:pt x="3375" y="6070"/>
                  </a:cubicBezTo>
                  <a:cubicBezTo>
                    <a:pt x="1980" y="5824"/>
                    <a:pt x="1044" y="4489"/>
                    <a:pt x="1290" y="3092"/>
                  </a:cubicBezTo>
                  <a:cubicBezTo>
                    <a:pt x="1510" y="1846"/>
                    <a:pt x="2596" y="967"/>
                    <a:pt x="3820" y="967"/>
                  </a:cubicBezTo>
                  <a:close/>
                  <a:moveTo>
                    <a:pt x="3820" y="0"/>
                  </a:moveTo>
                  <a:cubicBezTo>
                    <a:pt x="2137" y="0"/>
                    <a:pt x="640" y="1210"/>
                    <a:pt x="338" y="2924"/>
                  </a:cubicBezTo>
                  <a:cubicBezTo>
                    <a:pt x="0" y="4845"/>
                    <a:pt x="1288" y="6682"/>
                    <a:pt x="3208" y="7020"/>
                  </a:cubicBezTo>
                  <a:cubicBezTo>
                    <a:pt x="3415" y="7057"/>
                    <a:pt x="3621" y="7075"/>
                    <a:pt x="3824" y="7075"/>
                  </a:cubicBezTo>
                  <a:cubicBezTo>
                    <a:pt x="5507" y="7075"/>
                    <a:pt x="7003" y="5865"/>
                    <a:pt x="7304" y="4152"/>
                  </a:cubicBezTo>
                  <a:cubicBezTo>
                    <a:pt x="7642" y="2231"/>
                    <a:pt x="6353" y="392"/>
                    <a:pt x="4434" y="54"/>
                  </a:cubicBezTo>
                  <a:cubicBezTo>
                    <a:pt x="4228" y="18"/>
                    <a:pt x="4023" y="0"/>
                    <a:pt x="382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8"/>
            <p:cNvSpPr/>
            <p:nvPr/>
          </p:nvSpPr>
          <p:spPr>
            <a:xfrm>
              <a:off x="5125850" y="1107750"/>
              <a:ext cx="165000" cy="152750"/>
            </a:xfrm>
            <a:custGeom>
              <a:avLst/>
              <a:gdLst/>
              <a:ahLst/>
              <a:cxnLst/>
              <a:rect l="l" t="t" r="r" b="b"/>
              <a:pathLst>
                <a:path w="6600" h="6110" extrusionOk="0">
                  <a:moveTo>
                    <a:pt x="3297" y="1"/>
                  </a:moveTo>
                  <a:cubicBezTo>
                    <a:pt x="1842" y="1"/>
                    <a:pt x="552" y="1043"/>
                    <a:pt x="292" y="2525"/>
                  </a:cubicBezTo>
                  <a:cubicBezTo>
                    <a:pt x="1" y="4186"/>
                    <a:pt x="1109" y="5771"/>
                    <a:pt x="2770" y="6063"/>
                  </a:cubicBezTo>
                  <a:cubicBezTo>
                    <a:pt x="2949" y="6094"/>
                    <a:pt x="3127" y="6109"/>
                    <a:pt x="3303" y="6109"/>
                  </a:cubicBezTo>
                  <a:cubicBezTo>
                    <a:pt x="4758" y="6109"/>
                    <a:pt x="6046" y="5067"/>
                    <a:pt x="6307" y="3584"/>
                  </a:cubicBezTo>
                  <a:cubicBezTo>
                    <a:pt x="6600" y="1922"/>
                    <a:pt x="5490" y="339"/>
                    <a:pt x="3829" y="47"/>
                  </a:cubicBezTo>
                  <a:cubicBezTo>
                    <a:pt x="3650" y="16"/>
                    <a:pt x="3472" y="1"/>
                    <a:pt x="3297" y="1"/>
                  </a:cubicBezTo>
                  <a:close/>
                </a:path>
              </a:pathLst>
            </a:custGeom>
            <a:solidFill>
              <a:srgbClr val="33B3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8"/>
            <p:cNvSpPr/>
            <p:nvPr/>
          </p:nvSpPr>
          <p:spPr>
            <a:xfrm>
              <a:off x="5112800" y="1095700"/>
              <a:ext cx="191075" cy="176875"/>
            </a:xfrm>
            <a:custGeom>
              <a:avLst/>
              <a:gdLst/>
              <a:ahLst/>
              <a:cxnLst/>
              <a:rect l="l" t="t" r="r" b="b"/>
              <a:pathLst>
                <a:path w="7643" h="7075" extrusionOk="0">
                  <a:moveTo>
                    <a:pt x="3822" y="966"/>
                  </a:moveTo>
                  <a:cubicBezTo>
                    <a:pt x="3969" y="966"/>
                    <a:pt x="4118" y="978"/>
                    <a:pt x="4267" y="1005"/>
                  </a:cubicBezTo>
                  <a:cubicBezTo>
                    <a:pt x="5663" y="1250"/>
                    <a:pt x="6599" y="2587"/>
                    <a:pt x="6353" y="3983"/>
                  </a:cubicBezTo>
                  <a:cubicBezTo>
                    <a:pt x="6134" y="5229"/>
                    <a:pt x="5046" y="6108"/>
                    <a:pt x="3823" y="6108"/>
                  </a:cubicBezTo>
                  <a:cubicBezTo>
                    <a:pt x="3676" y="6108"/>
                    <a:pt x="3526" y="6096"/>
                    <a:pt x="3376" y="6069"/>
                  </a:cubicBezTo>
                  <a:cubicBezTo>
                    <a:pt x="1980" y="5823"/>
                    <a:pt x="1044" y="4487"/>
                    <a:pt x="1290" y="3091"/>
                  </a:cubicBezTo>
                  <a:cubicBezTo>
                    <a:pt x="1510" y="1844"/>
                    <a:pt x="2598" y="966"/>
                    <a:pt x="3822" y="966"/>
                  </a:cubicBezTo>
                  <a:close/>
                  <a:moveTo>
                    <a:pt x="3820" y="0"/>
                  </a:moveTo>
                  <a:cubicBezTo>
                    <a:pt x="2137" y="0"/>
                    <a:pt x="640" y="1210"/>
                    <a:pt x="338" y="2925"/>
                  </a:cubicBezTo>
                  <a:cubicBezTo>
                    <a:pt x="0" y="4845"/>
                    <a:pt x="1288" y="6683"/>
                    <a:pt x="3208" y="7021"/>
                  </a:cubicBezTo>
                  <a:cubicBezTo>
                    <a:pt x="3414" y="7057"/>
                    <a:pt x="3619" y="7075"/>
                    <a:pt x="3822" y="7075"/>
                  </a:cubicBezTo>
                  <a:cubicBezTo>
                    <a:pt x="5506" y="7075"/>
                    <a:pt x="7002" y="5866"/>
                    <a:pt x="7304" y="4151"/>
                  </a:cubicBezTo>
                  <a:cubicBezTo>
                    <a:pt x="7642" y="2230"/>
                    <a:pt x="6355" y="392"/>
                    <a:pt x="4435" y="54"/>
                  </a:cubicBezTo>
                  <a:cubicBezTo>
                    <a:pt x="4228" y="18"/>
                    <a:pt x="4023" y="0"/>
                    <a:pt x="382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8"/>
            <p:cNvSpPr/>
            <p:nvPr/>
          </p:nvSpPr>
          <p:spPr>
            <a:xfrm>
              <a:off x="4843025" y="540450"/>
              <a:ext cx="433550" cy="276700"/>
            </a:xfrm>
            <a:custGeom>
              <a:avLst/>
              <a:gdLst/>
              <a:ahLst/>
              <a:cxnLst/>
              <a:rect l="l" t="t" r="r" b="b"/>
              <a:pathLst>
                <a:path w="17342" h="11068" extrusionOk="0">
                  <a:moveTo>
                    <a:pt x="13640" y="967"/>
                  </a:moveTo>
                  <a:cubicBezTo>
                    <a:pt x="14504" y="967"/>
                    <a:pt x="15332" y="1460"/>
                    <a:pt x="15716" y="2296"/>
                  </a:cubicBezTo>
                  <a:cubicBezTo>
                    <a:pt x="16241" y="3438"/>
                    <a:pt x="15739" y="4795"/>
                    <a:pt x="14596" y="5320"/>
                  </a:cubicBezTo>
                  <a:lnTo>
                    <a:pt x="10062" y="7404"/>
                  </a:lnTo>
                  <a:lnTo>
                    <a:pt x="8157" y="3259"/>
                  </a:lnTo>
                  <a:lnTo>
                    <a:pt x="12690" y="1176"/>
                  </a:lnTo>
                  <a:cubicBezTo>
                    <a:pt x="12998" y="1034"/>
                    <a:pt x="13322" y="967"/>
                    <a:pt x="13640" y="967"/>
                  </a:cubicBezTo>
                  <a:close/>
                  <a:moveTo>
                    <a:pt x="7279" y="3663"/>
                  </a:moveTo>
                  <a:lnTo>
                    <a:pt x="9185" y="7808"/>
                  </a:lnTo>
                  <a:lnTo>
                    <a:pt x="4651" y="9892"/>
                  </a:lnTo>
                  <a:cubicBezTo>
                    <a:pt x="4343" y="10034"/>
                    <a:pt x="4020" y="10101"/>
                    <a:pt x="3701" y="10101"/>
                  </a:cubicBezTo>
                  <a:cubicBezTo>
                    <a:pt x="2837" y="10101"/>
                    <a:pt x="2010" y="9607"/>
                    <a:pt x="1626" y="8773"/>
                  </a:cubicBezTo>
                  <a:cubicBezTo>
                    <a:pt x="1101" y="7630"/>
                    <a:pt x="1603" y="6273"/>
                    <a:pt x="2745" y="5747"/>
                  </a:cubicBezTo>
                  <a:lnTo>
                    <a:pt x="7279" y="3663"/>
                  </a:lnTo>
                  <a:close/>
                  <a:moveTo>
                    <a:pt x="13638" y="1"/>
                  </a:moveTo>
                  <a:cubicBezTo>
                    <a:pt x="13185" y="1"/>
                    <a:pt x="12725" y="96"/>
                    <a:pt x="12287" y="297"/>
                  </a:cubicBezTo>
                  <a:lnTo>
                    <a:pt x="2341" y="4869"/>
                  </a:lnTo>
                  <a:cubicBezTo>
                    <a:pt x="714" y="5618"/>
                    <a:pt x="0" y="7550"/>
                    <a:pt x="748" y="9177"/>
                  </a:cubicBezTo>
                  <a:cubicBezTo>
                    <a:pt x="1294" y="10365"/>
                    <a:pt x="2472" y="11067"/>
                    <a:pt x="3702" y="11067"/>
                  </a:cubicBezTo>
                  <a:cubicBezTo>
                    <a:pt x="4155" y="11067"/>
                    <a:pt x="4616" y="10972"/>
                    <a:pt x="5054" y="10770"/>
                  </a:cubicBezTo>
                  <a:lnTo>
                    <a:pt x="14999" y="6198"/>
                  </a:lnTo>
                  <a:cubicBezTo>
                    <a:pt x="16626" y="5451"/>
                    <a:pt x="17342" y="3518"/>
                    <a:pt x="16594" y="1892"/>
                  </a:cubicBezTo>
                  <a:cubicBezTo>
                    <a:pt x="16048" y="703"/>
                    <a:pt x="14868" y="1"/>
                    <a:pt x="1363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8"/>
            <p:cNvSpPr/>
            <p:nvPr/>
          </p:nvSpPr>
          <p:spPr>
            <a:xfrm>
              <a:off x="5046925" y="564625"/>
              <a:ext cx="202125" cy="160950"/>
            </a:xfrm>
            <a:custGeom>
              <a:avLst/>
              <a:gdLst/>
              <a:ahLst/>
              <a:cxnLst/>
              <a:rect l="l" t="t" r="r" b="b"/>
              <a:pathLst>
                <a:path w="8085" h="6438" extrusionOk="0">
                  <a:moveTo>
                    <a:pt x="5484" y="0"/>
                  </a:moveTo>
                  <a:cubicBezTo>
                    <a:pt x="5166" y="0"/>
                    <a:pt x="4842" y="67"/>
                    <a:pt x="4534" y="209"/>
                  </a:cubicBezTo>
                  <a:lnTo>
                    <a:pt x="1" y="2292"/>
                  </a:lnTo>
                  <a:lnTo>
                    <a:pt x="1906" y="6437"/>
                  </a:lnTo>
                  <a:lnTo>
                    <a:pt x="6440" y="4353"/>
                  </a:lnTo>
                  <a:cubicBezTo>
                    <a:pt x="7583" y="3828"/>
                    <a:pt x="8085" y="2471"/>
                    <a:pt x="7560" y="1329"/>
                  </a:cubicBezTo>
                  <a:cubicBezTo>
                    <a:pt x="7176" y="493"/>
                    <a:pt x="6348"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8"/>
            <p:cNvSpPr/>
            <p:nvPr/>
          </p:nvSpPr>
          <p:spPr>
            <a:xfrm>
              <a:off x="4870525" y="632025"/>
              <a:ext cx="202125" cy="160950"/>
            </a:xfrm>
            <a:custGeom>
              <a:avLst/>
              <a:gdLst/>
              <a:ahLst/>
              <a:cxnLst/>
              <a:rect l="l" t="t" r="r" b="b"/>
              <a:pathLst>
                <a:path w="8085" h="6438" extrusionOk="0">
                  <a:moveTo>
                    <a:pt x="6179" y="0"/>
                  </a:moveTo>
                  <a:lnTo>
                    <a:pt x="1645" y="2084"/>
                  </a:lnTo>
                  <a:cubicBezTo>
                    <a:pt x="503" y="2610"/>
                    <a:pt x="1" y="3967"/>
                    <a:pt x="526" y="5110"/>
                  </a:cubicBezTo>
                  <a:cubicBezTo>
                    <a:pt x="910" y="5944"/>
                    <a:pt x="1737" y="6438"/>
                    <a:pt x="2601" y="6438"/>
                  </a:cubicBezTo>
                  <a:cubicBezTo>
                    <a:pt x="2920" y="6438"/>
                    <a:pt x="3243" y="6371"/>
                    <a:pt x="3551" y="6229"/>
                  </a:cubicBezTo>
                  <a:lnTo>
                    <a:pt x="8085" y="4145"/>
                  </a:lnTo>
                  <a:lnTo>
                    <a:pt x="6179" y="0"/>
                  </a:ln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8"/>
            <p:cNvSpPr/>
            <p:nvPr/>
          </p:nvSpPr>
          <p:spPr>
            <a:xfrm>
              <a:off x="4625125" y="442700"/>
              <a:ext cx="443675" cy="195575"/>
            </a:xfrm>
            <a:custGeom>
              <a:avLst/>
              <a:gdLst/>
              <a:ahLst/>
              <a:cxnLst/>
              <a:rect l="l" t="t" r="r" b="b"/>
              <a:pathLst>
                <a:path w="17747" h="7823" extrusionOk="0">
                  <a:moveTo>
                    <a:pt x="14308" y="968"/>
                  </a:moveTo>
                  <a:cubicBezTo>
                    <a:pt x="15443" y="968"/>
                    <a:pt x="16430" y="1817"/>
                    <a:pt x="16571" y="2972"/>
                  </a:cubicBezTo>
                  <a:cubicBezTo>
                    <a:pt x="16723" y="4220"/>
                    <a:pt x="15831" y="5360"/>
                    <a:pt x="14582" y="5512"/>
                  </a:cubicBezTo>
                  <a:lnTo>
                    <a:pt x="9630" y="6117"/>
                  </a:lnTo>
                  <a:lnTo>
                    <a:pt x="9077" y="1589"/>
                  </a:lnTo>
                  <a:lnTo>
                    <a:pt x="14030" y="985"/>
                  </a:lnTo>
                  <a:cubicBezTo>
                    <a:pt x="14123" y="973"/>
                    <a:pt x="14216" y="968"/>
                    <a:pt x="14308" y="968"/>
                  </a:cubicBezTo>
                  <a:close/>
                  <a:moveTo>
                    <a:pt x="8117" y="1706"/>
                  </a:moveTo>
                  <a:lnTo>
                    <a:pt x="8670" y="6234"/>
                  </a:lnTo>
                  <a:lnTo>
                    <a:pt x="3717" y="6839"/>
                  </a:lnTo>
                  <a:cubicBezTo>
                    <a:pt x="3624" y="6851"/>
                    <a:pt x="3531" y="6856"/>
                    <a:pt x="3440" y="6856"/>
                  </a:cubicBezTo>
                  <a:cubicBezTo>
                    <a:pt x="2304" y="6856"/>
                    <a:pt x="1318" y="6006"/>
                    <a:pt x="1177" y="4851"/>
                  </a:cubicBezTo>
                  <a:cubicBezTo>
                    <a:pt x="1024" y="3603"/>
                    <a:pt x="1916" y="2463"/>
                    <a:pt x="3165" y="2310"/>
                  </a:cubicBezTo>
                  <a:lnTo>
                    <a:pt x="3165" y="2312"/>
                  </a:lnTo>
                  <a:lnTo>
                    <a:pt x="8117" y="1706"/>
                  </a:lnTo>
                  <a:close/>
                  <a:moveTo>
                    <a:pt x="14309" y="0"/>
                  </a:moveTo>
                  <a:cubicBezTo>
                    <a:pt x="14178" y="0"/>
                    <a:pt x="14046" y="8"/>
                    <a:pt x="13913" y="25"/>
                  </a:cubicBezTo>
                  <a:lnTo>
                    <a:pt x="3047" y="1352"/>
                  </a:lnTo>
                  <a:cubicBezTo>
                    <a:pt x="1270" y="1567"/>
                    <a:pt x="1" y="3191"/>
                    <a:pt x="218" y="4968"/>
                  </a:cubicBezTo>
                  <a:cubicBezTo>
                    <a:pt x="417" y="6612"/>
                    <a:pt x="1822" y="7822"/>
                    <a:pt x="3439" y="7822"/>
                  </a:cubicBezTo>
                  <a:cubicBezTo>
                    <a:pt x="3569" y="7822"/>
                    <a:pt x="3701" y="7815"/>
                    <a:pt x="3834" y="7798"/>
                  </a:cubicBezTo>
                  <a:lnTo>
                    <a:pt x="14700" y="6471"/>
                  </a:lnTo>
                  <a:cubicBezTo>
                    <a:pt x="16477" y="6256"/>
                    <a:pt x="17746" y="4632"/>
                    <a:pt x="17529" y="2855"/>
                  </a:cubicBezTo>
                  <a:cubicBezTo>
                    <a:pt x="17329" y="1210"/>
                    <a:pt x="15925" y="0"/>
                    <a:pt x="1430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8"/>
            <p:cNvSpPr/>
            <p:nvPr/>
          </p:nvSpPr>
          <p:spPr>
            <a:xfrm>
              <a:off x="4852050" y="466850"/>
              <a:ext cx="191150" cy="128750"/>
            </a:xfrm>
            <a:custGeom>
              <a:avLst/>
              <a:gdLst/>
              <a:ahLst/>
              <a:cxnLst/>
              <a:rect l="l" t="t" r="r" b="b"/>
              <a:pathLst>
                <a:path w="7646" h="5150" extrusionOk="0">
                  <a:moveTo>
                    <a:pt x="5229" y="1"/>
                  </a:moveTo>
                  <a:cubicBezTo>
                    <a:pt x="5138" y="1"/>
                    <a:pt x="5046" y="6"/>
                    <a:pt x="4953" y="17"/>
                  </a:cubicBezTo>
                  <a:lnTo>
                    <a:pt x="0" y="622"/>
                  </a:lnTo>
                  <a:lnTo>
                    <a:pt x="553" y="5150"/>
                  </a:lnTo>
                  <a:lnTo>
                    <a:pt x="5505" y="4545"/>
                  </a:lnTo>
                  <a:cubicBezTo>
                    <a:pt x="6754" y="4393"/>
                    <a:pt x="7646" y="3254"/>
                    <a:pt x="7494" y="2006"/>
                  </a:cubicBezTo>
                  <a:cubicBezTo>
                    <a:pt x="7353" y="850"/>
                    <a:pt x="6365" y="1"/>
                    <a:pt x="5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8"/>
            <p:cNvSpPr/>
            <p:nvPr/>
          </p:nvSpPr>
          <p:spPr>
            <a:xfrm>
              <a:off x="4650725" y="485325"/>
              <a:ext cx="191150" cy="128775"/>
            </a:xfrm>
            <a:custGeom>
              <a:avLst/>
              <a:gdLst/>
              <a:ahLst/>
              <a:cxnLst/>
              <a:rect l="l" t="t" r="r" b="b"/>
              <a:pathLst>
                <a:path w="7646" h="5151" extrusionOk="0">
                  <a:moveTo>
                    <a:pt x="7093" y="1"/>
                  </a:moveTo>
                  <a:lnTo>
                    <a:pt x="2141" y="605"/>
                  </a:lnTo>
                  <a:cubicBezTo>
                    <a:pt x="892" y="758"/>
                    <a:pt x="0" y="1898"/>
                    <a:pt x="153" y="3146"/>
                  </a:cubicBezTo>
                  <a:cubicBezTo>
                    <a:pt x="294" y="4300"/>
                    <a:pt x="1280" y="5150"/>
                    <a:pt x="2416" y="5150"/>
                  </a:cubicBezTo>
                  <a:cubicBezTo>
                    <a:pt x="2507" y="5150"/>
                    <a:pt x="2600" y="5145"/>
                    <a:pt x="2693" y="5133"/>
                  </a:cubicBezTo>
                  <a:lnTo>
                    <a:pt x="7646" y="4529"/>
                  </a:lnTo>
                  <a:lnTo>
                    <a:pt x="7093" y="1"/>
                  </a:ln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8"/>
            <p:cNvSpPr/>
            <p:nvPr/>
          </p:nvSpPr>
          <p:spPr>
            <a:xfrm>
              <a:off x="2338700" y="652350"/>
              <a:ext cx="1360675" cy="1240375"/>
            </a:xfrm>
            <a:custGeom>
              <a:avLst/>
              <a:gdLst/>
              <a:ahLst/>
              <a:cxnLst/>
              <a:rect l="l" t="t" r="r" b="b"/>
              <a:pathLst>
                <a:path w="54427" h="49615" extrusionOk="0">
                  <a:moveTo>
                    <a:pt x="25629" y="1"/>
                  </a:moveTo>
                  <a:cubicBezTo>
                    <a:pt x="17242" y="1"/>
                    <a:pt x="9123" y="4134"/>
                    <a:pt x="4895" y="13525"/>
                  </a:cubicBezTo>
                  <a:cubicBezTo>
                    <a:pt x="1874" y="20234"/>
                    <a:pt x="0" y="28002"/>
                    <a:pt x="2538" y="34908"/>
                  </a:cubicBezTo>
                  <a:cubicBezTo>
                    <a:pt x="6063" y="44499"/>
                    <a:pt x="17125" y="49414"/>
                    <a:pt x="27343" y="49607"/>
                  </a:cubicBezTo>
                  <a:cubicBezTo>
                    <a:pt x="27602" y="49612"/>
                    <a:pt x="27862" y="49615"/>
                    <a:pt x="28122" y="49615"/>
                  </a:cubicBezTo>
                  <a:cubicBezTo>
                    <a:pt x="31871" y="49615"/>
                    <a:pt x="35647" y="49088"/>
                    <a:pt x="39107" y="47657"/>
                  </a:cubicBezTo>
                  <a:cubicBezTo>
                    <a:pt x="48598" y="43733"/>
                    <a:pt x="54426" y="32717"/>
                    <a:pt x="52765" y="22582"/>
                  </a:cubicBezTo>
                  <a:cubicBezTo>
                    <a:pt x="50484" y="8667"/>
                    <a:pt x="37775" y="1"/>
                    <a:pt x="256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8"/>
            <p:cNvSpPr/>
            <p:nvPr/>
          </p:nvSpPr>
          <p:spPr>
            <a:xfrm>
              <a:off x="2334650" y="639225"/>
              <a:ext cx="1378650" cy="1266400"/>
            </a:xfrm>
            <a:custGeom>
              <a:avLst/>
              <a:gdLst/>
              <a:ahLst/>
              <a:cxnLst/>
              <a:rect l="l" t="t" r="r" b="b"/>
              <a:pathLst>
                <a:path w="55146" h="50656" extrusionOk="0">
                  <a:moveTo>
                    <a:pt x="25683" y="1031"/>
                  </a:moveTo>
                  <a:cubicBezTo>
                    <a:pt x="26840" y="1033"/>
                    <a:pt x="27995" y="1110"/>
                    <a:pt x="29142" y="1261"/>
                  </a:cubicBezTo>
                  <a:cubicBezTo>
                    <a:pt x="38830" y="2531"/>
                    <a:pt x="50246" y="9935"/>
                    <a:pt x="52419" y="23189"/>
                  </a:cubicBezTo>
                  <a:cubicBezTo>
                    <a:pt x="54054" y="33167"/>
                    <a:pt x="48192" y="43936"/>
                    <a:pt x="39072" y="47706"/>
                  </a:cubicBezTo>
                  <a:cubicBezTo>
                    <a:pt x="35990" y="48981"/>
                    <a:pt x="32349" y="49625"/>
                    <a:pt x="28263" y="49625"/>
                  </a:cubicBezTo>
                  <a:cubicBezTo>
                    <a:pt x="28015" y="49625"/>
                    <a:pt x="27765" y="49623"/>
                    <a:pt x="27514" y="49618"/>
                  </a:cubicBezTo>
                  <a:cubicBezTo>
                    <a:pt x="17964" y="49437"/>
                    <a:pt x="6738" y="44926"/>
                    <a:pt x="3183" y="35255"/>
                  </a:cubicBezTo>
                  <a:cubicBezTo>
                    <a:pt x="1063" y="29486"/>
                    <a:pt x="1851" y="22424"/>
                    <a:pt x="5527" y="14262"/>
                  </a:cubicBezTo>
                  <a:cubicBezTo>
                    <a:pt x="9332" y="5811"/>
                    <a:pt x="16720" y="1031"/>
                    <a:pt x="25683" y="1031"/>
                  </a:cubicBezTo>
                  <a:close/>
                  <a:moveTo>
                    <a:pt x="25660" y="0"/>
                  </a:moveTo>
                  <a:cubicBezTo>
                    <a:pt x="16292" y="0"/>
                    <a:pt x="8567" y="4999"/>
                    <a:pt x="4587" y="13839"/>
                  </a:cubicBezTo>
                  <a:cubicBezTo>
                    <a:pt x="798" y="22255"/>
                    <a:pt x="1" y="29579"/>
                    <a:pt x="2216" y="35611"/>
                  </a:cubicBezTo>
                  <a:cubicBezTo>
                    <a:pt x="5939" y="45737"/>
                    <a:pt x="17594" y="50460"/>
                    <a:pt x="27494" y="50648"/>
                  </a:cubicBezTo>
                  <a:cubicBezTo>
                    <a:pt x="27753" y="50653"/>
                    <a:pt x="28010" y="50655"/>
                    <a:pt x="28265" y="50655"/>
                  </a:cubicBezTo>
                  <a:cubicBezTo>
                    <a:pt x="32494" y="50655"/>
                    <a:pt x="36259" y="49984"/>
                    <a:pt x="39467" y="48658"/>
                  </a:cubicBezTo>
                  <a:cubicBezTo>
                    <a:pt x="49009" y="44714"/>
                    <a:pt x="55146" y="33453"/>
                    <a:pt x="53436" y="23023"/>
                  </a:cubicBezTo>
                  <a:cubicBezTo>
                    <a:pt x="51501" y="11220"/>
                    <a:pt x="41567" y="1850"/>
                    <a:pt x="29277" y="241"/>
                  </a:cubicBezTo>
                  <a:cubicBezTo>
                    <a:pt x="28048" y="80"/>
                    <a:pt x="26841" y="0"/>
                    <a:pt x="2566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8"/>
            <p:cNvSpPr/>
            <p:nvPr/>
          </p:nvSpPr>
          <p:spPr>
            <a:xfrm>
              <a:off x="2599125" y="1087850"/>
              <a:ext cx="794325" cy="551700"/>
            </a:xfrm>
            <a:custGeom>
              <a:avLst/>
              <a:gdLst/>
              <a:ahLst/>
              <a:cxnLst/>
              <a:rect l="l" t="t" r="r" b="b"/>
              <a:pathLst>
                <a:path w="31773" h="22068" extrusionOk="0">
                  <a:moveTo>
                    <a:pt x="8716" y="1"/>
                  </a:moveTo>
                  <a:cubicBezTo>
                    <a:pt x="6453" y="1"/>
                    <a:pt x="4447" y="1177"/>
                    <a:pt x="3134" y="3392"/>
                  </a:cubicBezTo>
                  <a:cubicBezTo>
                    <a:pt x="0" y="8679"/>
                    <a:pt x="4257" y="13842"/>
                    <a:pt x="8854" y="16657"/>
                  </a:cubicBezTo>
                  <a:cubicBezTo>
                    <a:pt x="11833" y="18482"/>
                    <a:pt x="14122" y="20009"/>
                    <a:pt x="16506" y="21764"/>
                  </a:cubicBezTo>
                  <a:cubicBezTo>
                    <a:pt x="16707" y="21913"/>
                    <a:pt x="16926" y="22068"/>
                    <a:pt x="17108" y="22068"/>
                  </a:cubicBezTo>
                  <a:cubicBezTo>
                    <a:pt x="17116" y="22068"/>
                    <a:pt x="17123" y="22067"/>
                    <a:pt x="17131" y="22067"/>
                  </a:cubicBezTo>
                  <a:cubicBezTo>
                    <a:pt x="17312" y="22049"/>
                    <a:pt x="17522" y="21839"/>
                    <a:pt x="17725" y="21637"/>
                  </a:cubicBezTo>
                  <a:cubicBezTo>
                    <a:pt x="19350" y="20019"/>
                    <a:pt x="21382" y="19020"/>
                    <a:pt x="23347" y="18056"/>
                  </a:cubicBezTo>
                  <a:cubicBezTo>
                    <a:pt x="25055" y="17217"/>
                    <a:pt x="26820" y="16350"/>
                    <a:pt x="28235" y="15110"/>
                  </a:cubicBezTo>
                  <a:cubicBezTo>
                    <a:pt x="30529" y="13100"/>
                    <a:pt x="31772" y="10114"/>
                    <a:pt x="31479" y="7317"/>
                  </a:cubicBezTo>
                  <a:cubicBezTo>
                    <a:pt x="31169" y="4345"/>
                    <a:pt x="29067" y="1735"/>
                    <a:pt x="26368" y="969"/>
                  </a:cubicBezTo>
                  <a:cubicBezTo>
                    <a:pt x="25757" y="796"/>
                    <a:pt x="25150" y="717"/>
                    <a:pt x="24553" y="717"/>
                  </a:cubicBezTo>
                  <a:cubicBezTo>
                    <a:pt x="21694" y="717"/>
                    <a:pt x="19077" y="2518"/>
                    <a:pt x="17534" y="4313"/>
                  </a:cubicBezTo>
                  <a:lnTo>
                    <a:pt x="17162" y="4745"/>
                  </a:lnTo>
                  <a:lnTo>
                    <a:pt x="16770" y="4333"/>
                  </a:lnTo>
                  <a:cubicBezTo>
                    <a:pt x="15427" y="2921"/>
                    <a:pt x="14140" y="1795"/>
                    <a:pt x="12229" y="885"/>
                  </a:cubicBezTo>
                  <a:cubicBezTo>
                    <a:pt x="12094" y="821"/>
                    <a:pt x="11957" y="758"/>
                    <a:pt x="11817" y="697"/>
                  </a:cubicBezTo>
                  <a:cubicBezTo>
                    <a:pt x="10758" y="229"/>
                    <a:pt x="9711" y="1"/>
                    <a:pt x="8716"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8"/>
            <p:cNvSpPr/>
            <p:nvPr/>
          </p:nvSpPr>
          <p:spPr>
            <a:xfrm>
              <a:off x="2567450" y="1062300"/>
              <a:ext cx="852475" cy="602950"/>
            </a:xfrm>
            <a:custGeom>
              <a:avLst/>
              <a:gdLst/>
              <a:ahLst/>
              <a:cxnLst/>
              <a:rect l="l" t="t" r="r" b="b"/>
              <a:pathLst>
                <a:path w="34099" h="24118" extrusionOk="0">
                  <a:moveTo>
                    <a:pt x="9984" y="1023"/>
                  </a:moveTo>
                  <a:cubicBezTo>
                    <a:pt x="10978" y="1023"/>
                    <a:pt x="12026" y="1251"/>
                    <a:pt x="13084" y="1719"/>
                  </a:cubicBezTo>
                  <a:cubicBezTo>
                    <a:pt x="13225" y="1780"/>
                    <a:pt x="13362" y="1843"/>
                    <a:pt x="13496" y="1907"/>
                  </a:cubicBezTo>
                  <a:lnTo>
                    <a:pt x="13497" y="1907"/>
                  </a:lnTo>
                  <a:cubicBezTo>
                    <a:pt x="15408" y="2817"/>
                    <a:pt x="16694" y="3942"/>
                    <a:pt x="18038" y="5355"/>
                  </a:cubicBezTo>
                  <a:lnTo>
                    <a:pt x="18430" y="5767"/>
                  </a:lnTo>
                  <a:lnTo>
                    <a:pt x="18801" y="5335"/>
                  </a:lnTo>
                  <a:cubicBezTo>
                    <a:pt x="20345" y="3540"/>
                    <a:pt x="22962" y="1739"/>
                    <a:pt x="25822" y="1739"/>
                  </a:cubicBezTo>
                  <a:cubicBezTo>
                    <a:pt x="26418" y="1739"/>
                    <a:pt x="27026" y="1818"/>
                    <a:pt x="27636" y="1991"/>
                  </a:cubicBezTo>
                  <a:cubicBezTo>
                    <a:pt x="30334" y="2756"/>
                    <a:pt x="32436" y="5367"/>
                    <a:pt x="32746" y="8339"/>
                  </a:cubicBezTo>
                  <a:cubicBezTo>
                    <a:pt x="32791" y="8764"/>
                    <a:pt x="32789" y="9194"/>
                    <a:pt x="32764" y="9623"/>
                  </a:cubicBezTo>
                  <a:cubicBezTo>
                    <a:pt x="32301" y="9575"/>
                    <a:pt x="31834" y="9551"/>
                    <a:pt x="31367" y="9551"/>
                  </a:cubicBezTo>
                  <a:cubicBezTo>
                    <a:pt x="30065" y="9551"/>
                    <a:pt x="28759" y="9738"/>
                    <a:pt x="27519" y="10117"/>
                  </a:cubicBezTo>
                  <a:cubicBezTo>
                    <a:pt x="27362" y="10164"/>
                    <a:pt x="27238" y="10283"/>
                    <a:pt x="27184" y="10438"/>
                  </a:cubicBezTo>
                  <a:lnTo>
                    <a:pt x="25280" y="15812"/>
                  </a:lnTo>
                  <a:cubicBezTo>
                    <a:pt x="25229" y="15688"/>
                    <a:pt x="25186" y="15560"/>
                    <a:pt x="25149" y="15430"/>
                  </a:cubicBezTo>
                  <a:cubicBezTo>
                    <a:pt x="24853" y="14414"/>
                    <a:pt x="24683" y="13323"/>
                    <a:pt x="24519" y="12269"/>
                  </a:cubicBezTo>
                  <a:cubicBezTo>
                    <a:pt x="24256" y="10573"/>
                    <a:pt x="23984" y="8817"/>
                    <a:pt x="23175" y="7233"/>
                  </a:cubicBezTo>
                  <a:cubicBezTo>
                    <a:pt x="23083" y="7052"/>
                    <a:pt x="22901" y="6953"/>
                    <a:pt x="22717" y="6953"/>
                  </a:cubicBezTo>
                  <a:cubicBezTo>
                    <a:pt x="22599" y="6953"/>
                    <a:pt x="22480" y="6993"/>
                    <a:pt x="22382" y="7077"/>
                  </a:cubicBezTo>
                  <a:cubicBezTo>
                    <a:pt x="21412" y="7911"/>
                    <a:pt x="20650" y="8961"/>
                    <a:pt x="20161" y="10142"/>
                  </a:cubicBezTo>
                  <a:cubicBezTo>
                    <a:pt x="17831" y="9806"/>
                    <a:pt x="15480" y="9638"/>
                    <a:pt x="13126" y="9638"/>
                  </a:cubicBezTo>
                  <a:cubicBezTo>
                    <a:pt x="12960" y="9638"/>
                    <a:pt x="12795" y="9639"/>
                    <a:pt x="12629" y="9640"/>
                  </a:cubicBezTo>
                  <a:cubicBezTo>
                    <a:pt x="12383" y="9642"/>
                    <a:pt x="12173" y="9818"/>
                    <a:pt x="12127" y="10060"/>
                  </a:cubicBezTo>
                  <a:lnTo>
                    <a:pt x="11194" y="14999"/>
                  </a:lnTo>
                  <a:cubicBezTo>
                    <a:pt x="10745" y="13816"/>
                    <a:pt x="10427" y="12568"/>
                    <a:pt x="10118" y="11353"/>
                  </a:cubicBezTo>
                  <a:lnTo>
                    <a:pt x="8988" y="6923"/>
                  </a:lnTo>
                  <a:cubicBezTo>
                    <a:pt x="8936" y="6715"/>
                    <a:pt x="8761" y="6563"/>
                    <a:pt x="8548" y="6539"/>
                  </a:cubicBezTo>
                  <a:cubicBezTo>
                    <a:pt x="8529" y="6536"/>
                    <a:pt x="8509" y="6535"/>
                    <a:pt x="8489" y="6535"/>
                  </a:cubicBezTo>
                  <a:cubicBezTo>
                    <a:pt x="8299" y="6535"/>
                    <a:pt x="8122" y="6640"/>
                    <a:pt x="8033" y="6813"/>
                  </a:cubicBezTo>
                  <a:lnTo>
                    <a:pt x="6464" y="9843"/>
                  </a:lnTo>
                  <a:cubicBezTo>
                    <a:pt x="6425" y="9918"/>
                    <a:pt x="6323" y="10118"/>
                    <a:pt x="6261" y="10144"/>
                  </a:cubicBezTo>
                  <a:cubicBezTo>
                    <a:pt x="6246" y="10150"/>
                    <a:pt x="6219" y="10152"/>
                    <a:pt x="6188" y="10152"/>
                  </a:cubicBezTo>
                  <a:cubicBezTo>
                    <a:pt x="6127" y="10152"/>
                    <a:pt x="6047" y="10144"/>
                    <a:pt x="5995" y="10140"/>
                  </a:cubicBezTo>
                  <a:lnTo>
                    <a:pt x="3543" y="9885"/>
                  </a:lnTo>
                  <a:cubicBezTo>
                    <a:pt x="3112" y="8142"/>
                    <a:pt x="3292" y="6286"/>
                    <a:pt x="4401" y="4414"/>
                  </a:cubicBezTo>
                  <a:cubicBezTo>
                    <a:pt x="5714" y="2199"/>
                    <a:pt x="7719" y="1023"/>
                    <a:pt x="9984" y="1023"/>
                  </a:cubicBezTo>
                  <a:close/>
                  <a:moveTo>
                    <a:pt x="22547" y="8337"/>
                  </a:moveTo>
                  <a:cubicBezTo>
                    <a:pt x="23062" y="9604"/>
                    <a:pt x="23277" y="10982"/>
                    <a:pt x="23500" y="12428"/>
                  </a:cubicBezTo>
                  <a:cubicBezTo>
                    <a:pt x="23669" y="13515"/>
                    <a:pt x="23844" y="14639"/>
                    <a:pt x="24159" y="15720"/>
                  </a:cubicBezTo>
                  <a:cubicBezTo>
                    <a:pt x="24322" y="16278"/>
                    <a:pt x="24592" y="16962"/>
                    <a:pt x="25237" y="17284"/>
                  </a:cubicBezTo>
                  <a:cubicBezTo>
                    <a:pt x="25308" y="17319"/>
                    <a:pt x="25387" y="17338"/>
                    <a:pt x="25467" y="17338"/>
                  </a:cubicBezTo>
                  <a:cubicBezTo>
                    <a:pt x="25686" y="17338"/>
                    <a:pt x="25880" y="17200"/>
                    <a:pt x="25952" y="16995"/>
                  </a:cubicBezTo>
                  <a:lnTo>
                    <a:pt x="28066" y="11029"/>
                  </a:lnTo>
                  <a:cubicBezTo>
                    <a:pt x="29136" y="10729"/>
                    <a:pt x="30252" y="10580"/>
                    <a:pt x="31368" y="10580"/>
                  </a:cubicBezTo>
                  <a:cubicBezTo>
                    <a:pt x="31794" y="10580"/>
                    <a:pt x="32220" y="10602"/>
                    <a:pt x="32644" y="10645"/>
                  </a:cubicBezTo>
                  <a:cubicBezTo>
                    <a:pt x="32273" y="12691"/>
                    <a:pt x="31171" y="14671"/>
                    <a:pt x="29503" y="16132"/>
                  </a:cubicBezTo>
                  <a:cubicBezTo>
                    <a:pt x="28087" y="17372"/>
                    <a:pt x="26322" y="18239"/>
                    <a:pt x="24615" y="19078"/>
                  </a:cubicBezTo>
                  <a:cubicBezTo>
                    <a:pt x="22650" y="20042"/>
                    <a:pt x="20618" y="21041"/>
                    <a:pt x="18992" y="22659"/>
                  </a:cubicBezTo>
                  <a:cubicBezTo>
                    <a:pt x="18790" y="22861"/>
                    <a:pt x="18580" y="23071"/>
                    <a:pt x="18399" y="23089"/>
                  </a:cubicBezTo>
                  <a:cubicBezTo>
                    <a:pt x="18391" y="23089"/>
                    <a:pt x="18384" y="23090"/>
                    <a:pt x="18376" y="23090"/>
                  </a:cubicBezTo>
                  <a:cubicBezTo>
                    <a:pt x="18193" y="23090"/>
                    <a:pt x="17974" y="22935"/>
                    <a:pt x="17773" y="22786"/>
                  </a:cubicBezTo>
                  <a:cubicBezTo>
                    <a:pt x="15390" y="21031"/>
                    <a:pt x="13102" y="19504"/>
                    <a:pt x="10122" y="17679"/>
                  </a:cubicBezTo>
                  <a:cubicBezTo>
                    <a:pt x="7491" y="16068"/>
                    <a:pt x="4975" y="13688"/>
                    <a:pt x="3888" y="10957"/>
                  </a:cubicBezTo>
                  <a:lnTo>
                    <a:pt x="3888" y="10957"/>
                  </a:lnTo>
                  <a:lnTo>
                    <a:pt x="5888" y="11164"/>
                  </a:lnTo>
                  <a:cubicBezTo>
                    <a:pt x="5969" y="11173"/>
                    <a:pt x="6069" y="11183"/>
                    <a:pt x="6178" y="11183"/>
                  </a:cubicBezTo>
                  <a:cubicBezTo>
                    <a:pt x="6328" y="11183"/>
                    <a:pt x="6497" y="11163"/>
                    <a:pt x="6665" y="11092"/>
                  </a:cubicBezTo>
                  <a:cubicBezTo>
                    <a:pt x="7067" y="10920"/>
                    <a:pt x="7263" y="10543"/>
                    <a:pt x="7380" y="10318"/>
                  </a:cubicBezTo>
                  <a:lnTo>
                    <a:pt x="8323" y="8490"/>
                  </a:lnTo>
                  <a:lnTo>
                    <a:pt x="9118" y="11606"/>
                  </a:lnTo>
                  <a:cubicBezTo>
                    <a:pt x="9528" y="13213"/>
                    <a:pt x="9950" y="14873"/>
                    <a:pt x="10674" y="16419"/>
                  </a:cubicBezTo>
                  <a:cubicBezTo>
                    <a:pt x="10760" y="16604"/>
                    <a:pt x="10945" y="16716"/>
                    <a:pt x="11141" y="16716"/>
                  </a:cubicBezTo>
                  <a:cubicBezTo>
                    <a:pt x="11190" y="16716"/>
                    <a:pt x="11240" y="16709"/>
                    <a:pt x="11289" y="16694"/>
                  </a:cubicBezTo>
                  <a:cubicBezTo>
                    <a:pt x="11960" y="16492"/>
                    <a:pt x="12101" y="15743"/>
                    <a:pt x="12154" y="15462"/>
                  </a:cubicBezTo>
                  <a:lnTo>
                    <a:pt x="13059" y="10668"/>
                  </a:lnTo>
                  <a:cubicBezTo>
                    <a:pt x="15516" y="10686"/>
                    <a:pt x="17987" y="10852"/>
                    <a:pt x="20415" y="11222"/>
                  </a:cubicBezTo>
                  <a:cubicBezTo>
                    <a:pt x="20441" y="11226"/>
                    <a:pt x="20468" y="11228"/>
                    <a:pt x="20494" y="11228"/>
                  </a:cubicBezTo>
                  <a:cubicBezTo>
                    <a:pt x="20708" y="11228"/>
                    <a:pt x="20904" y="11093"/>
                    <a:pt x="20978" y="10885"/>
                  </a:cubicBezTo>
                  <a:cubicBezTo>
                    <a:pt x="21315" y="9934"/>
                    <a:pt x="21849" y="9066"/>
                    <a:pt x="22547" y="8337"/>
                  </a:cubicBezTo>
                  <a:close/>
                  <a:moveTo>
                    <a:pt x="10002" y="1"/>
                  </a:moveTo>
                  <a:cubicBezTo>
                    <a:pt x="7378" y="1"/>
                    <a:pt x="5015" y="1359"/>
                    <a:pt x="3515" y="3888"/>
                  </a:cubicBezTo>
                  <a:cubicBezTo>
                    <a:pt x="0" y="9819"/>
                    <a:pt x="4587" y="15497"/>
                    <a:pt x="9585" y="18557"/>
                  </a:cubicBezTo>
                  <a:cubicBezTo>
                    <a:pt x="12537" y="20366"/>
                    <a:pt x="14804" y="21878"/>
                    <a:pt x="17162" y="23615"/>
                  </a:cubicBezTo>
                  <a:cubicBezTo>
                    <a:pt x="17406" y="23795"/>
                    <a:pt x="17845" y="24118"/>
                    <a:pt x="18375" y="24118"/>
                  </a:cubicBezTo>
                  <a:cubicBezTo>
                    <a:pt x="18414" y="24118"/>
                    <a:pt x="18454" y="24117"/>
                    <a:pt x="18496" y="24112"/>
                  </a:cubicBezTo>
                  <a:cubicBezTo>
                    <a:pt x="19046" y="24061"/>
                    <a:pt x="19420" y="23688"/>
                    <a:pt x="19749" y="23358"/>
                  </a:cubicBezTo>
                  <a:cubicBezTo>
                    <a:pt x="21224" y="21889"/>
                    <a:pt x="23092" y="20972"/>
                    <a:pt x="25068" y="20001"/>
                  </a:cubicBezTo>
                  <a:cubicBezTo>
                    <a:pt x="26836" y="19134"/>
                    <a:pt x="28664" y="18237"/>
                    <a:pt x="30181" y="16907"/>
                  </a:cubicBezTo>
                  <a:cubicBezTo>
                    <a:pt x="32723" y="14680"/>
                    <a:pt x="34099" y="11357"/>
                    <a:pt x="33771" y="8231"/>
                  </a:cubicBezTo>
                  <a:cubicBezTo>
                    <a:pt x="33418" y="4852"/>
                    <a:pt x="31011" y="1878"/>
                    <a:pt x="27917" y="1000"/>
                  </a:cubicBezTo>
                  <a:cubicBezTo>
                    <a:pt x="27213" y="800"/>
                    <a:pt x="26514" y="710"/>
                    <a:pt x="25828" y="710"/>
                  </a:cubicBezTo>
                  <a:cubicBezTo>
                    <a:pt x="22848" y="710"/>
                    <a:pt x="20133" y="2417"/>
                    <a:pt x="18398" y="4246"/>
                  </a:cubicBezTo>
                  <a:cubicBezTo>
                    <a:pt x="17108" y="2936"/>
                    <a:pt x="15807" y="1866"/>
                    <a:pt x="13939" y="978"/>
                  </a:cubicBezTo>
                  <a:cubicBezTo>
                    <a:pt x="13797" y="910"/>
                    <a:pt x="13651" y="842"/>
                    <a:pt x="13501" y="776"/>
                  </a:cubicBezTo>
                  <a:cubicBezTo>
                    <a:pt x="12318" y="254"/>
                    <a:pt x="11136" y="1"/>
                    <a:pt x="1000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8"/>
            <p:cNvSpPr/>
            <p:nvPr/>
          </p:nvSpPr>
          <p:spPr>
            <a:xfrm>
              <a:off x="4567025" y="2423575"/>
              <a:ext cx="15675" cy="11150"/>
            </a:xfrm>
            <a:custGeom>
              <a:avLst/>
              <a:gdLst/>
              <a:ahLst/>
              <a:cxnLst/>
              <a:rect l="l" t="t" r="r" b="b"/>
              <a:pathLst>
                <a:path w="627" h="446" extrusionOk="0">
                  <a:moveTo>
                    <a:pt x="1" y="0"/>
                  </a:moveTo>
                  <a:cubicBezTo>
                    <a:pt x="102" y="148"/>
                    <a:pt x="205" y="297"/>
                    <a:pt x="307" y="446"/>
                  </a:cubicBezTo>
                  <a:cubicBezTo>
                    <a:pt x="414" y="315"/>
                    <a:pt x="517" y="184"/>
                    <a:pt x="626" y="56"/>
                  </a:cubicBezTo>
                  <a:cubicBezTo>
                    <a:pt x="423" y="35"/>
                    <a:pt x="216" y="16"/>
                    <a:pt x="1" y="0"/>
                  </a:cubicBezTo>
                  <a:close/>
                </a:path>
              </a:pathLst>
            </a:custGeom>
            <a:solidFill>
              <a:srgbClr val="171B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8"/>
            <p:cNvSpPr/>
            <p:nvPr/>
          </p:nvSpPr>
          <p:spPr>
            <a:xfrm>
              <a:off x="4586800" y="1774400"/>
              <a:ext cx="830850" cy="1094275"/>
            </a:xfrm>
            <a:custGeom>
              <a:avLst/>
              <a:gdLst/>
              <a:ahLst/>
              <a:cxnLst/>
              <a:rect l="l" t="t" r="r" b="b"/>
              <a:pathLst>
                <a:path w="33234" h="43771" extrusionOk="0">
                  <a:moveTo>
                    <a:pt x="2601" y="0"/>
                  </a:moveTo>
                  <a:lnTo>
                    <a:pt x="2601" y="0"/>
                  </a:lnTo>
                  <a:cubicBezTo>
                    <a:pt x="3083" y="415"/>
                    <a:pt x="3359" y="1016"/>
                    <a:pt x="3516" y="1690"/>
                  </a:cubicBezTo>
                  <a:cubicBezTo>
                    <a:pt x="7316" y="2234"/>
                    <a:pt x="10706" y="3666"/>
                    <a:pt x="13749" y="6029"/>
                  </a:cubicBezTo>
                  <a:cubicBezTo>
                    <a:pt x="13833" y="6094"/>
                    <a:pt x="13755" y="6220"/>
                    <a:pt x="13666" y="6220"/>
                  </a:cubicBezTo>
                  <a:cubicBezTo>
                    <a:pt x="13649" y="6220"/>
                    <a:pt x="13631" y="6215"/>
                    <a:pt x="13614" y="6204"/>
                  </a:cubicBezTo>
                  <a:cubicBezTo>
                    <a:pt x="10602" y="4222"/>
                    <a:pt x="7244" y="3038"/>
                    <a:pt x="3667" y="2670"/>
                  </a:cubicBezTo>
                  <a:lnTo>
                    <a:pt x="3667" y="2670"/>
                  </a:lnTo>
                  <a:cubicBezTo>
                    <a:pt x="3699" y="3021"/>
                    <a:pt x="3712" y="3375"/>
                    <a:pt x="3716" y="3723"/>
                  </a:cubicBezTo>
                  <a:cubicBezTo>
                    <a:pt x="3775" y="3727"/>
                    <a:pt x="3832" y="3742"/>
                    <a:pt x="3885" y="3768"/>
                  </a:cubicBezTo>
                  <a:cubicBezTo>
                    <a:pt x="14257" y="8857"/>
                    <a:pt x="22473" y="17414"/>
                    <a:pt x="26676" y="28215"/>
                  </a:cubicBezTo>
                  <a:cubicBezTo>
                    <a:pt x="26683" y="28235"/>
                    <a:pt x="26665" y="28250"/>
                    <a:pt x="26647" y="28250"/>
                  </a:cubicBezTo>
                  <a:cubicBezTo>
                    <a:pt x="26638" y="28250"/>
                    <a:pt x="26630" y="28246"/>
                    <a:pt x="26625" y="28237"/>
                  </a:cubicBezTo>
                  <a:cubicBezTo>
                    <a:pt x="21752" y="18092"/>
                    <a:pt x="13815" y="9710"/>
                    <a:pt x="3708" y="4707"/>
                  </a:cubicBezTo>
                  <a:cubicBezTo>
                    <a:pt x="3685" y="5635"/>
                    <a:pt x="3599" y="6564"/>
                    <a:pt x="3387" y="7435"/>
                  </a:cubicBezTo>
                  <a:cubicBezTo>
                    <a:pt x="3419" y="7451"/>
                    <a:pt x="3453" y="7462"/>
                    <a:pt x="3484" y="7490"/>
                  </a:cubicBezTo>
                  <a:cubicBezTo>
                    <a:pt x="10165" y="13286"/>
                    <a:pt x="17996" y="17822"/>
                    <a:pt x="22982" y="25327"/>
                  </a:cubicBezTo>
                  <a:cubicBezTo>
                    <a:pt x="23008" y="25366"/>
                    <a:pt x="22968" y="25412"/>
                    <a:pt x="22929" y="25412"/>
                  </a:cubicBezTo>
                  <a:cubicBezTo>
                    <a:pt x="22917" y="25412"/>
                    <a:pt x="22904" y="25406"/>
                    <a:pt x="22894" y="25394"/>
                  </a:cubicBezTo>
                  <a:cubicBezTo>
                    <a:pt x="17493" y="18434"/>
                    <a:pt x="9733" y="13983"/>
                    <a:pt x="3109" y="8334"/>
                  </a:cubicBezTo>
                  <a:cubicBezTo>
                    <a:pt x="3006" y="8602"/>
                    <a:pt x="2885" y="8864"/>
                    <a:pt x="2747" y="9117"/>
                  </a:cubicBezTo>
                  <a:cubicBezTo>
                    <a:pt x="4022" y="12664"/>
                    <a:pt x="6651" y="14891"/>
                    <a:pt x="9466" y="17245"/>
                  </a:cubicBezTo>
                  <a:cubicBezTo>
                    <a:pt x="12323" y="19634"/>
                    <a:pt x="15203" y="21991"/>
                    <a:pt x="17981" y="24471"/>
                  </a:cubicBezTo>
                  <a:cubicBezTo>
                    <a:pt x="18010" y="24497"/>
                    <a:pt x="17983" y="24544"/>
                    <a:pt x="17951" y="24544"/>
                  </a:cubicBezTo>
                  <a:cubicBezTo>
                    <a:pt x="17944" y="24544"/>
                    <a:pt x="17937" y="24542"/>
                    <a:pt x="17930" y="24536"/>
                  </a:cubicBezTo>
                  <a:cubicBezTo>
                    <a:pt x="14495" y="22005"/>
                    <a:pt x="11154" y="19339"/>
                    <a:pt x="7824" y="16672"/>
                  </a:cubicBezTo>
                  <a:cubicBezTo>
                    <a:pt x="5507" y="14814"/>
                    <a:pt x="3176" y="12796"/>
                    <a:pt x="2177" y="9961"/>
                  </a:cubicBezTo>
                  <a:cubicBezTo>
                    <a:pt x="1735" y="10491"/>
                    <a:pt x="1175" y="10947"/>
                    <a:pt x="458" y="11294"/>
                  </a:cubicBezTo>
                  <a:cubicBezTo>
                    <a:pt x="388" y="11329"/>
                    <a:pt x="319" y="11344"/>
                    <a:pt x="253" y="11344"/>
                  </a:cubicBezTo>
                  <a:cubicBezTo>
                    <a:pt x="161" y="11344"/>
                    <a:pt x="75" y="11315"/>
                    <a:pt x="0" y="11269"/>
                  </a:cubicBezTo>
                  <a:lnTo>
                    <a:pt x="0" y="11269"/>
                  </a:lnTo>
                  <a:cubicBezTo>
                    <a:pt x="4249" y="20221"/>
                    <a:pt x="11904" y="26274"/>
                    <a:pt x="20172" y="31363"/>
                  </a:cubicBezTo>
                  <a:cubicBezTo>
                    <a:pt x="24824" y="34226"/>
                    <a:pt x="31384" y="38208"/>
                    <a:pt x="33043" y="43771"/>
                  </a:cubicBezTo>
                  <a:cubicBezTo>
                    <a:pt x="33233" y="35026"/>
                    <a:pt x="31380" y="26515"/>
                    <a:pt x="27005" y="18737"/>
                  </a:cubicBezTo>
                  <a:cubicBezTo>
                    <a:pt x="22009" y="9857"/>
                    <a:pt x="13276" y="878"/>
                    <a:pt x="2601" y="0"/>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8"/>
            <p:cNvSpPr/>
            <p:nvPr/>
          </p:nvSpPr>
          <p:spPr>
            <a:xfrm>
              <a:off x="4592325" y="1772900"/>
              <a:ext cx="73250" cy="260100"/>
            </a:xfrm>
            <a:custGeom>
              <a:avLst/>
              <a:gdLst/>
              <a:ahLst/>
              <a:cxnLst/>
              <a:rect l="l" t="t" r="r" b="b"/>
              <a:pathLst>
                <a:path w="2930" h="10404" extrusionOk="0">
                  <a:moveTo>
                    <a:pt x="1356" y="0"/>
                  </a:moveTo>
                  <a:cubicBezTo>
                    <a:pt x="1252" y="3445"/>
                    <a:pt x="954" y="7060"/>
                    <a:pt x="1" y="10404"/>
                  </a:cubicBezTo>
                  <a:cubicBezTo>
                    <a:pt x="1657" y="9527"/>
                    <a:pt x="2318" y="7948"/>
                    <a:pt x="2595" y="6138"/>
                  </a:cubicBezTo>
                  <a:cubicBezTo>
                    <a:pt x="2732" y="5238"/>
                    <a:pt x="2929" y="3838"/>
                    <a:pt x="2790" y="2561"/>
                  </a:cubicBezTo>
                  <a:cubicBezTo>
                    <a:pt x="2598" y="2392"/>
                    <a:pt x="2565" y="2097"/>
                    <a:pt x="2680" y="1898"/>
                  </a:cubicBezTo>
                  <a:cubicBezTo>
                    <a:pt x="2504" y="1115"/>
                    <a:pt x="2154" y="433"/>
                    <a:pt x="1530" y="11"/>
                  </a:cubicBezTo>
                  <a:cubicBezTo>
                    <a:pt x="1472" y="8"/>
                    <a:pt x="1414" y="3"/>
                    <a:pt x="1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8"/>
            <p:cNvSpPr/>
            <p:nvPr/>
          </p:nvSpPr>
          <p:spPr>
            <a:xfrm>
              <a:off x="3486050" y="1047400"/>
              <a:ext cx="1131525" cy="1186875"/>
            </a:xfrm>
            <a:custGeom>
              <a:avLst/>
              <a:gdLst/>
              <a:ahLst/>
              <a:cxnLst/>
              <a:rect l="l" t="t" r="r" b="b"/>
              <a:pathLst>
                <a:path w="45261" h="47475" extrusionOk="0">
                  <a:moveTo>
                    <a:pt x="20558" y="1"/>
                  </a:moveTo>
                  <a:cubicBezTo>
                    <a:pt x="19650" y="1"/>
                    <a:pt x="18743" y="50"/>
                    <a:pt x="17840" y="148"/>
                  </a:cubicBezTo>
                  <a:cubicBezTo>
                    <a:pt x="17806" y="292"/>
                    <a:pt x="17713" y="424"/>
                    <a:pt x="17528" y="481"/>
                  </a:cubicBezTo>
                  <a:cubicBezTo>
                    <a:pt x="13711" y="1701"/>
                    <a:pt x="10905" y="4925"/>
                    <a:pt x="8112" y="7653"/>
                  </a:cubicBezTo>
                  <a:cubicBezTo>
                    <a:pt x="5401" y="10301"/>
                    <a:pt x="2748" y="13001"/>
                    <a:pt x="1" y="15612"/>
                  </a:cubicBezTo>
                  <a:cubicBezTo>
                    <a:pt x="8017" y="20598"/>
                    <a:pt x="15636" y="25356"/>
                    <a:pt x="25033" y="26718"/>
                  </a:cubicBezTo>
                  <a:cubicBezTo>
                    <a:pt x="20062" y="24499"/>
                    <a:pt x="15684" y="21383"/>
                    <a:pt x="11867" y="17484"/>
                  </a:cubicBezTo>
                  <a:cubicBezTo>
                    <a:pt x="11788" y="17404"/>
                    <a:pt x="11862" y="17296"/>
                    <a:pt x="11949" y="17296"/>
                  </a:cubicBezTo>
                  <a:cubicBezTo>
                    <a:pt x="11974" y="17296"/>
                    <a:pt x="12000" y="17305"/>
                    <a:pt x="12024" y="17327"/>
                  </a:cubicBezTo>
                  <a:cubicBezTo>
                    <a:pt x="16207" y="21100"/>
                    <a:pt x="20916" y="24038"/>
                    <a:pt x="26047" y="26322"/>
                  </a:cubicBezTo>
                  <a:cubicBezTo>
                    <a:pt x="25899" y="25555"/>
                    <a:pt x="25772" y="24669"/>
                    <a:pt x="25717" y="23757"/>
                  </a:cubicBezTo>
                  <a:cubicBezTo>
                    <a:pt x="25452" y="24001"/>
                    <a:pt x="25141" y="24103"/>
                    <a:pt x="24803" y="24103"/>
                  </a:cubicBezTo>
                  <a:cubicBezTo>
                    <a:pt x="23325" y="24103"/>
                    <a:pt x="21334" y="22143"/>
                    <a:pt x="20398" y="21482"/>
                  </a:cubicBezTo>
                  <a:cubicBezTo>
                    <a:pt x="17527" y="19448"/>
                    <a:pt x="14956" y="17098"/>
                    <a:pt x="12573" y="14515"/>
                  </a:cubicBezTo>
                  <a:cubicBezTo>
                    <a:pt x="12517" y="14454"/>
                    <a:pt x="12572" y="14373"/>
                    <a:pt x="12636" y="14373"/>
                  </a:cubicBezTo>
                  <a:cubicBezTo>
                    <a:pt x="12655" y="14373"/>
                    <a:pt x="12674" y="14380"/>
                    <a:pt x="12692" y="14397"/>
                  </a:cubicBezTo>
                  <a:cubicBezTo>
                    <a:pt x="14359" y="16013"/>
                    <a:pt x="16116" y="17533"/>
                    <a:pt x="17951" y="18955"/>
                  </a:cubicBezTo>
                  <a:cubicBezTo>
                    <a:pt x="18814" y="19624"/>
                    <a:pt x="23168" y="23392"/>
                    <a:pt x="24947" y="23392"/>
                  </a:cubicBezTo>
                  <a:cubicBezTo>
                    <a:pt x="25126" y="23392"/>
                    <a:pt x="25279" y="23354"/>
                    <a:pt x="25400" y="23270"/>
                  </a:cubicBezTo>
                  <a:cubicBezTo>
                    <a:pt x="25444" y="23238"/>
                    <a:pt x="25495" y="23222"/>
                    <a:pt x="25547" y="23222"/>
                  </a:cubicBezTo>
                  <a:cubicBezTo>
                    <a:pt x="25599" y="23222"/>
                    <a:pt x="25650" y="23238"/>
                    <a:pt x="25694" y="23270"/>
                  </a:cubicBezTo>
                  <a:cubicBezTo>
                    <a:pt x="25622" y="20942"/>
                    <a:pt x="26088" y="18611"/>
                    <a:pt x="28002" y="18005"/>
                  </a:cubicBezTo>
                  <a:cubicBezTo>
                    <a:pt x="28327" y="17902"/>
                    <a:pt x="28638" y="17855"/>
                    <a:pt x="28934" y="17855"/>
                  </a:cubicBezTo>
                  <a:cubicBezTo>
                    <a:pt x="31739" y="17855"/>
                    <a:pt x="33248" y="22133"/>
                    <a:pt x="33590" y="24274"/>
                  </a:cubicBezTo>
                  <a:cubicBezTo>
                    <a:pt x="34472" y="29781"/>
                    <a:pt x="33158" y="35097"/>
                    <a:pt x="34937" y="40553"/>
                  </a:cubicBezTo>
                  <a:cubicBezTo>
                    <a:pt x="35736" y="43011"/>
                    <a:pt x="36879" y="45288"/>
                    <a:pt x="38185" y="47474"/>
                  </a:cubicBezTo>
                  <a:cubicBezTo>
                    <a:pt x="44951" y="41444"/>
                    <a:pt x="45260" y="29795"/>
                    <a:pt x="44488" y="21416"/>
                  </a:cubicBezTo>
                  <a:cubicBezTo>
                    <a:pt x="43593" y="11699"/>
                    <a:pt x="36216" y="3409"/>
                    <a:pt x="26865" y="839"/>
                  </a:cubicBezTo>
                  <a:cubicBezTo>
                    <a:pt x="24797" y="271"/>
                    <a:pt x="22677" y="1"/>
                    <a:pt x="20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8"/>
            <p:cNvSpPr/>
            <p:nvPr/>
          </p:nvSpPr>
          <p:spPr>
            <a:xfrm>
              <a:off x="3274025" y="1065675"/>
              <a:ext cx="574425" cy="892050"/>
            </a:xfrm>
            <a:custGeom>
              <a:avLst/>
              <a:gdLst/>
              <a:ahLst/>
              <a:cxnLst/>
              <a:rect l="l" t="t" r="r" b="b"/>
              <a:pathLst>
                <a:path w="22977" h="35682" extrusionOk="0">
                  <a:moveTo>
                    <a:pt x="22977" y="1"/>
                  </a:moveTo>
                  <a:lnTo>
                    <a:pt x="22977" y="1"/>
                  </a:lnTo>
                  <a:cubicBezTo>
                    <a:pt x="17578" y="1296"/>
                    <a:pt x="12548" y="4257"/>
                    <a:pt x="8860" y="8396"/>
                  </a:cubicBezTo>
                  <a:cubicBezTo>
                    <a:pt x="5332" y="12358"/>
                    <a:pt x="2957" y="17362"/>
                    <a:pt x="1482" y="22425"/>
                  </a:cubicBezTo>
                  <a:cubicBezTo>
                    <a:pt x="653" y="25274"/>
                    <a:pt x="1" y="28399"/>
                    <a:pt x="553" y="31363"/>
                  </a:cubicBezTo>
                  <a:cubicBezTo>
                    <a:pt x="837" y="32881"/>
                    <a:pt x="1427" y="34289"/>
                    <a:pt x="2060" y="35681"/>
                  </a:cubicBezTo>
                  <a:cubicBezTo>
                    <a:pt x="1913" y="35029"/>
                    <a:pt x="1791" y="34376"/>
                    <a:pt x="1712" y="33723"/>
                  </a:cubicBezTo>
                  <a:cubicBezTo>
                    <a:pt x="866" y="26745"/>
                    <a:pt x="2796" y="19611"/>
                    <a:pt x="8056" y="14776"/>
                  </a:cubicBezTo>
                  <a:cubicBezTo>
                    <a:pt x="8055" y="14731"/>
                    <a:pt x="8098" y="14686"/>
                    <a:pt x="8144" y="14686"/>
                  </a:cubicBezTo>
                  <a:cubicBezTo>
                    <a:pt x="8158" y="14686"/>
                    <a:pt x="8171" y="14690"/>
                    <a:pt x="8184" y="14698"/>
                  </a:cubicBezTo>
                  <a:lnTo>
                    <a:pt x="8192" y="14702"/>
                  </a:lnTo>
                  <a:cubicBezTo>
                    <a:pt x="8195" y="14699"/>
                    <a:pt x="8197" y="14694"/>
                    <a:pt x="8199" y="14690"/>
                  </a:cubicBezTo>
                  <a:cubicBezTo>
                    <a:pt x="11041" y="11122"/>
                    <a:pt x="14182" y="7877"/>
                    <a:pt x="17458" y="4707"/>
                  </a:cubicBezTo>
                  <a:cubicBezTo>
                    <a:pt x="19185" y="3037"/>
                    <a:pt x="20910" y="1221"/>
                    <a:pt x="22977"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8"/>
            <p:cNvSpPr/>
            <p:nvPr/>
          </p:nvSpPr>
          <p:spPr>
            <a:xfrm>
              <a:off x="3307900" y="1437275"/>
              <a:ext cx="1252350" cy="1312750"/>
            </a:xfrm>
            <a:custGeom>
              <a:avLst/>
              <a:gdLst/>
              <a:ahLst/>
              <a:cxnLst/>
              <a:rect l="l" t="t" r="r" b="b"/>
              <a:pathLst>
                <a:path w="50094" h="52510" extrusionOk="0">
                  <a:moveTo>
                    <a:pt x="6775" y="1"/>
                  </a:moveTo>
                  <a:cubicBezTo>
                    <a:pt x="762" y="6249"/>
                    <a:pt x="0" y="15633"/>
                    <a:pt x="2508" y="23623"/>
                  </a:cubicBezTo>
                  <a:cubicBezTo>
                    <a:pt x="3800" y="27742"/>
                    <a:pt x="5912" y="31586"/>
                    <a:pt x="6873" y="35814"/>
                  </a:cubicBezTo>
                  <a:cubicBezTo>
                    <a:pt x="7239" y="37424"/>
                    <a:pt x="7466" y="39113"/>
                    <a:pt x="7420" y="40767"/>
                  </a:cubicBezTo>
                  <a:cubicBezTo>
                    <a:pt x="7399" y="41601"/>
                    <a:pt x="7303" y="42432"/>
                    <a:pt x="7135" y="43249"/>
                  </a:cubicBezTo>
                  <a:cubicBezTo>
                    <a:pt x="7034" y="43732"/>
                    <a:pt x="6305" y="45200"/>
                    <a:pt x="6409" y="45566"/>
                  </a:cubicBezTo>
                  <a:cubicBezTo>
                    <a:pt x="6663" y="46463"/>
                    <a:pt x="7305" y="46722"/>
                    <a:pt x="8069" y="46722"/>
                  </a:cubicBezTo>
                  <a:cubicBezTo>
                    <a:pt x="9070" y="46722"/>
                    <a:pt x="10280" y="46279"/>
                    <a:pt x="11104" y="46251"/>
                  </a:cubicBezTo>
                  <a:cubicBezTo>
                    <a:pt x="11193" y="46248"/>
                    <a:pt x="11281" y="46246"/>
                    <a:pt x="11367" y="46246"/>
                  </a:cubicBezTo>
                  <a:cubicBezTo>
                    <a:pt x="12358" y="46246"/>
                    <a:pt x="13157" y="46452"/>
                    <a:pt x="13968" y="47098"/>
                  </a:cubicBezTo>
                  <a:cubicBezTo>
                    <a:pt x="15259" y="48126"/>
                    <a:pt x="15823" y="49796"/>
                    <a:pt x="17168" y="50819"/>
                  </a:cubicBezTo>
                  <a:cubicBezTo>
                    <a:pt x="18734" y="52012"/>
                    <a:pt x="20642" y="52509"/>
                    <a:pt x="22587" y="52509"/>
                  </a:cubicBezTo>
                  <a:cubicBezTo>
                    <a:pt x="22758" y="52509"/>
                    <a:pt x="22929" y="52506"/>
                    <a:pt x="23101" y="52498"/>
                  </a:cubicBezTo>
                  <a:cubicBezTo>
                    <a:pt x="32746" y="52072"/>
                    <a:pt x="35996" y="42367"/>
                    <a:pt x="38859" y="34811"/>
                  </a:cubicBezTo>
                  <a:cubicBezTo>
                    <a:pt x="38910" y="34679"/>
                    <a:pt x="39023" y="34620"/>
                    <a:pt x="39134" y="34620"/>
                  </a:cubicBezTo>
                  <a:cubicBezTo>
                    <a:pt x="39298" y="34620"/>
                    <a:pt x="39456" y="34749"/>
                    <a:pt x="39397" y="34959"/>
                  </a:cubicBezTo>
                  <a:cubicBezTo>
                    <a:pt x="38802" y="37067"/>
                    <a:pt x="38071" y="39324"/>
                    <a:pt x="37137" y="41511"/>
                  </a:cubicBezTo>
                  <a:cubicBezTo>
                    <a:pt x="40003" y="44437"/>
                    <a:pt x="41614" y="48291"/>
                    <a:pt x="41703" y="52354"/>
                  </a:cubicBezTo>
                  <a:cubicBezTo>
                    <a:pt x="42940" y="50277"/>
                    <a:pt x="44458" y="48326"/>
                    <a:pt x="45855" y="46392"/>
                  </a:cubicBezTo>
                  <a:cubicBezTo>
                    <a:pt x="47252" y="44458"/>
                    <a:pt x="48606" y="42473"/>
                    <a:pt x="50094" y="40602"/>
                  </a:cubicBezTo>
                  <a:cubicBezTo>
                    <a:pt x="50079" y="40587"/>
                    <a:pt x="50062" y="40580"/>
                    <a:pt x="50050" y="40562"/>
                  </a:cubicBezTo>
                  <a:cubicBezTo>
                    <a:pt x="48284" y="38234"/>
                    <a:pt x="46520" y="35760"/>
                    <a:pt x="44962" y="33162"/>
                  </a:cubicBezTo>
                  <a:cubicBezTo>
                    <a:pt x="44700" y="33071"/>
                    <a:pt x="44515" y="32811"/>
                    <a:pt x="44605" y="32562"/>
                  </a:cubicBezTo>
                  <a:cubicBezTo>
                    <a:pt x="42555" y="29043"/>
                    <a:pt x="40911" y="25299"/>
                    <a:pt x="40193" y="21366"/>
                  </a:cubicBezTo>
                  <a:cubicBezTo>
                    <a:pt x="39547" y="17832"/>
                    <a:pt x="40040" y="14320"/>
                    <a:pt x="39853" y="10764"/>
                  </a:cubicBezTo>
                  <a:cubicBezTo>
                    <a:pt x="39755" y="8893"/>
                    <a:pt x="39483" y="5364"/>
                    <a:pt x="37686" y="4203"/>
                  </a:cubicBezTo>
                  <a:cubicBezTo>
                    <a:pt x="36980" y="3747"/>
                    <a:pt x="36400" y="3557"/>
                    <a:pt x="35921" y="3557"/>
                  </a:cubicBezTo>
                  <a:cubicBezTo>
                    <a:pt x="33903" y="3557"/>
                    <a:pt x="33701" y="6943"/>
                    <a:pt x="33623" y="8104"/>
                  </a:cubicBezTo>
                  <a:cubicBezTo>
                    <a:pt x="33549" y="9206"/>
                    <a:pt x="33593" y="10241"/>
                    <a:pt x="33722" y="11317"/>
                  </a:cubicBezTo>
                  <a:cubicBezTo>
                    <a:pt x="33777" y="11322"/>
                    <a:pt x="33829" y="11332"/>
                    <a:pt x="33883" y="11337"/>
                  </a:cubicBezTo>
                  <a:cubicBezTo>
                    <a:pt x="34429" y="11390"/>
                    <a:pt x="34446" y="12179"/>
                    <a:pt x="33883" y="12200"/>
                  </a:cubicBezTo>
                  <a:cubicBezTo>
                    <a:pt x="33869" y="12200"/>
                    <a:pt x="33856" y="12200"/>
                    <a:pt x="33842" y="12200"/>
                  </a:cubicBezTo>
                  <a:cubicBezTo>
                    <a:pt x="33829" y="12200"/>
                    <a:pt x="33815" y="12200"/>
                    <a:pt x="33802" y="12201"/>
                  </a:cubicBezTo>
                  <a:cubicBezTo>
                    <a:pt x="33771" y="12260"/>
                    <a:pt x="33712" y="12295"/>
                    <a:pt x="33653" y="12295"/>
                  </a:cubicBezTo>
                  <a:cubicBezTo>
                    <a:pt x="33601" y="12295"/>
                    <a:pt x="33550" y="12268"/>
                    <a:pt x="33522" y="12206"/>
                  </a:cubicBezTo>
                  <a:cubicBezTo>
                    <a:pt x="33352" y="12209"/>
                    <a:pt x="33182" y="12211"/>
                    <a:pt x="33013" y="12211"/>
                  </a:cubicBezTo>
                  <a:cubicBezTo>
                    <a:pt x="23096" y="12211"/>
                    <a:pt x="14206" y="5919"/>
                    <a:pt x="6775" y="1"/>
                  </a:cubicBezTo>
                  <a:close/>
                </a:path>
              </a:pathLst>
            </a:custGeom>
            <a:solidFill>
              <a:srgbClr val="FDD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8"/>
            <p:cNvSpPr/>
            <p:nvPr/>
          </p:nvSpPr>
          <p:spPr>
            <a:xfrm>
              <a:off x="4299250" y="2426550"/>
              <a:ext cx="424125" cy="705850"/>
            </a:xfrm>
            <a:custGeom>
              <a:avLst/>
              <a:gdLst/>
              <a:ahLst/>
              <a:cxnLst/>
              <a:rect l="l" t="t" r="r" b="b"/>
              <a:pathLst>
                <a:path w="16965" h="28234" extrusionOk="0">
                  <a:moveTo>
                    <a:pt x="11844" y="0"/>
                  </a:moveTo>
                  <a:cubicBezTo>
                    <a:pt x="9278" y="4576"/>
                    <a:pt x="5833" y="8610"/>
                    <a:pt x="3081" y="13069"/>
                  </a:cubicBezTo>
                  <a:cubicBezTo>
                    <a:pt x="0" y="18062"/>
                    <a:pt x="1120" y="22758"/>
                    <a:pt x="1879" y="28233"/>
                  </a:cubicBezTo>
                  <a:cubicBezTo>
                    <a:pt x="6239" y="20277"/>
                    <a:pt x="11287" y="12409"/>
                    <a:pt x="16965" y="5436"/>
                  </a:cubicBezTo>
                  <a:cubicBezTo>
                    <a:pt x="16522" y="3877"/>
                    <a:pt x="15775" y="2406"/>
                    <a:pt x="14584" y="1276"/>
                  </a:cubicBezTo>
                  <a:cubicBezTo>
                    <a:pt x="13705" y="442"/>
                    <a:pt x="12833" y="146"/>
                    <a:pt x="11844"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8"/>
            <p:cNvSpPr/>
            <p:nvPr/>
          </p:nvSpPr>
          <p:spPr>
            <a:xfrm>
              <a:off x="4094800" y="2572500"/>
              <a:ext cx="698600" cy="1366800"/>
            </a:xfrm>
            <a:custGeom>
              <a:avLst/>
              <a:gdLst/>
              <a:ahLst/>
              <a:cxnLst/>
              <a:rect l="l" t="t" r="r" b="b"/>
              <a:pathLst>
                <a:path w="27944" h="54672" extrusionOk="0">
                  <a:moveTo>
                    <a:pt x="25308" y="1"/>
                  </a:moveTo>
                  <a:cubicBezTo>
                    <a:pt x="20314" y="8498"/>
                    <a:pt x="14295" y="16317"/>
                    <a:pt x="9632" y="25039"/>
                  </a:cubicBezTo>
                  <a:cubicBezTo>
                    <a:pt x="4861" y="33962"/>
                    <a:pt x="1" y="44316"/>
                    <a:pt x="686" y="54672"/>
                  </a:cubicBezTo>
                  <a:cubicBezTo>
                    <a:pt x="2184" y="49054"/>
                    <a:pt x="4370" y="43670"/>
                    <a:pt x="7290" y="38631"/>
                  </a:cubicBezTo>
                  <a:cubicBezTo>
                    <a:pt x="10267" y="33496"/>
                    <a:pt x="14240" y="29110"/>
                    <a:pt x="17339" y="24095"/>
                  </a:cubicBezTo>
                  <a:cubicBezTo>
                    <a:pt x="17328" y="24086"/>
                    <a:pt x="17316" y="24083"/>
                    <a:pt x="17306" y="24074"/>
                  </a:cubicBezTo>
                  <a:cubicBezTo>
                    <a:pt x="16582" y="23406"/>
                    <a:pt x="14600" y="21771"/>
                    <a:pt x="14839" y="20572"/>
                  </a:cubicBezTo>
                  <a:cubicBezTo>
                    <a:pt x="14925" y="20138"/>
                    <a:pt x="15254" y="20055"/>
                    <a:pt x="15537" y="19792"/>
                  </a:cubicBezTo>
                  <a:cubicBezTo>
                    <a:pt x="16654" y="18748"/>
                    <a:pt x="18222" y="18042"/>
                    <a:pt x="19410" y="17030"/>
                  </a:cubicBezTo>
                  <a:cubicBezTo>
                    <a:pt x="21638" y="15132"/>
                    <a:pt x="23690" y="12930"/>
                    <a:pt x="25565" y="10688"/>
                  </a:cubicBezTo>
                  <a:cubicBezTo>
                    <a:pt x="27943" y="7845"/>
                    <a:pt x="26371" y="3494"/>
                    <a:pt x="25644" y="83"/>
                  </a:cubicBezTo>
                  <a:lnTo>
                    <a:pt x="25644" y="83"/>
                  </a:lnTo>
                  <a:cubicBezTo>
                    <a:pt x="25612" y="91"/>
                    <a:pt x="25579" y="95"/>
                    <a:pt x="25546" y="95"/>
                  </a:cubicBezTo>
                  <a:cubicBezTo>
                    <a:pt x="25459" y="95"/>
                    <a:pt x="25373" y="65"/>
                    <a:pt x="25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8"/>
            <p:cNvSpPr/>
            <p:nvPr/>
          </p:nvSpPr>
          <p:spPr>
            <a:xfrm>
              <a:off x="2598000" y="3400500"/>
              <a:ext cx="980625" cy="618725"/>
            </a:xfrm>
            <a:custGeom>
              <a:avLst/>
              <a:gdLst/>
              <a:ahLst/>
              <a:cxnLst/>
              <a:rect l="l" t="t" r="r" b="b"/>
              <a:pathLst>
                <a:path w="39225" h="24749" extrusionOk="0">
                  <a:moveTo>
                    <a:pt x="17890" y="0"/>
                  </a:moveTo>
                  <a:cubicBezTo>
                    <a:pt x="15851" y="0"/>
                    <a:pt x="13898" y="1705"/>
                    <a:pt x="12476" y="2925"/>
                  </a:cubicBezTo>
                  <a:cubicBezTo>
                    <a:pt x="10951" y="4233"/>
                    <a:pt x="9536" y="5692"/>
                    <a:pt x="8186" y="7177"/>
                  </a:cubicBezTo>
                  <a:cubicBezTo>
                    <a:pt x="4981" y="10701"/>
                    <a:pt x="2277" y="14605"/>
                    <a:pt x="0" y="18780"/>
                  </a:cubicBezTo>
                  <a:cubicBezTo>
                    <a:pt x="3184" y="18590"/>
                    <a:pt x="5312" y="15772"/>
                    <a:pt x="7000" y="13263"/>
                  </a:cubicBezTo>
                  <a:cubicBezTo>
                    <a:pt x="7086" y="13136"/>
                    <a:pt x="7209" y="13084"/>
                    <a:pt x="7330" y="13084"/>
                  </a:cubicBezTo>
                  <a:cubicBezTo>
                    <a:pt x="7403" y="13084"/>
                    <a:pt x="7475" y="13102"/>
                    <a:pt x="7539" y="13134"/>
                  </a:cubicBezTo>
                  <a:cubicBezTo>
                    <a:pt x="8176" y="10342"/>
                    <a:pt x="11230" y="7558"/>
                    <a:pt x="13063" y="6106"/>
                  </a:cubicBezTo>
                  <a:cubicBezTo>
                    <a:pt x="13100" y="6078"/>
                    <a:pt x="13139" y="6065"/>
                    <a:pt x="13176" y="6065"/>
                  </a:cubicBezTo>
                  <a:cubicBezTo>
                    <a:pt x="13309" y="6065"/>
                    <a:pt x="13421" y="6219"/>
                    <a:pt x="13300" y="6342"/>
                  </a:cubicBezTo>
                  <a:cubicBezTo>
                    <a:pt x="11686" y="7997"/>
                    <a:pt x="9811" y="10149"/>
                    <a:pt x="9066" y="12400"/>
                  </a:cubicBezTo>
                  <a:cubicBezTo>
                    <a:pt x="8198" y="15023"/>
                    <a:pt x="10385" y="17944"/>
                    <a:pt x="12983" y="18845"/>
                  </a:cubicBezTo>
                  <a:cubicBezTo>
                    <a:pt x="12687" y="18576"/>
                    <a:pt x="12420" y="18279"/>
                    <a:pt x="12181" y="17960"/>
                  </a:cubicBezTo>
                  <a:cubicBezTo>
                    <a:pt x="9324" y="14087"/>
                    <a:pt x="13927" y="9734"/>
                    <a:pt x="16277" y="6835"/>
                  </a:cubicBezTo>
                  <a:cubicBezTo>
                    <a:pt x="16298" y="6809"/>
                    <a:pt x="16323" y="6798"/>
                    <a:pt x="16349" y="6798"/>
                  </a:cubicBezTo>
                  <a:cubicBezTo>
                    <a:pt x="16423" y="6798"/>
                    <a:pt x="16496" y="6891"/>
                    <a:pt x="16451" y="6970"/>
                  </a:cubicBezTo>
                  <a:cubicBezTo>
                    <a:pt x="15712" y="8267"/>
                    <a:pt x="14970" y="9548"/>
                    <a:pt x="14169" y="10809"/>
                  </a:cubicBezTo>
                  <a:cubicBezTo>
                    <a:pt x="13525" y="11822"/>
                    <a:pt x="12557" y="12995"/>
                    <a:pt x="12258" y="14172"/>
                  </a:cubicBezTo>
                  <a:cubicBezTo>
                    <a:pt x="11707" y="16342"/>
                    <a:pt x="13159" y="18231"/>
                    <a:pt x="15069" y="19101"/>
                  </a:cubicBezTo>
                  <a:lnTo>
                    <a:pt x="15079" y="19101"/>
                  </a:lnTo>
                  <a:cubicBezTo>
                    <a:pt x="15103" y="19098"/>
                    <a:pt x="15125" y="19097"/>
                    <a:pt x="15146" y="19097"/>
                  </a:cubicBezTo>
                  <a:cubicBezTo>
                    <a:pt x="15305" y="19097"/>
                    <a:pt x="15420" y="19172"/>
                    <a:pt x="15499" y="19280"/>
                  </a:cubicBezTo>
                  <a:cubicBezTo>
                    <a:pt x="16090" y="19494"/>
                    <a:pt x="16712" y="19611"/>
                    <a:pt x="17324" y="19611"/>
                  </a:cubicBezTo>
                  <a:cubicBezTo>
                    <a:pt x="17859" y="19611"/>
                    <a:pt x="18386" y="19521"/>
                    <a:pt x="18877" y="19328"/>
                  </a:cubicBezTo>
                  <a:cubicBezTo>
                    <a:pt x="17351" y="18830"/>
                    <a:pt x="16014" y="17754"/>
                    <a:pt x="15241" y="16281"/>
                  </a:cubicBezTo>
                  <a:cubicBezTo>
                    <a:pt x="13452" y="12870"/>
                    <a:pt x="17070" y="10293"/>
                    <a:pt x="19178" y="7998"/>
                  </a:cubicBezTo>
                  <a:cubicBezTo>
                    <a:pt x="19202" y="7972"/>
                    <a:pt x="19231" y="7961"/>
                    <a:pt x="19260" y="7961"/>
                  </a:cubicBezTo>
                  <a:cubicBezTo>
                    <a:pt x="19347" y="7961"/>
                    <a:pt x="19433" y="8061"/>
                    <a:pt x="19375" y="8149"/>
                  </a:cubicBezTo>
                  <a:cubicBezTo>
                    <a:pt x="18603" y="9323"/>
                    <a:pt x="17856" y="10520"/>
                    <a:pt x="17040" y="11662"/>
                  </a:cubicBezTo>
                  <a:cubicBezTo>
                    <a:pt x="16140" y="12922"/>
                    <a:pt x="15263" y="13868"/>
                    <a:pt x="16037" y="15477"/>
                  </a:cubicBezTo>
                  <a:cubicBezTo>
                    <a:pt x="17063" y="17607"/>
                    <a:pt x="19330" y="18600"/>
                    <a:pt x="21571" y="18600"/>
                  </a:cubicBezTo>
                  <a:cubicBezTo>
                    <a:pt x="21733" y="18600"/>
                    <a:pt x="21895" y="18594"/>
                    <a:pt x="22057" y="18584"/>
                  </a:cubicBezTo>
                  <a:cubicBezTo>
                    <a:pt x="22025" y="16842"/>
                    <a:pt x="18852" y="16438"/>
                    <a:pt x="19013" y="14380"/>
                  </a:cubicBezTo>
                  <a:cubicBezTo>
                    <a:pt x="19106" y="13179"/>
                    <a:pt x="20199" y="12278"/>
                    <a:pt x="20884" y="11390"/>
                  </a:cubicBezTo>
                  <a:cubicBezTo>
                    <a:pt x="20912" y="11355"/>
                    <a:pt x="20946" y="11340"/>
                    <a:pt x="20981" y="11340"/>
                  </a:cubicBezTo>
                  <a:cubicBezTo>
                    <a:pt x="21086" y="11340"/>
                    <a:pt x="21196" y="11468"/>
                    <a:pt x="21126" y="11575"/>
                  </a:cubicBezTo>
                  <a:cubicBezTo>
                    <a:pt x="20752" y="12147"/>
                    <a:pt x="20286" y="12667"/>
                    <a:pt x="19957" y="13267"/>
                  </a:cubicBezTo>
                  <a:cubicBezTo>
                    <a:pt x="19173" y="14698"/>
                    <a:pt x="19971" y="15405"/>
                    <a:pt x="21107" y="16162"/>
                  </a:cubicBezTo>
                  <a:cubicBezTo>
                    <a:pt x="21748" y="16588"/>
                    <a:pt x="22321" y="17075"/>
                    <a:pt x="22636" y="17678"/>
                  </a:cubicBezTo>
                  <a:cubicBezTo>
                    <a:pt x="22936" y="17718"/>
                    <a:pt x="23239" y="17730"/>
                    <a:pt x="23544" y="17730"/>
                  </a:cubicBezTo>
                  <a:cubicBezTo>
                    <a:pt x="23952" y="17730"/>
                    <a:pt x="24363" y="17709"/>
                    <a:pt x="24775" y="17709"/>
                  </a:cubicBezTo>
                  <a:cubicBezTo>
                    <a:pt x="25304" y="17709"/>
                    <a:pt x="25834" y="17743"/>
                    <a:pt x="26357" y="17896"/>
                  </a:cubicBezTo>
                  <a:cubicBezTo>
                    <a:pt x="27358" y="18189"/>
                    <a:pt x="28311" y="18684"/>
                    <a:pt x="29167" y="19272"/>
                  </a:cubicBezTo>
                  <a:cubicBezTo>
                    <a:pt x="31065" y="20573"/>
                    <a:pt x="32676" y="22484"/>
                    <a:pt x="33896" y="24422"/>
                  </a:cubicBezTo>
                  <a:cubicBezTo>
                    <a:pt x="33967" y="24536"/>
                    <a:pt x="33952" y="24655"/>
                    <a:pt x="33893" y="24748"/>
                  </a:cubicBezTo>
                  <a:cubicBezTo>
                    <a:pt x="35776" y="24066"/>
                    <a:pt x="37175" y="21928"/>
                    <a:pt x="38061" y="20272"/>
                  </a:cubicBezTo>
                  <a:cubicBezTo>
                    <a:pt x="38579" y="19303"/>
                    <a:pt x="38946" y="18322"/>
                    <a:pt x="39224" y="17318"/>
                  </a:cubicBezTo>
                  <a:cubicBezTo>
                    <a:pt x="32397" y="13973"/>
                    <a:pt x="28471" y="6837"/>
                    <a:pt x="22660" y="2149"/>
                  </a:cubicBezTo>
                  <a:cubicBezTo>
                    <a:pt x="21360" y="1100"/>
                    <a:pt x="19934" y="169"/>
                    <a:pt x="18211" y="15"/>
                  </a:cubicBezTo>
                  <a:cubicBezTo>
                    <a:pt x="18104" y="5"/>
                    <a:pt x="17997" y="0"/>
                    <a:pt x="17890" y="0"/>
                  </a:cubicBezTo>
                  <a:close/>
                </a:path>
              </a:pathLst>
            </a:custGeom>
            <a:solidFill>
              <a:srgbClr val="FDD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8"/>
            <p:cNvSpPr/>
            <p:nvPr/>
          </p:nvSpPr>
          <p:spPr>
            <a:xfrm>
              <a:off x="1983475" y="3604650"/>
              <a:ext cx="1200375" cy="1167000"/>
            </a:xfrm>
            <a:custGeom>
              <a:avLst/>
              <a:gdLst/>
              <a:ahLst/>
              <a:cxnLst/>
              <a:rect l="l" t="t" r="r" b="b"/>
              <a:pathLst>
                <a:path w="48015" h="46680" extrusionOk="0">
                  <a:moveTo>
                    <a:pt x="2677" y="1"/>
                  </a:moveTo>
                  <a:lnTo>
                    <a:pt x="0" y="283"/>
                  </a:lnTo>
                  <a:cubicBezTo>
                    <a:pt x="1038" y="1582"/>
                    <a:pt x="2410" y="2632"/>
                    <a:pt x="3544" y="3844"/>
                  </a:cubicBezTo>
                  <a:cubicBezTo>
                    <a:pt x="5331" y="5754"/>
                    <a:pt x="6957" y="7830"/>
                    <a:pt x="8654" y="9820"/>
                  </a:cubicBezTo>
                  <a:cubicBezTo>
                    <a:pt x="12411" y="14221"/>
                    <a:pt x="16180" y="18614"/>
                    <a:pt x="20066" y="22904"/>
                  </a:cubicBezTo>
                  <a:cubicBezTo>
                    <a:pt x="23965" y="27216"/>
                    <a:pt x="28018" y="31375"/>
                    <a:pt x="32224" y="35380"/>
                  </a:cubicBezTo>
                  <a:cubicBezTo>
                    <a:pt x="34279" y="37337"/>
                    <a:pt x="36371" y="39251"/>
                    <a:pt x="38501" y="41124"/>
                  </a:cubicBezTo>
                  <a:cubicBezTo>
                    <a:pt x="39670" y="42149"/>
                    <a:pt x="40848" y="43162"/>
                    <a:pt x="42037" y="44161"/>
                  </a:cubicBezTo>
                  <a:cubicBezTo>
                    <a:pt x="42694" y="44713"/>
                    <a:pt x="43362" y="45386"/>
                    <a:pt x="44075" y="45853"/>
                  </a:cubicBezTo>
                  <a:lnTo>
                    <a:pt x="44906" y="46530"/>
                  </a:lnTo>
                  <a:lnTo>
                    <a:pt x="48014" y="46680"/>
                  </a:lnTo>
                  <a:cubicBezTo>
                    <a:pt x="39322" y="40343"/>
                    <a:pt x="31853" y="32574"/>
                    <a:pt x="24751" y="24531"/>
                  </a:cubicBezTo>
                  <a:cubicBezTo>
                    <a:pt x="20919" y="20193"/>
                    <a:pt x="17177" y="15774"/>
                    <a:pt x="13347" y="11433"/>
                  </a:cubicBezTo>
                  <a:cubicBezTo>
                    <a:pt x="11488" y="9326"/>
                    <a:pt x="9611" y="7238"/>
                    <a:pt x="7691" y="5186"/>
                  </a:cubicBezTo>
                  <a:cubicBezTo>
                    <a:pt x="6791" y="4223"/>
                    <a:pt x="5879" y="3267"/>
                    <a:pt x="4959" y="2324"/>
                  </a:cubicBezTo>
                  <a:cubicBezTo>
                    <a:pt x="4442" y="1794"/>
                    <a:pt x="3872" y="938"/>
                    <a:pt x="3228" y="558"/>
                  </a:cubicBezTo>
                  <a:lnTo>
                    <a:pt x="2677" y="1"/>
                  </a:lnTo>
                  <a:close/>
                </a:path>
              </a:pathLst>
            </a:custGeom>
            <a:solidFill>
              <a:srgbClr val="808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8"/>
            <p:cNvSpPr/>
            <p:nvPr/>
          </p:nvSpPr>
          <p:spPr>
            <a:xfrm>
              <a:off x="2774775" y="4364500"/>
              <a:ext cx="606325" cy="299250"/>
            </a:xfrm>
            <a:custGeom>
              <a:avLst/>
              <a:gdLst/>
              <a:ahLst/>
              <a:cxnLst/>
              <a:rect l="l" t="t" r="r" b="b"/>
              <a:pathLst>
                <a:path w="24253" h="11970" extrusionOk="0">
                  <a:moveTo>
                    <a:pt x="345" y="0"/>
                  </a:moveTo>
                  <a:cubicBezTo>
                    <a:pt x="144" y="0"/>
                    <a:pt x="51" y="109"/>
                    <a:pt x="153" y="392"/>
                  </a:cubicBezTo>
                  <a:cubicBezTo>
                    <a:pt x="177" y="461"/>
                    <a:pt x="92" y="498"/>
                    <a:pt x="11" y="498"/>
                  </a:cubicBezTo>
                  <a:cubicBezTo>
                    <a:pt x="8" y="498"/>
                    <a:pt x="4" y="498"/>
                    <a:pt x="0" y="497"/>
                  </a:cubicBezTo>
                  <a:lnTo>
                    <a:pt x="0" y="497"/>
                  </a:lnTo>
                  <a:cubicBezTo>
                    <a:pt x="1383" y="1943"/>
                    <a:pt x="2790" y="3361"/>
                    <a:pt x="4222" y="4753"/>
                  </a:cubicBezTo>
                  <a:cubicBezTo>
                    <a:pt x="6064" y="5186"/>
                    <a:pt x="7851" y="5727"/>
                    <a:pt x="9726" y="6057"/>
                  </a:cubicBezTo>
                  <a:cubicBezTo>
                    <a:pt x="10091" y="6120"/>
                    <a:pt x="9967" y="6653"/>
                    <a:pt x="9628" y="6653"/>
                  </a:cubicBezTo>
                  <a:cubicBezTo>
                    <a:pt x="9607" y="6653"/>
                    <a:pt x="9586" y="6651"/>
                    <a:pt x="9564" y="6646"/>
                  </a:cubicBezTo>
                  <a:cubicBezTo>
                    <a:pt x="7907" y="6340"/>
                    <a:pt x="6148" y="5887"/>
                    <a:pt x="4614" y="5127"/>
                  </a:cubicBezTo>
                  <a:lnTo>
                    <a:pt x="4614" y="5127"/>
                  </a:lnTo>
                  <a:cubicBezTo>
                    <a:pt x="7077" y="7505"/>
                    <a:pt x="9623" y="9797"/>
                    <a:pt x="12275" y="11969"/>
                  </a:cubicBezTo>
                  <a:cubicBezTo>
                    <a:pt x="14397" y="11577"/>
                    <a:pt x="16517" y="10245"/>
                    <a:pt x="18660" y="9809"/>
                  </a:cubicBezTo>
                  <a:cubicBezTo>
                    <a:pt x="20029" y="9530"/>
                    <a:pt x="21395" y="9409"/>
                    <a:pt x="22776" y="9409"/>
                  </a:cubicBezTo>
                  <a:cubicBezTo>
                    <a:pt x="23258" y="9409"/>
                    <a:pt x="23741" y="9424"/>
                    <a:pt x="24227" y="9452"/>
                  </a:cubicBezTo>
                  <a:cubicBezTo>
                    <a:pt x="24236" y="9453"/>
                    <a:pt x="24243" y="9457"/>
                    <a:pt x="24253" y="9458"/>
                  </a:cubicBezTo>
                  <a:cubicBezTo>
                    <a:pt x="23244" y="6751"/>
                    <a:pt x="22059" y="4009"/>
                    <a:pt x="19821" y="2150"/>
                  </a:cubicBezTo>
                  <a:cubicBezTo>
                    <a:pt x="19801" y="2207"/>
                    <a:pt x="19765" y="2258"/>
                    <a:pt x="19717" y="2295"/>
                  </a:cubicBezTo>
                  <a:cubicBezTo>
                    <a:pt x="18255" y="3398"/>
                    <a:pt x="16628" y="4585"/>
                    <a:pt x="14741" y="4585"/>
                  </a:cubicBezTo>
                  <a:cubicBezTo>
                    <a:pt x="14547" y="4585"/>
                    <a:pt x="14350" y="4573"/>
                    <a:pt x="14150" y="4546"/>
                  </a:cubicBezTo>
                  <a:cubicBezTo>
                    <a:pt x="12949" y="4387"/>
                    <a:pt x="12526" y="3927"/>
                    <a:pt x="12103" y="3287"/>
                  </a:cubicBezTo>
                  <a:cubicBezTo>
                    <a:pt x="10996" y="1839"/>
                    <a:pt x="9495" y="974"/>
                    <a:pt x="7639" y="974"/>
                  </a:cubicBezTo>
                  <a:cubicBezTo>
                    <a:pt x="7595" y="974"/>
                    <a:pt x="7550" y="974"/>
                    <a:pt x="7505" y="975"/>
                  </a:cubicBezTo>
                  <a:cubicBezTo>
                    <a:pt x="6482" y="997"/>
                    <a:pt x="5477" y="1403"/>
                    <a:pt x="4454" y="1403"/>
                  </a:cubicBezTo>
                  <a:cubicBezTo>
                    <a:pt x="4445" y="1403"/>
                    <a:pt x="4436" y="1403"/>
                    <a:pt x="4428" y="1403"/>
                  </a:cubicBezTo>
                  <a:cubicBezTo>
                    <a:pt x="3885" y="1401"/>
                    <a:pt x="3344" y="1371"/>
                    <a:pt x="2838" y="1152"/>
                  </a:cubicBezTo>
                  <a:cubicBezTo>
                    <a:pt x="2758" y="1116"/>
                    <a:pt x="991" y="0"/>
                    <a:pt x="345" y="0"/>
                  </a:cubicBezTo>
                  <a:close/>
                </a:path>
              </a:pathLst>
            </a:custGeom>
            <a:solidFill>
              <a:srgbClr val="FDD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8"/>
            <p:cNvSpPr/>
            <p:nvPr/>
          </p:nvSpPr>
          <p:spPr>
            <a:xfrm>
              <a:off x="3202175" y="4193825"/>
              <a:ext cx="684050" cy="450775"/>
            </a:xfrm>
            <a:custGeom>
              <a:avLst/>
              <a:gdLst/>
              <a:ahLst/>
              <a:cxnLst/>
              <a:rect l="l" t="t" r="r" b="b"/>
              <a:pathLst>
                <a:path w="27362" h="18031" extrusionOk="0">
                  <a:moveTo>
                    <a:pt x="13106" y="1"/>
                  </a:moveTo>
                  <a:cubicBezTo>
                    <a:pt x="10519" y="1299"/>
                    <a:pt x="0" y="6151"/>
                    <a:pt x="1212" y="9411"/>
                  </a:cubicBezTo>
                  <a:cubicBezTo>
                    <a:pt x="1583" y="9146"/>
                    <a:pt x="1938" y="8876"/>
                    <a:pt x="2271" y="8624"/>
                  </a:cubicBezTo>
                  <a:cubicBezTo>
                    <a:pt x="2144" y="8531"/>
                    <a:pt x="2018" y="8437"/>
                    <a:pt x="1885" y="8350"/>
                  </a:cubicBezTo>
                  <a:cubicBezTo>
                    <a:pt x="1819" y="8308"/>
                    <a:pt x="1858" y="8222"/>
                    <a:pt x="1921" y="8222"/>
                  </a:cubicBezTo>
                  <a:cubicBezTo>
                    <a:pt x="1932" y="8222"/>
                    <a:pt x="1943" y="8225"/>
                    <a:pt x="1955" y="8230"/>
                  </a:cubicBezTo>
                  <a:cubicBezTo>
                    <a:pt x="5495" y="9868"/>
                    <a:pt x="6943" y="13573"/>
                    <a:pt x="8094" y="17068"/>
                  </a:cubicBezTo>
                  <a:cubicBezTo>
                    <a:pt x="8168" y="17295"/>
                    <a:pt x="7988" y="17440"/>
                    <a:pt x="7804" y="17440"/>
                  </a:cubicBezTo>
                  <a:cubicBezTo>
                    <a:pt x="7681" y="17440"/>
                    <a:pt x="7556" y="17376"/>
                    <a:pt x="7503" y="17230"/>
                  </a:cubicBezTo>
                  <a:cubicBezTo>
                    <a:pt x="7455" y="17099"/>
                    <a:pt x="7407" y="16966"/>
                    <a:pt x="7359" y="16835"/>
                  </a:cubicBezTo>
                  <a:cubicBezTo>
                    <a:pt x="7311" y="16886"/>
                    <a:pt x="7241" y="16921"/>
                    <a:pt x="7149" y="16921"/>
                  </a:cubicBezTo>
                  <a:cubicBezTo>
                    <a:pt x="7143" y="16921"/>
                    <a:pt x="7137" y="16920"/>
                    <a:pt x="7131" y="16920"/>
                  </a:cubicBezTo>
                  <a:cubicBezTo>
                    <a:pt x="6712" y="16901"/>
                    <a:pt x="6295" y="16891"/>
                    <a:pt x="5877" y="16891"/>
                  </a:cubicBezTo>
                  <a:cubicBezTo>
                    <a:pt x="5575" y="16891"/>
                    <a:pt x="5274" y="16896"/>
                    <a:pt x="4972" y="16906"/>
                  </a:cubicBezTo>
                  <a:cubicBezTo>
                    <a:pt x="5703" y="17721"/>
                    <a:pt x="6777" y="18031"/>
                    <a:pt x="8004" y="18031"/>
                  </a:cubicBezTo>
                  <a:cubicBezTo>
                    <a:pt x="11039" y="18031"/>
                    <a:pt x="15014" y="16140"/>
                    <a:pt x="17079" y="15322"/>
                  </a:cubicBezTo>
                  <a:cubicBezTo>
                    <a:pt x="20647" y="13910"/>
                    <a:pt x="24062" y="12178"/>
                    <a:pt x="27361" y="10224"/>
                  </a:cubicBezTo>
                  <a:cubicBezTo>
                    <a:pt x="23222" y="7791"/>
                    <a:pt x="19274" y="5029"/>
                    <a:pt x="15550" y="2000"/>
                  </a:cubicBezTo>
                  <a:cubicBezTo>
                    <a:pt x="14746" y="1346"/>
                    <a:pt x="13921" y="683"/>
                    <a:pt x="13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8"/>
            <p:cNvSpPr/>
            <p:nvPr/>
          </p:nvSpPr>
          <p:spPr>
            <a:xfrm>
              <a:off x="4227100" y="4960125"/>
              <a:ext cx="448575" cy="482975"/>
            </a:xfrm>
            <a:custGeom>
              <a:avLst/>
              <a:gdLst/>
              <a:ahLst/>
              <a:cxnLst/>
              <a:rect l="l" t="t" r="r" b="b"/>
              <a:pathLst>
                <a:path w="17943" h="19319" extrusionOk="0">
                  <a:moveTo>
                    <a:pt x="1360" y="0"/>
                  </a:moveTo>
                  <a:cubicBezTo>
                    <a:pt x="1251" y="5591"/>
                    <a:pt x="996" y="11245"/>
                    <a:pt x="1" y="16712"/>
                  </a:cubicBezTo>
                  <a:cubicBezTo>
                    <a:pt x="2488" y="17672"/>
                    <a:pt x="5563" y="17980"/>
                    <a:pt x="8063" y="18390"/>
                  </a:cubicBezTo>
                  <a:cubicBezTo>
                    <a:pt x="11184" y="18901"/>
                    <a:pt x="14328" y="19203"/>
                    <a:pt x="17475" y="19319"/>
                  </a:cubicBezTo>
                  <a:cubicBezTo>
                    <a:pt x="17407" y="15855"/>
                    <a:pt x="17407" y="12391"/>
                    <a:pt x="17503" y="8927"/>
                  </a:cubicBezTo>
                  <a:cubicBezTo>
                    <a:pt x="17564" y="6671"/>
                    <a:pt x="17845" y="4351"/>
                    <a:pt x="17942" y="2060"/>
                  </a:cubicBezTo>
                  <a:cubicBezTo>
                    <a:pt x="12454" y="1514"/>
                    <a:pt x="6761" y="1168"/>
                    <a:pt x="13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8"/>
            <p:cNvSpPr/>
            <p:nvPr/>
          </p:nvSpPr>
          <p:spPr>
            <a:xfrm>
              <a:off x="4261175" y="4864700"/>
              <a:ext cx="415450" cy="127500"/>
            </a:xfrm>
            <a:custGeom>
              <a:avLst/>
              <a:gdLst/>
              <a:ahLst/>
              <a:cxnLst/>
              <a:rect l="l" t="t" r="r" b="b"/>
              <a:pathLst>
                <a:path w="16618" h="5100" extrusionOk="0">
                  <a:moveTo>
                    <a:pt x="59" y="0"/>
                  </a:moveTo>
                  <a:cubicBezTo>
                    <a:pt x="43" y="1211"/>
                    <a:pt x="23" y="2425"/>
                    <a:pt x="0" y="3644"/>
                  </a:cubicBezTo>
                  <a:cubicBezTo>
                    <a:pt x="44" y="3644"/>
                    <a:pt x="88" y="3644"/>
                    <a:pt x="132" y="3644"/>
                  </a:cubicBezTo>
                  <a:cubicBezTo>
                    <a:pt x="5589" y="3644"/>
                    <a:pt x="11193" y="4492"/>
                    <a:pt x="16602" y="5099"/>
                  </a:cubicBezTo>
                  <a:cubicBezTo>
                    <a:pt x="16617" y="4428"/>
                    <a:pt x="16615" y="3757"/>
                    <a:pt x="16578" y="3095"/>
                  </a:cubicBezTo>
                  <a:cubicBezTo>
                    <a:pt x="16490" y="1520"/>
                    <a:pt x="15919" y="1285"/>
                    <a:pt x="14926" y="1285"/>
                  </a:cubicBezTo>
                  <a:cubicBezTo>
                    <a:pt x="14504" y="1285"/>
                    <a:pt x="14006" y="1327"/>
                    <a:pt x="13437" y="1327"/>
                  </a:cubicBezTo>
                  <a:cubicBezTo>
                    <a:pt x="13385" y="1327"/>
                    <a:pt x="13333" y="1327"/>
                    <a:pt x="13280" y="1326"/>
                  </a:cubicBezTo>
                  <a:cubicBezTo>
                    <a:pt x="11620" y="1302"/>
                    <a:pt x="9959" y="1218"/>
                    <a:pt x="8305" y="1086"/>
                  </a:cubicBezTo>
                  <a:cubicBezTo>
                    <a:pt x="5537" y="868"/>
                    <a:pt x="2792" y="485"/>
                    <a:pt x="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8"/>
            <p:cNvSpPr/>
            <p:nvPr/>
          </p:nvSpPr>
          <p:spPr>
            <a:xfrm>
              <a:off x="4095600" y="2581600"/>
              <a:ext cx="1448275" cy="2862850"/>
            </a:xfrm>
            <a:custGeom>
              <a:avLst/>
              <a:gdLst/>
              <a:ahLst/>
              <a:cxnLst/>
              <a:rect l="l" t="t" r="r" b="b"/>
              <a:pathLst>
                <a:path w="57931" h="114514" extrusionOk="0">
                  <a:moveTo>
                    <a:pt x="26287" y="0"/>
                  </a:moveTo>
                  <a:lnTo>
                    <a:pt x="26287" y="0"/>
                  </a:lnTo>
                  <a:cubicBezTo>
                    <a:pt x="27773" y="3379"/>
                    <a:pt x="28507" y="8133"/>
                    <a:pt x="26164" y="10954"/>
                  </a:cubicBezTo>
                  <a:cubicBezTo>
                    <a:pt x="24296" y="13205"/>
                    <a:pt x="22236" y="15397"/>
                    <a:pt x="20019" y="17305"/>
                  </a:cubicBezTo>
                  <a:cubicBezTo>
                    <a:pt x="19127" y="18074"/>
                    <a:pt x="18193" y="18794"/>
                    <a:pt x="17211" y="19442"/>
                  </a:cubicBezTo>
                  <a:cubicBezTo>
                    <a:pt x="15992" y="20247"/>
                    <a:pt x="15415" y="19987"/>
                    <a:pt x="16744" y="21870"/>
                  </a:cubicBezTo>
                  <a:cubicBezTo>
                    <a:pt x="17028" y="22270"/>
                    <a:pt x="17420" y="22628"/>
                    <a:pt x="17770" y="22983"/>
                  </a:cubicBezTo>
                  <a:cubicBezTo>
                    <a:pt x="17807" y="22921"/>
                    <a:pt x="17848" y="22860"/>
                    <a:pt x="17885" y="22796"/>
                  </a:cubicBezTo>
                  <a:cubicBezTo>
                    <a:pt x="17893" y="22784"/>
                    <a:pt x="17907" y="22778"/>
                    <a:pt x="17922" y="22778"/>
                  </a:cubicBezTo>
                  <a:cubicBezTo>
                    <a:pt x="17944" y="22778"/>
                    <a:pt x="17965" y="22792"/>
                    <a:pt x="17963" y="22818"/>
                  </a:cubicBezTo>
                  <a:cubicBezTo>
                    <a:pt x="17951" y="22926"/>
                    <a:pt x="17923" y="23028"/>
                    <a:pt x="17906" y="23134"/>
                  </a:cubicBezTo>
                  <a:cubicBezTo>
                    <a:pt x="18092" y="23368"/>
                    <a:pt x="17984" y="23642"/>
                    <a:pt x="17780" y="23765"/>
                  </a:cubicBezTo>
                  <a:cubicBezTo>
                    <a:pt x="17279" y="25678"/>
                    <a:pt x="15992" y="27322"/>
                    <a:pt x="14767" y="28867"/>
                  </a:cubicBezTo>
                  <a:cubicBezTo>
                    <a:pt x="12701" y="31475"/>
                    <a:pt x="10690" y="34073"/>
                    <a:pt x="8943" y="36911"/>
                  </a:cubicBezTo>
                  <a:cubicBezTo>
                    <a:pt x="5420" y="42631"/>
                    <a:pt x="2857" y="48864"/>
                    <a:pt x="1149" y="55354"/>
                  </a:cubicBezTo>
                  <a:cubicBezTo>
                    <a:pt x="1103" y="55529"/>
                    <a:pt x="975" y="55611"/>
                    <a:pt x="838" y="55620"/>
                  </a:cubicBezTo>
                  <a:cubicBezTo>
                    <a:pt x="846" y="57011"/>
                    <a:pt x="682" y="58366"/>
                    <a:pt x="523" y="59747"/>
                  </a:cubicBezTo>
                  <a:cubicBezTo>
                    <a:pt x="2535" y="61041"/>
                    <a:pt x="4498" y="62400"/>
                    <a:pt x="6363" y="63890"/>
                  </a:cubicBezTo>
                  <a:cubicBezTo>
                    <a:pt x="9398" y="54242"/>
                    <a:pt x="14353" y="45198"/>
                    <a:pt x="18476" y="35980"/>
                  </a:cubicBezTo>
                  <a:cubicBezTo>
                    <a:pt x="20571" y="31296"/>
                    <a:pt x="22666" y="26611"/>
                    <a:pt x="24761" y="21928"/>
                  </a:cubicBezTo>
                  <a:cubicBezTo>
                    <a:pt x="26583" y="17853"/>
                    <a:pt x="28134" y="13486"/>
                    <a:pt x="31169" y="10131"/>
                  </a:cubicBezTo>
                  <a:cubicBezTo>
                    <a:pt x="31262" y="10028"/>
                    <a:pt x="31368" y="9985"/>
                    <a:pt x="31472" y="9985"/>
                  </a:cubicBezTo>
                  <a:cubicBezTo>
                    <a:pt x="31761" y="9985"/>
                    <a:pt x="32026" y="10322"/>
                    <a:pt x="31907" y="10630"/>
                  </a:cubicBezTo>
                  <a:cubicBezTo>
                    <a:pt x="41086" y="17029"/>
                    <a:pt x="36360" y="29927"/>
                    <a:pt x="33274" y="38359"/>
                  </a:cubicBezTo>
                  <a:cubicBezTo>
                    <a:pt x="28695" y="50877"/>
                    <a:pt x="23377" y="63234"/>
                    <a:pt x="17090" y="74999"/>
                  </a:cubicBezTo>
                  <a:cubicBezTo>
                    <a:pt x="17098" y="75119"/>
                    <a:pt x="17061" y="75239"/>
                    <a:pt x="16986" y="75334"/>
                  </a:cubicBezTo>
                  <a:cubicBezTo>
                    <a:pt x="16923" y="75416"/>
                    <a:pt x="16856" y="75490"/>
                    <a:pt x="16791" y="75569"/>
                  </a:cubicBezTo>
                  <a:cubicBezTo>
                    <a:pt x="16753" y="75640"/>
                    <a:pt x="16717" y="75710"/>
                    <a:pt x="16681" y="75780"/>
                  </a:cubicBezTo>
                  <a:cubicBezTo>
                    <a:pt x="16634" y="75870"/>
                    <a:pt x="16554" y="75939"/>
                    <a:pt x="16458" y="75970"/>
                  </a:cubicBezTo>
                  <a:cubicBezTo>
                    <a:pt x="13914" y="78851"/>
                    <a:pt x="10615" y="79932"/>
                    <a:pt x="7139" y="79932"/>
                  </a:cubicBezTo>
                  <a:cubicBezTo>
                    <a:pt x="4781" y="79932"/>
                    <a:pt x="2341" y="79434"/>
                    <a:pt x="0" y="78664"/>
                  </a:cubicBezTo>
                  <a:lnTo>
                    <a:pt x="0" y="78664"/>
                  </a:lnTo>
                  <a:cubicBezTo>
                    <a:pt x="605" y="85742"/>
                    <a:pt x="1004" y="92809"/>
                    <a:pt x="1282" y="99909"/>
                  </a:cubicBezTo>
                  <a:lnTo>
                    <a:pt x="1490" y="105198"/>
                  </a:lnTo>
                  <a:cubicBezTo>
                    <a:pt x="1592" y="107796"/>
                    <a:pt x="1483" y="109953"/>
                    <a:pt x="4078" y="111326"/>
                  </a:cubicBezTo>
                  <a:cubicBezTo>
                    <a:pt x="4266" y="111426"/>
                    <a:pt x="4470" y="111508"/>
                    <a:pt x="4668" y="111597"/>
                  </a:cubicBezTo>
                  <a:cubicBezTo>
                    <a:pt x="4741" y="104632"/>
                    <a:pt x="5474" y="97663"/>
                    <a:pt x="5621" y="90692"/>
                  </a:cubicBezTo>
                  <a:cubicBezTo>
                    <a:pt x="5628" y="90369"/>
                    <a:pt x="5881" y="90164"/>
                    <a:pt x="6175" y="90164"/>
                  </a:cubicBezTo>
                  <a:cubicBezTo>
                    <a:pt x="6215" y="90164"/>
                    <a:pt x="6256" y="90168"/>
                    <a:pt x="6298" y="90176"/>
                  </a:cubicBezTo>
                  <a:cubicBezTo>
                    <a:pt x="11822" y="91232"/>
                    <a:pt x="17368" y="91711"/>
                    <a:pt x="22981" y="91711"/>
                  </a:cubicBezTo>
                  <a:cubicBezTo>
                    <a:pt x="23247" y="91711"/>
                    <a:pt x="23513" y="91710"/>
                    <a:pt x="23779" y="91708"/>
                  </a:cubicBezTo>
                  <a:cubicBezTo>
                    <a:pt x="23780" y="91708"/>
                    <a:pt x="23780" y="91708"/>
                    <a:pt x="23781" y="91708"/>
                  </a:cubicBezTo>
                  <a:cubicBezTo>
                    <a:pt x="24006" y="91708"/>
                    <a:pt x="24245" y="91915"/>
                    <a:pt x="24225" y="92153"/>
                  </a:cubicBezTo>
                  <a:cubicBezTo>
                    <a:pt x="23590" y="99585"/>
                    <a:pt x="23542" y="107043"/>
                    <a:pt x="23815" y="114494"/>
                  </a:cubicBezTo>
                  <a:cubicBezTo>
                    <a:pt x="24383" y="114507"/>
                    <a:pt x="24951" y="114513"/>
                    <a:pt x="25519" y="114513"/>
                  </a:cubicBezTo>
                  <a:cubicBezTo>
                    <a:pt x="34409" y="114513"/>
                    <a:pt x="43274" y="112965"/>
                    <a:pt x="51690" y="110007"/>
                  </a:cubicBezTo>
                  <a:cubicBezTo>
                    <a:pt x="51755" y="109918"/>
                    <a:pt x="51838" y="109839"/>
                    <a:pt x="51963" y="109791"/>
                  </a:cubicBezTo>
                  <a:cubicBezTo>
                    <a:pt x="57931" y="107517"/>
                    <a:pt x="57057" y="100287"/>
                    <a:pt x="56473" y="95221"/>
                  </a:cubicBezTo>
                  <a:cubicBezTo>
                    <a:pt x="55864" y="89974"/>
                    <a:pt x="55177" y="84739"/>
                    <a:pt x="54415" y="79514"/>
                  </a:cubicBezTo>
                  <a:cubicBezTo>
                    <a:pt x="52983" y="69703"/>
                    <a:pt x="51250" y="59947"/>
                    <a:pt x="49215" y="50248"/>
                  </a:cubicBezTo>
                  <a:cubicBezTo>
                    <a:pt x="45507" y="32571"/>
                    <a:pt x="42223" y="10977"/>
                    <a:pt x="262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8"/>
            <p:cNvSpPr/>
            <p:nvPr/>
          </p:nvSpPr>
          <p:spPr>
            <a:xfrm>
              <a:off x="3418925" y="2852575"/>
              <a:ext cx="1695100" cy="1702075"/>
            </a:xfrm>
            <a:custGeom>
              <a:avLst/>
              <a:gdLst/>
              <a:ahLst/>
              <a:cxnLst/>
              <a:rect l="l" t="t" r="r" b="b"/>
              <a:pathLst>
                <a:path w="67804" h="68083" extrusionOk="0">
                  <a:moveTo>
                    <a:pt x="58832" y="1"/>
                  </a:moveTo>
                  <a:cubicBezTo>
                    <a:pt x="55663" y="3546"/>
                    <a:pt x="54057" y="8356"/>
                    <a:pt x="52147" y="12638"/>
                  </a:cubicBezTo>
                  <a:lnTo>
                    <a:pt x="46114" y="26156"/>
                  </a:lnTo>
                  <a:cubicBezTo>
                    <a:pt x="42081" y="35192"/>
                    <a:pt x="38718" y="44710"/>
                    <a:pt x="33655" y="53230"/>
                  </a:cubicBezTo>
                  <a:cubicBezTo>
                    <a:pt x="35002" y="54319"/>
                    <a:pt x="36302" y="55472"/>
                    <a:pt x="37520" y="56734"/>
                  </a:cubicBezTo>
                  <a:cubicBezTo>
                    <a:pt x="37818" y="57043"/>
                    <a:pt x="37528" y="57472"/>
                    <a:pt x="37199" y="57472"/>
                  </a:cubicBezTo>
                  <a:cubicBezTo>
                    <a:pt x="37101" y="57472"/>
                    <a:pt x="37000" y="57434"/>
                    <a:pt x="36910" y="57344"/>
                  </a:cubicBezTo>
                  <a:cubicBezTo>
                    <a:pt x="28239" y="48709"/>
                    <a:pt x="15528" y="45295"/>
                    <a:pt x="7840" y="35591"/>
                  </a:cubicBezTo>
                  <a:lnTo>
                    <a:pt x="7840" y="35591"/>
                  </a:lnTo>
                  <a:cubicBezTo>
                    <a:pt x="7854" y="35632"/>
                    <a:pt x="7861" y="35673"/>
                    <a:pt x="7862" y="35716"/>
                  </a:cubicBezTo>
                  <a:cubicBezTo>
                    <a:pt x="7810" y="38969"/>
                    <a:pt x="5163" y="47262"/>
                    <a:pt x="816" y="47262"/>
                  </a:cubicBezTo>
                  <a:cubicBezTo>
                    <a:pt x="551" y="47262"/>
                    <a:pt x="279" y="47231"/>
                    <a:pt x="1" y="47166"/>
                  </a:cubicBezTo>
                  <a:lnTo>
                    <a:pt x="1" y="47166"/>
                  </a:lnTo>
                  <a:cubicBezTo>
                    <a:pt x="57" y="49287"/>
                    <a:pt x="3707" y="51864"/>
                    <a:pt x="5058" y="53029"/>
                  </a:cubicBezTo>
                  <a:cubicBezTo>
                    <a:pt x="6891" y="54607"/>
                    <a:pt x="8782" y="56114"/>
                    <a:pt x="10726" y="57551"/>
                  </a:cubicBezTo>
                  <a:cubicBezTo>
                    <a:pt x="13829" y="59841"/>
                    <a:pt x="17072" y="61937"/>
                    <a:pt x="20436" y="63824"/>
                  </a:cubicBezTo>
                  <a:cubicBezTo>
                    <a:pt x="24476" y="66090"/>
                    <a:pt x="29280" y="68082"/>
                    <a:pt x="33834" y="68082"/>
                  </a:cubicBezTo>
                  <a:cubicBezTo>
                    <a:pt x="37278" y="68082"/>
                    <a:pt x="40579" y="66942"/>
                    <a:pt x="43298" y="63918"/>
                  </a:cubicBezTo>
                  <a:cubicBezTo>
                    <a:pt x="48758" y="53129"/>
                    <a:pt x="53852" y="42220"/>
                    <a:pt x="58165" y="30911"/>
                  </a:cubicBezTo>
                  <a:cubicBezTo>
                    <a:pt x="61742" y="21530"/>
                    <a:pt x="67804" y="8192"/>
                    <a:pt x="58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8"/>
            <p:cNvSpPr/>
            <p:nvPr/>
          </p:nvSpPr>
          <p:spPr>
            <a:xfrm>
              <a:off x="4297575" y="1881700"/>
              <a:ext cx="290975" cy="352575"/>
            </a:xfrm>
            <a:custGeom>
              <a:avLst/>
              <a:gdLst/>
              <a:ahLst/>
              <a:cxnLst/>
              <a:rect l="l" t="t" r="r" b="b"/>
              <a:pathLst>
                <a:path w="11639" h="14103" extrusionOk="0">
                  <a:moveTo>
                    <a:pt x="1107" y="1"/>
                  </a:moveTo>
                  <a:lnTo>
                    <a:pt x="1107" y="1"/>
                  </a:lnTo>
                  <a:cubicBezTo>
                    <a:pt x="1" y="7504"/>
                    <a:pt x="5724" y="14102"/>
                    <a:pt x="5724" y="14102"/>
                  </a:cubicBezTo>
                  <a:cubicBezTo>
                    <a:pt x="11638" y="11023"/>
                    <a:pt x="11404" y="4714"/>
                    <a:pt x="11404" y="4713"/>
                  </a:cubicBezTo>
                  <a:lnTo>
                    <a:pt x="11404" y="4713"/>
                  </a:lnTo>
                  <a:cubicBezTo>
                    <a:pt x="10497" y="5381"/>
                    <a:pt x="9583" y="5655"/>
                    <a:pt x="8692" y="5655"/>
                  </a:cubicBezTo>
                  <a:cubicBezTo>
                    <a:pt x="4647" y="5655"/>
                    <a:pt x="1107" y="1"/>
                    <a:pt x="1107"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8"/>
            <p:cNvSpPr/>
            <p:nvPr/>
          </p:nvSpPr>
          <p:spPr>
            <a:xfrm>
              <a:off x="1974925" y="1026725"/>
              <a:ext cx="3643300" cy="4448875"/>
            </a:xfrm>
            <a:custGeom>
              <a:avLst/>
              <a:gdLst/>
              <a:ahLst/>
              <a:cxnLst/>
              <a:rect l="l" t="t" r="r" b="b"/>
              <a:pathLst>
                <a:path w="145732" h="177955" extrusionOk="0">
                  <a:moveTo>
                    <a:pt x="74941" y="1559"/>
                  </a:moveTo>
                  <a:lnTo>
                    <a:pt x="74941" y="1559"/>
                  </a:lnTo>
                  <a:cubicBezTo>
                    <a:pt x="72874" y="2779"/>
                    <a:pt x="71149" y="4595"/>
                    <a:pt x="69422" y="6265"/>
                  </a:cubicBezTo>
                  <a:cubicBezTo>
                    <a:pt x="66146" y="9435"/>
                    <a:pt x="63005" y="12680"/>
                    <a:pt x="60163" y="16248"/>
                  </a:cubicBezTo>
                  <a:cubicBezTo>
                    <a:pt x="60161" y="16252"/>
                    <a:pt x="60159" y="16257"/>
                    <a:pt x="60156" y="16260"/>
                  </a:cubicBezTo>
                  <a:lnTo>
                    <a:pt x="60148" y="16256"/>
                  </a:lnTo>
                  <a:cubicBezTo>
                    <a:pt x="60135" y="16248"/>
                    <a:pt x="60122" y="16244"/>
                    <a:pt x="60108" y="16244"/>
                  </a:cubicBezTo>
                  <a:cubicBezTo>
                    <a:pt x="60062" y="16244"/>
                    <a:pt x="60019" y="16289"/>
                    <a:pt x="60020" y="16334"/>
                  </a:cubicBezTo>
                  <a:cubicBezTo>
                    <a:pt x="54760" y="21169"/>
                    <a:pt x="52830" y="28303"/>
                    <a:pt x="53676" y="35281"/>
                  </a:cubicBezTo>
                  <a:cubicBezTo>
                    <a:pt x="53755" y="35934"/>
                    <a:pt x="53877" y="36587"/>
                    <a:pt x="54024" y="37239"/>
                  </a:cubicBezTo>
                  <a:cubicBezTo>
                    <a:pt x="53391" y="35847"/>
                    <a:pt x="52801" y="34439"/>
                    <a:pt x="52517" y="32921"/>
                  </a:cubicBezTo>
                  <a:cubicBezTo>
                    <a:pt x="51965" y="29957"/>
                    <a:pt x="52617" y="26832"/>
                    <a:pt x="53446" y="23983"/>
                  </a:cubicBezTo>
                  <a:cubicBezTo>
                    <a:pt x="54921" y="18920"/>
                    <a:pt x="57296" y="13916"/>
                    <a:pt x="60824" y="9954"/>
                  </a:cubicBezTo>
                  <a:cubicBezTo>
                    <a:pt x="64512" y="5815"/>
                    <a:pt x="69542" y="2854"/>
                    <a:pt x="74941" y="1559"/>
                  </a:cubicBezTo>
                  <a:close/>
                  <a:moveTo>
                    <a:pt x="106052" y="29847"/>
                  </a:moveTo>
                  <a:cubicBezTo>
                    <a:pt x="106110" y="29850"/>
                    <a:pt x="106168" y="29855"/>
                    <a:pt x="106226" y="29858"/>
                  </a:cubicBezTo>
                  <a:cubicBezTo>
                    <a:pt x="106850" y="30280"/>
                    <a:pt x="107200" y="30962"/>
                    <a:pt x="107376" y="31745"/>
                  </a:cubicBezTo>
                  <a:cubicBezTo>
                    <a:pt x="107261" y="31944"/>
                    <a:pt x="107294" y="32239"/>
                    <a:pt x="107486" y="32408"/>
                  </a:cubicBezTo>
                  <a:cubicBezTo>
                    <a:pt x="107625" y="33685"/>
                    <a:pt x="107428" y="35085"/>
                    <a:pt x="107291" y="35985"/>
                  </a:cubicBezTo>
                  <a:cubicBezTo>
                    <a:pt x="107014" y="37795"/>
                    <a:pt x="106353" y="39374"/>
                    <a:pt x="104697" y="40251"/>
                  </a:cubicBezTo>
                  <a:cubicBezTo>
                    <a:pt x="105650" y="36907"/>
                    <a:pt x="105948" y="33292"/>
                    <a:pt x="106052" y="29847"/>
                  </a:cubicBezTo>
                  <a:close/>
                  <a:moveTo>
                    <a:pt x="81003" y="828"/>
                  </a:moveTo>
                  <a:cubicBezTo>
                    <a:pt x="83122" y="828"/>
                    <a:pt x="85242" y="1098"/>
                    <a:pt x="87310" y="1666"/>
                  </a:cubicBezTo>
                  <a:cubicBezTo>
                    <a:pt x="96661" y="4236"/>
                    <a:pt x="104038" y="12526"/>
                    <a:pt x="104933" y="22243"/>
                  </a:cubicBezTo>
                  <a:cubicBezTo>
                    <a:pt x="105705" y="30622"/>
                    <a:pt x="105396" y="42271"/>
                    <a:pt x="98630" y="48301"/>
                  </a:cubicBezTo>
                  <a:cubicBezTo>
                    <a:pt x="97324" y="46115"/>
                    <a:pt x="96181" y="43838"/>
                    <a:pt x="95382" y="41380"/>
                  </a:cubicBezTo>
                  <a:cubicBezTo>
                    <a:pt x="93603" y="35924"/>
                    <a:pt x="94917" y="30608"/>
                    <a:pt x="94035" y="25101"/>
                  </a:cubicBezTo>
                  <a:cubicBezTo>
                    <a:pt x="93693" y="22960"/>
                    <a:pt x="92184" y="18682"/>
                    <a:pt x="89379" y="18682"/>
                  </a:cubicBezTo>
                  <a:cubicBezTo>
                    <a:pt x="89083" y="18682"/>
                    <a:pt x="88772" y="18729"/>
                    <a:pt x="88447" y="18832"/>
                  </a:cubicBezTo>
                  <a:cubicBezTo>
                    <a:pt x="86533" y="19438"/>
                    <a:pt x="86067" y="21769"/>
                    <a:pt x="86139" y="24097"/>
                  </a:cubicBezTo>
                  <a:cubicBezTo>
                    <a:pt x="86095" y="24065"/>
                    <a:pt x="86044" y="24049"/>
                    <a:pt x="85992" y="24049"/>
                  </a:cubicBezTo>
                  <a:cubicBezTo>
                    <a:pt x="85940" y="24049"/>
                    <a:pt x="85889" y="24065"/>
                    <a:pt x="85845" y="24097"/>
                  </a:cubicBezTo>
                  <a:cubicBezTo>
                    <a:pt x="85724" y="24181"/>
                    <a:pt x="85571" y="24219"/>
                    <a:pt x="85392" y="24219"/>
                  </a:cubicBezTo>
                  <a:cubicBezTo>
                    <a:pt x="83613" y="24219"/>
                    <a:pt x="79259" y="20451"/>
                    <a:pt x="78396" y="19782"/>
                  </a:cubicBezTo>
                  <a:cubicBezTo>
                    <a:pt x="76561" y="18360"/>
                    <a:pt x="74804" y="16840"/>
                    <a:pt x="73137" y="15224"/>
                  </a:cubicBezTo>
                  <a:cubicBezTo>
                    <a:pt x="73119" y="15207"/>
                    <a:pt x="73100" y="15200"/>
                    <a:pt x="73081" y="15200"/>
                  </a:cubicBezTo>
                  <a:cubicBezTo>
                    <a:pt x="73017" y="15200"/>
                    <a:pt x="72962" y="15281"/>
                    <a:pt x="73018" y="15342"/>
                  </a:cubicBezTo>
                  <a:cubicBezTo>
                    <a:pt x="75401" y="17925"/>
                    <a:pt x="77972" y="20275"/>
                    <a:pt x="80843" y="22309"/>
                  </a:cubicBezTo>
                  <a:cubicBezTo>
                    <a:pt x="81779" y="22970"/>
                    <a:pt x="83770" y="24930"/>
                    <a:pt x="85248" y="24930"/>
                  </a:cubicBezTo>
                  <a:cubicBezTo>
                    <a:pt x="85586" y="24930"/>
                    <a:pt x="85897" y="24828"/>
                    <a:pt x="86162" y="24584"/>
                  </a:cubicBezTo>
                  <a:cubicBezTo>
                    <a:pt x="86217" y="25496"/>
                    <a:pt x="86344" y="26382"/>
                    <a:pt x="86492" y="27149"/>
                  </a:cubicBezTo>
                  <a:cubicBezTo>
                    <a:pt x="81361" y="24865"/>
                    <a:pt x="76652" y="21927"/>
                    <a:pt x="72469" y="18154"/>
                  </a:cubicBezTo>
                  <a:cubicBezTo>
                    <a:pt x="72445" y="18132"/>
                    <a:pt x="72419" y="18123"/>
                    <a:pt x="72394" y="18123"/>
                  </a:cubicBezTo>
                  <a:cubicBezTo>
                    <a:pt x="72307" y="18123"/>
                    <a:pt x="72233" y="18231"/>
                    <a:pt x="72312" y="18311"/>
                  </a:cubicBezTo>
                  <a:cubicBezTo>
                    <a:pt x="76129" y="22210"/>
                    <a:pt x="80507" y="25326"/>
                    <a:pt x="85478" y="27545"/>
                  </a:cubicBezTo>
                  <a:cubicBezTo>
                    <a:pt x="76081" y="26183"/>
                    <a:pt x="68462" y="21425"/>
                    <a:pt x="60446" y="16439"/>
                  </a:cubicBezTo>
                  <a:cubicBezTo>
                    <a:pt x="63193" y="13828"/>
                    <a:pt x="65846" y="11128"/>
                    <a:pt x="68557" y="8480"/>
                  </a:cubicBezTo>
                  <a:cubicBezTo>
                    <a:pt x="71350" y="5752"/>
                    <a:pt x="74156" y="2528"/>
                    <a:pt x="77973" y="1308"/>
                  </a:cubicBezTo>
                  <a:cubicBezTo>
                    <a:pt x="78158" y="1251"/>
                    <a:pt x="78251" y="1119"/>
                    <a:pt x="78285" y="975"/>
                  </a:cubicBezTo>
                  <a:cubicBezTo>
                    <a:pt x="79188" y="877"/>
                    <a:pt x="80095" y="828"/>
                    <a:pt x="81003" y="828"/>
                  </a:cubicBezTo>
                  <a:close/>
                  <a:moveTo>
                    <a:pt x="103685" y="55874"/>
                  </a:moveTo>
                  <a:lnTo>
                    <a:pt x="103685" y="55874"/>
                  </a:lnTo>
                  <a:cubicBezTo>
                    <a:pt x="103900" y="55890"/>
                    <a:pt x="104107" y="55909"/>
                    <a:pt x="104310" y="55930"/>
                  </a:cubicBezTo>
                  <a:cubicBezTo>
                    <a:pt x="104201" y="56058"/>
                    <a:pt x="104098" y="56189"/>
                    <a:pt x="103991" y="56320"/>
                  </a:cubicBezTo>
                  <a:cubicBezTo>
                    <a:pt x="103889" y="56171"/>
                    <a:pt x="103786" y="56022"/>
                    <a:pt x="103685" y="55874"/>
                  </a:cubicBezTo>
                  <a:close/>
                  <a:moveTo>
                    <a:pt x="60094" y="16423"/>
                  </a:moveTo>
                  <a:cubicBezTo>
                    <a:pt x="67525" y="22341"/>
                    <a:pt x="76415" y="28633"/>
                    <a:pt x="86332" y="28633"/>
                  </a:cubicBezTo>
                  <a:cubicBezTo>
                    <a:pt x="86501" y="28633"/>
                    <a:pt x="86671" y="28631"/>
                    <a:pt x="86841" y="28628"/>
                  </a:cubicBezTo>
                  <a:cubicBezTo>
                    <a:pt x="86869" y="28690"/>
                    <a:pt x="86920" y="28717"/>
                    <a:pt x="86972" y="28717"/>
                  </a:cubicBezTo>
                  <a:cubicBezTo>
                    <a:pt x="87031" y="28717"/>
                    <a:pt x="87090" y="28682"/>
                    <a:pt x="87121" y="28623"/>
                  </a:cubicBezTo>
                  <a:cubicBezTo>
                    <a:pt x="87134" y="28622"/>
                    <a:pt x="87148" y="28622"/>
                    <a:pt x="87161" y="28622"/>
                  </a:cubicBezTo>
                  <a:cubicBezTo>
                    <a:pt x="87175" y="28622"/>
                    <a:pt x="87188" y="28622"/>
                    <a:pt x="87202" y="28622"/>
                  </a:cubicBezTo>
                  <a:cubicBezTo>
                    <a:pt x="87765" y="28601"/>
                    <a:pt x="87748" y="27812"/>
                    <a:pt x="87202" y="27759"/>
                  </a:cubicBezTo>
                  <a:cubicBezTo>
                    <a:pt x="87148" y="27754"/>
                    <a:pt x="87096" y="27744"/>
                    <a:pt x="87041" y="27739"/>
                  </a:cubicBezTo>
                  <a:cubicBezTo>
                    <a:pt x="86912" y="26663"/>
                    <a:pt x="86868" y="25628"/>
                    <a:pt x="86942" y="24526"/>
                  </a:cubicBezTo>
                  <a:cubicBezTo>
                    <a:pt x="87020" y="23365"/>
                    <a:pt x="87222" y="19979"/>
                    <a:pt x="89240" y="19979"/>
                  </a:cubicBezTo>
                  <a:cubicBezTo>
                    <a:pt x="89719" y="19979"/>
                    <a:pt x="90299" y="20169"/>
                    <a:pt x="91005" y="20625"/>
                  </a:cubicBezTo>
                  <a:cubicBezTo>
                    <a:pt x="92802" y="21786"/>
                    <a:pt x="93074" y="25315"/>
                    <a:pt x="93172" y="27186"/>
                  </a:cubicBezTo>
                  <a:cubicBezTo>
                    <a:pt x="93359" y="30742"/>
                    <a:pt x="92866" y="34254"/>
                    <a:pt x="93512" y="37788"/>
                  </a:cubicBezTo>
                  <a:cubicBezTo>
                    <a:pt x="94230" y="41721"/>
                    <a:pt x="95874" y="45465"/>
                    <a:pt x="97924" y="48984"/>
                  </a:cubicBezTo>
                  <a:cubicBezTo>
                    <a:pt x="97834" y="49233"/>
                    <a:pt x="98019" y="49493"/>
                    <a:pt x="98281" y="49584"/>
                  </a:cubicBezTo>
                  <a:cubicBezTo>
                    <a:pt x="99839" y="52182"/>
                    <a:pt x="101603" y="54656"/>
                    <a:pt x="103369" y="56984"/>
                  </a:cubicBezTo>
                  <a:cubicBezTo>
                    <a:pt x="103381" y="57002"/>
                    <a:pt x="103398" y="57009"/>
                    <a:pt x="103413" y="57024"/>
                  </a:cubicBezTo>
                  <a:cubicBezTo>
                    <a:pt x="101925" y="58895"/>
                    <a:pt x="100571" y="60880"/>
                    <a:pt x="99174" y="62814"/>
                  </a:cubicBezTo>
                  <a:cubicBezTo>
                    <a:pt x="97777" y="64748"/>
                    <a:pt x="96259" y="66699"/>
                    <a:pt x="95022" y="68776"/>
                  </a:cubicBezTo>
                  <a:cubicBezTo>
                    <a:pt x="94933" y="64713"/>
                    <a:pt x="93322" y="60859"/>
                    <a:pt x="90456" y="57933"/>
                  </a:cubicBezTo>
                  <a:cubicBezTo>
                    <a:pt x="91390" y="55746"/>
                    <a:pt x="92121" y="53489"/>
                    <a:pt x="92716" y="51381"/>
                  </a:cubicBezTo>
                  <a:cubicBezTo>
                    <a:pt x="92775" y="51171"/>
                    <a:pt x="92617" y="51042"/>
                    <a:pt x="92453" y="51042"/>
                  </a:cubicBezTo>
                  <a:cubicBezTo>
                    <a:pt x="92342" y="51042"/>
                    <a:pt x="92229" y="51101"/>
                    <a:pt x="92178" y="51233"/>
                  </a:cubicBezTo>
                  <a:cubicBezTo>
                    <a:pt x="89315" y="58789"/>
                    <a:pt x="86065" y="68494"/>
                    <a:pt x="76420" y="68920"/>
                  </a:cubicBezTo>
                  <a:cubicBezTo>
                    <a:pt x="76248" y="68928"/>
                    <a:pt x="76077" y="68931"/>
                    <a:pt x="75906" y="68931"/>
                  </a:cubicBezTo>
                  <a:cubicBezTo>
                    <a:pt x="73961" y="68931"/>
                    <a:pt x="72053" y="68434"/>
                    <a:pt x="70487" y="67241"/>
                  </a:cubicBezTo>
                  <a:cubicBezTo>
                    <a:pt x="69142" y="66218"/>
                    <a:pt x="68578" y="64548"/>
                    <a:pt x="67287" y="63520"/>
                  </a:cubicBezTo>
                  <a:cubicBezTo>
                    <a:pt x="66476" y="62874"/>
                    <a:pt x="65677" y="62668"/>
                    <a:pt x="64686" y="62668"/>
                  </a:cubicBezTo>
                  <a:cubicBezTo>
                    <a:pt x="64600" y="62668"/>
                    <a:pt x="64512" y="62670"/>
                    <a:pt x="64423" y="62673"/>
                  </a:cubicBezTo>
                  <a:cubicBezTo>
                    <a:pt x="63599" y="62701"/>
                    <a:pt x="62389" y="63144"/>
                    <a:pt x="61388" y="63144"/>
                  </a:cubicBezTo>
                  <a:cubicBezTo>
                    <a:pt x="60624" y="63144"/>
                    <a:pt x="59982" y="62885"/>
                    <a:pt x="59728" y="61988"/>
                  </a:cubicBezTo>
                  <a:cubicBezTo>
                    <a:pt x="59624" y="61622"/>
                    <a:pt x="60353" y="60154"/>
                    <a:pt x="60454" y="59671"/>
                  </a:cubicBezTo>
                  <a:cubicBezTo>
                    <a:pt x="60622" y="58854"/>
                    <a:pt x="60718" y="58023"/>
                    <a:pt x="60739" y="57189"/>
                  </a:cubicBezTo>
                  <a:cubicBezTo>
                    <a:pt x="60785" y="55535"/>
                    <a:pt x="60558" y="53846"/>
                    <a:pt x="60192" y="52236"/>
                  </a:cubicBezTo>
                  <a:cubicBezTo>
                    <a:pt x="59231" y="48008"/>
                    <a:pt x="57119" y="44164"/>
                    <a:pt x="55827" y="40045"/>
                  </a:cubicBezTo>
                  <a:cubicBezTo>
                    <a:pt x="53319" y="32055"/>
                    <a:pt x="54081" y="22671"/>
                    <a:pt x="60094" y="16423"/>
                  </a:cubicBezTo>
                  <a:close/>
                  <a:moveTo>
                    <a:pt x="107076" y="29907"/>
                  </a:moveTo>
                  <a:lnTo>
                    <a:pt x="107076" y="29907"/>
                  </a:lnTo>
                  <a:cubicBezTo>
                    <a:pt x="117751" y="30785"/>
                    <a:pt x="126484" y="39764"/>
                    <a:pt x="131480" y="48644"/>
                  </a:cubicBezTo>
                  <a:cubicBezTo>
                    <a:pt x="135855" y="56422"/>
                    <a:pt x="137708" y="64933"/>
                    <a:pt x="137518" y="73678"/>
                  </a:cubicBezTo>
                  <a:cubicBezTo>
                    <a:pt x="135859" y="68115"/>
                    <a:pt x="129299" y="64133"/>
                    <a:pt x="124647" y="61270"/>
                  </a:cubicBezTo>
                  <a:cubicBezTo>
                    <a:pt x="116379" y="56181"/>
                    <a:pt x="108724" y="50128"/>
                    <a:pt x="104475" y="41176"/>
                  </a:cubicBezTo>
                  <a:lnTo>
                    <a:pt x="104475" y="41176"/>
                  </a:lnTo>
                  <a:cubicBezTo>
                    <a:pt x="104550" y="41222"/>
                    <a:pt x="104636" y="41251"/>
                    <a:pt x="104728" y="41251"/>
                  </a:cubicBezTo>
                  <a:cubicBezTo>
                    <a:pt x="104794" y="41251"/>
                    <a:pt x="104863" y="41236"/>
                    <a:pt x="104933" y="41201"/>
                  </a:cubicBezTo>
                  <a:cubicBezTo>
                    <a:pt x="105650" y="40854"/>
                    <a:pt x="106210" y="40398"/>
                    <a:pt x="106652" y="39868"/>
                  </a:cubicBezTo>
                  <a:cubicBezTo>
                    <a:pt x="107651" y="42703"/>
                    <a:pt x="109982" y="44721"/>
                    <a:pt x="112299" y="46579"/>
                  </a:cubicBezTo>
                  <a:cubicBezTo>
                    <a:pt x="115629" y="49246"/>
                    <a:pt x="118970" y="51912"/>
                    <a:pt x="122405" y="54443"/>
                  </a:cubicBezTo>
                  <a:cubicBezTo>
                    <a:pt x="122412" y="54449"/>
                    <a:pt x="122419" y="54451"/>
                    <a:pt x="122426" y="54451"/>
                  </a:cubicBezTo>
                  <a:cubicBezTo>
                    <a:pt x="122458" y="54451"/>
                    <a:pt x="122485" y="54404"/>
                    <a:pt x="122456" y="54378"/>
                  </a:cubicBezTo>
                  <a:cubicBezTo>
                    <a:pt x="119678" y="51898"/>
                    <a:pt x="116798" y="49541"/>
                    <a:pt x="113941" y="47152"/>
                  </a:cubicBezTo>
                  <a:cubicBezTo>
                    <a:pt x="111126" y="44798"/>
                    <a:pt x="108497" y="42571"/>
                    <a:pt x="107222" y="39024"/>
                  </a:cubicBezTo>
                  <a:cubicBezTo>
                    <a:pt x="107360" y="38771"/>
                    <a:pt x="107481" y="38509"/>
                    <a:pt x="107584" y="38241"/>
                  </a:cubicBezTo>
                  <a:cubicBezTo>
                    <a:pt x="114208" y="43890"/>
                    <a:pt x="121968" y="48341"/>
                    <a:pt x="127369" y="55301"/>
                  </a:cubicBezTo>
                  <a:cubicBezTo>
                    <a:pt x="127379" y="55313"/>
                    <a:pt x="127392" y="55319"/>
                    <a:pt x="127404" y="55319"/>
                  </a:cubicBezTo>
                  <a:cubicBezTo>
                    <a:pt x="127443" y="55319"/>
                    <a:pt x="127483" y="55273"/>
                    <a:pt x="127457" y="55234"/>
                  </a:cubicBezTo>
                  <a:cubicBezTo>
                    <a:pt x="122471" y="47729"/>
                    <a:pt x="114640" y="43193"/>
                    <a:pt x="107959" y="37397"/>
                  </a:cubicBezTo>
                  <a:cubicBezTo>
                    <a:pt x="107928" y="37369"/>
                    <a:pt x="107894" y="37358"/>
                    <a:pt x="107862" y="37342"/>
                  </a:cubicBezTo>
                  <a:cubicBezTo>
                    <a:pt x="108074" y="36471"/>
                    <a:pt x="108160" y="35542"/>
                    <a:pt x="108183" y="34614"/>
                  </a:cubicBezTo>
                  <a:cubicBezTo>
                    <a:pt x="118290" y="39617"/>
                    <a:pt x="126227" y="47999"/>
                    <a:pt x="131100" y="58144"/>
                  </a:cubicBezTo>
                  <a:cubicBezTo>
                    <a:pt x="131105" y="58153"/>
                    <a:pt x="131113" y="58157"/>
                    <a:pt x="131122" y="58157"/>
                  </a:cubicBezTo>
                  <a:cubicBezTo>
                    <a:pt x="131140" y="58157"/>
                    <a:pt x="131158" y="58142"/>
                    <a:pt x="131151" y="58122"/>
                  </a:cubicBezTo>
                  <a:cubicBezTo>
                    <a:pt x="126948" y="47321"/>
                    <a:pt x="118732" y="38764"/>
                    <a:pt x="108360" y="33675"/>
                  </a:cubicBezTo>
                  <a:cubicBezTo>
                    <a:pt x="108307" y="33649"/>
                    <a:pt x="108250" y="33634"/>
                    <a:pt x="108191" y="33630"/>
                  </a:cubicBezTo>
                  <a:cubicBezTo>
                    <a:pt x="108187" y="33282"/>
                    <a:pt x="108174" y="32928"/>
                    <a:pt x="108142" y="32577"/>
                  </a:cubicBezTo>
                  <a:lnTo>
                    <a:pt x="108142" y="32577"/>
                  </a:lnTo>
                  <a:cubicBezTo>
                    <a:pt x="111719" y="32945"/>
                    <a:pt x="115077" y="34129"/>
                    <a:pt x="118089" y="36111"/>
                  </a:cubicBezTo>
                  <a:cubicBezTo>
                    <a:pt x="118106" y="36122"/>
                    <a:pt x="118124" y="36127"/>
                    <a:pt x="118141" y="36127"/>
                  </a:cubicBezTo>
                  <a:cubicBezTo>
                    <a:pt x="118230" y="36127"/>
                    <a:pt x="118308" y="36001"/>
                    <a:pt x="118224" y="35936"/>
                  </a:cubicBezTo>
                  <a:cubicBezTo>
                    <a:pt x="115181" y="33573"/>
                    <a:pt x="111791" y="32141"/>
                    <a:pt x="107991" y="31597"/>
                  </a:cubicBezTo>
                  <a:cubicBezTo>
                    <a:pt x="107834" y="30923"/>
                    <a:pt x="107558" y="30322"/>
                    <a:pt x="107076" y="29907"/>
                  </a:cubicBezTo>
                  <a:close/>
                  <a:moveTo>
                    <a:pt x="104817" y="55993"/>
                  </a:moveTo>
                  <a:cubicBezTo>
                    <a:pt x="105805" y="56139"/>
                    <a:pt x="106678" y="56435"/>
                    <a:pt x="107557" y="57269"/>
                  </a:cubicBezTo>
                  <a:cubicBezTo>
                    <a:pt x="108748" y="58399"/>
                    <a:pt x="109495" y="59870"/>
                    <a:pt x="109938" y="61429"/>
                  </a:cubicBezTo>
                  <a:cubicBezTo>
                    <a:pt x="104258" y="68402"/>
                    <a:pt x="99212" y="76270"/>
                    <a:pt x="94852" y="84226"/>
                  </a:cubicBezTo>
                  <a:cubicBezTo>
                    <a:pt x="94093" y="78751"/>
                    <a:pt x="92973" y="74055"/>
                    <a:pt x="96054" y="69062"/>
                  </a:cubicBezTo>
                  <a:cubicBezTo>
                    <a:pt x="98806" y="64603"/>
                    <a:pt x="102251" y="60569"/>
                    <a:pt x="104817" y="55993"/>
                  </a:cubicBezTo>
                  <a:close/>
                  <a:moveTo>
                    <a:pt x="110103" y="61832"/>
                  </a:moveTo>
                  <a:cubicBezTo>
                    <a:pt x="110168" y="61896"/>
                    <a:pt x="110254" y="61926"/>
                    <a:pt x="110341" y="61926"/>
                  </a:cubicBezTo>
                  <a:cubicBezTo>
                    <a:pt x="110374" y="61926"/>
                    <a:pt x="110407" y="61922"/>
                    <a:pt x="110439" y="61914"/>
                  </a:cubicBezTo>
                  <a:lnTo>
                    <a:pt x="110439" y="61914"/>
                  </a:lnTo>
                  <a:cubicBezTo>
                    <a:pt x="111166" y="65325"/>
                    <a:pt x="112738" y="69676"/>
                    <a:pt x="110360" y="72519"/>
                  </a:cubicBezTo>
                  <a:cubicBezTo>
                    <a:pt x="108485" y="74761"/>
                    <a:pt x="106433" y="76963"/>
                    <a:pt x="104205" y="78861"/>
                  </a:cubicBezTo>
                  <a:cubicBezTo>
                    <a:pt x="103017" y="79873"/>
                    <a:pt x="101449" y="80579"/>
                    <a:pt x="100332" y="81623"/>
                  </a:cubicBezTo>
                  <a:cubicBezTo>
                    <a:pt x="100049" y="81886"/>
                    <a:pt x="99720" y="81969"/>
                    <a:pt x="99634" y="82403"/>
                  </a:cubicBezTo>
                  <a:cubicBezTo>
                    <a:pt x="99395" y="83602"/>
                    <a:pt x="101377" y="85237"/>
                    <a:pt x="102101" y="85905"/>
                  </a:cubicBezTo>
                  <a:cubicBezTo>
                    <a:pt x="102111" y="85914"/>
                    <a:pt x="102123" y="85917"/>
                    <a:pt x="102134" y="85926"/>
                  </a:cubicBezTo>
                  <a:cubicBezTo>
                    <a:pt x="99035" y="90941"/>
                    <a:pt x="95062" y="95327"/>
                    <a:pt x="92085" y="100462"/>
                  </a:cubicBezTo>
                  <a:cubicBezTo>
                    <a:pt x="89165" y="105501"/>
                    <a:pt x="86979" y="110885"/>
                    <a:pt x="85481" y="116503"/>
                  </a:cubicBezTo>
                  <a:cubicBezTo>
                    <a:pt x="84796" y="106147"/>
                    <a:pt x="89656" y="95793"/>
                    <a:pt x="94427" y="86870"/>
                  </a:cubicBezTo>
                  <a:cubicBezTo>
                    <a:pt x="99090" y="78148"/>
                    <a:pt x="105109" y="70329"/>
                    <a:pt x="110103" y="61832"/>
                  </a:cubicBezTo>
                  <a:close/>
                  <a:moveTo>
                    <a:pt x="42813" y="94951"/>
                  </a:moveTo>
                  <a:cubicBezTo>
                    <a:pt x="42920" y="94951"/>
                    <a:pt x="43027" y="94956"/>
                    <a:pt x="43134" y="94966"/>
                  </a:cubicBezTo>
                  <a:cubicBezTo>
                    <a:pt x="44857" y="95120"/>
                    <a:pt x="46283" y="96051"/>
                    <a:pt x="47583" y="97100"/>
                  </a:cubicBezTo>
                  <a:cubicBezTo>
                    <a:pt x="53394" y="101788"/>
                    <a:pt x="57320" y="108924"/>
                    <a:pt x="64147" y="112269"/>
                  </a:cubicBezTo>
                  <a:cubicBezTo>
                    <a:pt x="63869" y="113273"/>
                    <a:pt x="63502" y="114254"/>
                    <a:pt x="62984" y="115223"/>
                  </a:cubicBezTo>
                  <a:cubicBezTo>
                    <a:pt x="62098" y="116879"/>
                    <a:pt x="60699" y="119017"/>
                    <a:pt x="58816" y="119699"/>
                  </a:cubicBezTo>
                  <a:cubicBezTo>
                    <a:pt x="58875" y="119606"/>
                    <a:pt x="58890" y="119487"/>
                    <a:pt x="58819" y="119373"/>
                  </a:cubicBezTo>
                  <a:cubicBezTo>
                    <a:pt x="57599" y="117435"/>
                    <a:pt x="55988" y="115524"/>
                    <a:pt x="54090" y="114223"/>
                  </a:cubicBezTo>
                  <a:cubicBezTo>
                    <a:pt x="53234" y="113635"/>
                    <a:pt x="52281" y="113142"/>
                    <a:pt x="51280" y="112847"/>
                  </a:cubicBezTo>
                  <a:cubicBezTo>
                    <a:pt x="50758" y="112695"/>
                    <a:pt x="50230" y="112661"/>
                    <a:pt x="49702" y="112661"/>
                  </a:cubicBezTo>
                  <a:cubicBezTo>
                    <a:pt x="49289" y="112661"/>
                    <a:pt x="48876" y="112682"/>
                    <a:pt x="48467" y="112682"/>
                  </a:cubicBezTo>
                  <a:cubicBezTo>
                    <a:pt x="48162" y="112682"/>
                    <a:pt x="47859" y="112670"/>
                    <a:pt x="47559" y="112630"/>
                  </a:cubicBezTo>
                  <a:cubicBezTo>
                    <a:pt x="47244" y="112027"/>
                    <a:pt x="46671" y="111539"/>
                    <a:pt x="46030" y="111113"/>
                  </a:cubicBezTo>
                  <a:cubicBezTo>
                    <a:pt x="44894" y="110357"/>
                    <a:pt x="44096" y="109650"/>
                    <a:pt x="44880" y="108219"/>
                  </a:cubicBezTo>
                  <a:cubicBezTo>
                    <a:pt x="45209" y="107619"/>
                    <a:pt x="45675" y="107098"/>
                    <a:pt x="46049" y="106527"/>
                  </a:cubicBezTo>
                  <a:cubicBezTo>
                    <a:pt x="46119" y="106420"/>
                    <a:pt x="46009" y="106292"/>
                    <a:pt x="45904" y="106292"/>
                  </a:cubicBezTo>
                  <a:cubicBezTo>
                    <a:pt x="45869" y="106292"/>
                    <a:pt x="45835" y="106307"/>
                    <a:pt x="45807" y="106342"/>
                  </a:cubicBezTo>
                  <a:cubicBezTo>
                    <a:pt x="45122" y="107229"/>
                    <a:pt x="44029" y="108131"/>
                    <a:pt x="43936" y="109331"/>
                  </a:cubicBezTo>
                  <a:cubicBezTo>
                    <a:pt x="43775" y="111389"/>
                    <a:pt x="46948" y="111793"/>
                    <a:pt x="46980" y="113535"/>
                  </a:cubicBezTo>
                  <a:cubicBezTo>
                    <a:pt x="46818" y="113545"/>
                    <a:pt x="46656" y="113551"/>
                    <a:pt x="46493" y="113551"/>
                  </a:cubicBezTo>
                  <a:cubicBezTo>
                    <a:pt x="44253" y="113551"/>
                    <a:pt x="41986" y="112559"/>
                    <a:pt x="40960" y="110428"/>
                  </a:cubicBezTo>
                  <a:cubicBezTo>
                    <a:pt x="40186" y="108819"/>
                    <a:pt x="41063" y="107873"/>
                    <a:pt x="41963" y="106613"/>
                  </a:cubicBezTo>
                  <a:cubicBezTo>
                    <a:pt x="42779" y="105472"/>
                    <a:pt x="43526" y="104274"/>
                    <a:pt x="44298" y="103102"/>
                  </a:cubicBezTo>
                  <a:cubicBezTo>
                    <a:pt x="44356" y="103012"/>
                    <a:pt x="44270" y="102913"/>
                    <a:pt x="44182" y="102913"/>
                  </a:cubicBezTo>
                  <a:cubicBezTo>
                    <a:pt x="44154" y="102913"/>
                    <a:pt x="44125" y="102923"/>
                    <a:pt x="44101" y="102949"/>
                  </a:cubicBezTo>
                  <a:cubicBezTo>
                    <a:pt x="41993" y="105246"/>
                    <a:pt x="38375" y="107821"/>
                    <a:pt x="40164" y="111232"/>
                  </a:cubicBezTo>
                  <a:cubicBezTo>
                    <a:pt x="40937" y="112707"/>
                    <a:pt x="42274" y="113782"/>
                    <a:pt x="43800" y="114280"/>
                  </a:cubicBezTo>
                  <a:cubicBezTo>
                    <a:pt x="43309" y="114473"/>
                    <a:pt x="42783" y="114563"/>
                    <a:pt x="42248" y="114563"/>
                  </a:cubicBezTo>
                  <a:cubicBezTo>
                    <a:pt x="41636" y="114563"/>
                    <a:pt x="41014" y="114446"/>
                    <a:pt x="40422" y="114231"/>
                  </a:cubicBezTo>
                  <a:cubicBezTo>
                    <a:pt x="40343" y="114124"/>
                    <a:pt x="40228" y="114048"/>
                    <a:pt x="40069" y="114048"/>
                  </a:cubicBezTo>
                  <a:cubicBezTo>
                    <a:pt x="40047" y="114048"/>
                    <a:pt x="40025" y="114049"/>
                    <a:pt x="40002" y="114052"/>
                  </a:cubicBezTo>
                  <a:lnTo>
                    <a:pt x="39992" y="114052"/>
                  </a:lnTo>
                  <a:cubicBezTo>
                    <a:pt x="38082" y="113182"/>
                    <a:pt x="36630" y="111294"/>
                    <a:pt x="37181" y="109123"/>
                  </a:cubicBezTo>
                  <a:cubicBezTo>
                    <a:pt x="37480" y="107946"/>
                    <a:pt x="38448" y="106773"/>
                    <a:pt x="39092" y="105760"/>
                  </a:cubicBezTo>
                  <a:cubicBezTo>
                    <a:pt x="39893" y="104500"/>
                    <a:pt x="40635" y="103219"/>
                    <a:pt x="41374" y="101921"/>
                  </a:cubicBezTo>
                  <a:cubicBezTo>
                    <a:pt x="41419" y="101843"/>
                    <a:pt x="41346" y="101751"/>
                    <a:pt x="41272" y="101751"/>
                  </a:cubicBezTo>
                  <a:cubicBezTo>
                    <a:pt x="41246" y="101751"/>
                    <a:pt x="41221" y="101761"/>
                    <a:pt x="41200" y="101787"/>
                  </a:cubicBezTo>
                  <a:cubicBezTo>
                    <a:pt x="38850" y="104685"/>
                    <a:pt x="34247" y="109039"/>
                    <a:pt x="37104" y="112911"/>
                  </a:cubicBezTo>
                  <a:cubicBezTo>
                    <a:pt x="37343" y="113230"/>
                    <a:pt x="37610" y="113527"/>
                    <a:pt x="37906" y="113797"/>
                  </a:cubicBezTo>
                  <a:cubicBezTo>
                    <a:pt x="35308" y="112895"/>
                    <a:pt x="33121" y="109974"/>
                    <a:pt x="33989" y="107353"/>
                  </a:cubicBezTo>
                  <a:cubicBezTo>
                    <a:pt x="34734" y="105100"/>
                    <a:pt x="36609" y="102948"/>
                    <a:pt x="38223" y="101295"/>
                  </a:cubicBezTo>
                  <a:cubicBezTo>
                    <a:pt x="38344" y="101171"/>
                    <a:pt x="38233" y="101017"/>
                    <a:pt x="38100" y="101017"/>
                  </a:cubicBezTo>
                  <a:cubicBezTo>
                    <a:pt x="38062" y="101017"/>
                    <a:pt x="38023" y="101029"/>
                    <a:pt x="37986" y="101058"/>
                  </a:cubicBezTo>
                  <a:cubicBezTo>
                    <a:pt x="36153" y="102509"/>
                    <a:pt x="33099" y="105293"/>
                    <a:pt x="32462" y="108085"/>
                  </a:cubicBezTo>
                  <a:cubicBezTo>
                    <a:pt x="32398" y="108053"/>
                    <a:pt x="32326" y="108035"/>
                    <a:pt x="32253" y="108035"/>
                  </a:cubicBezTo>
                  <a:cubicBezTo>
                    <a:pt x="32132" y="108035"/>
                    <a:pt x="32009" y="108087"/>
                    <a:pt x="31923" y="108214"/>
                  </a:cubicBezTo>
                  <a:cubicBezTo>
                    <a:pt x="30235" y="110723"/>
                    <a:pt x="28107" y="113541"/>
                    <a:pt x="24923" y="113731"/>
                  </a:cubicBezTo>
                  <a:cubicBezTo>
                    <a:pt x="27200" y="109556"/>
                    <a:pt x="29904" y="105652"/>
                    <a:pt x="33109" y="102128"/>
                  </a:cubicBezTo>
                  <a:cubicBezTo>
                    <a:pt x="34459" y="100643"/>
                    <a:pt x="35874" y="99184"/>
                    <a:pt x="37399" y="97876"/>
                  </a:cubicBezTo>
                  <a:cubicBezTo>
                    <a:pt x="38821" y="96656"/>
                    <a:pt x="40774" y="94951"/>
                    <a:pt x="42813" y="94951"/>
                  </a:cubicBezTo>
                  <a:close/>
                  <a:moveTo>
                    <a:pt x="85990" y="103862"/>
                  </a:moveTo>
                  <a:lnTo>
                    <a:pt x="85990" y="103862"/>
                  </a:lnTo>
                  <a:cubicBezTo>
                    <a:pt x="84717" y="108199"/>
                    <a:pt x="84071" y="112632"/>
                    <a:pt x="84619" y="116953"/>
                  </a:cubicBezTo>
                  <a:cubicBezTo>
                    <a:pt x="84632" y="117046"/>
                    <a:pt x="84674" y="117133"/>
                    <a:pt x="84737" y="117202"/>
                  </a:cubicBezTo>
                  <a:cubicBezTo>
                    <a:pt x="84670" y="118738"/>
                    <a:pt x="84836" y="120216"/>
                    <a:pt x="85011" y="121724"/>
                  </a:cubicBezTo>
                  <a:cubicBezTo>
                    <a:pt x="82592" y="120183"/>
                    <a:pt x="80116" y="118716"/>
                    <a:pt x="77667" y="117211"/>
                  </a:cubicBezTo>
                  <a:cubicBezTo>
                    <a:pt x="79780" y="116378"/>
                    <a:pt x="80840" y="114244"/>
                    <a:pt x="81858" y="112276"/>
                  </a:cubicBezTo>
                  <a:cubicBezTo>
                    <a:pt x="83295" y="109500"/>
                    <a:pt x="84663" y="106691"/>
                    <a:pt x="85990" y="103862"/>
                  </a:cubicBezTo>
                  <a:close/>
                  <a:moveTo>
                    <a:pt x="116592" y="73036"/>
                  </a:moveTo>
                  <a:lnTo>
                    <a:pt x="116592" y="73036"/>
                  </a:lnTo>
                  <a:cubicBezTo>
                    <a:pt x="125564" y="81226"/>
                    <a:pt x="119502" y="94564"/>
                    <a:pt x="115925" y="103946"/>
                  </a:cubicBezTo>
                  <a:cubicBezTo>
                    <a:pt x="111613" y="115255"/>
                    <a:pt x="106519" y="126164"/>
                    <a:pt x="101058" y="136953"/>
                  </a:cubicBezTo>
                  <a:cubicBezTo>
                    <a:pt x="98339" y="139977"/>
                    <a:pt x="95038" y="141116"/>
                    <a:pt x="91594" y="141116"/>
                  </a:cubicBezTo>
                  <a:cubicBezTo>
                    <a:pt x="87041" y="141116"/>
                    <a:pt x="82236" y="139124"/>
                    <a:pt x="78196" y="136858"/>
                  </a:cubicBezTo>
                  <a:lnTo>
                    <a:pt x="78196" y="136858"/>
                  </a:lnTo>
                  <a:lnTo>
                    <a:pt x="78197" y="136860"/>
                  </a:lnTo>
                  <a:cubicBezTo>
                    <a:pt x="74832" y="134972"/>
                    <a:pt x="71590" y="132876"/>
                    <a:pt x="68487" y="130585"/>
                  </a:cubicBezTo>
                  <a:cubicBezTo>
                    <a:pt x="66542" y="129149"/>
                    <a:pt x="64651" y="127641"/>
                    <a:pt x="62818" y="126063"/>
                  </a:cubicBezTo>
                  <a:cubicBezTo>
                    <a:pt x="61468" y="124898"/>
                    <a:pt x="57818" y="122322"/>
                    <a:pt x="57762" y="120201"/>
                  </a:cubicBezTo>
                  <a:lnTo>
                    <a:pt x="57762" y="120201"/>
                  </a:lnTo>
                  <a:cubicBezTo>
                    <a:pt x="58040" y="120266"/>
                    <a:pt x="58311" y="120297"/>
                    <a:pt x="58577" y="120297"/>
                  </a:cubicBezTo>
                  <a:cubicBezTo>
                    <a:pt x="62922" y="120297"/>
                    <a:pt x="65570" y="112005"/>
                    <a:pt x="65622" y="108750"/>
                  </a:cubicBezTo>
                  <a:cubicBezTo>
                    <a:pt x="65621" y="108708"/>
                    <a:pt x="65614" y="108666"/>
                    <a:pt x="65601" y="108625"/>
                  </a:cubicBezTo>
                  <a:lnTo>
                    <a:pt x="65601" y="108625"/>
                  </a:lnTo>
                  <a:cubicBezTo>
                    <a:pt x="73288" y="118331"/>
                    <a:pt x="86001" y="121743"/>
                    <a:pt x="94671" y="130378"/>
                  </a:cubicBezTo>
                  <a:cubicBezTo>
                    <a:pt x="94761" y="130468"/>
                    <a:pt x="94862" y="130506"/>
                    <a:pt x="94959" y="130506"/>
                  </a:cubicBezTo>
                  <a:cubicBezTo>
                    <a:pt x="95288" y="130506"/>
                    <a:pt x="95578" y="130077"/>
                    <a:pt x="95281" y="129769"/>
                  </a:cubicBezTo>
                  <a:cubicBezTo>
                    <a:pt x="94063" y="128507"/>
                    <a:pt x="92763" y="127353"/>
                    <a:pt x="91416" y="126264"/>
                  </a:cubicBezTo>
                  <a:cubicBezTo>
                    <a:pt x="96479" y="117746"/>
                    <a:pt x="99841" y="108226"/>
                    <a:pt x="103874" y="99191"/>
                  </a:cubicBezTo>
                  <a:lnTo>
                    <a:pt x="109907" y="85672"/>
                  </a:lnTo>
                  <a:cubicBezTo>
                    <a:pt x="111817" y="81390"/>
                    <a:pt x="113423" y="76580"/>
                    <a:pt x="116592" y="73036"/>
                  </a:cubicBezTo>
                  <a:close/>
                  <a:moveTo>
                    <a:pt x="62196" y="126686"/>
                  </a:moveTo>
                  <a:cubicBezTo>
                    <a:pt x="63012" y="127367"/>
                    <a:pt x="63836" y="128030"/>
                    <a:pt x="64641" y="128684"/>
                  </a:cubicBezTo>
                  <a:cubicBezTo>
                    <a:pt x="68364" y="131713"/>
                    <a:pt x="72313" y="134476"/>
                    <a:pt x="76452" y="136909"/>
                  </a:cubicBezTo>
                  <a:cubicBezTo>
                    <a:pt x="73152" y="138862"/>
                    <a:pt x="69737" y="140594"/>
                    <a:pt x="66169" y="142006"/>
                  </a:cubicBezTo>
                  <a:lnTo>
                    <a:pt x="66169" y="142007"/>
                  </a:lnTo>
                  <a:cubicBezTo>
                    <a:pt x="64103" y="142825"/>
                    <a:pt x="60128" y="144716"/>
                    <a:pt x="57094" y="144716"/>
                  </a:cubicBezTo>
                  <a:cubicBezTo>
                    <a:pt x="55866" y="144716"/>
                    <a:pt x="54793" y="144406"/>
                    <a:pt x="54062" y="143591"/>
                  </a:cubicBezTo>
                  <a:cubicBezTo>
                    <a:pt x="54366" y="143581"/>
                    <a:pt x="54671" y="143576"/>
                    <a:pt x="54976" y="143576"/>
                  </a:cubicBezTo>
                  <a:cubicBezTo>
                    <a:pt x="55390" y="143576"/>
                    <a:pt x="55806" y="143585"/>
                    <a:pt x="56222" y="143604"/>
                  </a:cubicBezTo>
                  <a:cubicBezTo>
                    <a:pt x="56228" y="143604"/>
                    <a:pt x="56234" y="143605"/>
                    <a:pt x="56240" y="143605"/>
                  </a:cubicBezTo>
                  <a:cubicBezTo>
                    <a:pt x="56332" y="143605"/>
                    <a:pt x="56401" y="143571"/>
                    <a:pt x="56450" y="143519"/>
                  </a:cubicBezTo>
                  <a:cubicBezTo>
                    <a:pt x="56498" y="143651"/>
                    <a:pt x="56547" y="143783"/>
                    <a:pt x="56594" y="143914"/>
                  </a:cubicBezTo>
                  <a:cubicBezTo>
                    <a:pt x="56647" y="144060"/>
                    <a:pt x="56771" y="144124"/>
                    <a:pt x="56894" y="144124"/>
                  </a:cubicBezTo>
                  <a:cubicBezTo>
                    <a:pt x="57078" y="144124"/>
                    <a:pt x="57258" y="143979"/>
                    <a:pt x="57184" y="143752"/>
                  </a:cubicBezTo>
                  <a:cubicBezTo>
                    <a:pt x="56034" y="140258"/>
                    <a:pt x="54585" y="136552"/>
                    <a:pt x="51046" y="134914"/>
                  </a:cubicBezTo>
                  <a:cubicBezTo>
                    <a:pt x="51035" y="134909"/>
                    <a:pt x="51023" y="134907"/>
                    <a:pt x="51013" y="134907"/>
                  </a:cubicBezTo>
                  <a:cubicBezTo>
                    <a:pt x="50949" y="134907"/>
                    <a:pt x="50910" y="134992"/>
                    <a:pt x="50976" y="135034"/>
                  </a:cubicBezTo>
                  <a:cubicBezTo>
                    <a:pt x="51108" y="135121"/>
                    <a:pt x="51235" y="135215"/>
                    <a:pt x="51362" y="135309"/>
                  </a:cubicBezTo>
                  <a:cubicBezTo>
                    <a:pt x="51028" y="135560"/>
                    <a:pt x="50675" y="135832"/>
                    <a:pt x="50303" y="136095"/>
                  </a:cubicBezTo>
                  <a:cubicBezTo>
                    <a:pt x="49091" y="132835"/>
                    <a:pt x="59609" y="127984"/>
                    <a:pt x="62196" y="126686"/>
                  </a:cubicBezTo>
                  <a:close/>
                  <a:moveTo>
                    <a:pt x="32339" y="133512"/>
                  </a:moveTo>
                  <a:cubicBezTo>
                    <a:pt x="32984" y="133512"/>
                    <a:pt x="34752" y="134628"/>
                    <a:pt x="34832" y="134663"/>
                  </a:cubicBezTo>
                  <a:cubicBezTo>
                    <a:pt x="35338" y="134882"/>
                    <a:pt x="35879" y="134912"/>
                    <a:pt x="36422" y="134915"/>
                  </a:cubicBezTo>
                  <a:cubicBezTo>
                    <a:pt x="36429" y="134915"/>
                    <a:pt x="36436" y="134915"/>
                    <a:pt x="36443" y="134915"/>
                  </a:cubicBezTo>
                  <a:cubicBezTo>
                    <a:pt x="37469" y="134915"/>
                    <a:pt x="38475" y="134509"/>
                    <a:pt x="39499" y="134486"/>
                  </a:cubicBezTo>
                  <a:cubicBezTo>
                    <a:pt x="39544" y="134485"/>
                    <a:pt x="39589" y="134485"/>
                    <a:pt x="39633" y="134485"/>
                  </a:cubicBezTo>
                  <a:cubicBezTo>
                    <a:pt x="41490" y="134485"/>
                    <a:pt x="42990" y="135351"/>
                    <a:pt x="44099" y="136800"/>
                  </a:cubicBezTo>
                  <a:cubicBezTo>
                    <a:pt x="44520" y="137439"/>
                    <a:pt x="44943" y="137898"/>
                    <a:pt x="46146" y="138057"/>
                  </a:cubicBezTo>
                  <a:cubicBezTo>
                    <a:pt x="46346" y="138084"/>
                    <a:pt x="46543" y="138097"/>
                    <a:pt x="46737" y="138097"/>
                  </a:cubicBezTo>
                  <a:cubicBezTo>
                    <a:pt x="48623" y="138097"/>
                    <a:pt x="50249" y="136909"/>
                    <a:pt x="51711" y="135806"/>
                  </a:cubicBezTo>
                  <a:cubicBezTo>
                    <a:pt x="51759" y="135769"/>
                    <a:pt x="51796" y="135718"/>
                    <a:pt x="51816" y="135661"/>
                  </a:cubicBezTo>
                  <a:cubicBezTo>
                    <a:pt x="54053" y="137521"/>
                    <a:pt x="55239" y="140264"/>
                    <a:pt x="56247" y="142969"/>
                  </a:cubicBezTo>
                  <a:cubicBezTo>
                    <a:pt x="56237" y="142968"/>
                    <a:pt x="56232" y="142964"/>
                    <a:pt x="56222" y="142964"/>
                  </a:cubicBezTo>
                  <a:cubicBezTo>
                    <a:pt x="55734" y="142935"/>
                    <a:pt x="55247" y="142920"/>
                    <a:pt x="54763" y="142920"/>
                  </a:cubicBezTo>
                  <a:cubicBezTo>
                    <a:pt x="53384" y="142920"/>
                    <a:pt x="52020" y="143042"/>
                    <a:pt x="50654" y="143320"/>
                  </a:cubicBezTo>
                  <a:cubicBezTo>
                    <a:pt x="48511" y="143756"/>
                    <a:pt x="46391" y="145088"/>
                    <a:pt x="44269" y="145481"/>
                  </a:cubicBezTo>
                  <a:cubicBezTo>
                    <a:pt x="41617" y="143308"/>
                    <a:pt x="39071" y="141017"/>
                    <a:pt x="36608" y="138639"/>
                  </a:cubicBezTo>
                  <a:lnTo>
                    <a:pt x="36608" y="138639"/>
                  </a:lnTo>
                  <a:cubicBezTo>
                    <a:pt x="38143" y="139398"/>
                    <a:pt x="39901" y="139852"/>
                    <a:pt x="41558" y="140159"/>
                  </a:cubicBezTo>
                  <a:cubicBezTo>
                    <a:pt x="41580" y="140163"/>
                    <a:pt x="41601" y="140165"/>
                    <a:pt x="41621" y="140165"/>
                  </a:cubicBezTo>
                  <a:cubicBezTo>
                    <a:pt x="41961" y="140165"/>
                    <a:pt x="42086" y="139632"/>
                    <a:pt x="41720" y="139568"/>
                  </a:cubicBezTo>
                  <a:cubicBezTo>
                    <a:pt x="39845" y="139239"/>
                    <a:pt x="38059" y="138698"/>
                    <a:pt x="36216" y="138264"/>
                  </a:cubicBezTo>
                  <a:cubicBezTo>
                    <a:pt x="34784" y="136872"/>
                    <a:pt x="33377" y="135454"/>
                    <a:pt x="31994" y="134010"/>
                  </a:cubicBezTo>
                  <a:lnTo>
                    <a:pt x="31994" y="134010"/>
                  </a:lnTo>
                  <a:cubicBezTo>
                    <a:pt x="31997" y="134010"/>
                    <a:pt x="31999" y="134010"/>
                    <a:pt x="32002" y="134010"/>
                  </a:cubicBezTo>
                  <a:cubicBezTo>
                    <a:pt x="32085" y="134010"/>
                    <a:pt x="32171" y="133973"/>
                    <a:pt x="32147" y="133903"/>
                  </a:cubicBezTo>
                  <a:cubicBezTo>
                    <a:pt x="32045" y="133620"/>
                    <a:pt x="32138" y="133512"/>
                    <a:pt x="32339" y="133512"/>
                  </a:cubicBezTo>
                  <a:close/>
                  <a:moveTo>
                    <a:pt x="23991" y="130767"/>
                  </a:moveTo>
                  <a:cubicBezTo>
                    <a:pt x="24076" y="130857"/>
                    <a:pt x="24160" y="130949"/>
                    <a:pt x="24244" y="131039"/>
                  </a:cubicBezTo>
                  <a:cubicBezTo>
                    <a:pt x="25203" y="132057"/>
                    <a:pt x="26175" y="133061"/>
                    <a:pt x="27150" y="134061"/>
                  </a:cubicBezTo>
                  <a:cubicBezTo>
                    <a:pt x="27140" y="134123"/>
                    <a:pt x="27148" y="134185"/>
                    <a:pt x="27173" y="134241"/>
                  </a:cubicBezTo>
                  <a:cubicBezTo>
                    <a:pt x="28226" y="136605"/>
                    <a:pt x="29470" y="138805"/>
                    <a:pt x="31038" y="140865"/>
                  </a:cubicBezTo>
                  <a:cubicBezTo>
                    <a:pt x="31057" y="140890"/>
                    <a:pt x="31084" y="140901"/>
                    <a:pt x="31110" y="140901"/>
                  </a:cubicBezTo>
                  <a:cubicBezTo>
                    <a:pt x="31168" y="140901"/>
                    <a:pt x="31222" y="140846"/>
                    <a:pt x="31182" y="140781"/>
                  </a:cubicBezTo>
                  <a:cubicBezTo>
                    <a:pt x="30072" y="138947"/>
                    <a:pt x="29046" y="137051"/>
                    <a:pt x="28160" y="135098"/>
                  </a:cubicBezTo>
                  <a:lnTo>
                    <a:pt x="28160" y="135098"/>
                  </a:lnTo>
                  <a:cubicBezTo>
                    <a:pt x="29344" y="136298"/>
                    <a:pt x="30540" y="137485"/>
                    <a:pt x="31751" y="138660"/>
                  </a:cubicBezTo>
                  <a:cubicBezTo>
                    <a:pt x="32098" y="139562"/>
                    <a:pt x="32482" y="140447"/>
                    <a:pt x="32863" y="141334"/>
                  </a:cubicBezTo>
                  <a:cubicBezTo>
                    <a:pt x="32878" y="141369"/>
                    <a:pt x="32907" y="141384"/>
                    <a:pt x="32937" y="141384"/>
                  </a:cubicBezTo>
                  <a:cubicBezTo>
                    <a:pt x="32996" y="141384"/>
                    <a:pt x="33061" y="141328"/>
                    <a:pt x="33042" y="141259"/>
                  </a:cubicBezTo>
                  <a:cubicBezTo>
                    <a:pt x="32863" y="140628"/>
                    <a:pt x="32686" y="139999"/>
                    <a:pt x="32499" y="139372"/>
                  </a:cubicBezTo>
                  <a:lnTo>
                    <a:pt x="32499" y="139372"/>
                  </a:lnTo>
                  <a:cubicBezTo>
                    <a:pt x="34652" y="141441"/>
                    <a:pt x="36840" y="143475"/>
                    <a:pt x="39079" y="145451"/>
                  </a:cubicBezTo>
                  <a:cubicBezTo>
                    <a:pt x="39278" y="145626"/>
                    <a:pt x="39552" y="145893"/>
                    <a:pt x="39881" y="146216"/>
                  </a:cubicBezTo>
                  <a:cubicBezTo>
                    <a:pt x="35788" y="145965"/>
                    <a:pt x="31786" y="145053"/>
                    <a:pt x="29132" y="141627"/>
                  </a:cubicBezTo>
                  <a:cubicBezTo>
                    <a:pt x="26660" y="138437"/>
                    <a:pt x="25403" y="134495"/>
                    <a:pt x="23991" y="130767"/>
                  </a:cubicBezTo>
                  <a:close/>
                  <a:moveTo>
                    <a:pt x="3019" y="103118"/>
                  </a:moveTo>
                  <a:lnTo>
                    <a:pt x="3570" y="103675"/>
                  </a:lnTo>
                  <a:cubicBezTo>
                    <a:pt x="4214" y="104055"/>
                    <a:pt x="4784" y="104911"/>
                    <a:pt x="5301" y="105441"/>
                  </a:cubicBezTo>
                  <a:cubicBezTo>
                    <a:pt x="6221" y="106384"/>
                    <a:pt x="7133" y="107340"/>
                    <a:pt x="8033" y="108303"/>
                  </a:cubicBezTo>
                  <a:cubicBezTo>
                    <a:pt x="9953" y="110355"/>
                    <a:pt x="11830" y="112443"/>
                    <a:pt x="13689" y="114550"/>
                  </a:cubicBezTo>
                  <a:cubicBezTo>
                    <a:pt x="17519" y="118891"/>
                    <a:pt x="21261" y="123310"/>
                    <a:pt x="25093" y="127648"/>
                  </a:cubicBezTo>
                  <a:cubicBezTo>
                    <a:pt x="32195" y="135691"/>
                    <a:pt x="39664" y="143460"/>
                    <a:pt x="48356" y="149797"/>
                  </a:cubicBezTo>
                  <a:lnTo>
                    <a:pt x="45248" y="149647"/>
                  </a:lnTo>
                  <a:lnTo>
                    <a:pt x="44417" y="148970"/>
                  </a:lnTo>
                  <a:cubicBezTo>
                    <a:pt x="43704" y="148503"/>
                    <a:pt x="43036" y="147830"/>
                    <a:pt x="42380" y="147278"/>
                  </a:cubicBezTo>
                  <a:cubicBezTo>
                    <a:pt x="41191" y="146279"/>
                    <a:pt x="40012" y="145266"/>
                    <a:pt x="38844" y="144241"/>
                  </a:cubicBezTo>
                  <a:cubicBezTo>
                    <a:pt x="36713" y="142368"/>
                    <a:pt x="34621" y="140454"/>
                    <a:pt x="32567" y="138497"/>
                  </a:cubicBezTo>
                  <a:cubicBezTo>
                    <a:pt x="28361" y="134492"/>
                    <a:pt x="24308" y="130333"/>
                    <a:pt x="20408" y="126021"/>
                  </a:cubicBezTo>
                  <a:cubicBezTo>
                    <a:pt x="16522" y="121731"/>
                    <a:pt x="12753" y="117338"/>
                    <a:pt x="8996" y="112937"/>
                  </a:cubicBezTo>
                  <a:cubicBezTo>
                    <a:pt x="7299" y="110947"/>
                    <a:pt x="5673" y="108871"/>
                    <a:pt x="3886" y="106961"/>
                  </a:cubicBezTo>
                  <a:cubicBezTo>
                    <a:pt x="2752" y="105749"/>
                    <a:pt x="1380" y="104699"/>
                    <a:pt x="342" y="103400"/>
                  </a:cubicBezTo>
                  <a:lnTo>
                    <a:pt x="3019" y="103118"/>
                  </a:lnTo>
                  <a:close/>
                  <a:moveTo>
                    <a:pt x="91509" y="153519"/>
                  </a:moveTo>
                  <a:cubicBezTo>
                    <a:pt x="94242" y="154004"/>
                    <a:pt x="96987" y="154387"/>
                    <a:pt x="99755" y="154605"/>
                  </a:cubicBezTo>
                  <a:cubicBezTo>
                    <a:pt x="101411" y="154737"/>
                    <a:pt x="103071" y="154821"/>
                    <a:pt x="104731" y="154845"/>
                  </a:cubicBezTo>
                  <a:cubicBezTo>
                    <a:pt x="104784" y="154846"/>
                    <a:pt x="104836" y="154846"/>
                    <a:pt x="104888" y="154846"/>
                  </a:cubicBezTo>
                  <a:cubicBezTo>
                    <a:pt x="105457" y="154846"/>
                    <a:pt x="105955" y="154804"/>
                    <a:pt x="106377" y="154804"/>
                  </a:cubicBezTo>
                  <a:cubicBezTo>
                    <a:pt x="107369" y="154804"/>
                    <a:pt x="107940" y="155039"/>
                    <a:pt x="108029" y="156614"/>
                  </a:cubicBezTo>
                  <a:cubicBezTo>
                    <a:pt x="108065" y="157276"/>
                    <a:pt x="108067" y="157947"/>
                    <a:pt x="108052" y="158618"/>
                  </a:cubicBezTo>
                  <a:lnTo>
                    <a:pt x="108052" y="158618"/>
                  </a:lnTo>
                  <a:cubicBezTo>
                    <a:pt x="102642" y="158011"/>
                    <a:pt x="97039" y="157163"/>
                    <a:pt x="91582" y="157163"/>
                  </a:cubicBezTo>
                  <a:cubicBezTo>
                    <a:pt x="91538" y="157163"/>
                    <a:pt x="91494" y="157163"/>
                    <a:pt x="91450" y="157163"/>
                  </a:cubicBezTo>
                  <a:cubicBezTo>
                    <a:pt x="91473" y="155944"/>
                    <a:pt x="91493" y="154730"/>
                    <a:pt x="91509" y="153519"/>
                  </a:cubicBezTo>
                  <a:close/>
                  <a:moveTo>
                    <a:pt x="91447" y="157336"/>
                  </a:moveTo>
                  <a:cubicBezTo>
                    <a:pt x="96848" y="158505"/>
                    <a:pt x="102541" y="158850"/>
                    <a:pt x="108029" y="159396"/>
                  </a:cubicBezTo>
                  <a:cubicBezTo>
                    <a:pt x="107932" y="161687"/>
                    <a:pt x="107651" y="164007"/>
                    <a:pt x="107590" y="166263"/>
                  </a:cubicBezTo>
                  <a:cubicBezTo>
                    <a:pt x="107494" y="169727"/>
                    <a:pt x="107494" y="173191"/>
                    <a:pt x="107562" y="176656"/>
                  </a:cubicBezTo>
                  <a:cubicBezTo>
                    <a:pt x="104415" y="176541"/>
                    <a:pt x="101272" y="176237"/>
                    <a:pt x="98150" y="175726"/>
                  </a:cubicBezTo>
                  <a:cubicBezTo>
                    <a:pt x="95652" y="175317"/>
                    <a:pt x="92577" y="175008"/>
                    <a:pt x="90089" y="174049"/>
                  </a:cubicBezTo>
                  <a:cubicBezTo>
                    <a:pt x="91083" y="168581"/>
                    <a:pt x="91340" y="162927"/>
                    <a:pt x="91447" y="157336"/>
                  </a:cubicBezTo>
                  <a:close/>
                  <a:moveTo>
                    <a:pt x="111114" y="62195"/>
                  </a:moveTo>
                  <a:cubicBezTo>
                    <a:pt x="127050" y="73172"/>
                    <a:pt x="130334" y="94766"/>
                    <a:pt x="134042" y="112443"/>
                  </a:cubicBezTo>
                  <a:cubicBezTo>
                    <a:pt x="136077" y="122142"/>
                    <a:pt x="137810" y="131898"/>
                    <a:pt x="139242" y="141709"/>
                  </a:cubicBezTo>
                  <a:cubicBezTo>
                    <a:pt x="140004" y="146934"/>
                    <a:pt x="140691" y="152169"/>
                    <a:pt x="141300" y="157416"/>
                  </a:cubicBezTo>
                  <a:cubicBezTo>
                    <a:pt x="141884" y="162482"/>
                    <a:pt x="142758" y="169712"/>
                    <a:pt x="136790" y="171986"/>
                  </a:cubicBezTo>
                  <a:lnTo>
                    <a:pt x="136791" y="171986"/>
                  </a:lnTo>
                  <a:cubicBezTo>
                    <a:pt x="136666" y="172034"/>
                    <a:pt x="136583" y="172113"/>
                    <a:pt x="136517" y="172202"/>
                  </a:cubicBezTo>
                  <a:cubicBezTo>
                    <a:pt x="128101" y="175160"/>
                    <a:pt x="119237" y="176708"/>
                    <a:pt x="110346" y="176708"/>
                  </a:cubicBezTo>
                  <a:cubicBezTo>
                    <a:pt x="109778" y="176708"/>
                    <a:pt x="109210" y="176702"/>
                    <a:pt x="108642" y="176689"/>
                  </a:cubicBezTo>
                  <a:cubicBezTo>
                    <a:pt x="108370" y="169238"/>
                    <a:pt x="108417" y="161780"/>
                    <a:pt x="109052" y="154348"/>
                  </a:cubicBezTo>
                  <a:cubicBezTo>
                    <a:pt x="109072" y="154110"/>
                    <a:pt x="108833" y="153903"/>
                    <a:pt x="108608" y="153903"/>
                  </a:cubicBezTo>
                  <a:cubicBezTo>
                    <a:pt x="108607" y="153903"/>
                    <a:pt x="108607" y="153903"/>
                    <a:pt x="108606" y="153903"/>
                  </a:cubicBezTo>
                  <a:cubicBezTo>
                    <a:pt x="108340" y="153905"/>
                    <a:pt x="108074" y="153906"/>
                    <a:pt x="107808" y="153906"/>
                  </a:cubicBezTo>
                  <a:cubicBezTo>
                    <a:pt x="102196" y="153906"/>
                    <a:pt x="96649" y="153427"/>
                    <a:pt x="91125" y="152371"/>
                  </a:cubicBezTo>
                  <a:cubicBezTo>
                    <a:pt x="91083" y="152363"/>
                    <a:pt x="91042" y="152359"/>
                    <a:pt x="91002" y="152359"/>
                  </a:cubicBezTo>
                  <a:cubicBezTo>
                    <a:pt x="90708" y="152359"/>
                    <a:pt x="90455" y="152564"/>
                    <a:pt x="90448" y="152887"/>
                  </a:cubicBezTo>
                  <a:cubicBezTo>
                    <a:pt x="90301" y="159858"/>
                    <a:pt x="89568" y="166827"/>
                    <a:pt x="89495" y="173792"/>
                  </a:cubicBezTo>
                  <a:cubicBezTo>
                    <a:pt x="89297" y="173703"/>
                    <a:pt x="89093" y="173621"/>
                    <a:pt x="88906" y="173521"/>
                  </a:cubicBezTo>
                  <a:cubicBezTo>
                    <a:pt x="86310" y="172148"/>
                    <a:pt x="86419" y="169991"/>
                    <a:pt x="86318" y="167393"/>
                  </a:cubicBezTo>
                  <a:lnTo>
                    <a:pt x="86110" y="162104"/>
                  </a:lnTo>
                  <a:cubicBezTo>
                    <a:pt x="85831" y="155004"/>
                    <a:pt x="85432" y="147937"/>
                    <a:pt x="84828" y="140859"/>
                  </a:cubicBezTo>
                  <a:lnTo>
                    <a:pt x="84828" y="140859"/>
                  </a:lnTo>
                  <a:cubicBezTo>
                    <a:pt x="87170" y="141629"/>
                    <a:pt x="89609" y="142127"/>
                    <a:pt x="91967" y="142127"/>
                  </a:cubicBezTo>
                  <a:cubicBezTo>
                    <a:pt x="95443" y="142127"/>
                    <a:pt x="98741" y="141046"/>
                    <a:pt x="101285" y="138165"/>
                  </a:cubicBezTo>
                  <a:cubicBezTo>
                    <a:pt x="101382" y="138134"/>
                    <a:pt x="101461" y="138065"/>
                    <a:pt x="101508" y="137975"/>
                  </a:cubicBezTo>
                  <a:cubicBezTo>
                    <a:pt x="101546" y="137905"/>
                    <a:pt x="101580" y="137835"/>
                    <a:pt x="101618" y="137764"/>
                  </a:cubicBezTo>
                  <a:cubicBezTo>
                    <a:pt x="101683" y="137685"/>
                    <a:pt x="101750" y="137611"/>
                    <a:pt x="101814" y="137529"/>
                  </a:cubicBezTo>
                  <a:cubicBezTo>
                    <a:pt x="101888" y="137434"/>
                    <a:pt x="101925" y="137314"/>
                    <a:pt x="101918" y="137194"/>
                  </a:cubicBezTo>
                  <a:cubicBezTo>
                    <a:pt x="108205" y="125429"/>
                    <a:pt x="113523" y="113072"/>
                    <a:pt x="118101" y="100554"/>
                  </a:cubicBezTo>
                  <a:cubicBezTo>
                    <a:pt x="121187" y="92122"/>
                    <a:pt x="125913" y="79224"/>
                    <a:pt x="116734" y="72825"/>
                  </a:cubicBezTo>
                  <a:cubicBezTo>
                    <a:pt x="116853" y="72517"/>
                    <a:pt x="116588" y="72180"/>
                    <a:pt x="116299" y="72180"/>
                  </a:cubicBezTo>
                  <a:cubicBezTo>
                    <a:pt x="116195" y="72180"/>
                    <a:pt x="116089" y="72223"/>
                    <a:pt x="115996" y="72326"/>
                  </a:cubicBezTo>
                  <a:cubicBezTo>
                    <a:pt x="112961" y="75681"/>
                    <a:pt x="111410" y="80048"/>
                    <a:pt x="109588" y="84123"/>
                  </a:cubicBezTo>
                  <a:cubicBezTo>
                    <a:pt x="107493" y="88806"/>
                    <a:pt x="105398" y="93491"/>
                    <a:pt x="103303" y="98175"/>
                  </a:cubicBezTo>
                  <a:cubicBezTo>
                    <a:pt x="99180" y="107393"/>
                    <a:pt x="94225" y="116437"/>
                    <a:pt x="91190" y="126085"/>
                  </a:cubicBezTo>
                  <a:cubicBezTo>
                    <a:pt x="89325" y="124595"/>
                    <a:pt x="87362" y="123236"/>
                    <a:pt x="85350" y="121942"/>
                  </a:cubicBezTo>
                  <a:cubicBezTo>
                    <a:pt x="85509" y="120561"/>
                    <a:pt x="85673" y="119206"/>
                    <a:pt x="85665" y="117815"/>
                  </a:cubicBezTo>
                  <a:cubicBezTo>
                    <a:pt x="85802" y="117806"/>
                    <a:pt x="85930" y="117724"/>
                    <a:pt x="85976" y="117549"/>
                  </a:cubicBezTo>
                  <a:cubicBezTo>
                    <a:pt x="87684" y="111059"/>
                    <a:pt x="90247" y="104826"/>
                    <a:pt x="93770" y="99106"/>
                  </a:cubicBezTo>
                  <a:cubicBezTo>
                    <a:pt x="95517" y="96268"/>
                    <a:pt x="97528" y="93670"/>
                    <a:pt x="99594" y="91062"/>
                  </a:cubicBezTo>
                  <a:cubicBezTo>
                    <a:pt x="100819" y="89517"/>
                    <a:pt x="102106" y="87873"/>
                    <a:pt x="102607" y="85960"/>
                  </a:cubicBezTo>
                  <a:cubicBezTo>
                    <a:pt x="102811" y="85837"/>
                    <a:pt x="102919" y="85563"/>
                    <a:pt x="102733" y="85329"/>
                  </a:cubicBezTo>
                  <a:cubicBezTo>
                    <a:pt x="102750" y="85223"/>
                    <a:pt x="102778" y="85121"/>
                    <a:pt x="102790" y="85013"/>
                  </a:cubicBezTo>
                  <a:cubicBezTo>
                    <a:pt x="102792" y="84987"/>
                    <a:pt x="102771" y="84973"/>
                    <a:pt x="102749" y="84973"/>
                  </a:cubicBezTo>
                  <a:cubicBezTo>
                    <a:pt x="102734" y="84973"/>
                    <a:pt x="102720" y="84979"/>
                    <a:pt x="102712" y="84991"/>
                  </a:cubicBezTo>
                  <a:cubicBezTo>
                    <a:pt x="102675" y="85055"/>
                    <a:pt x="102634" y="85116"/>
                    <a:pt x="102597" y="85178"/>
                  </a:cubicBezTo>
                  <a:cubicBezTo>
                    <a:pt x="102247" y="84823"/>
                    <a:pt x="101855" y="84465"/>
                    <a:pt x="101571" y="84065"/>
                  </a:cubicBezTo>
                  <a:cubicBezTo>
                    <a:pt x="100242" y="82182"/>
                    <a:pt x="100819" y="82442"/>
                    <a:pt x="102038" y="81637"/>
                  </a:cubicBezTo>
                  <a:cubicBezTo>
                    <a:pt x="103020" y="80989"/>
                    <a:pt x="103954" y="80269"/>
                    <a:pt x="104846" y="79500"/>
                  </a:cubicBezTo>
                  <a:cubicBezTo>
                    <a:pt x="107063" y="77592"/>
                    <a:pt x="109123" y="75400"/>
                    <a:pt x="110991" y="73149"/>
                  </a:cubicBezTo>
                  <a:cubicBezTo>
                    <a:pt x="113334" y="70328"/>
                    <a:pt x="112600" y="65574"/>
                    <a:pt x="111114" y="62195"/>
                  </a:cubicBezTo>
                  <a:close/>
                  <a:moveTo>
                    <a:pt x="81012" y="0"/>
                  </a:moveTo>
                  <a:cubicBezTo>
                    <a:pt x="71697" y="0"/>
                    <a:pt x="62374" y="4923"/>
                    <a:pt x="57083" y="13325"/>
                  </a:cubicBezTo>
                  <a:cubicBezTo>
                    <a:pt x="52310" y="20906"/>
                    <a:pt x="48736" y="31505"/>
                    <a:pt x="54583" y="39292"/>
                  </a:cubicBezTo>
                  <a:cubicBezTo>
                    <a:pt x="56991" y="46976"/>
                    <a:pt x="62534" y="54625"/>
                    <a:pt x="58573" y="62485"/>
                  </a:cubicBezTo>
                  <a:cubicBezTo>
                    <a:pt x="58489" y="62652"/>
                    <a:pt x="58505" y="62843"/>
                    <a:pt x="58636" y="62980"/>
                  </a:cubicBezTo>
                  <a:cubicBezTo>
                    <a:pt x="59353" y="63732"/>
                    <a:pt x="60083" y="63955"/>
                    <a:pt x="61007" y="63955"/>
                  </a:cubicBezTo>
                  <a:cubicBezTo>
                    <a:pt x="61212" y="63955"/>
                    <a:pt x="61428" y="63944"/>
                    <a:pt x="61655" y="63925"/>
                  </a:cubicBezTo>
                  <a:cubicBezTo>
                    <a:pt x="62592" y="63847"/>
                    <a:pt x="63550" y="63513"/>
                    <a:pt x="64499" y="63513"/>
                  </a:cubicBezTo>
                  <a:cubicBezTo>
                    <a:pt x="64677" y="63513"/>
                    <a:pt x="64854" y="63525"/>
                    <a:pt x="65031" y="63552"/>
                  </a:cubicBezTo>
                  <a:cubicBezTo>
                    <a:pt x="66630" y="63800"/>
                    <a:pt x="67589" y="65442"/>
                    <a:pt x="68583" y="66648"/>
                  </a:cubicBezTo>
                  <a:cubicBezTo>
                    <a:pt x="70437" y="68899"/>
                    <a:pt x="73215" y="69883"/>
                    <a:pt x="76040" y="69883"/>
                  </a:cubicBezTo>
                  <a:cubicBezTo>
                    <a:pt x="76674" y="69883"/>
                    <a:pt x="77311" y="69833"/>
                    <a:pt x="77941" y="69737"/>
                  </a:cubicBezTo>
                  <a:cubicBezTo>
                    <a:pt x="83901" y="68827"/>
                    <a:pt x="87596" y="64170"/>
                    <a:pt x="90023" y="58908"/>
                  </a:cubicBezTo>
                  <a:cubicBezTo>
                    <a:pt x="92705" y="61786"/>
                    <a:pt x="94322" y="65164"/>
                    <a:pt x="94846" y="69079"/>
                  </a:cubicBezTo>
                  <a:cubicBezTo>
                    <a:pt x="94555" y="69581"/>
                    <a:pt x="94276" y="70089"/>
                    <a:pt x="94027" y="70609"/>
                  </a:cubicBezTo>
                  <a:cubicBezTo>
                    <a:pt x="91877" y="75080"/>
                    <a:pt x="93217" y="79940"/>
                    <a:pt x="93849" y="84631"/>
                  </a:cubicBezTo>
                  <a:cubicBezTo>
                    <a:pt x="93885" y="84898"/>
                    <a:pt x="94069" y="85012"/>
                    <a:pt x="94270" y="85012"/>
                  </a:cubicBezTo>
                  <a:cubicBezTo>
                    <a:pt x="94327" y="85012"/>
                    <a:pt x="94386" y="85003"/>
                    <a:pt x="94442" y="84986"/>
                  </a:cubicBezTo>
                  <a:lnTo>
                    <a:pt x="94442" y="84986"/>
                  </a:lnTo>
                  <a:cubicBezTo>
                    <a:pt x="93932" y="85927"/>
                    <a:pt x="93425" y="86870"/>
                    <a:pt x="92933" y="87813"/>
                  </a:cubicBezTo>
                  <a:cubicBezTo>
                    <a:pt x="90895" y="91720"/>
                    <a:pt x="88739" y="96024"/>
                    <a:pt x="87106" y="100490"/>
                  </a:cubicBezTo>
                  <a:cubicBezTo>
                    <a:pt x="87094" y="100502"/>
                    <a:pt x="87085" y="100515"/>
                    <a:pt x="87077" y="100528"/>
                  </a:cubicBezTo>
                  <a:cubicBezTo>
                    <a:pt x="85602" y="103523"/>
                    <a:pt x="84089" y="106497"/>
                    <a:pt x="82535" y="109451"/>
                  </a:cubicBezTo>
                  <a:cubicBezTo>
                    <a:pt x="81086" y="112221"/>
                    <a:pt x="79781" y="115002"/>
                    <a:pt x="77336" y="117009"/>
                  </a:cubicBezTo>
                  <a:cubicBezTo>
                    <a:pt x="73173" y="114442"/>
                    <a:pt x="69112" y="111733"/>
                    <a:pt x="65622" y="108256"/>
                  </a:cubicBezTo>
                  <a:cubicBezTo>
                    <a:pt x="65594" y="108228"/>
                    <a:pt x="65564" y="108216"/>
                    <a:pt x="65537" y="108216"/>
                  </a:cubicBezTo>
                  <a:cubicBezTo>
                    <a:pt x="65453" y="108216"/>
                    <a:pt x="65387" y="108323"/>
                    <a:pt x="65438" y="108414"/>
                  </a:cubicBezTo>
                  <a:cubicBezTo>
                    <a:pt x="65381" y="108383"/>
                    <a:pt x="65316" y="108368"/>
                    <a:pt x="65249" y="108368"/>
                  </a:cubicBezTo>
                  <a:cubicBezTo>
                    <a:pt x="65053" y="108368"/>
                    <a:pt x="64847" y="108498"/>
                    <a:pt x="64814" y="108750"/>
                  </a:cubicBezTo>
                  <a:cubicBezTo>
                    <a:pt x="64673" y="109871"/>
                    <a:pt x="64495" y="110949"/>
                    <a:pt x="64222" y="111999"/>
                  </a:cubicBezTo>
                  <a:cubicBezTo>
                    <a:pt x="60219" y="109076"/>
                    <a:pt x="56934" y="105502"/>
                    <a:pt x="53596" y="101847"/>
                  </a:cubicBezTo>
                  <a:cubicBezTo>
                    <a:pt x="51173" y="99195"/>
                    <a:pt x="47861" y="94931"/>
                    <a:pt x="44092" y="94235"/>
                  </a:cubicBezTo>
                  <a:cubicBezTo>
                    <a:pt x="43750" y="94172"/>
                    <a:pt x="43410" y="94142"/>
                    <a:pt x="43074" y="94142"/>
                  </a:cubicBezTo>
                  <a:cubicBezTo>
                    <a:pt x="39132" y="94142"/>
                    <a:pt x="35605" y="98226"/>
                    <a:pt x="33185" y="100783"/>
                  </a:cubicBezTo>
                  <a:cubicBezTo>
                    <a:pt x="29458" y="104726"/>
                    <a:pt x="26343" y="109168"/>
                    <a:pt x="23794" y="113952"/>
                  </a:cubicBezTo>
                  <a:cubicBezTo>
                    <a:pt x="23629" y="114261"/>
                    <a:pt x="23838" y="114593"/>
                    <a:pt x="24176" y="114617"/>
                  </a:cubicBezTo>
                  <a:cubicBezTo>
                    <a:pt x="24335" y="114629"/>
                    <a:pt x="24492" y="114634"/>
                    <a:pt x="24646" y="114634"/>
                  </a:cubicBezTo>
                  <a:cubicBezTo>
                    <a:pt x="28161" y="114634"/>
                    <a:pt x="30490" y="111807"/>
                    <a:pt x="32339" y="109045"/>
                  </a:cubicBezTo>
                  <a:lnTo>
                    <a:pt x="32339" y="109045"/>
                  </a:lnTo>
                  <a:cubicBezTo>
                    <a:pt x="32335" y="109453"/>
                    <a:pt x="32384" y="109858"/>
                    <a:pt x="32514" y="110255"/>
                  </a:cubicBezTo>
                  <a:cubicBezTo>
                    <a:pt x="33303" y="112674"/>
                    <a:pt x="36420" y="115272"/>
                    <a:pt x="39135" y="115272"/>
                  </a:cubicBezTo>
                  <a:cubicBezTo>
                    <a:pt x="39442" y="115272"/>
                    <a:pt x="39743" y="115239"/>
                    <a:pt x="40036" y="115169"/>
                  </a:cubicBezTo>
                  <a:cubicBezTo>
                    <a:pt x="40788" y="115489"/>
                    <a:pt x="41585" y="115676"/>
                    <a:pt x="42360" y="115676"/>
                  </a:cubicBezTo>
                  <a:cubicBezTo>
                    <a:pt x="43389" y="115676"/>
                    <a:pt x="44379" y="115346"/>
                    <a:pt x="45174" y="114561"/>
                  </a:cubicBezTo>
                  <a:cubicBezTo>
                    <a:pt x="45359" y="114578"/>
                    <a:pt x="45544" y="114587"/>
                    <a:pt x="45728" y="114587"/>
                  </a:cubicBezTo>
                  <a:cubicBezTo>
                    <a:pt x="46181" y="114587"/>
                    <a:pt x="46633" y="114535"/>
                    <a:pt x="47076" y="114432"/>
                  </a:cubicBezTo>
                  <a:cubicBezTo>
                    <a:pt x="47155" y="114488"/>
                    <a:pt x="47255" y="114520"/>
                    <a:pt x="47352" y="114520"/>
                  </a:cubicBezTo>
                  <a:cubicBezTo>
                    <a:pt x="47517" y="114520"/>
                    <a:pt x="47677" y="114430"/>
                    <a:pt x="47730" y="114224"/>
                  </a:cubicBezTo>
                  <a:cubicBezTo>
                    <a:pt x="47748" y="114154"/>
                    <a:pt x="47748" y="114090"/>
                    <a:pt x="47761" y="114022"/>
                  </a:cubicBezTo>
                  <a:cubicBezTo>
                    <a:pt x="47769" y="113990"/>
                    <a:pt x="47774" y="113956"/>
                    <a:pt x="47776" y="113923"/>
                  </a:cubicBezTo>
                  <a:cubicBezTo>
                    <a:pt x="47824" y="113558"/>
                    <a:pt x="47790" y="113227"/>
                    <a:pt x="47686" y="112927"/>
                  </a:cubicBezTo>
                  <a:lnTo>
                    <a:pt x="47686" y="112927"/>
                  </a:lnTo>
                  <a:cubicBezTo>
                    <a:pt x="47958" y="113022"/>
                    <a:pt x="48243" y="113079"/>
                    <a:pt x="48592" y="113133"/>
                  </a:cubicBezTo>
                  <a:cubicBezTo>
                    <a:pt x="50244" y="113391"/>
                    <a:pt x="51578" y="113610"/>
                    <a:pt x="53039" y="114510"/>
                  </a:cubicBezTo>
                  <a:cubicBezTo>
                    <a:pt x="55209" y="115845"/>
                    <a:pt x="56590" y="117957"/>
                    <a:pt x="58292" y="119779"/>
                  </a:cubicBezTo>
                  <a:cubicBezTo>
                    <a:pt x="58314" y="119799"/>
                    <a:pt x="58340" y="119818"/>
                    <a:pt x="58367" y="119832"/>
                  </a:cubicBezTo>
                  <a:cubicBezTo>
                    <a:pt x="58174" y="119877"/>
                    <a:pt x="57976" y="119906"/>
                    <a:pt x="57778" y="119918"/>
                  </a:cubicBezTo>
                  <a:cubicBezTo>
                    <a:pt x="57781" y="119889"/>
                    <a:pt x="57778" y="119861"/>
                    <a:pt x="57784" y="119833"/>
                  </a:cubicBezTo>
                  <a:cubicBezTo>
                    <a:pt x="57825" y="119613"/>
                    <a:pt x="57651" y="119469"/>
                    <a:pt x="57483" y="119469"/>
                  </a:cubicBezTo>
                  <a:cubicBezTo>
                    <a:pt x="57371" y="119469"/>
                    <a:pt x="57263" y="119532"/>
                    <a:pt x="57219" y="119677"/>
                  </a:cubicBezTo>
                  <a:cubicBezTo>
                    <a:pt x="56790" y="121124"/>
                    <a:pt x="57372" y="122006"/>
                    <a:pt x="58358" y="123094"/>
                  </a:cubicBezTo>
                  <a:cubicBezTo>
                    <a:pt x="59406" y="124249"/>
                    <a:pt x="60591" y="125324"/>
                    <a:pt x="61807" y="126356"/>
                  </a:cubicBezTo>
                  <a:cubicBezTo>
                    <a:pt x="58475" y="128036"/>
                    <a:pt x="55184" y="129877"/>
                    <a:pt x="52132" y="132031"/>
                  </a:cubicBezTo>
                  <a:cubicBezTo>
                    <a:pt x="50713" y="133032"/>
                    <a:pt x="49159" y="134409"/>
                    <a:pt x="50128" y="136217"/>
                  </a:cubicBezTo>
                  <a:cubicBezTo>
                    <a:pt x="49080" y="136942"/>
                    <a:pt x="47907" y="137583"/>
                    <a:pt x="46684" y="137583"/>
                  </a:cubicBezTo>
                  <a:cubicBezTo>
                    <a:pt x="46606" y="137583"/>
                    <a:pt x="46527" y="137580"/>
                    <a:pt x="46448" y="137575"/>
                  </a:cubicBezTo>
                  <a:cubicBezTo>
                    <a:pt x="45580" y="137516"/>
                    <a:pt x="45032" y="137237"/>
                    <a:pt x="44557" y="136841"/>
                  </a:cubicBezTo>
                  <a:cubicBezTo>
                    <a:pt x="44553" y="136813"/>
                    <a:pt x="44543" y="136787"/>
                    <a:pt x="44528" y="136763"/>
                  </a:cubicBezTo>
                  <a:cubicBezTo>
                    <a:pt x="43734" y="135571"/>
                    <a:pt x="42738" y="134665"/>
                    <a:pt x="41356" y="134199"/>
                  </a:cubicBezTo>
                  <a:cubicBezTo>
                    <a:pt x="40702" y="133979"/>
                    <a:pt x="40065" y="133914"/>
                    <a:pt x="39436" y="133914"/>
                  </a:cubicBezTo>
                  <a:cubicBezTo>
                    <a:pt x="38545" y="133914"/>
                    <a:pt x="37670" y="134044"/>
                    <a:pt x="36789" y="134044"/>
                  </a:cubicBezTo>
                  <a:cubicBezTo>
                    <a:pt x="35912" y="134044"/>
                    <a:pt x="35028" y="133916"/>
                    <a:pt x="34114" y="133406"/>
                  </a:cubicBezTo>
                  <a:cubicBezTo>
                    <a:pt x="33683" y="133165"/>
                    <a:pt x="33189" y="132575"/>
                    <a:pt x="32626" y="132575"/>
                  </a:cubicBezTo>
                  <a:cubicBezTo>
                    <a:pt x="32476" y="132575"/>
                    <a:pt x="32321" y="132617"/>
                    <a:pt x="32162" y="132717"/>
                  </a:cubicBezTo>
                  <a:cubicBezTo>
                    <a:pt x="31716" y="132999"/>
                    <a:pt x="31614" y="133405"/>
                    <a:pt x="31786" y="133791"/>
                  </a:cubicBezTo>
                  <a:cubicBezTo>
                    <a:pt x="27980" y="129820"/>
                    <a:pt x="24323" y="125694"/>
                    <a:pt x="20696" y="121550"/>
                  </a:cubicBezTo>
                  <a:cubicBezTo>
                    <a:pt x="16449" y="116701"/>
                    <a:pt x="12215" y="111838"/>
                    <a:pt x="7755" y="107183"/>
                  </a:cubicBezTo>
                  <a:cubicBezTo>
                    <a:pt x="7138" y="106539"/>
                    <a:pt x="3476" y="102071"/>
                    <a:pt x="1391" y="102071"/>
                  </a:cubicBezTo>
                  <a:cubicBezTo>
                    <a:pt x="816" y="102071"/>
                    <a:pt x="361" y="102411"/>
                    <a:pt x="123" y="103265"/>
                  </a:cubicBezTo>
                  <a:cubicBezTo>
                    <a:pt x="54" y="103297"/>
                    <a:pt x="1" y="103384"/>
                    <a:pt x="37" y="103465"/>
                  </a:cubicBezTo>
                  <a:cubicBezTo>
                    <a:pt x="762" y="105078"/>
                    <a:pt x="2427" y="106270"/>
                    <a:pt x="3600" y="107551"/>
                  </a:cubicBezTo>
                  <a:cubicBezTo>
                    <a:pt x="5892" y="110055"/>
                    <a:pt x="8004" y="112748"/>
                    <a:pt x="10208" y="115329"/>
                  </a:cubicBezTo>
                  <a:cubicBezTo>
                    <a:pt x="14660" y="120543"/>
                    <a:pt x="19208" y="125674"/>
                    <a:pt x="23900" y="130670"/>
                  </a:cubicBezTo>
                  <a:cubicBezTo>
                    <a:pt x="23858" y="130673"/>
                    <a:pt x="23827" y="130712"/>
                    <a:pt x="23836" y="130752"/>
                  </a:cubicBezTo>
                  <a:cubicBezTo>
                    <a:pt x="24516" y="135056"/>
                    <a:pt x="26212" y="140088"/>
                    <a:pt x="29340" y="143269"/>
                  </a:cubicBezTo>
                  <a:cubicBezTo>
                    <a:pt x="32324" y="146304"/>
                    <a:pt x="36527" y="146873"/>
                    <a:pt x="40592" y="146952"/>
                  </a:cubicBezTo>
                  <a:cubicBezTo>
                    <a:pt x="40602" y="146950"/>
                    <a:pt x="40613" y="146948"/>
                    <a:pt x="40622" y="146946"/>
                  </a:cubicBezTo>
                  <a:cubicBezTo>
                    <a:pt x="42552" y="148828"/>
                    <a:pt x="45540" y="151575"/>
                    <a:pt x="47667" y="151575"/>
                  </a:cubicBezTo>
                  <a:cubicBezTo>
                    <a:pt x="48418" y="151575"/>
                    <a:pt x="49061" y="151232"/>
                    <a:pt x="49513" y="150388"/>
                  </a:cubicBezTo>
                  <a:cubicBezTo>
                    <a:pt x="49783" y="150250"/>
                    <a:pt x="49912" y="149796"/>
                    <a:pt x="49577" y="149557"/>
                  </a:cubicBezTo>
                  <a:cubicBezTo>
                    <a:pt x="47871" y="148340"/>
                    <a:pt x="46216" y="147063"/>
                    <a:pt x="44598" y="145749"/>
                  </a:cubicBezTo>
                  <a:cubicBezTo>
                    <a:pt x="46180" y="145540"/>
                    <a:pt x="47616" y="144730"/>
                    <a:pt x="49168" y="144305"/>
                  </a:cubicBezTo>
                  <a:cubicBezTo>
                    <a:pt x="50705" y="143883"/>
                    <a:pt x="52266" y="143666"/>
                    <a:pt x="53841" y="143599"/>
                  </a:cubicBezTo>
                  <a:cubicBezTo>
                    <a:pt x="54611" y="144856"/>
                    <a:pt x="55769" y="145280"/>
                    <a:pt x="57054" y="145280"/>
                  </a:cubicBezTo>
                  <a:cubicBezTo>
                    <a:pt x="58982" y="145280"/>
                    <a:pt x="61197" y="144325"/>
                    <a:pt x="62816" y="143793"/>
                  </a:cubicBezTo>
                  <a:cubicBezTo>
                    <a:pt x="67731" y="142178"/>
                    <a:pt x="72416" y="140010"/>
                    <a:pt x="76880" y="137402"/>
                  </a:cubicBezTo>
                  <a:cubicBezTo>
                    <a:pt x="76946" y="137365"/>
                    <a:pt x="76995" y="137304"/>
                    <a:pt x="77015" y="137232"/>
                  </a:cubicBezTo>
                  <a:cubicBezTo>
                    <a:pt x="77398" y="137454"/>
                    <a:pt x="77780" y="137678"/>
                    <a:pt x="78167" y="137894"/>
                  </a:cubicBezTo>
                  <a:cubicBezTo>
                    <a:pt x="80022" y="138931"/>
                    <a:pt x="82134" y="139927"/>
                    <a:pt x="84345" y="140693"/>
                  </a:cubicBezTo>
                  <a:cubicBezTo>
                    <a:pt x="84294" y="149215"/>
                    <a:pt x="84578" y="157703"/>
                    <a:pt x="84923" y="166218"/>
                  </a:cubicBezTo>
                  <a:cubicBezTo>
                    <a:pt x="85017" y="168575"/>
                    <a:pt x="84569" y="171751"/>
                    <a:pt x="86421" y="173569"/>
                  </a:cubicBezTo>
                  <a:cubicBezTo>
                    <a:pt x="88417" y="175530"/>
                    <a:pt x="92105" y="175894"/>
                    <a:pt x="94685" y="176414"/>
                  </a:cubicBezTo>
                  <a:cubicBezTo>
                    <a:pt x="99809" y="177446"/>
                    <a:pt x="105011" y="177955"/>
                    <a:pt x="110208" y="177955"/>
                  </a:cubicBezTo>
                  <a:cubicBezTo>
                    <a:pt x="119719" y="177955"/>
                    <a:pt x="129210" y="176249"/>
                    <a:pt x="138167" y="172916"/>
                  </a:cubicBezTo>
                  <a:cubicBezTo>
                    <a:pt x="138407" y="172826"/>
                    <a:pt x="138533" y="172638"/>
                    <a:pt x="138569" y="172435"/>
                  </a:cubicBezTo>
                  <a:cubicBezTo>
                    <a:pt x="145731" y="168176"/>
                    <a:pt x="142414" y="156132"/>
                    <a:pt x="141537" y="149476"/>
                  </a:cubicBezTo>
                  <a:cubicBezTo>
                    <a:pt x="140014" y="137907"/>
                    <a:pt x="137987" y="126395"/>
                    <a:pt x="135582" y="114979"/>
                  </a:cubicBezTo>
                  <a:cubicBezTo>
                    <a:pt x="133229" y="103815"/>
                    <a:pt x="131032" y="92155"/>
                    <a:pt x="126840" y="81511"/>
                  </a:cubicBezTo>
                  <a:cubicBezTo>
                    <a:pt x="123837" y="73890"/>
                    <a:pt x="118937" y="64881"/>
                    <a:pt x="110881" y="61689"/>
                  </a:cubicBezTo>
                  <a:cubicBezTo>
                    <a:pt x="110796" y="61514"/>
                    <a:pt x="110710" y="61348"/>
                    <a:pt x="110623" y="61183"/>
                  </a:cubicBezTo>
                  <a:cubicBezTo>
                    <a:pt x="110127" y="59373"/>
                    <a:pt x="109236" y="57612"/>
                    <a:pt x="107722" y="56450"/>
                  </a:cubicBezTo>
                  <a:cubicBezTo>
                    <a:pt x="106921" y="55834"/>
                    <a:pt x="105792" y="55300"/>
                    <a:pt x="104722" y="55300"/>
                  </a:cubicBezTo>
                  <a:cubicBezTo>
                    <a:pt x="104293" y="55300"/>
                    <a:pt x="103874" y="55386"/>
                    <a:pt x="103489" y="55587"/>
                  </a:cubicBezTo>
                  <a:cubicBezTo>
                    <a:pt x="102028" y="53471"/>
                    <a:pt x="100529" y="51368"/>
                    <a:pt x="99172" y="49189"/>
                  </a:cubicBezTo>
                  <a:cubicBezTo>
                    <a:pt x="101728" y="47076"/>
                    <a:pt x="103342" y="44352"/>
                    <a:pt x="104354" y="41348"/>
                  </a:cubicBezTo>
                  <a:cubicBezTo>
                    <a:pt x="106669" y="48620"/>
                    <a:pt x="112252" y="53922"/>
                    <a:pt x="118310" y="58301"/>
                  </a:cubicBezTo>
                  <a:cubicBezTo>
                    <a:pt x="125522" y="63513"/>
                    <a:pt x="138557" y="68167"/>
                    <a:pt x="136551" y="79206"/>
                  </a:cubicBezTo>
                  <a:cubicBezTo>
                    <a:pt x="136490" y="79542"/>
                    <a:pt x="136749" y="79759"/>
                    <a:pt x="137003" y="79759"/>
                  </a:cubicBezTo>
                  <a:cubicBezTo>
                    <a:pt x="137172" y="79759"/>
                    <a:pt x="137339" y="79664"/>
                    <a:pt x="137409" y="79444"/>
                  </a:cubicBezTo>
                  <a:cubicBezTo>
                    <a:pt x="137494" y="79182"/>
                    <a:pt x="137565" y="78924"/>
                    <a:pt x="137627" y="78667"/>
                  </a:cubicBezTo>
                  <a:cubicBezTo>
                    <a:pt x="137666" y="78675"/>
                    <a:pt x="137706" y="78679"/>
                    <a:pt x="137746" y="78679"/>
                  </a:cubicBezTo>
                  <a:cubicBezTo>
                    <a:pt x="137947" y="78679"/>
                    <a:pt x="138139" y="78576"/>
                    <a:pt x="138176" y="78345"/>
                  </a:cubicBezTo>
                  <a:cubicBezTo>
                    <a:pt x="139905" y="67615"/>
                    <a:pt x="137261" y="56172"/>
                    <a:pt x="131657" y="46935"/>
                  </a:cubicBezTo>
                  <a:cubicBezTo>
                    <a:pt x="126444" y="38341"/>
                    <a:pt x="117742" y="29685"/>
                    <a:pt x="107103" y="29685"/>
                  </a:cubicBezTo>
                  <a:cubicBezTo>
                    <a:pt x="106994" y="29685"/>
                    <a:pt x="106884" y="29686"/>
                    <a:pt x="106774" y="29688"/>
                  </a:cubicBezTo>
                  <a:cubicBezTo>
                    <a:pt x="106568" y="29566"/>
                    <a:pt x="106333" y="29472"/>
                    <a:pt x="106065" y="29410"/>
                  </a:cubicBezTo>
                  <a:cubicBezTo>
                    <a:pt x="106069" y="29261"/>
                    <a:pt x="106075" y="29111"/>
                    <a:pt x="106078" y="28963"/>
                  </a:cubicBezTo>
                  <a:cubicBezTo>
                    <a:pt x="106270" y="20256"/>
                    <a:pt x="104464" y="12364"/>
                    <a:pt x="97748" y="6359"/>
                  </a:cubicBezTo>
                  <a:cubicBezTo>
                    <a:pt x="92868" y="1996"/>
                    <a:pt x="86942" y="0"/>
                    <a:pt x="8101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8"/>
            <p:cNvSpPr/>
            <p:nvPr/>
          </p:nvSpPr>
          <p:spPr>
            <a:xfrm>
              <a:off x="3815450" y="2389650"/>
              <a:ext cx="144375" cy="161975"/>
            </a:xfrm>
            <a:custGeom>
              <a:avLst/>
              <a:gdLst/>
              <a:ahLst/>
              <a:cxnLst/>
              <a:rect l="l" t="t" r="r" b="b"/>
              <a:pathLst>
                <a:path w="5775" h="6479" extrusionOk="0">
                  <a:moveTo>
                    <a:pt x="5436" y="0"/>
                  </a:moveTo>
                  <a:cubicBezTo>
                    <a:pt x="5352" y="0"/>
                    <a:pt x="5269" y="38"/>
                    <a:pt x="5222" y="127"/>
                  </a:cubicBezTo>
                  <a:cubicBezTo>
                    <a:pt x="4613" y="1271"/>
                    <a:pt x="3982" y="2448"/>
                    <a:pt x="3185" y="3474"/>
                  </a:cubicBezTo>
                  <a:cubicBezTo>
                    <a:pt x="2310" y="4601"/>
                    <a:pt x="1254" y="5287"/>
                    <a:pt x="129" y="6114"/>
                  </a:cubicBezTo>
                  <a:cubicBezTo>
                    <a:pt x="1" y="6208"/>
                    <a:pt x="11" y="6479"/>
                    <a:pt x="199" y="6479"/>
                  </a:cubicBezTo>
                  <a:cubicBezTo>
                    <a:pt x="208" y="6479"/>
                    <a:pt x="217" y="6478"/>
                    <a:pt x="227" y="6477"/>
                  </a:cubicBezTo>
                  <a:cubicBezTo>
                    <a:pt x="3082" y="6107"/>
                    <a:pt x="4826" y="2713"/>
                    <a:pt x="5706" y="331"/>
                  </a:cubicBezTo>
                  <a:cubicBezTo>
                    <a:pt x="5774" y="144"/>
                    <a:pt x="5602" y="0"/>
                    <a:pt x="543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8"/>
            <p:cNvSpPr/>
            <p:nvPr/>
          </p:nvSpPr>
          <p:spPr>
            <a:xfrm>
              <a:off x="3620250" y="2185975"/>
              <a:ext cx="82475" cy="91275"/>
            </a:xfrm>
            <a:custGeom>
              <a:avLst/>
              <a:gdLst/>
              <a:ahLst/>
              <a:cxnLst/>
              <a:rect l="l" t="t" r="r" b="b"/>
              <a:pathLst>
                <a:path w="3299" h="3651" extrusionOk="0">
                  <a:moveTo>
                    <a:pt x="1522" y="776"/>
                  </a:moveTo>
                  <a:cubicBezTo>
                    <a:pt x="1618" y="776"/>
                    <a:pt x="1724" y="856"/>
                    <a:pt x="1827" y="977"/>
                  </a:cubicBezTo>
                  <a:cubicBezTo>
                    <a:pt x="1746" y="953"/>
                    <a:pt x="1663" y="939"/>
                    <a:pt x="1582" y="939"/>
                  </a:cubicBezTo>
                  <a:cubicBezTo>
                    <a:pt x="1487" y="939"/>
                    <a:pt x="1394" y="957"/>
                    <a:pt x="1307" y="997"/>
                  </a:cubicBezTo>
                  <a:cubicBezTo>
                    <a:pt x="1314" y="977"/>
                    <a:pt x="1311" y="956"/>
                    <a:pt x="1320" y="939"/>
                  </a:cubicBezTo>
                  <a:cubicBezTo>
                    <a:pt x="1379" y="824"/>
                    <a:pt x="1448" y="776"/>
                    <a:pt x="1522" y="776"/>
                  </a:cubicBezTo>
                  <a:close/>
                  <a:moveTo>
                    <a:pt x="1541" y="1"/>
                  </a:moveTo>
                  <a:cubicBezTo>
                    <a:pt x="1300" y="1"/>
                    <a:pt x="1095" y="95"/>
                    <a:pt x="932" y="243"/>
                  </a:cubicBezTo>
                  <a:cubicBezTo>
                    <a:pt x="615" y="301"/>
                    <a:pt x="343" y="547"/>
                    <a:pt x="227" y="882"/>
                  </a:cubicBezTo>
                  <a:cubicBezTo>
                    <a:pt x="0" y="1536"/>
                    <a:pt x="329" y="2518"/>
                    <a:pt x="745" y="3036"/>
                  </a:cubicBezTo>
                  <a:cubicBezTo>
                    <a:pt x="1040" y="3404"/>
                    <a:pt x="1490" y="3650"/>
                    <a:pt x="1943" y="3650"/>
                  </a:cubicBezTo>
                  <a:cubicBezTo>
                    <a:pt x="2179" y="3650"/>
                    <a:pt x="2416" y="3583"/>
                    <a:pt x="2631" y="3431"/>
                  </a:cubicBezTo>
                  <a:cubicBezTo>
                    <a:pt x="3254" y="2992"/>
                    <a:pt x="3298" y="2137"/>
                    <a:pt x="3039" y="1485"/>
                  </a:cubicBezTo>
                  <a:cubicBezTo>
                    <a:pt x="2809" y="908"/>
                    <a:pt x="2335" y="84"/>
                    <a:pt x="1645" y="7"/>
                  </a:cubicBezTo>
                  <a:cubicBezTo>
                    <a:pt x="1610" y="3"/>
                    <a:pt x="1575" y="1"/>
                    <a:pt x="154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8"/>
            <p:cNvSpPr/>
            <p:nvPr/>
          </p:nvSpPr>
          <p:spPr>
            <a:xfrm>
              <a:off x="3523700" y="2050675"/>
              <a:ext cx="191425" cy="56000"/>
            </a:xfrm>
            <a:custGeom>
              <a:avLst/>
              <a:gdLst/>
              <a:ahLst/>
              <a:cxnLst/>
              <a:rect l="l" t="t" r="r" b="b"/>
              <a:pathLst>
                <a:path w="7657" h="2240" extrusionOk="0">
                  <a:moveTo>
                    <a:pt x="7474" y="0"/>
                  </a:moveTo>
                  <a:cubicBezTo>
                    <a:pt x="7474" y="0"/>
                    <a:pt x="7473" y="0"/>
                    <a:pt x="7473" y="0"/>
                  </a:cubicBezTo>
                  <a:cubicBezTo>
                    <a:pt x="4989" y="24"/>
                    <a:pt x="2655" y="563"/>
                    <a:pt x="377" y="1549"/>
                  </a:cubicBezTo>
                  <a:cubicBezTo>
                    <a:pt x="0" y="1711"/>
                    <a:pt x="231" y="2239"/>
                    <a:pt x="584" y="2239"/>
                  </a:cubicBezTo>
                  <a:cubicBezTo>
                    <a:pt x="639" y="2239"/>
                    <a:pt x="697" y="2226"/>
                    <a:pt x="756" y="2197"/>
                  </a:cubicBezTo>
                  <a:cubicBezTo>
                    <a:pt x="2871" y="1160"/>
                    <a:pt x="5133" y="535"/>
                    <a:pt x="7473" y="279"/>
                  </a:cubicBezTo>
                  <a:cubicBezTo>
                    <a:pt x="7646" y="260"/>
                    <a:pt x="7656" y="0"/>
                    <a:pt x="747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8"/>
            <p:cNvSpPr/>
            <p:nvPr/>
          </p:nvSpPr>
          <p:spPr>
            <a:xfrm>
              <a:off x="2036375" y="2067700"/>
              <a:ext cx="1176675" cy="1072650"/>
            </a:xfrm>
            <a:custGeom>
              <a:avLst/>
              <a:gdLst/>
              <a:ahLst/>
              <a:cxnLst/>
              <a:rect l="l" t="t" r="r" b="b"/>
              <a:pathLst>
                <a:path w="47067" h="42906" extrusionOk="0">
                  <a:moveTo>
                    <a:pt x="22164" y="0"/>
                  </a:moveTo>
                  <a:cubicBezTo>
                    <a:pt x="14910" y="0"/>
                    <a:pt x="7890" y="3574"/>
                    <a:pt x="4233" y="11696"/>
                  </a:cubicBezTo>
                  <a:cubicBezTo>
                    <a:pt x="1622" y="17497"/>
                    <a:pt x="1" y="24215"/>
                    <a:pt x="2195" y="30187"/>
                  </a:cubicBezTo>
                  <a:cubicBezTo>
                    <a:pt x="5244" y="38482"/>
                    <a:pt x="14809" y="42732"/>
                    <a:pt x="23645" y="42899"/>
                  </a:cubicBezTo>
                  <a:cubicBezTo>
                    <a:pt x="23868" y="42903"/>
                    <a:pt x="24092" y="42905"/>
                    <a:pt x="24316" y="42905"/>
                  </a:cubicBezTo>
                  <a:cubicBezTo>
                    <a:pt x="27559" y="42905"/>
                    <a:pt x="30825" y="42449"/>
                    <a:pt x="33818" y="41212"/>
                  </a:cubicBezTo>
                  <a:cubicBezTo>
                    <a:pt x="42027" y="37818"/>
                    <a:pt x="47066" y="28292"/>
                    <a:pt x="45630" y="19527"/>
                  </a:cubicBezTo>
                  <a:cubicBezTo>
                    <a:pt x="43658" y="7494"/>
                    <a:pt x="32667" y="0"/>
                    <a:pt x="221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8"/>
            <p:cNvSpPr/>
            <p:nvPr/>
          </p:nvSpPr>
          <p:spPr>
            <a:xfrm>
              <a:off x="2032875" y="2056300"/>
              <a:ext cx="1192225" cy="1095175"/>
            </a:xfrm>
            <a:custGeom>
              <a:avLst/>
              <a:gdLst/>
              <a:ahLst/>
              <a:cxnLst/>
              <a:rect l="l" t="t" r="r" b="b"/>
              <a:pathLst>
                <a:path w="47689" h="43807" extrusionOk="0">
                  <a:moveTo>
                    <a:pt x="22209" y="894"/>
                  </a:moveTo>
                  <a:cubicBezTo>
                    <a:pt x="23186" y="894"/>
                    <a:pt x="24185" y="960"/>
                    <a:pt x="25202" y="1093"/>
                  </a:cubicBezTo>
                  <a:cubicBezTo>
                    <a:pt x="33580" y="2190"/>
                    <a:pt x="43451" y="8593"/>
                    <a:pt x="45331" y="20056"/>
                  </a:cubicBezTo>
                  <a:cubicBezTo>
                    <a:pt x="46745" y="28683"/>
                    <a:pt x="41676" y="37996"/>
                    <a:pt x="33789" y="41256"/>
                  </a:cubicBezTo>
                  <a:cubicBezTo>
                    <a:pt x="31127" y="42357"/>
                    <a:pt x="27992" y="42916"/>
                    <a:pt x="24457" y="42916"/>
                  </a:cubicBezTo>
                  <a:cubicBezTo>
                    <a:pt x="24237" y="42916"/>
                    <a:pt x="24016" y="42914"/>
                    <a:pt x="23794" y="42910"/>
                  </a:cubicBezTo>
                  <a:cubicBezTo>
                    <a:pt x="15536" y="42753"/>
                    <a:pt x="5827" y="38852"/>
                    <a:pt x="2753" y="30489"/>
                  </a:cubicBezTo>
                  <a:cubicBezTo>
                    <a:pt x="919" y="25501"/>
                    <a:pt x="1601" y="19392"/>
                    <a:pt x="4780" y="12335"/>
                  </a:cubicBezTo>
                  <a:lnTo>
                    <a:pt x="4779" y="12335"/>
                  </a:lnTo>
                  <a:cubicBezTo>
                    <a:pt x="8071" y="5026"/>
                    <a:pt x="14457" y="894"/>
                    <a:pt x="22209" y="894"/>
                  </a:cubicBezTo>
                  <a:close/>
                  <a:moveTo>
                    <a:pt x="22191" y="1"/>
                  </a:moveTo>
                  <a:cubicBezTo>
                    <a:pt x="14091" y="1"/>
                    <a:pt x="7409" y="4325"/>
                    <a:pt x="3967" y="11968"/>
                  </a:cubicBezTo>
                  <a:cubicBezTo>
                    <a:pt x="690" y="19247"/>
                    <a:pt x="1" y="25582"/>
                    <a:pt x="1916" y="30796"/>
                  </a:cubicBezTo>
                  <a:cubicBezTo>
                    <a:pt x="5136" y="39554"/>
                    <a:pt x="15215" y="43638"/>
                    <a:pt x="23777" y="43800"/>
                  </a:cubicBezTo>
                  <a:cubicBezTo>
                    <a:pt x="24000" y="43804"/>
                    <a:pt x="24223" y="43806"/>
                    <a:pt x="24444" y="43806"/>
                  </a:cubicBezTo>
                  <a:cubicBezTo>
                    <a:pt x="28100" y="43806"/>
                    <a:pt x="31358" y="43227"/>
                    <a:pt x="34129" y="42080"/>
                  </a:cubicBezTo>
                  <a:cubicBezTo>
                    <a:pt x="42382" y="38668"/>
                    <a:pt x="47688" y="28930"/>
                    <a:pt x="46209" y="19911"/>
                  </a:cubicBezTo>
                  <a:cubicBezTo>
                    <a:pt x="44536" y="9703"/>
                    <a:pt x="35945" y="1602"/>
                    <a:pt x="25317" y="209"/>
                  </a:cubicBezTo>
                  <a:cubicBezTo>
                    <a:pt x="24255" y="70"/>
                    <a:pt x="23212" y="1"/>
                    <a:pt x="2219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8"/>
            <p:cNvSpPr/>
            <p:nvPr/>
          </p:nvSpPr>
          <p:spPr>
            <a:xfrm>
              <a:off x="2317325" y="2300525"/>
              <a:ext cx="609100" cy="650175"/>
            </a:xfrm>
            <a:custGeom>
              <a:avLst/>
              <a:gdLst/>
              <a:ahLst/>
              <a:cxnLst/>
              <a:rect l="l" t="t" r="r" b="b"/>
              <a:pathLst>
                <a:path w="24364" h="26007" extrusionOk="0">
                  <a:moveTo>
                    <a:pt x="5354" y="1"/>
                  </a:moveTo>
                  <a:cubicBezTo>
                    <a:pt x="5256" y="1"/>
                    <a:pt x="5157" y="6"/>
                    <a:pt x="5055" y="16"/>
                  </a:cubicBezTo>
                  <a:cubicBezTo>
                    <a:pt x="3546" y="154"/>
                    <a:pt x="2288" y="1352"/>
                    <a:pt x="1257" y="2505"/>
                  </a:cubicBezTo>
                  <a:cubicBezTo>
                    <a:pt x="882" y="2925"/>
                    <a:pt x="532" y="3339"/>
                    <a:pt x="372" y="3812"/>
                  </a:cubicBezTo>
                  <a:cubicBezTo>
                    <a:pt x="0" y="4906"/>
                    <a:pt x="672" y="6150"/>
                    <a:pt x="1331" y="7230"/>
                  </a:cubicBezTo>
                  <a:cubicBezTo>
                    <a:pt x="1791" y="7984"/>
                    <a:pt x="2302" y="8759"/>
                    <a:pt x="2848" y="9532"/>
                  </a:cubicBezTo>
                  <a:cubicBezTo>
                    <a:pt x="5958" y="13938"/>
                    <a:pt x="9724" y="18020"/>
                    <a:pt x="13367" y="21969"/>
                  </a:cubicBezTo>
                  <a:cubicBezTo>
                    <a:pt x="14170" y="22840"/>
                    <a:pt x="14968" y="23709"/>
                    <a:pt x="15763" y="24578"/>
                  </a:cubicBezTo>
                  <a:cubicBezTo>
                    <a:pt x="16253" y="25114"/>
                    <a:pt x="16808" y="25722"/>
                    <a:pt x="17500" y="25926"/>
                  </a:cubicBezTo>
                  <a:cubicBezTo>
                    <a:pt x="17681" y="25980"/>
                    <a:pt x="17874" y="26007"/>
                    <a:pt x="18082" y="26007"/>
                  </a:cubicBezTo>
                  <a:cubicBezTo>
                    <a:pt x="18550" y="26007"/>
                    <a:pt x="19092" y="25870"/>
                    <a:pt x="19741" y="25591"/>
                  </a:cubicBezTo>
                  <a:cubicBezTo>
                    <a:pt x="21022" y="25037"/>
                    <a:pt x="22188" y="24251"/>
                    <a:pt x="23183" y="23272"/>
                  </a:cubicBezTo>
                  <a:cubicBezTo>
                    <a:pt x="23885" y="22577"/>
                    <a:pt x="24239" y="21979"/>
                    <a:pt x="24293" y="21392"/>
                  </a:cubicBezTo>
                  <a:cubicBezTo>
                    <a:pt x="24363" y="20639"/>
                    <a:pt x="23941" y="19890"/>
                    <a:pt x="23475" y="19195"/>
                  </a:cubicBezTo>
                  <a:cubicBezTo>
                    <a:pt x="22282" y="17411"/>
                    <a:pt x="20806" y="15786"/>
                    <a:pt x="19378" y="14213"/>
                  </a:cubicBezTo>
                  <a:cubicBezTo>
                    <a:pt x="18236" y="12954"/>
                    <a:pt x="17053" y="11652"/>
                    <a:pt x="16004" y="10260"/>
                  </a:cubicBezTo>
                  <a:cubicBezTo>
                    <a:pt x="15658" y="9802"/>
                    <a:pt x="15314" y="9342"/>
                    <a:pt x="14973" y="8879"/>
                  </a:cubicBezTo>
                  <a:cubicBezTo>
                    <a:pt x="12943" y="6148"/>
                    <a:pt x="10844" y="3323"/>
                    <a:pt x="8177" y="1139"/>
                  </a:cubicBezTo>
                  <a:cubicBezTo>
                    <a:pt x="7641" y="699"/>
                    <a:pt x="6595" y="1"/>
                    <a:pt x="5354"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8"/>
            <p:cNvSpPr/>
            <p:nvPr/>
          </p:nvSpPr>
          <p:spPr>
            <a:xfrm>
              <a:off x="2293150" y="2278325"/>
              <a:ext cx="656075" cy="694600"/>
            </a:xfrm>
            <a:custGeom>
              <a:avLst/>
              <a:gdLst/>
              <a:ahLst/>
              <a:cxnLst/>
              <a:rect l="l" t="t" r="r" b="b"/>
              <a:pathLst>
                <a:path w="26243" h="27784" extrusionOk="0">
                  <a:moveTo>
                    <a:pt x="6321" y="889"/>
                  </a:moveTo>
                  <a:cubicBezTo>
                    <a:pt x="7562" y="889"/>
                    <a:pt x="8608" y="1587"/>
                    <a:pt x="9144" y="2027"/>
                  </a:cubicBezTo>
                  <a:cubicBezTo>
                    <a:pt x="11811" y="4211"/>
                    <a:pt x="13910" y="7036"/>
                    <a:pt x="15940" y="9767"/>
                  </a:cubicBezTo>
                  <a:cubicBezTo>
                    <a:pt x="16281" y="10230"/>
                    <a:pt x="16625" y="10690"/>
                    <a:pt x="16971" y="11148"/>
                  </a:cubicBezTo>
                  <a:cubicBezTo>
                    <a:pt x="18020" y="12540"/>
                    <a:pt x="19203" y="13842"/>
                    <a:pt x="20345" y="15101"/>
                  </a:cubicBezTo>
                  <a:cubicBezTo>
                    <a:pt x="21773" y="16674"/>
                    <a:pt x="23249" y="18299"/>
                    <a:pt x="24442" y="20083"/>
                  </a:cubicBezTo>
                  <a:cubicBezTo>
                    <a:pt x="24908" y="20778"/>
                    <a:pt x="25330" y="21527"/>
                    <a:pt x="25260" y="22280"/>
                  </a:cubicBezTo>
                  <a:cubicBezTo>
                    <a:pt x="25206" y="22867"/>
                    <a:pt x="24852" y="23465"/>
                    <a:pt x="24150" y="24160"/>
                  </a:cubicBezTo>
                  <a:cubicBezTo>
                    <a:pt x="23155" y="25139"/>
                    <a:pt x="21989" y="25925"/>
                    <a:pt x="20708" y="26479"/>
                  </a:cubicBezTo>
                  <a:cubicBezTo>
                    <a:pt x="20059" y="26758"/>
                    <a:pt x="19517" y="26895"/>
                    <a:pt x="19049" y="26895"/>
                  </a:cubicBezTo>
                  <a:cubicBezTo>
                    <a:pt x="18841" y="26895"/>
                    <a:pt x="18648" y="26868"/>
                    <a:pt x="18467" y="26814"/>
                  </a:cubicBezTo>
                  <a:cubicBezTo>
                    <a:pt x="17775" y="26610"/>
                    <a:pt x="17220" y="26002"/>
                    <a:pt x="16730" y="25466"/>
                  </a:cubicBezTo>
                  <a:cubicBezTo>
                    <a:pt x="15935" y="24597"/>
                    <a:pt x="15137" y="23728"/>
                    <a:pt x="14334" y="22857"/>
                  </a:cubicBezTo>
                  <a:cubicBezTo>
                    <a:pt x="10691" y="18908"/>
                    <a:pt x="6925" y="14826"/>
                    <a:pt x="3815" y="10420"/>
                  </a:cubicBezTo>
                  <a:cubicBezTo>
                    <a:pt x="3269" y="9647"/>
                    <a:pt x="2758" y="8872"/>
                    <a:pt x="2298" y="8118"/>
                  </a:cubicBezTo>
                  <a:cubicBezTo>
                    <a:pt x="1639" y="7038"/>
                    <a:pt x="967" y="5794"/>
                    <a:pt x="1339" y="4700"/>
                  </a:cubicBezTo>
                  <a:cubicBezTo>
                    <a:pt x="1499" y="4227"/>
                    <a:pt x="1849" y="3813"/>
                    <a:pt x="2224" y="3393"/>
                  </a:cubicBezTo>
                  <a:cubicBezTo>
                    <a:pt x="3255" y="2240"/>
                    <a:pt x="4513" y="1042"/>
                    <a:pt x="6022" y="904"/>
                  </a:cubicBezTo>
                  <a:cubicBezTo>
                    <a:pt x="6124" y="894"/>
                    <a:pt x="6223" y="889"/>
                    <a:pt x="6321" y="889"/>
                  </a:cubicBezTo>
                  <a:close/>
                  <a:moveTo>
                    <a:pt x="6311" y="0"/>
                  </a:moveTo>
                  <a:cubicBezTo>
                    <a:pt x="6187" y="0"/>
                    <a:pt x="6064" y="6"/>
                    <a:pt x="5942" y="17"/>
                  </a:cubicBezTo>
                  <a:cubicBezTo>
                    <a:pt x="4124" y="183"/>
                    <a:pt x="2706" y="1517"/>
                    <a:pt x="1560" y="2799"/>
                  </a:cubicBezTo>
                  <a:cubicBezTo>
                    <a:pt x="1138" y="3269"/>
                    <a:pt x="709" y="3782"/>
                    <a:pt x="495" y="4413"/>
                  </a:cubicBezTo>
                  <a:cubicBezTo>
                    <a:pt x="0" y="5870"/>
                    <a:pt x="772" y="7329"/>
                    <a:pt x="1537" y="8582"/>
                  </a:cubicBezTo>
                  <a:cubicBezTo>
                    <a:pt x="2008" y="9353"/>
                    <a:pt x="2530" y="10144"/>
                    <a:pt x="3087" y="10935"/>
                  </a:cubicBezTo>
                  <a:cubicBezTo>
                    <a:pt x="6230" y="15386"/>
                    <a:pt x="10017" y="19491"/>
                    <a:pt x="13678" y="23460"/>
                  </a:cubicBezTo>
                  <a:cubicBezTo>
                    <a:pt x="14483" y="24329"/>
                    <a:pt x="15281" y="25197"/>
                    <a:pt x="16073" y="26066"/>
                  </a:cubicBezTo>
                  <a:cubicBezTo>
                    <a:pt x="16613" y="26658"/>
                    <a:pt x="17284" y="27395"/>
                    <a:pt x="18217" y="27668"/>
                  </a:cubicBezTo>
                  <a:cubicBezTo>
                    <a:pt x="18479" y="27745"/>
                    <a:pt x="18752" y="27784"/>
                    <a:pt x="19026" y="27784"/>
                  </a:cubicBezTo>
                  <a:cubicBezTo>
                    <a:pt x="19034" y="27784"/>
                    <a:pt x="19042" y="27784"/>
                    <a:pt x="19050" y="27784"/>
                  </a:cubicBezTo>
                  <a:cubicBezTo>
                    <a:pt x="19812" y="27784"/>
                    <a:pt x="20532" y="27523"/>
                    <a:pt x="21059" y="27297"/>
                  </a:cubicBezTo>
                  <a:cubicBezTo>
                    <a:pt x="22441" y="26698"/>
                    <a:pt x="23702" y="25850"/>
                    <a:pt x="24775" y="24793"/>
                  </a:cubicBezTo>
                  <a:cubicBezTo>
                    <a:pt x="25316" y="24257"/>
                    <a:pt x="26049" y="23423"/>
                    <a:pt x="26147" y="22362"/>
                  </a:cubicBezTo>
                  <a:cubicBezTo>
                    <a:pt x="26243" y="21329"/>
                    <a:pt x="25713" y="20379"/>
                    <a:pt x="25182" y="19585"/>
                  </a:cubicBezTo>
                  <a:cubicBezTo>
                    <a:pt x="23952" y="17748"/>
                    <a:pt x="22455" y="16098"/>
                    <a:pt x="21005" y="14502"/>
                  </a:cubicBezTo>
                  <a:cubicBezTo>
                    <a:pt x="19876" y="13257"/>
                    <a:pt x="18708" y="11971"/>
                    <a:pt x="17682" y="10612"/>
                  </a:cubicBezTo>
                  <a:cubicBezTo>
                    <a:pt x="17340" y="10153"/>
                    <a:pt x="16997" y="9694"/>
                    <a:pt x="16655" y="9235"/>
                  </a:cubicBezTo>
                  <a:cubicBezTo>
                    <a:pt x="14592" y="6460"/>
                    <a:pt x="12461" y="3591"/>
                    <a:pt x="9708" y="1337"/>
                  </a:cubicBezTo>
                  <a:cubicBezTo>
                    <a:pt x="8644" y="466"/>
                    <a:pt x="7450" y="0"/>
                    <a:pt x="631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8"/>
            <p:cNvSpPr/>
            <p:nvPr/>
          </p:nvSpPr>
          <p:spPr>
            <a:xfrm>
              <a:off x="2477550" y="2481375"/>
              <a:ext cx="309975" cy="305550"/>
            </a:xfrm>
            <a:custGeom>
              <a:avLst/>
              <a:gdLst/>
              <a:ahLst/>
              <a:cxnLst/>
              <a:rect l="l" t="t" r="r" b="b"/>
              <a:pathLst>
                <a:path w="12399" h="12222" extrusionOk="0">
                  <a:moveTo>
                    <a:pt x="5863" y="897"/>
                  </a:moveTo>
                  <a:cubicBezTo>
                    <a:pt x="5998" y="897"/>
                    <a:pt x="6131" y="919"/>
                    <a:pt x="6260" y="960"/>
                  </a:cubicBezTo>
                  <a:cubicBezTo>
                    <a:pt x="6654" y="1085"/>
                    <a:pt x="6960" y="1470"/>
                    <a:pt x="7289" y="1922"/>
                  </a:cubicBezTo>
                  <a:lnTo>
                    <a:pt x="10189" y="5904"/>
                  </a:lnTo>
                  <a:cubicBezTo>
                    <a:pt x="11285" y="7409"/>
                    <a:pt x="10808" y="8200"/>
                    <a:pt x="9402" y="9307"/>
                  </a:cubicBezTo>
                  <a:cubicBezTo>
                    <a:pt x="9254" y="9422"/>
                    <a:pt x="9076" y="9578"/>
                    <a:pt x="8874" y="9754"/>
                  </a:cubicBezTo>
                  <a:cubicBezTo>
                    <a:pt x="8219" y="10325"/>
                    <a:pt x="7059" y="11332"/>
                    <a:pt x="6325" y="11332"/>
                  </a:cubicBezTo>
                  <a:cubicBezTo>
                    <a:pt x="6235" y="11332"/>
                    <a:pt x="6151" y="11317"/>
                    <a:pt x="6076" y="11284"/>
                  </a:cubicBezTo>
                  <a:cubicBezTo>
                    <a:pt x="5980" y="11243"/>
                    <a:pt x="5877" y="11121"/>
                    <a:pt x="5783" y="11013"/>
                  </a:cubicBezTo>
                  <a:lnTo>
                    <a:pt x="1858" y="6454"/>
                  </a:lnTo>
                  <a:cubicBezTo>
                    <a:pt x="1273" y="5774"/>
                    <a:pt x="915" y="5287"/>
                    <a:pt x="941" y="4965"/>
                  </a:cubicBezTo>
                  <a:cubicBezTo>
                    <a:pt x="969" y="4635"/>
                    <a:pt x="1409" y="4207"/>
                    <a:pt x="2108" y="3624"/>
                  </a:cubicBezTo>
                  <a:cubicBezTo>
                    <a:pt x="2384" y="3394"/>
                    <a:pt x="2677" y="3099"/>
                    <a:pt x="2988" y="2785"/>
                  </a:cubicBezTo>
                  <a:cubicBezTo>
                    <a:pt x="3835" y="1932"/>
                    <a:pt x="4863" y="897"/>
                    <a:pt x="5852" y="897"/>
                  </a:cubicBezTo>
                  <a:cubicBezTo>
                    <a:pt x="5856" y="897"/>
                    <a:pt x="5859" y="897"/>
                    <a:pt x="5863" y="897"/>
                  </a:cubicBezTo>
                  <a:close/>
                  <a:moveTo>
                    <a:pt x="5832" y="1"/>
                  </a:moveTo>
                  <a:cubicBezTo>
                    <a:pt x="4497" y="1"/>
                    <a:pt x="3324" y="1182"/>
                    <a:pt x="2355" y="2158"/>
                  </a:cubicBezTo>
                  <a:cubicBezTo>
                    <a:pt x="2059" y="2456"/>
                    <a:pt x="1780" y="2738"/>
                    <a:pt x="1537" y="2940"/>
                  </a:cubicBezTo>
                  <a:cubicBezTo>
                    <a:pt x="596" y="3725"/>
                    <a:pt x="108" y="4242"/>
                    <a:pt x="54" y="4891"/>
                  </a:cubicBezTo>
                  <a:cubicBezTo>
                    <a:pt x="1" y="5532"/>
                    <a:pt x="392" y="6116"/>
                    <a:pt x="1183" y="7035"/>
                  </a:cubicBezTo>
                  <a:lnTo>
                    <a:pt x="5108" y="11594"/>
                  </a:lnTo>
                  <a:cubicBezTo>
                    <a:pt x="5248" y="11756"/>
                    <a:pt x="5438" y="11978"/>
                    <a:pt x="5721" y="12101"/>
                  </a:cubicBezTo>
                  <a:cubicBezTo>
                    <a:pt x="5905" y="12181"/>
                    <a:pt x="6104" y="12221"/>
                    <a:pt x="6305" y="12221"/>
                  </a:cubicBezTo>
                  <a:cubicBezTo>
                    <a:pt x="6308" y="12221"/>
                    <a:pt x="6311" y="12221"/>
                    <a:pt x="6314" y="12221"/>
                  </a:cubicBezTo>
                  <a:cubicBezTo>
                    <a:pt x="7401" y="12221"/>
                    <a:pt x="8612" y="11164"/>
                    <a:pt x="9459" y="10425"/>
                  </a:cubicBezTo>
                  <a:cubicBezTo>
                    <a:pt x="9647" y="10261"/>
                    <a:pt x="9815" y="10114"/>
                    <a:pt x="9952" y="10007"/>
                  </a:cubicBezTo>
                  <a:cubicBezTo>
                    <a:pt x="11603" y="8708"/>
                    <a:pt x="12398" y="7425"/>
                    <a:pt x="10909" y="5380"/>
                  </a:cubicBezTo>
                  <a:lnTo>
                    <a:pt x="8010" y="1398"/>
                  </a:lnTo>
                  <a:cubicBezTo>
                    <a:pt x="7683" y="950"/>
                    <a:pt x="7236" y="335"/>
                    <a:pt x="6531" y="111"/>
                  </a:cubicBezTo>
                  <a:cubicBezTo>
                    <a:pt x="6293" y="35"/>
                    <a:pt x="6060" y="1"/>
                    <a:pt x="583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8"/>
            <p:cNvSpPr/>
            <p:nvPr/>
          </p:nvSpPr>
          <p:spPr>
            <a:xfrm>
              <a:off x="2370800" y="2407750"/>
              <a:ext cx="47850" cy="37125"/>
            </a:xfrm>
            <a:custGeom>
              <a:avLst/>
              <a:gdLst/>
              <a:ahLst/>
              <a:cxnLst/>
              <a:rect l="l" t="t" r="r" b="b"/>
              <a:pathLst>
                <a:path w="1914" h="1485" extrusionOk="0">
                  <a:moveTo>
                    <a:pt x="957" y="1"/>
                  </a:moveTo>
                  <a:cubicBezTo>
                    <a:pt x="0" y="1"/>
                    <a:pt x="0" y="1485"/>
                    <a:pt x="957" y="1485"/>
                  </a:cubicBezTo>
                  <a:cubicBezTo>
                    <a:pt x="1912" y="1485"/>
                    <a:pt x="1914" y="1"/>
                    <a:pt x="95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8"/>
            <p:cNvSpPr/>
            <p:nvPr/>
          </p:nvSpPr>
          <p:spPr>
            <a:xfrm>
              <a:off x="2444100" y="2356800"/>
              <a:ext cx="47850" cy="37150"/>
            </a:xfrm>
            <a:custGeom>
              <a:avLst/>
              <a:gdLst/>
              <a:ahLst/>
              <a:cxnLst/>
              <a:rect l="l" t="t" r="r" b="b"/>
              <a:pathLst>
                <a:path w="1914" h="1486" extrusionOk="0">
                  <a:moveTo>
                    <a:pt x="957" y="0"/>
                  </a:moveTo>
                  <a:cubicBezTo>
                    <a:pt x="0" y="0"/>
                    <a:pt x="0" y="1485"/>
                    <a:pt x="957" y="1485"/>
                  </a:cubicBezTo>
                  <a:cubicBezTo>
                    <a:pt x="1912" y="1485"/>
                    <a:pt x="1914" y="0"/>
                    <a:pt x="95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8"/>
            <p:cNvSpPr/>
            <p:nvPr/>
          </p:nvSpPr>
          <p:spPr>
            <a:xfrm>
              <a:off x="2425375" y="2477250"/>
              <a:ext cx="47850" cy="37150"/>
            </a:xfrm>
            <a:custGeom>
              <a:avLst/>
              <a:gdLst/>
              <a:ahLst/>
              <a:cxnLst/>
              <a:rect l="l" t="t" r="r" b="b"/>
              <a:pathLst>
                <a:path w="1914" h="1486" extrusionOk="0">
                  <a:moveTo>
                    <a:pt x="957" y="1"/>
                  </a:moveTo>
                  <a:cubicBezTo>
                    <a:pt x="1" y="1"/>
                    <a:pt x="1" y="1486"/>
                    <a:pt x="957" y="1486"/>
                  </a:cubicBezTo>
                  <a:cubicBezTo>
                    <a:pt x="1913" y="1486"/>
                    <a:pt x="1914" y="1"/>
                    <a:pt x="95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8"/>
            <p:cNvSpPr/>
            <p:nvPr/>
          </p:nvSpPr>
          <p:spPr>
            <a:xfrm>
              <a:off x="2498650" y="2426300"/>
              <a:ext cx="47875" cy="37150"/>
            </a:xfrm>
            <a:custGeom>
              <a:avLst/>
              <a:gdLst/>
              <a:ahLst/>
              <a:cxnLst/>
              <a:rect l="l" t="t" r="r" b="b"/>
              <a:pathLst>
                <a:path w="1915" h="1486" extrusionOk="0">
                  <a:moveTo>
                    <a:pt x="958" y="1"/>
                  </a:moveTo>
                  <a:cubicBezTo>
                    <a:pt x="0" y="1"/>
                    <a:pt x="0" y="1486"/>
                    <a:pt x="958" y="1486"/>
                  </a:cubicBezTo>
                  <a:cubicBezTo>
                    <a:pt x="1914" y="1486"/>
                    <a:pt x="1915" y="1"/>
                    <a:pt x="95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8"/>
            <p:cNvSpPr/>
            <p:nvPr/>
          </p:nvSpPr>
          <p:spPr>
            <a:xfrm>
              <a:off x="2698375" y="2795025"/>
              <a:ext cx="47900" cy="37125"/>
            </a:xfrm>
            <a:custGeom>
              <a:avLst/>
              <a:gdLst/>
              <a:ahLst/>
              <a:cxnLst/>
              <a:rect l="l" t="t" r="r" b="b"/>
              <a:pathLst>
                <a:path w="1916" h="1485" extrusionOk="0">
                  <a:moveTo>
                    <a:pt x="959" y="1"/>
                  </a:moveTo>
                  <a:cubicBezTo>
                    <a:pt x="1" y="1"/>
                    <a:pt x="1" y="1485"/>
                    <a:pt x="959" y="1485"/>
                  </a:cubicBezTo>
                  <a:cubicBezTo>
                    <a:pt x="1913" y="1485"/>
                    <a:pt x="1915" y="1"/>
                    <a:pt x="95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8"/>
            <p:cNvSpPr/>
            <p:nvPr/>
          </p:nvSpPr>
          <p:spPr>
            <a:xfrm>
              <a:off x="2771650" y="2744050"/>
              <a:ext cx="47900" cy="37150"/>
            </a:xfrm>
            <a:custGeom>
              <a:avLst/>
              <a:gdLst/>
              <a:ahLst/>
              <a:cxnLst/>
              <a:rect l="l" t="t" r="r" b="b"/>
              <a:pathLst>
                <a:path w="1916" h="1486" extrusionOk="0">
                  <a:moveTo>
                    <a:pt x="958" y="1"/>
                  </a:moveTo>
                  <a:cubicBezTo>
                    <a:pt x="1" y="1"/>
                    <a:pt x="1" y="1486"/>
                    <a:pt x="958" y="1486"/>
                  </a:cubicBezTo>
                  <a:cubicBezTo>
                    <a:pt x="1914" y="1486"/>
                    <a:pt x="1915" y="1"/>
                    <a:pt x="95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8"/>
            <p:cNvSpPr/>
            <p:nvPr/>
          </p:nvSpPr>
          <p:spPr>
            <a:xfrm>
              <a:off x="2752925" y="2864550"/>
              <a:ext cx="47900" cy="37125"/>
            </a:xfrm>
            <a:custGeom>
              <a:avLst/>
              <a:gdLst/>
              <a:ahLst/>
              <a:cxnLst/>
              <a:rect l="l" t="t" r="r" b="b"/>
              <a:pathLst>
                <a:path w="1916" h="1485" extrusionOk="0">
                  <a:moveTo>
                    <a:pt x="959" y="1"/>
                  </a:moveTo>
                  <a:cubicBezTo>
                    <a:pt x="1" y="1"/>
                    <a:pt x="2" y="1485"/>
                    <a:pt x="959" y="1485"/>
                  </a:cubicBezTo>
                  <a:cubicBezTo>
                    <a:pt x="1914" y="1485"/>
                    <a:pt x="1915" y="1"/>
                    <a:pt x="95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8"/>
            <p:cNvSpPr/>
            <p:nvPr/>
          </p:nvSpPr>
          <p:spPr>
            <a:xfrm>
              <a:off x="2826225" y="2813575"/>
              <a:ext cx="47900" cy="37150"/>
            </a:xfrm>
            <a:custGeom>
              <a:avLst/>
              <a:gdLst/>
              <a:ahLst/>
              <a:cxnLst/>
              <a:rect l="l" t="t" r="r" b="b"/>
              <a:pathLst>
                <a:path w="1916" h="1486" extrusionOk="0">
                  <a:moveTo>
                    <a:pt x="957" y="1"/>
                  </a:moveTo>
                  <a:cubicBezTo>
                    <a:pt x="1" y="1"/>
                    <a:pt x="1" y="1486"/>
                    <a:pt x="957" y="1486"/>
                  </a:cubicBezTo>
                  <a:cubicBezTo>
                    <a:pt x="1913" y="1486"/>
                    <a:pt x="1915" y="1"/>
                    <a:pt x="95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8"/>
            <p:cNvSpPr/>
            <p:nvPr/>
          </p:nvSpPr>
          <p:spPr>
            <a:xfrm>
              <a:off x="2500400" y="2503800"/>
              <a:ext cx="259250" cy="260900"/>
            </a:xfrm>
            <a:custGeom>
              <a:avLst/>
              <a:gdLst/>
              <a:ahLst/>
              <a:cxnLst/>
              <a:rect l="l" t="t" r="r" b="b"/>
              <a:pathLst>
                <a:path w="10370" h="10436" extrusionOk="0">
                  <a:moveTo>
                    <a:pt x="4949" y="0"/>
                  </a:moveTo>
                  <a:cubicBezTo>
                    <a:pt x="4945" y="0"/>
                    <a:pt x="4942" y="0"/>
                    <a:pt x="4938" y="0"/>
                  </a:cubicBezTo>
                  <a:cubicBezTo>
                    <a:pt x="3948" y="0"/>
                    <a:pt x="2920" y="1035"/>
                    <a:pt x="2073" y="1888"/>
                  </a:cubicBezTo>
                  <a:cubicBezTo>
                    <a:pt x="1763" y="2202"/>
                    <a:pt x="1469" y="2497"/>
                    <a:pt x="1194" y="2727"/>
                  </a:cubicBezTo>
                  <a:cubicBezTo>
                    <a:pt x="495" y="3310"/>
                    <a:pt x="54" y="3738"/>
                    <a:pt x="27" y="4068"/>
                  </a:cubicBezTo>
                  <a:cubicBezTo>
                    <a:pt x="1" y="4390"/>
                    <a:pt x="357" y="4877"/>
                    <a:pt x="942" y="5557"/>
                  </a:cubicBezTo>
                  <a:lnTo>
                    <a:pt x="4869" y="10116"/>
                  </a:lnTo>
                  <a:cubicBezTo>
                    <a:pt x="4961" y="10224"/>
                    <a:pt x="5066" y="10346"/>
                    <a:pt x="5161" y="10387"/>
                  </a:cubicBezTo>
                  <a:cubicBezTo>
                    <a:pt x="5236" y="10420"/>
                    <a:pt x="5320" y="10435"/>
                    <a:pt x="5409" y="10435"/>
                  </a:cubicBezTo>
                  <a:cubicBezTo>
                    <a:pt x="6144" y="10435"/>
                    <a:pt x="7305" y="9428"/>
                    <a:pt x="7959" y="8857"/>
                  </a:cubicBezTo>
                  <a:cubicBezTo>
                    <a:pt x="8161" y="8681"/>
                    <a:pt x="8340" y="8525"/>
                    <a:pt x="8486" y="8410"/>
                  </a:cubicBezTo>
                  <a:cubicBezTo>
                    <a:pt x="9893" y="7303"/>
                    <a:pt x="10370" y="6512"/>
                    <a:pt x="9273" y="5007"/>
                  </a:cubicBezTo>
                  <a:lnTo>
                    <a:pt x="6375" y="1025"/>
                  </a:lnTo>
                  <a:cubicBezTo>
                    <a:pt x="6045" y="573"/>
                    <a:pt x="5740" y="188"/>
                    <a:pt x="5346" y="63"/>
                  </a:cubicBezTo>
                  <a:cubicBezTo>
                    <a:pt x="5216" y="22"/>
                    <a:pt x="5082" y="0"/>
                    <a:pt x="4949"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583"/>
        <p:cNvGrpSpPr/>
        <p:nvPr/>
      </p:nvGrpSpPr>
      <p:grpSpPr>
        <a:xfrm>
          <a:off x="0" y="0"/>
          <a:ext cx="0" cy="0"/>
          <a:chOff x="0" y="0"/>
          <a:chExt cx="0" cy="0"/>
        </a:xfrm>
      </p:grpSpPr>
      <p:sp>
        <p:nvSpPr>
          <p:cNvPr id="2584" name="Google Shape;2584;p6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585" name="Google Shape;2585;p6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586" name="Google Shape;2586;p6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Chewy</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https://fonts.google.com/specimen/Chewy</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Didact Gothic</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https://fonts.google.com/specimen/Didact+Gothic</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2587" name="Google Shape;2587;p61"/>
          <p:cNvGrpSpPr/>
          <p:nvPr/>
        </p:nvGrpSpPr>
        <p:grpSpPr>
          <a:xfrm>
            <a:off x="2583563" y="3498875"/>
            <a:ext cx="3976875" cy="754200"/>
            <a:chOff x="2052655" y="3498875"/>
            <a:chExt cx="3976875" cy="754200"/>
          </a:xfrm>
        </p:grpSpPr>
        <p:sp>
          <p:nvSpPr>
            <p:cNvPr id="2588" name="Google Shape;2588;p61"/>
            <p:cNvSpPr/>
            <p:nvPr/>
          </p:nvSpPr>
          <p:spPr>
            <a:xfrm>
              <a:off x="3114480" y="3498875"/>
              <a:ext cx="791400" cy="754200"/>
            </a:xfrm>
            <a:prstGeom prst="roundRect">
              <a:avLst>
                <a:gd name="adj" fmla="val 16667"/>
              </a:avLst>
            </a:prstGeom>
            <a:solidFill>
              <a:srgbClr val="BDD23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1"/>
            <p:cNvSpPr/>
            <p:nvPr/>
          </p:nvSpPr>
          <p:spPr>
            <a:xfrm>
              <a:off x="4176300" y="3498875"/>
              <a:ext cx="791400" cy="754200"/>
            </a:xfrm>
            <a:prstGeom prst="roundRect">
              <a:avLst>
                <a:gd name="adj" fmla="val 16667"/>
              </a:avLst>
            </a:prstGeom>
            <a:solidFill>
              <a:srgbClr val="BAE0D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1"/>
            <p:cNvSpPr/>
            <p:nvPr/>
          </p:nvSpPr>
          <p:spPr>
            <a:xfrm>
              <a:off x="5238120" y="3498875"/>
              <a:ext cx="791400" cy="754200"/>
            </a:xfrm>
            <a:prstGeom prst="roundRect">
              <a:avLst>
                <a:gd name="adj" fmla="val 16667"/>
              </a:avLst>
            </a:prstGeom>
            <a:solidFill>
              <a:srgbClr val="33B3A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1"/>
            <p:cNvSpPr/>
            <p:nvPr/>
          </p:nvSpPr>
          <p:spPr>
            <a:xfrm>
              <a:off x="2052655" y="3498875"/>
              <a:ext cx="791400" cy="754200"/>
            </a:xfrm>
            <a:prstGeom prst="roundRect">
              <a:avLst>
                <a:gd name="adj" fmla="val 16667"/>
              </a:avLst>
            </a:prstGeom>
            <a:solidFill>
              <a:srgbClr val="FA91A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#bdd235</a:t>
              </a:r>
              <a:endParaRPr sz="1000">
                <a:solidFill>
                  <a:srgbClr val="FFFFFF"/>
                </a:solidFill>
              </a:endParaRPr>
            </a:p>
          </p:txBody>
        </p:sp>
        <p:sp>
          <p:nvSpPr>
            <p:cNvPr id="2593" name="Google Shape;2593;p6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33B3AD"/>
                  </a:solidFill>
                </a:rPr>
                <a:t>#bae0df</a:t>
              </a:r>
              <a:endParaRPr sz="1000">
                <a:solidFill>
                  <a:srgbClr val="33B3AD"/>
                </a:solidFill>
              </a:endParaRPr>
            </a:p>
          </p:txBody>
        </p:sp>
        <p:sp>
          <p:nvSpPr>
            <p:cNvPr id="2594" name="Google Shape;2594;p6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#33b3ad</a:t>
              </a:r>
              <a:endParaRPr sz="1000">
                <a:solidFill>
                  <a:srgbClr val="FFFFFF"/>
                </a:solidFill>
              </a:endParaRPr>
            </a:p>
          </p:txBody>
        </p:sp>
        <p:sp>
          <p:nvSpPr>
            <p:cNvPr id="2595" name="Google Shape;2595;p6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#fa91a8</a:t>
              </a:r>
              <a:endParaRPr sz="1000">
                <a:solidFill>
                  <a:srgbClr val="FFFFFF"/>
                </a:solidFil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599"/>
        <p:cNvGrpSpPr/>
        <p:nvPr/>
      </p:nvGrpSpPr>
      <p:grpSpPr>
        <a:xfrm>
          <a:off x="0" y="0"/>
          <a:ext cx="0" cy="0"/>
          <a:chOff x="0" y="0"/>
          <a:chExt cx="0" cy="0"/>
        </a:xfrm>
      </p:grpSpPr>
      <p:sp>
        <p:nvSpPr>
          <p:cNvPr id="2600" name="Google Shape;2600;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601" name="Google Shape;2601;p62"/>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rgbClr val="FFFFFF"/>
                </a:solidFill>
                <a:latin typeface="Arial"/>
                <a:ea typeface="Arial"/>
                <a:cs typeface="Arial"/>
                <a:sym typeface="Arial"/>
              </a:rPr>
              <a:t>You can easily</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resize</a:t>
            </a:r>
            <a:r>
              <a:rPr lang="en" sz="1100" dirty="0">
                <a:solidFill>
                  <a:srgbClr val="435D74"/>
                </a:solidFill>
                <a:latin typeface="Arial"/>
                <a:ea typeface="Arial"/>
                <a:cs typeface="Arial"/>
                <a:sym typeface="Arial"/>
              </a:rPr>
              <a:t> </a:t>
            </a:r>
            <a:r>
              <a:rPr lang="en" sz="1100" dirty="0">
                <a:solidFill>
                  <a:srgbClr val="FFFFFF"/>
                </a:solidFill>
                <a:latin typeface="Arial"/>
                <a:ea typeface="Arial"/>
                <a:cs typeface="Arial"/>
                <a:sym typeface="Arial"/>
              </a:rPr>
              <a:t>these resources, keeping the quality. To</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change the color</a:t>
            </a:r>
            <a:r>
              <a:rPr lang="en" sz="1100" dirty="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dirty="0">
              <a:solidFill>
                <a:srgbClr val="FFFFFF"/>
              </a:solidFill>
              <a:latin typeface="Arial"/>
              <a:ea typeface="Arial"/>
              <a:cs typeface="Arial"/>
              <a:sym typeface="Arial"/>
            </a:endParaRPr>
          </a:p>
        </p:txBody>
      </p:sp>
      <p:grpSp>
        <p:nvGrpSpPr>
          <p:cNvPr id="2602" name="Google Shape;2602;p62"/>
          <p:cNvGrpSpPr/>
          <p:nvPr/>
        </p:nvGrpSpPr>
        <p:grpSpPr>
          <a:xfrm>
            <a:off x="5082708" y="3095784"/>
            <a:ext cx="442841" cy="514271"/>
            <a:chOff x="4727025" y="1332775"/>
            <a:chExt cx="59900" cy="69625"/>
          </a:xfrm>
        </p:grpSpPr>
        <p:sp>
          <p:nvSpPr>
            <p:cNvPr id="2603" name="Google Shape;2603;p6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62"/>
          <p:cNvGrpSpPr/>
          <p:nvPr/>
        </p:nvGrpSpPr>
        <p:grpSpPr>
          <a:xfrm>
            <a:off x="5758025" y="2343272"/>
            <a:ext cx="500909" cy="500899"/>
            <a:chOff x="4820425" y="1329900"/>
            <a:chExt cx="70175" cy="70350"/>
          </a:xfrm>
        </p:grpSpPr>
        <p:sp>
          <p:nvSpPr>
            <p:cNvPr id="2606" name="Google Shape;2606;p6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62"/>
          <p:cNvGrpSpPr/>
          <p:nvPr/>
        </p:nvGrpSpPr>
        <p:grpSpPr>
          <a:xfrm>
            <a:off x="6410648" y="2355062"/>
            <a:ext cx="538135" cy="493119"/>
            <a:chOff x="4903200" y="1331525"/>
            <a:chExt cx="73575" cy="67425"/>
          </a:xfrm>
        </p:grpSpPr>
        <p:sp>
          <p:nvSpPr>
            <p:cNvPr id="2611" name="Google Shape;2611;p6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612" name="Google Shape;2612;p6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3" name="Google Shape;2613;p62"/>
          <p:cNvGrpSpPr/>
          <p:nvPr/>
        </p:nvGrpSpPr>
        <p:grpSpPr>
          <a:xfrm>
            <a:off x="5670599" y="3097040"/>
            <a:ext cx="544563" cy="511895"/>
            <a:chOff x="4815575" y="1416800"/>
            <a:chExt cx="73750" cy="71400"/>
          </a:xfrm>
        </p:grpSpPr>
        <p:sp>
          <p:nvSpPr>
            <p:cNvPr id="2614" name="Google Shape;2614;p6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7" name="Google Shape;2617;p62"/>
          <p:cNvGrpSpPr/>
          <p:nvPr/>
        </p:nvGrpSpPr>
        <p:grpSpPr>
          <a:xfrm>
            <a:off x="6367224" y="3096746"/>
            <a:ext cx="602914" cy="512477"/>
            <a:chOff x="4902475" y="1418875"/>
            <a:chExt cx="74500" cy="63775"/>
          </a:xfrm>
        </p:grpSpPr>
        <p:sp>
          <p:nvSpPr>
            <p:cNvPr id="2618" name="Google Shape;2618;p6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0" name="Google Shape;2620;p62"/>
          <p:cNvGrpSpPr/>
          <p:nvPr/>
        </p:nvGrpSpPr>
        <p:grpSpPr>
          <a:xfrm>
            <a:off x="5783096" y="3835985"/>
            <a:ext cx="515391" cy="525699"/>
            <a:chOff x="4818100" y="1507675"/>
            <a:chExt cx="71225" cy="71625"/>
          </a:xfrm>
        </p:grpSpPr>
        <p:sp>
          <p:nvSpPr>
            <p:cNvPr id="2621" name="Google Shape;2621;p6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62"/>
          <p:cNvGrpSpPr/>
          <p:nvPr/>
        </p:nvGrpSpPr>
        <p:grpSpPr>
          <a:xfrm>
            <a:off x="5121199" y="3857517"/>
            <a:ext cx="522956" cy="489869"/>
            <a:chOff x="4721450" y="1509475"/>
            <a:chExt cx="79350" cy="74325"/>
          </a:xfrm>
        </p:grpSpPr>
        <p:sp>
          <p:nvSpPr>
            <p:cNvPr id="2626" name="Google Shape;2626;p6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62"/>
          <p:cNvGrpSpPr/>
          <p:nvPr/>
        </p:nvGrpSpPr>
        <p:grpSpPr>
          <a:xfrm>
            <a:off x="6444441" y="3837269"/>
            <a:ext cx="525704" cy="535436"/>
            <a:chOff x="4906800" y="1507500"/>
            <a:chExt cx="70350" cy="71075"/>
          </a:xfrm>
        </p:grpSpPr>
        <p:sp>
          <p:nvSpPr>
            <p:cNvPr id="2631" name="Google Shape;2631;p6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62"/>
          <p:cNvGrpSpPr/>
          <p:nvPr/>
        </p:nvGrpSpPr>
        <p:grpSpPr>
          <a:xfrm>
            <a:off x="4477263" y="2343250"/>
            <a:ext cx="508054" cy="508095"/>
            <a:chOff x="3736598" y="2170606"/>
            <a:chExt cx="404889" cy="404889"/>
          </a:xfrm>
        </p:grpSpPr>
        <p:sp>
          <p:nvSpPr>
            <p:cNvPr id="2637" name="Google Shape;2637;p6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62"/>
          <p:cNvGrpSpPr/>
          <p:nvPr/>
        </p:nvGrpSpPr>
        <p:grpSpPr>
          <a:xfrm>
            <a:off x="3765303" y="2343345"/>
            <a:ext cx="575790" cy="507904"/>
            <a:chOff x="3161917" y="2170682"/>
            <a:chExt cx="458870" cy="404737"/>
          </a:xfrm>
        </p:grpSpPr>
        <p:sp>
          <p:nvSpPr>
            <p:cNvPr id="2642" name="Google Shape;2642;p6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643" name="Google Shape;2643;p6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62"/>
          <p:cNvGrpSpPr/>
          <p:nvPr/>
        </p:nvGrpSpPr>
        <p:grpSpPr>
          <a:xfrm>
            <a:off x="3792833" y="3103717"/>
            <a:ext cx="520730" cy="498567"/>
            <a:chOff x="3179914" y="2889488"/>
            <a:chExt cx="422876" cy="404911"/>
          </a:xfrm>
        </p:grpSpPr>
        <p:sp>
          <p:nvSpPr>
            <p:cNvPr id="2646" name="Google Shape;2646;p6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62"/>
          <p:cNvGrpSpPr/>
          <p:nvPr/>
        </p:nvGrpSpPr>
        <p:grpSpPr>
          <a:xfrm>
            <a:off x="4421513" y="3103677"/>
            <a:ext cx="516145" cy="498648"/>
            <a:chOff x="3729467" y="2889422"/>
            <a:chExt cx="419153" cy="404977"/>
          </a:xfrm>
        </p:grpSpPr>
        <p:sp>
          <p:nvSpPr>
            <p:cNvPr id="2653" name="Google Shape;2653;p6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0" name="Google Shape;2660;p6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4" name="Google Shape;2664;p62"/>
          <p:cNvGrpSpPr/>
          <p:nvPr/>
        </p:nvGrpSpPr>
        <p:grpSpPr>
          <a:xfrm>
            <a:off x="7141841" y="2550562"/>
            <a:ext cx="166473" cy="141497"/>
            <a:chOff x="4660325" y="1866850"/>
            <a:chExt cx="68350" cy="58100"/>
          </a:xfrm>
        </p:grpSpPr>
        <p:sp>
          <p:nvSpPr>
            <p:cNvPr id="2665" name="Google Shape;2665;p6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62"/>
          <p:cNvGrpSpPr/>
          <p:nvPr/>
        </p:nvGrpSpPr>
        <p:grpSpPr>
          <a:xfrm>
            <a:off x="7451186" y="2576286"/>
            <a:ext cx="162515" cy="90049"/>
            <a:chOff x="4791775" y="1877500"/>
            <a:chExt cx="66725" cy="36975"/>
          </a:xfrm>
        </p:grpSpPr>
        <p:sp>
          <p:nvSpPr>
            <p:cNvPr id="2668" name="Google Shape;2668;p6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0" name="Google Shape;2670;p62"/>
          <p:cNvGrpSpPr/>
          <p:nvPr/>
        </p:nvGrpSpPr>
        <p:grpSpPr>
          <a:xfrm>
            <a:off x="7772899" y="2576286"/>
            <a:ext cx="144979" cy="90049"/>
            <a:chOff x="4923925" y="1877500"/>
            <a:chExt cx="59525" cy="36975"/>
          </a:xfrm>
        </p:grpSpPr>
        <p:sp>
          <p:nvSpPr>
            <p:cNvPr id="2671" name="Google Shape;2671;p6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3" name="Google Shape;2673;p62"/>
          <p:cNvGrpSpPr/>
          <p:nvPr/>
        </p:nvGrpSpPr>
        <p:grpSpPr>
          <a:xfrm>
            <a:off x="8067390" y="2558477"/>
            <a:ext cx="141447" cy="125667"/>
            <a:chOff x="5058450" y="1870100"/>
            <a:chExt cx="58075" cy="51600"/>
          </a:xfrm>
        </p:grpSpPr>
        <p:sp>
          <p:nvSpPr>
            <p:cNvPr id="2674" name="Google Shape;2674;p6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6" name="Google Shape;2676;p62"/>
          <p:cNvGrpSpPr/>
          <p:nvPr/>
        </p:nvGrpSpPr>
        <p:grpSpPr>
          <a:xfrm>
            <a:off x="7481905" y="2980885"/>
            <a:ext cx="101077" cy="107645"/>
            <a:chOff x="4811425" y="2065025"/>
            <a:chExt cx="41500" cy="44200"/>
          </a:xfrm>
        </p:grpSpPr>
        <p:sp>
          <p:nvSpPr>
            <p:cNvPr id="2677" name="Google Shape;2677;p6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2679;p62"/>
          <p:cNvGrpSpPr/>
          <p:nvPr/>
        </p:nvGrpSpPr>
        <p:grpSpPr>
          <a:xfrm>
            <a:off x="7774342" y="2981098"/>
            <a:ext cx="120867" cy="107218"/>
            <a:chOff x="4929875" y="2065025"/>
            <a:chExt cx="49625" cy="44025"/>
          </a:xfrm>
        </p:grpSpPr>
        <p:sp>
          <p:nvSpPr>
            <p:cNvPr id="2680" name="Google Shape;2680;p6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2682;p62"/>
          <p:cNvGrpSpPr/>
          <p:nvPr/>
        </p:nvGrpSpPr>
        <p:grpSpPr>
          <a:xfrm>
            <a:off x="8103011" y="2984112"/>
            <a:ext cx="70206" cy="101191"/>
            <a:chOff x="5083925" y="2066350"/>
            <a:chExt cx="28825" cy="41550"/>
          </a:xfrm>
        </p:grpSpPr>
        <p:sp>
          <p:nvSpPr>
            <p:cNvPr id="2683" name="Google Shape;2683;p6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5" name="Google Shape;2685;p62"/>
          <p:cNvGrpSpPr/>
          <p:nvPr/>
        </p:nvGrpSpPr>
        <p:grpSpPr>
          <a:xfrm>
            <a:off x="7134565" y="2999759"/>
            <a:ext cx="181026" cy="69896"/>
            <a:chOff x="4659775" y="2072775"/>
            <a:chExt cx="74325" cy="28700"/>
          </a:xfrm>
        </p:grpSpPr>
        <p:sp>
          <p:nvSpPr>
            <p:cNvPr id="2686" name="Google Shape;2686;p6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9" name="Google Shape;2689;p62"/>
          <p:cNvGrpSpPr/>
          <p:nvPr/>
        </p:nvGrpSpPr>
        <p:grpSpPr>
          <a:xfrm>
            <a:off x="8054421" y="2790324"/>
            <a:ext cx="167387" cy="89197"/>
            <a:chOff x="4662475" y="1976500"/>
            <a:chExt cx="68725" cy="36625"/>
          </a:xfrm>
        </p:grpSpPr>
        <p:sp>
          <p:nvSpPr>
            <p:cNvPr id="2690" name="Google Shape;2690;p6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3" name="Google Shape;2693;p62"/>
          <p:cNvGrpSpPr/>
          <p:nvPr/>
        </p:nvGrpSpPr>
        <p:grpSpPr>
          <a:xfrm>
            <a:off x="7751326" y="2793764"/>
            <a:ext cx="166899" cy="82317"/>
            <a:chOff x="4920150" y="1977875"/>
            <a:chExt cx="68525" cy="33800"/>
          </a:xfrm>
        </p:grpSpPr>
        <p:sp>
          <p:nvSpPr>
            <p:cNvPr id="2694" name="Google Shape;2694;p6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7" name="Google Shape;2697;p62"/>
          <p:cNvGrpSpPr/>
          <p:nvPr/>
        </p:nvGrpSpPr>
        <p:grpSpPr>
          <a:xfrm>
            <a:off x="7162483" y="3197682"/>
            <a:ext cx="125190" cy="127859"/>
            <a:chOff x="4676550" y="2160575"/>
            <a:chExt cx="51400" cy="52500"/>
          </a:xfrm>
        </p:grpSpPr>
        <p:sp>
          <p:nvSpPr>
            <p:cNvPr id="2698" name="Google Shape;2698;p6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62"/>
          <p:cNvGrpSpPr/>
          <p:nvPr/>
        </p:nvGrpSpPr>
        <p:grpSpPr>
          <a:xfrm>
            <a:off x="7459741" y="3204714"/>
            <a:ext cx="145405" cy="113794"/>
            <a:chOff x="4768325" y="2163475"/>
            <a:chExt cx="59700" cy="46725"/>
          </a:xfrm>
        </p:grpSpPr>
        <p:sp>
          <p:nvSpPr>
            <p:cNvPr id="2702" name="Google Shape;2702;p6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4" name="Google Shape;2704;p6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0" name="Google Shape;2710;p62"/>
          <p:cNvGrpSpPr/>
          <p:nvPr/>
        </p:nvGrpSpPr>
        <p:grpSpPr>
          <a:xfrm>
            <a:off x="7476059" y="3459808"/>
            <a:ext cx="112768" cy="106853"/>
            <a:chOff x="4768575" y="2253950"/>
            <a:chExt cx="46300" cy="43875"/>
          </a:xfrm>
        </p:grpSpPr>
        <p:sp>
          <p:nvSpPr>
            <p:cNvPr id="2711" name="Google Shape;2711;p6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62"/>
          <p:cNvGrpSpPr/>
          <p:nvPr/>
        </p:nvGrpSpPr>
        <p:grpSpPr>
          <a:xfrm>
            <a:off x="7775682" y="3948834"/>
            <a:ext cx="118187" cy="146246"/>
            <a:chOff x="4960900" y="2433225"/>
            <a:chExt cx="48525" cy="60050"/>
          </a:xfrm>
        </p:grpSpPr>
        <p:sp>
          <p:nvSpPr>
            <p:cNvPr id="2714" name="Google Shape;2714;p6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6" name="Google Shape;2716;p62"/>
          <p:cNvGrpSpPr/>
          <p:nvPr/>
        </p:nvGrpSpPr>
        <p:grpSpPr>
          <a:xfrm>
            <a:off x="7464247" y="4212895"/>
            <a:ext cx="136394" cy="143810"/>
            <a:chOff x="4854075" y="2527625"/>
            <a:chExt cx="56000" cy="59050"/>
          </a:xfrm>
        </p:grpSpPr>
        <p:sp>
          <p:nvSpPr>
            <p:cNvPr id="2717" name="Google Shape;2717;p6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9" name="Google Shape;2719;p6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2" name="Google Shape;2722;p62"/>
          <p:cNvGrpSpPr/>
          <p:nvPr/>
        </p:nvGrpSpPr>
        <p:grpSpPr>
          <a:xfrm>
            <a:off x="8088458" y="3676639"/>
            <a:ext cx="99312" cy="160797"/>
            <a:chOff x="5059700" y="2334775"/>
            <a:chExt cx="40775" cy="66025"/>
          </a:xfrm>
        </p:grpSpPr>
        <p:sp>
          <p:nvSpPr>
            <p:cNvPr id="2723" name="Google Shape;2723;p6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2" name="Google Shape;2732;p62"/>
          <p:cNvGrpSpPr/>
          <p:nvPr/>
        </p:nvGrpSpPr>
        <p:grpSpPr>
          <a:xfrm>
            <a:off x="8045622" y="3941771"/>
            <a:ext cx="184984" cy="160371"/>
            <a:chOff x="5037700" y="2430325"/>
            <a:chExt cx="75950" cy="65850"/>
          </a:xfrm>
        </p:grpSpPr>
        <p:sp>
          <p:nvSpPr>
            <p:cNvPr id="2733" name="Google Shape;2733;p6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5" name="Google Shape;2735;p62"/>
          <p:cNvGrpSpPr/>
          <p:nvPr/>
        </p:nvGrpSpPr>
        <p:grpSpPr>
          <a:xfrm>
            <a:off x="7465128" y="3708223"/>
            <a:ext cx="173014" cy="97629"/>
            <a:chOff x="4756975" y="2341800"/>
            <a:chExt cx="91975" cy="51925"/>
          </a:xfrm>
        </p:grpSpPr>
        <p:sp>
          <p:nvSpPr>
            <p:cNvPr id="2736" name="Google Shape;2736;p6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6" name="Google Shape;2756;p62"/>
          <p:cNvGrpSpPr/>
          <p:nvPr/>
        </p:nvGrpSpPr>
        <p:grpSpPr>
          <a:xfrm>
            <a:off x="7732065" y="4196920"/>
            <a:ext cx="212497" cy="175761"/>
            <a:chOff x="4943575" y="2516350"/>
            <a:chExt cx="98675" cy="81700"/>
          </a:xfrm>
        </p:grpSpPr>
        <p:sp>
          <p:nvSpPr>
            <p:cNvPr id="2757" name="Google Shape;2757;p6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62"/>
          <p:cNvGrpSpPr/>
          <p:nvPr/>
        </p:nvGrpSpPr>
        <p:grpSpPr>
          <a:xfrm>
            <a:off x="1990126" y="3423163"/>
            <a:ext cx="965351" cy="134611"/>
            <a:chOff x="4411970" y="2962952"/>
            <a:chExt cx="706544" cy="104212"/>
          </a:xfrm>
        </p:grpSpPr>
        <p:sp>
          <p:nvSpPr>
            <p:cNvPr id="2836" name="Google Shape;2836;p6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0" name="Google Shape;2840;p62"/>
          <p:cNvGrpSpPr/>
          <p:nvPr/>
        </p:nvGrpSpPr>
        <p:grpSpPr>
          <a:xfrm>
            <a:off x="1990126" y="3012077"/>
            <a:ext cx="960158" cy="289172"/>
            <a:chOff x="4411970" y="2726085"/>
            <a:chExt cx="643107" cy="193659"/>
          </a:xfrm>
        </p:grpSpPr>
        <p:sp>
          <p:nvSpPr>
            <p:cNvPr id="2841" name="Google Shape;2841;p6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4" name="Google Shape;2844;p62"/>
          <p:cNvGrpSpPr/>
          <p:nvPr/>
        </p:nvGrpSpPr>
        <p:grpSpPr>
          <a:xfrm>
            <a:off x="993018" y="3278187"/>
            <a:ext cx="833173" cy="259209"/>
            <a:chOff x="4411970" y="4340222"/>
            <a:chExt cx="779467" cy="242683"/>
          </a:xfrm>
        </p:grpSpPr>
        <p:sp>
          <p:nvSpPr>
            <p:cNvPr id="2845" name="Google Shape;2845;p6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8" name="Google Shape;2848;p62"/>
          <p:cNvGrpSpPr/>
          <p:nvPr/>
        </p:nvGrpSpPr>
        <p:grpSpPr>
          <a:xfrm>
            <a:off x="1990126" y="2673933"/>
            <a:ext cx="965160" cy="216230"/>
            <a:chOff x="4411970" y="2468674"/>
            <a:chExt cx="747317" cy="167425"/>
          </a:xfrm>
        </p:grpSpPr>
        <p:sp>
          <p:nvSpPr>
            <p:cNvPr id="2849" name="Google Shape;2849;p6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1" name="Google Shape;2851;p62"/>
          <p:cNvGrpSpPr/>
          <p:nvPr/>
        </p:nvGrpSpPr>
        <p:grpSpPr>
          <a:xfrm>
            <a:off x="988873" y="2578650"/>
            <a:ext cx="810451" cy="319148"/>
            <a:chOff x="4411970" y="3686602"/>
            <a:chExt cx="797845" cy="314215"/>
          </a:xfrm>
        </p:grpSpPr>
        <p:sp>
          <p:nvSpPr>
            <p:cNvPr id="2852" name="Google Shape;2852;p6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7" name="Google Shape;2857;p62"/>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8" name="Google Shape;2858;p62"/>
          <p:cNvGrpSpPr/>
          <p:nvPr/>
        </p:nvGrpSpPr>
        <p:grpSpPr>
          <a:xfrm>
            <a:off x="988970" y="2333174"/>
            <a:ext cx="1970333" cy="208784"/>
            <a:chOff x="6336019" y="3733725"/>
            <a:chExt cx="2566206" cy="351310"/>
          </a:xfrm>
        </p:grpSpPr>
        <p:sp>
          <p:nvSpPr>
            <p:cNvPr id="2859" name="Google Shape;2859;p62"/>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2"/>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2"/>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2"/>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3" name="Google Shape;2863;p62"/>
          <p:cNvGrpSpPr/>
          <p:nvPr/>
        </p:nvGrpSpPr>
        <p:grpSpPr>
          <a:xfrm>
            <a:off x="1990126" y="3940729"/>
            <a:ext cx="946551" cy="153200"/>
            <a:chOff x="4404545" y="3301592"/>
            <a:chExt cx="782403" cy="129272"/>
          </a:xfrm>
        </p:grpSpPr>
        <p:sp>
          <p:nvSpPr>
            <p:cNvPr id="2864" name="Google Shape;2864;p6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62"/>
          <p:cNvGrpSpPr/>
          <p:nvPr/>
        </p:nvGrpSpPr>
        <p:grpSpPr>
          <a:xfrm>
            <a:off x="1990126" y="3679688"/>
            <a:ext cx="962257" cy="139127"/>
            <a:chOff x="4411970" y="3131459"/>
            <a:chExt cx="710520" cy="117397"/>
          </a:xfrm>
        </p:grpSpPr>
        <p:sp>
          <p:nvSpPr>
            <p:cNvPr id="2867" name="Google Shape;2867;p6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9" name="Google Shape;2869;p62"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0" name="Google Shape;2870;p62"/>
          <p:cNvGrpSpPr/>
          <p:nvPr/>
        </p:nvGrpSpPr>
        <p:grpSpPr>
          <a:xfrm>
            <a:off x="990271" y="3614482"/>
            <a:ext cx="823838" cy="458988"/>
            <a:chOff x="4411970" y="1801825"/>
            <a:chExt cx="734586" cy="409262"/>
          </a:xfrm>
        </p:grpSpPr>
        <p:sp>
          <p:nvSpPr>
            <p:cNvPr id="2871" name="Google Shape;2871;p6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 name="Google Shape;2873;p62"/>
          <p:cNvGrpSpPr/>
          <p:nvPr/>
        </p:nvGrpSpPr>
        <p:grpSpPr>
          <a:xfrm>
            <a:off x="990271" y="4162908"/>
            <a:ext cx="856348" cy="212039"/>
            <a:chOff x="4411970" y="2233974"/>
            <a:chExt cx="763574" cy="189068"/>
          </a:xfrm>
        </p:grpSpPr>
        <p:sp>
          <p:nvSpPr>
            <p:cNvPr id="2874" name="Google Shape;2874;p6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6" name="Google Shape;2876;p62"/>
          <p:cNvGrpSpPr/>
          <p:nvPr/>
        </p:nvGrpSpPr>
        <p:grpSpPr>
          <a:xfrm>
            <a:off x="3100467" y="2338244"/>
            <a:ext cx="511602" cy="511602"/>
            <a:chOff x="5681300" y="2527788"/>
            <a:chExt cx="805800" cy="805800"/>
          </a:xfrm>
        </p:grpSpPr>
        <p:sp>
          <p:nvSpPr>
            <p:cNvPr id="2877" name="Google Shape;2877;p62"/>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 name="Google Shape;2879;p62"/>
          <p:cNvGrpSpPr/>
          <p:nvPr/>
        </p:nvGrpSpPr>
        <p:grpSpPr>
          <a:xfrm>
            <a:off x="3097662" y="3104827"/>
            <a:ext cx="513021" cy="512935"/>
            <a:chOff x="4049800" y="640400"/>
            <a:chExt cx="858900" cy="858900"/>
          </a:xfrm>
        </p:grpSpPr>
        <p:sp>
          <p:nvSpPr>
            <p:cNvPr id="2880" name="Google Shape;2880;p62"/>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 name="Google Shape;2882;p62"/>
          <p:cNvGrpSpPr/>
          <p:nvPr/>
        </p:nvGrpSpPr>
        <p:grpSpPr>
          <a:xfrm>
            <a:off x="3014861" y="3756719"/>
            <a:ext cx="686489" cy="686585"/>
            <a:chOff x="5080188" y="927900"/>
            <a:chExt cx="961200" cy="961200"/>
          </a:xfrm>
        </p:grpSpPr>
        <p:sp>
          <p:nvSpPr>
            <p:cNvPr id="2883" name="Google Shape;2883;p62"/>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2"/>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2"/>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2"/>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 name="Google Shape;2891;p62"/>
          <p:cNvGrpSpPr/>
          <p:nvPr/>
        </p:nvGrpSpPr>
        <p:grpSpPr>
          <a:xfrm>
            <a:off x="3798012" y="3849448"/>
            <a:ext cx="510373" cy="510937"/>
            <a:chOff x="7508249" y="1522825"/>
            <a:chExt cx="1326332" cy="1322987"/>
          </a:xfrm>
        </p:grpSpPr>
        <p:sp>
          <p:nvSpPr>
            <p:cNvPr id="2892" name="Google Shape;2892;p6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62"/>
          <p:cNvGrpSpPr/>
          <p:nvPr/>
        </p:nvGrpSpPr>
        <p:grpSpPr>
          <a:xfrm>
            <a:off x="4489605" y="3850853"/>
            <a:ext cx="492652" cy="503348"/>
            <a:chOff x="6039282" y="1042577"/>
            <a:chExt cx="734315" cy="731929"/>
          </a:xfrm>
        </p:grpSpPr>
        <p:sp>
          <p:nvSpPr>
            <p:cNvPr id="2903" name="Google Shape;2903;p6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4" name="Google Shape;2924;p62"/>
          <p:cNvGrpSpPr/>
          <p:nvPr/>
        </p:nvGrpSpPr>
        <p:grpSpPr>
          <a:xfrm>
            <a:off x="5130019" y="2346894"/>
            <a:ext cx="483304" cy="504902"/>
            <a:chOff x="1825800" y="1651625"/>
            <a:chExt cx="568125" cy="591775"/>
          </a:xfrm>
        </p:grpSpPr>
        <p:sp>
          <p:nvSpPr>
            <p:cNvPr id="2925" name="Google Shape;2925;p6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1" name="Google Shape;2931;p6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2"/>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2"/>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374"/>
        <p:cNvGrpSpPr/>
        <p:nvPr/>
      </p:nvGrpSpPr>
      <p:grpSpPr>
        <a:xfrm>
          <a:off x="0" y="0"/>
          <a:ext cx="0" cy="0"/>
          <a:chOff x="0" y="0"/>
          <a:chExt cx="0" cy="0"/>
        </a:xfrm>
      </p:grpSpPr>
      <p:sp>
        <p:nvSpPr>
          <p:cNvPr id="375" name="Google Shape;375;p34"/>
          <p:cNvSpPr txBox="1">
            <a:spLocks noGrp="1"/>
          </p:cNvSpPr>
          <p:nvPr>
            <p:ph type="ctrTitle"/>
          </p:nvPr>
        </p:nvSpPr>
        <p:spPr>
          <a:xfrm>
            <a:off x="4854225" y="2129375"/>
            <a:ext cx="3644100" cy="959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376" name="Google Shape;376;p34"/>
          <p:cNvSpPr txBox="1">
            <a:spLocks noGrp="1"/>
          </p:cNvSpPr>
          <p:nvPr>
            <p:ph type="subTitle" idx="1"/>
          </p:nvPr>
        </p:nvSpPr>
        <p:spPr>
          <a:xfrm>
            <a:off x="4854225" y="3137425"/>
            <a:ext cx="3234600" cy="1302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 could be the part of the presentation where you</a:t>
            </a:r>
            <a:endParaRPr/>
          </a:p>
          <a:p>
            <a:pPr marL="0" lvl="0" indent="0" algn="l" rtl="0">
              <a:spcBef>
                <a:spcPts val="0"/>
              </a:spcBef>
              <a:spcAft>
                <a:spcPts val="0"/>
              </a:spcAft>
              <a:buNone/>
            </a:pPr>
            <a:r>
              <a:rPr lang="en"/>
              <a:t>can introduce your healthcare center. Keep it short</a:t>
            </a:r>
            <a:endParaRPr/>
          </a:p>
          <a:p>
            <a:pPr marL="0" lvl="0" indent="0" algn="l" rtl="0">
              <a:spcBef>
                <a:spcPts val="0"/>
              </a:spcBef>
              <a:spcAft>
                <a:spcPts val="0"/>
              </a:spcAft>
              <a:buNone/>
            </a:pPr>
            <a:r>
              <a:rPr lang="en"/>
              <a:t>and go straight to the point. Your audience will</a:t>
            </a:r>
            <a:endParaRPr/>
          </a:p>
          <a:p>
            <a:pPr marL="0" lvl="0" indent="0" algn="l" rtl="0">
              <a:spcBef>
                <a:spcPts val="0"/>
              </a:spcBef>
              <a:spcAft>
                <a:spcPts val="0"/>
              </a:spcAft>
              <a:buNone/>
            </a:pPr>
            <a:r>
              <a:rPr lang="en"/>
              <a:t>appreciate that</a:t>
            </a:r>
            <a:endParaRPr/>
          </a:p>
        </p:txBody>
      </p:sp>
      <p:sp>
        <p:nvSpPr>
          <p:cNvPr id="377" name="Google Shape;377;p34"/>
          <p:cNvSpPr txBox="1"/>
          <p:nvPr/>
        </p:nvSpPr>
        <p:spPr>
          <a:xfrm>
            <a:off x="3042825" y="3418725"/>
            <a:ext cx="627600" cy="73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latin typeface="Didact Gothic"/>
              <a:ea typeface="Didact Gothic"/>
              <a:cs typeface="Didact Gothic"/>
              <a:sym typeface="Didact Gothic"/>
            </a:endParaRPr>
          </a:p>
        </p:txBody>
      </p:sp>
      <p:grpSp>
        <p:nvGrpSpPr>
          <p:cNvPr id="378" name="Google Shape;378;p34"/>
          <p:cNvGrpSpPr/>
          <p:nvPr/>
        </p:nvGrpSpPr>
        <p:grpSpPr>
          <a:xfrm>
            <a:off x="1529660" y="1122337"/>
            <a:ext cx="2496037" cy="3417079"/>
            <a:chOff x="2241600" y="3209300"/>
            <a:chExt cx="1641050" cy="2246600"/>
          </a:xfrm>
        </p:grpSpPr>
        <p:sp>
          <p:nvSpPr>
            <p:cNvPr id="379" name="Google Shape;379;p34"/>
            <p:cNvSpPr/>
            <p:nvPr/>
          </p:nvSpPr>
          <p:spPr>
            <a:xfrm>
              <a:off x="3632050" y="4146400"/>
              <a:ext cx="103850" cy="115600"/>
            </a:xfrm>
            <a:custGeom>
              <a:avLst/>
              <a:gdLst/>
              <a:ahLst/>
              <a:cxnLst/>
              <a:rect l="l" t="t" r="r" b="b"/>
              <a:pathLst>
                <a:path w="4154" h="4624" extrusionOk="0">
                  <a:moveTo>
                    <a:pt x="2527" y="0"/>
                  </a:moveTo>
                  <a:cubicBezTo>
                    <a:pt x="1651" y="0"/>
                    <a:pt x="426" y="581"/>
                    <a:pt x="426" y="581"/>
                  </a:cubicBezTo>
                  <a:lnTo>
                    <a:pt x="331" y="1997"/>
                  </a:lnTo>
                  <a:lnTo>
                    <a:pt x="0" y="4541"/>
                  </a:lnTo>
                  <a:lnTo>
                    <a:pt x="1568" y="4624"/>
                  </a:lnTo>
                  <a:lnTo>
                    <a:pt x="3562" y="4321"/>
                  </a:lnTo>
                  <a:cubicBezTo>
                    <a:pt x="3562" y="4321"/>
                    <a:pt x="3425" y="3922"/>
                    <a:pt x="3383" y="3578"/>
                  </a:cubicBezTo>
                  <a:cubicBezTo>
                    <a:pt x="3342" y="3234"/>
                    <a:pt x="3342" y="2699"/>
                    <a:pt x="3342" y="2162"/>
                  </a:cubicBezTo>
                  <a:cubicBezTo>
                    <a:pt x="3342" y="1626"/>
                    <a:pt x="3425" y="1295"/>
                    <a:pt x="3425" y="1295"/>
                  </a:cubicBezTo>
                  <a:cubicBezTo>
                    <a:pt x="3425" y="1295"/>
                    <a:pt x="4153" y="1075"/>
                    <a:pt x="4126" y="787"/>
                  </a:cubicBezTo>
                  <a:cubicBezTo>
                    <a:pt x="4099" y="497"/>
                    <a:pt x="3494" y="44"/>
                    <a:pt x="2613" y="2"/>
                  </a:cubicBezTo>
                  <a:cubicBezTo>
                    <a:pt x="2585" y="1"/>
                    <a:pt x="2556" y="0"/>
                    <a:pt x="2527" y="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4"/>
            <p:cNvSpPr/>
            <p:nvPr/>
          </p:nvSpPr>
          <p:spPr>
            <a:xfrm>
              <a:off x="3758575" y="3999075"/>
              <a:ext cx="76600" cy="34100"/>
            </a:xfrm>
            <a:custGeom>
              <a:avLst/>
              <a:gdLst/>
              <a:ahLst/>
              <a:cxnLst/>
              <a:rect l="l" t="t" r="r" b="b"/>
              <a:pathLst>
                <a:path w="3064" h="1364" extrusionOk="0">
                  <a:moveTo>
                    <a:pt x="1803" y="0"/>
                  </a:moveTo>
                  <a:cubicBezTo>
                    <a:pt x="1721" y="0"/>
                    <a:pt x="1641" y="3"/>
                    <a:pt x="1566" y="8"/>
                  </a:cubicBezTo>
                  <a:cubicBezTo>
                    <a:pt x="1149" y="37"/>
                    <a:pt x="618" y="127"/>
                    <a:pt x="303" y="427"/>
                  </a:cubicBezTo>
                  <a:cubicBezTo>
                    <a:pt x="0" y="716"/>
                    <a:pt x="186" y="1096"/>
                    <a:pt x="427" y="1363"/>
                  </a:cubicBezTo>
                  <a:cubicBezTo>
                    <a:pt x="811" y="1278"/>
                    <a:pt x="1238" y="1203"/>
                    <a:pt x="1657" y="1203"/>
                  </a:cubicBezTo>
                  <a:cubicBezTo>
                    <a:pt x="1926" y="1203"/>
                    <a:pt x="2190" y="1234"/>
                    <a:pt x="2437" y="1314"/>
                  </a:cubicBezTo>
                  <a:cubicBezTo>
                    <a:pt x="2713" y="1016"/>
                    <a:pt x="3063" y="575"/>
                    <a:pt x="2761" y="284"/>
                  </a:cubicBezTo>
                  <a:cubicBezTo>
                    <a:pt x="2524" y="55"/>
                    <a:pt x="2143" y="0"/>
                    <a:pt x="1803"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4"/>
            <p:cNvSpPr/>
            <p:nvPr/>
          </p:nvSpPr>
          <p:spPr>
            <a:xfrm>
              <a:off x="3716850" y="4092575"/>
              <a:ext cx="124350" cy="129525"/>
            </a:xfrm>
            <a:custGeom>
              <a:avLst/>
              <a:gdLst/>
              <a:ahLst/>
              <a:cxnLst/>
              <a:rect l="l" t="t" r="r" b="b"/>
              <a:pathLst>
                <a:path w="4974" h="5181" extrusionOk="0">
                  <a:moveTo>
                    <a:pt x="435" y="1"/>
                  </a:moveTo>
                  <a:cubicBezTo>
                    <a:pt x="279" y="729"/>
                    <a:pt x="246" y="1585"/>
                    <a:pt x="1" y="2089"/>
                  </a:cubicBezTo>
                  <a:cubicBezTo>
                    <a:pt x="215" y="2162"/>
                    <a:pt x="415" y="2266"/>
                    <a:pt x="588" y="2409"/>
                  </a:cubicBezTo>
                  <a:cubicBezTo>
                    <a:pt x="1257" y="2969"/>
                    <a:pt x="724" y="3388"/>
                    <a:pt x="108" y="3535"/>
                  </a:cubicBezTo>
                  <a:cubicBezTo>
                    <a:pt x="99" y="3795"/>
                    <a:pt x="77" y="4054"/>
                    <a:pt x="59" y="4316"/>
                  </a:cubicBezTo>
                  <a:cubicBezTo>
                    <a:pt x="87" y="4298"/>
                    <a:pt x="119" y="4289"/>
                    <a:pt x="150" y="4289"/>
                  </a:cubicBezTo>
                  <a:cubicBezTo>
                    <a:pt x="181" y="4289"/>
                    <a:pt x="211" y="4297"/>
                    <a:pt x="238" y="4314"/>
                  </a:cubicBezTo>
                  <a:cubicBezTo>
                    <a:pt x="1060" y="4780"/>
                    <a:pt x="2155" y="5181"/>
                    <a:pt x="3188" y="5181"/>
                  </a:cubicBezTo>
                  <a:cubicBezTo>
                    <a:pt x="3770" y="5181"/>
                    <a:pt x="4332" y="5054"/>
                    <a:pt x="4815" y="4740"/>
                  </a:cubicBezTo>
                  <a:cubicBezTo>
                    <a:pt x="4836" y="4726"/>
                    <a:pt x="4860" y="4718"/>
                    <a:pt x="4885" y="4713"/>
                  </a:cubicBezTo>
                  <a:cubicBezTo>
                    <a:pt x="4887" y="4668"/>
                    <a:pt x="4891" y="4624"/>
                    <a:pt x="4894" y="4579"/>
                  </a:cubicBezTo>
                  <a:lnTo>
                    <a:pt x="4894" y="4579"/>
                  </a:lnTo>
                  <a:cubicBezTo>
                    <a:pt x="4867" y="4580"/>
                    <a:pt x="4839" y="4581"/>
                    <a:pt x="4811" y="4581"/>
                  </a:cubicBezTo>
                  <a:cubicBezTo>
                    <a:pt x="4480" y="4581"/>
                    <a:pt x="4155" y="4498"/>
                    <a:pt x="3863" y="4342"/>
                  </a:cubicBezTo>
                  <a:cubicBezTo>
                    <a:pt x="3783" y="4337"/>
                    <a:pt x="3707" y="4283"/>
                    <a:pt x="3705" y="4176"/>
                  </a:cubicBezTo>
                  <a:cubicBezTo>
                    <a:pt x="3696" y="3889"/>
                    <a:pt x="3738" y="3572"/>
                    <a:pt x="3908" y="3333"/>
                  </a:cubicBezTo>
                  <a:cubicBezTo>
                    <a:pt x="3515" y="2960"/>
                    <a:pt x="3541" y="2517"/>
                    <a:pt x="3810" y="2203"/>
                  </a:cubicBezTo>
                  <a:cubicBezTo>
                    <a:pt x="3768" y="2180"/>
                    <a:pt x="3736" y="2143"/>
                    <a:pt x="3741" y="2087"/>
                  </a:cubicBezTo>
                  <a:cubicBezTo>
                    <a:pt x="3781" y="1397"/>
                    <a:pt x="4260" y="772"/>
                    <a:pt x="4955" y="761"/>
                  </a:cubicBezTo>
                  <a:cubicBezTo>
                    <a:pt x="4968" y="631"/>
                    <a:pt x="4974" y="500"/>
                    <a:pt x="4970" y="369"/>
                  </a:cubicBezTo>
                  <a:lnTo>
                    <a:pt x="4970" y="369"/>
                  </a:lnTo>
                  <a:cubicBezTo>
                    <a:pt x="4470" y="470"/>
                    <a:pt x="3961" y="517"/>
                    <a:pt x="3450" y="517"/>
                  </a:cubicBezTo>
                  <a:cubicBezTo>
                    <a:pt x="2427" y="517"/>
                    <a:pt x="1397" y="327"/>
                    <a:pt x="435"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4"/>
            <p:cNvSpPr/>
            <p:nvPr/>
          </p:nvSpPr>
          <p:spPr>
            <a:xfrm>
              <a:off x="3729550" y="4038350"/>
              <a:ext cx="111025" cy="55450"/>
            </a:xfrm>
            <a:custGeom>
              <a:avLst/>
              <a:gdLst/>
              <a:ahLst/>
              <a:cxnLst/>
              <a:rect l="l" t="t" r="r" b="b"/>
              <a:pathLst>
                <a:path w="4441" h="2218" extrusionOk="0">
                  <a:moveTo>
                    <a:pt x="2351" y="1"/>
                  </a:moveTo>
                  <a:cubicBezTo>
                    <a:pt x="2133" y="1"/>
                    <a:pt x="1913" y="12"/>
                    <a:pt x="1687" y="41"/>
                  </a:cubicBezTo>
                  <a:cubicBezTo>
                    <a:pt x="1664" y="115"/>
                    <a:pt x="1626" y="180"/>
                    <a:pt x="1604" y="262"/>
                  </a:cubicBezTo>
                  <a:cubicBezTo>
                    <a:pt x="1568" y="402"/>
                    <a:pt x="1532" y="529"/>
                    <a:pt x="1516" y="672"/>
                  </a:cubicBezTo>
                  <a:cubicBezTo>
                    <a:pt x="1512" y="728"/>
                    <a:pt x="1471" y="757"/>
                    <a:pt x="1430" y="757"/>
                  </a:cubicBezTo>
                  <a:cubicBezTo>
                    <a:pt x="1416" y="757"/>
                    <a:pt x="1402" y="753"/>
                    <a:pt x="1389" y="746"/>
                  </a:cubicBezTo>
                  <a:cubicBezTo>
                    <a:pt x="1364" y="781"/>
                    <a:pt x="1323" y="801"/>
                    <a:pt x="1281" y="801"/>
                  </a:cubicBezTo>
                  <a:cubicBezTo>
                    <a:pt x="1275" y="801"/>
                    <a:pt x="1270" y="800"/>
                    <a:pt x="1265" y="800"/>
                  </a:cubicBezTo>
                  <a:cubicBezTo>
                    <a:pt x="1234" y="835"/>
                    <a:pt x="1189" y="856"/>
                    <a:pt x="1142" y="856"/>
                  </a:cubicBezTo>
                  <a:cubicBezTo>
                    <a:pt x="1138" y="856"/>
                    <a:pt x="1133" y="856"/>
                    <a:pt x="1129" y="856"/>
                  </a:cubicBezTo>
                  <a:cubicBezTo>
                    <a:pt x="1117" y="855"/>
                    <a:pt x="1105" y="855"/>
                    <a:pt x="1093" y="855"/>
                  </a:cubicBezTo>
                  <a:cubicBezTo>
                    <a:pt x="464" y="855"/>
                    <a:pt x="170" y="1295"/>
                    <a:pt x="0" y="1877"/>
                  </a:cubicBezTo>
                  <a:cubicBezTo>
                    <a:pt x="997" y="2100"/>
                    <a:pt x="1957" y="2218"/>
                    <a:pt x="2936" y="2218"/>
                  </a:cubicBezTo>
                  <a:cubicBezTo>
                    <a:pt x="3430" y="2218"/>
                    <a:pt x="3929" y="2188"/>
                    <a:pt x="4440" y="2126"/>
                  </a:cubicBezTo>
                  <a:cubicBezTo>
                    <a:pt x="4415" y="1852"/>
                    <a:pt x="4379" y="1579"/>
                    <a:pt x="4364" y="1306"/>
                  </a:cubicBezTo>
                  <a:cubicBezTo>
                    <a:pt x="4131" y="1270"/>
                    <a:pt x="3907" y="1201"/>
                    <a:pt x="3669" y="1174"/>
                  </a:cubicBezTo>
                  <a:cubicBezTo>
                    <a:pt x="3465" y="1154"/>
                    <a:pt x="3419" y="915"/>
                    <a:pt x="3539" y="814"/>
                  </a:cubicBezTo>
                  <a:cubicBezTo>
                    <a:pt x="3530" y="670"/>
                    <a:pt x="3521" y="529"/>
                    <a:pt x="3510" y="388"/>
                  </a:cubicBezTo>
                  <a:cubicBezTo>
                    <a:pt x="3506" y="336"/>
                    <a:pt x="3496" y="285"/>
                    <a:pt x="3494" y="235"/>
                  </a:cubicBezTo>
                  <a:cubicBezTo>
                    <a:pt x="3409" y="219"/>
                    <a:pt x="3344" y="141"/>
                    <a:pt x="3353" y="54"/>
                  </a:cubicBezTo>
                  <a:cubicBezTo>
                    <a:pt x="3015" y="27"/>
                    <a:pt x="2685" y="1"/>
                    <a:pt x="2351" y="1"/>
                  </a:cubicBezTo>
                  <a:close/>
                </a:path>
              </a:pathLst>
            </a:custGeom>
            <a:solidFill>
              <a:srgbClr val="EDA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4"/>
            <p:cNvSpPr/>
            <p:nvPr/>
          </p:nvSpPr>
          <p:spPr>
            <a:xfrm>
              <a:off x="3717425" y="4208175"/>
              <a:ext cx="120000" cy="56425"/>
            </a:xfrm>
            <a:custGeom>
              <a:avLst/>
              <a:gdLst/>
              <a:ahLst/>
              <a:cxnLst/>
              <a:rect l="l" t="t" r="r" b="b"/>
              <a:pathLst>
                <a:path w="4800" h="2257" extrusionOk="0">
                  <a:moveTo>
                    <a:pt x="15" y="0"/>
                  </a:moveTo>
                  <a:lnTo>
                    <a:pt x="15" y="0"/>
                  </a:lnTo>
                  <a:cubicBezTo>
                    <a:pt x="2" y="260"/>
                    <a:pt x="0" y="522"/>
                    <a:pt x="27" y="779"/>
                  </a:cubicBezTo>
                  <a:cubicBezTo>
                    <a:pt x="112" y="1579"/>
                    <a:pt x="817" y="1866"/>
                    <a:pt x="1519" y="2054"/>
                  </a:cubicBezTo>
                  <a:cubicBezTo>
                    <a:pt x="1915" y="2160"/>
                    <a:pt x="2384" y="2256"/>
                    <a:pt x="2842" y="2256"/>
                  </a:cubicBezTo>
                  <a:cubicBezTo>
                    <a:pt x="3381" y="2256"/>
                    <a:pt x="3903" y="2123"/>
                    <a:pt x="4273" y="1716"/>
                  </a:cubicBezTo>
                  <a:cubicBezTo>
                    <a:pt x="4582" y="1375"/>
                    <a:pt x="4726" y="1003"/>
                    <a:pt x="4800" y="604"/>
                  </a:cubicBezTo>
                  <a:lnTo>
                    <a:pt x="4800" y="604"/>
                  </a:lnTo>
                  <a:cubicBezTo>
                    <a:pt x="4318" y="869"/>
                    <a:pt x="3770" y="979"/>
                    <a:pt x="3205" y="979"/>
                  </a:cubicBezTo>
                  <a:cubicBezTo>
                    <a:pt x="2084" y="979"/>
                    <a:pt x="896" y="544"/>
                    <a:pt x="29" y="11"/>
                  </a:cubicBezTo>
                  <a:cubicBezTo>
                    <a:pt x="23" y="7"/>
                    <a:pt x="20" y="2"/>
                    <a:pt x="15" y="0"/>
                  </a:cubicBezTo>
                  <a:close/>
                </a:path>
              </a:pathLst>
            </a:custGeom>
            <a:solidFill>
              <a:srgbClr val="EDA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4"/>
            <p:cNvSpPr/>
            <p:nvPr/>
          </p:nvSpPr>
          <p:spPr>
            <a:xfrm>
              <a:off x="3170075" y="4129225"/>
              <a:ext cx="12675" cy="16325"/>
            </a:xfrm>
            <a:custGeom>
              <a:avLst/>
              <a:gdLst/>
              <a:ahLst/>
              <a:cxnLst/>
              <a:rect l="l" t="t" r="r" b="b"/>
              <a:pathLst>
                <a:path w="507" h="653" extrusionOk="0">
                  <a:moveTo>
                    <a:pt x="137" y="1"/>
                  </a:moveTo>
                  <a:cubicBezTo>
                    <a:pt x="93" y="69"/>
                    <a:pt x="58" y="142"/>
                    <a:pt x="32" y="219"/>
                  </a:cubicBezTo>
                  <a:cubicBezTo>
                    <a:pt x="20" y="247"/>
                    <a:pt x="12" y="277"/>
                    <a:pt x="8" y="307"/>
                  </a:cubicBezTo>
                  <a:cubicBezTo>
                    <a:pt x="4" y="315"/>
                    <a:pt x="3" y="324"/>
                    <a:pt x="3" y="332"/>
                  </a:cubicBezTo>
                  <a:cubicBezTo>
                    <a:pt x="3" y="341"/>
                    <a:pt x="0" y="349"/>
                    <a:pt x="0" y="359"/>
                  </a:cubicBezTo>
                  <a:cubicBezTo>
                    <a:pt x="1" y="378"/>
                    <a:pt x="2" y="398"/>
                    <a:pt x="5" y="417"/>
                  </a:cubicBezTo>
                  <a:cubicBezTo>
                    <a:pt x="5" y="421"/>
                    <a:pt x="12" y="455"/>
                    <a:pt x="14" y="464"/>
                  </a:cubicBezTo>
                  <a:cubicBezTo>
                    <a:pt x="16" y="471"/>
                    <a:pt x="18" y="476"/>
                    <a:pt x="20" y="482"/>
                  </a:cubicBezTo>
                  <a:cubicBezTo>
                    <a:pt x="23" y="487"/>
                    <a:pt x="25" y="491"/>
                    <a:pt x="27" y="495"/>
                  </a:cubicBezTo>
                  <a:cubicBezTo>
                    <a:pt x="32" y="502"/>
                    <a:pt x="49" y="528"/>
                    <a:pt x="52" y="534"/>
                  </a:cubicBezTo>
                  <a:cubicBezTo>
                    <a:pt x="62" y="545"/>
                    <a:pt x="72" y="556"/>
                    <a:pt x="84" y="567"/>
                  </a:cubicBezTo>
                  <a:cubicBezTo>
                    <a:pt x="88" y="569"/>
                    <a:pt x="94" y="576"/>
                    <a:pt x="99" y="578"/>
                  </a:cubicBezTo>
                  <a:cubicBezTo>
                    <a:pt x="101" y="580"/>
                    <a:pt x="106" y="582"/>
                    <a:pt x="108" y="585"/>
                  </a:cubicBezTo>
                  <a:cubicBezTo>
                    <a:pt x="126" y="596"/>
                    <a:pt x="144" y="607"/>
                    <a:pt x="162" y="616"/>
                  </a:cubicBezTo>
                  <a:cubicBezTo>
                    <a:pt x="171" y="621"/>
                    <a:pt x="173" y="621"/>
                    <a:pt x="173" y="623"/>
                  </a:cubicBezTo>
                  <a:cubicBezTo>
                    <a:pt x="177" y="623"/>
                    <a:pt x="179" y="625"/>
                    <a:pt x="191" y="627"/>
                  </a:cubicBezTo>
                  <a:cubicBezTo>
                    <a:pt x="210" y="635"/>
                    <a:pt x="231" y="640"/>
                    <a:pt x="251" y="645"/>
                  </a:cubicBezTo>
                  <a:cubicBezTo>
                    <a:pt x="260" y="645"/>
                    <a:pt x="269" y="648"/>
                    <a:pt x="278" y="650"/>
                  </a:cubicBezTo>
                  <a:lnTo>
                    <a:pt x="280" y="650"/>
                  </a:lnTo>
                  <a:cubicBezTo>
                    <a:pt x="297" y="651"/>
                    <a:pt x="314" y="652"/>
                    <a:pt x="330" y="652"/>
                  </a:cubicBezTo>
                  <a:cubicBezTo>
                    <a:pt x="337" y="652"/>
                    <a:pt x="343" y="652"/>
                    <a:pt x="349" y="652"/>
                  </a:cubicBezTo>
                  <a:cubicBezTo>
                    <a:pt x="358" y="652"/>
                    <a:pt x="367" y="652"/>
                    <a:pt x="376" y="650"/>
                  </a:cubicBezTo>
                  <a:cubicBezTo>
                    <a:pt x="394" y="648"/>
                    <a:pt x="411" y="643"/>
                    <a:pt x="427" y="639"/>
                  </a:cubicBezTo>
                  <a:cubicBezTo>
                    <a:pt x="432" y="636"/>
                    <a:pt x="438" y="635"/>
                    <a:pt x="443" y="634"/>
                  </a:cubicBezTo>
                  <a:cubicBezTo>
                    <a:pt x="445" y="631"/>
                    <a:pt x="443" y="631"/>
                    <a:pt x="447" y="629"/>
                  </a:cubicBezTo>
                  <a:cubicBezTo>
                    <a:pt x="459" y="625"/>
                    <a:pt x="469" y="619"/>
                    <a:pt x="479" y="612"/>
                  </a:cubicBezTo>
                  <a:cubicBezTo>
                    <a:pt x="483" y="608"/>
                    <a:pt x="487" y="604"/>
                    <a:pt x="490" y="598"/>
                  </a:cubicBezTo>
                  <a:cubicBezTo>
                    <a:pt x="494" y="594"/>
                    <a:pt x="497" y="590"/>
                    <a:pt x="499" y="585"/>
                  </a:cubicBezTo>
                  <a:lnTo>
                    <a:pt x="506" y="565"/>
                  </a:lnTo>
                  <a:lnTo>
                    <a:pt x="506" y="536"/>
                  </a:lnTo>
                  <a:lnTo>
                    <a:pt x="506" y="520"/>
                  </a:lnTo>
                  <a:lnTo>
                    <a:pt x="500" y="487"/>
                  </a:lnTo>
                  <a:cubicBezTo>
                    <a:pt x="496" y="475"/>
                    <a:pt x="494" y="462"/>
                    <a:pt x="488" y="450"/>
                  </a:cubicBezTo>
                  <a:cubicBezTo>
                    <a:pt x="486" y="448"/>
                    <a:pt x="485" y="445"/>
                    <a:pt x="484" y="442"/>
                  </a:cubicBezTo>
                  <a:cubicBezTo>
                    <a:pt x="484" y="439"/>
                    <a:pt x="484" y="439"/>
                    <a:pt x="482" y="437"/>
                  </a:cubicBezTo>
                  <a:cubicBezTo>
                    <a:pt x="469" y="408"/>
                    <a:pt x="454" y="380"/>
                    <a:pt x="437" y="355"/>
                  </a:cubicBezTo>
                  <a:cubicBezTo>
                    <a:pt x="354" y="219"/>
                    <a:pt x="231" y="121"/>
                    <a:pt x="137"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4"/>
            <p:cNvSpPr/>
            <p:nvPr/>
          </p:nvSpPr>
          <p:spPr>
            <a:xfrm>
              <a:off x="3159875" y="4213150"/>
              <a:ext cx="16025" cy="15850"/>
            </a:xfrm>
            <a:custGeom>
              <a:avLst/>
              <a:gdLst/>
              <a:ahLst/>
              <a:cxnLst/>
              <a:rect l="l" t="t" r="r" b="b"/>
              <a:pathLst>
                <a:path w="641" h="634" extrusionOk="0">
                  <a:moveTo>
                    <a:pt x="426" y="1"/>
                  </a:moveTo>
                  <a:cubicBezTo>
                    <a:pt x="278" y="76"/>
                    <a:pt x="137" y="168"/>
                    <a:pt x="43" y="282"/>
                  </a:cubicBezTo>
                  <a:cubicBezTo>
                    <a:pt x="39" y="289"/>
                    <a:pt x="19" y="318"/>
                    <a:pt x="14" y="327"/>
                  </a:cubicBezTo>
                  <a:cubicBezTo>
                    <a:pt x="10" y="337"/>
                    <a:pt x="10" y="337"/>
                    <a:pt x="7" y="339"/>
                  </a:cubicBezTo>
                  <a:cubicBezTo>
                    <a:pt x="7" y="343"/>
                    <a:pt x="7" y="347"/>
                    <a:pt x="5" y="352"/>
                  </a:cubicBezTo>
                  <a:cubicBezTo>
                    <a:pt x="2" y="359"/>
                    <a:pt x="2" y="363"/>
                    <a:pt x="0" y="370"/>
                  </a:cubicBezTo>
                  <a:cubicBezTo>
                    <a:pt x="0" y="378"/>
                    <a:pt x="1" y="388"/>
                    <a:pt x="2" y="397"/>
                  </a:cubicBezTo>
                  <a:lnTo>
                    <a:pt x="10" y="424"/>
                  </a:lnTo>
                  <a:cubicBezTo>
                    <a:pt x="13" y="432"/>
                    <a:pt x="17" y="440"/>
                    <a:pt x="23" y="448"/>
                  </a:cubicBezTo>
                  <a:cubicBezTo>
                    <a:pt x="27" y="455"/>
                    <a:pt x="27" y="457"/>
                    <a:pt x="29" y="459"/>
                  </a:cubicBezTo>
                  <a:cubicBezTo>
                    <a:pt x="29" y="461"/>
                    <a:pt x="29" y="459"/>
                    <a:pt x="31" y="464"/>
                  </a:cubicBezTo>
                  <a:cubicBezTo>
                    <a:pt x="43" y="477"/>
                    <a:pt x="56" y="489"/>
                    <a:pt x="70" y="500"/>
                  </a:cubicBezTo>
                  <a:cubicBezTo>
                    <a:pt x="75" y="506"/>
                    <a:pt x="82" y="513"/>
                    <a:pt x="88" y="518"/>
                  </a:cubicBezTo>
                  <a:cubicBezTo>
                    <a:pt x="90" y="520"/>
                    <a:pt x="93" y="520"/>
                    <a:pt x="95" y="522"/>
                  </a:cubicBezTo>
                  <a:cubicBezTo>
                    <a:pt x="110" y="531"/>
                    <a:pt x="126" y="543"/>
                    <a:pt x="142" y="551"/>
                  </a:cubicBezTo>
                  <a:cubicBezTo>
                    <a:pt x="158" y="561"/>
                    <a:pt x="175" y="569"/>
                    <a:pt x="193" y="578"/>
                  </a:cubicBezTo>
                  <a:cubicBezTo>
                    <a:pt x="202" y="582"/>
                    <a:pt x="204" y="582"/>
                    <a:pt x="204" y="584"/>
                  </a:cubicBezTo>
                  <a:cubicBezTo>
                    <a:pt x="208" y="584"/>
                    <a:pt x="211" y="587"/>
                    <a:pt x="220" y="589"/>
                  </a:cubicBezTo>
                  <a:cubicBezTo>
                    <a:pt x="260" y="605"/>
                    <a:pt x="301" y="617"/>
                    <a:pt x="344" y="625"/>
                  </a:cubicBezTo>
                  <a:cubicBezTo>
                    <a:pt x="352" y="627"/>
                    <a:pt x="363" y="627"/>
                    <a:pt x="373" y="630"/>
                  </a:cubicBezTo>
                  <a:cubicBezTo>
                    <a:pt x="391" y="632"/>
                    <a:pt x="409" y="634"/>
                    <a:pt x="428" y="634"/>
                  </a:cubicBezTo>
                  <a:cubicBezTo>
                    <a:pt x="450" y="634"/>
                    <a:pt x="471" y="634"/>
                    <a:pt x="493" y="632"/>
                  </a:cubicBezTo>
                  <a:lnTo>
                    <a:pt x="502" y="632"/>
                  </a:lnTo>
                  <a:cubicBezTo>
                    <a:pt x="505" y="632"/>
                    <a:pt x="505" y="630"/>
                    <a:pt x="513" y="630"/>
                  </a:cubicBezTo>
                  <a:cubicBezTo>
                    <a:pt x="529" y="625"/>
                    <a:pt x="547" y="621"/>
                    <a:pt x="563" y="616"/>
                  </a:cubicBezTo>
                  <a:lnTo>
                    <a:pt x="569" y="613"/>
                  </a:lnTo>
                  <a:cubicBezTo>
                    <a:pt x="572" y="611"/>
                    <a:pt x="572" y="611"/>
                    <a:pt x="579" y="609"/>
                  </a:cubicBezTo>
                  <a:cubicBezTo>
                    <a:pt x="586" y="605"/>
                    <a:pt x="594" y="599"/>
                    <a:pt x="601" y="594"/>
                  </a:cubicBezTo>
                  <a:cubicBezTo>
                    <a:pt x="609" y="588"/>
                    <a:pt x="615" y="581"/>
                    <a:pt x="620" y="574"/>
                  </a:cubicBezTo>
                  <a:cubicBezTo>
                    <a:pt x="624" y="569"/>
                    <a:pt x="628" y="564"/>
                    <a:pt x="630" y="560"/>
                  </a:cubicBezTo>
                  <a:cubicBezTo>
                    <a:pt x="632" y="549"/>
                    <a:pt x="639" y="535"/>
                    <a:pt x="639" y="529"/>
                  </a:cubicBezTo>
                  <a:cubicBezTo>
                    <a:pt x="641" y="524"/>
                    <a:pt x="641" y="527"/>
                    <a:pt x="641" y="524"/>
                  </a:cubicBezTo>
                  <a:lnTo>
                    <a:pt x="641" y="493"/>
                  </a:lnTo>
                  <a:lnTo>
                    <a:pt x="641" y="462"/>
                  </a:lnTo>
                  <a:cubicBezTo>
                    <a:pt x="639" y="458"/>
                    <a:pt x="641" y="460"/>
                    <a:pt x="641" y="458"/>
                  </a:cubicBezTo>
                  <a:cubicBezTo>
                    <a:pt x="630" y="403"/>
                    <a:pt x="614" y="351"/>
                    <a:pt x="594" y="299"/>
                  </a:cubicBezTo>
                  <a:cubicBezTo>
                    <a:pt x="560" y="213"/>
                    <a:pt x="495" y="104"/>
                    <a:pt x="426"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4"/>
            <p:cNvSpPr/>
            <p:nvPr/>
          </p:nvSpPr>
          <p:spPr>
            <a:xfrm>
              <a:off x="3155125" y="4309350"/>
              <a:ext cx="18325" cy="20425"/>
            </a:xfrm>
            <a:custGeom>
              <a:avLst/>
              <a:gdLst/>
              <a:ahLst/>
              <a:cxnLst/>
              <a:rect l="l" t="t" r="r" b="b"/>
              <a:pathLst>
                <a:path w="733" h="817" extrusionOk="0">
                  <a:moveTo>
                    <a:pt x="350" y="0"/>
                  </a:moveTo>
                  <a:cubicBezTo>
                    <a:pt x="325" y="13"/>
                    <a:pt x="299" y="21"/>
                    <a:pt x="276" y="34"/>
                  </a:cubicBezTo>
                  <a:cubicBezTo>
                    <a:pt x="238" y="54"/>
                    <a:pt x="202" y="77"/>
                    <a:pt x="167" y="99"/>
                  </a:cubicBezTo>
                  <a:cubicBezTo>
                    <a:pt x="140" y="116"/>
                    <a:pt x="110" y="137"/>
                    <a:pt x="108" y="139"/>
                  </a:cubicBezTo>
                  <a:cubicBezTo>
                    <a:pt x="84" y="157"/>
                    <a:pt x="62" y="180"/>
                    <a:pt x="43" y="204"/>
                  </a:cubicBezTo>
                  <a:cubicBezTo>
                    <a:pt x="42" y="205"/>
                    <a:pt x="42" y="205"/>
                    <a:pt x="41" y="205"/>
                  </a:cubicBezTo>
                  <a:cubicBezTo>
                    <a:pt x="41" y="205"/>
                    <a:pt x="41" y="205"/>
                    <a:pt x="41" y="206"/>
                  </a:cubicBezTo>
                  <a:lnTo>
                    <a:pt x="34" y="213"/>
                  </a:lnTo>
                  <a:cubicBezTo>
                    <a:pt x="30" y="221"/>
                    <a:pt x="25" y="230"/>
                    <a:pt x="19" y="237"/>
                  </a:cubicBezTo>
                  <a:cubicBezTo>
                    <a:pt x="14" y="248"/>
                    <a:pt x="12" y="254"/>
                    <a:pt x="9" y="254"/>
                  </a:cubicBezTo>
                  <a:cubicBezTo>
                    <a:pt x="9" y="258"/>
                    <a:pt x="9" y="263"/>
                    <a:pt x="7" y="269"/>
                  </a:cubicBezTo>
                  <a:cubicBezTo>
                    <a:pt x="5" y="275"/>
                    <a:pt x="3" y="285"/>
                    <a:pt x="0" y="291"/>
                  </a:cubicBezTo>
                  <a:lnTo>
                    <a:pt x="0" y="327"/>
                  </a:lnTo>
                  <a:cubicBezTo>
                    <a:pt x="4" y="342"/>
                    <a:pt x="8" y="357"/>
                    <a:pt x="14" y="372"/>
                  </a:cubicBezTo>
                  <a:cubicBezTo>
                    <a:pt x="16" y="382"/>
                    <a:pt x="19" y="384"/>
                    <a:pt x="19" y="387"/>
                  </a:cubicBezTo>
                  <a:cubicBezTo>
                    <a:pt x="19" y="390"/>
                    <a:pt x="19" y="390"/>
                    <a:pt x="21" y="394"/>
                  </a:cubicBezTo>
                  <a:cubicBezTo>
                    <a:pt x="29" y="411"/>
                    <a:pt x="39" y="427"/>
                    <a:pt x="50" y="443"/>
                  </a:cubicBezTo>
                  <a:cubicBezTo>
                    <a:pt x="54" y="452"/>
                    <a:pt x="79" y="485"/>
                    <a:pt x="79" y="487"/>
                  </a:cubicBezTo>
                  <a:cubicBezTo>
                    <a:pt x="88" y="500"/>
                    <a:pt x="99" y="512"/>
                    <a:pt x="110" y="524"/>
                  </a:cubicBezTo>
                  <a:cubicBezTo>
                    <a:pt x="140" y="555"/>
                    <a:pt x="171" y="585"/>
                    <a:pt x="204" y="613"/>
                  </a:cubicBezTo>
                  <a:cubicBezTo>
                    <a:pt x="216" y="624"/>
                    <a:pt x="229" y="634"/>
                    <a:pt x="242" y="643"/>
                  </a:cubicBezTo>
                  <a:cubicBezTo>
                    <a:pt x="260" y="654"/>
                    <a:pt x="278" y="667"/>
                    <a:pt x="298" y="678"/>
                  </a:cubicBezTo>
                  <a:cubicBezTo>
                    <a:pt x="334" y="703"/>
                    <a:pt x="373" y="725"/>
                    <a:pt x="412" y="743"/>
                  </a:cubicBezTo>
                  <a:lnTo>
                    <a:pt x="453" y="763"/>
                  </a:lnTo>
                  <a:lnTo>
                    <a:pt x="455" y="763"/>
                  </a:lnTo>
                  <a:cubicBezTo>
                    <a:pt x="472" y="772"/>
                    <a:pt x="492" y="778"/>
                    <a:pt x="511" y="784"/>
                  </a:cubicBezTo>
                  <a:cubicBezTo>
                    <a:pt x="548" y="796"/>
                    <a:pt x="585" y="806"/>
                    <a:pt x="623" y="813"/>
                  </a:cubicBezTo>
                  <a:cubicBezTo>
                    <a:pt x="626" y="814"/>
                    <a:pt x="629" y="815"/>
                    <a:pt x="631" y="815"/>
                  </a:cubicBezTo>
                  <a:lnTo>
                    <a:pt x="650" y="815"/>
                  </a:lnTo>
                  <a:cubicBezTo>
                    <a:pt x="658" y="816"/>
                    <a:pt x="666" y="816"/>
                    <a:pt x="674" y="816"/>
                  </a:cubicBezTo>
                  <a:cubicBezTo>
                    <a:pt x="683" y="816"/>
                    <a:pt x="691" y="816"/>
                    <a:pt x="699" y="815"/>
                  </a:cubicBezTo>
                  <a:lnTo>
                    <a:pt x="701" y="815"/>
                  </a:lnTo>
                  <a:cubicBezTo>
                    <a:pt x="703" y="815"/>
                    <a:pt x="703" y="815"/>
                    <a:pt x="707" y="813"/>
                  </a:cubicBezTo>
                  <a:cubicBezTo>
                    <a:pt x="713" y="811"/>
                    <a:pt x="718" y="810"/>
                    <a:pt x="724" y="810"/>
                  </a:cubicBezTo>
                  <a:lnTo>
                    <a:pt x="724" y="808"/>
                  </a:lnTo>
                  <a:cubicBezTo>
                    <a:pt x="726" y="808"/>
                    <a:pt x="726" y="808"/>
                    <a:pt x="728" y="806"/>
                  </a:cubicBezTo>
                  <a:lnTo>
                    <a:pt x="728" y="804"/>
                  </a:lnTo>
                  <a:cubicBezTo>
                    <a:pt x="730" y="802"/>
                    <a:pt x="728" y="802"/>
                    <a:pt x="730" y="798"/>
                  </a:cubicBezTo>
                  <a:cubicBezTo>
                    <a:pt x="730" y="792"/>
                    <a:pt x="730" y="792"/>
                    <a:pt x="732" y="790"/>
                  </a:cubicBezTo>
                  <a:lnTo>
                    <a:pt x="732" y="784"/>
                  </a:lnTo>
                  <a:cubicBezTo>
                    <a:pt x="732" y="773"/>
                    <a:pt x="729" y="736"/>
                    <a:pt x="728" y="732"/>
                  </a:cubicBezTo>
                  <a:cubicBezTo>
                    <a:pt x="726" y="715"/>
                    <a:pt x="721" y="698"/>
                    <a:pt x="717" y="681"/>
                  </a:cubicBezTo>
                  <a:cubicBezTo>
                    <a:pt x="711" y="654"/>
                    <a:pt x="701" y="629"/>
                    <a:pt x="692" y="602"/>
                  </a:cubicBezTo>
                  <a:cubicBezTo>
                    <a:pt x="685" y="581"/>
                    <a:pt x="675" y="560"/>
                    <a:pt x="666" y="539"/>
                  </a:cubicBezTo>
                  <a:cubicBezTo>
                    <a:pt x="587" y="372"/>
                    <a:pt x="484" y="217"/>
                    <a:pt x="377" y="67"/>
                  </a:cubicBezTo>
                  <a:cubicBezTo>
                    <a:pt x="362" y="48"/>
                    <a:pt x="353" y="24"/>
                    <a:pt x="350"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4"/>
            <p:cNvSpPr/>
            <p:nvPr/>
          </p:nvSpPr>
          <p:spPr>
            <a:xfrm>
              <a:off x="3182500" y="4483350"/>
              <a:ext cx="29125" cy="20775"/>
            </a:xfrm>
            <a:custGeom>
              <a:avLst/>
              <a:gdLst/>
              <a:ahLst/>
              <a:cxnLst/>
              <a:rect l="l" t="t" r="r" b="b"/>
              <a:pathLst>
                <a:path w="1165" h="831" extrusionOk="0">
                  <a:moveTo>
                    <a:pt x="448" y="0"/>
                  </a:moveTo>
                  <a:cubicBezTo>
                    <a:pt x="427" y="28"/>
                    <a:pt x="397" y="49"/>
                    <a:pt x="364" y="59"/>
                  </a:cubicBezTo>
                  <a:cubicBezTo>
                    <a:pt x="228" y="105"/>
                    <a:pt x="94" y="175"/>
                    <a:pt x="1" y="278"/>
                  </a:cubicBezTo>
                  <a:cubicBezTo>
                    <a:pt x="6" y="276"/>
                    <a:pt x="12" y="275"/>
                    <a:pt x="18" y="275"/>
                  </a:cubicBezTo>
                  <a:cubicBezTo>
                    <a:pt x="24" y="275"/>
                    <a:pt x="30" y="276"/>
                    <a:pt x="36" y="278"/>
                  </a:cubicBezTo>
                  <a:cubicBezTo>
                    <a:pt x="195" y="346"/>
                    <a:pt x="347" y="426"/>
                    <a:pt x="500" y="507"/>
                  </a:cubicBezTo>
                  <a:cubicBezTo>
                    <a:pt x="551" y="433"/>
                    <a:pt x="603" y="355"/>
                    <a:pt x="650" y="274"/>
                  </a:cubicBezTo>
                  <a:cubicBezTo>
                    <a:pt x="678" y="226"/>
                    <a:pt x="718" y="206"/>
                    <a:pt x="758" y="206"/>
                  </a:cubicBezTo>
                  <a:cubicBezTo>
                    <a:pt x="846" y="206"/>
                    <a:pt x="932" y="302"/>
                    <a:pt x="883" y="408"/>
                  </a:cubicBezTo>
                  <a:cubicBezTo>
                    <a:pt x="844" y="489"/>
                    <a:pt x="797" y="564"/>
                    <a:pt x="741" y="634"/>
                  </a:cubicBezTo>
                  <a:cubicBezTo>
                    <a:pt x="862" y="690"/>
                    <a:pt x="990" y="742"/>
                    <a:pt x="1085" y="831"/>
                  </a:cubicBezTo>
                  <a:cubicBezTo>
                    <a:pt x="1094" y="808"/>
                    <a:pt x="1101" y="784"/>
                    <a:pt x="1105" y="759"/>
                  </a:cubicBezTo>
                  <a:cubicBezTo>
                    <a:pt x="1165" y="372"/>
                    <a:pt x="788" y="121"/>
                    <a:pt x="448"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4"/>
            <p:cNvSpPr/>
            <p:nvPr/>
          </p:nvSpPr>
          <p:spPr>
            <a:xfrm>
              <a:off x="3179125" y="4491700"/>
              <a:ext cx="13100" cy="16250"/>
            </a:xfrm>
            <a:custGeom>
              <a:avLst/>
              <a:gdLst/>
              <a:ahLst/>
              <a:cxnLst/>
              <a:rect l="l" t="t" r="r" b="b"/>
              <a:pathLst>
                <a:path w="524" h="650" extrusionOk="0">
                  <a:moveTo>
                    <a:pt x="95" y="0"/>
                  </a:moveTo>
                  <a:cubicBezTo>
                    <a:pt x="24" y="98"/>
                    <a:pt x="1" y="221"/>
                    <a:pt x="31" y="338"/>
                  </a:cubicBezTo>
                  <a:cubicBezTo>
                    <a:pt x="55" y="449"/>
                    <a:pt x="102" y="555"/>
                    <a:pt x="165" y="649"/>
                  </a:cubicBezTo>
                  <a:cubicBezTo>
                    <a:pt x="300" y="559"/>
                    <a:pt x="421" y="448"/>
                    <a:pt x="523" y="320"/>
                  </a:cubicBezTo>
                  <a:cubicBezTo>
                    <a:pt x="390" y="233"/>
                    <a:pt x="258" y="145"/>
                    <a:pt x="122" y="60"/>
                  </a:cubicBezTo>
                  <a:cubicBezTo>
                    <a:pt x="102" y="47"/>
                    <a:pt x="92" y="24"/>
                    <a:pt x="95"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4"/>
            <p:cNvSpPr/>
            <p:nvPr/>
          </p:nvSpPr>
          <p:spPr>
            <a:xfrm>
              <a:off x="3185975" y="4503175"/>
              <a:ext cx="21350" cy="12375"/>
            </a:xfrm>
            <a:custGeom>
              <a:avLst/>
              <a:gdLst/>
              <a:ahLst/>
              <a:cxnLst/>
              <a:rect l="l" t="t" r="r" b="b"/>
              <a:pathLst>
                <a:path w="854" h="495" extrusionOk="0">
                  <a:moveTo>
                    <a:pt x="457" y="0"/>
                  </a:moveTo>
                  <a:cubicBezTo>
                    <a:pt x="321" y="129"/>
                    <a:pt x="168" y="238"/>
                    <a:pt x="0" y="322"/>
                  </a:cubicBezTo>
                  <a:cubicBezTo>
                    <a:pt x="53" y="373"/>
                    <a:pt x="112" y="416"/>
                    <a:pt x="177" y="448"/>
                  </a:cubicBezTo>
                  <a:cubicBezTo>
                    <a:pt x="243" y="480"/>
                    <a:pt x="311" y="494"/>
                    <a:pt x="379" y="494"/>
                  </a:cubicBezTo>
                  <a:cubicBezTo>
                    <a:pt x="563" y="494"/>
                    <a:pt x="742" y="386"/>
                    <a:pt x="853" y="231"/>
                  </a:cubicBezTo>
                  <a:cubicBezTo>
                    <a:pt x="708" y="201"/>
                    <a:pt x="578" y="87"/>
                    <a:pt x="457"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4"/>
            <p:cNvSpPr/>
            <p:nvPr/>
          </p:nvSpPr>
          <p:spPr>
            <a:xfrm>
              <a:off x="3183400" y="4686200"/>
              <a:ext cx="7800" cy="8450"/>
            </a:xfrm>
            <a:custGeom>
              <a:avLst/>
              <a:gdLst/>
              <a:ahLst/>
              <a:cxnLst/>
              <a:rect l="l" t="t" r="r" b="b"/>
              <a:pathLst>
                <a:path w="312" h="338" extrusionOk="0">
                  <a:moveTo>
                    <a:pt x="247" y="0"/>
                  </a:moveTo>
                  <a:cubicBezTo>
                    <a:pt x="161" y="34"/>
                    <a:pt x="80" y="75"/>
                    <a:pt x="0" y="121"/>
                  </a:cubicBezTo>
                  <a:cubicBezTo>
                    <a:pt x="41" y="155"/>
                    <a:pt x="79" y="192"/>
                    <a:pt x="122" y="224"/>
                  </a:cubicBezTo>
                  <a:cubicBezTo>
                    <a:pt x="173" y="264"/>
                    <a:pt x="233" y="300"/>
                    <a:pt x="293" y="338"/>
                  </a:cubicBezTo>
                  <a:cubicBezTo>
                    <a:pt x="311" y="223"/>
                    <a:pt x="295" y="105"/>
                    <a:pt x="247"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4"/>
            <p:cNvSpPr/>
            <p:nvPr/>
          </p:nvSpPr>
          <p:spPr>
            <a:xfrm>
              <a:off x="3171850" y="4674700"/>
              <a:ext cx="13700" cy="10050"/>
            </a:xfrm>
            <a:custGeom>
              <a:avLst/>
              <a:gdLst/>
              <a:ahLst/>
              <a:cxnLst/>
              <a:rect l="l" t="t" r="r" b="b"/>
              <a:pathLst>
                <a:path w="548" h="402" extrusionOk="0">
                  <a:moveTo>
                    <a:pt x="359" y="1"/>
                  </a:moveTo>
                  <a:cubicBezTo>
                    <a:pt x="232" y="51"/>
                    <a:pt x="111" y="119"/>
                    <a:pt x="1" y="200"/>
                  </a:cubicBezTo>
                  <a:cubicBezTo>
                    <a:pt x="27" y="200"/>
                    <a:pt x="51" y="210"/>
                    <a:pt x="71" y="227"/>
                  </a:cubicBezTo>
                  <a:lnTo>
                    <a:pt x="258" y="401"/>
                  </a:lnTo>
                  <a:cubicBezTo>
                    <a:pt x="346" y="330"/>
                    <a:pt x="443" y="272"/>
                    <a:pt x="547" y="227"/>
                  </a:cubicBezTo>
                  <a:cubicBezTo>
                    <a:pt x="483" y="153"/>
                    <a:pt x="413" y="83"/>
                    <a:pt x="359"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4"/>
            <p:cNvSpPr/>
            <p:nvPr/>
          </p:nvSpPr>
          <p:spPr>
            <a:xfrm>
              <a:off x="3162850" y="4681700"/>
              <a:ext cx="11450" cy="22550"/>
            </a:xfrm>
            <a:custGeom>
              <a:avLst/>
              <a:gdLst/>
              <a:ahLst/>
              <a:cxnLst/>
              <a:rect l="l" t="t" r="r" b="b"/>
              <a:pathLst>
                <a:path w="458" h="902" extrusionOk="0">
                  <a:moveTo>
                    <a:pt x="261" y="1"/>
                  </a:moveTo>
                  <a:cubicBezTo>
                    <a:pt x="216" y="44"/>
                    <a:pt x="177" y="92"/>
                    <a:pt x="144" y="145"/>
                  </a:cubicBezTo>
                  <a:cubicBezTo>
                    <a:pt x="0" y="388"/>
                    <a:pt x="12" y="635"/>
                    <a:pt x="79" y="895"/>
                  </a:cubicBezTo>
                  <a:lnTo>
                    <a:pt x="113" y="901"/>
                  </a:lnTo>
                  <a:lnTo>
                    <a:pt x="113" y="890"/>
                  </a:lnTo>
                  <a:cubicBezTo>
                    <a:pt x="181" y="662"/>
                    <a:pt x="299" y="451"/>
                    <a:pt x="457" y="274"/>
                  </a:cubicBezTo>
                  <a:cubicBezTo>
                    <a:pt x="400" y="213"/>
                    <a:pt x="344" y="153"/>
                    <a:pt x="286" y="93"/>
                  </a:cubicBezTo>
                  <a:cubicBezTo>
                    <a:pt x="261" y="68"/>
                    <a:pt x="253" y="34"/>
                    <a:pt x="261"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4"/>
            <p:cNvSpPr/>
            <p:nvPr/>
          </p:nvSpPr>
          <p:spPr>
            <a:xfrm>
              <a:off x="3170500" y="4692850"/>
              <a:ext cx="17275" cy="12525"/>
            </a:xfrm>
            <a:custGeom>
              <a:avLst/>
              <a:gdLst/>
              <a:ahLst/>
              <a:cxnLst/>
              <a:rect l="l" t="t" r="r" b="b"/>
              <a:pathLst>
                <a:path w="691" h="501" extrusionOk="0">
                  <a:moveTo>
                    <a:pt x="321" y="0"/>
                  </a:moveTo>
                  <a:cubicBezTo>
                    <a:pt x="179" y="140"/>
                    <a:pt x="79" y="305"/>
                    <a:pt x="0" y="488"/>
                  </a:cubicBezTo>
                  <a:cubicBezTo>
                    <a:pt x="63" y="496"/>
                    <a:pt x="127" y="501"/>
                    <a:pt x="191" y="501"/>
                  </a:cubicBezTo>
                  <a:cubicBezTo>
                    <a:pt x="384" y="501"/>
                    <a:pt x="571" y="458"/>
                    <a:pt x="690" y="332"/>
                  </a:cubicBezTo>
                  <a:cubicBezTo>
                    <a:pt x="605" y="272"/>
                    <a:pt x="527" y="195"/>
                    <a:pt x="463" y="135"/>
                  </a:cubicBezTo>
                  <a:cubicBezTo>
                    <a:pt x="413" y="93"/>
                    <a:pt x="368" y="45"/>
                    <a:pt x="321"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4"/>
            <p:cNvSpPr/>
            <p:nvPr/>
          </p:nvSpPr>
          <p:spPr>
            <a:xfrm>
              <a:off x="3140725" y="4866250"/>
              <a:ext cx="44025" cy="35650"/>
            </a:xfrm>
            <a:custGeom>
              <a:avLst/>
              <a:gdLst/>
              <a:ahLst/>
              <a:cxnLst/>
              <a:rect l="l" t="t" r="r" b="b"/>
              <a:pathLst>
                <a:path w="1761" h="1426" extrusionOk="0">
                  <a:moveTo>
                    <a:pt x="825" y="1"/>
                  </a:moveTo>
                  <a:cubicBezTo>
                    <a:pt x="399" y="227"/>
                    <a:pt x="0" y="614"/>
                    <a:pt x="317" y="1115"/>
                  </a:cubicBezTo>
                  <a:cubicBezTo>
                    <a:pt x="446" y="1321"/>
                    <a:pt x="638" y="1425"/>
                    <a:pt x="845" y="1425"/>
                  </a:cubicBezTo>
                  <a:cubicBezTo>
                    <a:pt x="963" y="1425"/>
                    <a:pt x="1086" y="1391"/>
                    <a:pt x="1205" y="1321"/>
                  </a:cubicBezTo>
                  <a:cubicBezTo>
                    <a:pt x="1443" y="1183"/>
                    <a:pt x="1761" y="870"/>
                    <a:pt x="1699" y="559"/>
                  </a:cubicBezTo>
                  <a:cubicBezTo>
                    <a:pt x="1672" y="428"/>
                    <a:pt x="1595" y="313"/>
                    <a:pt x="1483" y="239"/>
                  </a:cubicBezTo>
                  <a:cubicBezTo>
                    <a:pt x="1429" y="331"/>
                    <a:pt x="1376" y="423"/>
                    <a:pt x="1318" y="512"/>
                  </a:cubicBezTo>
                  <a:cubicBezTo>
                    <a:pt x="1365" y="539"/>
                    <a:pt x="1410" y="568"/>
                    <a:pt x="1454" y="595"/>
                  </a:cubicBezTo>
                  <a:cubicBezTo>
                    <a:pt x="1577" y="668"/>
                    <a:pt x="1501" y="822"/>
                    <a:pt x="1385" y="822"/>
                  </a:cubicBezTo>
                  <a:cubicBezTo>
                    <a:pt x="1367" y="822"/>
                    <a:pt x="1348" y="818"/>
                    <a:pt x="1329" y="810"/>
                  </a:cubicBezTo>
                  <a:cubicBezTo>
                    <a:pt x="1275" y="785"/>
                    <a:pt x="1223" y="756"/>
                    <a:pt x="1172" y="727"/>
                  </a:cubicBezTo>
                  <a:cubicBezTo>
                    <a:pt x="1082" y="852"/>
                    <a:pt x="980" y="968"/>
                    <a:pt x="870" y="1076"/>
                  </a:cubicBezTo>
                  <a:cubicBezTo>
                    <a:pt x="848" y="1097"/>
                    <a:pt x="823" y="1107"/>
                    <a:pt x="799" y="1107"/>
                  </a:cubicBezTo>
                  <a:cubicBezTo>
                    <a:pt x="718" y="1107"/>
                    <a:pt x="649" y="1003"/>
                    <a:pt x="720" y="926"/>
                  </a:cubicBezTo>
                  <a:cubicBezTo>
                    <a:pt x="811" y="821"/>
                    <a:pt x="894" y="711"/>
                    <a:pt x="968" y="594"/>
                  </a:cubicBezTo>
                  <a:cubicBezTo>
                    <a:pt x="846" y="507"/>
                    <a:pt x="722" y="417"/>
                    <a:pt x="592" y="346"/>
                  </a:cubicBezTo>
                  <a:cubicBezTo>
                    <a:pt x="488" y="288"/>
                    <a:pt x="551" y="151"/>
                    <a:pt x="649" y="151"/>
                  </a:cubicBezTo>
                  <a:cubicBezTo>
                    <a:pt x="665" y="151"/>
                    <a:pt x="682" y="154"/>
                    <a:pt x="700" y="163"/>
                  </a:cubicBezTo>
                  <a:cubicBezTo>
                    <a:pt x="834" y="227"/>
                    <a:pt x="966" y="301"/>
                    <a:pt x="1096" y="377"/>
                  </a:cubicBezTo>
                  <a:cubicBezTo>
                    <a:pt x="1141" y="294"/>
                    <a:pt x="1184" y="207"/>
                    <a:pt x="1226" y="119"/>
                  </a:cubicBezTo>
                  <a:cubicBezTo>
                    <a:pt x="1089" y="81"/>
                    <a:pt x="945" y="56"/>
                    <a:pt x="825"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4"/>
            <p:cNvSpPr/>
            <p:nvPr/>
          </p:nvSpPr>
          <p:spPr>
            <a:xfrm>
              <a:off x="3158925" y="5043750"/>
              <a:ext cx="19800" cy="20125"/>
            </a:xfrm>
            <a:custGeom>
              <a:avLst/>
              <a:gdLst/>
              <a:ahLst/>
              <a:cxnLst/>
              <a:rect l="l" t="t" r="r" b="b"/>
              <a:pathLst>
                <a:path w="792" h="805" extrusionOk="0">
                  <a:moveTo>
                    <a:pt x="40" y="0"/>
                  </a:moveTo>
                  <a:lnTo>
                    <a:pt x="40" y="0"/>
                  </a:lnTo>
                  <a:cubicBezTo>
                    <a:pt x="1" y="176"/>
                    <a:pt x="57" y="400"/>
                    <a:pt x="81" y="559"/>
                  </a:cubicBezTo>
                  <a:cubicBezTo>
                    <a:pt x="102" y="683"/>
                    <a:pt x="94" y="802"/>
                    <a:pt x="180" y="804"/>
                  </a:cubicBezTo>
                  <a:cubicBezTo>
                    <a:pt x="186" y="804"/>
                    <a:pt x="192" y="804"/>
                    <a:pt x="198" y="804"/>
                  </a:cubicBezTo>
                  <a:cubicBezTo>
                    <a:pt x="313" y="804"/>
                    <a:pt x="424" y="766"/>
                    <a:pt x="524" y="712"/>
                  </a:cubicBezTo>
                  <a:cubicBezTo>
                    <a:pt x="619" y="664"/>
                    <a:pt x="708" y="609"/>
                    <a:pt x="792" y="544"/>
                  </a:cubicBezTo>
                  <a:cubicBezTo>
                    <a:pt x="710" y="506"/>
                    <a:pt x="637" y="450"/>
                    <a:pt x="559" y="400"/>
                  </a:cubicBezTo>
                  <a:cubicBezTo>
                    <a:pt x="475" y="503"/>
                    <a:pt x="386" y="602"/>
                    <a:pt x="292" y="694"/>
                  </a:cubicBezTo>
                  <a:cubicBezTo>
                    <a:pt x="269" y="716"/>
                    <a:pt x="244" y="726"/>
                    <a:pt x="220" y="726"/>
                  </a:cubicBezTo>
                  <a:cubicBezTo>
                    <a:pt x="139" y="726"/>
                    <a:pt x="69" y="621"/>
                    <a:pt x="139" y="542"/>
                  </a:cubicBezTo>
                  <a:cubicBezTo>
                    <a:pt x="220" y="454"/>
                    <a:pt x="295" y="362"/>
                    <a:pt x="366" y="266"/>
                  </a:cubicBezTo>
                  <a:cubicBezTo>
                    <a:pt x="251" y="184"/>
                    <a:pt x="139" y="98"/>
                    <a:pt x="40"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4"/>
            <p:cNvSpPr/>
            <p:nvPr/>
          </p:nvSpPr>
          <p:spPr>
            <a:xfrm>
              <a:off x="3177175" y="5040550"/>
              <a:ext cx="9750" cy="11625"/>
            </a:xfrm>
            <a:custGeom>
              <a:avLst/>
              <a:gdLst/>
              <a:ahLst/>
              <a:cxnLst/>
              <a:rect l="l" t="t" r="r" b="b"/>
              <a:pathLst>
                <a:path w="390" h="465" extrusionOk="0">
                  <a:moveTo>
                    <a:pt x="287" y="1"/>
                  </a:moveTo>
                  <a:cubicBezTo>
                    <a:pt x="177" y="83"/>
                    <a:pt x="86" y="200"/>
                    <a:pt x="0" y="314"/>
                  </a:cubicBezTo>
                  <a:cubicBezTo>
                    <a:pt x="14" y="320"/>
                    <a:pt x="29" y="329"/>
                    <a:pt x="43" y="336"/>
                  </a:cubicBezTo>
                  <a:cubicBezTo>
                    <a:pt x="130" y="378"/>
                    <a:pt x="202" y="410"/>
                    <a:pt x="268" y="464"/>
                  </a:cubicBezTo>
                  <a:cubicBezTo>
                    <a:pt x="317" y="394"/>
                    <a:pt x="357" y="320"/>
                    <a:pt x="371" y="238"/>
                  </a:cubicBezTo>
                  <a:cubicBezTo>
                    <a:pt x="390" y="141"/>
                    <a:pt x="354" y="63"/>
                    <a:pt x="287"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4"/>
            <p:cNvSpPr/>
            <p:nvPr/>
          </p:nvSpPr>
          <p:spPr>
            <a:xfrm>
              <a:off x="3162750" y="5034675"/>
              <a:ext cx="15350" cy="10650"/>
            </a:xfrm>
            <a:custGeom>
              <a:avLst/>
              <a:gdLst/>
              <a:ahLst/>
              <a:cxnLst/>
              <a:rect l="l" t="t" r="r" b="b"/>
              <a:pathLst>
                <a:path w="614" h="426" extrusionOk="0">
                  <a:moveTo>
                    <a:pt x="204" y="1"/>
                  </a:moveTo>
                  <a:cubicBezTo>
                    <a:pt x="129" y="46"/>
                    <a:pt x="60" y="99"/>
                    <a:pt x="0" y="162"/>
                  </a:cubicBezTo>
                  <a:cubicBezTo>
                    <a:pt x="113" y="259"/>
                    <a:pt x="234" y="348"/>
                    <a:pt x="363" y="426"/>
                  </a:cubicBezTo>
                  <a:lnTo>
                    <a:pt x="367" y="421"/>
                  </a:lnTo>
                  <a:cubicBezTo>
                    <a:pt x="445" y="311"/>
                    <a:pt x="533" y="206"/>
                    <a:pt x="614" y="96"/>
                  </a:cubicBezTo>
                  <a:cubicBezTo>
                    <a:pt x="478" y="47"/>
                    <a:pt x="324" y="18"/>
                    <a:pt x="204"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4"/>
            <p:cNvSpPr/>
            <p:nvPr/>
          </p:nvSpPr>
          <p:spPr>
            <a:xfrm>
              <a:off x="2939525" y="5147975"/>
              <a:ext cx="108400" cy="162125"/>
            </a:xfrm>
            <a:custGeom>
              <a:avLst/>
              <a:gdLst/>
              <a:ahLst/>
              <a:cxnLst/>
              <a:rect l="l" t="t" r="r" b="b"/>
              <a:pathLst>
                <a:path w="4336" h="6485" extrusionOk="0">
                  <a:moveTo>
                    <a:pt x="132" y="1"/>
                  </a:moveTo>
                  <a:cubicBezTo>
                    <a:pt x="0" y="1407"/>
                    <a:pt x="244" y="2966"/>
                    <a:pt x="618" y="4310"/>
                  </a:cubicBezTo>
                  <a:cubicBezTo>
                    <a:pt x="799" y="4966"/>
                    <a:pt x="1003" y="5906"/>
                    <a:pt x="1665" y="6247"/>
                  </a:cubicBezTo>
                  <a:cubicBezTo>
                    <a:pt x="1922" y="6380"/>
                    <a:pt x="2210" y="6485"/>
                    <a:pt x="2480" y="6485"/>
                  </a:cubicBezTo>
                  <a:cubicBezTo>
                    <a:pt x="2651" y="6485"/>
                    <a:pt x="2815" y="6443"/>
                    <a:pt x="2960" y="6339"/>
                  </a:cubicBezTo>
                  <a:cubicBezTo>
                    <a:pt x="2929" y="6217"/>
                    <a:pt x="3047" y="6120"/>
                    <a:pt x="3173" y="6120"/>
                  </a:cubicBezTo>
                  <a:cubicBezTo>
                    <a:pt x="3179" y="6110"/>
                    <a:pt x="3186" y="6100"/>
                    <a:pt x="3193" y="6093"/>
                  </a:cubicBezTo>
                  <a:cubicBezTo>
                    <a:pt x="4336" y="4336"/>
                    <a:pt x="3607" y="2037"/>
                    <a:pt x="4167" y="128"/>
                  </a:cubicBezTo>
                  <a:cubicBezTo>
                    <a:pt x="4170" y="121"/>
                    <a:pt x="4174" y="114"/>
                    <a:pt x="4179" y="108"/>
                  </a:cubicBezTo>
                  <a:lnTo>
                    <a:pt x="4179" y="108"/>
                  </a:lnTo>
                  <a:cubicBezTo>
                    <a:pt x="3863" y="133"/>
                    <a:pt x="3552" y="147"/>
                    <a:pt x="3247" y="153"/>
                  </a:cubicBezTo>
                  <a:cubicBezTo>
                    <a:pt x="3026" y="159"/>
                    <a:pt x="2802" y="162"/>
                    <a:pt x="2577" y="162"/>
                  </a:cubicBezTo>
                  <a:cubicBezTo>
                    <a:pt x="1770" y="162"/>
                    <a:pt x="942" y="120"/>
                    <a:pt x="1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4"/>
            <p:cNvSpPr/>
            <p:nvPr/>
          </p:nvSpPr>
          <p:spPr>
            <a:xfrm>
              <a:off x="3201525" y="5162600"/>
              <a:ext cx="84575" cy="146475"/>
            </a:xfrm>
            <a:custGeom>
              <a:avLst/>
              <a:gdLst/>
              <a:ahLst/>
              <a:cxnLst/>
              <a:rect l="l" t="t" r="r" b="b"/>
              <a:pathLst>
                <a:path w="3383" h="5859" extrusionOk="0">
                  <a:moveTo>
                    <a:pt x="1" y="0"/>
                  </a:moveTo>
                  <a:cubicBezTo>
                    <a:pt x="74" y="1425"/>
                    <a:pt x="282" y="5859"/>
                    <a:pt x="1749" y="5859"/>
                  </a:cubicBezTo>
                  <a:cubicBezTo>
                    <a:pt x="1767" y="5859"/>
                    <a:pt x="1786" y="5858"/>
                    <a:pt x="1804" y="5857"/>
                  </a:cubicBezTo>
                  <a:cubicBezTo>
                    <a:pt x="3382" y="5741"/>
                    <a:pt x="3261" y="1908"/>
                    <a:pt x="3366" y="621"/>
                  </a:cubicBezTo>
                  <a:cubicBezTo>
                    <a:pt x="2202" y="561"/>
                    <a:pt x="1032" y="38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4"/>
            <p:cNvSpPr/>
            <p:nvPr/>
          </p:nvSpPr>
          <p:spPr>
            <a:xfrm>
              <a:off x="2942275" y="5305875"/>
              <a:ext cx="117700" cy="122175"/>
            </a:xfrm>
            <a:custGeom>
              <a:avLst/>
              <a:gdLst/>
              <a:ahLst/>
              <a:cxnLst/>
              <a:rect l="l" t="t" r="r" b="b"/>
              <a:pathLst>
                <a:path w="4708" h="4887" extrusionOk="0">
                  <a:moveTo>
                    <a:pt x="930" y="0"/>
                  </a:moveTo>
                  <a:lnTo>
                    <a:pt x="930" y="0"/>
                  </a:lnTo>
                  <a:cubicBezTo>
                    <a:pt x="191" y="1649"/>
                    <a:pt x="1" y="4886"/>
                    <a:pt x="2370" y="4886"/>
                  </a:cubicBezTo>
                  <a:cubicBezTo>
                    <a:pt x="2463" y="4886"/>
                    <a:pt x="2560" y="4881"/>
                    <a:pt x="2660" y="4871"/>
                  </a:cubicBezTo>
                  <a:cubicBezTo>
                    <a:pt x="4708" y="4665"/>
                    <a:pt x="4094" y="2231"/>
                    <a:pt x="3315" y="776"/>
                  </a:cubicBezTo>
                  <a:lnTo>
                    <a:pt x="3315" y="776"/>
                  </a:lnTo>
                  <a:cubicBezTo>
                    <a:pt x="3487" y="1340"/>
                    <a:pt x="3540" y="1962"/>
                    <a:pt x="3281" y="2487"/>
                  </a:cubicBezTo>
                  <a:cubicBezTo>
                    <a:pt x="3069" y="2919"/>
                    <a:pt x="2629" y="3230"/>
                    <a:pt x="2141" y="3230"/>
                  </a:cubicBezTo>
                  <a:cubicBezTo>
                    <a:pt x="2124" y="3230"/>
                    <a:pt x="2107" y="3229"/>
                    <a:pt x="2090" y="3229"/>
                  </a:cubicBezTo>
                  <a:cubicBezTo>
                    <a:pt x="1556" y="3207"/>
                    <a:pt x="1101" y="2887"/>
                    <a:pt x="893" y="2397"/>
                  </a:cubicBezTo>
                  <a:cubicBezTo>
                    <a:pt x="596" y="1691"/>
                    <a:pt x="856" y="892"/>
                    <a:pt x="1196" y="253"/>
                  </a:cubicBezTo>
                  <a:cubicBezTo>
                    <a:pt x="1099" y="177"/>
                    <a:pt x="1010" y="92"/>
                    <a:pt x="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4"/>
            <p:cNvSpPr/>
            <p:nvPr/>
          </p:nvSpPr>
          <p:spPr>
            <a:xfrm>
              <a:off x="3195500" y="5321500"/>
              <a:ext cx="99950" cy="118300"/>
            </a:xfrm>
            <a:custGeom>
              <a:avLst/>
              <a:gdLst/>
              <a:ahLst/>
              <a:cxnLst/>
              <a:rect l="l" t="t" r="r" b="b"/>
              <a:pathLst>
                <a:path w="3998" h="4732" extrusionOk="0">
                  <a:moveTo>
                    <a:pt x="709" y="1"/>
                  </a:moveTo>
                  <a:cubicBezTo>
                    <a:pt x="332" y="773"/>
                    <a:pt x="0" y="1624"/>
                    <a:pt x="4" y="2479"/>
                  </a:cubicBezTo>
                  <a:cubicBezTo>
                    <a:pt x="8" y="3442"/>
                    <a:pt x="623" y="4731"/>
                    <a:pt x="1707" y="4731"/>
                  </a:cubicBezTo>
                  <a:cubicBezTo>
                    <a:pt x="1835" y="4731"/>
                    <a:pt x="1970" y="4713"/>
                    <a:pt x="2112" y="4674"/>
                  </a:cubicBezTo>
                  <a:cubicBezTo>
                    <a:pt x="3198" y="4376"/>
                    <a:pt x="3998" y="3163"/>
                    <a:pt x="3738" y="2027"/>
                  </a:cubicBezTo>
                  <a:cubicBezTo>
                    <a:pt x="3642" y="1610"/>
                    <a:pt x="3496" y="1216"/>
                    <a:pt x="3325" y="831"/>
                  </a:cubicBezTo>
                  <a:lnTo>
                    <a:pt x="3325" y="831"/>
                  </a:lnTo>
                  <a:cubicBezTo>
                    <a:pt x="3339" y="1173"/>
                    <a:pt x="3283" y="1512"/>
                    <a:pt x="3113" y="1812"/>
                  </a:cubicBezTo>
                  <a:cubicBezTo>
                    <a:pt x="2889" y="2207"/>
                    <a:pt x="2470" y="2492"/>
                    <a:pt x="2009" y="2492"/>
                  </a:cubicBezTo>
                  <a:cubicBezTo>
                    <a:pt x="1968" y="2492"/>
                    <a:pt x="1927" y="2490"/>
                    <a:pt x="1885" y="2485"/>
                  </a:cubicBezTo>
                  <a:cubicBezTo>
                    <a:pt x="1341" y="2425"/>
                    <a:pt x="896" y="2081"/>
                    <a:pt x="696" y="1570"/>
                  </a:cubicBezTo>
                  <a:cubicBezTo>
                    <a:pt x="501" y="1062"/>
                    <a:pt x="548" y="513"/>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4"/>
            <p:cNvSpPr/>
            <p:nvPr/>
          </p:nvSpPr>
          <p:spPr>
            <a:xfrm>
              <a:off x="3116775" y="4002850"/>
              <a:ext cx="191500" cy="413950"/>
            </a:xfrm>
            <a:custGeom>
              <a:avLst/>
              <a:gdLst/>
              <a:ahLst/>
              <a:cxnLst/>
              <a:rect l="l" t="t" r="r" b="b"/>
              <a:pathLst>
                <a:path w="7660" h="16558" extrusionOk="0">
                  <a:moveTo>
                    <a:pt x="2349" y="4688"/>
                  </a:moveTo>
                  <a:cubicBezTo>
                    <a:pt x="2409" y="4688"/>
                    <a:pt x="2458" y="4750"/>
                    <a:pt x="2435" y="4813"/>
                  </a:cubicBezTo>
                  <a:cubicBezTo>
                    <a:pt x="2538" y="4871"/>
                    <a:pt x="2627" y="4979"/>
                    <a:pt x="2701" y="5066"/>
                  </a:cubicBezTo>
                  <a:cubicBezTo>
                    <a:pt x="2764" y="5142"/>
                    <a:pt x="2826" y="5221"/>
                    <a:pt x="2871" y="5306"/>
                  </a:cubicBezTo>
                  <a:cubicBezTo>
                    <a:pt x="2981" y="5521"/>
                    <a:pt x="2997" y="5774"/>
                    <a:pt x="2784" y="5931"/>
                  </a:cubicBezTo>
                  <a:cubicBezTo>
                    <a:pt x="2697" y="5996"/>
                    <a:pt x="2582" y="6025"/>
                    <a:pt x="2467" y="6025"/>
                  </a:cubicBezTo>
                  <a:cubicBezTo>
                    <a:pt x="2384" y="6025"/>
                    <a:pt x="2301" y="6010"/>
                    <a:pt x="2229" y="5983"/>
                  </a:cubicBezTo>
                  <a:cubicBezTo>
                    <a:pt x="2011" y="5902"/>
                    <a:pt x="1848" y="5734"/>
                    <a:pt x="1823" y="5497"/>
                  </a:cubicBezTo>
                  <a:cubicBezTo>
                    <a:pt x="1790" y="5174"/>
                    <a:pt x="2058" y="4900"/>
                    <a:pt x="2284" y="4712"/>
                  </a:cubicBezTo>
                  <a:cubicBezTo>
                    <a:pt x="2306" y="4695"/>
                    <a:pt x="2328" y="4688"/>
                    <a:pt x="2349" y="4688"/>
                  </a:cubicBezTo>
                  <a:close/>
                  <a:moveTo>
                    <a:pt x="2197" y="8057"/>
                  </a:moveTo>
                  <a:cubicBezTo>
                    <a:pt x="2244" y="8057"/>
                    <a:pt x="2289" y="8082"/>
                    <a:pt x="2323" y="8121"/>
                  </a:cubicBezTo>
                  <a:lnTo>
                    <a:pt x="2325" y="8121"/>
                  </a:lnTo>
                  <a:cubicBezTo>
                    <a:pt x="2333" y="8119"/>
                    <a:pt x="2341" y="8118"/>
                    <a:pt x="2348" y="8118"/>
                  </a:cubicBezTo>
                  <a:cubicBezTo>
                    <a:pt x="2423" y="8118"/>
                    <a:pt x="2473" y="8215"/>
                    <a:pt x="2432" y="8271"/>
                  </a:cubicBezTo>
                  <a:cubicBezTo>
                    <a:pt x="2622" y="8553"/>
                    <a:pt x="2842" y="8999"/>
                    <a:pt x="2540" y="9237"/>
                  </a:cubicBezTo>
                  <a:cubicBezTo>
                    <a:pt x="2432" y="9321"/>
                    <a:pt x="2291" y="9360"/>
                    <a:pt x="2147" y="9360"/>
                  </a:cubicBezTo>
                  <a:cubicBezTo>
                    <a:pt x="1912" y="9360"/>
                    <a:pt x="1667" y="9259"/>
                    <a:pt x="1530" y="9088"/>
                  </a:cubicBezTo>
                  <a:cubicBezTo>
                    <a:pt x="1405" y="8931"/>
                    <a:pt x="1373" y="8723"/>
                    <a:pt x="1501" y="8553"/>
                  </a:cubicBezTo>
                  <a:cubicBezTo>
                    <a:pt x="1637" y="8372"/>
                    <a:pt x="1837" y="8271"/>
                    <a:pt x="2047" y="8201"/>
                  </a:cubicBezTo>
                  <a:cubicBezTo>
                    <a:pt x="2053" y="8151"/>
                    <a:pt x="2081" y="8106"/>
                    <a:pt x="2123" y="8078"/>
                  </a:cubicBezTo>
                  <a:cubicBezTo>
                    <a:pt x="2148" y="8064"/>
                    <a:pt x="2173" y="8057"/>
                    <a:pt x="2197" y="8057"/>
                  </a:cubicBezTo>
                  <a:close/>
                  <a:moveTo>
                    <a:pt x="2062" y="12011"/>
                  </a:moveTo>
                  <a:cubicBezTo>
                    <a:pt x="2117" y="12011"/>
                    <a:pt x="2138" y="12064"/>
                    <a:pt x="2130" y="12110"/>
                  </a:cubicBezTo>
                  <a:cubicBezTo>
                    <a:pt x="2155" y="12122"/>
                    <a:pt x="2176" y="12139"/>
                    <a:pt x="2192" y="12162"/>
                  </a:cubicBezTo>
                  <a:cubicBezTo>
                    <a:pt x="2363" y="12405"/>
                    <a:pt x="2561" y="12692"/>
                    <a:pt x="2586" y="12996"/>
                  </a:cubicBezTo>
                  <a:cubicBezTo>
                    <a:pt x="2600" y="13178"/>
                    <a:pt x="2495" y="13359"/>
                    <a:pt x="2305" y="13388"/>
                  </a:cubicBezTo>
                  <a:cubicBezTo>
                    <a:pt x="2272" y="13393"/>
                    <a:pt x="2238" y="13395"/>
                    <a:pt x="2204" y="13395"/>
                  </a:cubicBezTo>
                  <a:cubicBezTo>
                    <a:pt x="1860" y="13395"/>
                    <a:pt x="1488" y="13152"/>
                    <a:pt x="1314" y="12871"/>
                  </a:cubicBezTo>
                  <a:cubicBezTo>
                    <a:pt x="1211" y="12710"/>
                    <a:pt x="1180" y="12490"/>
                    <a:pt x="1298" y="12327"/>
                  </a:cubicBezTo>
                  <a:cubicBezTo>
                    <a:pt x="1475" y="12085"/>
                    <a:pt x="1774" y="12040"/>
                    <a:pt x="2052" y="12011"/>
                  </a:cubicBezTo>
                  <a:cubicBezTo>
                    <a:pt x="2055" y="12011"/>
                    <a:pt x="2059" y="12011"/>
                    <a:pt x="2062" y="12011"/>
                  </a:cubicBezTo>
                  <a:close/>
                  <a:moveTo>
                    <a:pt x="6519" y="1"/>
                  </a:moveTo>
                  <a:cubicBezTo>
                    <a:pt x="6949" y="1512"/>
                    <a:pt x="7127" y="3478"/>
                    <a:pt x="5781" y="4372"/>
                  </a:cubicBezTo>
                  <a:cubicBezTo>
                    <a:pt x="5390" y="4632"/>
                    <a:pt x="4986" y="4742"/>
                    <a:pt x="4585" y="4742"/>
                  </a:cubicBezTo>
                  <a:cubicBezTo>
                    <a:pt x="3333" y="4742"/>
                    <a:pt x="2099" y="3672"/>
                    <a:pt x="1302" y="2768"/>
                  </a:cubicBezTo>
                  <a:cubicBezTo>
                    <a:pt x="1292" y="2780"/>
                    <a:pt x="1281" y="2793"/>
                    <a:pt x="1273" y="2805"/>
                  </a:cubicBezTo>
                  <a:cubicBezTo>
                    <a:pt x="1275" y="2815"/>
                    <a:pt x="1279" y="2825"/>
                    <a:pt x="1281" y="2838"/>
                  </a:cubicBezTo>
                  <a:cubicBezTo>
                    <a:pt x="1469" y="5151"/>
                    <a:pt x="818" y="7606"/>
                    <a:pt x="576" y="9901"/>
                  </a:cubicBezTo>
                  <a:cubicBezTo>
                    <a:pt x="342" y="12105"/>
                    <a:pt x="0" y="14500"/>
                    <a:pt x="952" y="16557"/>
                  </a:cubicBezTo>
                  <a:cubicBezTo>
                    <a:pt x="1161" y="16546"/>
                    <a:pt x="1370" y="16523"/>
                    <a:pt x="1577" y="16488"/>
                  </a:cubicBezTo>
                  <a:cubicBezTo>
                    <a:pt x="5246" y="15849"/>
                    <a:pt x="6690" y="11785"/>
                    <a:pt x="7147" y="8539"/>
                  </a:cubicBezTo>
                  <a:cubicBezTo>
                    <a:pt x="7516" y="5927"/>
                    <a:pt x="7660" y="2556"/>
                    <a:pt x="65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4"/>
            <p:cNvSpPr/>
            <p:nvPr/>
          </p:nvSpPr>
          <p:spPr>
            <a:xfrm>
              <a:off x="2984350" y="4006825"/>
              <a:ext cx="157400" cy="410200"/>
            </a:xfrm>
            <a:custGeom>
              <a:avLst/>
              <a:gdLst/>
              <a:ahLst/>
              <a:cxnLst/>
              <a:rect l="l" t="t" r="r" b="b"/>
              <a:pathLst>
                <a:path w="6296" h="16408" extrusionOk="0">
                  <a:moveTo>
                    <a:pt x="1745" y="1"/>
                  </a:moveTo>
                  <a:lnTo>
                    <a:pt x="1745" y="1"/>
                  </a:lnTo>
                  <a:cubicBezTo>
                    <a:pt x="290" y="2759"/>
                    <a:pt x="0" y="6432"/>
                    <a:pt x="346" y="9402"/>
                  </a:cubicBezTo>
                  <a:cubicBezTo>
                    <a:pt x="710" y="12533"/>
                    <a:pt x="2325" y="16287"/>
                    <a:pt x="5765" y="16407"/>
                  </a:cubicBezTo>
                  <a:cubicBezTo>
                    <a:pt x="5418" y="15937"/>
                    <a:pt x="5333" y="15180"/>
                    <a:pt x="5284" y="14665"/>
                  </a:cubicBezTo>
                  <a:cubicBezTo>
                    <a:pt x="5149" y="13299"/>
                    <a:pt x="5237" y="11917"/>
                    <a:pt x="5367" y="10555"/>
                  </a:cubicBezTo>
                  <a:cubicBezTo>
                    <a:pt x="5608" y="8018"/>
                    <a:pt x="6022" y="5501"/>
                    <a:pt x="6296" y="2967"/>
                  </a:cubicBezTo>
                  <a:lnTo>
                    <a:pt x="6296" y="2967"/>
                  </a:lnTo>
                  <a:cubicBezTo>
                    <a:pt x="5434" y="3942"/>
                    <a:pt x="4102" y="5046"/>
                    <a:pt x="2902" y="5046"/>
                  </a:cubicBezTo>
                  <a:cubicBezTo>
                    <a:pt x="2314" y="5046"/>
                    <a:pt x="1758" y="4781"/>
                    <a:pt x="1304" y="4107"/>
                  </a:cubicBezTo>
                  <a:cubicBezTo>
                    <a:pt x="877" y="3474"/>
                    <a:pt x="1237" y="2139"/>
                    <a:pt x="1378" y="1465"/>
                  </a:cubicBezTo>
                  <a:cubicBezTo>
                    <a:pt x="1481" y="990"/>
                    <a:pt x="1573" y="473"/>
                    <a:pt x="1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4"/>
            <p:cNvSpPr/>
            <p:nvPr/>
          </p:nvSpPr>
          <p:spPr>
            <a:xfrm>
              <a:off x="2276700" y="4371900"/>
              <a:ext cx="104200" cy="124900"/>
            </a:xfrm>
            <a:custGeom>
              <a:avLst/>
              <a:gdLst/>
              <a:ahLst/>
              <a:cxnLst/>
              <a:rect l="l" t="t" r="r" b="b"/>
              <a:pathLst>
                <a:path w="4168" h="4996" extrusionOk="0">
                  <a:moveTo>
                    <a:pt x="2720" y="1"/>
                  </a:moveTo>
                  <a:cubicBezTo>
                    <a:pt x="2688" y="1"/>
                    <a:pt x="2681" y="64"/>
                    <a:pt x="2575" y="225"/>
                  </a:cubicBezTo>
                  <a:cubicBezTo>
                    <a:pt x="2369" y="537"/>
                    <a:pt x="2160" y="850"/>
                    <a:pt x="1959" y="1163"/>
                  </a:cubicBezTo>
                  <a:cubicBezTo>
                    <a:pt x="1253" y="2250"/>
                    <a:pt x="555" y="3346"/>
                    <a:pt x="1" y="4516"/>
                  </a:cubicBezTo>
                  <a:cubicBezTo>
                    <a:pt x="2" y="4517"/>
                    <a:pt x="3" y="4517"/>
                    <a:pt x="4" y="4517"/>
                  </a:cubicBezTo>
                  <a:cubicBezTo>
                    <a:pt x="6" y="4517"/>
                    <a:pt x="7" y="4517"/>
                    <a:pt x="8" y="4519"/>
                  </a:cubicBezTo>
                  <a:cubicBezTo>
                    <a:pt x="229" y="4611"/>
                    <a:pt x="456" y="4687"/>
                    <a:pt x="684" y="4759"/>
                  </a:cubicBezTo>
                  <a:cubicBezTo>
                    <a:pt x="693" y="4745"/>
                    <a:pt x="705" y="4732"/>
                    <a:pt x="713" y="4720"/>
                  </a:cubicBezTo>
                  <a:cubicBezTo>
                    <a:pt x="751" y="4672"/>
                    <a:pt x="800" y="4652"/>
                    <a:pt x="850" y="4652"/>
                  </a:cubicBezTo>
                  <a:cubicBezTo>
                    <a:pt x="970" y="4652"/>
                    <a:pt x="1095" y="4766"/>
                    <a:pt x="1088" y="4887"/>
                  </a:cubicBezTo>
                  <a:cubicBezTo>
                    <a:pt x="1170" y="4913"/>
                    <a:pt x="1253" y="4940"/>
                    <a:pt x="1334" y="4967"/>
                  </a:cubicBezTo>
                  <a:cubicBezTo>
                    <a:pt x="1389" y="4986"/>
                    <a:pt x="1442" y="4995"/>
                    <a:pt x="1495" y="4995"/>
                  </a:cubicBezTo>
                  <a:cubicBezTo>
                    <a:pt x="2006" y="4995"/>
                    <a:pt x="2396" y="4150"/>
                    <a:pt x="2635" y="3744"/>
                  </a:cubicBezTo>
                  <a:cubicBezTo>
                    <a:pt x="3239" y="2720"/>
                    <a:pt x="3735" y="1654"/>
                    <a:pt x="4167" y="548"/>
                  </a:cubicBezTo>
                  <a:cubicBezTo>
                    <a:pt x="4093" y="533"/>
                    <a:pt x="4017" y="514"/>
                    <a:pt x="3943" y="494"/>
                  </a:cubicBezTo>
                  <a:cubicBezTo>
                    <a:pt x="3905" y="552"/>
                    <a:pt x="3837" y="582"/>
                    <a:pt x="3770" y="582"/>
                  </a:cubicBezTo>
                  <a:cubicBezTo>
                    <a:pt x="3672" y="582"/>
                    <a:pt x="3577" y="519"/>
                    <a:pt x="3582" y="393"/>
                  </a:cubicBezTo>
                  <a:cubicBezTo>
                    <a:pt x="3582" y="389"/>
                    <a:pt x="3585" y="386"/>
                    <a:pt x="3585" y="381"/>
                  </a:cubicBezTo>
                  <a:cubicBezTo>
                    <a:pt x="3383" y="309"/>
                    <a:pt x="3183" y="231"/>
                    <a:pt x="2998" y="146"/>
                  </a:cubicBezTo>
                  <a:cubicBezTo>
                    <a:pt x="2807" y="59"/>
                    <a:pt x="2752" y="1"/>
                    <a:pt x="2720" y="1"/>
                  </a:cubicBezTo>
                  <a:close/>
                </a:path>
              </a:pathLst>
            </a:custGeom>
            <a:solidFill>
              <a:srgbClr val="B1B1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4"/>
            <p:cNvSpPr/>
            <p:nvPr/>
          </p:nvSpPr>
          <p:spPr>
            <a:xfrm>
              <a:off x="2294900" y="4372775"/>
              <a:ext cx="441050" cy="354050"/>
            </a:xfrm>
            <a:custGeom>
              <a:avLst/>
              <a:gdLst/>
              <a:ahLst/>
              <a:cxnLst/>
              <a:rect l="l" t="t" r="r" b="b"/>
              <a:pathLst>
                <a:path w="17642" h="14162" extrusionOk="0">
                  <a:moveTo>
                    <a:pt x="4612" y="1"/>
                  </a:moveTo>
                  <a:cubicBezTo>
                    <a:pt x="4472" y="1"/>
                    <a:pt x="4337" y="60"/>
                    <a:pt x="4217" y="229"/>
                  </a:cubicBezTo>
                  <a:cubicBezTo>
                    <a:pt x="4074" y="432"/>
                    <a:pt x="4007" y="524"/>
                    <a:pt x="3848" y="710"/>
                  </a:cubicBezTo>
                  <a:cubicBezTo>
                    <a:pt x="3831" y="732"/>
                    <a:pt x="3809" y="748"/>
                    <a:pt x="3786" y="759"/>
                  </a:cubicBezTo>
                  <a:cubicBezTo>
                    <a:pt x="3123" y="2424"/>
                    <a:pt x="2318" y="4034"/>
                    <a:pt x="1168" y="5420"/>
                  </a:cubicBezTo>
                  <a:cubicBezTo>
                    <a:pt x="1136" y="5458"/>
                    <a:pt x="1090" y="5474"/>
                    <a:pt x="1044" y="5474"/>
                  </a:cubicBezTo>
                  <a:cubicBezTo>
                    <a:pt x="1007" y="5474"/>
                    <a:pt x="971" y="5465"/>
                    <a:pt x="939" y="5449"/>
                  </a:cubicBezTo>
                  <a:cubicBezTo>
                    <a:pt x="863" y="5408"/>
                    <a:pt x="783" y="5375"/>
                    <a:pt x="702" y="5340"/>
                  </a:cubicBezTo>
                  <a:cubicBezTo>
                    <a:pt x="428" y="5669"/>
                    <a:pt x="0" y="6246"/>
                    <a:pt x="307" y="6504"/>
                  </a:cubicBezTo>
                  <a:cubicBezTo>
                    <a:pt x="579" y="6735"/>
                    <a:pt x="850" y="6963"/>
                    <a:pt x="1127" y="7185"/>
                  </a:cubicBezTo>
                  <a:cubicBezTo>
                    <a:pt x="1891" y="7789"/>
                    <a:pt x="2673" y="8370"/>
                    <a:pt x="3481" y="8912"/>
                  </a:cubicBezTo>
                  <a:cubicBezTo>
                    <a:pt x="4881" y="9849"/>
                    <a:pt x="6330" y="10725"/>
                    <a:pt x="7829" y="11500"/>
                  </a:cubicBezTo>
                  <a:cubicBezTo>
                    <a:pt x="9537" y="12383"/>
                    <a:pt x="11293" y="13184"/>
                    <a:pt x="13108" y="13814"/>
                  </a:cubicBezTo>
                  <a:cubicBezTo>
                    <a:pt x="13254" y="13864"/>
                    <a:pt x="13851" y="14161"/>
                    <a:pt x="14189" y="14161"/>
                  </a:cubicBezTo>
                  <a:cubicBezTo>
                    <a:pt x="14299" y="14161"/>
                    <a:pt x="14381" y="14130"/>
                    <a:pt x="14412" y="14049"/>
                  </a:cubicBezTo>
                  <a:cubicBezTo>
                    <a:pt x="14552" y="13679"/>
                    <a:pt x="14696" y="13316"/>
                    <a:pt x="14849" y="12951"/>
                  </a:cubicBezTo>
                  <a:cubicBezTo>
                    <a:pt x="15116" y="12319"/>
                    <a:pt x="15413" y="11701"/>
                    <a:pt x="15714" y="11085"/>
                  </a:cubicBezTo>
                  <a:cubicBezTo>
                    <a:pt x="16119" y="10259"/>
                    <a:pt x="16540" y="9437"/>
                    <a:pt x="16902" y="8591"/>
                  </a:cubicBezTo>
                  <a:cubicBezTo>
                    <a:pt x="17141" y="8045"/>
                    <a:pt x="17378" y="7489"/>
                    <a:pt x="17543" y="6916"/>
                  </a:cubicBezTo>
                  <a:cubicBezTo>
                    <a:pt x="17642" y="6582"/>
                    <a:pt x="16992" y="6349"/>
                    <a:pt x="16807" y="6237"/>
                  </a:cubicBezTo>
                  <a:cubicBezTo>
                    <a:pt x="15382" y="5382"/>
                    <a:pt x="13944" y="4542"/>
                    <a:pt x="12486" y="3743"/>
                  </a:cubicBezTo>
                  <a:cubicBezTo>
                    <a:pt x="11001" y="2928"/>
                    <a:pt x="9500" y="2137"/>
                    <a:pt x="7967" y="1418"/>
                  </a:cubicBezTo>
                  <a:cubicBezTo>
                    <a:pt x="7090" y="1008"/>
                    <a:pt x="6212" y="607"/>
                    <a:pt x="5312" y="251"/>
                  </a:cubicBezTo>
                  <a:cubicBezTo>
                    <a:pt x="5096" y="164"/>
                    <a:pt x="4847" y="1"/>
                    <a:pt x="4612"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4"/>
            <p:cNvSpPr/>
            <p:nvPr/>
          </p:nvSpPr>
          <p:spPr>
            <a:xfrm>
              <a:off x="2376875" y="4318800"/>
              <a:ext cx="253200" cy="142450"/>
            </a:xfrm>
            <a:custGeom>
              <a:avLst/>
              <a:gdLst/>
              <a:ahLst/>
              <a:cxnLst/>
              <a:rect l="l" t="t" r="r" b="b"/>
              <a:pathLst>
                <a:path w="10128" h="5698" extrusionOk="0">
                  <a:moveTo>
                    <a:pt x="1546" y="0"/>
                  </a:moveTo>
                  <a:cubicBezTo>
                    <a:pt x="1328" y="0"/>
                    <a:pt x="1133" y="120"/>
                    <a:pt x="936" y="468"/>
                  </a:cubicBezTo>
                  <a:cubicBezTo>
                    <a:pt x="716" y="852"/>
                    <a:pt x="521" y="1250"/>
                    <a:pt x="354" y="1660"/>
                  </a:cubicBezTo>
                  <a:cubicBezTo>
                    <a:pt x="331" y="1717"/>
                    <a:pt x="275" y="1753"/>
                    <a:pt x="215" y="1753"/>
                  </a:cubicBezTo>
                  <a:cubicBezTo>
                    <a:pt x="199" y="1753"/>
                    <a:pt x="183" y="1750"/>
                    <a:pt x="167" y="1745"/>
                  </a:cubicBezTo>
                  <a:cubicBezTo>
                    <a:pt x="88" y="1895"/>
                    <a:pt x="32" y="2056"/>
                    <a:pt x="0" y="2222"/>
                  </a:cubicBezTo>
                  <a:cubicBezTo>
                    <a:pt x="146" y="2262"/>
                    <a:pt x="294" y="2291"/>
                    <a:pt x="444" y="2311"/>
                  </a:cubicBezTo>
                  <a:cubicBezTo>
                    <a:pt x="472" y="2314"/>
                    <a:pt x="500" y="2323"/>
                    <a:pt x="525" y="2336"/>
                  </a:cubicBezTo>
                  <a:cubicBezTo>
                    <a:pt x="675" y="2126"/>
                    <a:pt x="819" y="1912"/>
                    <a:pt x="980" y="1711"/>
                  </a:cubicBezTo>
                  <a:cubicBezTo>
                    <a:pt x="1009" y="1675"/>
                    <a:pt x="1066" y="1654"/>
                    <a:pt x="1117" y="1654"/>
                  </a:cubicBezTo>
                  <a:cubicBezTo>
                    <a:pt x="1134" y="1654"/>
                    <a:pt x="1151" y="1657"/>
                    <a:pt x="1165" y="1662"/>
                  </a:cubicBezTo>
                  <a:cubicBezTo>
                    <a:pt x="4117" y="2737"/>
                    <a:pt x="6950" y="4152"/>
                    <a:pt x="9703" y="5697"/>
                  </a:cubicBezTo>
                  <a:cubicBezTo>
                    <a:pt x="9548" y="5590"/>
                    <a:pt x="9405" y="5460"/>
                    <a:pt x="9273" y="5333"/>
                  </a:cubicBezTo>
                  <a:cubicBezTo>
                    <a:pt x="9211" y="5275"/>
                    <a:pt x="9207" y="5184"/>
                    <a:pt x="9245" y="5114"/>
                  </a:cubicBezTo>
                  <a:cubicBezTo>
                    <a:pt x="9487" y="4640"/>
                    <a:pt x="9780" y="4179"/>
                    <a:pt x="10128" y="3769"/>
                  </a:cubicBezTo>
                  <a:cubicBezTo>
                    <a:pt x="8383" y="2958"/>
                    <a:pt x="6636" y="2166"/>
                    <a:pt x="4874" y="1393"/>
                  </a:cubicBezTo>
                  <a:cubicBezTo>
                    <a:pt x="4016" y="1017"/>
                    <a:pt x="3158" y="643"/>
                    <a:pt x="2307" y="258"/>
                  </a:cubicBezTo>
                  <a:cubicBezTo>
                    <a:pt x="2011" y="123"/>
                    <a:pt x="1767" y="0"/>
                    <a:pt x="1546" y="0"/>
                  </a:cubicBezTo>
                  <a:close/>
                </a:path>
              </a:pathLst>
            </a:custGeom>
            <a:solidFill>
              <a:srgbClr val="C680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4"/>
            <p:cNvSpPr/>
            <p:nvPr/>
          </p:nvSpPr>
          <p:spPr>
            <a:xfrm>
              <a:off x="2258300" y="4444475"/>
              <a:ext cx="545525" cy="348775"/>
            </a:xfrm>
            <a:custGeom>
              <a:avLst/>
              <a:gdLst/>
              <a:ahLst/>
              <a:cxnLst/>
              <a:rect l="l" t="t" r="r" b="b"/>
              <a:pathLst>
                <a:path w="21821" h="13951" extrusionOk="0">
                  <a:moveTo>
                    <a:pt x="16785" y="0"/>
                  </a:moveTo>
                  <a:cubicBezTo>
                    <a:pt x="16741" y="0"/>
                    <a:pt x="16706" y="9"/>
                    <a:pt x="16683" y="29"/>
                  </a:cubicBezTo>
                  <a:cubicBezTo>
                    <a:pt x="16678" y="32"/>
                    <a:pt x="16672" y="35"/>
                    <a:pt x="16667" y="37"/>
                  </a:cubicBezTo>
                  <a:cubicBezTo>
                    <a:pt x="16655" y="120"/>
                    <a:pt x="16593" y="157"/>
                    <a:pt x="16523" y="157"/>
                  </a:cubicBezTo>
                  <a:cubicBezTo>
                    <a:pt x="16482" y="157"/>
                    <a:pt x="16438" y="144"/>
                    <a:pt x="16401" y="120"/>
                  </a:cubicBezTo>
                  <a:cubicBezTo>
                    <a:pt x="16364" y="97"/>
                    <a:pt x="16318" y="66"/>
                    <a:pt x="16271" y="33"/>
                  </a:cubicBezTo>
                  <a:cubicBezTo>
                    <a:pt x="16061" y="385"/>
                    <a:pt x="15790" y="738"/>
                    <a:pt x="15442" y="868"/>
                  </a:cubicBezTo>
                  <a:cubicBezTo>
                    <a:pt x="15335" y="908"/>
                    <a:pt x="15232" y="925"/>
                    <a:pt x="15131" y="925"/>
                  </a:cubicBezTo>
                  <a:cubicBezTo>
                    <a:pt x="14999" y="925"/>
                    <a:pt x="14871" y="895"/>
                    <a:pt x="14749" y="844"/>
                  </a:cubicBezTo>
                  <a:lnTo>
                    <a:pt x="14749" y="844"/>
                  </a:lnTo>
                  <a:cubicBezTo>
                    <a:pt x="16320" y="1733"/>
                    <a:pt x="17867" y="2662"/>
                    <a:pt x="19395" y="3593"/>
                  </a:cubicBezTo>
                  <a:cubicBezTo>
                    <a:pt x="19470" y="3638"/>
                    <a:pt x="19507" y="3728"/>
                    <a:pt x="19484" y="3813"/>
                  </a:cubicBezTo>
                  <a:cubicBezTo>
                    <a:pt x="18685" y="6554"/>
                    <a:pt x="17062" y="8961"/>
                    <a:pt x="16125" y="11651"/>
                  </a:cubicBezTo>
                  <a:cubicBezTo>
                    <a:pt x="16096" y="11733"/>
                    <a:pt x="16022" y="11796"/>
                    <a:pt x="15938" y="11796"/>
                  </a:cubicBezTo>
                  <a:cubicBezTo>
                    <a:pt x="15921" y="11796"/>
                    <a:pt x="15903" y="11794"/>
                    <a:pt x="15886" y="11788"/>
                  </a:cubicBezTo>
                  <a:cubicBezTo>
                    <a:pt x="10584" y="10141"/>
                    <a:pt x="5393" y="7380"/>
                    <a:pt x="1252" y="3665"/>
                  </a:cubicBezTo>
                  <a:cubicBezTo>
                    <a:pt x="1194" y="3611"/>
                    <a:pt x="1188" y="3515"/>
                    <a:pt x="1225" y="3447"/>
                  </a:cubicBezTo>
                  <a:cubicBezTo>
                    <a:pt x="1443" y="3060"/>
                    <a:pt x="1682" y="2711"/>
                    <a:pt x="1969" y="2384"/>
                  </a:cubicBezTo>
                  <a:cubicBezTo>
                    <a:pt x="1864" y="2341"/>
                    <a:pt x="1758" y="2299"/>
                    <a:pt x="1653" y="2260"/>
                  </a:cubicBezTo>
                  <a:cubicBezTo>
                    <a:pt x="1118" y="2964"/>
                    <a:pt x="585" y="3716"/>
                    <a:pt x="308" y="4559"/>
                  </a:cubicBezTo>
                  <a:cubicBezTo>
                    <a:pt x="106" y="5170"/>
                    <a:pt x="1" y="5393"/>
                    <a:pt x="623" y="5725"/>
                  </a:cubicBezTo>
                  <a:cubicBezTo>
                    <a:pt x="973" y="5914"/>
                    <a:pt x="1322" y="6099"/>
                    <a:pt x="1669" y="6289"/>
                  </a:cubicBezTo>
                  <a:cubicBezTo>
                    <a:pt x="3295" y="7179"/>
                    <a:pt x="4905" y="8099"/>
                    <a:pt x="6524" y="9008"/>
                  </a:cubicBezTo>
                  <a:cubicBezTo>
                    <a:pt x="9756" y="10825"/>
                    <a:pt x="13032" y="12637"/>
                    <a:pt x="16510" y="13947"/>
                  </a:cubicBezTo>
                  <a:cubicBezTo>
                    <a:pt x="16517" y="13949"/>
                    <a:pt x="16524" y="13951"/>
                    <a:pt x="16532" y="13951"/>
                  </a:cubicBezTo>
                  <a:cubicBezTo>
                    <a:pt x="17211" y="13951"/>
                    <a:pt x="21220" y="4000"/>
                    <a:pt x="21647" y="2975"/>
                  </a:cubicBezTo>
                  <a:cubicBezTo>
                    <a:pt x="21820" y="2559"/>
                    <a:pt x="21039" y="2334"/>
                    <a:pt x="20673" y="2124"/>
                  </a:cubicBezTo>
                  <a:cubicBezTo>
                    <a:pt x="20156" y="1822"/>
                    <a:pt x="19643" y="1517"/>
                    <a:pt x="19124" y="1222"/>
                  </a:cubicBezTo>
                  <a:cubicBezTo>
                    <a:pt x="18880" y="1082"/>
                    <a:pt x="17268" y="0"/>
                    <a:pt x="16785" y="0"/>
                  </a:cubicBezTo>
                  <a:close/>
                </a:path>
              </a:pathLst>
            </a:custGeom>
            <a:solidFill>
              <a:srgbClr val="C680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4"/>
            <p:cNvSpPr/>
            <p:nvPr/>
          </p:nvSpPr>
          <p:spPr>
            <a:xfrm>
              <a:off x="2725300" y="3341850"/>
              <a:ext cx="252975" cy="700375"/>
            </a:xfrm>
            <a:custGeom>
              <a:avLst/>
              <a:gdLst/>
              <a:ahLst/>
              <a:cxnLst/>
              <a:rect l="l" t="t" r="r" b="b"/>
              <a:pathLst>
                <a:path w="10119" h="28015" extrusionOk="0">
                  <a:moveTo>
                    <a:pt x="3794" y="1"/>
                  </a:moveTo>
                  <a:cubicBezTo>
                    <a:pt x="1976" y="1154"/>
                    <a:pt x="1187" y="3455"/>
                    <a:pt x="751" y="5458"/>
                  </a:cubicBezTo>
                  <a:cubicBezTo>
                    <a:pt x="325" y="7397"/>
                    <a:pt x="1" y="9484"/>
                    <a:pt x="234" y="11473"/>
                  </a:cubicBezTo>
                  <a:cubicBezTo>
                    <a:pt x="529" y="13970"/>
                    <a:pt x="1232" y="16398"/>
                    <a:pt x="1593" y="18884"/>
                  </a:cubicBezTo>
                  <a:cubicBezTo>
                    <a:pt x="1857" y="20707"/>
                    <a:pt x="1937" y="22656"/>
                    <a:pt x="1147" y="24355"/>
                  </a:cubicBezTo>
                  <a:cubicBezTo>
                    <a:pt x="1435" y="24423"/>
                    <a:pt x="1715" y="24459"/>
                    <a:pt x="1989" y="24459"/>
                  </a:cubicBezTo>
                  <a:cubicBezTo>
                    <a:pt x="2526" y="24459"/>
                    <a:pt x="3044" y="24322"/>
                    <a:pt x="3568" y="24015"/>
                  </a:cubicBezTo>
                  <a:cubicBezTo>
                    <a:pt x="3600" y="23997"/>
                    <a:pt x="3635" y="23989"/>
                    <a:pt x="3671" y="23989"/>
                  </a:cubicBezTo>
                  <a:cubicBezTo>
                    <a:pt x="3785" y="23989"/>
                    <a:pt x="3901" y="24074"/>
                    <a:pt x="3892" y="24203"/>
                  </a:cubicBezTo>
                  <a:cubicBezTo>
                    <a:pt x="3781" y="25614"/>
                    <a:pt x="3964" y="27168"/>
                    <a:pt x="5232" y="28015"/>
                  </a:cubicBezTo>
                  <a:cubicBezTo>
                    <a:pt x="5696" y="27520"/>
                    <a:pt x="6177" y="27045"/>
                    <a:pt x="6693" y="26606"/>
                  </a:cubicBezTo>
                  <a:cubicBezTo>
                    <a:pt x="7659" y="25782"/>
                    <a:pt x="8815" y="24906"/>
                    <a:pt x="10118" y="24732"/>
                  </a:cubicBezTo>
                  <a:cubicBezTo>
                    <a:pt x="9931" y="24651"/>
                    <a:pt x="9745" y="24563"/>
                    <a:pt x="9561" y="24474"/>
                  </a:cubicBezTo>
                  <a:cubicBezTo>
                    <a:pt x="907" y="20157"/>
                    <a:pt x="1698" y="8305"/>
                    <a:pt x="4224" y="555"/>
                  </a:cubicBezTo>
                  <a:cubicBezTo>
                    <a:pt x="4206" y="523"/>
                    <a:pt x="4199" y="484"/>
                    <a:pt x="4206" y="448"/>
                  </a:cubicBezTo>
                  <a:cubicBezTo>
                    <a:pt x="4061" y="305"/>
                    <a:pt x="3924" y="155"/>
                    <a:pt x="3794" y="1"/>
                  </a:cubicBezTo>
                  <a:close/>
                </a:path>
              </a:pathLst>
            </a:custGeom>
            <a:solidFill>
              <a:srgbClr val="7D4E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4"/>
            <p:cNvSpPr/>
            <p:nvPr/>
          </p:nvSpPr>
          <p:spPr>
            <a:xfrm>
              <a:off x="2793475" y="3225100"/>
              <a:ext cx="834650" cy="843175"/>
            </a:xfrm>
            <a:custGeom>
              <a:avLst/>
              <a:gdLst/>
              <a:ahLst/>
              <a:cxnLst/>
              <a:rect l="l" t="t" r="r" b="b"/>
              <a:pathLst>
                <a:path w="33386" h="33727" extrusionOk="0">
                  <a:moveTo>
                    <a:pt x="16125" y="1"/>
                  </a:moveTo>
                  <a:cubicBezTo>
                    <a:pt x="15856" y="1"/>
                    <a:pt x="15592" y="5"/>
                    <a:pt x="15334" y="14"/>
                  </a:cubicBezTo>
                  <a:cubicBezTo>
                    <a:pt x="12457" y="110"/>
                    <a:pt x="9924" y="1050"/>
                    <a:pt x="7194" y="1864"/>
                  </a:cubicBezTo>
                  <a:cubicBezTo>
                    <a:pt x="5892" y="2251"/>
                    <a:pt x="4557" y="2555"/>
                    <a:pt x="3249" y="2555"/>
                  </a:cubicBezTo>
                  <a:cubicBezTo>
                    <a:pt x="2135" y="2555"/>
                    <a:pt x="1041" y="2335"/>
                    <a:pt x="0" y="1759"/>
                  </a:cubicBezTo>
                  <a:lnTo>
                    <a:pt x="0" y="1759"/>
                  </a:lnTo>
                  <a:cubicBezTo>
                    <a:pt x="259" y="3011"/>
                    <a:pt x="954" y="3965"/>
                    <a:pt x="1747" y="4937"/>
                  </a:cubicBezTo>
                  <a:cubicBezTo>
                    <a:pt x="1783" y="4944"/>
                    <a:pt x="1816" y="4959"/>
                    <a:pt x="1845" y="4982"/>
                  </a:cubicBezTo>
                  <a:cubicBezTo>
                    <a:pt x="5140" y="7643"/>
                    <a:pt x="9277" y="9494"/>
                    <a:pt x="13326" y="10644"/>
                  </a:cubicBezTo>
                  <a:cubicBezTo>
                    <a:pt x="15343" y="11214"/>
                    <a:pt x="17640" y="11714"/>
                    <a:pt x="19879" y="11714"/>
                  </a:cubicBezTo>
                  <a:cubicBezTo>
                    <a:pt x="21947" y="11714"/>
                    <a:pt x="23965" y="11288"/>
                    <a:pt x="25670" y="10099"/>
                  </a:cubicBezTo>
                  <a:cubicBezTo>
                    <a:pt x="25690" y="10085"/>
                    <a:pt x="25710" y="10079"/>
                    <a:pt x="25730" y="10079"/>
                  </a:cubicBezTo>
                  <a:cubicBezTo>
                    <a:pt x="25795" y="10079"/>
                    <a:pt x="25853" y="10143"/>
                    <a:pt x="25858" y="10209"/>
                  </a:cubicBezTo>
                  <a:cubicBezTo>
                    <a:pt x="25862" y="10209"/>
                    <a:pt x="25866" y="10208"/>
                    <a:pt x="25870" y="10208"/>
                  </a:cubicBezTo>
                  <a:cubicBezTo>
                    <a:pt x="25969" y="10208"/>
                    <a:pt x="26067" y="10317"/>
                    <a:pt x="26012" y="10435"/>
                  </a:cubicBezTo>
                  <a:cubicBezTo>
                    <a:pt x="25122" y="12413"/>
                    <a:pt x="25476" y="15552"/>
                    <a:pt x="28035" y="15956"/>
                  </a:cubicBezTo>
                  <a:cubicBezTo>
                    <a:pt x="28111" y="15969"/>
                    <a:pt x="28158" y="16007"/>
                    <a:pt x="28183" y="16059"/>
                  </a:cubicBezTo>
                  <a:cubicBezTo>
                    <a:pt x="28388" y="15983"/>
                    <a:pt x="28588" y="15949"/>
                    <a:pt x="28781" y="15949"/>
                  </a:cubicBezTo>
                  <a:cubicBezTo>
                    <a:pt x="29906" y="15949"/>
                    <a:pt x="30777" y="17128"/>
                    <a:pt x="30817" y="18263"/>
                  </a:cubicBezTo>
                  <a:cubicBezTo>
                    <a:pt x="30873" y="19854"/>
                    <a:pt x="29760" y="20942"/>
                    <a:pt x="28257" y="20942"/>
                  </a:cubicBezTo>
                  <a:cubicBezTo>
                    <a:pt x="28140" y="20942"/>
                    <a:pt x="28020" y="20936"/>
                    <a:pt x="27898" y="20922"/>
                  </a:cubicBezTo>
                  <a:cubicBezTo>
                    <a:pt x="27895" y="20908"/>
                    <a:pt x="27883" y="20900"/>
                    <a:pt x="27870" y="20900"/>
                  </a:cubicBezTo>
                  <a:cubicBezTo>
                    <a:pt x="27862" y="20900"/>
                    <a:pt x="27854" y="20903"/>
                    <a:pt x="27848" y="20909"/>
                  </a:cubicBezTo>
                  <a:cubicBezTo>
                    <a:pt x="27832" y="20927"/>
                    <a:pt x="27842" y="20955"/>
                    <a:pt x="27864" y="20959"/>
                  </a:cubicBezTo>
                  <a:cubicBezTo>
                    <a:pt x="27940" y="22809"/>
                    <a:pt x="27462" y="24545"/>
                    <a:pt x="26344" y="26032"/>
                  </a:cubicBezTo>
                  <a:cubicBezTo>
                    <a:pt x="25220" y="27525"/>
                    <a:pt x="23614" y="28566"/>
                    <a:pt x="21854" y="29274"/>
                  </a:cubicBezTo>
                  <a:cubicBezTo>
                    <a:pt x="23679" y="29783"/>
                    <a:pt x="25087" y="31800"/>
                    <a:pt x="26259" y="33113"/>
                  </a:cubicBezTo>
                  <a:cubicBezTo>
                    <a:pt x="26449" y="33326"/>
                    <a:pt x="26646" y="33529"/>
                    <a:pt x="26844" y="33727"/>
                  </a:cubicBezTo>
                  <a:cubicBezTo>
                    <a:pt x="28659" y="33361"/>
                    <a:pt x="28545" y="31278"/>
                    <a:pt x="28667" y="29769"/>
                  </a:cubicBezTo>
                  <a:cubicBezTo>
                    <a:pt x="28675" y="29645"/>
                    <a:pt x="28766" y="29570"/>
                    <a:pt x="28866" y="29570"/>
                  </a:cubicBezTo>
                  <a:cubicBezTo>
                    <a:pt x="28915" y="29570"/>
                    <a:pt x="28966" y="29588"/>
                    <a:pt x="29011" y="29626"/>
                  </a:cubicBezTo>
                  <a:cubicBezTo>
                    <a:pt x="29321" y="29887"/>
                    <a:pt x="29713" y="30042"/>
                    <a:pt x="30103" y="30042"/>
                  </a:cubicBezTo>
                  <a:cubicBezTo>
                    <a:pt x="30393" y="30042"/>
                    <a:pt x="30682" y="29956"/>
                    <a:pt x="30937" y="29764"/>
                  </a:cubicBezTo>
                  <a:cubicBezTo>
                    <a:pt x="31244" y="29532"/>
                    <a:pt x="31546" y="29340"/>
                    <a:pt x="31441" y="28994"/>
                  </a:cubicBezTo>
                  <a:cubicBezTo>
                    <a:pt x="31300" y="28535"/>
                    <a:pt x="31149" y="28078"/>
                    <a:pt x="31015" y="27616"/>
                  </a:cubicBezTo>
                  <a:cubicBezTo>
                    <a:pt x="30664" y="26421"/>
                    <a:pt x="30521" y="25474"/>
                    <a:pt x="30774" y="24232"/>
                  </a:cubicBezTo>
                  <a:cubicBezTo>
                    <a:pt x="31426" y="21058"/>
                    <a:pt x="33385" y="17995"/>
                    <a:pt x="33140" y="14672"/>
                  </a:cubicBezTo>
                  <a:cubicBezTo>
                    <a:pt x="32968" y="12364"/>
                    <a:pt x="31518" y="5546"/>
                    <a:pt x="28442" y="5546"/>
                  </a:cubicBezTo>
                  <a:cubicBezTo>
                    <a:pt x="27948" y="5546"/>
                    <a:pt x="27411" y="5722"/>
                    <a:pt x="26832" y="6121"/>
                  </a:cubicBezTo>
                  <a:cubicBezTo>
                    <a:pt x="26828" y="6123"/>
                    <a:pt x="26826" y="6123"/>
                    <a:pt x="26821" y="6125"/>
                  </a:cubicBezTo>
                  <a:cubicBezTo>
                    <a:pt x="26823" y="6143"/>
                    <a:pt x="26826" y="6160"/>
                    <a:pt x="26826" y="6177"/>
                  </a:cubicBezTo>
                  <a:cubicBezTo>
                    <a:pt x="26831" y="6305"/>
                    <a:pt x="26740" y="6367"/>
                    <a:pt x="26644" y="6367"/>
                  </a:cubicBezTo>
                  <a:cubicBezTo>
                    <a:pt x="26546" y="6367"/>
                    <a:pt x="26443" y="6302"/>
                    <a:pt x="26432" y="6177"/>
                  </a:cubicBezTo>
                  <a:cubicBezTo>
                    <a:pt x="25963" y="1172"/>
                    <a:pt x="20393" y="1"/>
                    <a:pt x="16125" y="1"/>
                  </a:cubicBezTo>
                  <a:close/>
                </a:path>
              </a:pathLst>
            </a:custGeom>
            <a:solidFill>
              <a:srgbClr val="7D4E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4"/>
            <p:cNvSpPr/>
            <p:nvPr/>
          </p:nvSpPr>
          <p:spPr>
            <a:xfrm>
              <a:off x="2662925" y="3964050"/>
              <a:ext cx="343575" cy="453475"/>
            </a:xfrm>
            <a:custGeom>
              <a:avLst/>
              <a:gdLst/>
              <a:ahLst/>
              <a:cxnLst/>
              <a:rect l="l" t="t" r="r" b="b"/>
              <a:pathLst>
                <a:path w="13743" h="18139" extrusionOk="0">
                  <a:moveTo>
                    <a:pt x="12999" y="0"/>
                  </a:moveTo>
                  <a:cubicBezTo>
                    <a:pt x="12997" y="4"/>
                    <a:pt x="12993" y="5"/>
                    <a:pt x="12989" y="5"/>
                  </a:cubicBezTo>
                  <a:cubicBezTo>
                    <a:pt x="9415" y="1006"/>
                    <a:pt x="6826" y="4538"/>
                    <a:pt x="4857" y="7471"/>
                  </a:cubicBezTo>
                  <a:cubicBezTo>
                    <a:pt x="2896" y="10394"/>
                    <a:pt x="974" y="13640"/>
                    <a:pt x="0" y="17059"/>
                  </a:cubicBezTo>
                  <a:cubicBezTo>
                    <a:pt x="293" y="17317"/>
                    <a:pt x="562" y="17594"/>
                    <a:pt x="929" y="17755"/>
                  </a:cubicBezTo>
                  <a:cubicBezTo>
                    <a:pt x="1285" y="17914"/>
                    <a:pt x="1668" y="17984"/>
                    <a:pt x="2033" y="18120"/>
                  </a:cubicBezTo>
                  <a:cubicBezTo>
                    <a:pt x="2045" y="18126"/>
                    <a:pt x="2055" y="18132"/>
                    <a:pt x="2065" y="18138"/>
                  </a:cubicBezTo>
                  <a:cubicBezTo>
                    <a:pt x="2828" y="16616"/>
                    <a:pt x="3809" y="15166"/>
                    <a:pt x="4855" y="13852"/>
                  </a:cubicBezTo>
                  <a:cubicBezTo>
                    <a:pt x="5668" y="12831"/>
                    <a:pt x="7341" y="10567"/>
                    <a:pt x="8918" y="10531"/>
                  </a:cubicBezTo>
                  <a:cubicBezTo>
                    <a:pt x="9475" y="8858"/>
                    <a:pt x="10181" y="7236"/>
                    <a:pt x="10869" y="5611"/>
                  </a:cubicBezTo>
                  <a:cubicBezTo>
                    <a:pt x="11100" y="4717"/>
                    <a:pt x="11476" y="3848"/>
                    <a:pt x="11928" y="3020"/>
                  </a:cubicBezTo>
                  <a:cubicBezTo>
                    <a:pt x="11930" y="3015"/>
                    <a:pt x="11930" y="3012"/>
                    <a:pt x="11932" y="3008"/>
                  </a:cubicBezTo>
                  <a:cubicBezTo>
                    <a:pt x="11935" y="3000"/>
                    <a:pt x="11941" y="2993"/>
                    <a:pt x="11946" y="2985"/>
                  </a:cubicBezTo>
                  <a:cubicBezTo>
                    <a:pt x="11971" y="2939"/>
                    <a:pt x="11998" y="2894"/>
                    <a:pt x="12022" y="2847"/>
                  </a:cubicBezTo>
                  <a:cubicBezTo>
                    <a:pt x="12105" y="2419"/>
                    <a:pt x="12524" y="1900"/>
                    <a:pt x="12698" y="1624"/>
                  </a:cubicBezTo>
                  <a:cubicBezTo>
                    <a:pt x="12869" y="1360"/>
                    <a:pt x="13316" y="476"/>
                    <a:pt x="13742" y="267"/>
                  </a:cubicBezTo>
                  <a:cubicBezTo>
                    <a:pt x="13491" y="184"/>
                    <a:pt x="13243" y="97"/>
                    <a:pt x="12999"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4"/>
            <p:cNvSpPr/>
            <p:nvPr/>
          </p:nvSpPr>
          <p:spPr>
            <a:xfrm>
              <a:off x="3282275" y="3961525"/>
              <a:ext cx="356150" cy="291775"/>
            </a:xfrm>
            <a:custGeom>
              <a:avLst/>
              <a:gdLst/>
              <a:ahLst/>
              <a:cxnLst/>
              <a:rect l="l" t="t" r="r" b="b"/>
              <a:pathLst>
                <a:path w="14246" h="11671" extrusionOk="0">
                  <a:moveTo>
                    <a:pt x="1821" y="1"/>
                  </a:moveTo>
                  <a:cubicBezTo>
                    <a:pt x="1224" y="216"/>
                    <a:pt x="617" y="399"/>
                    <a:pt x="0" y="547"/>
                  </a:cubicBezTo>
                  <a:cubicBezTo>
                    <a:pt x="10" y="550"/>
                    <a:pt x="18" y="553"/>
                    <a:pt x="27" y="558"/>
                  </a:cubicBezTo>
                  <a:cubicBezTo>
                    <a:pt x="1429" y="1634"/>
                    <a:pt x="2210" y="3488"/>
                    <a:pt x="2746" y="5118"/>
                  </a:cubicBezTo>
                  <a:cubicBezTo>
                    <a:pt x="2880" y="5527"/>
                    <a:pt x="3003" y="5942"/>
                    <a:pt x="3120" y="6359"/>
                  </a:cubicBezTo>
                  <a:cubicBezTo>
                    <a:pt x="3147" y="6383"/>
                    <a:pt x="3167" y="6416"/>
                    <a:pt x="3178" y="6451"/>
                  </a:cubicBezTo>
                  <a:cubicBezTo>
                    <a:pt x="3278" y="6791"/>
                    <a:pt x="3376" y="7131"/>
                    <a:pt x="3469" y="7471"/>
                  </a:cubicBezTo>
                  <a:cubicBezTo>
                    <a:pt x="3480" y="7469"/>
                    <a:pt x="3491" y="7468"/>
                    <a:pt x="3502" y="7468"/>
                  </a:cubicBezTo>
                  <a:cubicBezTo>
                    <a:pt x="3542" y="7468"/>
                    <a:pt x="3580" y="7482"/>
                    <a:pt x="3611" y="7510"/>
                  </a:cubicBezTo>
                  <a:cubicBezTo>
                    <a:pt x="5400" y="9158"/>
                    <a:pt x="7763" y="9813"/>
                    <a:pt x="10056" y="10470"/>
                  </a:cubicBezTo>
                  <a:cubicBezTo>
                    <a:pt x="11209" y="10804"/>
                    <a:pt x="12381" y="11104"/>
                    <a:pt x="13509" y="11519"/>
                  </a:cubicBezTo>
                  <a:cubicBezTo>
                    <a:pt x="13605" y="11554"/>
                    <a:pt x="13768" y="11670"/>
                    <a:pt x="13876" y="11670"/>
                  </a:cubicBezTo>
                  <a:cubicBezTo>
                    <a:pt x="13927" y="11670"/>
                    <a:pt x="13966" y="11645"/>
                    <a:pt x="13979" y="11572"/>
                  </a:cubicBezTo>
                  <a:cubicBezTo>
                    <a:pt x="14060" y="11113"/>
                    <a:pt x="14123" y="10649"/>
                    <a:pt x="14150" y="10184"/>
                  </a:cubicBezTo>
                  <a:cubicBezTo>
                    <a:pt x="14188" y="9481"/>
                    <a:pt x="14214" y="8777"/>
                    <a:pt x="14245" y="8074"/>
                  </a:cubicBezTo>
                  <a:cubicBezTo>
                    <a:pt x="14138" y="8067"/>
                    <a:pt x="14031" y="8053"/>
                    <a:pt x="13926" y="8032"/>
                  </a:cubicBezTo>
                  <a:cubicBezTo>
                    <a:pt x="13891" y="8077"/>
                    <a:pt x="13837" y="8102"/>
                    <a:pt x="13781" y="8102"/>
                  </a:cubicBezTo>
                  <a:cubicBezTo>
                    <a:pt x="13770" y="8102"/>
                    <a:pt x="13759" y="8101"/>
                    <a:pt x="13749" y="8099"/>
                  </a:cubicBezTo>
                  <a:cubicBezTo>
                    <a:pt x="11277" y="7696"/>
                    <a:pt x="8878" y="6477"/>
                    <a:pt x="7120" y="4672"/>
                  </a:cubicBezTo>
                  <a:cubicBezTo>
                    <a:pt x="7104" y="4674"/>
                    <a:pt x="7091" y="4676"/>
                    <a:pt x="7077" y="4679"/>
                  </a:cubicBezTo>
                  <a:cubicBezTo>
                    <a:pt x="7068" y="4680"/>
                    <a:pt x="7059" y="4680"/>
                    <a:pt x="7051" y="4680"/>
                  </a:cubicBezTo>
                  <a:cubicBezTo>
                    <a:pt x="6923" y="4680"/>
                    <a:pt x="6878" y="4556"/>
                    <a:pt x="6909" y="4448"/>
                  </a:cubicBezTo>
                  <a:cubicBezTo>
                    <a:pt x="5505" y="2909"/>
                    <a:pt x="3962" y="307"/>
                    <a:pt x="1821"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4"/>
            <p:cNvSpPr/>
            <p:nvPr/>
          </p:nvSpPr>
          <p:spPr>
            <a:xfrm>
              <a:off x="3203675" y="3996125"/>
              <a:ext cx="164500" cy="410475"/>
            </a:xfrm>
            <a:custGeom>
              <a:avLst/>
              <a:gdLst/>
              <a:ahLst/>
              <a:cxnLst/>
              <a:rect l="l" t="t" r="r" b="b"/>
              <a:pathLst>
                <a:path w="6580" h="16419" extrusionOk="0">
                  <a:moveTo>
                    <a:pt x="3339" y="1"/>
                  </a:moveTo>
                  <a:cubicBezTo>
                    <a:pt x="3758" y="953"/>
                    <a:pt x="3971" y="2016"/>
                    <a:pt x="4103" y="3033"/>
                  </a:cubicBezTo>
                  <a:cubicBezTo>
                    <a:pt x="4540" y="6396"/>
                    <a:pt x="4293" y="10221"/>
                    <a:pt x="2762" y="13305"/>
                  </a:cubicBezTo>
                  <a:cubicBezTo>
                    <a:pt x="2128" y="14578"/>
                    <a:pt x="1165" y="15704"/>
                    <a:pt x="0" y="16419"/>
                  </a:cubicBezTo>
                  <a:lnTo>
                    <a:pt x="0" y="16419"/>
                  </a:lnTo>
                  <a:cubicBezTo>
                    <a:pt x="2724" y="15383"/>
                    <a:pt x="5176" y="12681"/>
                    <a:pt x="5514" y="9976"/>
                  </a:cubicBezTo>
                  <a:cubicBezTo>
                    <a:pt x="5529" y="9844"/>
                    <a:pt x="5605" y="9758"/>
                    <a:pt x="5742" y="9747"/>
                  </a:cubicBezTo>
                  <a:cubicBezTo>
                    <a:pt x="6178" y="9706"/>
                    <a:pt x="6580" y="9809"/>
                    <a:pt x="6553" y="9340"/>
                  </a:cubicBezTo>
                  <a:cubicBezTo>
                    <a:pt x="6524" y="8814"/>
                    <a:pt x="6479" y="8287"/>
                    <a:pt x="6396" y="7767"/>
                  </a:cubicBezTo>
                  <a:cubicBezTo>
                    <a:pt x="6237" y="6753"/>
                    <a:pt x="6025" y="5742"/>
                    <a:pt x="5722" y="4761"/>
                  </a:cubicBezTo>
                  <a:cubicBezTo>
                    <a:pt x="5201" y="3064"/>
                    <a:pt x="4528" y="1338"/>
                    <a:pt x="3339"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4"/>
            <p:cNvSpPr/>
            <p:nvPr/>
          </p:nvSpPr>
          <p:spPr>
            <a:xfrm>
              <a:off x="2917000" y="3973800"/>
              <a:ext cx="374250" cy="424350"/>
            </a:xfrm>
            <a:custGeom>
              <a:avLst/>
              <a:gdLst/>
              <a:ahLst/>
              <a:cxnLst/>
              <a:rect l="l" t="t" r="r" b="b"/>
              <a:pathLst>
                <a:path w="14970" h="16974" extrusionOk="0">
                  <a:moveTo>
                    <a:pt x="3980" y="1"/>
                  </a:moveTo>
                  <a:cubicBezTo>
                    <a:pt x="3974" y="27"/>
                    <a:pt x="3964" y="51"/>
                    <a:pt x="3951" y="75"/>
                  </a:cubicBezTo>
                  <a:cubicBezTo>
                    <a:pt x="2594" y="2265"/>
                    <a:pt x="1246" y="4450"/>
                    <a:pt x="807" y="7033"/>
                  </a:cubicBezTo>
                  <a:cubicBezTo>
                    <a:pt x="805" y="7042"/>
                    <a:pt x="801" y="7050"/>
                    <a:pt x="796" y="7058"/>
                  </a:cubicBezTo>
                  <a:cubicBezTo>
                    <a:pt x="644" y="8419"/>
                    <a:pt x="251" y="9772"/>
                    <a:pt x="1" y="11111"/>
                  </a:cubicBezTo>
                  <a:cubicBezTo>
                    <a:pt x="284" y="11129"/>
                    <a:pt x="564" y="11152"/>
                    <a:pt x="845" y="11152"/>
                  </a:cubicBezTo>
                  <a:cubicBezTo>
                    <a:pt x="1053" y="11152"/>
                    <a:pt x="1262" y="11139"/>
                    <a:pt x="1474" y="11104"/>
                  </a:cubicBezTo>
                  <a:cubicBezTo>
                    <a:pt x="1491" y="11101"/>
                    <a:pt x="1507" y="11100"/>
                    <a:pt x="1522" y="11100"/>
                  </a:cubicBezTo>
                  <a:cubicBezTo>
                    <a:pt x="1669" y="11100"/>
                    <a:pt x="1776" y="11218"/>
                    <a:pt x="1746" y="11375"/>
                  </a:cubicBezTo>
                  <a:cubicBezTo>
                    <a:pt x="1528" y="12510"/>
                    <a:pt x="1122" y="14049"/>
                    <a:pt x="2072" y="14978"/>
                  </a:cubicBezTo>
                  <a:cubicBezTo>
                    <a:pt x="3011" y="15897"/>
                    <a:pt x="4308" y="16421"/>
                    <a:pt x="5492" y="16974"/>
                  </a:cubicBezTo>
                  <a:cubicBezTo>
                    <a:pt x="3494" y="15398"/>
                    <a:pt x="2759" y="12522"/>
                    <a:pt x="2605" y="10036"/>
                  </a:cubicBezTo>
                  <a:cubicBezTo>
                    <a:pt x="2409" y="6865"/>
                    <a:pt x="2759" y="3000"/>
                    <a:pt x="4704" y="350"/>
                  </a:cubicBezTo>
                  <a:cubicBezTo>
                    <a:pt x="4733" y="310"/>
                    <a:pt x="4773" y="293"/>
                    <a:pt x="4813" y="293"/>
                  </a:cubicBezTo>
                  <a:cubicBezTo>
                    <a:pt x="4887" y="293"/>
                    <a:pt x="4958" y="349"/>
                    <a:pt x="4953" y="422"/>
                  </a:cubicBezTo>
                  <a:cubicBezTo>
                    <a:pt x="4968" y="407"/>
                    <a:pt x="4979" y="386"/>
                    <a:pt x="4994" y="370"/>
                  </a:cubicBezTo>
                  <a:cubicBezTo>
                    <a:pt x="5007" y="357"/>
                    <a:pt x="5023" y="351"/>
                    <a:pt x="5038" y="351"/>
                  </a:cubicBezTo>
                  <a:cubicBezTo>
                    <a:pt x="5085" y="351"/>
                    <a:pt x="5132" y="404"/>
                    <a:pt x="5098" y="451"/>
                  </a:cubicBezTo>
                  <a:cubicBezTo>
                    <a:pt x="4759" y="928"/>
                    <a:pt x="4621" y="1849"/>
                    <a:pt x="4495" y="2405"/>
                  </a:cubicBezTo>
                  <a:cubicBezTo>
                    <a:pt x="4323" y="3169"/>
                    <a:pt x="4129" y="3998"/>
                    <a:pt x="4197" y="4788"/>
                  </a:cubicBezTo>
                  <a:cubicBezTo>
                    <a:pt x="4278" y="5692"/>
                    <a:pt x="4846" y="6021"/>
                    <a:pt x="5504" y="6021"/>
                  </a:cubicBezTo>
                  <a:cubicBezTo>
                    <a:pt x="6040" y="6021"/>
                    <a:pt x="6635" y="5803"/>
                    <a:pt x="7075" y="5501"/>
                  </a:cubicBezTo>
                  <a:cubicBezTo>
                    <a:pt x="7846" y="4972"/>
                    <a:pt x="8477" y="4298"/>
                    <a:pt x="9210" y="3727"/>
                  </a:cubicBezTo>
                  <a:cubicBezTo>
                    <a:pt x="9229" y="3694"/>
                    <a:pt x="9263" y="3671"/>
                    <a:pt x="9300" y="3671"/>
                  </a:cubicBezTo>
                  <a:cubicBezTo>
                    <a:pt x="9323" y="3671"/>
                    <a:pt x="9348" y="3680"/>
                    <a:pt x="9371" y="3703"/>
                  </a:cubicBezTo>
                  <a:cubicBezTo>
                    <a:pt x="10052" y="4402"/>
                    <a:pt x="11425" y="5610"/>
                    <a:pt x="12623" y="5610"/>
                  </a:cubicBezTo>
                  <a:cubicBezTo>
                    <a:pt x="13051" y="5610"/>
                    <a:pt x="13457" y="5456"/>
                    <a:pt x="13801" y="5071"/>
                  </a:cubicBezTo>
                  <a:cubicBezTo>
                    <a:pt x="14969" y="3758"/>
                    <a:pt x="14387" y="1687"/>
                    <a:pt x="13832" y="240"/>
                  </a:cubicBezTo>
                  <a:cubicBezTo>
                    <a:pt x="13830" y="235"/>
                    <a:pt x="13832" y="233"/>
                    <a:pt x="13830" y="232"/>
                  </a:cubicBezTo>
                  <a:cubicBezTo>
                    <a:pt x="13563" y="285"/>
                    <a:pt x="13297" y="335"/>
                    <a:pt x="13033" y="376"/>
                  </a:cubicBezTo>
                  <a:cubicBezTo>
                    <a:pt x="13038" y="389"/>
                    <a:pt x="13042" y="403"/>
                    <a:pt x="13046" y="417"/>
                  </a:cubicBezTo>
                  <a:cubicBezTo>
                    <a:pt x="13313" y="2666"/>
                    <a:pt x="11552" y="3680"/>
                    <a:pt x="9832" y="3680"/>
                  </a:cubicBezTo>
                  <a:cubicBezTo>
                    <a:pt x="8033" y="3680"/>
                    <a:pt x="6279" y="2572"/>
                    <a:pt x="6934" y="607"/>
                  </a:cubicBezTo>
                  <a:cubicBezTo>
                    <a:pt x="6937" y="598"/>
                    <a:pt x="6943" y="587"/>
                    <a:pt x="6949" y="578"/>
                  </a:cubicBezTo>
                  <a:cubicBezTo>
                    <a:pt x="5937" y="475"/>
                    <a:pt x="4939" y="285"/>
                    <a:pt x="3980"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4"/>
            <p:cNvSpPr/>
            <p:nvPr/>
          </p:nvSpPr>
          <p:spPr>
            <a:xfrm>
              <a:off x="2811400" y="4144500"/>
              <a:ext cx="331150" cy="998300"/>
            </a:xfrm>
            <a:custGeom>
              <a:avLst/>
              <a:gdLst/>
              <a:ahLst/>
              <a:cxnLst/>
              <a:rect l="l" t="t" r="r" b="b"/>
              <a:pathLst>
                <a:path w="13246" h="39932" extrusionOk="0">
                  <a:moveTo>
                    <a:pt x="4693" y="0"/>
                  </a:moveTo>
                  <a:cubicBezTo>
                    <a:pt x="4116" y="1379"/>
                    <a:pt x="3541" y="2761"/>
                    <a:pt x="3132" y="4201"/>
                  </a:cubicBezTo>
                  <a:cubicBezTo>
                    <a:pt x="2272" y="7234"/>
                    <a:pt x="2140" y="10505"/>
                    <a:pt x="1918" y="13638"/>
                  </a:cubicBezTo>
                  <a:cubicBezTo>
                    <a:pt x="1571" y="18503"/>
                    <a:pt x="1065" y="23313"/>
                    <a:pt x="489" y="28153"/>
                  </a:cubicBezTo>
                  <a:cubicBezTo>
                    <a:pt x="240" y="30245"/>
                    <a:pt x="1" y="32395"/>
                    <a:pt x="186" y="34503"/>
                  </a:cubicBezTo>
                  <a:cubicBezTo>
                    <a:pt x="336" y="36189"/>
                    <a:pt x="723" y="38016"/>
                    <a:pt x="2359" y="38861"/>
                  </a:cubicBezTo>
                  <a:cubicBezTo>
                    <a:pt x="3947" y="39676"/>
                    <a:pt x="5828" y="39932"/>
                    <a:pt x="7611" y="39932"/>
                  </a:cubicBezTo>
                  <a:cubicBezTo>
                    <a:pt x="7778" y="39932"/>
                    <a:pt x="7944" y="39929"/>
                    <a:pt x="8109" y="39925"/>
                  </a:cubicBezTo>
                  <a:cubicBezTo>
                    <a:pt x="9727" y="39884"/>
                    <a:pt x="11557" y="39748"/>
                    <a:pt x="12977" y="38890"/>
                  </a:cubicBezTo>
                  <a:cubicBezTo>
                    <a:pt x="13004" y="38872"/>
                    <a:pt x="13036" y="38862"/>
                    <a:pt x="13067" y="38862"/>
                  </a:cubicBezTo>
                  <a:cubicBezTo>
                    <a:pt x="13091" y="38862"/>
                    <a:pt x="13115" y="38868"/>
                    <a:pt x="13138" y="38879"/>
                  </a:cubicBezTo>
                  <a:cubicBezTo>
                    <a:pt x="13144" y="38863"/>
                    <a:pt x="13153" y="38848"/>
                    <a:pt x="13162" y="38834"/>
                  </a:cubicBezTo>
                  <a:cubicBezTo>
                    <a:pt x="13185" y="38803"/>
                    <a:pt x="13213" y="38776"/>
                    <a:pt x="13245" y="38753"/>
                  </a:cubicBezTo>
                  <a:cubicBezTo>
                    <a:pt x="12314" y="37287"/>
                    <a:pt x="11935" y="35361"/>
                    <a:pt x="11754" y="33751"/>
                  </a:cubicBezTo>
                  <a:cubicBezTo>
                    <a:pt x="11292" y="29669"/>
                    <a:pt x="11682" y="25512"/>
                    <a:pt x="12092" y="21441"/>
                  </a:cubicBezTo>
                  <a:cubicBezTo>
                    <a:pt x="12428" y="18099"/>
                    <a:pt x="13057" y="14660"/>
                    <a:pt x="12907" y="11292"/>
                  </a:cubicBezTo>
                  <a:cubicBezTo>
                    <a:pt x="12347" y="11284"/>
                    <a:pt x="11772" y="11183"/>
                    <a:pt x="11183" y="10967"/>
                  </a:cubicBezTo>
                  <a:cubicBezTo>
                    <a:pt x="11089" y="10933"/>
                    <a:pt x="10999" y="10897"/>
                    <a:pt x="10909" y="10859"/>
                  </a:cubicBezTo>
                  <a:cubicBezTo>
                    <a:pt x="10888" y="10874"/>
                    <a:pt x="10863" y="10882"/>
                    <a:pt x="10838" y="10882"/>
                  </a:cubicBezTo>
                  <a:cubicBezTo>
                    <a:pt x="10837" y="10882"/>
                    <a:pt x="10835" y="10882"/>
                    <a:pt x="10833" y="10882"/>
                  </a:cubicBezTo>
                  <a:cubicBezTo>
                    <a:pt x="10526" y="10876"/>
                    <a:pt x="10239" y="10736"/>
                    <a:pt x="9944" y="10649"/>
                  </a:cubicBezTo>
                  <a:cubicBezTo>
                    <a:pt x="9941" y="10649"/>
                    <a:pt x="9939" y="10649"/>
                    <a:pt x="9936" y="10649"/>
                  </a:cubicBezTo>
                  <a:cubicBezTo>
                    <a:pt x="9919" y="10649"/>
                    <a:pt x="9903" y="10646"/>
                    <a:pt x="9886" y="10641"/>
                  </a:cubicBezTo>
                  <a:cubicBezTo>
                    <a:pt x="9839" y="10631"/>
                    <a:pt x="9789" y="10615"/>
                    <a:pt x="9740" y="10602"/>
                  </a:cubicBezTo>
                  <a:cubicBezTo>
                    <a:pt x="9707" y="10594"/>
                    <a:pt x="9672" y="10589"/>
                    <a:pt x="9637" y="10586"/>
                  </a:cubicBezTo>
                  <a:cubicBezTo>
                    <a:pt x="9606" y="10584"/>
                    <a:pt x="9576" y="10569"/>
                    <a:pt x="9554" y="10546"/>
                  </a:cubicBezTo>
                  <a:cubicBezTo>
                    <a:pt x="8224" y="10136"/>
                    <a:pt x="6444" y="9278"/>
                    <a:pt x="5696" y="8149"/>
                  </a:cubicBezTo>
                  <a:cubicBezTo>
                    <a:pt x="5022" y="7129"/>
                    <a:pt x="5251" y="5879"/>
                    <a:pt x="5481" y="4738"/>
                  </a:cubicBezTo>
                  <a:lnTo>
                    <a:pt x="5481" y="4738"/>
                  </a:lnTo>
                  <a:cubicBezTo>
                    <a:pt x="5342" y="4749"/>
                    <a:pt x="5203" y="4754"/>
                    <a:pt x="5065" y="4754"/>
                  </a:cubicBezTo>
                  <a:cubicBezTo>
                    <a:pt x="4701" y="4754"/>
                    <a:pt x="4338" y="4723"/>
                    <a:pt x="3965" y="4707"/>
                  </a:cubicBezTo>
                  <a:cubicBezTo>
                    <a:pt x="3813" y="4701"/>
                    <a:pt x="3727" y="4573"/>
                    <a:pt x="3754" y="4429"/>
                  </a:cubicBezTo>
                  <a:cubicBezTo>
                    <a:pt x="4009" y="2969"/>
                    <a:pt x="4272" y="1451"/>
                    <a:pt x="4691" y="15"/>
                  </a:cubicBezTo>
                  <a:cubicBezTo>
                    <a:pt x="4691" y="11"/>
                    <a:pt x="4693" y="7"/>
                    <a:pt x="4693"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4"/>
            <p:cNvSpPr/>
            <p:nvPr/>
          </p:nvSpPr>
          <p:spPr>
            <a:xfrm>
              <a:off x="3101675" y="4231725"/>
              <a:ext cx="336725" cy="935800"/>
            </a:xfrm>
            <a:custGeom>
              <a:avLst/>
              <a:gdLst/>
              <a:ahLst/>
              <a:cxnLst/>
              <a:rect l="l" t="t" r="r" b="b"/>
              <a:pathLst>
                <a:path w="13469" h="37432" extrusionOk="0">
                  <a:moveTo>
                    <a:pt x="3556" y="9603"/>
                  </a:moveTo>
                  <a:cubicBezTo>
                    <a:pt x="3573" y="9603"/>
                    <a:pt x="3590" y="9605"/>
                    <a:pt x="3607" y="9608"/>
                  </a:cubicBezTo>
                  <a:cubicBezTo>
                    <a:pt x="4177" y="9736"/>
                    <a:pt x="4943" y="10243"/>
                    <a:pt x="4748" y="10937"/>
                  </a:cubicBezTo>
                  <a:cubicBezTo>
                    <a:pt x="4626" y="11367"/>
                    <a:pt x="4222" y="11789"/>
                    <a:pt x="3763" y="11789"/>
                  </a:cubicBezTo>
                  <a:cubicBezTo>
                    <a:pt x="3670" y="11789"/>
                    <a:pt x="3575" y="11772"/>
                    <a:pt x="3480" y="11734"/>
                  </a:cubicBezTo>
                  <a:cubicBezTo>
                    <a:pt x="2602" y="11384"/>
                    <a:pt x="2406" y="10137"/>
                    <a:pt x="3348" y="9833"/>
                  </a:cubicBezTo>
                  <a:cubicBezTo>
                    <a:pt x="3344" y="9723"/>
                    <a:pt x="3425" y="9603"/>
                    <a:pt x="3556" y="9603"/>
                  </a:cubicBezTo>
                  <a:close/>
                  <a:moveTo>
                    <a:pt x="3251" y="17423"/>
                  </a:moveTo>
                  <a:cubicBezTo>
                    <a:pt x="3252" y="17423"/>
                    <a:pt x="3253" y="17423"/>
                    <a:pt x="3254" y="17423"/>
                  </a:cubicBezTo>
                  <a:cubicBezTo>
                    <a:pt x="3738" y="17452"/>
                    <a:pt x="4054" y="18154"/>
                    <a:pt x="3982" y="18585"/>
                  </a:cubicBezTo>
                  <a:cubicBezTo>
                    <a:pt x="3901" y="19064"/>
                    <a:pt x="3453" y="19357"/>
                    <a:pt x="2985" y="19373"/>
                  </a:cubicBezTo>
                  <a:cubicBezTo>
                    <a:pt x="2955" y="19374"/>
                    <a:pt x="2920" y="19375"/>
                    <a:pt x="2880" y="19375"/>
                  </a:cubicBezTo>
                  <a:cubicBezTo>
                    <a:pt x="2631" y="19375"/>
                    <a:pt x="2224" y="19344"/>
                    <a:pt x="2154" y="19122"/>
                  </a:cubicBezTo>
                  <a:cubicBezTo>
                    <a:pt x="2070" y="18850"/>
                    <a:pt x="2009" y="18540"/>
                    <a:pt x="2089" y="18258"/>
                  </a:cubicBezTo>
                  <a:cubicBezTo>
                    <a:pt x="2235" y="17740"/>
                    <a:pt x="2656" y="17545"/>
                    <a:pt x="3137" y="17481"/>
                  </a:cubicBezTo>
                  <a:cubicBezTo>
                    <a:pt x="3165" y="17445"/>
                    <a:pt x="3206" y="17423"/>
                    <a:pt x="3251" y="17423"/>
                  </a:cubicBezTo>
                  <a:close/>
                  <a:moveTo>
                    <a:pt x="2511" y="25004"/>
                  </a:moveTo>
                  <a:cubicBezTo>
                    <a:pt x="2785" y="25004"/>
                    <a:pt x="3111" y="25165"/>
                    <a:pt x="3301" y="25305"/>
                  </a:cubicBezTo>
                  <a:cubicBezTo>
                    <a:pt x="3510" y="25458"/>
                    <a:pt x="3660" y="25695"/>
                    <a:pt x="3664" y="25959"/>
                  </a:cubicBezTo>
                  <a:cubicBezTo>
                    <a:pt x="3675" y="26459"/>
                    <a:pt x="3296" y="26908"/>
                    <a:pt x="2857" y="27106"/>
                  </a:cubicBezTo>
                  <a:cubicBezTo>
                    <a:pt x="2708" y="27172"/>
                    <a:pt x="2557" y="27204"/>
                    <a:pt x="2412" y="27204"/>
                  </a:cubicBezTo>
                  <a:cubicBezTo>
                    <a:pt x="1986" y="27204"/>
                    <a:pt x="1604" y="26937"/>
                    <a:pt x="1440" y="26492"/>
                  </a:cubicBezTo>
                  <a:cubicBezTo>
                    <a:pt x="1195" y="25823"/>
                    <a:pt x="1650" y="25374"/>
                    <a:pt x="2212" y="25151"/>
                  </a:cubicBezTo>
                  <a:cubicBezTo>
                    <a:pt x="2219" y="25110"/>
                    <a:pt x="2244" y="25075"/>
                    <a:pt x="2280" y="25054"/>
                  </a:cubicBezTo>
                  <a:cubicBezTo>
                    <a:pt x="2349" y="25019"/>
                    <a:pt x="2428" y="25004"/>
                    <a:pt x="2511" y="25004"/>
                  </a:cubicBezTo>
                  <a:close/>
                  <a:moveTo>
                    <a:pt x="2480" y="31709"/>
                  </a:moveTo>
                  <a:cubicBezTo>
                    <a:pt x="2489" y="31709"/>
                    <a:pt x="2497" y="31710"/>
                    <a:pt x="2506" y="31711"/>
                  </a:cubicBezTo>
                  <a:cubicBezTo>
                    <a:pt x="2989" y="31770"/>
                    <a:pt x="3865" y="31944"/>
                    <a:pt x="3784" y="32615"/>
                  </a:cubicBezTo>
                  <a:cubicBezTo>
                    <a:pt x="3731" y="33059"/>
                    <a:pt x="3309" y="33413"/>
                    <a:pt x="2921" y="33581"/>
                  </a:cubicBezTo>
                  <a:cubicBezTo>
                    <a:pt x="2798" y="33633"/>
                    <a:pt x="2644" y="33686"/>
                    <a:pt x="2498" y="33686"/>
                  </a:cubicBezTo>
                  <a:cubicBezTo>
                    <a:pt x="2438" y="33686"/>
                    <a:pt x="2379" y="33677"/>
                    <a:pt x="2324" y="33655"/>
                  </a:cubicBezTo>
                  <a:cubicBezTo>
                    <a:pt x="2087" y="33559"/>
                    <a:pt x="2029" y="33384"/>
                    <a:pt x="1994" y="33147"/>
                  </a:cubicBezTo>
                  <a:cubicBezTo>
                    <a:pt x="1948" y="32857"/>
                    <a:pt x="1861" y="32476"/>
                    <a:pt x="2031" y="32208"/>
                  </a:cubicBezTo>
                  <a:cubicBezTo>
                    <a:pt x="2107" y="32089"/>
                    <a:pt x="2215" y="32008"/>
                    <a:pt x="2334" y="31950"/>
                  </a:cubicBezTo>
                  <a:cubicBezTo>
                    <a:pt x="2299" y="31840"/>
                    <a:pt x="2348" y="31709"/>
                    <a:pt x="2480" y="31709"/>
                  </a:cubicBezTo>
                  <a:close/>
                  <a:moveTo>
                    <a:pt x="11074" y="0"/>
                  </a:moveTo>
                  <a:lnTo>
                    <a:pt x="11074" y="0"/>
                  </a:lnTo>
                  <a:cubicBezTo>
                    <a:pt x="11081" y="135"/>
                    <a:pt x="11090" y="267"/>
                    <a:pt x="11092" y="402"/>
                  </a:cubicBezTo>
                  <a:cubicBezTo>
                    <a:pt x="11094" y="534"/>
                    <a:pt x="10987" y="614"/>
                    <a:pt x="10868" y="626"/>
                  </a:cubicBezTo>
                  <a:cubicBezTo>
                    <a:pt x="10581" y="655"/>
                    <a:pt x="10303" y="713"/>
                    <a:pt x="10021" y="756"/>
                  </a:cubicBezTo>
                  <a:cubicBezTo>
                    <a:pt x="9497" y="4182"/>
                    <a:pt x="5834" y="7725"/>
                    <a:pt x="2271" y="7725"/>
                  </a:cubicBezTo>
                  <a:cubicBezTo>
                    <a:pt x="2242" y="7725"/>
                    <a:pt x="2213" y="7725"/>
                    <a:pt x="2183" y="7724"/>
                  </a:cubicBezTo>
                  <a:cubicBezTo>
                    <a:pt x="2000" y="7758"/>
                    <a:pt x="1814" y="7781"/>
                    <a:pt x="1628" y="7794"/>
                  </a:cubicBezTo>
                  <a:cubicBezTo>
                    <a:pt x="1807" y="10043"/>
                    <a:pt x="1506" y="12334"/>
                    <a:pt x="1281" y="14569"/>
                  </a:cubicBezTo>
                  <a:cubicBezTo>
                    <a:pt x="985" y="17474"/>
                    <a:pt x="649" y="20379"/>
                    <a:pt x="493" y="23297"/>
                  </a:cubicBezTo>
                  <a:cubicBezTo>
                    <a:pt x="300" y="26853"/>
                    <a:pt x="0" y="31200"/>
                    <a:pt x="1710" y="34467"/>
                  </a:cubicBezTo>
                  <a:cubicBezTo>
                    <a:pt x="2414" y="35808"/>
                    <a:pt x="3458" y="36743"/>
                    <a:pt x="4964" y="37046"/>
                  </a:cubicBezTo>
                  <a:cubicBezTo>
                    <a:pt x="6167" y="37286"/>
                    <a:pt x="7390" y="37413"/>
                    <a:pt x="8618" y="37423"/>
                  </a:cubicBezTo>
                  <a:cubicBezTo>
                    <a:pt x="8866" y="37425"/>
                    <a:pt x="9139" y="37432"/>
                    <a:pt x="9422" y="37432"/>
                  </a:cubicBezTo>
                  <a:cubicBezTo>
                    <a:pt x="10274" y="37432"/>
                    <a:pt x="11220" y="37371"/>
                    <a:pt x="11874" y="36937"/>
                  </a:cubicBezTo>
                  <a:cubicBezTo>
                    <a:pt x="13308" y="35990"/>
                    <a:pt x="13469" y="34364"/>
                    <a:pt x="13421" y="32778"/>
                  </a:cubicBezTo>
                  <a:cubicBezTo>
                    <a:pt x="13378" y="31323"/>
                    <a:pt x="13338" y="29874"/>
                    <a:pt x="13327" y="28418"/>
                  </a:cubicBezTo>
                  <a:cubicBezTo>
                    <a:pt x="13302" y="24728"/>
                    <a:pt x="13193" y="21041"/>
                    <a:pt x="12998" y="17357"/>
                  </a:cubicBezTo>
                  <a:cubicBezTo>
                    <a:pt x="12689" y="11501"/>
                    <a:pt x="12303" y="5701"/>
                    <a:pt x="11074"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4"/>
            <p:cNvSpPr/>
            <p:nvPr/>
          </p:nvSpPr>
          <p:spPr>
            <a:xfrm>
              <a:off x="3215575" y="5310975"/>
              <a:ext cx="59325" cy="63025"/>
            </a:xfrm>
            <a:custGeom>
              <a:avLst/>
              <a:gdLst/>
              <a:ahLst/>
              <a:cxnLst/>
              <a:rect l="l" t="t" r="r" b="b"/>
              <a:pathLst>
                <a:path w="2373" h="2521" extrusionOk="0">
                  <a:moveTo>
                    <a:pt x="417" y="1"/>
                  </a:moveTo>
                  <a:cubicBezTo>
                    <a:pt x="194" y="578"/>
                    <a:pt x="1" y="1246"/>
                    <a:pt x="236" y="1839"/>
                  </a:cubicBezTo>
                  <a:cubicBezTo>
                    <a:pt x="382" y="2202"/>
                    <a:pt x="718" y="2512"/>
                    <a:pt x="1125" y="2520"/>
                  </a:cubicBezTo>
                  <a:cubicBezTo>
                    <a:pt x="1137" y="2520"/>
                    <a:pt x="1148" y="2521"/>
                    <a:pt x="1159" y="2521"/>
                  </a:cubicBezTo>
                  <a:cubicBezTo>
                    <a:pt x="2373" y="2521"/>
                    <a:pt x="2132" y="983"/>
                    <a:pt x="1846" y="166"/>
                  </a:cubicBezTo>
                  <a:lnTo>
                    <a:pt x="1846" y="166"/>
                  </a:lnTo>
                  <a:cubicBezTo>
                    <a:pt x="1665" y="274"/>
                    <a:pt x="1456" y="335"/>
                    <a:pt x="1218" y="335"/>
                  </a:cubicBezTo>
                  <a:cubicBezTo>
                    <a:pt x="1177" y="335"/>
                    <a:pt x="1136" y="333"/>
                    <a:pt x="1094" y="329"/>
                  </a:cubicBezTo>
                  <a:cubicBezTo>
                    <a:pt x="825" y="308"/>
                    <a:pt x="604" y="182"/>
                    <a:pt x="417"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4"/>
            <p:cNvSpPr/>
            <p:nvPr/>
          </p:nvSpPr>
          <p:spPr>
            <a:xfrm>
              <a:off x="2965875" y="5314650"/>
              <a:ext cx="55500" cy="62025"/>
            </a:xfrm>
            <a:custGeom>
              <a:avLst/>
              <a:gdLst/>
              <a:ahLst/>
              <a:cxnLst/>
              <a:rect l="l" t="t" r="r" b="b"/>
              <a:pathLst>
                <a:path w="2220" h="2481" extrusionOk="0">
                  <a:moveTo>
                    <a:pt x="386" y="1"/>
                  </a:moveTo>
                  <a:cubicBezTo>
                    <a:pt x="180" y="567"/>
                    <a:pt x="1" y="1282"/>
                    <a:pt x="271" y="1857"/>
                  </a:cubicBezTo>
                  <a:cubicBezTo>
                    <a:pt x="430" y="2200"/>
                    <a:pt x="749" y="2478"/>
                    <a:pt x="1145" y="2481"/>
                  </a:cubicBezTo>
                  <a:cubicBezTo>
                    <a:pt x="1519" y="2481"/>
                    <a:pt x="1868" y="2258"/>
                    <a:pt x="2000" y="1900"/>
                  </a:cubicBezTo>
                  <a:cubicBezTo>
                    <a:pt x="2220" y="1313"/>
                    <a:pt x="2043" y="702"/>
                    <a:pt x="1826" y="143"/>
                  </a:cubicBezTo>
                  <a:cubicBezTo>
                    <a:pt x="1767" y="167"/>
                    <a:pt x="1706" y="188"/>
                    <a:pt x="1645" y="205"/>
                  </a:cubicBezTo>
                  <a:cubicBezTo>
                    <a:pt x="1500" y="238"/>
                    <a:pt x="1361" y="254"/>
                    <a:pt x="1230" y="254"/>
                  </a:cubicBezTo>
                  <a:cubicBezTo>
                    <a:pt x="913" y="254"/>
                    <a:pt x="634" y="162"/>
                    <a:pt x="386"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4"/>
            <p:cNvSpPr/>
            <p:nvPr/>
          </p:nvSpPr>
          <p:spPr>
            <a:xfrm>
              <a:off x="3087250" y="3984425"/>
              <a:ext cx="148575" cy="73650"/>
            </a:xfrm>
            <a:custGeom>
              <a:avLst/>
              <a:gdLst/>
              <a:ahLst/>
              <a:cxnLst/>
              <a:rect l="l" t="t" r="r" b="b"/>
              <a:pathLst>
                <a:path w="5943" h="2946" extrusionOk="0">
                  <a:moveTo>
                    <a:pt x="5902" y="1"/>
                  </a:moveTo>
                  <a:lnTo>
                    <a:pt x="5902" y="1"/>
                  </a:lnTo>
                  <a:cubicBezTo>
                    <a:pt x="5768" y="19"/>
                    <a:pt x="5632" y="41"/>
                    <a:pt x="5496" y="57"/>
                  </a:cubicBezTo>
                  <a:cubicBezTo>
                    <a:pt x="4469" y="187"/>
                    <a:pt x="3397" y="262"/>
                    <a:pt x="2316" y="262"/>
                  </a:cubicBezTo>
                  <a:cubicBezTo>
                    <a:pt x="1666" y="262"/>
                    <a:pt x="1013" y="235"/>
                    <a:pt x="364" y="176"/>
                  </a:cubicBezTo>
                  <a:lnTo>
                    <a:pt x="364" y="176"/>
                  </a:lnTo>
                  <a:cubicBezTo>
                    <a:pt x="372" y="199"/>
                    <a:pt x="374" y="224"/>
                    <a:pt x="370" y="250"/>
                  </a:cubicBezTo>
                  <a:cubicBezTo>
                    <a:pt x="0" y="1923"/>
                    <a:pt x="1440" y="2945"/>
                    <a:pt x="2981" y="2945"/>
                  </a:cubicBezTo>
                  <a:cubicBezTo>
                    <a:pt x="3013" y="2945"/>
                    <a:pt x="3046" y="2945"/>
                    <a:pt x="3078" y="2944"/>
                  </a:cubicBezTo>
                  <a:cubicBezTo>
                    <a:pt x="4860" y="2895"/>
                    <a:pt x="5943" y="1781"/>
                    <a:pt x="5902" y="1"/>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4"/>
            <p:cNvSpPr/>
            <p:nvPr/>
          </p:nvSpPr>
          <p:spPr>
            <a:xfrm>
              <a:off x="2617500" y="4397750"/>
              <a:ext cx="93375" cy="61125"/>
            </a:xfrm>
            <a:custGeom>
              <a:avLst/>
              <a:gdLst/>
              <a:ahLst/>
              <a:cxnLst/>
              <a:rect l="l" t="t" r="r" b="b"/>
              <a:pathLst>
                <a:path w="3735" h="2445" extrusionOk="0">
                  <a:moveTo>
                    <a:pt x="2192" y="1678"/>
                  </a:moveTo>
                  <a:cubicBezTo>
                    <a:pt x="2193" y="1679"/>
                    <a:pt x="2193" y="1679"/>
                    <a:pt x="2194" y="1680"/>
                  </a:cubicBezTo>
                  <a:cubicBezTo>
                    <a:pt x="2193" y="1679"/>
                    <a:pt x="2193" y="1679"/>
                    <a:pt x="2192" y="1678"/>
                  </a:cubicBezTo>
                  <a:close/>
                  <a:moveTo>
                    <a:pt x="1734" y="1"/>
                  </a:moveTo>
                  <a:cubicBezTo>
                    <a:pt x="1730" y="25"/>
                    <a:pt x="1722" y="48"/>
                    <a:pt x="1714" y="73"/>
                  </a:cubicBezTo>
                  <a:cubicBezTo>
                    <a:pt x="1695" y="148"/>
                    <a:pt x="1639" y="181"/>
                    <a:pt x="1581" y="181"/>
                  </a:cubicBezTo>
                  <a:cubicBezTo>
                    <a:pt x="1518" y="181"/>
                    <a:pt x="1451" y="142"/>
                    <a:pt x="1428" y="79"/>
                  </a:cubicBezTo>
                  <a:cubicBezTo>
                    <a:pt x="820" y="601"/>
                    <a:pt x="373" y="1307"/>
                    <a:pt x="1" y="2011"/>
                  </a:cubicBezTo>
                  <a:cubicBezTo>
                    <a:pt x="214" y="2211"/>
                    <a:pt x="495" y="2445"/>
                    <a:pt x="778" y="2445"/>
                  </a:cubicBezTo>
                  <a:cubicBezTo>
                    <a:pt x="882" y="2445"/>
                    <a:pt x="986" y="2413"/>
                    <a:pt x="1087" y="2337"/>
                  </a:cubicBezTo>
                  <a:cubicBezTo>
                    <a:pt x="1343" y="2143"/>
                    <a:pt x="1518" y="1871"/>
                    <a:pt x="1687" y="1599"/>
                  </a:cubicBezTo>
                  <a:cubicBezTo>
                    <a:pt x="1687" y="1591"/>
                    <a:pt x="1685" y="1581"/>
                    <a:pt x="1685" y="1570"/>
                  </a:cubicBezTo>
                  <a:cubicBezTo>
                    <a:pt x="1695" y="1539"/>
                    <a:pt x="1718" y="1515"/>
                    <a:pt x="1748" y="1503"/>
                  </a:cubicBezTo>
                  <a:cubicBezTo>
                    <a:pt x="1790" y="1434"/>
                    <a:pt x="1835" y="1364"/>
                    <a:pt x="1880" y="1297"/>
                  </a:cubicBezTo>
                  <a:cubicBezTo>
                    <a:pt x="1916" y="1245"/>
                    <a:pt x="1964" y="1223"/>
                    <a:pt x="2012" y="1223"/>
                  </a:cubicBezTo>
                  <a:cubicBezTo>
                    <a:pt x="2118" y="1223"/>
                    <a:pt x="2217" y="1331"/>
                    <a:pt x="2151" y="1457"/>
                  </a:cubicBezTo>
                  <a:cubicBezTo>
                    <a:pt x="2136" y="1486"/>
                    <a:pt x="2117" y="1519"/>
                    <a:pt x="2099" y="1550"/>
                  </a:cubicBezTo>
                  <a:cubicBezTo>
                    <a:pt x="2133" y="1592"/>
                    <a:pt x="2164" y="1634"/>
                    <a:pt x="2192" y="1678"/>
                  </a:cubicBezTo>
                  <a:lnTo>
                    <a:pt x="2192" y="1678"/>
                  </a:lnTo>
                  <a:cubicBezTo>
                    <a:pt x="2188" y="1671"/>
                    <a:pt x="2187" y="1668"/>
                    <a:pt x="2189" y="1668"/>
                  </a:cubicBezTo>
                  <a:cubicBezTo>
                    <a:pt x="2193" y="1668"/>
                    <a:pt x="2216" y="1692"/>
                    <a:pt x="2223" y="1700"/>
                  </a:cubicBezTo>
                  <a:cubicBezTo>
                    <a:pt x="2293" y="1651"/>
                    <a:pt x="2381" y="1630"/>
                    <a:pt x="2481" y="1630"/>
                  </a:cubicBezTo>
                  <a:cubicBezTo>
                    <a:pt x="2735" y="1630"/>
                    <a:pt x="3063" y="1764"/>
                    <a:pt x="3360" y="1915"/>
                  </a:cubicBezTo>
                  <a:cubicBezTo>
                    <a:pt x="3477" y="1635"/>
                    <a:pt x="3602" y="1359"/>
                    <a:pt x="3734" y="1087"/>
                  </a:cubicBezTo>
                  <a:cubicBezTo>
                    <a:pt x="3005" y="1070"/>
                    <a:pt x="2086" y="681"/>
                    <a:pt x="1734" y="1"/>
                  </a:cubicBezTo>
                  <a:close/>
                </a:path>
              </a:pathLst>
            </a:custGeom>
            <a:solidFill>
              <a:srgbClr val="F3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4"/>
            <p:cNvSpPr/>
            <p:nvPr/>
          </p:nvSpPr>
          <p:spPr>
            <a:xfrm>
              <a:off x="2782925" y="3360925"/>
              <a:ext cx="772650" cy="618650"/>
            </a:xfrm>
            <a:custGeom>
              <a:avLst/>
              <a:gdLst/>
              <a:ahLst/>
              <a:cxnLst/>
              <a:rect l="l" t="t" r="r" b="b"/>
              <a:pathLst>
                <a:path w="30906" h="24746" extrusionOk="0">
                  <a:moveTo>
                    <a:pt x="1447" y="5625"/>
                  </a:moveTo>
                  <a:cubicBezTo>
                    <a:pt x="1507" y="5625"/>
                    <a:pt x="1507" y="5718"/>
                    <a:pt x="1447" y="5718"/>
                  </a:cubicBezTo>
                  <a:cubicBezTo>
                    <a:pt x="1383" y="5718"/>
                    <a:pt x="1383" y="5625"/>
                    <a:pt x="1447" y="5625"/>
                  </a:cubicBezTo>
                  <a:close/>
                  <a:moveTo>
                    <a:pt x="5560" y="9144"/>
                  </a:moveTo>
                  <a:cubicBezTo>
                    <a:pt x="5617" y="9144"/>
                    <a:pt x="5651" y="9186"/>
                    <a:pt x="5659" y="9233"/>
                  </a:cubicBezTo>
                  <a:cubicBezTo>
                    <a:pt x="5695" y="9227"/>
                    <a:pt x="5731" y="9224"/>
                    <a:pt x="5766" y="9224"/>
                  </a:cubicBezTo>
                  <a:cubicBezTo>
                    <a:pt x="6199" y="9224"/>
                    <a:pt x="6541" y="9652"/>
                    <a:pt x="6561" y="10098"/>
                  </a:cubicBezTo>
                  <a:cubicBezTo>
                    <a:pt x="6586" y="10673"/>
                    <a:pt x="6207" y="11239"/>
                    <a:pt x="5601" y="11280"/>
                  </a:cubicBezTo>
                  <a:lnTo>
                    <a:pt x="5601" y="11279"/>
                  </a:lnTo>
                  <a:cubicBezTo>
                    <a:pt x="5560" y="11282"/>
                    <a:pt x="5519" y="11283"/>
                    <a:pt x="5476" y="11283"/>
                  </a:cubicBezTo>
                  <a:cubicBezTo>
                    <a:pt x="4874" y="11283"/>
                    <a:pt x="4132" y="10994"/>
                    <a:pt x="4211" y="10288"/>
                  </a:cubicBezTo>
                  <a:cubicBezTo>
                    <a:pt x="4282" y="9616"/>
                    <a:pt x="4927" y="9190"/>
                    <a:pt x="5552" y="9144"/>
                  </a:cubicBezTo>
                  <a:cubicBezTo>
                    <a:pt x="5555" y="9144"/>
                    <a:pt x="5557" y="9144"/>
                    <a:pt x="5560" y="9144"/>
                  </a:cubicBezTo>
                  <a:close/>
                  <a:moveTo>
                    <a:pt x="20202" y="11035"/>
                  </a:moveTo>
                  <a:cubicBezTo>
                    <a:pt x="20210" y="11035"/>
                    <a:pt x="20219" y="11035"/>
                    <a:pt x="20227" y="11037"/>
                  </a:cubicBezTo>
                  <a:cubicBezTo>
                    <a:pt x="20879" y="11125"/>
                    <a:pt x="21513" y="11648"/>
                    <a:pt x="21562" y="12336"/>
                  </a:cubicBezTo>
                  <a:cubicBezTo>
                    <a:pt x="21609" y="12970"/>
                    <a:pt x="21086" y="13328"/>
                    <a:pt x="20513" y="13328"/>
                  </a:cubicBezTo>
                  <a:cubicBezTo>
                    <a:pt x="20453" y="13328"/>
                    <a:pt x="20393" y="13325"/>
                    <a:pt x="20332" y="13317"/>
                  </a:cubicBezTo>
                  <a:lnTo>
                    <a:pt x="20332" y="13318"/>
                  </a:lnTo>
                  <a:cubicBezTo>
                    <a:pt x="19657" y="13230"/>
                    <a:pt x="19058" y="12753"/>
                    <a:pt x="19172" y="12007"/>
                  </a:cubicBezTo>
                  <a:cubicBezTo>
                    <a:pt x="19253" y="11489"/>
                    <a:pt x="19609" y="11178"/>
                    <a:pt x="20057" y="11111"/>
                  </a:cubicBezTo>
                  <a:cubicBezTo>
                    <a:pt x="20090" y="11063"/>
                    <a:pt x="20145" y="11035"/>
                    <a:pt x="20202" y="11035"/>
                  </a:cubicBezTo>
                  <a:close/>
                  <a:moveTo>
                    <a:pt x="28543" y="11768"/>
                  </a:moveTo>
                  <a:cubicBezTo>
                    <a:pt x="28571" y="11768"/>
                    <a:pt x="28600" y="11776"/>
                    <a:pt x="28631" y="11794"/>
                  </a:cubicBezTo>
                  <a:cubicBezTo>
                    <a:pt x="29035" y="12038"/>
                    <a:pt x="29607" y="12448"/>
                    <a:pt x="29584" y="12990"/>
                  </a:cubicBezTo>
                  <a:cubicBezTo>
                    <a:pt x="29566" y="13485"/>
                    <a:pt x="29220" y="13812"/>
                    <a:pt x="28847" y="14092"/>
                  </a:cubicBezTo>
                  <a:cubicBezTo>
                    <a:pt x="28823" y="14111"/>
                    <a:pt x="28797" y="14119"/>
                    <a:pt x="28772" y="14119"/>
                  </a:cubicBezTo>
                  <a:cubicBezTo>
                    <a:pt x="28652" y="14119"/>
                    <a:pt x="28546" y="13941"/>
                    <a:pt x="28660" y="13849"/>
                  </a:cubicBezTo>
                  <a:cubicBezTo>
                    <a:pt x="28903" y="13650"/>
                    <a:pt x="29275" y="13346"/>
                    <a:pt x="29243" y="12990"/>
                  </a:cubicBezTo>
                  <a:cubicBezTo>
                    <a:pt x="29206" y="12565"/>
                    <a:pt x="28780" y="12301"/>
                    <a:pt x="28458" y="12090"/>
                  </a:cubicBezTo>
                  <a:cubicBezTo>
                    <a:pt x="28303" y="11990"/>
                    <a:pt x="28396" y="11768"/>
                    <a:pt x="28543" y="11768"/>
                  </a:cubicBezTo>
                  <a:close/>
                  <a:moveTo>
                    <a:pt x="11220" y="12719"/>
                  </a:moveTo>
                  <a:cubicBezTo>
                    <a:pt x="11319" y="12719"/>
                    <a:pt x="11402" y="12842"/>
                    <a:pt x="11311" y="12925"/>
                  </a:cubicBezTo>
                  <a:cubicBezTo>
                    <a:pt x="11111" y="13109"/>
                    <a:pt x="10818" y="13489"/>
                    <a:pt x="11018" y="13774"/>
                  </a:cubicBezTo>
                  <a:cubicBezTo>
                    <a:pt x="11097" y="13884"/>
                    <a:pt x="11201" y="13923"/>
                    <a:pt x="11315" y="13923"/>
                  </a:cubicBezTo>
                  <a:cubicBezTo>
                    <a:pt x="11583" y="13923"/>
                    <a:pt x="11910" y="13712"/>
                    <a:pt x="12120" y="13703"/>
                  </a:cubicBezTo>
                  <a:cubicBezTo>
                    <a:pt x="12123" y="13703"/>
                    <a:pt x="12126" y="13703"/>
                    <a:pt x="12129" y="13703"/>
                  </a:cubicBezTo>
                  <a:cubicBezTo>
                    <a:pt x="12255" y="13703"/>
                    <a:pt x="12358" y="13866"/>
                    <a:pt x="12277" y="13975"/>
                  </a:cubicBezTo>
                  <a:cubicBezTo>
                    <a:pt x="12108" y="14210"/>
                    <a:pt x="11693" y="14335"/>
                    <a:pt x="11385" y="14335"/>
                  </a:cubicBezTo>
                  <a:cubicBezTo>
                    <a:pt x="11355" y="14335"/>
                    <a:pt x="11326" y="14334"/>
                    <a:pt x="11298" y="14332"/>
                  </a:cubicBezTo>
                  <a:cubicBezTo>
                    <a:pt x="11047" y="14309"/>
                    <a:pt x="10797" y="14210"/>
                    <a:pt x="10664" y="13983"/>
                  </a:cubicBezTo>
                  <a:cubicBezTo>
                    <a:pt x="10385" y="13497"/>
                    <a:pt x="10714" y="12960"/>
                    <a:pt x="11164" y="12733"/>
                  </a:cubicBezTo>
                  <a:cubicBezTo>
                    <a:pt x="11183" y="12723"/>
                    <a:pt x="11202" y="12719"/>
                    <a:pt x="11220" y="12719"/>
                  </a:cubicBezTo>
                  <a:close/>
                  <a:moveTo>
                    <a:pt x="4299" y="13547"/>
                  </a:moveTo>
                  <a:cubicBezTo>
                    <a:pt x="5216" y="13547"/>
                    <a:pt x="6285" y="14048"/>
                    <a:pt x="6452" y="14996"/>
                  </a:cubicBezTo>
                  <a:cubicBezTo>
                    <a:pt x="6617" y="15917"/>
                    <a:pt x="5509" y="16536"/>
                    <a:pt x="4652" y="16536"/>
                  </a:cubicBezTo>
                  <a:cubicBezTo>
                    <a:pt x="4528" y="16536"/>
                    <a:pt x="4409" y="16523"/>
                    <a:pt x="4300" y="16496"/>
                  </a:cubicBezTo>
                  <a:cubicBezTo>
                    <a:pt x="3505" y="16300"/>
                    <a:pt x="2775" y="15557"/>
                    <a:pt x="2723" y="14716"/>
                  </a:cubicBezTo>
                  <a:cubicBezTo>
                    <a:pt x="2681" y="13997"/>
                    <a:pt x="3196" y="13632"/>
                    <a:pt x="3805" y="13624"/>
                  </a:cubicBezTo>
                  <a:cubicBezTo>
                    <a:pt x="3822" y="13605"/>
                    <a:pt x="3844" y="13593"/>
                    <a:pt x="3868" y="13587"/>
                  </a:cubicBezTo>
                  <a:cubicBezTo>
                    <a:pt x="4005" y="13560"/>
                    <a:pt x="4150" y="13547"/>
                    <a:pt x="4299" y="13547"/>
                  </a:cubicBezTo>
                  <a:close/>
                  <a:moveTo>
                    <a:pt x="22633" y="14753"/>
                  </a:moveTo>
                  <a:cubicBezTo>
                    <a:pt x="23321" y="14753"/>
                    <a:pt x="24039" y="15111"/>
                    <a:pt x="24382" y="15679"/>
                  </a:cubicBezTo>
                  <a:cubicBezTo>
                    <a:pt x="25087" y="16847"/>
                    <a:pt x="23958" y="17846"/>
                    <a:pt x="22829" y="18040"/>
                  </a:cubicBezTo>
                  <a:lnTo>
                    <a:pt x="22829" y="18041"/>
                  </a:lnTo>
                  <a:cubicBezTo>
                    <a:pt x="22670" y="18068"/>
                    <a:pt x="22503" y="18082"/>
                    <a:pt x="22334" y="18082"/>
                  </a:cubicBezTo>
                  <a:cubicBezTo>
                    <a:pt x="21425" y="18082"/>
                    <a:pt x="20447" y="17674"/>
                    <a:pt x="20187" y="16730"/>
                  </a:cubicBezTo>
                  <a:cubicBezTo>
                    <a:pt x="19889" y="15658"/>
                    <a:pt x="20794" y="15086"/>
                    <a:pt x="21737" y="14999"/>
                  </a:cubicBezTo>
                  <a:cubicBezTo>
                    <a:pt x="22002" y="14830"/>
                    <a:pt x="22314" y="14753"/>
                    <a:pt x="22633" y="14753"/>
                  </a:cubicBezTo>
                  <a:close/>
                  <a:moveTo>
                    <a:pt x="17190" y="16683"/>
                  </a:moveTo>
                  <a:cubicBezTo>
                    <a:pt x="17318" y="16683"/>
                    <a:pt x="17443" y="16816"/>
                    <a:pt x="17360" y="16965"/>
                  </a:cubicBezTo>
                  <a:lnTo>
                    <a:pt x="17360" y="16966"/>
                  </a:lnTo>
                  <a:cubicBezTo>
                    <a:pt x="16498" y="18533"/>
                    <a:pt x="14773" y="19258"/>
                    <a:pt x="13009" y="19258"/>
                  </a:cubicBezTo>
                  <a:cubicBezTo>
                    <a:pt x="11255" y="19258"/>
                    <a:pt x="9463" y="18541"/>
                    <a:pt x="8445" y="17222"/>
                  </a:cubicBezTo>
                  <a:cubicBezTo>
                    <a:pt x="8388" y="17148"/>
                    <a:pt x="8466" y="17062"/>
                    <a:pt x="8543" y="17062"/>
                  </a:cubicBezTo>
                  <a:cubicBezTo>
                    <a:pt x="8568" y="17062"/>
                    <a:pt x="8593" y="17071"/>
                    <a:pt x="8613" y="17092"/>
                  </a:cubicBezTo>
                  <a:cubicBezTo>
                    <a:pt x="9698" y="18216"/>
                    <a:pt x="11335" y="18843"/>
                    <a:pt x="12930" y="18843"/>
                  </a:cubicBezTo>
                  <a:cubicBezTo>
                    <a:pt x="14547" y="18843"/>
                    <a:pt x="16121" y="18198"/>
                    <a:pt x="17034" y="16773"/>
                  </a:cubicBezTo>
                  <a:cubicBezTo>
                    <a:pt x="17075" y="16709"/>
                    <a:pt x="17133" y="16683"/>
                    <a:pt x="17190" y="16683"/>
                  </a:cubicBezTo>
                  <a:close/>
                  <a:moveTo>
                    <a:pt x="2153" y="0"/>
                  </a:moveTo>
                  <a:cubicBezTo>
                    <a:pt x="867" y="4581"/>
                    <a:pt x="0" y="9611"/>
                    <a:pt x="1043" y="14324"/>
                  </a:cubicBezTo>
                  <a:cubicBezTo>
                    <a:pt x="2044" y="18835"/>
                    <a:pt x="4977" y="22900"/>
                    <a:pt x="9599" y="24122"/>
                  </a:cubicBezTo>
                  <a:cubicBezTo>
                    <a:pt x="11101" y="24519"/>
                    <a:pt x="12912" y="24745"/>
                    <a:pt x="14803" y="24745"/>
                  </a:cubicBezTo>
                  <a:cubicBezTo>
                    <a:pt x="21010" y="24745"/>
                    <a:pt x="28078" y="22313"/>
                    <a:pt x="27907" y="15526"/>
                  </a:cubicBezTo>
                  <a:cubicBezTo>
                    <a:pt x="27903" y="15404"/>
                    <a:pt x="27995" y="15344"/>
                    <a:pt x="28089" y="15344"/>
                  </a:cubicBezTo>
                  <a:cubicBezTo>
                    <a:pt x="28111" y="15344"/>
                    <a:pt x="28132" y="15347"/>
                    <a:pt x="28153" y="15353"/>
                  </a:cubicBezTo>
                  <a:cubicBezTo>
                    <a:pt x="28117" y="15246"/>
                    <a:pt x="28165" y="15115"/>
                    <a:pt x="28303" y="15115"/>
                  </a:cubicBezTo>
                  <a:cubicBezTo>
                    <a:pt x="28309" y="15115"/>
                    <a:pt x="28315" y="15115"/>
                    <a:pt x="28322" y="15116"/>
                  </a:cubicBezTo>
                  <a:cubicBezTo>
                    <a:pt x="28397" y="15121"/>
                    <a:pt x="28472" y="15124"/>
                    <a:pt x="28546" y="15124"/>
                  </a:cubicBezTo>
                  <a:cubicBezTo>
                    <a:pt x="29869" y="15124"/>
                    <a:pt x="30905" y="14258"/>
                    <a:pt x="30829" y="12830"/>
                  </a:cubicBezTo>
                  <a:cubicBezTo>
                    <a:pt x="30799" y="12269"/>
                    <a:pt x="30610" y="11656"/>
                    <a:pt x="30162" y="11286"/>
                  </a:cubicBezTo>
                  <a:cubicBezTo>
                    <a:pt x="29835" y="11017"/>
                    <a:pt x="29514" y="10954"/>
                    <a:pt x="29166" y="10954"/>
                  </a:cubicBezTo>
                  <a:cubicBezTo>
                    <a:pt x="28970" y="10954"/>
                    <a:pt x="28765" y="10974"/>
                    <a:pt x="28545" y="10988"/>
                  </a:cubicBezTo>
                  <a:cubicBezTo>
                    <a:pt x="28542" y="10989"/>
                    <a:pt x="28539" y="10989"/>
                    <a:pt x="28536" y="10989"/>
                  </a:cubicBezTo>
                  <a:cubicBezTo>
                    <a:pt x="28506" y="10989"/>
                    <a:pt x="28477" y="10979"/>
                    <a:pt x="28454" y="10962"/>
                  </a:cubicBezTo>
                  <a:cubicBezTo>
                    <a:pt x="28425" y="10971"/>
                    <a:pt x="28395" y="10976"/>
                    <a:pt x="28364" y="10976"/>
                  </a:cubicBezTo>
                  <a:cubicBezTo>
                    <a:pt x="28354" y="10976"/>
                    <a:pt x="28343" y="10976"/>
                    <a:pt x="28332" y="10974"/>
                  </a:cubicBezTo>
                  <a:cubicBezTo>
                    <a:pt x="25587" y="10552"/>
                    <a:pt x="25014" y="7133"/>
                    <a:pt x="26111" y="4970"/>
                  </a:cubicBezTo>
                  <a:lnTo>
                    <a:pt x="26111" y="4970"/>
                  </a:lnTo>
                  <a:cubicBezTo>
                    <a:pt x="24458" y="6296"/>
                    <a:pt x="22381" y="6762"/>
                    <a:pt x="20243" y="6762"/>
                  </a:cubicBezTo>
                  <a:cubicBezTo>
                    <a:pt x="18066" y="6762"/>
                    <a:pt x="15827" y="6279"/>
                    <a:pt x="13910" y="5730"/>
                  </a:cubicBezTo>
                  <a:cubicBezTo>
                    <a:pt x="9807" y="4554"/>
                    <a:pt x="5479" y="2749"/>
                    <a:pt x="2153" y="0"/>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4"/>
            <p:cNvSpPr/>
            <p:nvPr/>
          </p:nvSpPr>
          <p:spPr>
            <a:xfrm>
              <a:off x="2247700" y="3214925"/>
              <a:ext cx="1628775" cy="2235375"/>
            </a:xfrm>
            <a:custGeom>
              <a:avLst/>
              <a:gdLst/>
              <a:ahLst/>
              <a:cxnLst/>
              <a:rect l="l" t="t" r="r" b="b"/>
              <a:pathLst>
                <a:path w="65151" h="89415" extrusionOk="0">
                  <a:moveTo>
                    <a:pt x="23562" y="5842"/>
                  </a:moveTo>
                  <a:cubicBezTo>
                    <a:pt x="26887" y="8589"/>
                    <a:pt x="31216" y="10395"/>
                    <a:pt x="35319" y="11571"/>
                  </a:cubicBezTo>
                  <a:cubicBezTo>
                    <a:pt x="37236" y="12120"/>
                    <a:pt x="39475" y="12603"/>
                    <a:pt x="41652" y="12603"/>
                  </a:cubicBezTo>
                  <a:cubicBezTo>
                    <a:pt x="43789" y="12603"/>
                    <a:pt x="45866" y="12137"/>
                    <a:pt x="47519" y="10811"/>
                  </a:cubicBezTo>
                  <a:lnTo>
                    <a:pt x="47519" y="10811"/>
                  </a:lnTo>
                  <a:cubicBezTo>
                    <a:pt x="46423" y="12974"/>
                    <a:pt x="46996" y="16393"/>
                    <a:pt x="49741" y="16816"/>
                  </a:cubicBezTo>
                  <a:cubicBezTo>
                    <a:pt x="49752" y="16817"/>
                    <a:pt x="49762" y="16818"/>
                    <a:pt x="49773" y="16818"/>
                  </a:cubicBezTo>
                  <a:cubicBezTo>
                    <a:pt x="49803" y="16818"/>
                    <a:pt x="49833" y="16812"/>
                    <a:pt x="49863" y="16803"/>
                  </a:cubicBezTo>
                  <a:cubicBezTo>
                    <a:pt x="49886" y="16820"/>
                    <a:pt x="49915" y="16830"/>
                    <a:pt x="49945" y="16830"/>
                  </a:cubicBezTo>
                  <a:cubicBezTo>
                    <a:pt x="49948" y="16830"/>
                    <a:pt x="49951" y="16830"/>
                    <a:pt x="49954" y="16829"/>
                  </a:cubicBezTo>
                  <a:cubicBezTo>
                    <a:pt x="50174" y="16815"/>
                    <a:pt x="50379" y="16795"/>
                    <a:pt x="50575" y="16795"/>
                  </a:cubicBezTo>
                  <a:cubicBezTo>
                    <a:pt x="50923" y="16795"/>
                    <a:pt x="51244" y="16858"/>
                    <a:pt x="51571" y="17127"/>
                  </a:cubicBezTo>
                  <a:cubicBezTo>
                    <a:pt x="52019" y="17496"/>
                    <a:pt x="52207" y="18109"/>
                    <a:pt x="52238" y="18670"/>
                  </a:cubicBezTo>
                  <a:cubicBezTo>
                    <a:pt x="52314" y="20099"/>
                    <a:pt x="51278" y="20964"/>
                    <a:pt x="49955" y="20964"/>
                  </a:cubicBezTo>
                  <a:cubicBezTo>
                    <a:pt x="49881" y="20964"/>
                    <a:pt x="49806" y="20961"/>
                    <a:pt x="49731" y="20956"/>
                  </a:cubicBezTo>
                  <a:cubicBezTo>
                    <a:pt x="49724" y="20955"/>
                    <a:pt x="49718" y="20955"/>
                    <a:pt x="49712" y="20955"/>
                  </a:cubicBezTo>
                  <a:cubicBezTo>
                    <a:pt x="49574" y="20955"/>
                    <a:pt x="49525" y="21086"/>
                    <a:pt x="49562" y="21194"/>
                  </a:cubicBezTo>
                  <a:cubicBezTo>
                    <a:pt x="49541" y="21188"/>
                    <a:pt x="49519" y="21185"/>
                    <a:pt x="49498" y="21185"/>
                  </a:cubicBezTo>
                  <a:cubicBezTo>
                    <a:pt x="49403" y="21185"/>
                    <a:pt x="49312" y="21245"/>
                    <a:pt x="49315" y="21367"/>
                  </a:cubicBezTo>
                  <a:cubicBezTo>
                    <a:pt x="49487" y="28154"/>
                    <a:pt x="42418" y="30586"/>
                    <a:pt x="36210" y="30586"/>
                  </a:cubicBezTo>
                  <a:cubicBezTo>
                    <a:pt x="34320" y="30586"/>
                    <a:pt x="32509" y="30360"/>
                    <a:pt x="31008" y="29963"/>
                  </a:cubicBezTo>
                  <a:cubicBezTo>
                    <a:pt x="26386" y="28741"/>
                    <a:pt x="23453" y="24676"/>
                    <a:pt x="22452" y="20165"/>
                  </a:cubicBezTo>
                  <a:cubicBezTo>
                    <a:pt x="21409" y="15452"/>
                    <a:pt x="22275" y="10422"/>
                    <a:pt x="23562" y="5842"/>
                  </a:cubicBezTo>
                  <a:close/>
                  <a:moveTo>
                    <a:pt x="62238" y="31366"/>
                  </a:moveTo>
                  <a:cubicBezTo>
                    <a:pt x="62578" y="31366"/>
                    <a:pt x="62960" y="31421"/>
                    <a:pt x="63197" y="31650"/>
                  </a:cubicBezTo>
                  <a:cubicBezTo>
                    <a:pt x="63498" y="31941"/>
                    <a:pt x="63148" y="32382"/>
                    <a:pt x="62872" y="32680"/>
                  </a:cubicBezTo>
                  <a:cubicBezTo>
                    <a:pt x="62625" y="32600"/>
                    <a:pt x="62361" y="32569"/>
                    <a:pt x="62092" y="32569"/>
                  </a:cubicBezTo>
                  <a:cubicBezTo>
                    <a:pt x="61674" y="32569"/>
                    <a:pt x="61246" y="32644"/>
                    <a:pt x="60863" y="32729"/>
                  </a:cubicBezTo>
                  <a:cubicBezTo>
                    <a:pt x="60621" y="32462"/>
                    <a:pt x="60435" y="32082"/>
                    <a:pt x="60738" y="31793"/>
                  </a:cubicBezTo>
                  <a:cubicBezTo>
                    <a:pt x="61053" y="31493"/>
                    <a:pt x="61584" y="31403"/>
                    <a:pt x="62001" y="31374"/>
                  </a:cubicBezTo>
                  <a:cubicBezTo>
                    <a:pt x="62076" y="31369"/>
                    <a:pt x="62156" y="31366"/>
                    <a:pt x="62238" y="31366"/>
                  </a:cubicBezTo>
                  <a:close/>
                  <a:moveTo>
                    <a:pt x="22899" y="5078"/>
                  </a:moveTo>
                  <a:cubicBezTo>
                    <a:pt x="23029" y="5232"/>
                    <a:pt x="23165" y="5382"/>
                    <a:pt x="23311" y="5526"/>
                  </a:cubicBezTo>
                  <a:cubicBezTo>
                    <a:pt x="23303" y="5563"/>
                    <a:pt x="23310" y="5600"/>
                    <a:pt x="23329" y="5633"/>
                  </a:cubicBezTo>
                  <a:cubicBezTo>
                    <a:pt x="20802" y="13382"/>
                    <a:pt x="20012" y="25233"/>
                    <a:pt x="28666" y="29551"/>
                  </a:cubicBezTo>
                  <a:cubicBezTo>
                    <a:pt x="28849" y="29640"/>
                    <a:pt x="29036" y="29728"/>
                    <a:pt x="29224" y="29809"/>
                  </a:cubicBezTo>
                  <a:lnTo>
                    <a:pt x="29222" y="29809"/>
                  </a:lnTo>
                  <a:cubicBezTo>
                    <a:pt x="27919" y="29984"/>
                    <a:pt x="26763" y="30859"/>
                    <a:pt x="25797" y="31683"/>
                  </a:cubicBezTo>
                  <a:cubicBezTo>
                    <a:pt x="25282" y="32122"/>
                    <a:pt x="24800" y="32597"/>
                    <a:pt x="24336" y="33092"/>
                  </a:cubicBezTo>
                  <a:cubicBezTo>
                    <a:pt x="23069" y="32245"/>
                    <a:pt x="22886" y="30691"/>
                    <a:pt x="22997" y="29280"/>
                  </a:cubicBezTo>
                  <a:cubicBezTo>
                    <a:pt x="23005" y="29152"/>
                    <a:pt x="22889" y="29066"/>
                    <a:pt x="22774" y="29066"/>
                  </a:cubicBezTo>
                  <a:cubicBezTo>
                    <a:pt x="22739" y="29066"/>
                    <a:pt x="22703" y="29074"/>
                    <a:pt x="22672" y="29092"/>
                  </a:cubicBezTo>
                  <a:cubicBezTo>
                    <a:pt x="22147" y="29399"/>
                    <a:pt x="21629" y="29536"/>
                    <a:pt x="21092" y="29536"/>
                  </a:cubicBezTo>
                  <a:cubicBezTo>
                    <a:pt x="20818" y="29536"/>
                    <a:pt x="20539" y="29500"/>
                    <a:pt x="20252" y="29433"/>
                  </a:cubicBezTo>
                  <a:cubicBezTo>
                    <a:pt x="21042" y="27733"/>
                    <a:pt x="20962" y="25784"/>
                    <a:pt x="20697" y="23961"/>
                  </a:cubicBezTo>
                  <a:cubicBezTo>
                    <a:pt x="20336" y="21475"/>
                    <a:pt x="19634" y="19048"/>
                    <a:pt x="19338" y="16550"/>
                  </a:cubicBezTo>
                  <a:cubicBezTo>
                    <a:pt x="19105" y="14562"/>
                    <a:pt x="19430" y="12474"/>
                    <a:pt x="19855" y="10536"/>
                  </a:cubicBezTo>
                  <a:cubicBezTo>
                    <a:pt x="20292" y="8534"/>
                    <a:pt x="21080" y="6231"/>
                    <a:pt x="22899" y="5078"/>
                  </a:cubicBezTo>
                  <a:close/>
                  <a:moveTo>
                    <a:pt x="39484" y="30781"/>
                  </a:moveTo>
                  <a:lnTo>
                    <a:pt x="39484" y="30781"/>
                  </a:lnTo>
                  <a:cubicBezTo>
                    <a:pt x="39525" y="32561"/>
                    <a:pt x="38443" y="33675"/>
                    <a:pt x="36660" y="33723"/>
                  </a:cubicBezTo>
                  <a:lnTo>
                    <a:pt x="36660" y="33724"/>
                  </a:lnTo>
                  <a:cubicBezTo>
                    <a:pt x="36628" y="33725"/>
                    <a:pt x="36595" y="33725"/>
                    <a:pt x="36563" y="33725"/>
                  </a:cubicBezTo>
                  <a:cubicBezTo>
                    <a:pt x="35023" y="33725"/>
                    <a:pt x="33582" y="32703"/>
                    <a:pt x="33953" y="31029"/>
                  </a:cubicBezTo>
                  <a:cubicBezTo>
                    <a:pt x="33956" y="31004"/>
                    <a:pt x="33954" y="30979"/>
                    <a:pt x="33946" y="30956"/>
                  </a:cubicBezTo>
                  <a:lnTo>
                    <a:pt x="33946" y="30956"/>
                  </a:lnTo>
                  <a:cubicBezTo>
                    <a:pt x="34595" y="31015"/>
                    <a:pt x="35249" y="31042"/>
                    <a:pt x="35899" y="31042"/>
                  </a:cubicBezTo>
                  <a:cubicBezTo>
                    <a:pt x="36980" y="31042"/>
                    <a:pt x="38051" y="30967"/>
                    <a:pt x="39080" y="30837"/>
                  </a:cubicBezTo>
                  <a:cubicBezTo>
                    <a:pt x="39214" y="30821"/>
                    <a:pt x="39350" y="30798"/>
                    <a:pt x="39484" y="30781"/>
                  </a:cubicBezTo>
                  <a:close/>
                  <a:moveTo>
                    <a:pt x="37953" y="408"/>
                  </a:moveTo>
                  <a:cubicBezTo>
                    <a:pt x="42222" y="408"/>
                    <a:pt x="47795" y="1578"/>
                    <a:pt x="48263" y="6585"/>
                  </a:cubicBezTo>
                  <a:cubicBezTo>
                    <a:pt x="48274" y="6710"/>
                    <a:pt x="48377" y="6775"/>
                    <a:pt x="48475" y="6775"/>
                  </a:cubicBezTo>
                  <a:cubicBezTo>
                    <a:pt x="48572" y="6775"/>
                    <a:pt x="48663" y="6713"/>
                    <a:pt x="48658" y="6585"/>
                  </a:cubicBezTo>
                  <a:cubicBezTo>
                    <a:pt x="48657" y="6568"/>
                    <a:pt x="48655" y="6551"/>
                    <a:pt x="48653" y="6534"/>
                  </a:cubicBezTo>
                  <a:cubicBezTo>
                    <a:pt x="48658" y="6531"/>
                    <a:pt x="48660" y="6531"/>
                    <a:pt x="48664" y="6528"/>
                  </a:cubicBezTo>
                  <a:cubicBezTo>
                    <a:pt x="49243" y="6129"/>
                    <a:pt x="49779" y="5953"/>
                    <a:pt x="50273" y="5953"/>
                  </a:cubicBezTo>
                  <a:cubicBezTo>
                    <a:pt x="53349" y="5953"/>
                    <a:pt x="54799" y="12771"/>
                    <a:pt x="54971" y="15079"/>
                  </a:cubicBezTo>
                  <a:cubicBezTo>
                    <a:pt x="55218" y="18403"/>
                    <a:pt x="53257" y="21465"/>
                    <a:pt x="52606" y="24639"/>
                  </a:cubicBezTo>
                  <a:cubicBezTo>
                    <a:pt x="52353" y="25881"/>
                    <a:pt x="52495" y="26828"/>
                    <a:pt x="52847" y="28024"/>
                  </a:cubicBezTo>
                  <a:cubicBezTo>
                    <a:pt x="52982" y="28486"/>
                    <a:pt x="53132" y="28943"/>
                    <a:pt x="53272" y="29402"/>
                  </a:cubicBezTo>
                  <a:cubicBezTo>
                    <a:pt x="53379" y="29747"/>
                    <a:pt x="53076" y="29940"/>
                    <a:pt x="52769" y="30172"/>
                  </a:cubicBezTo>
                  <a:cubicBezTo>
                    <a:pt x="52514" y="30364"/>
                    <a:pt x="52225" y="30450"/>
                    <a:pt x="51935" y="30450"/>
                  </a:cubicBezTo>
                  <a:cubicBezTo>
                    <a:pt x="51544" y="30450"/>
                    <a:pt x="51153" y="30294"/>
                    <a:pt x="50843" y="30033"/>
                  </a:cubicBezTo>
                  <a:cubicBezTo>
                    <a:pt x="50798" y="29995"/>
                    <a:pt x="50747" y="29978"/>
                    <a:pt x="50698" y="29978"/>
                  </a:cubicBezTo>
                  <a:cubicBezTo>
                    <a:pt x="50598" y="29978"/>
                    <a:pt x="50507" y="30053"/>
                    <a:pt x="50498" y="30177"/>
                  </a:cubicBezTo>
                  <a:cubicBezTo>
                    <a:pt x="50378" y="31686"/>
                    <a:pt x="50491" y="33769"/>
                    <a:pt x="48675" y="34134"/>
                  </a:cubicBezTo>
                  <a:cubicBezTo>
                    <a:pt x="48478" y="33936"/>
                    <a:pt x="48281" y="33734"/>
                    <a:pt x="48090" y="33520"/>
                  </a:cubicBezTo>
                  <a:cubicBezTo>
                    <a:pt x="46919" y="32208"/>
                    <a:pt x="45511" y="30190"/>
                    <a:pt x="43686" y="29682"/>
                  </a:cubicBezTo>
                  <a:cubicBezTo>
                    <a:pt x="45445" y="28974"/>
                    <a:pt x="47051" y="27932"/>
                    <a:pt x="48176" y="26439"/>
                  </a:cubicBezTo>
                  <a:cubicBezTo>
                    <a:pt x="49293" y="24952"/>
                    <a:pt x="49772" y="23217"/>
                    <a:pt x="49696" y="21366"/>
                  </a:cubicBezTo>
                  <a:cubicBezTo>
                    <a:pt x="49674" y="21363"/>
                    <a:pt x="49664" y="21335"/>
                    <a:pt x="49680" y="21318"/>
                  </a:cubicBezTo>
                  <a:cubicBezTo>
                    <a:pt x="49686" y="21311"/>
                    <a:pt x="49694" y="21308"/>
                    <a:pt x="49701" y="21308"/>
                  </a:cubicBezTo>
                  <a:cubicBezTo>
                    <a:pt x="49714" y="21308"/>
                    <a:pt x="49726" y="21316"/>
                    <a:pt x="49729" y="21330"/>
                  </a:cubicBezTo>
                  <a:cubicBezTo>
                    <a:pt x="49850" y="21344"/>
                    <a:pt x="49970" y="21350"/>
                    <a:pt x="50086" y="21350"/>
                  </a:cubicBezTo>
                  <a:cubicBezTo>
                    <a:pt x="51591" y="21350"/>
                    <a:pt x="52704" y="20262"/>
                    <a:pt x="52648" y="18670"/>
                  </a:cubicBezTo>
                  <a:cubicBezTo>
                    <a:pt x="52608" y="17536"/>
                    <a:pt x="51738" y="16356"/>
                    <a:pt x="50612" y="16356"/>
                  </a:cubicBezTo>
                  <a:cubicBezTo>
                    <a:pt x="50419" y="16356"/>
                    <a:pt x="50219" y="16390"/>
                    <a:pt x="50014" y="16466"/>
                  </a:cubicBezTo>
                  <a:cubicBezTo>
                    <a:pt x="49990" y="16414"/>
                    <a:pt x="49943" y="16377"/>
                    <a:pt x="49867" y="16363"/>
                  </a:cubicBezTo>
                  <a:cubicBezTo>
                    <a:pt x="47307" y="15960"/>
                    <a:pt x="46953" y="12820"/>
                    <a:pt x="47844" y="10842"/>
                  </a:cubicBezTo>
                  <a:cubicBezTo>
                    <a:pt x="47898" y="10724"/>
                    <a:pt x="47800" y="10616"/>
                    <a:pt x="47701" y="10616"/>
                  </a:cubicBezTo>
                  <a:cubicBezTo>
                    <a:pt x="47697" y="10616"/>
                    <a:pt x="47694" y="10616"/>
                    <a:pt x="47690" y="10616"/>
                  </a:cubicBezTo>
                  <a:cubicBezTo>
                    <a:pt x="47685" y="10551"/>
                    <a:pt x="47627" y="10487"/>
                    <a:pt x="47562" y="10487"/>
                  </a:cubicBezTo>
                  <a:cubicBezTo>
                    <a:pt x="47542" y="10487"/>
                    <a:pt x="47522" y="10493"/>
                    <a:pt x="47502" y="10507"/>
                  </a:cubicBezTo>
                  <a:cubicBezTo>
                    <a:pt x="45798" y="11696"/>
                    <a:pt x="43779" y="12121"/>
                    <a:pt x="41712" y="12121"/>
                  </a:cubicBezTo>
                  <a:cubicBezTo>
                    <a:pt x="39472" y="12121"/>
                    <a:pt x="37175" y="11621"/>
                    <a:pt x="35158" y="11051"/>
                  </a:cubicBezTo>
                  <a:cubicBezTo>
                    <a:pt x="31108" y="9903"/>
                    <a:pt x="26971" y="8050"/>
                    <a:pt x="23678" y="5390"/>
                  </a:cubicBezTo>
                  <a:cubicBezTo>
                    <a:pt x="23649" y="5367"/>
                    <a:pt x="23614" y="5351"/>
                    <a:pt x="23579" y="5345"/>
                  </a:cubicBezTo>
                  <a:cubicBezTo>
                    <a:pt x="22786" y="4372"/>
                    <a:pt x="22090" y="3418"/>
                    <a:pt x="21832" y="2166"/>
                  </a:cubicBezTo>
                  <a:lnTo>
                    <a:pt x="21832" y="2166"/>
                  </a:lnTo>
                  <a:cubicBezTo>
                    <a:pt x="22873" y="2742"/>
                    <a:pt x="23967" y="2962"/>
                    <a:pt x="25080" y="2962"/>
                  </a:cubicBezTo>
                  <a:cubicBezTo>
                    <a:pt x="26389" y="2962"/>
                    <a:pt x="27723" y="2658"/>
                    <a:pt x="29025" y="2271"/>
                  </a:cubicBezTo>
                  <a:cubicBezTo>
                    <a:pt x="31756" y="1459"/>
                    <a:pt x="34289" y="518"/>
                    <a:pt x="37166" y="421"/>
                  </a:cubicBezTo>
                  <a:cubicBezTo>
                    <a:pt x="37422" y="412"/>
                    <a:pt x="37685" y="408"/>
                    <a:pt x="37953" y="408"/>
                  </a:cubicBezTo>
                  <a:close/>
                  <a:moveTo>
                    <a:pt x="61626" y="32938"/>
                  </a:moveTo>
                  <a:cubicBezTo>
                    <a:pt x="61959" y="32938"/>
                    <a:pt x="62289" y="32964"/>
                    <a:pt x="62627" y="32991"/>
                  </a:cubicBezTo>
                  <a:cubicBezTo>
                    <a:pt x="62619" y="33079"/>
                    <a:pt x="62683" y="33156"/>
                    <a:pt x="62769" y="33172"/>
                  </a:cubicBezTo>
                  <a:cubicBezTo>
                    <a:pt x="62771" y="33222"/>
                    <a:pt x="62780" y="33273"/>
                    <a:pt x="62784" y="33325"/>
                  </a:cubicBezTo>
                  <a:cubicBezTo>
                    <a:pt x="62796" y="33466"/>
                    <a:pt x="62804" y="33607"/>
                    <a:pt x="62814" y="33751"/>
                  </a:cubicBezTo>
                  <a:cubicBezTo>
                    <a:pt x="62693" y="33852"/>
                    <a:pt x="62740" y="34091"/>
                    <a:pt x="62944" y="34111"/>
                  </a:cubicBezTo>
                  <a:cubicBezTo>
                    <a:pt x="63181" y="34138"/>
                    <a:pt x="63405" y="34207"/>
                    <a:pt x="63638" y="34243"/>
                  </a:cubicBezTo>
                  <a:cubicBezTo>
                    <a:pt x="63653" y="34517"/>
                    <a:pt x="63689" y="34789"/>
                    <a:pt x="63714" y="35063"/>
                  </a:cubicBezTo>
                  <a:cubicBezTo>
                    <a:pt x="63203" y="35125"/>
                    <a:pt x="62704" y="35155"/>
                    <a:pt x="62210" y="35155"/>
                  </a:cubicBezTo>
                  <a:cubicBezTo>
                    <a:pt x="61231" y="35155"/>
                    <a:pt x="60272" y="35037"/>
                    <a:pt x="59275" y="34814"/>
                  </a:cubicBezTo>
                  <a:cubicBezTo>
                    <a:pt x="59444" y="34232"/>
                    <a:pt x="59738" y="33792"/>
                    <a:pt x="60368" y="33792"/>
                  </a:cubicBezTo>
                  <a:cubicBezTo>
                    <a:pt x="60380" y="33792"/>
                    <a:pt x="60392" y="33792"/>
                    <a:pt x="60404" y="33793"/>
                  </a:cubicBezTo>
                  <a:cubicBezTo>
                    <a:pt x="60409" y="33793"/>
                    <a:pt x="60413" y="33793"/>
                    <a:pt x="60418" y="33793"/>
                  </a:cubicBezTo>
                  <a:cubicBezTo>
                    <a:pt x="60464" y="33793"/>
                    <a:pt x="60509" y="33773"/>
                    <a:pt x="60540" y="33737"/>
                  </a:cubicBezTo>
                  <a:cubicBezTo>
                    <a:pt x="60545" y="33737"/>
                    <a:pt x="60550" y="33738"/>
                    <a:pt x="60555" y="33738"/>
                  </a:cubicBezTo>
                  <a:cubicBezTo>
                    <a:pt x="60597" y="33738"/>
                    <a:pt x="60638" y="33718"/>
                    <a:pt x="60664" y="33683"/>
                  </a:cubicBezTo>
                  <a:cubicBezTo>
                    <a:pt x="60677" y="33690"/>
                    <a:pt x="60691" y="33694"/>
                    <a:pt x="60705" y="33694"/>
                  </a:cubicBezTo>
                  <a:cubicBezTo>
                    <a:pt x="60746" y="33694"/>
                    <a:pt x="60786" y="33665"/>
                    <a:pt x="60791" y="33609"/>
                  </a:cubicBezTo>
                  <a:cubicBezTo>
                    <a:pt x="60806" y="33466"/>
                    <a:pt x="60843" y="33339"/>
                    <a:pt x="60878" y="33199"/>
                  </a:cubicBezTo>
                  <a:cubicBezTo>
                    <a:pt x="60901" y="33117"/>
                    <a:pt x="60938" y="33051"/>
                    <a:pt x="60961" y="32978"/>
                  </a:cubicBezTo>
                  <a:cubicBezTo>
                    <a:pt x="61187" y="32949"/>
                    <a:pt x="61407" y="32938"/>
                    <a:pt x="61626" y="32938"/>
                  </a:cubicBezTo>
                  <a:close/>
                  <a:moveTo>
                    <a:pt x="63772" y="36212"/>
                  </a:moveTo>
                  <a:cubicBezTo>
                    <a:pt x="63792" y="36212"/>
                    <a:pt x="63812" y="36212"/>
                    <a:pt x="63832" y="36213"/>
                  </a:cubicBezTo>
                  <a:cubicBezTo>
                    <a:pt x="64379" y="36243"/>
                    <a:pt x="64489" y="36691"/>
                    <a:pt x="64388" y="37112"/>
                  </a:cubicBezTo>
                  <a:cubicBezTo>
                    <a:pt x="64171" y="36956"/>
                    <a:pt x="63901" y="36897"/>
                    <a:pt x="63633" y="36897"/>
                  </a:cubicBezTo>
                  <a:cubicBezTo>
                    <a:pt x="63508" y="36897"/>
                    <a:pt x="63384" y="36910"/>
                    <a:pt x="63266" y="36932"/>
                  </a:cubicBezTo>
                  <a:cubicBezTo>
                    <a:pt x="63100" y="36961"/>
                    <a:pt x="62943" y="37024"/>
                    <a:pt x="62802" y="37115"/>
                  </a:cubicBezTo>
                  <a:cubicBezTo>
                    <a:pt x="62913" y="36619"/>
                    <a:pt x="63233" y="36212"/>
                    <a:pt x="63772" y="36212"/>
                  </a:cubicBezTo>
                  <a:close/>
                  <a:moveTo>
                    <a:pt x="63610" y="37252"/>
                  </a:moveTo>
                  <a:cubicBezTo>
                    <a:pt x="63819" y="37252"/>
                    <a:pt x="64025" y="37311"/>
                    <a:pt x="64204" y="37426"/>
                  </a:cubicBezTo>
                  <a:cubicBezTo>
                    <a:pt x="64226" y="37440"/>
                    <a:pt x="64246" y="37456"/>
                    <a:pt x="64264" y="37473"/>
                  </a:cubicBezTo>
                  <a:cubicBezTo>
                    <a:pt x="64258" y="37564"/>
                    <a:pt x="64326" y="37640"/>
                    <a:pt x="64406" y="37661"/>
                  </a:cubicBezTo>
                  <a:cubicBezTo>
                    <a:pt x="64448" y="37751"/>
                    <a:pt x="64475" y="37848"/>
                    <a:pt x="64509" y="37941"/>
                  </a:cubicBezTo>
                  <a:cubicBezTo>
                    <a:pt x="64374" y="37900"/>
                    <a:pt x="64227" y="37884"/>
                    <a:pt x="64081" y="37884"/>
                  </a:cubicBezTo>
                  <a:cubicBezTo>
                    <a:pt x="63893" y="37884"/>
                    <a:pt x="63707" y="37911"/>
                    <a:pt x="63554" y="37948"/>
                  </a:cubicBezTo>
                  <a:cubicBezTo>
                    <a:pt x="63304" y="38006"/>
                    <a:pt x="63053" y="38100"/>
                    <a:pt x="62851" y="38264"/>
                  </a:cubicBezTo>
                  <a:cubicBezTo>
                    <a:pt x="62477" y="37753"/>
                    <a:pt x="62866" y="37370"/>
                    <a:pt x="63418" y="37269"/>
                  </a:cubicBezTo>
                  <a:cubicBezTo>
                    <a:pt x="63482" y="37258"/>
                    <a:pt x="63546" y="37252"/>
                    <a:pt x="63610" y="37252"/>
                  </a:cubicBezTo>
                  <a:close/>
                  <a:moveTo>
                    <a:pt x="64074" y="38281"/>
                  </a:moveTo>
                  <a:cubicBezTo>
                    <a:pt x="64315" y="38281"/>
                    <a:pt x="64559" y="38339"/>
                    <a:pt x="64614" y="38552"/>
                  </a:cubicBezTo>
                  <a:cubicBezTo>
                    <a:pt x="64679" y="38812"/>
                    <a:pt x="64325" y="39059"/>
                    <a:pt x="64128" y="39162"/>
                  </a:cubicBezTo>
                  <a:cubicBezTo>
                    <a:pt x="63939" y="39260"/>
                    <a:pt x="63740" y="39298"/>
                    <a:pt x="63540" y="39298"/>
                  </a:cubicBezTo>
                  <a:cubicBezTo>
                    <a:pt x="63300" y="39298"/>
                    <a:pt x="63058" y="39244"/>
                    <a:pt x="62825" y="39174"/>
                  </a:cubicBezTo>
                  <a:cubicBezTo>
                    <a:pt x="62843" y="38957"/>
                    <a:pt x="62885" y="38742"/>
                    <a:pt x="63046" y="38581"/>
                  </a:cubicBezTo>
                  <a:cubicBezTo>
                    <a:pt x="63201" y="38424"/>
                    <a:pt x="63451" y="38375"/>
                    <a:pt x="63659" y="38328"/>
                  </a:cubicBezTo>
                  <a:cubicBezTo>
                    <a:pt x="63760" y="38306"/>
                    <a:pt x="63916" y="38281"/>
                    <a:pt x="64074" y="38281"/>
                  </a:cubicBezTo>
                  <a:close/>
                  <a:moveTo>
                    <a:pt x="59201" y="35108"/>
                  </a:moveTo>
                  <a:cubicBezTo>
                    <a:pt x="60164" y="35433"/>
                    <a:pt x="61193" y="35623"/>
                    <a:pt x="62218" y="35623"/>
                  </a:cubicBezTo>
                  <a:cubicBezTo>
                    <a:pt x="62728" y="35623"/>
                    <a:pt x="63238" y="35576"/>
                    <a:pt x="63737" y="35475"/>
                  </a:cubicBezTo>
                  <a:lnTo>
                    <a:pt x="63737" y="35475"/>
                  </a:lnTo>
                  <a:cubicBezTo>
                    <a:pt x="63740" y="35606"/>
                    <a:pt x="63734" y="35737"/>
                    <a:pt x="63721" y="35867"/>
                  </a:cubicBezTo>
                  <a:cubicBezTo>
                    <a:pt x="63026" y="35878"/>
                    <a:pt x="62547" y="36503"/>
                    <a:pt x="62507" y="37193"/>
                  </a:cubicBezTo>
                  <a:cubicBezTo>
                    <a:pt x="62502" y="37249"/>
                    <a:pt x="62534" y="37287"/>
                    <a:pt x="62576" y="37310"/>
                  </a:cubicBezTo>
                  <a:cubicBezTo>
                    <a:pt x="62307" y="37622"/>
                    <a:pt x="62281" y="38066"/>
                    <a:pt x="62674" y="38441"/>
                  </a:cubicBezTo>
                  <a:cubicBezTo>
                    <a:pt x="62504" y="38678"/>
                    <a:pt x="62462" y="38995"/>
                    <a:pt x="62471" y="39283"/>
                  </a:cubicBezTo>
                  <a:cubicBezTo>
                    <a:pt x="62473" y="39390"/>
                    <a:pt x="62549" y="39444"/>
                    <a:pt x="62629" y="39448"/>
                  </a:cubicBezTo>
                  <a:cubicBezTo>
                    <a:pt x="62921" y="39605"/>
                    <a:pt x="63246" y="39687"/>
                    <a:pt x="63576" y="39687"/>
                  </a:cubicBezTo>
                  <a:cubicBezTo>
                    <a:pt x="63604" y="39687"/>
                    <a:pt x="63632" y="39686"/>
                    <a:pt x="63660" y="39685"/>
                  </a:cubicBezTo>
                  <a:lnTo>
                    <a:pt x="63660" y="39685"/>
                  </a:lnTo>
                  <a:cubicBezTo>
                    <a:pt x="63657" y="39730"/>
                    <a:pt x="63653" y="39775"/>
                    <a:pt x="63651" y="39819"/>
                  </a:cubicBezTo>
                  <a:cubicBezTo>
                    <a:pt x="63626" y="39824"/>
                    <a:pt x="63602" y="39832"/>
                    <a:pt x="63581" y="39846"/>
                  </a:cubicBezTo>
                  <a:cubicBezTo>
                    <a:pt x="63098" y="40160"/>
                    <a:pt x="62536" y="40287"/>
                    <a:pt x="61954" y="40287"/>
                  </a:cubicBezTo>
                  <a:cubicBezTo>
                    <a:pt x="60921" y="40287"/>
                    <a:pt x="59826" y="39887"/>
                    <a:pt x="59004" y="39421"/>
                  </a:cubicBezTo>
                  <a:cubicBezTo>
                    <a:pt x="58977" y="39404"/>
                    <a:pt x="58947" y="39396"/>
                    <a:pt x="58916" y="39396"/>
                  </a:cubicBezTo>
                  <a:cubicBezTo>
                    <a:pt x="58885" y="39396"/>
                    <a:pt x="58853" y="39405"/>
                    <a:pt x="58825" y="39423"/>
                  </a:cubicBezTo>
                  <a:cubicBezTo>
                    <a:pt x="58843" y="39162"/>
                    <a:pt x="58865" y="38902"/>
                    <a:pt x="58874" y="38641"/>
                  </a:cubicBezTo>
                  <a:cubicBezTo>
                    <a:pt x="59490" y="38494"/>
                    <a:pt x="60023" y="38075"/>
                    <a:pt x="59354" y="37515"/>
                  </a:cubicBezTo>
                  <a:cubicBezTo>
                    <a:pt x="59181" y="37372"/>
                    <a:pt x="58981" y="37269"/>
                    <a:pt x="58767" y="37195"/>
                  </a:cubicBezTo>
                  <a:cubicBezTo>
                    <a:pt x="59014" y="36691"/>
                    <a:pt x="59045" y="35835"/>
                    <a:pt x="59201" y="35108"/>
                  </a:cubicBezTo>
                  <a:close/>
                  <a:moveTo>
                    <a:pt x="43204" y="29865"/>
                  </a:moveTo>
                  <a:cubicBezTo>
                    <a:pt x="45345" y="30171"/>
                    <a:pt x="46888" y="32774"/>
                    <a:pt x="48293" y="34312"/>
                  </a:cubicBezTo>
                  <a:cubicBezTo>
                    <a:pt x="48261" y="34420"/>
                    <a:pt x="48307" y="34545"/>
                    <a:pt x="48435" y="34545"/>
                  </a:cubicBezTo>
                  <a:cubicBezTo>
                    <a:pt x="48443" y="34545"/>
                    <a:pt x="48452" y="34545"/>
                    <a:pt x="48460" y="34544"/>
                  </a:cubicBezTo>
                  <a:cubicBezTo>
                    <a:pt x="48474" y="34540"/>
                    <a:pt x="48487" y="34538"/>
                    <a:pt x="48503" y="34536"/>
                  </a:cubicBezTo>
                  <a:cubicBezTo>
                    <a:pt x="50261" y="36342"/>
                    <a:pt x="52660" y="37560"/>
                    <a:pt x="55132" y="37963"/>
                  </a:cubicBezTo>
                  <a:cubicBezTo>
                    <a:pt x="55142" y="37965"/>
                    <a:pt x="55153" y="37966"/>
                    <a:pt x="55164" y="37966"/>
                  </a:cubicBezTo>
                  <a:cubicBezTo>
                    <a:pt x="55220" y="37966"/>
                    <a:pt x="55274" y="37941"/>
                    <a:pt x="55309" y="37896"/>
                  </a:cubicBezTo>
                  <a:cubicBezTo>
                    <a:pt x="55415" y="37917"/>
                    <a:pt x="55521" y="37931"/>
                    <a:pt x="55630" y="37938"/>
                  </a:cubicBezTo>
                  <a:cubicBezTo>
                    <a:pt x="55597" y="38641"/>
                    <a:pt x="55571" y="39345"/>
                    <a:pt x="55533" y="40048"/>
                  </a:cubicBezTo>
                  <a:cubicBezTo>
                    <a:pt x="55506" y="40515"/>
                    <a:pt x="55443" y="40977"/>
                    <a:pt x="55362" y="41436"/>
                  </a:cubicBezTo>
                  <a:cubicBezTo>
                    <a:pt x="55349" y="41509"/>
                    <a:pt x="55310" y="41534"/>
                    <a:pt x="55260" y="41534"/>
                  </a:cubicBezTo>
                  <a:cubicBezTo>
                    <a:pt x="55152" y="41534"/>
                    <a:pt x="54988" y="41418"/>
                    <a:pt x="54892" y="41383"/>
                  </a:cubicBezTo>
                  <a:cubicBezTo>
                    <a:pt x="53764" y="40968"/>
                    <a:pt x="52592" y="40668"/>
                    <a:pt x="51439" y="40335"/>
                  </a:cubicBezTo>
                  <a:cubicBezTo>
                    <a:pt x="49146" y="39677"/>
                    <a:pt x="46783" y="39022"/>
                    <a:pt x="44994" y="37374"/>
                  </a:cubicBezTo>
                  <a:cubicBezTo>
                    <a:pt x="44964" y="37347"/>
                    <a:pt x="44926" y="37332"/>
                    <a:pt x="44887" y="37332"/>
                  </a:cubicBezTo>
                  <a:cubicBezTo>
                    <a:pt x="44876" y="37332"/>
                    <a:pt x="44864" y="37334"/>
                    <a:pt x="44852" y="37337"/>
                  </a:cubicBezTo>
                  <a:cubicBezTo>
                    <a:pt x="44759" y="36995"/>
                    <a:pt x="44662" y="36655"/>
                    <a:pt x="44561" y="36315"/>
                  </a:cubicBezTo>
                  <a:cubicBezTo>
                    <a:pt x="44550" y="36280"/>
                    <a:pt x="44530" y="36247"/>
                    <a:pt x="44503" y="36223"/>
                  </a:cubicBezTo>
                  <a:cubicBezTo>
                    <a:pt x="44386" y="35806"/>
                    <a:pt x="44263" y="35392"/>
                    <a:pt x="44129" y="34982"/>
                  </a:cubicBezTo>
                  <a:cubicBezTo>
                    <a:pt x="43593" y="33352"/>
                    <a:pt x="42812" y="31498"/>
                    <a:pt x="41410" y="30422"/>
                  </a:cubicBezTo>
                  <a:cubicBezTo>
                    <a:pt x="41401" y="30417"/>
                    <a:pt x="41393" y="30414"/>
                    <a:pt x="41383" y="30411"/>
                  </a:cubicBezTo>
                  <a:cubicBezTo>
                    <a:pt x="42000" y="30263"/>
                    <a:pt x="42607" y="30080"/>
                    <a:pt x="43204" y="29865"/>
                  </a:cubicBezTo>
                  <a:close/>
                  <a:moveTo>
                    <a:pt x="58804" y="39730"/>
                  </a:moveTo>
                  <a:lnTo>
                    <a:pt x="58804" y="39730"/>
                  </a:lnTo>
                  <a:cubicBezTo>
                    <a:pt x="58809" y="39732"/>
                    <a:pt x="58812" y="39737"/>
                    <a:pt x="58818" y="39741"/>
                  </a:cubicBezTo>
                  <a:cubicBezTo>
                    <a:pt x="59685" y="40274"/>
                    <a:pt x="60872" y="40709"/>
                    <a:pt x="61993" y="40709"/>
                  </a:cubicBezTo>
                  <a:cubicBezTo>
                    <a:pt x="62558" y="40709"/>
                    <a:pt x="63107" y="40599"/>
                    <a:pt x="63589" y="40334"/>
                  </a:cubicBezTo>
                  <a:lnTo>
                    <a:pt x="63589" y="40334"/>
                  </a:lnTo>
                  <a:cubicBezTo>
                    <a:pt x="63515" y="40733"/>
                    <a:pt x="63371" y="41105"/>
                    <a:pt x="63062" y="41446"/>
                  </a:cubicBezTo>
                  <a:cubicBezTo>
                    <a:pt x="62692" y="41853"/>
                    <a:pt x="62170" y="41986"/>
                    <a:pt x="61631" y="41986"/>
                  </a:cubicBezTo>
                  <a:cubicBezTo>
                    <a:pt x="61173" y="41986"/>
                    <a:pt x="60704" y="41890"/>
                    <a:pt x="60308" y="41784"/>
                  </a:cubicBezTo>
                  <a:cubicBezTo>
                    <a:pt x="59607" y="41596"/>
                    <a:pt x="58901" y="41309"/>
                    <a:pt x="58816" y="40509"/>
                  </a:cubicBezTo>
                  <a:cubicBezTo>
                    <a:pt x="58789" y="40252"/>
                    <a:pt x="58791" y="39990"/>
                    <a:pt x="58804" y="39730"/>
                  </a:cubicBezTo>
                  <a:close/>
                  <a:moveTo>
                    <a:pt x="30752" y="30355"/>
                  </a:moveTo>
                  <a:cubicBezTo>
                    <a:pt x="31711" y="30639"/>
                    <a:pt x="32709" y="30830"/>
                    <a:pt x="33722" y="30933"/>
                  </a:cubicBezTo>
                  <a:cubicBezTo>
                    <a:pt x="33715" y="30942"/>
                    <a:pt x="33709" y="30951"/>
                    <a:pt x="33706" y="30962"/>
                  </a:cubicBezTo>
                  <a:cubicBezTo>
                    <a:pt x="33052" y="32926"/>
                    <a:pt x="34805" y="34035"/>
                    <a:pt x="36604" y="34035"/>
                  </a:cubicBezTo>
                  <a:cubicBezTo>
                    <a:pt x="38324" y="34035"/>
                    <a:pt x="40085" y="33021"/>
                    <a:pt x="39818" y="30771"/>
                  </a:cubicBezTo>
                  <a:cubicBezTo>
                    <a:pt x="39814" y="30757"/>
                    <a:pt x="39810" y="30744"/>
                    <a:pt x="39805" y="30731"/>
                  </a:cubicBezTo>
                  <a:cubicBezTo>
                    <a:pt x="40069" y="30689"/>
                    <a:pt x="40336" y="30639"/>
                    <a:pt x="40602" y="30586"/>
                  </a:cubicBezTo>
                  <a:cubicBezTo>
                    <a:pt x="40604" y="30588"/>
                    <a:pt x="40602" y="30590"/>
                    <a:pt x="40604" y="30594"/>
                  </a:cubicBezTo>
                  <a:cubicBezTo>
                    <a:pt x="41160" y="32042"/>
                    <a:pt x="41741" y="34113"/>
                    <a:pt x="40573" y="35426"/>
                  </a:cubicBezTo>
                  <a:cubicBezTo>
                    <a:pt x="40229" y="35812"/>
                    <a:pt x="39823" y="35966"/>
                    <a:pt x="39396" y="35966"/>
                  </a:cubicBezTo>
                  <a:cubicBezTo>
                    <a:pt x="38197" y="35966"/>
                    <a:pt x="36824" y="34757"/>
                    <a:pt x="36143" y="34057"/>
                  </a:cubicBezTo>
                  <a:cubicBezTo>
                    <a:pt x="36120" y="34034"/>
                    <a:pt x="36096" y="34025"/>
                    <a:pt x="36073" y="34025"/>
                  </a:cubicBezTo>
                  <a:cubicBezTo>
                    <a:pt x="36035" y="34025"/>
                    <a:pt x="36001" y="34048"/>
                    <a:pt x="35982" y="34081"/>
                  </a:cubicBezTo>
                  <a:cubicBezTo>
                    <a:pt x="35249" y="34653"/>
                    <a:pt x="34618" y="35327"/>
                    <a:pt x="33848" y="35856"/>
                  </a:cubicBezTo>
                  <a:cubicBezTo>
                    <a:pt x="33407" y="36158"/>
                    <a:pt x="32812" y="36376"/>
                    <a:pt x="32276" y="36376"/>
                  </a:cubicBezTo>
                  <a:cubicBezTo>
                    <a:pt x="31618" y="36376"/>
                    <a:pt x="31050" y="36047"/>
                    <a:pt x="30970" y="35143"/>
                  </a:cubicBezTo>
                  <a:cubicBezTo>
                    <a:pt x="30901" y="34353"/>
                    <a:pt x="31095" y="33524"/>
                    <a:pt x="31267" y="32760"/>
                  </a:cubicBezTo>
                  <a:cubicBezTo>
                    <a:pt x="31393" y="32202"/>
                    <a:pt x="31531" y="31282"/>
                    <a:pt x="31870" y="30806"/>
                  </a:cubicBezTo>
                  <a:cubicBezTo>
                    <a:pt x="31904" y="30758"/>
                    <a:pt x="31858" y="30706"/>
                    <a:pt x="31811" y="30706"/>
                  </a:cubicBezTo>
                  <a:cubicBezTo>
                    <a:pt x="31796" y="30706"/>
                    <a:pt x="31780" y="30712"/>
                    <a:pt x="31767" y="30725"/>
                  </a:cubicBezTo>
                  <a:cubicBezTo>
                    <a:pt x="31751" y="30740"/>
                    <a:pt x="31741" y="30760"/>
                    <a:pt x="31725" y="30777"/>
                  </a:cubicBezTo>
                  <a:cubicBezTo>
                    <a:pt x="31730" y="30704"/>
                    <a:pt x="31659" y="30647"/>
                    <a:pt x="31586" y="30647"/>
                  </a:cubicBezTo>
                  <a:cubicBezTo>
                    <a:pt x="31546" y="30647"/>
                    <a:pt x="31505" y="30664"/>
                    <a:pt x="31476" y="30705"/>
                  </a:cubicBezTo>
                  <a:cubicBezTo>
                    <a:pt x="29533" y="33354"/>
                    <a:pt x="29181" y="37220"/>
                    <a:pt x="29377" y="40390"/>
                  </a:cubicBezTo>
                  <a:cubicBezTo>
                    <a:pt x="29533" y="42876"/>
                    <a:pt x="30266" y="45752"/>
                    <a:pt x="32264" y="47329"/>
                  </a:cubicBezTo>
                  <a:cubicBezTo>
                    <a:pt x="31080" y="46775"/>
                    <a:pt x="29784" y="46252"/>
                    <a:pt x="28845" y="45333"/>
                  </a:cubicBezTo>
                  <a:cubicBezTo>
                    <a:pt x="27895" y="44404"/>
                    <a:pt x="28300" y="42865"/>
                    <a:pt x="28518" y="41730"/>
                  </a:cubicBezTo>
                  <a:cubicBezTo>
                    <a:pt x="28548" y="41572"/>
                    <a:pt x="28441" y="41455"/>
                    <a:pt x="28295" y="41455"/>
                  </a:cubicBezTo>
                  <a:cubicBezTo>
                    <a:pt x="28279" y="41455"/>
                    <a:pt x="28263" y="41456"/>
                    <a:pt x="28246" y="41459"/>
                  </a:cubicBezTo>
                  <a:cubicBezTo>
                    <a:pt x="28035" y="41494"/>
                    <a:pt x="27828" y="41506"/>
                    <a:pt x="27621" y="41506"/>
                  </a:cubicBezTo>
                  <a:cubicBezTo>
                    <a:pt x="27338" y="41506"/>
                    <a:pt x="27057" y="41483"/>
                    <a:pt x="26773" y="41465"/>
                  </a:cubicBezTo>
                  <a:cubicBezTo>
                    <a:pt x="27024" y="40126"/>
                    <a:pt x="27416" y="38773"/>
                    <a:pt x="27568" y="37412"/>
                  </a:cubicBezTo>
                  <a:cubicBezTo>
                    <a:pt x="27573" y="37404"/>
                    <a:pt x="27577" y="37397"/>
                    <a:pt x="27579" y="37387"/>
                  </a:cubicBezTo>
                  <a:cubicBezTo>
                    <a:pt x="28018" y="34805"/>
                    <a:pt x="29366" y="32619"/>
                    <a:pt x="30723" y="30429"/>
                  </a:cubicBezTo>
                  <a:cubicBezTo>
                    <a:pt x="30736" y="30406"/>
                    <a:pt x="30747" y="30381"/>
                    <a:pt x="30752" y="30355"/>
                  </a:cubicBezTo>
                  <a:close/>
                  <a:moveTo>
                    <a:pt x="41578" y="31249"/>
                  </a:moveTo>
                  <a:lnTo>
                    <a:pt x="41578" y="31249"/>
                  </a:lnTo>
                  <a:cubicBezTo>
                    <a:pt x="42767" y="32586"/>
                    <a:pt x="43439" y="34313"/>
                    <a:pt x="43961" y="36010"/>
                  </a:cubicBezTo>
                  <a:cubicBezTo>
                    <a:pt x="44264" y="36991"/>
                    <a:pt x="44476" y="38002"/>
                    <a:pt x="44635" y="39016"/>
                  </a:cubicBezTo>
                  <a:cubicBezTo>
                    <a:pt x="44718" y="39535"/>
                    <a:pt x="44763" y="40062"/>
                    <a:pt x="44792" y="40588"/>
                  </a:cubicBezTo>
                  <a:cubicBezTo>
                    <a:pt x="44819" y="41059"/>
                    <a:pt x="44418" y="40956"/>
                    <a:pt x="43982" y="40995"/>
                  </a:cubicBezTo>
                  <a:lnTo>
                    <a:pt x="43981" y="40995"/>
                  </a:lnTo>
                  <a:cubicBezTo>
                    <a:pt x="43844" y="41006"/>
                    <a:pt x="43768" y="41092"/>
                    <a:pt x="43753" y="41224"/>
                  </a:cubicBezTo>
                  <a:cubicBezTo>
                    <a:pt x="43415" y="43930"/>
                    <a:pt x="40963" y="46632"/>
                    <a:pt x="38239" y="47667"/>
                  </a:cubicBezTo>
                  <a:lnTo>
                    <a:pt x="38239" y="47667"/>
                  </a:lnTo>
                  <a:cubicBezTo>
                    <a:pt x="39404" y="46953"/>
                    <a:pt x="40367" y="45827"/>
                    <a:pt x="41001" y="44554"/>
                  </a:cubicBezTo>
                  <a:cubicBezTo>
                    <a:pt x="42532" y="41471"/>
                    <a:pt x="42779" y="37646"/>
                    <a:pt x="42342" y="34282"/>
                  </a:cubicBezTo>
                  <a:cubicBezTo>
                    <a:pt x="42209" y="33265"/>
                    <a:pt x="41997" y="32204"/>
                    <a:pt x="41578" y="31249"/>
                  </a:cubicBezTo>
                  <a:close/>
                  <a:moveTo>
                    <a:pt x="41282" y="31517"/>
                  </a:moveTo>
                  <a:lnTo>
                    <a:pt x="41282" y="31517"/>
                  </a:lnTo>
                  <a:cubicBezTo>
                    <a:pt x="42423" y="34073"/>
                    <a:pt x="42279" y="37443"/>
                    <a:pt x="41910" y="40056"/>
                  </a:cubicBezTo>
                  <a:cubicBezTo>
                    <a:pt x="41453" y="43302"/>
                    <a:pt x="40009" y="47367"/>
                    <a:pt x="36339" y="48005"/>
                  </a:cubicBezTo>
                  <a:cubicBezTo>
                    <a:pt x="36132" y="48040"/>
                    <a:pt x="35924" y="48063"/>
                    <a:pt x="35715" y="48074"/>
                  </a:cubicBezTo>
                  <a:cubicBezTo>
                    <a:pt x="34763" y="46017"/>
                    <a:pt x="35105" y="43622"/>
                    <a:pt x="35338" y="41418"/>
                  </a:cubicBezTo>
                  <a:cubicBezTo>
                    <a:pt x="35581" y="39123"/>
                    <a:pt x="36232" y="36668"/>
                    <a:pt x="36044" y="34355"/>
                  </a:cubicBezTo>
                  <a:cubicBezTo>
                    <a:pt x="36042" y="34342"/>
                    <a:pt x="36037" y="34332"/>
                    <a:pt x="36035" y="34322"/>
                  </a:cubicBezTo>
                  <a:cubicBezTo>
                    <a:pt x="36044" y="34310"/>
                    <a:pt x="36055" y="34297"/>
                    <a:pt x="36065" y="34285"/>
                  </a:cubicBezTo>
                  <a:cubicBezTo>
                    <a:pt x="36862" y="35189"/>
                    <a:pt x="38096" y="36259"/>
                    <a:pt x="39348" y="36259"/>
                  </a:cubicBezTo>
                  <a:cubicBezTo>
                    <a:pt x="39749" y="36259"/>
                    <a:pt x="40153" y="36149"/>
                    <a:pt x="40544" y="35889"/>
                  </a:cubicBezTo>
                  <a:cubicBezTo>
                    <a:pt x="41890" y="34995"/>
                    <a:pt x="41712" y="33029"/>
                    <a:pt x="41282" y="31517"/>
                  </a:cubicBezTo>
                  <a:close/>
                  <a:moveTo>
                    <a:pt x="31212" y="31677"/>
                  </a:moveTo>
                  <a:lnTo>
                    <a:pt x="31212" y="31677"/>
                  </a:lnTo>
                  <a:cubicBezTo>
                    <a:pt x="31040" y="32149"/>
                    <a:pt x="30948" y="32667"/>
                    <a:pt x="30845" y="33141"/>
                  </a:cubicBezTo>
                  <a:cubicBezTo>
                    <a:pt x="30704" y="33815"/>
                    <a:pt x="30343" y="35150"/>
                    <a:pt x="30771" y="35784"/>
                  </a:cubicBezTo>
                  <a:cubicBezTo>
                    <a:pt x="31225" y="36457"/>
                    <a:pt x="31781" y="36722"/>
                    <a:pt x="32368" y="36722"/>
                  </a:cubicBezTo>
                  <a:cubicBezTo>
                    <a:pt x="33568" y="36722"/>
                    <a:pt x="34900" y="35618"/>
                    <a:pt x="35763" y="34643"/>
                  </a:cubicBezTo>
                  <a:lnTo>
                    <a:pt x="35763" y="34643"/>
                  </a:lnTo>
                  <a:cubicBezTo>
                    <a:pt x="35489" y="37177"/>
                    <a:pt x="35074" y="39694"/>
                    <a:pt x="34833" y="42231"/>
                  </a:cubicBezTo>
                  <a:cubicBezTo>
                    <a:pt x="34703" y="43593"/>
                    <a:pt x="34615" y="44975"/>
                    <a:pt x="34750" y="46342"/>
                  </a:cubicBezTo>
                  <a:cubicBezTo>
                    <a:pt x="34800" y="46857"/>
                    <a:pt x="34884" y="47614"/>
                    <a:pt x="35232" y="48084"/>
                  </a:cubicBezTo>
                  <a:cubicBezTo>
                    <a:pt x="31792" y="47963"/>
                    <a:pt x="30177" y="44210"/>
                    <a:pt x="29813" y="41079"/>
                  </a:cubicBezTo>
                  <a:cubicBezTo>
                    <a:pt x="29467" y="38109"/>
                    <a:pt x="29756" y="34436"/>
                    <a:pt x="31212" y="31677"/>
                  </a:cubicBezTo>
                  <a:close/>
                  <a:moveTo>
                    <a:pt x="29609" y="29965"/>
                  </a:moveTo>
                  <a:cubicBezTo>
                    <a:pt x="29852" y="30062"/>
                    <a:pt x="30101" y="30149"/>
                    <a:pt x="30352" y="30232"/>
                  </a:cubicBezTo>
                  <a:lnTo>
                    <a:pt x="30351" y="30232"/>
                  </a:lnTo>
                  <a:cubicBezTo>
                    <a:pt x="29925" y="30441"/>
                    <a:pt x="29478" y="31325"/>
                    <a:pt x="29308" y="31589"/>
                  </a:cubicBezTo>
                  <a:cubicBezTo>
                    <a:pt x="29133" y="31865"/>
                    <a:pt x="28715" y="32384"/>
                    <a:pt x="28632" y="32812"/>
                  </a:cubicBezTo>
                  <a:cubicBezTo>
                    <a:pt x="28608" y="32859"/>
                    <a:pt x="28581" y="32904"/>
                    <a:pt x="28556" y="32950"/>
                  </a:cubicBezTo>
                  <a:cubicBezTo>
                    <a:pt x="28551" y="32958"/>
                    <a:pt x="28545" y="32965"/>
                    <a:pt x="28542" y="32973"/>
                  </a:cubicBezTo>
                  <a:cubicBezTo>
                    <a:pt x="28540" y="32977"/>
                    <a:pt x="28540" y="32980"/>
                    <a:pt x="28538" y="32985"/>
                  </a:cubicBezTo>
                  <a:cubicBezTo>
                    <a:pt x="28085" y="33813"/>
                    <a:pt x="27710" y="34682"/>
                    <a:pt x="27479" y="35576"/>
                  </a:cubicBezTo>
                  <a:cubicBezTo>
                    <a:pt x="26791" y="37201"/>
                    <a:pt x="26085" y="38823"/>
                    <a:pt x="25528" y="40496"/>
                  </a:cubicBezTo>
                  <a:cubicBezTo>
                    <a:pt x="23951" y="40532"/>
                    <a:pt x="22278" y="42796"/>
                    <a:pt x="21465" y="43817"/>
                  </a:cubicBezTo>
                  <a:cubicBezTo>
                    <a:pt x="20420" y="45131"/>
                    <a:pt x="19438" y="46581"/>
                    <a:pt x="18676" y="48103"/>
                  </a:cubicBezTo>
                  <a:cubicBezTo>
                    <a:pt x="18665" y="48097"/>
                    <a:pt x="18654" y="48091"/>
                    <a:pt x="18643" y="48085"/>
                  </a:cubicBezTo>
                  <a:cubicBezTo>
                    <a:pt x="18279" y="47949"/>
                    <a:pt x="17895" y="47879"/>
                    <a:pt x="17539" y="47720"/>
                  </a:cubicBezTo>
                  <a:cubicBezTo>
                    <a:pt x="17172" y="47559"/>
                    <a:pt x="16903" y="47282"/>
                    <a:pt x="16610" y="47024"/>
                  </a:cubicBezTo>
                  <a:cubicBezTo>
                    <a:pt x="17584" y="43605"/>
                    <a:pt x="19506" y="40359"/>
                    <a:pt x="21467" y="37436"/>
                  </a:cubicBezTo>
                  <a:cubicBezTo>
                    <a:pt x="23436" y="34503"/>
                    <a:pt x="26025" y="30971"/>
                    <a:pt x="29599" y="29970"/>
                  </a:cubicBezTo>
                  <a:cubicBezTo>
                    <a:pt x="29603" y="29970"/>
                    <a:pt x="29607" y="29969"/>
                    <a:pt x="29609" y="29965"/>
                  </a:cubicBezTo>
                  <a:close/>
                  <a:moveTo>
                    <a:pt x="16526" y="47313"/>
                  </a:moveTo>
                  <a:cubicBezTo>
                    <a:pt x="16878" y="47994"/>
                    <a:pt x="17796" y="48383"/>
                    <a:pt x="18526" y="48400"/>
                  </a:cubicBezTo>
                  <a:cubicBezTo>
                    <a:pt x="18393" y="48673"/>
                    <a:pt x="18269" y="48948"/>
                    <a:pt x="18152" y="49227"/>
                  </a:cubicBezTo>
                  <a:lnTo>
                    <a:pt x="18152" y="49227"/>
                  </a:lnTo>
                  <a:cubicBezTo>
                    <a:pt x="17854" y="49077"/>
                    <a:pt x="17526" y="48942"/>
                    <a:pt x="17272" y="48942"/>
                  </a:cubicBezTo>
                  <a:cubicBezTo>
                    <a:pt x="17172" y="48942"/>
                    <a:pt x="17084" y="48963"/>
                    <a:pt x="17015" y="49012"/>
                  </a:cubicBezTo>
                  <a:cubicBezTo>
                    <a:pt x="17008" y="49004"/>
                    <a:pt x="16985" y="48981"/>
                    <a:pt x="16981" y="48981"/>
                  </a:cubicBezTo>
                  <a:cubicBezTo>
                    <a:pt x="16979" y="48981"/>
                    <a:pt x="16980" y="48984"/>
                    <a:pt x="16986" y="48993"/>
                  </a:cubicBezTo>
                  <a:cubicBezTo>
                    <a:pt x="16957" y="48948"/>
                    <a:pt x="16926" y="48905"/>
                    <a:pt x="16891" y="48863"/>
                  </a:cubicBezTo>
                  <a:cubicBezTo>
                    <a:pt x="16909" y="48831"/>
                    <a:pt x="16928" y="48798"/>
                    <a:pt x="16943" y="48769"/>
                  </a:cubicBezTo>
                  <a:cubicBezTo>
                    <a:pt x="17009" y="48644"/>
                    <a:pt x="16910" y="48536"/>
                    <a:pt x="16804" y="48536"/>
                  </a:cubicBezTo>
                  <a:cubicBezTo>
                    <a:pt x="16757" y="48536"/>
                    <a:pt x="16708" y="48558"/>
                    <a:pt x="16672" y="48610"/>
                  </a:cubicBezTo>
                  <a:cubicBezTo>
                    <a:pt x="16627" y="48676"/>
                    <a:pt x="16582" y="48746"/>
                    <a:pt x="16540" y="48816"/>
                  </a:cubicBezTo>
                  <a:cubicBezTo>
                    <a:pt x="16509" y="48828"/>
                    <a:pt x="16487" y="48852"/>
                    <a:pt x="16477" y="48882"/>
                  </a:cubicBezTo>
                  <a:cubicBezTo>
                    <a:pt x="16477" y="48894"/>
                    <a:pt x="16479" y="48903"/>
                    <a:pt x="16479" y="48912"/>
                  </a:cubicBezTo>
                  <a:cubicBezTo>
                    <a:pt x="16310" y="49183"/>
                    <a:pt x="16134" y="49456"/>
                    <a:pt x="15879" y="49648"/>
                  </a:cubicBezTo>
                  <a:cubicBezTo>
                    <a:pt x="15778" y="49725"/>
                    <a:pt x="15674" y="49757"/>
                    <a:pt x="15569" y="49757"/>
                  </a:cubicBezTo>
                  <a:cubicBezTo>
                    <a:pt x="15287" y="49757"/>
                    <a:pt x="15006" y="49524"/>
                    <a:pt x="14793" y="49324"/>
                  </a:cubicBezTo>
                  <a:cubicBezTo>
                    <a:pt x="15165" y="48618"/>
                    <a:pt x="15612" y="47914"/>
                    <a:pt x="16220" y="47391"/>
                  </a:cubicBezTo>
                  <a:cubicBezTo>
                    <a:pt x="16243" y="47454"/>
                    <a:pt x="16309" y="47493"/>
                    <a:pt x="16373" y="47493"/>
                  </a:cubicBezTo>
                  <a:cubicBezTo>
                    <a:pt x="16431" y="47493"/>
                    <a:pt x="16487" y="47460"/>
                    <a:pt x="16506" y="47385"/>
                  </a:cubicBezTo>
                  <a:cubicBezTo>
                    <a:pt x="16512" y="47360"/>
                    <a:pt x="16522" y="47337"/>
                    <a:pt x="16526" y="47313"/>
                  </a:cubicBezTo>
                  <a:close/>
                  <a:moveTo>
                    <a:pt x="6713" y="44155"/>
                  </a:moveTo>
                  <a:cubicBezTo>
                    <a:pt x="6934" y="44155"/>
                    <a:pt x="7178" y="44278"/>
                    <a:pt x="7474" y="44413"/>
                  </a:cubicBezTo>
                  <a:cubicBezTo>
                    <a:pt x="8325" y="44798"/>
                    <a:pt x="9183" y="45172"/>
                    <a:pt x="10041" y="45548"/>
                  </a:cubicBezTo>
                  <a:cubicBezTo>
                    <a:pt x="11803" y="46321"/>
                    <a:pt x="13550" y="47113"/>
                    <a:pt x="15295" y="47924"/>
                  </a:cubicBezTo>
                  <a:cubicBezTo>
                    <a:pt x="14948" y="48334"/>
                    <a:pt x="14654" y="48795"/>
                    <a:pt x="14413" y="49269"/>
                  </a:cubicBezTo>
                  <a:cubicBezTo>
                    <a:pt x="14374" y="49341"/>
                    <a:pt x="14378" y="49430"/>
                    <a:pt x="14440" y="49488"/>
                  </a:cubicBezTo>
                  <a:cubicBezTo>
                    <a:pt x="14572" y="49615"/>
                    <a:pt x="14715" y="49745"/>
                    <a:pt x="14870" y="49852"/>
                  </a:cubicBezTo>
                  <a:cubicBezTo>
                    <a:pt x="12117" y="48307"/>
                    <a:pt x="9284" y="46892"/>
                    <a:pt x="6332" y="45817"/>
                  </a:cubicBezTo>
                  <a:cubicBezTo>
                    <a:pt x="6318" y="45812"/>
                    <a:pt x="6301" y="45809"/>
                    <a:pt x="6284" y="45809"/>
                  </a:cubicBezTo>
                  <a:cubicBezTo>
                    <a:pt x="6233" y="45809"/>
                    <a:pt x="6176" y="45830"/>
                    <a:pt x="6147" y="45866"/>
                  </a:cubicBezTo>
                  <a:cubicBezTo>
                    <a:pt x="5985" y="46068"/>
                    <a:pt x="5842" y="46281"/>
                    <a:pt x="5692" y="46491"/>
                  </a:cubicBezTo>
                  <a:cubicBezTo>
                    <a:pt x="5667" y="46478"/>
                    <a:pt x="5639" y="46469"/>
                    <a:pt x="5611" y="46466"/>
                  </a:cubicBezTo>
                  <a:cubicBezTo>
                    <a:pt x="5462" y="46446"/>
                    <a:pt x="5313" y="46417"/>
                    <a:pt x="5168" y="46377"/>
                  </a:cubicBezTo>
                  <a:cubicBezTo>
                    <a:pt x="5199" y="46211"/>
                    <a:pt x="5255" y="46050"/>
                    <a:pt x="5334" y="45900"/>
                  </a:cubicBezTo>
                  <a:cubicBezTo>
                    <a:pt x="5350" y="45905"/>
                    <a:pt x="5366" y="45908"/>
                    <a:pt x="5382" y="45908"/>
                  </a:cubicBezTo>
                  <a:cubicBezTo>
                    <a:pt x="5442" y="45908"/>
                    <a:pt x="5498" y="45872"/>
                    <a:pt x="5521" y="45815"/>
                  </a:cubicBezTo>
                  <a:cubicBezTo>
                    <a:pt x="5689" y="45405"/>
                    <a:pt x="5883" y="45007"/>
                    <a:pt x="6104" y="44623"/>
                  </a:cubicBezTo>
                  <a:cubicBezTo>
                    <a:pt x="6301" y="44275"/>
                    <a:pt x="6495" y="44155"/>
                    <a:pt x="6713" y="44155"/>
                  </a:cubicBezTo>
                  <a:close/>
                  <a:moveTo>
                    <a:pt x="3880" y="46280"/>
                  </a:moveTo>
                  <a:cubicBezTo>
                    <a:pt x="3912" y="46280"/>
                    <a:pt x="3967" y="46339"/>
                    <a:pt x="4158" y="46426"/>
                  </a:cubicBezTo>
                  <a:cubicBezTo>
                    <a:pt x="4343" y="46511"/>
                    <a:pt x="4543" y="46590"/>
                    <a:pt x="4745" y="46661"/>
                  </a:cubicBezTo>
                  <a:cubicBezTo>
                    <a:pt x="4745" y="46666"/>
                    <a:pt x="4742" y="46668"/>
                    <a:pt x="4742" y="46672"/>
                  </a:cubicBezTo>
                  <a:cubicBezTo>
                    <a:pt x="4737" y="46799"/>
                    <a:pt x="4832" y="46861"/>
                    <a:pt x="4930" y="46861"/>
                  </a:cubicBezTo>
                  <a:cubicBezTo>
                    <a:pt x="4997" y="46861"/>
                    <a:pt x="5065" y="46832"/>
                    <a:pt x="5103" y="46773"/>
                  </a:cubicBezTo>
                  <a:cubicBezTo>
                    <a:pt x="5177" y="46793"/>
                    <a:pt x="5253" y="46812"/>
                    <a:pt x="5327" y="46827"/>
                  </a:cubicBezTo>
                  <a:cubicBezTo>
                    <a:pt x="4895" y="47933"/>
                    <a:pt x="4399" y="48999"/>
                    <a:pt x="3795" y="50024"/>
                  </a:cubicBezTo>
                  <a:cubicBezTo>
                    <a:pt x="3555" y="50430"/>
                    <a:pt x="3166" y="51274"/>
                    <a:pt x="2655" y="51274"/>
                  </a:cubicBezTo>
                  <a:cubicBezTo>
                    <a:pt x="2602" y="51274"/>
                    <a:pt x="2549" y="51265"/>
                    <a:pt x="2494" y="51246"/>
                  </a:cubicBezTo>
                  <a:cubicBezTo>
                    <a:pt x="2413" y="51219"/>
                    <a:pt x="2330" y="51192"/>
                    <a:pt x="2247" y="51166"/>
                  </a:cubicBezTo>
                  <a:cubicBezTo>
                    <a:pt x="2255" y="51046"/>
                    <a:pt x="2130" y="50931"/>
                    <a:pt x="2011" y="50931"/>
                  </a:cubicBezTo>
                  <a:cubicBezTo>
                    <a:pt x="1961" y="50931"/>
                    <a:pt x="1911" y="50952"/>
                    <a:pt x="1873" y="51000"/>
                  </a:cubicBezTo>
                  <a:cubicBezTo>
                    <a:pt x="1865" y="51011"/>
                    <a:pt x="1853" y="51025"/>
                    <a:pt x="1844" y="51038"/>
                  </a:cubicBezTo>
                  <a:cubicBezTo>
                    <a:pt x="1616" y="50966"/>
                    <a:pt x="1389" y="50890"/>
                    <a:pt x="1167" y="50799"/>
                  </a:cubicBezTo>
                  <a:cubicBezTo>
                    <a:pt x="1166" y="50798"/>
                    <a:pt x="1165" y="50798"/>
                    <a:pt x="1164" y="50798"/>
                  </a:cubicBezTo>
                  <a:cubicBezTo>
                    <a:pt x="1163" y="50798"/>
                    <a:pt x="1162" y="50798"/>
                    <a:pt x="1161" y="50796"/>
                  </a:cubicBezTo>
                  <a:cubicBezTo>
                    <a:pt x="1715" y="49625"/>
                    <a:pt x="2413" y="48529"/>
                    <a:pt x="3118" y="47444"/>
                  </a:cubicBezTo>
                  <a:cubicBezTo>
                    <a:pt x="3320" y="47129"/>
                    <a:pt x="3528" y="46816"/>
                    <a:pt x="3734" y="46505"/>
                  </a:cubicBezTo>
                  <a:cubicBezTo>
                    <a:pt x="3841" y="46344"/>
                    <a:pt x="3847" y="46280"/>
                    <a:pt x="3880" y="46280"/>
                  </a:cubicBezTo>
                  <a:close/>
                  <a:moveTo>
                    <a:pt x="6500" y="46315"/>
                  </a:moveTo>
                  <a:cubicBezTo>
                    <a:pt x="6734" y="46315"/>
                    <a:pt x="6984" y="46479"/>
                    <a:pt x="7200" y="46566"/>
                  </a:cubicBezTo>
                  <a:cubicBezTo>
                    <a:pt x="8099" y="46921"/>
                    <a:pt x="8978" y="47322"/>
                    <a:pt x="9855" y="47732"/>
                  </a:cubicBezTo>
                  <a:cubicBezTo>
                    <a:pt x="11389" y="48451"/>
                    <a:pt x="12889" y="49242"/>
                    <a:pt x="14374" y="50057"/>
                  </a:cubicBezTo>
                  <a:cubicBezTo>
                    <a:pt x="15832" y="50857"/>
                    <a:pt x="17270" y="51696"/>
                    <a:pt x="18694" y="52552"/>
                  </a:cubicBezTo>
                  <a:cubicBezTo>
                    <a:pt x="18880" y="52663"/>
                    <a:pt x="19530" y="52896"/>
                    <a:pt x="19431" y="53230"/>
                  </a:cubicBezTo>
                  <a:cubicBezTo>
                    <a:pt x="19266" y="53803"/>
                    <a:pt x="19029" y="54359"/>
                    <a:pt x="18790" y="54905"/>
                  </a:cubicBezTo>
                  <a:cubicBezTo>
                    <a:pt x="18428" y="55751"/>
                    <a:pt x="18007" y="56573"/>
                    <a:pt x="17602" y="57399"/>
                  </a:cubicBezTo>
                  <a:cubicBezTo>
                    <a:pt x="17301" y="58015"/>
                    <a:pt x="17004" y="58633"/>
                    <a:pt x="16737" y="59265"/>
                  </a:cubicBezTo>
                  <a:cubicBezTo>
                    <a:pt x="16584" y="59630"/>
                    <a:pt x="16440" y="59993"/>
                    <a:pt x="16300" y="60363"/>
                  </a:cubicBezTo>
                  <a:cubicBezTo>
                    <a:pt x="16269" y="60444"/>
                    <a:pt x="16187" y="60475"/>
                    <a:pt x="16077" y="60475"/>
                  </a:cubicBezTo>
                  <a:cubicBezTo>
                    <a:pt x="15739" y="60475"/>
                    <a:pt x="15142" y="60178"/>
                    <a:pt x="14996" y="60128"/>
                  </a:cubicBezTo>
                  <a:cubicBezTo>
                    <a:pt x="13181" y="59498"/>
                    <a:pt x="11425" y="58697"/>
                    <a:pt x="9717" y="57814"/>
                  </a:cubicBezTo>
                  <a:cubicBezTo>
                    <a:pt x="8218" y="57040"/>
                    <a:pt x="6769" y="56164"/>
                    <a:pt x="5369" y="55226"/>
                  </a:cubicBezTo>
                  <a:cubicBezTo>
                    <a:pt x="4561" y="54684"/>
                    <a:pt x="3779" y="54103"/>
                    <a:pt x="3015" y="53499"/>
                  </a:cubicBezTo>
                  <a:cubicBezTo>
                    <a:pt x="2738" y="53277"/>
                    <a:pt x="2467" y="53049"/>
                    <a:pt x="2195" y="52818"/>
                  </a:cubicBezTo>
                  <a:cubicBezTo>
                    <a:pt x="1888" y="52560"/>
                    <a:pt x="2316" y="51983"/>
                    <a:pt x="2590" y="51654"/>
                  </a:cubicBezTo>
                  <a:cubicBezTo>
                    <a:pt x="2671" y="51689"/>
                    <a:pt x="2751" y="51724"/>
                    <a:pt x="2827" y="51763"/>
                  </a:cubicBezTo>
                  <a:cubicBezTo>
                    <a:pt x="2858" y="51779"/>
                    <a:pt x="2894" y="51788"/>
                    <a:pt x="2930" y="51788"/>
                  </a:cubicBezTo>
                  <a:cubicBezTo>
                    <a:pt x="2977" y="51788"/>
                    <a:pt x="3023" y="51772"/>
                    <a:pt x="3056" y="51734"/>
                  </a:cubicBezTo>
                  <a:cubicBezTo>
                    <a:pt x="4206" y="50348"/>
                    <a:pt x="5011" y="48738"/>
                    <a:pt x="5674" y="47073"/>
                  </a:cubicBezTo>
                  <a:cubicBezTo>
                    <a:pt x="5697" y="47063"/>
                    <a:pt x="5719" y="47046"/>
                    <a:pt x="5736" y="47024"/>
                  </a:cubicBezTo>
                  <a:cubicBezTo>
                    <a:pt x="5895" y="46838"/>
                    <a:pt x="5962" y="46747"/>
                    <a:pt x="6105" y="46543"/>
                  </a:cubicBezTo>
                  <a:cubicBezTo>
                    <a:pt x="6224" y="46374"/>
                    <a:pt x="6360" y="46315"/>
                    <a:pt x="6500" y="46315"/>
                  </a:cubicBezTo>
                  <a:close/>
                  <a:moveTo>
                    <a:pt x="17209" y="49181"/>
                  </a:moveTo>
                  <a:cubicBezTo>
                    <a:pt x="17692" y="49181"/>
                    <a:pt x="19303" y="50264"/>
                    <a:pt x="19548" y="50404"/>
                  </a:cubicBezTo>
                  <a:cubicBezTo>
                    <a:pt x="20067" y="50699"/>
                    <a:pt x="20580" y="51004"/>
                    <a:pt x="21097" y="51306"/>
                  </a:cubicBezTo>
                  <a:cubicBezTo>
                    <a:pt x="21462" y="51516"/>
                    <a:pt x="22244" y="51741"/>
                    <a:pt x="22071" y="52157"/>
                  </a:cubicBezTo>
                  <a:cubicBezTo>
                    <a:pt x="21644" y="53183"/>
                    <a:pt x="17635" y="63133"/>
                    <a:pt x="16956" y="63133"/>
                  </a:cubicBezTo>
                  <a:cubicBezTo>
                    <a:pt x="16948" y="63133"/>
                    <a:pt x="16941" y="63131"/>
                    <a:pt x="16934" y="63129"/>
                  </a:cubicBezTo>
                  <a:cubicBezTo>
                    <a:pt x="13456" y="61819"/>
                    <a:pt x="10180" y="60007"/>
                    <a:pt x="6948" y="58190"/>
                  </a:cubicBezTo>
                  <a:cubicBezTo>
                    <a:pt x="5329" y="57281"/>
                    <a:pt x="3719" y="56361"/>
                    <a:pt x="2093" y="55471"/>
                  </a:cubicBezTo>
                  <a:cubicBezTo>
                    <a:pt x="1746" y="55281"/>
                    <a:pt x="1396" y="55095"/>
                    <a:pt x="1047" y="54907"/>
                  </a:cubicBezTo>
                  <a:cubicBezTo>
                    <a:pt x="425" y="54575"/>
                    <a:pt x="530" y="54351"/>
                    <a:pt x="732" y="53741"/>
                  </a:cubicBezTo>
                  <a:cubicBezTo>
                    <a:pt x="1009" y="52898"/>
                    <a:pt x="1542" y="52145"/>
                    <a:pt x="2077" y="51442"/>
                  </a:cubicBezTo>
                  <a:cubicBezTo>
                    <a:pt x="2182" y="51481"/>
                    <a:pt x="2288" y="51523"/>
                    <a:pt x="2393" y="51566"/>
                  </a:cubicBezTo>
                  <a:cubicBezTo>
                    <a:pt x="2106" y="51893"/>
                    <a:pt x="1867" y="52242"/>
                    <a:pt x="1649" y="52629"/>
                  </a:cubicBezTo>
                  <a:cubicBezTo>
                    <a:pt x="1612" y="52697"/>
                    <a:pt x="1618" y="52793"/>
                    <a:pt x="1676" y="52847"/>
                  </a:cubicBezTo>
                  <a:cubicBezTo>
                    <a:pt x="5817" y="56562"/>
                    <a:pt x="11008" y="59323"/>
                    <a:pt x="16310" y="60969"/>
                  </a:cubicBezTo>
                  <a:cubicBezTo>
                    <a:pt x="16328" y="60975"/>
                    <a:pt x="16346" y="60978"/>
                    <a:pt x="16363" y="60978"/>
                  </a:cubicBezTo>
                  <a:cubicBezTo>
                    <a:pt x="16447" y="60978"/>
                    <a:pt x="16520" y="60914"/>
                    <a:pt x="16549" y="60833"/>
                  </a:cubicBezTo>
                  <a:cubicBezTo>
                    <a:pt x="17485" y="58143"/>
                    <a:pt x="19109" y="55736"/>
                    <a:pt x="19908" y="52994"/>
                  </a:cubicBezTo>
                  <a:cubicBezTo>
                    <a:pt x="19931" y="52909"/>
                    <a:pt x="19894" y="52819"/>
                    <a:pt x="19818" y="52775"/>
                  </a:cubicBezTo>
                  <a:cubicBezTo>
                    <a:pt x="18291" y="51844"/>
                    <a:pt x="16744" y="50915"/>
                    <a:pt x="15173" y="50025"/>
                  </a:cubicBezTo>
                  <a:lnTo>
                    <a:pt x="15173" y="50025"/>
                  </a:lnTo>
                  <a:cubicBezTo>
                    <a:pt x="15296" y="50076"/>
                    <a:pt x="15424" y="50107"/>
                    <a:pt x="15556" y="50107"/>
                  </a:cubicBezTo>
                  <a:cubicBezTo>
                    <a:pt x="15657" y="50107"/>
                    <a:pt x="15760" y="50089"/>
                    <a:pt x="15866" y="50050"/>
                  </a:cubicBezTo>
                  <a:cubicBezTo>
                    <a:pt x="16215" y="49920"/>
                    <a:pt x="16484" y="49566"/>
                    <a:pt x="16695" y="49215"/>
                  </a:cubicBezTo>
                  <a:cubicBezTo>
                    <a:pt x="16741" y="49248"/>
                    <a:pt x="16788" y="49279"/>
                    <a:pt x="16825" y="49302"/>
                  </a:cubicBezTo>
                  <a:cubicBezTo>
                    <a:pt x="16862" y="49326"/>
                    <a:pt x="16906" y="49339"/>
                    <a:pt x="16948" y="49339"/>
                  </a:cubicBezTo>
                  <a:cubicBezTo>
                    <a:pt x="17017" y="49339"/>
                    <a:pt x="17079" y="49302"/>
                    <a:pt x="17091" y="49219"/>
                  </a:cubicBezTo>
                  <a:cubicBezTo>
                    <a:pt x="17096" y="49217"/>
                    <a:pt x="17102" y="49214"/>
                    <a:pt x="17107" y="49210"/>
                  </a:cubicBezTo>
                  <a:cubicBezTo>
                    <a:pt x="17130" y="49190"/>
                    <a:pt x="17165" y="49181"/>
                    <a:pt x="17209" y="49181"/>
                  </a:cubicBezTo>
                  <a:close/>
                  <a:moveTo>
                    <a:pt x="27242" y="37184"/>
                  </a:moveTo>
                  <a:cubicBezTo>
                    <a:pt x="27242" y="37191"/>
                    <a:pt x="27240" y="37195"/>
                    <a:pt x="27240" y="37199"/>
                  </a:cubicBezTo>
                  <a:cubicBezTo>
                    <a:pt x="26820" y="38635"/>
                    <a:pt x="26558" y="40154"/>
                    <a:pt x="26303" y="41613"/>
                  </a:cubicBezTo>
                  <a:cubicBezTo>
                    <a:pt x="26276" y="41757"/>
                    <a:pt x="26361" y="41885"/>
                    <a:pt x="26513" y="41891"/>
                  </a:cubicBezTo>
                  <a:cubicBezTo>
                    <a:pt x="26889" y="41908"/>
                    <a:pt x="27254" y="41938"/>
                    <a:pt x="27621" y="41938"/>
                  </a:cubicBezTo>
                  <a:cubicBezTo>
                    <a:pt x="27757" y="41938"/>
                    <a:pt x="27893" y="41934"/>
                    <a:pt x="28030" y="41923"/>
                  </a:cubicBezTo>
                  <a:lnTo>
                    <a:pt x="28030" y="41923"/>
                  </a:lnTo>
                  <a:cubicBezTo>
                    <a:pt x="27799" y="43063"/>
                    <a:pt x="27570" y="44313"/>
                    <a:pt x="28245" y="45333"/>
                  </a:cubicBezTo>
                  <a:cubicBezTo>
                    <a:pt x="28993" y="46462"/>
                    <a:pt x="30773" y="47320"/>
                    <a:pt x="32103" y="47730"/>
                  </a:cubicBezTo>
                  <a:cubicBezTo>
                    <a:pt x="32125" y="47754"/>
                    <a:pt x="32155" y="47768"/>
                    <a:pt x="32186" y="47770"/>
                  </a:cubicBezTo>
                  <a:cubicBezTo>
                    <a:pt x="32220" y="47773"/>
                    <a:pt x="32255" y="47778"/>
                    <a:pt x="32289" y="47786"/>
                  </a:cubicBezTo>
                  <a:cubicBezTo>
                    <a:pt x="32338" y="47800"/>
                    <a:pt x="32388" y="47815"/>
                    <a:pt x="32435" y="47827"/>
                  </a:cubicBezTo>
                  <a:cubicBezTo>
                    <a:pt x="32450" y="47831"/>
                    <a:pt x="32467" y="47833"/>
                    <a:pt x="32483" y="47833"/>
                  </a:cubicBezTo>
                  <a:cubicBezTo>
                    <a:pt x="32486" y="47833"/>
                    <a:pt x="32490" y="47833"/>
                    <a:pt x="32493" y="47833"/>
                  </a:cubicBezTo>
                  <a:cubicBezTo>
                    <a:pt x="32789" y="47920"/>
                    <a:pt x="33075" y="48062"/>
                    <a:pt x="33382" y="48066"/>
                  </a:cubicBezTo>
                  <a:cubicBezTo>
                    <a:pt x="33384" y="48066"/>
                    <a:pt x="33386" y="48066"/>
                    <a:pt x="33387" y="48066"/>
                  </a:cubicBezTo>
                  <a:cubicBezTo>
                    <a:pt x="33412" y="48066"/>
                    <a:pt x="33437" y="48058"/>
                    <a:pt x="33458" y="48043"/>
                  </a:cubicBezTo>
                  <a:cubicBezTo>
                    <a:pt x="33547" y="48081"/>
                    <a:pt x="33638" y="48117"/>
                    <a:pt x="33731" y="48151"/>
                  </a:cubicBezTo>
                  <a:cubicBezTo>
                    <a:pt x="34320" y="48368"/>
                    <a:pt x="34896" y="48468"/>
                    <a:pt x="35456" y="48476"/>
                  </a:cubicBezTo>
                  <a:cubicBezTo>
                    <a:pt x="35606" y="51844"/>
                    <a:pt x="34976" y="55284"/>
                    <a:pt x="34641" y="58625"/>
                  </a:cubicBezTo>
                  <a:cubicBezTo>
                    <a:pt x="34231" y="62696"/>
                    <a:pt x="33841" y="66853"/>
                    <a:pt x="34303" y="70936"/>
                  </a:cubicBezTo>
                  <a:cubicBezTo>
                    <a:pt x="34484" y="72544"/>
                    <a:pt x="34863" y="74470"/>
                    <a:pt x="35794" y="75936"/>
                  </a:cubicBezTo>
                  <a:cubicBezTo>
                    <a:pt x="35762" y="75959"/>
                    <a:pt x="35734" y="75986"/>
                    <a:pt x="35712" y="76017"/>
                  </a:cubicBezTo>
                  <a:cubicBezTo>
                    <a:pt x="35702" y="76032"/>
                    <a:pt x="35693" y="76047"/>
                    <a:pt x="35687" y="76063"/>
                  </a:cubicBezTo>
                  <a:cubicBezTo>
                    <a:pt x="35664" y="76052"/>
                    <a:pt x="35640" y="76047"/>
                    <a:pt x="35616" y="76047"/>
                  </a:cubicBezTo>
                  <a:cubicBezTo>
                    <a:pt x="35584" y="76047"/>
                    <a:pt x="35553" y="76056"/>
                    <a:pt x="35526" y="76074"/>
                  </a:cubicBezTo>
                  <a:cubicBezTo>
                    <a:pt x="34106" y="76932"/>
                    <a:pt x="32276" y="77068"/>
                    <a:pt x="30657" y="77109"/>
                  </a:cubicBezTo>
                  <a:cubicBezTo>
                    <a:pt x="30492" y="77113"/>
                    <a:pt x="30326" y="77116"/>
                    <a:pt x="30160" y="77116"/>
                  </a:cubicBezTo>
                  <a:cubicBezTo>
                    <a:pt x="28377" y="77116"/>
                    <a:pt x="26496" y="76860"/>
                    <a:pt x="24908" y="76045"/>
                  </a:cubicBezTo>
                  <a:cubicBezTo>
                    <a:pt x="23271" y="75200"/>
                    <a:pt x="22884" y="73372"/>
                    <a:pt x="22736" y="71687"/>
                  </a:cubicBezTo>
                  <a:cubicBezTo>
                    <a:pt x="22550" y="69579"/>
                    <a:pt x="22789" y="67429"/>
                    <a:pt x="23038" y="65337"/>
                  </a:cubicBezTo>
                  <a:cubicBezTo>
                    <a:pt x="23613" y="60498"/>
                    <a:pt x="24120" y="55687"/>
                    <a:pt x="24467" y="50822"/>
                  </a:cubicBezTo>
                  <a:cubicBezTo>
                    <a:pt x="24688" y="47689"/>
                    <a:pt x="24820" y="44418"/>
                    <a:pt x="25681" y="41386"/>
                  </a:cubicBezTo>
                  <a:cubicBezTo>
                    <a:pt x="26091" y="39945"/>
                    <a:pt x="26664" y="38564"/>
                    <a:pt x="27242" y="37184"/>
                  </a:cubicBezTo>
                  <a:close/>
                  <a:moveTo>
                    <a:pt x="45233" y="40672"/>
                  </a:moveTo>
                  <a:lnTo>
                    <a:pt x="45233" y="40672"/>
                  </a:lnTo>
                  <a:cubicBezTo>
                    <a:pt x="46462" y="46373"/>
                    <a:pt x="46849" y="52173"/>
                    <a:pt x="47157" y="58029"/>
                  </a:cubicBezTo>
                  <a:cubicBezTo>
                    <a:pt x="47348" y="61715"/>
                    <a:pt x="47457" y="65401"/>
                    <a:pt x="47486" y="69090"/>
                  </a:cubicBezTo>
                  <a:cubicBezTo>
                    <a:pt x="47498" y="70546"/>
                    <a:pt x="47537" y="71995"/>
                    <a:pt x="47580" y="73450"/>
                  </a:cubicBezTo>
                  <a:cubicBezTo>
                    <a:pt x="47628" y="75036"/>
                    <a:pt x="47466" y="76662"/>
                    <a:pt x="46032" y="77609"/>
                  </a:cubicBezTo>
                  <a:cubicBezTo>
                    <a:pt x="45378" y="78043"/>
                    <a:pt x="44432" y="78104"/>
                    <a:pt x="43580" y="78104"/>
                  </a:cubicBezTo>
                  <a:cubicBezTo>
                    <a:pt x="43297" y="78104"/>
                    <a:pt x="43025" y="78097"/>
                    <a:pt x="42777" y="78095"/>
                  </a:cubicBezTo>
                  <a:cubicBezTo>
                    <a:pt x="41549" y="78086"/>
                    <a:pt x="40326" y="77958"/>
                    <a:pt x="39123" y="77718"/>
                  </a:cubicBezTo>
                  <a:cubicBezTo>
                    <a:pt x="37617" y="77415"/>
                    <a:pt x="36573" y="76480"/>
                    <a:pt x="35869" y="75139"/>
                  </a:cubicBezTo>
                  <a:cubicBezTo>
                    <a:pt x="34159" y="71872"/>
                    <a:pt x="34458" y="67525"/>
                    <a:pt x="34652" y="63969"/>
                  </a:cubicBezTo>
                  <a:cubicBezTo>
                    <a:pt x="34808" y="61051"/>
                    <a:pt x="35145" y="58146"/>
                    <a:pt x="35440" y="55241"/>
                  </a:cubicBezTo>
                  <a:cubicBezTo>
                    <a:pt x="35667" y="53006"/>
                    <a:pt x="35966" y="50715"/>
                    <a:pt x="35787" y="48466"/>
                  </a:cubicBezTo>
                  <a:cubicBezTo>
                    <a:pt x="35973" y="48453"/>
                    <a:pt x="36159" y="48431"/>
                    <a:pt x="36342" y="48397"/>
                  </a:cubicBezTo>
                  <a:cubicBezTo>
                    <a:pt x="36371" y="48398"/>
                    <a:pt x="36400" y="48398"/>
                    <a:pt x="36429" y="48398"/>
                  </a:cubicBezTo>
                  <a:cubicBezTo>
                    <a:pt x="39992" y="48398"/>
                    <a:pt x="43657" y="44856"/>
                    <a:pt x="44180" y="41428"/>
                  </a:cubicBezTo>
                  <a:cubicBezTo>
                    <a:pt x="44462" y="41385"/>
                    <a:pt x="44740" y="41327"/>
                    <a:pt x="45027" y="41298"/>
                  </a:cubicBezTo>
                  <a:cubicBezTo>
                    <a:pt x="45146" y="41286"/>
                    <a:pt x="45253" y="41206"/>
                    <a:pt x="45251" y="41074"/>
                  </a:cubicBezTo>
                  <a:cubicBezTo>
                    <a:pt x="45249" y="40939"/>
                    <a:pt x="45240" y="40806"/>
                    <a:pt x="45233" y="40672"/>
                  </a:cubicBezTo>
                  <a:close/>
                  <a:moveTo>
                    <a:pt x="38154" y="77907"/>
                  </a:moveTo>
                  <a:lnTo>
                    <a:pt x="38154" y="77907"/>
                  </a:lnTo>
                  <a:cubicBezTo>
                    <a:pt x="39185" y="78293"/>
                    <a:pt x="40355" y="78468"/>
                    <a:pt x="41520" y="78528"/>
                  </a:cubicBezTo>
                  <a:cubicBezTo>
                    <a:pt x="41415" y="79815"/>
                    <a:pt x="41535" y="83648"/>
                    <a:pt x="39957" y="83764"/>
                  </a:cubicBezTo>
                  <a:cubicBezTo>
                    <a:pt x="39939" y="83765"/>
                    <a:pt x="39920" y="83766"/>
                    <a:pt x="39902" y="83766"/>
                  </a:cubicBezTo>
                  <a:cubicBezTo>
                    <a:pt x="38435" y="83766"/>
                    <a:pt x="38227" y="79332"/>
                    <a:pt x="38154" y="77907"/>
                  </a:cubicBezTo>
                  <a:close/>
                  <a:moveTo>
                    <a:pt x="27805" y="77323"/>
                  </a:moveTo>
                  <a:lnTo>
                    <a:pt x="27805" y="77323"/>
                  </a:lnTo>
                  <a:cubicBezTo>
                    <a:pt x="28615" y="77442"/>
                    <a:pt x="29443" y="77484"/>
                    <a:pt x="30250" y="77484"/>
                  </a:cubicBezTo>
                  <a:cubicBezTo>
                    <a:pt x="30476" y="77484"/>
                    <a:pt x="30700" y="77481"/>
                    <a:pt x="30921" y="77475"/>
                  </a:cubicBezTo>
                  <a:cubicBezTo>
                    <a:pt x="31226" y="77469"/>
                    <a:pt x="31537" y="77455"/>
                    <a:pt x="31852" y="77430"/>
                  </a:cubicBezTo>
                  <a:lnTo>
                    <a:pt x="31852" y="77430"/>
                  </a:lnTo>
                  <a:cubicBezTo>
                    <a:pt x="31847" y="77436"/>
                    <a:pt x="31844" y="77443"/>
                    <a:pt x="31841" y="77450"/>
                  </a:cubicBezTo>
                  <a:lnTo>
                    <a:pt x="31840" y="77450"/>
                  </a:lnTo>
                  <a:cubicBezTo>
                    <a:pt x="31280" y="79359"/>
                    <a:pt x="32009" y="81658"/>
                    <a:pt x="30867" y="83415"/>
                  </a:cubicBezTo>
                  <a:cubicBezTo>
                    <a:pt x="30860" y="83423"/>
                    <a:pt x="30853" y="83432"/>
                    <a:pt x="30847" y="83442"/>
                  </a:cubicBezTo>
                  <a:cubicBezTo>
                    <a:pt x="30721" y="83442"/>
                    <a:pt x="30602" y="83540"/>
                    <a:pt x="30634" y="83661"/>
                  </a:cubicBezTo>
                  <a:cubicBezTo>
                    <a:pt x="30489" y="83765"/>
                    <a:pt x="30325" y="83807"/>
                    <a:pt x="30154" y="83807"/>
                  </a:cubicBezTo>
                  <a:cubicBezTo>
                    <a:pt x="29884" y="83807"/>
                    <a:pt x="29596" y="83702"/>
                    <a:pt x="29339" y="83569"/>
                  </a:cubicBezTo>
                  <a:cubicBezTo>
                    <a:pt x="28676" y="83228"/>
                    <a:pt x="28472" y="82288"/>
                    <a:pt x="28291" y="81632"/>
                  </a:cubicBezTo>
                  <a:cubicBezTo>
                    <a:pt x="27918" y="80288"/>
                    <a:pt x="27673" y="78729"/>
                    <a:pt x="27805" y="77323"/>
                  </a:cubicBezTo>
                  <a:close/>
                  <a:moveTo>
                    <a:pt x="39133" y="83842"/>
                  </a:moveTo>
                  <a:cubicBezTo>
                    <a:pt x="39319" y="84023"/>
                    <a:pt x="39541" y="84149"/>
                    <a:pt x="39809" y="84171"/>
                  </a:cubicBezTo>
                  <a:cubicBezTo>
                    <a:pt x="39851" y="84175"/>
                    <a:pt x="39892" y="84177"/>
                    <a:pt x="39933" y="84177"/>
                  </a:cubicBezTo>
                  <a:cubicBezTo>
                    <a:pt x="40171" y="84177"/>
                    <a:pt x="40380" y="84116"/>
                    <a:pt x="40561" y="84008"/>
                  </a:cubicBezTo>
                  <a:lnTo>
                    <a:pt x="40561" y="84008"/>
                  </a:lnTo>
                  <a:cubicBezTo>
                    <a:pt x="40848" y="84824"/>
                    <a:pt x="41088" y="86362"/>
                    <a:pt x="39876" y="86362"/>
                  </a:cubicBezTo>
                  <a:cubicBezTo>
                    <a:pt x="39864" y="86362"/>
                    <a:pt x="39852" y="86361"/>
                    <a:pt x="39840" y="86361"/>
                  </a:cubicBezTo>
                  <a:cubicBezTo>
                    <a:pt x="39433" y="86353"/>
                    <a:pt x="39097" y="86044"/>
                    <a:pt x="38952" y="85681"/>
                  </a:cubicBezTo>
                  <a:cubicBezTo>
                    <a:pt x="38716" y="85088"/>
                    <a:pt x="38909" y="84420"/>
                    <a:pt x="39133" y="83842"/>
                  </a:cubicBezTo>
                  <a:close/>
                  <a:moveTo>
                    <a:pt x="29114" y="83990"/>
                  </a:moveTo>
                  <a:cubicBezTo>
                    <a:pt x="29362" y="84151"/>
                    <a:pt x="29642" y="84243"/>
                    <a:pt x="29958" y="84243"/>
                  </a:cubicBezTo>
                  <a:cubicBezTo>
                    <a:pt x="30090" y="84243"/>
                    <a:pt x="30228" y="84227"/>
                    <a:pt x="30373" y="84194"/>
                  </a:cubicBezTo>
                  <a:cubicBezTo>
                    <a:pt x="30434" y="84177"/>
                    <a:pt x="30495" y="84156"/>
                    <a:pt x="30554" y="84132"/>
                  </a:cubicBezTo>
                  <a:cubicBezTo>
                    <a:pt x="30771" y="84691"/>
                    <a:pt x="30948" y="85302"/>
                    <a:pt x="30728" y="85889"/>
                  </a:cubicBezTo>
                  <a:cubicBezTo>
                    <a:pt x="30596" y="86248"/>
                    <a:pt x="30246" y="86470"/>
                    <a:pt x="29873" y="86470"/>
                  </a:cubicBezTo>
                  <a:cubicBezTo>
                    <a:pt x="29477" y="86467"/>
                    <a:pt x="29158" y="86189"/>
                    <a:pt x="28999" y="85846"/>
                  </a:cubicBezTo>
                  <a:cubicBezTo>
                    <a:pt x="28729" y="85271"/>
                    <a:pt x="28908" y="84556"/>
                    <a:pt x="29114" y="83990"/>
                  </a:cubicBezTo>
                  <a:close/>
                  <a:moveTo>
                    <a:pt x="28713" y="83638"/>
                  </a:moveTo>
                  <a:cubicBezTo>
                    <a:pt x="28793" y="83730"/>
                    <a:pt x="28882" y="83815"/>
                    <a:pt x="28979" y="83891"/>
                  </a:cubicBezTo>
                  <a:cubicBezTo>
                    <a:pt x="28639" y="84530"/>
                    <a:pt x="28379" y="85329"/>
                    <a:pt x="28676" y="86034"/>
                  </a:cubicBezTo>
                  <a:cubicBezTo>
                    <a:pt x="28886" y="86525"/>
                    <a:pt x="29339" y="86845"/>
                    <a:pt x="29873" y="86865"/>
                  </a:cubicBezTo>
                  <a:cubicBezTo>
                    <a:pt x="29890" y="86866"/>
                    <a:pt x="29907" y="86867"/>
                    <a:pt x="29924" y="86867"/>
                  </a:cubicBezTo>
                  <a:cubicBezTo>
                    <a:pt x="30412" y="86867"/>
                    <a:pt x="30852" y="86557"/>
                    <a:pt x="31064" y="86124"/>
                  </a:cubicBezTo>
                  <a:cubicBezTo>
                    <a:pt x="31324" y="85600"/>
                    <a:pt x="31271" y="84978"/>
                    <a:pt x="31098" y="84414"/>
                  </a:cubicBezTo>
                  <a:lnTo>
                    <a:pt x="31098" y="84414"/>
                  </a:lnTo>
                  <a:cubicBezTo>
                    <a:pt x="31877" y="85869"/>
                    <a:pt x="32491" y="88303"/>
                    <a:pt x="30443" y="88509"/>
                  </a:cubicBezTo>
                  <a:cubicBezTo>
                    <a:pt x="30343" y="88519"/>
                    <a:pt x="30246" y="88524"/>
                    <a:pt x="30153" y="88524"/>
                  </a:cubicBezTo>
                  <a:cubicBezTo>
                    <a:pt x="27783" y="88524"/>
                    <a:pt x="27973" y="85287"/>
                    <a:pt x="28713" y="83638"/>
                  </a:cubicBezTo>
                  <a:close/>
                  <a:moveTo>
                    <a:pt x="38622" y="84264"/>
                  </a:moveTo>
                  <a:lnTo>
                    <a:pt x="38622" y="84264"/>
                  </a:lnTo>
                  <a:cubicBezTo>
                    <a:pt x="38461" y="84776"/>
                    <a:pt x="38413" y="85325"/>
                    <a:pt x="38608" y="85833"/>
                  </a:cubicBezTo>
                  <a:cubicBezTo>
                    <a:pt x="38808" y="86344"/>
                    <a:pt x="39253" y="86688"/>
                    <a:pt x="39797" y="86748"/>
                  </a:cubicBezTo>
                  <a:cubicBezTo>
                    <a:pt x="39839" y="86753"/>
                    <a:pt x="39880" y="86755"/>
                    <a:pt x="39921" y="86755"/>
                  </a:cubicBezTo>
                  <a:cubicBezTo>
                    <a:pt x="40382" y="86755"/>
                    <a:pt x="40801" y="86470"/>
                    <a:pt x="41025" y="86075"/>
                  </a:cubicBezTo>
                  <a:cubicBezTo>
                    <a:pt x="41195" y="85774"/>
                    <a:pt x="41251" y="85436"/>
                    <a:pt x="41238" y="85094"/>
                  </a:cubicBezTo>
                  <a:lnTo>
                    <a:pt x="41238" y="85094"/>
                  </a:lnTo>
                  <a:cubicBezTo>
                    <a:pt x="41409" y="85479"/>
                    <a:pt x="41554" y="85873"/>
                    <a:pt x="41650" y="86290"/>
                  </a:cubicBezTo>
                  <a:cubicBezTo>
                    <a:pt x="41910" y="87426"/>
                    <a:pt x="41111" y="88639"/>
                    <a:pt x="40024" y="88937"/>
                  </a:cubicBezTo>
                  <a:cubicBezTo>
                    <a:pt x="39882" y="88976"/>
                    <a:pt x="39747" y="88994"/>
                    <a:pt x="39619" y="88994"/>
                  </a:cubicBezTo>
                  <a:cubicBezTo>
                    <a:pt x="38535" y="88994"/>
                    <a:pt x="37920" y="87705"/>
                    <a:pt x="37916" y="86742"/>
                  </a:cubicBezTo>
                  <a:cubicBezTo>
                    <a:pt x="37912" y="85887"/>
                    <a:pt x="38244" y="85036"/>
                    <a:pt x="38622" y="84264"/>
                  </a:cubicBezTo>
                  <a:close/>
                  <a:moveTo>
                    <a:pt x="37958" y="0"/>
                  </a:moveTo>
                  <a:cubicBezTo>
                    <a:pt x="35755" y="0"/>
                    <a:pt x="33635" y="365"/>
                    <a:pt x="31512" y="1065"/>
                  </a:cubicBezTo>
                  <a:cubicBezTo>
                    <a:pt x="29479" y="1734"/>
                    <a:pt x="27258" y="2608"/>
                    <a:pt x="25107" y="2608"/>
                  </a:cubicBezTo>
                  <a:cubicBezTo>
                    <a:pt x="23930" y="2608"/>
                    <a:pt x="22773" y="2347"/>
                    <a:pt x="21680" y="1647"/>
                  </a:cubicBezTo>
                  <a:cubicBezTo>
                    <a:pt x="21654" y="1631"/>
                    <a:pt x="21623" y="1624"/>
                    <a:pt x="21593" y="1624"/>
                  </a:cubicBezTo>
                  <a:cubicBezTo>
                    <a:pt x="21493" y="1624"/>
                    <a:pt x="21387" y="1700"/>
                    <a:pt x="21401" y="1808"/>
                  </a:cubicBezTo>
                  <a:cubicBezTo>
                    <a:pt x="21552" y="2968"/>
                    <a:pt x="22050" y="4019"/>
                    <a:pt x="22767" y="4914"/>
                  </a:cubicBezTo>
                  <a:cubicBezTo>
                    <a:pt x="21185" y="5602"/>
                    <a:pt x="20423" y="7234"/>
                    <a:pt x="19884" y="8793"/>
                  </a:cubicBezTo>
                  <a:cubicBezTo>
                    <a:pt x="19226" y="10694"/>
                    <a:pt x="18968" y="12748"/>
                    <a:pt x="18841" y="14748"/>
                  </a:cubicBezTo>
                  <a:cubicBezTo>
                    <a:pt x="18699" y="17014"/>
                    <a:pt x="19371" y="19325"/>
                    <a:pt x="19826" y="21525"/>
                  </a:cubicBezTo>
                  <a:cubicBezTo>
                    <a:pt x="20346" y="24042"/>
                    <a:pt x="21020" y="27065"/>
                    <a:pt x="19759" y="29469"/>
                  </a:cubicBezTo>
                  <a:cubicBezTo>
                    <a:pt x="19694" y="29594"/>
                    <a:pt x="19750" y="29747"/>
                    <a:pt x="19887" y="29786"/>
                  </a:cubicBezTo>
                  <a:cubicBezTo>
                    <a:pt x="20297" y="29905"/>
                    <a:pt x="20695" y="29968"/>
                    <a:pt x="21084" y="29968"/>
                  </a:cubicBezTo>
                  <a:cubicBezTo>
                    <a:pt x="21582" y="29968"/>
                    <a:pt x="22067" y="29865"/>
                    <a:pt x="22545" y="29644"/>
                  </a:cubicBezTo>
                  <a:lnTo>
                    <a:pt x="22545" y="29644"/>
                  </a:lnTo>
                  <a:cubicBezTo>
                    <a:pt x="22491" y="31083"/>
                    <a:pt x="22816" y="32546"/>
                    <a:pt x="24041" y="33411"/>
                  </a:cubicBezTo>
                  <a:cubicBezTo>
                    <a:pt x="23158" y="34393"/>
                    <a:pt x="22359" y="35457"/>
                    <a:pt x="21607" y="36530"/>
                  </a:cubicBezTo>
                  <a:cubicBezTo>
                    <a:pt x="19420" y="39634"/>
                    <a:pt x="17210" y="43289"/>
                    <a:pt x="16283" y="47028"/>
                  </a:cubicBezTo>
                  <a:cubicBezTo>
                    <a:pt x="16024" y="47203"/>
                    <a:pt x="15784" y="47405"/>
                    <a:pt x="15566" y="47629"/>
                  </a:cubicBezTo>
                  <a:cubicBezTo>
                    <a:pt x="15564" y="47629"/>
                    <a:pt x="15564" y="47627"/>
                    <a:pt x="15562" y="47627"/>
                  </a:cubicBezTo>
                  <a:cubicBezTo>
                    <a:pt x="12666" y="46103"/>
                    <a:pt x="9578" y="44952"/>
                    <a:pt x="6602" y="43598"/>
                  </a:cubicBezTo>
                  <a:cubicBezTo>
                    <a:pt x="6569" y="43583"/>
                    <a:pt x="6533" y="43574"/>
                    <a:pt x="6497" y="43574"/>
                  </a:cubicBezTo>
                  <a:cubicBezTo>
                    <a:pt x="6451" y="43574"/>
                    <a:pt x="6406" y="43589"/>
                    <a:pt x="6373" y="43627"/>
                  </a:cubicBezTo>
                  <a:cubicBezTo>
                    <a:pt x="5905" y="44165"/>
                    <a:pt x="5592" y="44778"/>
                    <a:pt x="5357" y="45438"/>
                  </a:cubicBezTo>
                  <a:cubicBezTo>
                    <a:pt x="5127" y="45679"/>
                    <a:pt x="4927" y="45959"/>
                    <a:pt x="4822" y="46272"/>
                  </a:cubicBezTo>
                  <a:cubicBezTo>
                    <a:pt x="4488" y="46155"/>
                    <a:pt x="4165" y="46000"/>
                    <a:pt x="3926" y="45821"/>
                  </a:cubicBezTo>
                  <a:cubicBezTo>
                    <a:pt x="3896" y="45799"/>
                    <a:pt x="3863" y="45790"/>
                    <a:pt x="3829" y="45790"/>
                  </a:cubicBezTo>
                  <a:cubicBezTo>
                    <a:pt x="3755" y="45790"/>
                    <a:pt x="3679" y="45837"/>
                    <a:pt x="3639" y="45895"/>
                  </a:cubicBezTo>
                  <a:cubicBezTo>
                    <a:pt x="3059" y="46764"/>
                    <a:pt x="2484" y="47638"/>
                    <a:pt x="1930" y="48524"/>
                  </a:cubicBezTo>
                  <a:cubicBezTo>
                    <a:pt x="1489" y="49232"/>
                    <a:pt x="878" y="50042"/>
                    <a:pt x="741" y="50882"/>
                  </a:cubicBezTo>
                  <a:cubicBezTo>
                    <a:pt x="721" y="51000"/>
                    <a:pt x="829" y="51104"/>
                    <a:pt x="929" y="51104"/>
                  </a:cubicBezTo>
                  <a:cubicBezTo>
                    <a:pt x="974" y="51104"/>
                    <a:pt x="1017" y="51083"/>
                    <a:pt x="1046" y="51033"/>
                  </a:cubicBezTo>
                  <a:cubicBezTo>
                    <a:pt x="1053" y="51037"/>
                    <a:pt x="1057" y="51041"/>
                    <a:pt x="1063" y="51046"/>
                  </a:cubicBezTo>
                  <a:cubicBezTo>
                    <a:pt x="1256" y="51136"/>
                    <a:pt x="1453" y="51212"/>
                    <a:pt x="1652" y="51286"/>
                  </a:cubicBezTo>
                  <a:cubicBezTo>
                    <a:pt x="878" y="52311"/>
                    <a:pt x="275" y="53391"/>
                    <a:pt x="20" y="54674"/>
                  </a:cubicBezTo>
                  <a:cubicBezTo>
                    <a:pt x="0" y="54770"/>
                    <a:pt x="29" y="54880"/>
                    <a:pt x="123" y="54929"/>
                  </a:cubicBezTo>
                  <a:cubicBezTo>
                    <a:pt x="5796" y="57894"/>
                    <a:pt x="11182" y="61412"/>
                    <a:pt x="17201" y="63667"/>
                  </a:cubicBezTo>
                  <a:cubicBezTo>
                    <a:pt x="17218" y="63673"/>
                    <a:pt x="17236" y="63676"/>
                    <a:pt x="17255" y="63676"/>
                  </a:cubicBezTo>
                  <a:cubicBezTo>
                    <a:pt x="17326" y="63676"/>
                    <a:pt x="17406" y="63635"/>
                    <a:pt x="17434" y="63574"/>
                  </a:cubicBezTo>
                  <a:cubicBezTo>
                    <a:pt x="19252" y="59717"/>
                    <a:pt x="20968" y="55816"/>
                    <a:pt x="22585" y="51873"/>
                  </a:cubicBezTo>
                  <a:cubicBezTo>
                    <a:pt x="22614" y="51801"/>
                    <a:pt x="22567" y="51698"/>
                    <a:pt x="22501" y="51663"/>
                  </a:cubicBezTo>
                  <a:cubicBezTo>
                    <a:pt x="21255" y="51029"/>
                    <a:pt x="20079" y="50265"/>
                    <a:pt x="18845" y="49612"/>
                  </a:cubicBezTo>
                  <a:cubicBezTo>
                    <a:pt x="18762" y="49567"/>
                    <a:pt x="18612" y="49478"/>
                    <a:pt x="18433" y="49375"/>
                  </a:cubicBezTo>
                  <a:cubicBezTo>
                    <a:pt x="18436" y="49372"/>
                    <a:pt x="18438" y="49368"/>
                    <a:pt x="18441" y="49365"/>
                  </a:cubicBezTo>
                  <a:cubicBezTo>
                    <a:pt x="19267" y="47650"/>
                    <a:pt x="20272" y="46024"/>
                    <a:pt x="21403" y="44492"/>
                  </a:cubicBezTo>
                  <a:cubicBezTo>
                    <a:pt x="22046" y="43621"/>
                    <a:pt x="22760" y="42797"/>
                    <a:pt x="23555" y="42061"/>
                  </a:cubicBezTo>
                  <a:cubicBezTo>
                    <a:pt x="24136" y="41523"/>
                    <a:pt x="24727" y="41233"/>
                    <a:pt x="25387" y="40929"/>
                  </a:cubicBezTo>
                  <a:lnTo>
                    <a:pt x="25387" y="40929"/>
                  </a:lnTo>
                  <a:cubicBezTo>
                    <a:pt x="25311" y="41171"/>
                    <a:pt x="25238" y="41410"/>
                    <a:pt x="25168" y="41655"/>
                  </a:cubicBezTo>
                  <a:cubicBezTo>
                    <a:pt x="24256" y="44852"/>
                    <a:pt x="24217" y="48405"/>
                    <a:pt x="23990" y="51706"/>
                  </a:cubicBezTo>
                  <a:cubicBezTo>
                    <a:pt x="23779" y="54761"/>
                    <a:pt x="23553" y="57814"/>
                    <a:pt x="23211" y="60859"/>
                  </a:cubicBezTo>
                  <a:cubicBezTo>
                    <a:pt x="22966" y="63045"/>
                    <a:pt x="22610" y="65215"/>
                    <a:pt x="22413" y="67408"/>
                  </a:cubicBezTo>
                  <a:cubicBezTo>
                    <a:pt x="22126" y="70632"/>
                    <a:pt x="21761" y="75125"/>
                    <a:pt x="25304" y="76646"/>
                  </a:cubicBezTo>
                  <a:cubicBezTo>
                    <a:pt x="26023" y="76955"/>
                    <a:pt x="26793" y="77159"/>
                    <a:pt x="27580" y="77286"/>
                  </a:cubicBezTo>
                  <a:cubicBezTo>
                    <a:pt x="27308" y="78527"/>
                    <a:pt x="27432" y="81882"/>
                    <a:pt x="28552" y="83433"/>
                  </a:cubicBezTo>
                  <a:cubicBezTo>
                    <a:pt x="27282" y="85303"/>
                    <a:pt x="27434" y="88759"/>
                    <a:pt x="30206" y="88920"/>
                  </a:cubicBezTo>
                  <a:cubicBezTo>
                    <a:pt x="30271" y="88924"/>
                    <a:pt x="30334" y="88926"/>
                    <a:pt x="30396" y="88926"/>
                  </a:cubicBezTo>
                  <a:cubicBezTo>
                    <a:pt x="33129" y="88926"/>
                    <a:pt x="32161" y="85222"/>
                    <a:pt x="31143" y="83698"/>
                  </a:cubicBezTo>
                  <a:cubicBezTo>
                    <a:pt x="31597" y="83142"/>
                    <a:pt x="31747" y="82267"/>
                    <a:pt x="31848" y="81616"/>
                  </a:cubicBezTo>
                  <a:cubicBezTo>
                    <a:pt x="32052" y="80298"/>
                    <a:pt x="31860" y="78836"/>
                    <a:pt x="32233" y="77557"/>
                  </a:cubicBezTo>
                  <a:cubicBezTo>
                    <a:pt x="32251" y="77494"/>
                    <a:pt x="32243" y="77441"/>
                    <a:pt x="32214" y="77400"/>
                  </a:cubicBezTo>
                  <a:cubicBezTo>
                    <a:pt x="33436" y="77284"/>
                    <a:pt x="34686" y="77013"/>
                    <a:pt x="35712" y="76399"/>
                  </a:cubicBezTo>
                  <a:cubicBezTo>
                    <a:pt x="35730" y="76410"/>
                    <a:pt x="35751" y="76415"/>
                    <a:pt x="35771" y="76415"/>
                  </a:cubicBezTo>
                  <a:cubicBezTo>
                    <a:pt x="35824" y="76415"/>
                    <a:pt x="35877" y="76381"/>
                    <a:pt x="35882" y="76310"/>
                  </a:cubicBezTo>
                  <a:cubicBezTo>
                    <a:pt x="35886" y="76277"/>
                    <a:pt x="35884" y="76215"/>
                    <a:pt x="35904" y="76189"/>
                  </a:cubicBezTo>
                  <a:cubicBezTo>
                    <a:pt x="35922" y="76166"/>
                    <a:pt x="35971" y="76171"/>
                    <a:pt x="35926" y="76164"/>
                  </a:cubicBezTo>
                  <a:cubicBezTo>
                    <a:pt x="35930" y="76163"/>
                    <a:pt x="35933" y="76163"/>
                    <a:pt x="35937" y="76163"/>
                  </a:cubicBezTo>
                  <a:cubicBezTo>
                    <a:pt x="35940" y="76163"/>
                    <a:pt x="35943" y="76163"/>
                    <a:pt x="35947" y="76164"/>
                  </a:cubicBezTo>
                  <a:cubicBezTo>
                    <a:pt x="36437" y="76860"/>
                    <a:pt x="37067" y="77434"/>
                    <a:pt x="37877" y="77793"/>
                  </a:cubicBezTo>
                  <a:cubicBezTo>
                    <a:pt x="37825" y="79109"/>
                    <a:pt x="37978" y="80446"/>
                    <a:pt x="38249" y="81734"/>
                  </a:cubicBezTo>
                  <a:cubicBezTo>
                    <a:pt x="38352" y="82227"/>
                    <a:pt x="38533" y="83019"/>
                    <a:pt x="38905" y="83568"/>
                  </a:cubicBezTo>
                  <a:cubicBezTo>
                    <a:pt x="38871" y="83608"/>
                    <a:pt x="38838" y="83649"/>
                    <a:pt x="38804" y="83692"/>
                  </a:cubicBezTo>
                  <a:cubicBezTo>
                    <a:pt x="38787" y="83681"/>
                    <a:pt x="38768" y="83675"/>
                    <a:pt x="38750" y="83675"/>
                  </a:cubicBezTo>
                  <a:cubicBezTo>
                    <a:pt x="38720" y="83675"/>
                    <a:pt x="38691" y="83690"/>
                    <a:pt x="38670" y="83725"/>
                  </a:cubicBezTo>
                  <a:cubicBezTo>
                    <a:pt x="38032" y="84852"/>
                    <a:pt x="37425" y="86164"/>
                    <a:pt x="37566" y="87490"/>
                  </a:cubicBezTo>
                  <a:cubicBezTo>
                    <a:pt x="37687" y="88617"/>
                    <a:pt x="38723" y="89414"/>
                    <a:pt x="39814" y="89414"/>
                  </a:cubicBezTo>
                  <a:cubicBezTo>
                    <a:pt x="39832" y="89414"/>
                    <a:pt x="39850" y="89414"/>
                    <a:pt x="39868" y="89414"/>
                  </a:cubicBezTo>
                  <a:cubicBezTo>
                    <a:pt x="40943" y="89389"/>
                    <a:pt x="41711" y="88394"/>
                    <a:pt x="42018" y="87467"/>
                  </a:cubicBezTo>
                  <a:cubicBezTo>
                    <a:pt x="42453" y="86154"/>
                    <a:pt x="41611" y="84788"/>
                    <a:pt x="41042" y="83659"/>
                  </a:cubicBezTo>
                  <a:cubicBezTo>
                    <a:pt x="41033" y="83641"/>
                    <a:pt x="41020" y="83624"/>
                    <a:pt x="41003" y="83610"/>
                  </a:cubicBezTo>
                  <a:cubicBezTo>
                    <a:pt x="41897" y="82418"/>
                    <a:pt x="41846" y="79676"/>
                    <a:pt x="41940" y="78543"/>
                  </a:cubicBezTo>
                  <a:cubicBezTo>
                    <a:pt x="42158" y="78549"/>
                    <a:pt x="42376" y="78552"/>
                    <a:pt x="42592" y="78552"/>
                  </a:cubicBezTo>
                  <a:cubicBezTo>
                    <a:pt x="43044" y="78552"/>
                    <a:pt x="43490" y="78539"/>
                    <a:pt x="43917" y="78518"/>
                  </a:cubicBezTo>
                  <a:cubicBezTo>
                    <a:pt x="45888" y="78421"/>
                    <a:pt x="47396" y="77645"/>
                    <a:pt x="47882" y="75611"/>
                  </a:cubicBezTo>
                  <a:cubicBezTo>
                    <a:pt x="48148" y="74498"/>
                    <a:pt x="48027" y="73288"/>
                    <a:pt x="47973" y="72160"/>
                  </a:cubicBezTo>
                  <a:cubicBezTo>
                    <a:pt x="47899" y="70547"/>
                    <a:pt x="47933" y="68932"/>
                    <a:pt x="47911" y="67321"/>
                  </a:cubicBezTo>
                  <a:cubicBezTo>
                    <a:pt x="47864" y="63777"/>
                    <a:pt x="47726" y="60236"/>
                    <a:pt x="47526" y="56701"/>
                  </a:cubicBezTo>
                  <a:cubicBezTo>
                    <a:pt x="47161" y="50337"/>
                    <a:pt x="46652" y="44083"/>
                    <a:pt x="45015" y="37929"/>
                  </a:cubicBezTo>
                  <a:lnTo>
                    <a:pt x="45015" y="37929"/>
                  </a:lnTo>
                  <a:cubicBezTo>
                    <a:pt x="46049" y="39091"/>
                    <a:pt x="47919" y="39639"/>
                    <a:pt x="49301" y="40098"/>
                  </a:cubicBezTo>
                  <a:cubicBezTo>
                    <a:pt x="51328" y="40775"/>
                    <a:pt x="53444" y="41204"/>
                    <a:pt x="55427" y="42011"/>
                  </a:cubicBezTo>
                  <a:cubicBezTo>
                    <a:pt x="55443" y="42018"/>
                    <a:pt x="55460" y="42021"/>
                    <a:pt x="55478" y="42021"/>
                  </a:cubicBezTo>
                  <a:cubicBezTo>
                    <a:pt x="55562" y="42021"/>
                    <a:pt x="55651" y="41952"/>
                    <a:pt x="55668" y="41872"/>
                  </a:cubicBezTo>
                  <a:cubicBezTo>
                    <a:pt x="55956" y="40571"/>
                    <a:pt x="55976" y="39255"/>
                    <a:pt x="55922" y="37929"/>
                  </a:cubicBezTo>
                  <a:cubicBezTo>
                    <a:pt x="56068" y="37909"/>
                    <a:pt x="56223" y="37869"/>
                    <a:pt x="56408" y="37795"/>
                  </a:cubicBezTo>
                  <a:cubicBezTo>
                    <a:pt x="56900" y="37600"/>
                    <a:pt x="57274" y="37420"/>
                    <a:pt x="57767" y="37420"/>
                  </a:cubicBezTo>
                  <a:cubicBezTo>
                    <a:pt x="57862" y="37420"/>
                    <a:pt x="57962" y="37427"/>
                    <a:pt x="58068" y="37442"/>
                  </a:cubicBezTo>
                  <a:cubicBezTo>
                    <a:pt x="58470" y="37497"/>
                    <a:pt x="58915" y="37621"/>
                    <a:pt x="59208" y="37912"/>
                  </a:cubicBezTo>
                  <a:cubicBezTo>
                    <a:pt x="59564" y="38258"/>
                    <a:pt x="58281" y="38357"/>
                    <a:pt x="58126" y="38398"/>
                  </a:cubicBezTo>
                  <a:cubicBezTo>
                    <a:pt x="57994" y="38433"/>
                    <a:pt x="57988" y="38641"/>
                    <a:pt x="58126" y="38673"/>
                  </a:cubicBezTo>
                  <a:cubicBezTo>
                    <a:pt x="58208" y="38691"/>
                    <a:pt x="58301" y="38700"/>
                    <a:pt x="58400" y="38700"/>
                  </a:cubicBezTo>
                  <a:cubicBezTo>
                    <a:pt x="58471" y="38700"/>
                    <a:pt x="58546" y="38696"/>
                    <a:pt x="58621" y="38686"/>
                  </a:cubicBezTo>
                  <a:lnTo>
                    <a:pt x="58621" y="38686"/>
                  </a:lnTo>
                  <a:cubicBezTo>
                    <a:pt x="58493" y="39426"/>
                    <a:pt x="58239" y="40365"/>
                    <a:pt x="58546" y="41049"/>
                  </a:cubicBezTo>
                  <a:cubicBezTo>
                    <a:pt x="58594" y="41155"/>
                    <a:pt x="58654" y="41255"/>
                    <a:pt x="58727" y="41347"/>
                  </a:cubicBezTo>
                  <a:cubicBezTo>
                    <a:pt x="57922" y="41609"/>
                    <a:pt x="57055" y="41543"/>
                    <a:pt x="56223" y="41613"/>
                  </a:cubicBezTo>
                  <a:cubicBezTo>
                    <a:pt x="56089" y="41625"/>
                    <a:pt x="55488" y="41772"/>
                    <a:pt x="55724" y="42023"/>
                  </a:cubicBezTo>
                  <a:cubicBezTo>
                    <a:pt x="55739" y="42039"/>
                    <a:pt x="55756" y="42046"/>
                    <a:pt x="55773" y="42046"/>
                  </a:cubicBezTo>
                  <a:cubicBezTo>
                    <a:pt x="55825" y="42046"/>
                    <a:pt x="55874" y="41986"/>
                    <a:pt x="55842" y="41931"/>
                  </a:cubicBezTo>
                  <a:lnTo>
                    <a:pt x="55842" y="41931"/>
                  </a:lnTo>
                  <a:cubicBezTo>
                    <a:pt x="55871" y="41981"/>
                    <a:pt x="55913" y="42034"/>
                    <a:pt x="56089" y="42034"/>
                  </a:cubicBezTo>
                  <a:cubicBezTo>
                    <a:pt x="56100" y="42034"/>
                    <a:pt x="56112" y="42034"/>
                    <a:pt x="56124" y="42034"/>
                  </a:cubicBezTo>
                  <a:cubicBezTo>
                    <a:pt x="56451" y="42021"/>
                    <a:pt x="56778" y="42027"/>
                    <a:pt x="57105" y="42021"/>
                  </a:cubicBezTo>
                  <a:cubicBezTo>
                    <a:pt x="57727" y="42009"/>
                    <a:pt x="58460" y="42012"/>
                    <a:pt x="59024" y="41714"/>
                  </a:cubicBezTo>
                  <a:cubicBezTo>
                    <a:pt x="59040" y="41702"/>
                    <a:pt x="59056" y="41689"/>
                    <a:pt x="59071" y="41677"/>
                  </a:cubicBezTo>
                  <a:cubicBezTo>
                    <a:pt x="59564" y="42033"/>
                    <a:pt x="60246" y="42184"/>
                    <a:pt x="60811" y="42301"/>
                  </a:cubicBezTo>
                  <a:cubicBezTo>
                    <a:pt x="61040" y="42348"/>
                    <a:pt x="61264" y="42371"/>
                    <a:pt x="61480" y="42371"/>
                  </a:cubicBezTo>
                  <a:cubicBezTo>
                    <a:pt x="63000" y="42371"/>
                    <a:pt x="64133" y="41245"/>
                    <a:pt x="64020" y="39634"/>
                  </a:cubicBezTo>
                  <a:cubicBezTo>
                    <a:pt x="64157" y="39601"/>
                    <a:pt x="64290" y="39553"/>
                    <a:pt x="64417" y="39490"/>
                  </a:cubicBezTo>
                  <a:cubicBezTo>
                    <a:pt x="64793" y="39298"/>
                    <a:pt x="65151" y="38830"/>
                    <a:pt x="65004" y="38388"/>
                  </a:cubicBezTo>
                  <a:cubicBezTo>
                    <a:pt x="64973" y="38297"/>
                    <a:pt x="64922" y="38213"/>
                    <a:pt x="64855" y="38143"/>
                  </a:cubicBezTo>
                  <a:cubicBezTo>
                    <a:pt x="64978" y="37913"/>
                    <a:pt x="64852" y="37621"/>
                    <a:pt x="64673" y="37394"/>
                  </a:cubicBezTo>
                  <a:cubicBezTo>
                    <a:pt x="64920" y="36768"/>
                    <a:pt x="64749" y="36051"/>
                    <a:pt x="63997" y="35894"/>
                  </a:cubicBezTo>
                  <a:cubicBezTo>
                    <a:pt x="64134" y="35287"/>
                    <a:pt x="64057" y="34676"/>
                    <a:pt x="64049" y="34058"/>
                  </a:cubicBezTo>
                  <a:cubicBezTo>
                    <a:pt x="64047" y="33944"/>
                    <a:pt x="63954" y="33852"/>
                    <a:pt x="63841" y="33849"/>
                  </a:cubicBezTo>
                  <a:cubicBezTo>
                    <a:pt x="63576" y="33839"/>
                    <a:pt x="63331" y="33746"/>
                    <a:pt x="63077" y="33717"/>
                  </a:cubicBezTo>
                  <a:cubicBezTo>
                    <a:pt x="63083" y="33604"/>
                    <a:pt x="63091" y="33491"/>
                    <a:pt x="63099" y="33377"/>
                  </a:cubicBezTo>
                  <a:cubicBezTo>
                    <a:pt x="63108" y="33238"/>
                    <a:pt x="63153" y="33102"/>
                    <a:pt x="63085" y="32976"/>
                  </a:cubicBezTo>
                  <a:cubicBezTo>
                    <a:pt x="63468" y="32597"/>
                    <a:pt x="63870" y="31993"/>
                    <a:pt x="63536" y="31505"/>
                  </a:cubicBezTo>
                  <a:cubicBezTo>
                    <a:pt x="63265" y="31109"/>
                    <a:pt x="62701" y="31026"/>
                    <a:pt x="62236" y="31026"/>
                  </a:cubicBezTo>
                  <a:cubicBezTo>
                    <a:pt x="62171" y="31026"/>
                    <a:pt x="62109" y="31027"/>
                    <a:pt x="62049" y="31030"/>
                  </a:cubicBezTo>
                  <a:cubicBezTo>
                    <a:pt x="61503" y="31057"/>
                    <a:pt x="60853" y="31200"/>
                    <a:pt x="60461" y="31610"/>
                  </a:cubicBezTo>
                  <a:cubicBezTo>
                    <a:pt x="60044" y="32045"/>
                    <a:pt x="60301" y="32504"/>
                    <a:pt x="60663" y="32831"/>
                  </a:cubicBezTo>
                  <a:cubicBezTo>
                    <a:pt x="60559" y="32945"/>
                    <a:pt x="60559" y="33142"/>
                    <a:pt x="60579" y="33328"/>
                  </a:cubicBezTo>
                  <a:cubicBezTo>
                    <a:pt x="60571" y="33327"/>
                    <a:pt x="60564" y="33326"/>
                    <a:pt x="60556" y="33326"/>
                  </a:cubicBezTo>
                  <a:cubicBezTo>
                    <a:pt x="60495" y="33326"/>
                    <a:pt x="60436" y="33361"/>
                    <a:pt x="60420" y="33429"/>
                  </a:cubicBezTo>
                  <a:cubicBezTo>
                    <a:pt x="60416" y="33429"/>
                    <a:pt x="60412" y="33427"/>
                    <a:pt x="60404" y="33427"/>
                  </a:cubicBezTo>
                  <a:cubicBezTo>
                    <a:pt x="60365" y="33425"/>
                    <a:pt x="60327" y="33424"/>
                    <a:pt x="60291" y="33424"/>
                  </a:cubicBezTo>
                  <a:cubicBezTo>
                    <a:pt x="58426" y="33424"/>
                    <a:pt x="59026" y="35964"/>
                    <a:pt x="58499" y="37114"/>
                  </a:cubicBezTo>
                  <a:cubicBezTo>
                    <a:pt x="58201" y="37044"/>
                    <a:pt x="57892" y="37009"/>
                    <a:pt x="57605" y="36994"/>
                  </a:cubicBezTo>
                  <a:cubicBezTo>
                    <a:pt x="57579" y="36993"/>
                    <a:pt x="57554" y="36992"/>
                    <a:pt x="57529" y="36992"/>
                  </a:cubicBezTo>
                  <a:cubicBezTo>
                    <a:pt x="56768" y="36992"/>
                    <a:pt x="56104" y="37628"/>
                    <a:pt x="55343" y="37703"/>
                  </a:cubicBezTo>
                  <a:cubicBezTo>
                    <a:pt x="55325" y="37664"/>
                    <a:pt x="55289" y="37630"/>
                    <a:pt x="55227" y="37617"/>
                  </a:cubicBezTo>
                  <a:cubicBezTo>
                    <a:pt x="52832" y="37106"/>
                    <a:pt x="50746" y="36062"/>
                    <a:pt x="48992" y="34434"/>
                  </a:cubicBezTo>
                  <a:cubicBezTo>
                    <a:pt x="50622" y="33935"/>
                    <a:pt x="50748" y="32143"/>
                    <a:pt x="50873" y="30542"/>
                  </a:cubicBezTo>
                  <a:cubicBezTo>
                    <a:pt x="51202" y="30739"/>
                    <a:pt x="51551" y="30834"/>
                    <a:pt x="51895" y="30834"/>
                  </a:cubicBezTo>
                  <a:cubicBezTo>
                    <a:pt x="52532" y="30834"/>
                    <a:pt x="53154" y="30510"/>
                    <a:pt x="53598" y="29915"/>
                  </a:cubicBezTo>
                  <a:cubicBezTo>
                    <a:pt x="53841" y="29588"/>
                    <a:pt x="53697" y="29337"/>
                    <a:pt x="53588" y="28983"/>
                  </a:cubicBezTo>
                  <a:cubicBezTo>
                    <a:pt x="53361" y="28246"/>
                    <a:pt x="53131" y="27509"/>
                    <a:pt x="52951" y="26756"/>
                  </a:cubicBezTo>
                  <a:cubicBezTo>
                    <a:pt x="52463" y="24682"/>
                    <a:pt x="53757" y="22130"/>
                    <a:pt x="54425" y="20206"/>
                  </a:cubicBezTo>
                  <a:cubicBezTo>
                    <a:pt x="54996" y="18562"/>
                    <a:pt x="55489" y="16836"/>
                    <a:pt x="55392" y="15079"/>
                  </a:cubicBezTo>
                  <a:cubicBezTo>
                    <a:pt x="55280" y="13070"/>
                    <a:pt x="53383" y="5391"/>
                    <a:pt x="50398" y="5391"/>
                  </a:cubicBezTo>
                  <a:cubicBezTo>
                    <a:pt x="49845" y="5391"/>
                    <a:pt x="49256" y="5654"/>
                    <a:pt x="48633" y="6265"/>
                  </a:cubicBezTo>
                  <a:cubicBezTo>
                    <a:pt x="48192" y="1638"/>
                    <a:pt x="43068" y="258"/>
                    <a:pt x="39102" y="33"/>
                  </a:cubicBezTo>
                  <a:cubicBezTo>
                    <a:pt x="38718" y="11"/>
                    <a:pt x="38337" y="0"/>
                    <a:pt x="37958" y="0"/>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4"/>
            <p:cNvSpPr/>
            <p:nvPr/>
          </p:nvSpPr>
          <p:spPr>
            <a:xfrm>
              <a:off x="2241600" y="3209300"/>
              <a:ext cx="1641050" cy="2246600"/>
            </a:xfrm>
            <a:custGeom>
              <a:avLst/>
              <a:gdLst/>
              <a:ahLst/>
              <a:cxnLst/>
              <a:rect l="l" t="t" r="r" b="b"/>
              <a:pathLst>
                <a:path w="65642" h="89864" extrusionOk="0">
                  <a:moveTo>
                    <a:pt x="50638" y="5839"/>
                  </a:moveTo>
                  <a:cubicBezTo>
                    <a:pt x="50833" y="5839"/>
                    <a:pt x="51028" y="5876"/>
                    <a:pt x="51222" y="5952"/>
                  </a:cubicBezTo>
                  <a:cubicBezTo>
                    <a:pt x="51525" y="6069"/>
                    <a:pt x="51816" y="6273"/>
                    <a:pt x="52093" y="6542"/>
                  </a:cubicBezTo>
                  <a:cubicBezTo>
                    <a:pt x="51919" y="6404"/>
                    <a:pt x="51732" y="6286"/>
                    <a:pt x="51532" y="6190"/>
                  </a:cubicBezTo>
                  <a:cubicBezTo>
                    <a:pt x="51202" y="6032"/>
                    <a:pt x="50864" y="5954"/>
                    <a:pt x="50517" y="5954"/>
                  </a:cubicBezTo>
                  <a:cubicBezTo>
                    <a:pt x="50277" y="5955"/>
                    <a:pt x="50040" y="5990"/>
                    <a:pt x="49810" y="6059"/>
                  </a:cubicBezTo>
                  <a:cubicBezTo>
                    <a:pt x="50090" y="5912"/>
                    <a:pt x="50365" y="5839"/>
                    <a:pt x="50638" y="5839"/>
                  </a:cubicBezTo>
                  <a:close/>
                  <a:moveTo>
                    <a:pt x="25144" y="6812"/>
                  </a:moveTo>
                  <a:cubicBezTo>
                    <a:pt x="27196" y="8248"/>
                    <a:pt x="29382" y="9334"/>
                    <a:pt x="31402" y="10147"/>
                  </a:cubicBezTo>
                  <a:cubicBezTo>
                    <a:pt x="29003" y="9189"/>
                    <a:pt x="26911" y="8074"/>
                    <a:pt x="25144" y="6812"/>
                  </a:cubicBezTo>
                  <a:close/>
                  <a:moveTo>
                    <a:pt x="19937" y="10460"/>
                  </a:moveTo>
                  <a:lnTo>
                    <a:pt x="19937" y="10460"/>
                  </a:lnTo>
                  <a:cubicBezTo>
                    <a:pt x="19916" y="10545"/>
                    <a:pt x="19898" y="10630"/>
                    <a:pt x="19880" y="10712"/>
                  </a:cubicBezTo>
                  <a:cubicBezTo>
                    <a:pt x="19814" y="11008"/>
                    <a:pt x="19749" y="11320"/>
                    <a:pt x="19687" y="11645"/>
                  </a:cubicBezTo>
                  <a:cubicBezTo>
                    <a:pt x="19760" y="11231"/>
                    <a:pt x="19843" y="10838"/>
                    <a:pt x="19937" y="10460"/>
                  </a:cubicBezTo>
                  <a:close/>
                  <a:moveTo>
                    <a:pt x="34393" y="11209"/>
                  </a:moveTo>
                  <a:cubicBezTo>
                    <a:pt x="34722" y="11311"/>
                    <a:pt x="35037" y="11404"/>
                    <a:pt x="35341" y="11490"/>
                  </a:cubicBezTo>
                  <a:cubicBezTo>
                    <a:pt x="37239" y="12027"/>
                    <a:pt x="39593" y="12573"/>
                    <a:pt x="41947" y="12573"/>
                  </a:cubicBezTo>
                  <a:cubicBezTo>
                    <a:pt x="42889" y="12573"/>
                    <a:pt x="43831" y="12486"/>
                    <a:pt x="44744" y="12276"/>
                  </a:cubicBezTo>
                  <a:lnTo>
                    <a:pt x="44744" y="12276"/>
                  </a:lnTo>
                  <a:cubicBezTo>
                    <a:pt x="43892" y="12497"/>
                    <a:pt x="42952" y="12607"/>
                    <a:pt x="41923" y="12607"/>
                  </a:cubicBezTo>
                  <a:cubicBezTo>
                    <a:pt x="40109" y="12607"/>
                    <a:pt x="38016" y="12264"/>
                    <a:pt x="35624" y="11579"/>
                  </a:cubicBezTo>
                  <a:cubicBezTo>
                    <a:pt x="35207" y="11460"/>
                    <a:pt x="34797" y="11337"/>
                    <a:pt x="34393" y="11209"/>
                  </a:cubicBezTo>
                  <a:close/>
                  <a:moveTo>
                    <a:pt x="47921" y="15304"/>
                  </a:moveTo>
                  <a:cubicBezTo>
                    <a:pt x="48378" y="16134"/>
                    <a:pt x="49115" y="16652"/>
                    <a:pt x="50059" y="16808"/>
                  </a:cubicBezTo>
                  <a:lnTo>
                    <a:pt x="50039" y="16813"/>
                  </a:lnTo>
                  <a:cubicBezTo>
                    <a:pt x="50025" y="16818"/>
                    <a:pt x="50019" y="16819"/>
                    <a:pt x="50019" y="16819"/>
                  </a:cubicBezTo>
                  <a:lnTo>
                    <a:pt x="50019" y="16819"/>
                  </a:lnTo>
                  <a:cubicBezTo>
                    <a:pt x="48852" y="16639"/>
                    <a:pt x="48235" y="15903"/>
                    <a:pt x="47921" y="15306"/>
                  </a:cubicBezTo>
                  <a:lnTo>
                    <a:pt x="47921" y="15304"/>
                  </a:lnTo>
                  <a:close/>
                  <a:moveTo>
                    <a:pt x="19308" y="16244"/>
                  </a:moveTo>
                  <a:cubicBezTo>
                    <a:pt x="19320" y="16431"/>
                    <a:pt x="19337" y="16617"/>
                    <a:pt x="19358" y="16802"/>
                  </a:cubicBezTo>
                  <a:cubicBezTo>
                    <a:pt x="19466" y="17701"/>
                    <a:pt x="19626" y="18599"/>
                    <a:pt x="19803" y="19485"/>
                  </a:cubicBezTo>
                  <a:cubicBezTo>
                    <a:pt x="19572" y="18412"/>
                    <a:pt x="19369" y="17324"/>
                    <a:pt x="19308" y="16245"/>
                  </a:cubicBezTo>
                  <a:lnTo>
                    <a:pt x="19308" y="16244"/>
                  </a:lnTo>
                  <a:close/>
                  <a:moveTo>
                    <a:pt x="22547" y="20738"/>
                  </a:moveTo>
                  <a:lnTo>
                    <a:pt x="22547" y="20738"/>
                  </a:lnTo>
                  <a:cubicBezTo>
                    <a:pt x="23585" y="25046"/>
                    <a:pt x="26161" y="28336"/>
                    <a:pt x="29614" y="29853"/>
                  </a:cubicBezTo>
                  <a:lnTo>
                    <a:pt x="29614" y="29853"/>
                  </a:lnTo>
                  <a:lnTo>
                    <a:pt x="29554" y="29828"/>
                  </a:lnTo>
                  <a:cubicBezTo>
                    <a:pt x="29391" y="29758"/>
                    <a:pt x="29218" y="29678"/>
                    <a:pt x="29009" y="29576"/>
                  </a:cubicBezTo>
                  <a:cubicBezTo>
                    <a:pt x="25347" y="27748"/>
                    <a:pt x="23371" y="24509"/>
                    <a:pt x="22547" y="20738"/>
                  </a:cubicBezTo>
                  <a:close/>
                  <a:moveTo>
                    <a:pt x="30919" y="30328"/>
                  </a:moveTo>
                  <a:cubicBezTo>
                    <a:pt x="30950" y="30337"/>
                    <a:pt x="30980" y="30346"/>
                    <a:pt x="31011" y="30355"/>
                  </a:cubicBezTo>
                  <a:lnTo>
                    <a:pt x="30975" y="30347"/>
                  </a:lnTo>
                  <a:lnTo>
                    <a:pt x="30919" y="30328"/>
                  </a:lnTo>
                  <a:close/>
                  <a:moveTo>
                    <a:pt x="23929" y="6456"/>
                  </a:moveTo>
                  <a:cubicBezTo>
                    <a:pt x="26827" y="8771"/>
                    <a:pt x="30719" y="10639"/>
                    <a:pt x="35501" y="12010"/>
                  </a:cubicBezTo>
                  <a:cubicBezTo>
                    <a:pt x="37931" y="12706"/>
                    <a:pt x="40067" y="13054"/>
                    <a:pt x="41925" y="13054"/>
                  </a:cubicBezTo>
                  <a:cubicBezTo>
                    <a:pt x="44061" y="13054"/>
                    <a:pt x="45832" y="12594"/>
                    <a:pt x="47264" y="11670"/>
                  </a:cubicBezTo>
                  <a:lnTo>
                    <a:pt x="47264" y="11670"/>
                  </a:lnTo>
                  <a:cubicBezTo>
                    <a:pt x="46865" y="12933"/>
                    <a:pt x="46945" y="14383"/>
                    <a:pt x="47508" y="15480"/>
                  </a:cubicBezTo>
                  <a:cubicBezTo>
                    <a:pt x="48020" y="16478"/>
                    <a:pt x="48865" y="17093"/>
                    <a:pt x="49952" y="17262"/>
                  </a:cubicBezTo>
                  <a:cubicBezTo>
                    <a:pt x="49973" y="17264"/>
                    <a:pt x="49995" y="17266"/>
                    <a:pt x="50017" y="17266"/>
                  </a:cubicBezTo>
                  <a:cubicBezTo>
                    <a:pt x="50039" y="17266"/>
                    <a:pt x="50060" y="17264"/>
                    <a:pt x="50082" y="17262"/>
                  </a:cubicBezTo>
                  <a:cubicBezTo>
                    <a:pt x="50118" y="17272"/>
                    <a:pt x="50156" y="17277"/>
                    <a:pt x="50194" y="17277"/>
                  </a:cubicBezTo>
                  <a:cubicBezTo>
                    <a:pt x="50200" y="17277"/>
                    <a:pt x="50206" y="17277"/>
                    <a:pt x="50213" y="17277"/>
                  </a:cubicBezTo>
                  <a:lnTo>
                    <a:pt x="50379" y="17265"/>
                  </a:lnTo>
                  <a:cubicBezTo>
                    <a:pt x="50539" y="17253"/>
                    <a:pt x="50685" y="17242"/>
                    <a:pt x="50822" y="17242"/>
                  </a:cubicBezTo>
                  <a:cubicBezTo>
                    <a:pt x="51134" y="17242"/>
                    <a:pt x="51399" y="17298"/>
                    <a:pt x="51672" y="17523"/>
                  </a:cubicBezTo>
                  <a:cubicBezTo>
                    <a:pt x="52012" y="17803"/>
                    <a:pt x="52226" y="18308"/>
                    <a:pt x="52259" y="18906"/>
                  </a:cubicBezTo>
                  <a:cubicBezTo>
                    <a:pt x="52291" y="19510"/>
                    <a:pt x="52109" y="20025"/>
                    <a:pt x="51731" y="20397"/>
                  </a:cubicBezTo>
                  <a:cubicBezTo>
                    <a:pt x="51358" y="20762"/>
                    <a:pt x="50807" y="20964"/>
                    <a:pt x="50196" y="20964"/>
                  </a:cubicBezTo>
                  <a:cubicBezTo>
                    <a:pt x="50128" y="20964"/>
                    <a:pt x="50060" y="20962"/>
                    <a:pt x="49991" y="20957"/>
                  </a:cubicBezTo>
                  <a:cubicBezTo>
                    <a:pt x="49981" y="20956"/>
                    <a:pt x="49971" y="20956"/>
                    <a:pt x="49961" y="20956"/>
                  </a:cubicBezTo>
                  <a:cubicBezTo>
                    <a:pt x="49835" y="20956"/>
                    <a:pt x="49724" y="21007"/>
                    <a:pt x="49653" y="21100"/>
                  </a:cubicBezTo>
                  <a:cubicBezTo>
                    <a:pt x="49627" y="21134"/>
                    <a:pt x="49607" y="21170"/>
                    <a:pt x="49594" y="21210"/>
                  </a:cubicBezTo>
                  <a:cubicBezTo>
                    <a:pt x="49555" y="21224"/>
                    <a:pt x="49519" y="21244"/>
                    <a:pt x="49486" y="21269"/>
                  </a:cubicBezTo>
                  <a:cubicBezTo>
                    <a:pt x="49385" y="21347"/>
                    <a:pt x="49330" y="21470"/>
                    <a:pt x="49336" y="21596"/>
                  </a:cubicBezTo>
                  <a:cubicBezTo>
                    <a:pt x="49399" y="24128"/>
                    <a:pt x="48439" y="26198"/>
                    <a:pt x="46480" y="27746"/>
                  </a:cubicBezTo>
                  <a:cubicBezTo>
                    <a:pt x="44429" y="29367"/>
                    <a:pt x="40624" y="30622"/>
                    <a:pt x="36422" y="30622"/>
                  </a:cubicBezTo>
                  <a:cubicBezTo>
                    <a:pt x="34752" y="30622"/>
                    <a:pt x="33019" y="30423"/>
                    <a:pt x="31309" y="29972"/>
                  </a:cubicBezTo>
                  <a:cubicBezTo>
                    <a:pt x="27147" y="28871"/>
                    <a:pt x="24010" y="25271"/>
                    <a:pt x="22915" y="20342"/>
                  </a:cubicBezTo>
                  <a:cubicBezTo>
                    <a:pt x="22064" y="16497"/>
                    <a:pt x="22386" y="12077"/>
                    <a:pt x="23929" y="6456"/>
                  </a:cubicBezTo>
                  <a:close/>
                  <a:moveTo>
                    <a:pt x="31200" y="30406"/>
                  </a:moveTo>
                  <a:lnTo>
                    <a:pt x="31200" y="30406"/>
                  </a:lnTo>
                  <a:cubicBezTo>
                    <a:pt x="32771" y="30821"/>
                    <a:pt x="34597" y="31034"/>
                    <a:pt x="36452" y="31034"/>
                  </a:cubicBezTo>
                  <a:cubicBezTo>
                    <a:pt x="36618" y="31034"/>
                    <a:pt x="36785" y="31032"/>
                    <a:pt x="36952" y="31028"/>
                  </a:cubicBezTo>
                  <a:lnTo>
                    <a:pt x="36952" y="31028"/>
                  </a:lnTo>
                  <a:cubicBezTo>
                    <a:pt x="36685" y="31038"/>
                    <a:pt x="36418" y="31043"/>
                    <a:pt x="36152" y="31043"/>
                  </a:cubicBezTo>
                  <a:cubicBezTo>
                    <a:pt x="35504" y="31043"/>
                    <a:pt x="34856" y="31014"/>
                    <a:pt x="34210" y="30956"/>
                  </a:cubicBezTo>
                  <a:lnTo>
                    <a:pt x="34178" y="30954"/>
                  </a:lnTo>
                  <a:lnTo>
                    <a:pt x="33989" y="30935"/>
                  </a:lnTo>
                  <a:cubicBezTo>
                    <a:pt x="33021" y="30836"/>
                    <a:pt x="32083" y="30658"/>
                    <a:pt x="31200" y="30406"/>
                  </a:cubicBezTo>
                  <a:close/>
                  <a:moveTo>
                    <a:pt x="41017" y="30581"/>
                  </a:moveTo>
                  <a:lnTo>
                    <a:pt x="41233" y="30689"/>
                  </a:lnTo>
                  <a:lnTo>
                    <a:pt x="41617" y="31563"/>
                  </a:lnTo>
                  <a:cubicBezTo>
                    <a:pt x="41634" y="31600"/>
                    <a:pt x="41650" y="31637"/>
                    <a:pt x="41665" y="31674"/>
                  </a:cubicBezTo>
                  <a:lnTo>
                    <a:pt x="41409" y="31768"/>
                  </a:lnTo>
                  <a:cubicBezTo>
                    <a:pt x="41306" y="31419"/>
                    <a:pt x="41188" y="31085"/>
                    <a:pt x="41070" y="30776"/>
                  </a:cubicBezTo>
                  <a:lnTo>
                    <a:pt x="41070" y="30720"/>
                  </a:lnTo>
                  <a:lnTo>
                    <a:pt x="40949" y="30594"/>
                  </a:lnTo>
                  <a:cubicBezTo>
                    <a:pt x="40972" y="30590"/>
                    <a:pt x="40994" y="30585"/>
                    <a:pt x="41017" y="30581"/>
                  </a:cubicBezTo>
                  <a:close/>
                  <a:moveTo>
                    <a:pt x="31694" y="31357"/>
                  </a:moveTo>
                  <a:lnTo>
                    <a:pt x="31694" y="31357"/>
                  </a:lnTo>
                  <a:cubicBezTo>
                    <a:pt x="31624" y="31538"/>
                    <a:pt x="31565" y="31724"/>
                    <a:pt x="31518" y="31912"/>
                  </a:cubicBezTo>
                  <a:lnTo>
                    <a:pt x="31387" y="31855"/>
                  </a:lnTo>
                  <a:cubicBezTo>
                    <a:pt x="31484" y="31685"/>
                    <a:pt x="31586" y="31520"/>
                    <a:pt x="31694" y="31357"/>
                  </a:cubicBezTo>
                  <a:close/>
                  <a:moveTo>
                    <a:pt x="62481" y="31815"/>
                  </a:moveTo>
                  <a:cubicBezTo>
                    <a:pt x="62863" y="31815"/>
                    <a:pt x="63133" y="31889"/>
                    <a:pt x="63285" y="32036"/>
                  </a:cubicBezTo>
                  <a:cubicBezTo>
                    <a:pt x="63389" y="32136"/>
                    <a:pt x="63308" y="32342"/>
                    <a:pt x="63043" y="32651"/>
                  </a:cubicBezTo>
                  <a:cubicBezTo>
                    <a:pt x="62813" y="32593"/>
                    <a:pt x="62574" y="32570"/>
                    <a:pt x="62335" y="32570"/>
                  </a:cubicBezTo>
                  <a:cubicBezTo>
                    <a:pt x="61938" y="32570"/>
                    <a:pt x="61542" y="32633"/>
                    <a:pt x="61192" y="32706"/>
                  </a:cubicBezTo>
                  <a:cubicBezTo>
                    <a:pt x="61062" y="32536"/>
                    <a:pt x="60977" y="32331"/>
                    <a:pt x="61135" y="32180"/>
                  </a:cubicBezTo>
                  <a:cubicBezTo>
                    <a:pt x="61347" y="31980"/>
                    <a:pt x="61724" y="31860"/>
                    <a:pt x="62259" y="31822"/>
                  </a:cubicBezTo>
                  <a:cubicBezTo>
                    <a:pt x="62337" y="31817"/>
                    <a:pt x="62410" y="31815"/>
                    <a:pt x="62481" y="31815"/>
                  </a:cubicBezTo>
                  <a:close/>
                  <a:moveTo>
                    <a:pt x="23103" y="5598"/>
                  </a:moveTo>
                  <a:cubicBezTo>
                    <a:pt x="23179" y="5685"/>
                    <a:pt x="23256" y="5766"/>
                    <a:pt x="23334" y="5845"/>
                  </a:cubicBezTo>
                  <a:lnTo>
                    <a:pt x="23337" y="5859"/>
                  </a:lnTo>
                  <a:cubicBezTo>
                    <a:pt x="21878" y="10368"/>
                    <a:pt x="21327" y="15201"/>
                    <a:pt x="21827" y="19131"/>
                  </a:cubicBezTo>
                  <a:cubicBezTo>
                    <a:pt x="22477" y="24255"/>
                    <a:pt x="24879" y="27997"/>
                    <a:pt x="28772" y="29957"/>
                  </a:cubicBezTo>
                  <a:cubicBezTo>
                    <a:pt x="27712" y="30281"/>
                    <a:pt x="26767" y="30994"/>
                    <a:pt x="25896" y="31737"/>
                  </a:cubicBezTo>
                  <a:cubicBezTo>
                    <a:pt x="25461" y="32107"/>
                    <a:pt x="25020" y="32527"/>
                    <a:pt x="24552" y="33020"/>
                  </a:cubicBezTo>
                  <a:cubicBezTo>
                    <a:pt x="23688" y="32349"/>
                    <a:pt x="23330" y="31202"/>
                    <a:pt x="23464" y="29520"/>
                  </a:cubicBezTo>
                  <a:cubicBezTo>
                    <a:pt x="23475" y="29364"/>
                    <a:pt x="23397" y="29216"/>
                    <a:pt x="23264" y="29137"/>
                  </a:cubicBezTo>
                  <a:cubicBezTo>
                    <a:pt x="23190" y="29091"/>
                    <a:pt x="23105" y="29067"/>
                    <a:pt x="23019" y="29067"/>
                  </a:cubicBezTo>
                  <a:cubicBezTo>
                    <a:pt x="23017" y="29067"/>
                    <a:pt x="23015" y="29067"/>
                    <a:pt x="23013" y="29067"/>
                  </a:cubicBezTo>
                  <a:cubicBezTo>
                    <a:pt x="22939" y="29067"/>
                    <a:pt x="22867" y="29086"/>
                    <a:pt x="22804" y="29123"/>
                  </a:cubicBezTo>
                  <a:cubicBezTo>
                    <a:pt x="22331" y="29399"/>
                    <a:pt x="21852" y="29535"/>
                    <a:pt x="21335" y="29535"/>
                  </a:cubicBezTo>
                  <a:cubicBezTo>
                    <a:pt x="21165" y="29535"/>
                    <a:pt x="20991" y="29520"/>
                    <a:pt x="20812" y="29491"/>
                  </a:cubicBezTo>
                  <a:cubicBezTo>
                    <a:pt x="21546" y="27702"/>
                    <a:pt x="21388" y="25710"/>
                    <a:pt x="21163" y="24153"/>
                  </a:cubicBezTo>
                  <a:cubicBezTo>
                    <a:pt x="20997" y="23010"/>
                    <a:pt x="20756" y="21866"/>
                    <a:pt x="20524" y="20757"/>
                  </a:cubicBezTo>
                  <a:cubicBezTo>
                    <a:pt x="20249" y="19448"/>
                    <a:pt x="19963" y="18095"/>
                    <a:pt x="19805" y="16749"/>
                  </a:cubicBezTo>
                  <a:cubicBezTo>
                    <a:pt x="19561" y="14668"/>
                    <a:pt x="19951" y="12481"/>
                    <a:pt x="20318" y="10807"/>
                  </a:cubicBezTo>
                  <a:cubicBezTo>
                    <a:pt x="20682" y="9139"/>
                    <a:pt x="21365" y="6810"/>
                    <a:pt x="23103" y="5598"/>
                  </a:cubicBezTo>
                  <a:close/>
                  <a:moveTo>
                    <a:pt x="39502" y="31263"/>
                  </a:moveTo>
                  <a:lnTo>
                    <a:pt x="39502" y="31263"/>
                  </a:lnTo>
                  <a:cubicBezTo>
                    <a:pt x="39438" y="32767"/>
                    <a:pt x="38480" y="33681"/>
                    <a:pt x="36898" y="33724"/>
                  </a:cubicBezTo>
                  <a:cubicBezTo>
                    <a:pt x="36867" y="33724"/>
                    <a:pt x="36836" y="33725"/>
                    <a:pt x="36805" y="33725"/>
                  </a:cubicBezTo>
                  <a:cubicBezTo>
                    <a:pt x="35972" y="33725"/>
                    <a:pt x="35193" y="33404"/>
                    <a:pt x="34754" y="32873"/>
                  </a:cubicBezTo>
                  <a:cubicBezTo>
                    <a:pt x="34426" y="32476"/>
                    <a:pt x="34301" y="31980"/>
                    <a:pt x="34392" y="31422"/>
                  </a:cubicBezTo>
                  <a:lnTo>
                    <a:pt x="34392" y="31422"/>
                  </a:lnTo>
                  <a:cubicBezTo>
                    <a:pt x="34967" y="31468"/>
                    <a:pt x="35554" y="31491"/>
                    <a:pt x="36153" y="31491"/>
                  </a:cubicBezTo>
                  <a:cubicBezTo>
                    <a:pt x="37190" y="31491"/>
                    <a:pt x="38260" y="31422"/>
                    <a:pt x="39349" y="31284"/>
                  </a:cubicBezTo>
                  <a:cubicBezTo>
                    <a:pt x="39400" y="31277"/>
                    <a:pt x="39450" y="31271"/>
                    <a:pt x="39502" y="31263"/>
                  </a:cubicBezTo>
                  <a:close/>
                  <a:moveTo>
                    <a:pt x="38177" y="859"/>
                  </a:moveTo>
                  <a:cubicBezTo>
                    <a:pt x="39798" y="859"/>
                    <a:pt x="42237" y="1030"/>
                    <a:pt x="44313" y="1886"/>
                  </a:cubicBezTo>
                  <a:cubicBezTo>
                    <a:pt x="46734" y="2884"/>
                    <a:pt x="48071" y="4547"/>
                    <a:pt x="48284" y="6830"/>
                  </a:cubicBezTo>
                  <a:cubicBezTo>
                    <a:pt x="48306" y="7083"/>
                    <a:pt x="48518" y="7224"/>
                    <a:pt x="48721" y="7224"/>
                  </a:cubicBezTo>
                  <a:cubicBezTo>
                    <a:pt x="48730" y="7224"/>
                    <a:pt x="48740" y="7224"/>
                    <a:pt x="48749" y="7223"/>
                  </a:cubicBezTo>
                  <a:cubicBezTo>
                    <a:pt x="48952" y="7210"/>
                    <a:pt x="49100" y="7068"/>
                    <a:pt x="49123" y="6881"/>
                  </a:cubicBezTo>
                  <a:cubicBezTo>
                    <a:pt x="49611" y="6561"/>
                    <a:pt x="50071" y="6402"/>
                    <a:pt x="50514" y="6402"/>
                  </a:cubicBezTo>
                  <a:cubicBezTo>
                    <a:pt x="50796" y="6402"/>
                    <a:pt x="51070" y="6466"/>
                    <a:pt x="51339" y="6595"/>
                  </a:cubicBezTo>
                  <a:cubicBezTo>
                    <a:pt x="52337" y="7074"/>
                    <a:pt x="53249" y="8455"/>
                    <a:pt x="53973" y="10587"/>
                  </a:cubicBezTo>
                  <a:cubicBezTo>
                    <a:pt x="54562" y="12319"/>
                    <a:pt x="54909" y="14212"/>
                    <a:pt x="54992" y="15322"/>
                  </a:cubicBezTo>
                  <a:cubicBezTo>
                    <a:pt x="55143" y="17369"/>
                    <a:pt x="54420" y="19364"/>
                    <a:pt x="53720" y="21296"/>
                  </a:cubicBezTo>
                  <a:cubicBezTo>
                    <a:pt x="53305" y="22444"/>
                    <a:pt x="52875" y="23630"/>
                    <a:pt x="52630" y="24820"/>
                  </a:cubicBezTo>
                  <a:cubicBezTo>
                    <a:pt x="52364" y="26125"/>
                    <a:pt x="52527" y="27123"/>
                    <a:pt x="52876" y="28312"/>
                  </a:cubicBezTo>
                  <a:cubicBezTo>
                    <a:pt x="52963" y="28607"/>
                    <a:pt x="53055" y="28901"/>
                    <a:pt x="53147" y="29194"/>
                  </a:cubicBezTo>
                  <a:cubicBezTo>
                    <a:pt x="53200" y="29360"/>
                    <a:pt x="53251" y="29526"/>
                    <a:pt x="53303" y="29692"/>
                  </a:cubicBezTo>
                  <a:cubicBezTo>
                    <a:pt x="53348" y="29838"/>
                    <a:pt x="53263" y="29930"/>
                    <a:pt x="52947" y="30166"/>
                  </a:cubicBezTo>
                  <a:lnTo>
                    <a:pt x="52878" y="30217"/>
                  </a:lnTo>
                  <a:cubicBezTo>
                    <a:pt x="52659" y="30383"/>
                    <a:pt x="52418" y="30452"/>
                    <a:pt x="52180" y="30452"/>
                  </a:cubicBezTo>
                  <a:cubicBezTo>
                    <a:pt x="51829" y="30452"/>
                    <a:pt x="51486" y="30301"/>
                    <a:pt x="51231" y="30086"/>
                  </a:cubicBezTo>
                  <a:cubicBezTo>
                    <a:pt x="51147" y="30015"/>
                    <a:pt x="51044" y="29978"/>
                    <a:pt x="50941" y="29978"/>
                  </a:cubicBezTo>
                  <a:cubicBezTo>
                    <a:pt x="50886" y="29978"/>
                    <a:pt x="50830" y="29989"/>
                    <a:pt x="50778" y="30011"/>
                  </a:cubicBezTo>
                  <a:cubicBezTo>
                    <a:pt x="50629" y="30077"/>
                    <a:pt x="50528" y="30220"/>
                    <a:pt x="50519" y="30384"/>
                  </a:cubicBezTo>
                  <a:cubicBezTo>
                    <a:pt x="50505" y="30562"/>
                    <a:pt x="50494" y="30747"/>
                    <a:pt x="50482" y="30937"/>
                  </a:cubicBezTo>
                  <a:cubicBezTo>
                    <a:pt x="50399" y="32330"/>
                    <a:pt x="50315" y="33769"/>
                    <a:pt x="48990" y="34112"/>
                  </a:cubicBezTo>
                  <a:cubicBezTo>
                    <a:pt x="48803" y="33923"/>
                    <a:pt x="48646" y="33757"/>
                    <a:pt x="48501" y="33596"/>
                  </a:cubicBezTo>
                  <a:cubicBezTo>
                    <a:pt x="48299" y="33367"/>
                    <a:pt x="48087" y="33117"/>
                    <a:pt x="47868" y="32858"/>
                  </a:cubicBezTo>
                  <a:cubicBezTo>
                    <a:pt x="46917" y="31732"/>
                    <a:pt x="45853" y="30474"/>
                    <a:pt x="44541" y="29889"/>
                  </a:cubicBezTo>
                  <a:cubicBezTo>
                    <a:pt x="46276" y="29111"/>
                    <a:pt x="47640" y="28072"/>
                    <a:pt x="48599" y="26799"/>
                  </a:cubicBezTo>
                  <a:cubicBezTo>
                    <a:pt x="49675" y="25366"/>
                    <a:pt x="50203" y="23689"/>
                    <a:pt x="50170" y="21796"/>
                  </a:cubicBezTo>
                  <a:lnTo>
                    <a:pt x="50170" y="21796"/>
                  </a:lnTo>
                  <a:cubicBezTo>
                    <a:pt x="50224" y="21798"/>
                    <a:pt x="50278" y="21800"/>
                    <a:pt x="50332" y="21800"/>
                  </a:cubicBezTo>
                  <a:cubicBezTo>
                    <a:pt x="51079" y="21800"/>
                    <a:pt x="51757" y="21549"/>
                    <a:pt x="52265" y="21078"/>
                  </a:cubicBezTo>
                  <a:cubicBezTo>
                    <a:pt x="52845" y="20540"/>
                    <a:pt x="53147" y="19763"/>
                    <a:pt x="53116" y="18887"/>
                  </a:cubicBezTo>
                  <a:cubicBezTo>
                    <a:pt x="53085" y="18019"/>
                    <a:pt x="52623" y="17160"/>
                    <a:pt x="51937" y="16698"/>
                  </a:cubicBezTo>
                  <a:cubicBezTo>
                    <a:pt x="51602" y="16473"/>
                    <a:pt x="51232" y="16359"/>
                    <a:pt x="50856" y="16359"/>
                  </a:cubicBezTo>
                  <a:cubicBezTo>
                    <a:pt x="50678" y="16359"/>
                    <a:pt x="50499" y="16384"/>
                    <a:pt x="50322" y="16435"/>
                  </a:cubicBezTo>
                  <a:cubicBezTo>
                    <a:pt x="50269" y="16401"/>
                    <a:pt x="50208" y="16377"/>
                    <a:pt x="50145" y="16368"/>
                  </a:cubicBezTo>
                  <a:cubicBezTo>
                    <a:pt x="49318" y="16237"/>
                    <a:pt x="48698" y="15800"/>
                    <a:pt x="48302" y="15068"/>
                  </a:cubicBezTo>
                  <a:cubicBezTo>
                    <a:pt x="47733" y="14017"/>
                    <a:pt x="47729" y="12410"/>
                    <a:pt x="48292" y="11161"/>
                  </a:cubicBezTo>
                  <a:cubicBezTo>
                    <a:pt x="48349" y="11037"/>
                    <a:pt x="48336" y="10893"/>
                    <a:pt x="48258" y="10782"/>
                  </a:cubicBezTo>
                  <a:cubicBezTo>
                    <a:pt x="48236" y="10752"/>
                    <a:pt x="48212" y="10725"/>
                    <a:pt x="48184" y="10703"/>
                  </a:cubicBezTo>
                  <a:lnTo>
                    <a:pt x="48433" y="10213"/>
                  </a:lnTo>
                  <a:lnTo>
                    <a:pt x="48006" y="10556"/>
                  </a:lnTo>
                  <a:cubicBezTo>
                    <a:pt x="47987" y="10543"/>
                    <a:pt x="47969" y="10531"/>
                    <a:pt x="47949" y="10521"/>
                  </a:cubicBezTo>
                  <a:cubicBezTo>
                    <a:pt x="47904" y="10500"/>
                    <a:pt x="47855" y="10489"/>
                    <a:pt x="47806" y="10489"/>
                  </a:cubicBezTo>
                  <a:cubicBezTo>
                    <a:pt x="47740" y="10489"/>
                    <a:pt x="47674" y="10509"/>
                    <a:pt x="47617" y="10548"/>
                  </a:cubicBezTo>
                  <a:cubicBezTo>
                    <a:pt x="45937" y="11720"/>
                    <a:pt x="43945" y="12126"/>
                    <a:pt x="41944" y="12126"/>
                  </a:cubicBezTo>
                  <a:cubicBezTo>
                    <a:pt x="39642" y="12126"/>
                    <a:pt x="37327" y="11589"/>
                    <a:pt x="35462" y="11061"/>
                  </a:cubicBezTo>
                  <a:cubicBezTo>
                    <a:pt x="32339" y="10175"/>
                    <a:pt x="27826" y="8481"/>
                    <a:pt x="24060" y="5439"/>
                  </a:cubicBezTo>
                  <a:cubicBezTo>
                    <a:pt x="24028" y="5413"/>
                    <a:pt x="23992" y="5393"/>
                    <a:pt x="23955" y="5377"/>
                  </a:cubicBezTo>
                  <a:cubicBezTo>
                    <a:pt x="23316" y="4592"/>
                    <a:pt x="22725" y="3798"/>
                    <a:pt x="22416" y="2814"/>
                  </a:cubicBezTo>
                  <a:lnTo>
                    <a:pt x="22416" y="2814"/>
                  </a:lnTo>
                  <a:cubicBezTo>
                    <a:pt x="23364" y="3246"/>
                    <a:pt x="24349" y="3411"/>
                    <a:pt x="25330" y="3411"/>
                  </a:cubicBezTo>
                  <a:cubicBezTo>
                    <a:pt x="26706" y="3411"/>
                    <a:pt x="28076" y="3086"/>
                    <a:pt x="29333" y="2713"/>
                  </a:cubicBezTo>
                  <a:cubicBezTo>
                    <a:pt x="29786" y="2577"/>
                    <a:pt x="30233" y="2439"/>
                    <a:pt x="30677" y="2302"/>
                  </a:cubicBezTo>
                  <a:cubicBezTo>
                    <a:pt x="32923" y="1607"/>
                    <a:pt x="35046" y="951"/>
                    <a:pt x="37418" y="871"/>
                  </a:cubicBezTo>
                  <a:cubicBezTo>
                    <a:pt x="37643" y="864"/>
                    <a:pt x="37897" y="859"/>
                    <a:pt x="38177" y="859"/>
                  </a:cubicBezTo>
                  <a:close/>
                  <a:moveTo>
                    <a:pt x="48773" y="34528"/>
                  </a:moveTo>
                  <a:lnTo>
                    <a:pt x="48775" y="34533"/>
                  </a:lnTo>
                  <a:lnTo>
                    <a:pt x="48771" y="34533"/>
                  </a:lnTo>
                  <a:lnTo>
                    <a:pt x="48773" y="34528"/>
                  </a:lnTo>
                  <a:close/>
                  <a:moveTo>
                    <a:pt x="61867" y="33387"/>
                  </a:moveTo>
                  <a:cubicBezTo>
                    <a:pt x="62144" y="33387"/>
                    <a:pt x="62419" y="33405"/>
                    <a:pt x="62701" y="33427"/>
                  </a:cubicBezTo>
                  <a:cubicBezTo>
                    <a:pt x="62726" y="33471"/>
                    <a:pt x="62761" y="33511"/>
                    <a:pt x="62803" y="33542"/>
                  </a:cubicBezTo>
                  <a:lnTo>
                    <a:pt x="62805" y="33568"/>
                  </a:lnTo>
                  <a:cubicBezTo>
                    <a:pt x="62813" y="33680"/>
                    <a:pt x="62821" y="33790"/>
                    <a:pt x="62828" y="33903"/>
                  </a:cubicBezTo>
                  <a:cubicBezTo>
                    <a:pt x="62665" y="34177"/>
                    <a:pt x="62844" y="34528"/>
                    <a:pt x="63162" y="34558"/>
                  </a:cubicBezTo>
                  <a:cubicBezTo>
                    <a:pt x="63286" y="34576"/>
                    <a:pt x="63409" y="34598"/>
                    <a:pt x="63531" y="34627"/>
                  </a:cubicBezTo>
                  <a:cubicBezTo>
                    <a:pt x="63577" y="34638"/>
                    <a:pt x="63623" y="34647"/>
                    <a:pt x="63671" y="34657"/>
                  </a:cubicBezTo>
                  <a:cubicBezTo>
                    <a:pt x="63680" y="34778"/>
                    <a:pt x="63693" y="34901"/>
                    <a:pt x="63706" y="35021"/>
                  </a:cubicBezTo>
                  <a:lnTo>
                    <a:pt x="63713" y="35091"/>
                  </a:lnTo>
                  <a:cubicBezTo>
                    <a:pt x="63290" y="35134"/>
                    <a:pt x="62871" y="35156"/>
                    <a:pt x="62452" y="35156"/>
                  </a:cubicBezTo>
                  <a:cubicBezTo>
                    <a:pt x="61590" y="35156"/>
                    <a:pt x="60725" y="35063"/>
                    <a:pt x="59811" y="34874"/>
                  </a:cubicBezTo>
                  <a:lnTo>
                    <a:pt x="59811" y="34873"/>
                  </a:lnTo>
                  <a:cubicBezTo>
                    <a:pt x="59986" y="34431"/>
                    <a:pt x="60234" y="34242"/>
                    <a:pt x="60617" y="34242"/>
                  </a:cubicBezTo>
                  <a:cubicBezTo>
                    <a:pt x="60624" y="34242"/>
                    <a:pt x="60632" y="34242"/>
                    <a:pt x="60639" y="34242"/>
                  </a:cubicBezTo>
                  <a:cubicBezTo>
                    <a:pt x="60646" y="34242"/>
                    <a:pt x="60653" y="34242"/>
                    <a:pt x="60659" y="34242"/>
                  </a:cubicBezTo>
                  <a:cubicBezTo>
                    <a:pt x="60734" y="34242"/>
                    <a:pt x="60809" y="34220"/>
                    <a:pt x="60872" y="34180"/>
                  </a:cubicBezTo>
                  <a:cubicBezTo>
                    <a:pt x="60908" y="34172"/>
                    <a:pt x="60942" y="34159"/>
                    <a:pt x="60974" y="34142"/>
                  </a:cubicBezTo>
                  <a:cubicBezTo>
                    <a:pt x="61124" y="34129"/>
                    <a:pt x="61245" y="34010"/>
                    <a:pt x="61258" y="33859"/>
                  </a:cubicBezTo>
                  <a:cubicBezTo>
                    <a:pt x="61269" y="33747"/>
                    <a:pt x="61297" y="33644"/>
                    <a:pt x="61327" y="33525"/>
                  </a:cubicBezTo>
                  <a:lnTo>
                    <a:pt x="61339" y="33482"/>
                  </a:lnTo>
                  <a:cubicBezTo>
                    <a:pt x="61345" y="33458"/>
                    <a:pt x="61354" y="33434"/>
                    <a:pt x="61365" y="33410"/>
                  </a:cubicBezTo>
                  <a:cubicBezTo>
                    <a:pt x="61534" y="33393"/>
                    <a:pt x="61701" y="33387"/>
                    <a:pt x="61867" y="33387"/>
                  </a:cubicBezTo>
                  <a:close/>
                  <a:moveTo>
                    <a:pt x="61448" y="35564"/>
                  </a:moveTo>
                  <a:lnTo>
                    <a:pt x="61448" y="35564"/>
                  </a:lnTo>
                  <a:cubicBezTo>
                    <a:pt x="61784" y="35590"/>
                    <a:pt x="62119" y="35604"/>
                    <a:pt x="62455" y="35604"/>
                  </a:cubicBezTo>
                  <a:cubicBezTo>
                    <a:pt x="62766" y="35604"/>
                    <a:pt x="63077" y="35592"/>
                    <a:pt x="63387" y="35569"/>
                  </a:cubicBezTo>
                  <a:lnTo>
                    <a:pt x="63387" y="35569"/>
                  </a:lnTo>
                  <a:cubicBezTo>
                    <a:pt x="63083" y="35606"/>
                    <a:pt x="62772" y="35625"/>
                    <a:pt x="62456" y="35625"/>
                  </a:cubicBezTo>
                  <a:cubicBezTo>
                    <a:pt x="62124" y="35625"/>
                    <a:pt x="61788" y="35604"/>
                    <a:pt x="61448" y="35564"/>
                  </a:cubicBezTo>
                  <a:close/>
                  <a:moveTo>
                    <a:pt x="40702" y="31068"/>
                  </a:moveTo>
                  <a:cubicBezTo>
                    <a:pt x="41214" y="32440"/>
                    <a:pt x="41705" y="34316"/>
                    <a:pt x="40650" y="35501"/>
                  </a:cubicBezTo>
                  <a:cubicBezTo>
                    <a:pt x="40378" y="35805"/>
                    <a:pt x="40058" y="35957"/>
                    <a:pt x="39673" y="35966"/>
                  </a:cubicBezTo>
                  <a:cubicBezTo>
                    <a:pt x="39661" y="35966"/>
                    <a:pt x="39649" y="35966"/>
                    <a:pt x="39636" y="35966"/>
                  </a:cubicBezTo>
                  <a:cubicBezTo>
                    <a:pt x="38678" y="35966"/>
                    <a:pt x="37582" y="35106"/>
                    <a:pt x="36918" y="34489"/>
                  </a:cubicBezTo>
                  <a:lnTo>
                    <a:pt x="36918" y="34488"/>
                  </a:lnTo>
                  <a:cubicBezTo>
                    <a:pt x="37574" y="34477"/>
                    <a:pt x="38231" y="34323"/>
                    <a:pt x="38792" y="34020"/>
                  </a:cubicBezTo>
                  <a:cubicBezTo>
                    <a:pt x="39867" y="33440"/>
                    <a:pt x="40399" y="32424"/>
                    <a:pt x="40301" y="31142"/>
                  </a:cubicBezTo>
                  <a:cubicBezTo>
                    <a:pt x="40431" y="31120"/>
                    <a:pt x="40565" y="31095"/>
                    <a:pt x="40702" y="31068"/>
                  </a:cubicBezTo>
                  <a:close/>
                  <a:moveTo>
                    <a:pt x="32312" y="31137"/>
                  </a:moveTo>
                  <a:cubicBezTo>
                    <a:pt x="32756" y="31225"/>
                    <a:pt x="33209" y="31297"/>
                    <a:pt x="33669" y="31351"/>
                  </a:cubicBezTo>
                  <a:cubicBezTo>
                    <a:pt x="33438" y="32272"/>
                    <a:pt x="33692" y="33094"/>
                    <a:pt x="34396" y="33685"/>
                  </a:cubicBezTo>
                  <a:cubicBezTo>
                    <a:pt x="34781" y="34009"/>
                    <a:pt x="35268" y="34238"/>
                    <a:pt x="35797" y="34366"/>
                  </a:cubicBezTo>
                  <a:cubicBezTo>
                    <a:pt x="35591" y="34539"/>
                    <a:pt x="35390" y="34716"/>
                    <a:pt x="35195" y="34891"/>
                  </a:cubicBezTo>
                  <a:cubicBezTo>
                    <a:pt x="34805" y="35238"/>
                    <a:pt x="34402" y="35596"/>
                    <a:pt x="33964" y="35896"/>
                  </a:cubicBezTo>
                  <a:cubicBezTo>
                    <a:pt x="33564" y="36172"/>
                    <a:pt x="33011" y="36379"/>
                    <a:pt x="32522" y="36379"/>
                  </a:cubicBezTo>
                  <a:cubicBezTo>
                    <a:pt x="32326" y="36379"/>
                    <a:pt x="32140" y="36346"/>
                    <a:pt x="31979" y="36270"/>
                  </a:cubicBezTo>
                  <a:cubicBezTo>
                    <a:pt x="31660" y="36119"/>
                    <a:pt x="31477" y="35809"/>
                    <a:pt x="31436" y="35349"/>
                  </a:cubicBezTo>
                  <a:cubicBezTo>
                    <a:pt x="31372" y="34616"/>
                    <a:pt x="31546" y="33847"/>
                    <a:pt x="31714" y="33102"/>
                  </a:cubicBezTo>
                  <a:lnTo>
                    <a:pt x="31729" y="33035"/>
                  </a:lnTo>
                  <a:cubicBezTo>
                    <a:pt x="31752" y="32937"/>
                    <a:pt x="31774" y="32828"/>
                    <a:pt x="31798" y="32711"/>
                  </a:cubicBezTo>
                  <a:cubicBezTo>
                    <a:pt x="31902" y="32208"/>
                    <a:pt x="32045" y="31516"/>
                    <a:pt x="32296" y="31161"/>
                  </a:cubicBezTo>
                  <a:cubicBezTo>
                    <a:pt x="32301" y="31153"/>
                    <a:pt x="32307" y="31144"/>
                    <a:pt x="32312" y="31137"/>
                  </a:cubicBezTo>
                  <a:close/>
                  <a:moveTo>
                    <a:pt x="64019" y="36661"/>
                  </a:moveTo>
                  <a:cubicBezTo>
                    <a:pt x="64033" y="36661"/>
                    <a:pt x="64048" y="36662"/>
                    <a:pt x="64063" y="36662"/>
                  </a:cubicBezTo>
                  <a:cubicBezTo>
                    <a:pt x="64208" y="36670"/>
                    <a:pt x="64307" y="36713"/>
                    <a:pt x="64367" y="36793"/>
                  </a:cubicBezTo>
                  <a:cubicBezTo>
                    <a:pt x="64403" y="36842"/>
                    <a:pt x="64426" y="36909"/>
                    <a:pt x="64436" y="36986"/>
                  </a:cubicBezTo>
                  <a:cubicBezTo>
                    <a:pt x="64262" y="36928"/>
                    <a:pt x="64081" y="36898"/>
                    <a:pt x="63899" y="36898"/>
                  </a:cubicBezTo>
                  <a:cubicBezTo>
                    <a:pt x="63892" y="36898"/>
                    <a:pt x="63886" y="36898"/>
                    <a:pt x="63880" y="36898"/>
                  </a:cubicBezTo>
                  <a:lnTo>
                    <a:pt x="63881" y="36898"/>
                  </a:lnTo>
                  <a:cubicBezTo>
                    <a:pt x="63742" y="36898"/>
                    <a:pt x="63605" y="36911"/>
                    <a:pt x="63470" y="36937"/>
                  </a:cubicBezTo>
                  <a:lnTo>
                    <a:pt x="63461" y="36938"/>
                  </a:lnTo>
                  <a:cubicBezTo>
                    <a:pt x="63577" y="36786"/>
                    <a:pt x="63756" y="36661"/>
                    <a:pt x="64019" y="36661"/>
                  </a:cubicBezTo>
                  <a:close/>
                  <a:moveTo>
                    <a:pt x="30704" y="30653"/>
                  </a:moveTo>
                  <a:lnTo>
                    <a:pt x="30704" y="30653"/>
                  </a:lnTo>
                  <a:cubicBezTo>
                    <a:pt x="29478" y="32631"/>
                    <a:pt x="28230" y="34675"/>
                    <a:pt x="27708" y="37030"/>
                  </a:cubicBezTo>
                  <a:lnTo>
                    <a:pt x="27708" y="36406"/>
                  </a:lnTo>
                  <a:lnTo>
                    <a:pt x="27711" y="36400"/>
                  </a:lnTo>
                  <a:lnTo>
                    <a:pt x="27928" y="35888"/>
                  </a:lnTo>
                  <a:lnTo>
                    <a:pt x="27939" y="35857"/>
                  </a:lnTo>
                  <a:cubicBezTo>
                    <a:pt x="28149" y="35043"/>
                    <a:pt x="28488" y="34213"/>
                    <a:pt x="28980" y="33312"/>
                  </a:cubicBezTo>
                  <a:lnTo>
                    <a:pt x="29032" y="33216"/>
                  </a:lnTo>
                  <a:cubicBezTo>
                    <a:pt x="29047" y="33190"/>
                    <a:pt x="29060" y="33166"/>
                    <a:pt x="29074" y="33141"/>
                  </a:cubicBezTo>
                  <a:lnTo>
                    <a:pt x="29095" y="33080"/>
                  </a:lnTo>
                  <a:cubicBezTo>
                    <a:pt x="29151" y="32790"/>
                    <a:pt x="29406" y="32421"/>
                    <a:pt x="29594" y="32151"/>
                  </a:cubicBezTo>
                  <a:cubicBezTo>
                    <a:pt x="29651" y="32069"/>
                    <a:pt x="29701" y="31996"/>
                    <a:pt x="29740" y="31935"/>
                  </a:cubicBezTo>
                  <a:cubicBezTo>
                    <a:pt x="29772" y="31885"/>
                    <a:pt x="29815" y="31811"/>
                    <a:pt x="29867" y="31724"/>
                  </a:cubicBezTo>
                  <a:cubicBezTo>
                    <a:pt x="30056" y="31401"/>
                    <a:pt x="30407" y="30798"/>
                    <a:pt x="30694" y="30658"/>
                  </a:cubicBezTo>
                  <a:lnTo>
                    <a:pt x="30704" y="30653"/>
                  </a:lnTo>
                  <a:close/>
                  <a:moveTo>
                    <a:pt x="57709" y="37441"/>
                  </a:moveTo>
                  <a:cubicBezTo>
                    <a:pt x="57479" y="37474"/>
                    <a:pt x="57266" y="37539"/>
                    <a:pt x="57053" y="37619"/>
                  </a:cubicBezTo>
                  <a:cubicBezTo>
                    <a:pt x="57274" y="37525"/>
                    <a:pt x="57489" y="37454"/>
                    <a:pt x="57709" y="37441"/>
                  </a:cubicBezTo>
                  <a:close/>
                  <a:moveTo>
                    <a:pt x="63854" y="37700"/>
                  </a:moveTo>
                  <a:cubicBezTo>
                    <a:pt x="64012" y="37700"/>
                    <a:pt x="64166" y="37742"/>
                    <a:pt x="64301" y="37822"/>
                  </a:cubicBezTo>
                  <a:cubicBezTo>
                    <a:pt x="64308" y="37844"/>
                    <a:pt x="64315" y="37865"/>
                    <a:pt x="64325" y="37886"/>
                  </a:cubicBezTo>
                  <a:cubicBezTo>
                    <a:pt x="64131" y="37887"/>
                    <a:pt x="63938" y="37909"/>
                    <a:pt x="63749" y="37954"/>
                  </a:cubicBezTo>
                  <a:cubicBezTo>
                    <a:pt x="63530" y="38005"/>
                    <a:pt x="63341" y="38074"/>
                    <a:pt x="63180" y="38163"/>
                  </a:cubicBezTo>
                  <a:cubicBezTo>
                    <a:pt x="63167" y="38115"/>
                    <a:pt x="63171" y="38065"/>
                    <a:pt x="63188" y="38017"/>
                  </a:cubicBezTo>
                  <a:cubicBezTo>
                    <a:pt x="63242" y="37880"/>
                    <a:pt x="63444" y="37761"/>
                    <a:pt x="63703" y="37714"/>
                  </a:cubicBezTo>
                  <a:cubicBezTo>
                    <a:pt x="63753" y="37705"/>
                    <a:pt x="63804" y="37701"/>
                    <a:pt x="63855" y="37701"/>
                  </a:cubicBezTo>
                  <a:lnTo>
                    <a:pt x="63854" y="37700"/>
                  </a:lnTo>
                  <a:close/>
                  <a:moveTo>
                    <a:pt x="64317" y="38730"/>
                  </a:moveTo>
                  <a:cubicBezTo>
                    <a:pt x="64494" y="38730"/>
                    <a:pt x="64624" y="38766"/>
                    <a:pt x="64642" y="38832"/>
                  </a:cubicBezTo>
                  <a:cubicBezTo>
                    <a:pt x="64658" y="38899"/>
                    <a:pt x="64502" y="39066"/>
                    <a:pt x="64269" y="39188"/>
                  </a:cubicBezTo>
                  <a:cubicBezTo>
                    <a:pt x="64113" y="39269"/>
                    <a:pt x="63947" y="39300"/>
                    <a:pt x="63780" y="39300"/>
                  </a:cubicBezTo>
                  <a:cubicBezTo>
                    <a:pt x="63624" y="39300"/>
                    <a:pt x="63468" y="39273"/>
                    <a:pt x="63318" y="39236"/>
                  </a:cubicBezTo>
                  <a:lnTo>
                    <a:pt x="63316" y="39235"/>
                  </a:lnTo>
                  <a:cubicBezTo>
                    <a:pt x="63342" y="39113"/>
                    <a:pt x="63384" y="39028"/>
                    <a:pt x="63451" y="38964"/>
                  </a:cubicBezTo>
                  <a:cubicBezTo>
                    <a:pt x="63550" y="38862"/>
                    <a:pt x="63747" y="38818"/>
                    <a:pt x="63919" y="38779"/>
                  </a:cubicBezTo>
                  <a:lnTo>
                    <a:pt x="63953" y="38772"/>
                  </a:lnTo>
                  <a:cubicBezTo>
                    <a:pt x="64082" y="38743"/>
                    <a:pt x="64208" y="38730"/>
                    <a:pt x="64317" y="38730"/>
                  </a:cubicBezTo>
                  <a:close/>
                  <a:moveTo>
                    <a:pt x="45675" y="38258"/>
                  </a:moveTo>
                  <a:lnTo>
                    <a:pt x="45675" y="38258"/>
                  </a:lnTo>
                  <a:cubicBezTo>
                    <a:pt x="46267" y="38710"/>
                    <a:pt x="46904" y="39078"/>
                    <a:pt x="47570" y="39388"/>
                  </a:cubicBezTo>
                  <a:cubicBezTo>
                    <a:pt x="46868" y="39095"/>
                    <a:pt x="46192" y="38734"/>
                    <a:pt x="45675" y="38258"/>
                  </a:cubicBezTo>
                  <a:close/>
                  <a:moveTo>
                    <a:pt x="36074" y="36226"/>
                  </a:moveTo>
                  <a:lnTo>
                    <a:pt x="36074" y="36226"/>
                  </a:lnTo>
                  <a:cubicBezTo>
                    <a:pt x="36012" y="37269"/>
                    <a:pt x="35844" y="38329"/>
                    <a:pt x="35679" y="39366"/>
                  </a:cubicBezTo>
                  <a:cubicBezTo>
                    <a:pt x="35649" y="39556"/>
                    <a:pt x="35619" y="39746"/>
                    <a:pt x="35589" y="39937"/>
                  </a:cubicBezTo>
                  <a:cubicBezTo>
                    <a:pt x="35658" y="39391"/>
                    <a:pt x="35731" y="38847"/>
                    <a:pt x="35803" y="38310"/>
                  </a:cubicBezTo>
                  <a:cubicBezTo>
                    <a:pt x="35894" y="37626"/>
                    <a:pt x="35987" y="36927"/>
                    <a:pt x="36074" y="36226"/>
                  </a:cubicBezTo>
                  <a:close/>
                  <a:moveTo>
                    <a:pt x="59617" y="35624"/>
                  </a:moveTo>
                  <a:cubicBezTo>
                    <a:pt x="60571" y="35922"/>
                    <a:pt x="61528" y="36073"/>
                    <a:pt x="62452" y="36073"/>
                  </a:cubicBezTo>
                  <a:cubicBezTo>
                    <a:pt x="62758" y="36073"/>
                    <a:pt x="63060" y="36056"/>
                    <a:pt x="63357" y="36023"/>
                  </a:cubicBezTo>
                  <a:lnTo>
                    <a:pt x="63357" y="36023"/>
                  </a:lnTo>
                  <a:cubicBezTo>
                    <a:pt x="62892" y="36270"/>
                    <a:pt x="62563" y="36784"/>
                    <a:pt x="62527" y="37401"/>
                  </a:cubicBezTo>
                  <a:cubicBezTo>
                    <a:pt x="62524" y="37446"/>
                    <a:pt x="62529" y="37492"/>
                    <a:pt x="62543" y="37535"/>
                  </a:cubicBezTo>
                  <a:cubicBezTo>
                    <a:pt x="62318" y="37903"/>
                    <a:pt x="62354" y="38338"/>
                    <a:pt x="62641" y="38693"/>
                  </a:cubicBezTo>
                  <a:cubicBezTo>
                    <a:pt x="62531" y="38917"/>
                    <a:pt x="62481" y="39191"/>
                    <a:pt x="62491" y="39512"/>
                  </a:cubicBezTo>
                  <a:cubicBezTo>
                    <a:pt x="62495" y="39703"/>
                    <a:pt x="62623" y="39854"/>
                    <a:pt x="62805" y="39890"/>
                  </a:cubicBezTo>
                  <a:cubicBezTo>
                    <a:pt x="62971" y="39976"/>
                    <a:pt x="63147" y="40040"/>
                    <a:pt x="63329" y="40081"/>
                  </a:cubicBezTo>
                  <a:cubicBezTo>
                    <a:pt x="62977" y="40228"/>
                    <a:pt x="62590" y="40291"/>
                    <a:pt x="62191" y="40291"/>
                  </a:cubicBezTo>
                  <a:cubicBezTo>
                    <a:pt x="61226" y="40291"/>
                    <a:pt x="60185" y="39919"/>
                    <a:pt x="59359" y="39452"/>
                  </a:cubicBezTo>
                  <a:cubicBezTo>
                    <a:pt x="59343" y="39442"/>
                    <a:pt x="59326" y="39435"/>
                    <a:pt x="59310" y="39427"/>
                  </a:cubicBezTo>
                  <a:lnTo>
                    <a:pt x="59309" y="39427"/>
                  </a:lnTo>
                  <a:cubicBezTo>
                    <a:pt x="59319" y="39298"/>
                    <a:pt x="59327" y="39168"/>
                    <a:pt x="59335" y="39039"/>
                  </a:cubicBezTo>
                  <a:cubicBezTo>
                    <a:pt x="59617" y="38948"/>
                    <a:pt x="60028" y="38754"/>
                    <a:pt x="60116" y="38377"/>
                  </a:cubicBezTo>
                  <a:cubicBezTo>
                    <a:pt x="60160" y="38188"/>
                    <a:pt x="60131" y="37895"/>
                    <a:pt x="59740" y="37568"/>
                  </a:cubicBezTo>
                  <a:cubicBezTo>
                    <a:pt x="59607" y="37458"/>
                    <a:pt x="59460" y="37367"/>
                    <a:pt x="59303" y="37296"/>
                  </a:cubicBezTo>
                  <a:cubicBezTo>
                    <a:pt x="59414" y="36970"/>
                    <a:pt x="59472" y="36573"/>
                    <a:pt x="59533" y="36158"/>
                  </a:cubicBezTo>
                  <a:cubicBezTo>
                    <a:pt x="59559" y="35981"/>
                    <a:pt x="59586" y="35800"/>
                    <a:pt x="59617" y="35624"/>
                  </a:cubicBezTo>
                  <a:close/>
                  <a:moveTo>
                    <a:pt x="41612" y="30899"/>
                  </a:moveTo>
                  <a:lnTo>
                    <a:pt x="41612" y="30899"/>
                  </a:lnTo>
                  <a:cubicBezTo>
                    <a:pt x="42950" y="31982"/>
                    <a:pt x="43676" y="33801"/>
                    <a:pt x="44160" y="35277"/>
                  </a:cubicBezTo>
                  <a:cubicBezTo>
                    <a:pt x="44285" y="35655"/>
                    <a:pt x="44406" y="36058"/>
                    <a:pt x="44532" y="36508"/>
                  </a:cubicBezTo>
                  <a:lnTo>
                    <a:pt x="44543" y="36559"/>
                  </a:lnTo>
                  <a:lnTo>
                    <a:pt x="44591" y="36603"/>
                  </a:lnTo>
                  <a:cubicBezTo>
                    <a:pt x="44690" y="36942"/>
                    <a:pt x="44787" y="37281"/>
                    <a:pt x="44881" y="37621"/>
                  </a:cubicBezTo>
                  <a:lnTo>
                    <a:pt x="44935" y="37818"/>
                  </a:lnTo>
                  <a:lnTo>
                    <a:pt x="44937" y="37818"/>
                  </a:lnTo>
                  <a:lnTo>
                    <a:pt x="45041" y="38212"/>
                  </a:lnTo>
                  <a:cubicBezTo>
                    <a:pt x="45274" y="39093"/>
                    <a:pt x="45486" y="39972"/>
                    <a:pt x="45676" y="40853"/>
                  </a:cubicBezTo>
                  <a:lnTo>
                    <a:pt x="45260" y="40908"/>
                  </a:lnTo>
                  <a:cubicBezTo>
                    <a:pt x="45262" y="40873"/>
                    <a:pt x="45262" y="40837"/>
                    <a:pt x="45260" y="40801"/>
                  </a:cubicBezTo>
                  <a:cubicBezTo>
                    <a:pt x="45226" y="40178"/>
                    <a:pt x="45175" y="39671"/>
                    <a:pt x="45101" y="39206"/>
                  </a:cubicBezTo>
                  <a:cubicBezTo>
                    <a:pt x="44923" y="38075"/>
                    <a:pt x="44701" y="37082"/>
                    <a:pt x="44420" y="36170"/>
                  </a:cubicBezTo>
                  <a:cubicBezTo>
                    <a:pt x="43929" y="34573"/>
                    <a:pt x="43257" y="32749"/>
                    <a:pt x="41990" y="31326"/>
                  </a:cubicBezTo>
                  <a:lnTo>
                    <a:pt x="41612" y="30899"/>
                  </a:lnTo>
                  <a:close/>
                  <a:moveTo>
                    <a:pt x="27516" y="38152"/>
                  </a:moveTo>
                  <a:lnTo>
                    <a:pt x="27516" y="38152"/>
                  </a:lnTo>
                  <a:cubicBezTo>
                    <a:pt x="27411" y="38830"/>
                    <a:pt x="27259" y="39512"/>
                    <a:pt x="27110" y="40176"/>
                  </a:cubicBezTo>
                  <a:cubicBezTo>
                    <a:pt x="27035" y="40509"/>
                    <a:pt x="26959" y="40849"/>
                    <a:pt x="26888" y="41188"/>
                  </a:cubicBezTo>
                  <a:cubicBezTo>
                    <a:pt x="27067" y="40177"/>
                    <a:pt x="27260" y="39149"/>
                    <a:pt x="27516" y="38152"/>
                  </a:cubicBezTo>
                  <a:close/>
                  <a:moveTo>
                    <a:pt x="45256" y="40950"/>
                  </a:moveTo>
                  <a:lnTo>
                    <a:pt x="45259" y="41011"/>
                  </a:lnTo>
                  <a:cubicBezTo>
                    <a:pt x="45264" y="41109"/>
                    <a:pt x="45270" y="41205"/>
                    <a:pt x="45277" y="41291"/>
                  </a:cubicBezTo>
                  <a:cubicBezTo>
                    <a:pt x="45269" y="41296"/>
                    <a:pt x="45259" y="41300"/>
                    <a:pt x="45249" y="41301"/>
                  </a:cubicBezTo>
                  <a:cubicBezTo>
                    <a:pt x="45173" y="41308"/>
                    <a:pt x="45099" y="41318"/>
                    <a:pt x="45026" y="41328"/>
                  </a:cubicBezTo>
                  <a:cubicBezTo>
                    <a:pt x="45064" y="41305"/>
                    <a:pt x="45099" y="41276"/>
                    <a:pt x="45129" y="41244"/>
                  </a:cubicBezTo>
                  <a:cubicBezTo>
                    <a:pt x="45199" y="41168"/>
                    <a:pt x="45242" y="41069"/>
                    <a:pt x="45256" y="40950"/>
                  </a:cubicBezTo>
                  <a:close/>
                  <a:moveTo>
                    <a:pt x="43470" y="30320"/>
                  </a:moveTo>
                  <a:cubicBezTo>
                    <a:pt x="45013" y="30573"/>
                    <a:pt x="46269" y="32130"/>
                    <a:pt x="47379" y="33506"/>
                  </a:cubicBezTo>
                  <a:cubicBezTo>
                    <a:pt x="47699" y="33903"/>
                    <a:pt x="48001" y="34278"/>
                    <a:pt x="48302" y="34614"/>
                  </a:cubicBezTo>
                  <a:cubicBezTo>
                    <a:pt x="48303" y="34706"/>
                    <a:pt x="48336" y="34795"/>
                    <a:pt x="48394" y="34866"/>
                  </a:cubicBezTo>
                  <a:cubicBezTo>
                    <a:pt x="48458" y="34941"/>
                    <a:pt x="48549" y="34985"/>
                    <a:pt x="48658" y="34992"/>
                  </a:cubicBezTo>
                  <a:cubicBezTo>
                    <a:pt x="50411" y="36759"/>
                    <a:pt x="52840" y="38002"/>
                    <a:pt x="55336" y="38409"/>
                  </a:cubicBezTo>
                  <a:cubicBezTo>
                    <a:pt x="55360" y="38413"/>
                    <a:pt x="55384" y="38416"/>
                    <a:pt x="55408" y="38416"/>
                  </a:cubicBezTo>
                  <a:cubicBezTo>
                    <a:pt x="55480" y="38416"/>
                    <a:pt x="55551" y="38397"/>
                    <a:pt x="55614" y="38360"/>
                  </a:cubicBezTo>
                  <a:lnTo>
                    <a:pt x="55641" y="38363"/>
                  </a:lnTo>
                  <a:lnTo>
                    <a:pt x="55624" y="38748"/>
                  </a:lnTo>
                  <a:cubicBezTo>
                    <a:pt x="55602" y="39252"/>
                    <a:pt x="55580" y="39757"/>
                    <a:pt x="55553" y="40261"/>
                  </a:cubicBezTo>
                  <a:cubicBezTo>
                    <a:pt x="55527" y="40674"/>
                    <a:pt x="55479" y="41085"/>
                    <a:pt x="55408" y="41493"/>
                  </a:cubicBezTo>
                  <a:lnTo>
                    <a:pt x="55360" y="41468"/>
                  </a:lnTo>
                  <a:cubicBezTo>
                    <a:pt x="55312" y="41441"/>
                    <a:pt x="55263" y="41418"/>
                    <a:pt x="55214" y="41398"/>
                  </a:cubicBezTo>
                  <a:cubicBezTo>
                    <a:pt x="54340" y="41078"/>
                    <a:pt x="53434" y="40822"/>
                    <a:pt x="52557" y="40575"/>
                  </a:cubicBezTo>
                  <a:cubicBezTo>
                    <a:pt x="52286" y="40499"/>
                    <a:pt x="52015" y="40423"/>
                    <a:pt x="51745" y="40345"/>
                  </a:cubicBezTo>
                  <a:lnTo>
                    <a:pt x="51602" y="40304"/>
                  </a:lnTo>
                  <a:cubicBezTo>
                    <a:pt x="49390" y="39669"/>
                    <a:pt x="47102" y="39013"/>
                    <a:pt x="45391" y="37436"/>
                  </a:cubicBezTo>
                  <a:cubicBezTo>
                    <a:pt x="45357" y="37404"/>
                    <a:pt x="45317" y="37379"/>
                    <a:pt x="45273" y="37361"/>
                  </a:cubicBezTo>
                  <a:cubicBezTo>
                    <a:pt x="45191" y="37066"/>
                    <a:pt x="45107" y="36770"/>
                    <a:pt x="45017" y="36469"/>
                  </a:cubicBezTo>
                  <a:cubicBezTo>
                    <a:pt x="45000" y="36422"/>
                    <a:pt x="44978" y="36378"/>
                    <a:pt x="44947" y="36337"/>
                  </a:cubicBezTo>
                  <a:cubicBezTo>
                    <a:pt x="44826" y="35902"/>
                    <a:pt x="44706" y="35509"/>
                    <a:pt x="44585" y="35138"/>
                  </a:cubicBezTo>
                  <a:cubicBezTo>
                    <a:pt x="44109" y="33686"/>
                    <a:pt x="43403" y="31910"/>
                    <a:pt x="42115" y="30742"/>
                  </a:cubicBezTo>
                  <a:cubicBezTo>
                    <a:pt x="42593" y="30614"/>
                    <a:pt x="43047" y="30473"/>
                    <a:pt x="43470" y="30320"/>
                  </a:cubicBezTo>
                  <a:close/>
                  <a:moveTo>
                    <a:pt x="58011" y="37869"/>
                  </a:moveTo>
                  <a:cubicBezTo>
                    <a:pt x="58097" y="37869"/>
                    <a:pt x="58186" y="37876"/>
                    <a:pt x="58281" y="37889"/>
                  </a:cubicBezTo>
                  <a:cubicBezTo>
                    <a:pt x="58689" y="37946"/>
                    <a:pt x="59000" y="38057"/>
                    <a:pt x="59217" y="38230"/>
                  </a:cubicBezTo>
                  <a:cubicBezTo>
                    <a:pt x="59088" y="38276"/>
                    <a:pt x="58852" y="38324"/>
                    <a:pt x="58510" y="38374"/>
                  </a:cubicBezTo>
                  <a:cubicBezTo>
                    <a:pt x="58415" y="38387"/>
                    <a:pt x="58344" y="38398"/>
                    <a:pt x="58311" y="38407"/>
                  </a:cubicBezTo>
                  <a:cubicBezTo>
                    <a:pt x="58149" y="38453"/>
                    <a:pt x="58039" y="38604"/>
                    <a:pt x="58044" y="38773"/>
                  </a:cubicBezTo>
                  <a:cubicBezTo>
                    <a:pt x="58048" y="38942"/>
                    <a:pt x="58159" y="39081"/>
                    <a:pt x="58321" y="39117"/>
                  </a:cubicBezTo>
                  <a:cubicBezTo>
                    <a:pt x="58411" y="39137"/>
                    <a:pt x="58502" y="39147"/>
                    <a:pt x="58593" y="39149"/>
                  </a:cubicBezTo>
                  <a:cubicBezTo>
                    <a:pt x="58590" y="39170"/>
                    <a:pt x="58586" y="39189"/>
                    <a:pt x="58583" y="39210"/>
                  </a:cubicBezTo>
                  <a:cubicBezTo>
                    <a:pt x="58447" y="39918"/>
                    <a:pt x="58294" y="40720"/>
                    <a:pt x="58585" y="41366"/>
                  </a:cubicBezTo>
                  <a:cubicBezTo>
                    <a:pt x="58596" y="41390"/>
                    <a:pt x="58606" y="41413"/>
                    <a:pt x="58619" y="41437"/>
                  </a:cubicBezTo>
                  <a:cubicBezTo>
                    <a:pt x="58164" y="41542"/>
                    <a:pt x="57690" y="41559"/>
                    <a:pt x="57193" y="41578"/>
                  </a:cubicBezTo>
                  <a:cubicBezTo>
                    <a:pt x="56949" y="41586"/>
                    <a:pt x="56696" y="41595"/>
                    <a:pt x="56448" y="41616"/>
                  </a:cubicBezTo>
                  <a:cubicBezTo>
                    <a:pt x="56372" y="41626"/>
                    <a:pt x="56298" y="41641"/>
                    <a:pt x="56225" y="41661"/>
                  </a:cubicBezTo>
                  <a:cubicBezTo>
                    <a:pt x="56429" y="40486"/>
                    <a:pt x="56433" y="39340"/>
                    <a:pt x="56397" y="38338"/>
                  </a:cubicBezTo>
                  <a:cubicBezTo>
                    <a:pt x="56512" y="38309"/>
                    <a:pt x="56625" y="38273"/>
                    <a:pt x="56734" y="38229"/>
                  </a:cubicBezTo>
                  <a:lnTo>
                    <a:pt x="56913" y="38157"/>
                  </a:lnTo>
                  <a:cubicBezTo>
                    <a:pt x="57313" y="37995"/>
                    <a:pt x="57622" y="37869"/>
                    <a:pt x="58011" y="37869"/>
                  </a:cubicBezTo>
                  <a:close/>
                  <a:moveTo>
                    <a:pt x="25472" y="40982"/>
                  </a:moveTo>
                  <a:lnTo>
                    <a:pt x="25472" y="40982"/>
                  </a:lnTo>
                  <a:cubicBezTo>
                    <a:pt x="24898" y="41248"/>
                    <a:pt x="24400" y="41498"/>
                    <a:pt x="23912" y="41892"/>
                  </a:cubicBezTo>
                  <a:cubicBezTo>
                    <a:pt x="24415" y="41447"/>
                    <a:pt x="24950" y="41094"/>
                    <a:pt x="25472" y="40982"/>
                  </a:cubicBezTo>
                  <a:close/>
                  <a:moveTo>
                    <a:pt x="59263" y="40340"/>
                  </a:moveTo>
                  <a:lnTo>
                    <a:pt x="59263" y="40340"/>
                  </a:lnTo>
                  <a:cubicBezTo>
                    <a:pt x="60145" y="40819"/>
                    <a:pt x="61223" y="41154"/>
                    <a:pt x="62239" y="41154"/>
                  </a:cubicBezTo>
                  <a:cubicBezTo>
                    <a:pt x="62674" y="41154"/>
                    <a:pt x="63098" y="41093"/>
                    <a:pt x="63490" y="40955"/>
                  </a:cubicBezTo>
                  <a:lnTo>
                    <a:pt x="63490" y="40955"/>
                  </a:lnTo>
                  <a:cubicBezTo>
                    <a:pt x="63410" y="41163"/>
                    <a:pt x="63291" y="41355"/>
                    <a:pt x="63139" y="41520"/>
                  </a:cubicBezTo>
                  <a:cubicBezTo>
                    <a:pt x="62856" y="41832"/>
                    <a:pt x="62440" y="41987"/>
                    <a:pt x="61880" y="41987"/>
                  </a:cubicBezTo>
                  <a:cubicBezTo>
                    <a:pt x="61518" y="41987"/>
                    <a:pt x="61095" y="41922"/>
                    <a:pt x="60609" y="41792"/>
                  </a:cubicBezTo>
                  <a:cubicBezTo>
                    <a:pt x="59861" y="41591"/>
                    <a:pt x="59349" y="41331"/>
                    <a:pt x="59282" y="40711"/>
                  </a:cubicBezTo>
                  <a:cubicBezTo>
                    <a:pt x="59270" y="40596"/>
                    <a:pt x="59264" y="40475"/>
                    <a:pt x="59263" y="40340"/>
                  </a:cubicBezTo>
                  <a:close/>
                  <a:moveTo>
                    <a:pt x="55724" y="41898"/>
                  </a:moveTo>
                  <a:cubicBezTo>
                    <a:pt x="55717" y="41935"/>
                    <a:pt x="55709" y="41971"/>
                    <a:pt x="55701" y="42009"/>
                  </a:cubicBezTo>
                  <a:lnTo>
                    <a:pt x="55603" y="41969"/>
                  </a:lnTo>
                  <a:cubicBezTo>
                    <a:pt x="55618" y="41965"/>
                    <a:pt x="55633" y="41958"/>
                    <a:pt x="55647" y="41952"/>
                  </a:cubicBezTo>
                  <a:cubicBezTo>
                    <a:pt x="55675" y="41938"/>
                    <a:pt x="55702" y="41920"/>
                    <a:pt x="55724" y="41898"/>
                  </a:cubicBezTo>
                  <a:close/>
                  <a:moveTo>
                    <a:pt x="59147" y="41750"/>
                  </a:moveTo>
                  <a:cubicBezTo>
                    <a:pt x="58659" y="42000"/>
                    <a:pt x="58009" y="42011"/>
                    <a:pt x="57435" y="42021"/>
                  </a:cubicBezTo>
                  <a:lnTo>
                    <a:pt x="57343" y="42022"/>
                  </a:lnTo>
                  <a:cubicBezTo>
                    <a:pt x="57302" y="42023"/>
                    <a:pt x="57259" y="42024"/>
                    <a:pt x="57216" y="42024"/>
                  </a:cubicBezTo>
                  <a:cubicBezTo>
                    <a:pt x="57819" y="42002"/>
                    <a:pt x="58442" y="41980"/>
                    <a:pt x="59039" y="41785"/>
                  </a:cubicBezTo>
                  <a:lnTo>
                    <a:pt x="59146" y="41750"/>
                  </a:lnTo>
                  <a:close/>
                  <a:moveTo>
                    <a:pt x="56135" y="42118"/>
                  </a:moveTo>
                  <a:cubicBezTo>
                    <a:pt x="56136" y="42120"/>
                    <a:pt x="56136" y="42124"/>
                    <a:pt x="56136" y="42126"/>
                  </a:cubicBezTo>
                  <a:lnTo>
                    <a:pt x="56133" y="42128"/>
                  </a:lnTo>
                  <a:lnTo>
                    <a:pt x="56135" y="42118"/>
                  </a:lnTo>
                  <a:close/>
                  <a:moveTo>
                    <a:pt x="6759" y="44029"/>
                  </a:moveTo>
                  <a:cubicBezTo>
                    <a:pt x="6858" y="44074"/>
                    <a:pt x="6955" y="44118"/>
                    <a:pt x="7054" y="44163"/>
                  </a:cubicBezTo>
                  <a:cubicBezTo>
                    <a:pt x="7019" y="44159"/>
                    <a:pt x="6984" y="44157"/>
                    <a:pt x="6949" y="44157"/>
                  </a:cubicBezTo>
                  <a:cubicBezTo>
                    <a:pt x="6822" y="44157"/>
                    <a:pt x="6697" y="44187"/>
                    <a:pt x="6574" y="44261"/>
                  </a:cubicBezTo>
                  <a:cubicBezTo>
                    <a:pt x="6633" y="44182"/>
                    <a:pt x="6695" y="44104"/>
                    <a:pt x="6759" y="44029"/>
                  </a:cubicBezTo>
                  <a:close/>
                  <a:moveTo>
                    <a:pt x="4070" y="46251"/>
                  </a:moveTo>
                  <a:cubicBezTo>
                    <a:pt x="4084" y="46262"/>
                    <a:pt x="4098" y="46272"/>
                    <a:pt x="4112" y="46281"/>
                  </a:cubicBezTo>
                  <a:cubicBezTo>
                    <a:pt x="4094" y="46282"/>
                    <a:pt x="4075" y="46286"/>
                    <a:pt x="4058" y="46290"/>
                  </a:cubicBezTo>
                  <a:cubicBezTo>
                    <a:pt x="4052" y="46292"/>
                    <a:pt x="4045" y="46294"/>
                    <a:pt x="4040" y="46296"/>
                  </a:cubicBezTo>
                  <a:lnTo>
                    <a:pt x="4070" y="46252"/>
                  </a:lnTo>
                  <a:lnTo>
                    <a:pt x="4070" y="46251"/>
                  </a:lnTo>
                  <a:close/>
                  <a:moveTo>
                    <a:pt x="6538" y="46266"/>
                  </a:moveTo>
                  <a:lnTo>
                    <a:pt x="6678" y="46318"/>
                  </a:lnTo>
                  <a:cubicBezTo>
                    <a:pt x="6599" y="46324"/>
                    <a:pt x="6521" y="46346"/>
                    <a:pt x="6449" y="46382"/>
                  </a:cubicBezTo>
                  <a:cubicBezTo>
                    <a:pt x="6478" y="46343"/>
                    <a:pt x="6508" y="46305"/>
                    <a:pt x="6538" y="46266"/>
                  </a:cubicBezTo>
                  <a:close/>
                  <a:moveTo>
                    <a:pt x="42490" y="32752"/>
                  </a:moveTo>
                  <a:lnTo>
                    <a:pt x="42490" y="32752"/>
                  </a:lnTo>
                  <a:cubicBezTo>
                    <a:pt x="43189" y="33885"/>
                    <a:pt x="43638" y="35153"/>
                    <a:pt x="43991" y="36301"/>
                  </a:cubicBezTo>
                  <a:cubicBezTo>
                    <a:pt x="44265" y="37192"/>
                    <a:pt x="44483" y="38166"/>
                    <a:pt x="44658" y="39276"/>
                  </a:cubicBezTo>
                  <a:cubicBezTo>
                    <a:pt x="44730" y="39726"/>
                    <a:pt x="44778" y="40217"/>
                    <a:pt x="44813" y="40825"/>
                  </a:cubicBezTo>
                  <a:cubicBezTo>
                    <a:pt x="44817" y="40903"/>
                    <a:pt x="44804" y="40934"/>
                    <a:pt x="44799" y="40940"/>
                  </a:cubicBezTo>
                  <a:cubicBezTo>
                    <a:pt x="44767" y="40975"/>
                    <a:pt x="44580" y="40980"/>
                    <a:pt x="44468" y="40983"/>
                  </a:cubicBezTo>
                  <a:cubicBezTo>
                    <a:pt x="44385" y="40986"/>
                    <a:pt x="44295" y="40988"/>
                    <a:pt x="44206" y="40997"/>
                  </a:cubicBezTo>
                  <a:cubicBezTo>
                    <a:pt x="43968" y="41016"/>
                    <a:pt x="43803" y="41179"/>
                    <a:pt x="43774" y="41421"/>
                  </a:cubicBezTo>
                  <a:cubicBezTo>
                    <a:pt x="43530" y="43373"/>
                    <a:pt x="42097" y="45422"/>
                    <a:pt x="40193" y="46735"/>
                  </a:cubicBezTo>
                  <a:cubicBezTo>
                    <a:pt x="40690" y="46174"/>
                    <a:pt x="41111" y="45550"/>
                    <a:pt x="41445" y="44879"/>
                  </a:cubicBezTo>
                  <a:cubicBezTo>
                    <a:pt x="43317" y="41111"/>
                    <a:pt x="43102" y="36744"/>
                    <a:pt x="42807" y="34477"/>
                  </a:cubicBezTo>
                  <a:cubicBezTo>
                    <a:pt x="42724" y="33834"/>
                    <a:pt x="42620" y="33265"/>
                    <a:pt x="42490" y="32752"/>
                  </a:cubicBezTo>
                  <a:close/>
                  <a:moveTo>
                    <a:pt x="5213" y="46781"/>
                  </a:moveTo>
                  <a:lnTo>
                    <a:pt x="5219" y="46782"/>
                  </a:lnTo>
                  <a:lnTo>
                    <a:pt x="5213" y="46793"/>
                  </a:lnTo>
                  <a:lnTo>
                    <a:pt x="5213" y="46781"/>
                  </a:lnTo>
                  <a:close/>
                  <a:moveTo>
                    <a:pt x="31111" y="30847"/>
                  </a:moveTo>
                  <a:cubicBezTo>
                    <a:pt x="31220" y="30878"/>
                    <a:pt x="31329" y="30907"/>
                    <a:pt x="31439" y="30936"/>
                  </a:cubicBezTo>
                  <a:cubicBezTo>
                    <a:pt x="29434" y="33786"/>
                    <a:pt x="29220" y="37769"/>
                    <a:pt x="29398" y="40630"/>
                  </a:cubicBezTo>
                  <a:cubicBezTo>
                    <a:pt x="29497" y="42218"/>
                    <a:pt x="29902" y="44919"/>
                    <a:pt x="31445" y="46815"/>
                  </a:cubicBezTo>
                  <a:cubicBezTo>
                    <a:pt x="30641" y="46429"/>
                    <a:pt x="29859" y="45999"/>
                    <a:pt x="29245" y="45398"/>
                  </a:cubicBezTo>
                  <a:cubicBezTo>
                    <a:pt x="28458" y="44629"/>
                    <a:pt x="28718" y="43326"/>
                    <a:pt x="28926" y="42280"/>
                  </a:cubicBezTo>
                  <a:lnTo>
                    <a:pt x="28981" y="41997"/>
                  </a:lnTo>
                  <a:cubicBezTo>
                    <a:pt x="29010" y="41844"/>
                    <a:pt x="28969" y="41694"/>
                    <a:pt x="28866" y="41589"/>
                  </a:cubicBezTo>
                  <a:cubicBezTo>
                    <a:pt x="28781" y="41503"/>
                    <a:pt x="28665" y="41455"/>
                    <a:pt x="28545" y="41455"/>
                  </a:cubicBezTo>
                  <a:cubicBezTo>
                    <a:pt x="28543" y="41455"/>
                    <a:pt x="28542" y="41455"/>
                    <a:pt x="28541" y="41455"/>
                  </a:cubicBezTo>
                  <a:cubicBezTo>
                    <a:pt x="28510" y="41455"/>
                    <a:pt x="28482" y="41457"/>
                    <a:pt x="28454" y="41463"/>
                  </a:cubicBezTo>
                  <a:cubicBezTo>
                    <a:pt x="28257" y="41495"/>
                    <a:pt x="28062" y="41507"/>
                    <a:pt x="27866" y="41507"/>
                  </a:cubicBezTo>
                  <a:cubicBezTo>
                    <a:pt x="27674" y="41507"/>
                    <a:pt x="27481" y="41496"/>
                    <a:pt x="27284" y="41483"/>
                  </a:cubicBezTo>
                  <a:cubicBezTo>
                    <a:pt x="27365" y="41080"/>
                    <a:pt x="27457" y="40671"/>
                    <a:pt x="27546" y="40274"/>
                  </a:cubicBezTo>
                  <a:cubicBezTo>
                    <a:pt x="27735" y="39434"/>
                    <a:pt x="27930" y="38566"/>
                    <a:pt x="28030" y="37699"/>
                  </a:cubicBezTo>
                  <a:cubicBezTo>
                    <a:pt x="28035" y="37683"/>
                    <a:pt x="28039" y="37667"/>
                    <a:pt x="28044" y="37651"/>
                  </a:cubicBezTo>
                  <a:cubicBezTo>
                    <a:pt x="28472" y="35127"/>
                    <a:pt x="29809" y="32949"/>
                    <a:pt x="31111" y="30847"/>
                  </a:cubicBezTo>
                  <a:close/>
                  <a:moveTo>
                    <a:pt x="5860" y="46929"/>
                  </a:moveTo>
                  <a:lnTo>
                    <a:pt x="5926" y="46966"/>
                  </a:lnTo>
                  <a:cubicBezTo>
                    <a:pt x="5894" y="47005"/>
                    <a:pt x="5860" y="47048"/>
                    <a:pt x="5818" y="47098"/>
                  </a:cubicBezTo>
                  <a:lnTo>
                    <a:pt x="5787" y="47114"/>
                  </a:lnTo>
                  <a:lnTo>
                    <a:pt x="5860" y="46929"/>
                  </a:lnTo>
                  <a:close/>
                  <a:moveTo>
                    <a:pt x="44361" y="41436"/>
                  </a:moveTo>
                  <a:lnTo>
                    <a:pt x="44228" y="41455"/>
                  </a:lnTo>
                  <a:lnTo>
                    <a:pt x="44203" y="41618"/>
                  </a:lnTo>
                  <a:cubicBezTo>
                    <a:pt x="43866" y="43819"/>
                    <a:pt x="42231" y="45972"/>
                    <a:pt x="40237" y="47243"/>
                  </a:cubicBezTo>
                  <a:cubicBezTo>
                    <a:pt x="42346" y="45866"/>
                    <a:pt x="43951" y="43617"/>
                    <a:pt x="44219" y="41476"/>
                  </a:cubicBezTo>
                  <a:cubicBezTo>
                    <a:pt x="44221" y="41466"/>
                    <a:pt x="44224" y="41457"/>
                    <a:pt x="44225" y="41448"/>
                  </a:cubicBezTo>
                  <a:lnTo>
                    <a:pt x="44224" y="41447"/>
                  </a:lnTo>
                  <a:cubicBezTo>
                    <a:pt x="44230" y="41444"/>
                    <a:pt x="44236" y="41443"/>
                    <a:pt x="44243" y="41443"/>
                  </a:cubicBezTo>
                  <a:lnTo>
                    <a:pt x="44246" y="41443"/>
                  </a:lnTo>
                  <a:cubicBezTo>
                    <a:pt x="44285" y="41439"/>
                    <a:pt x="44322" y="41437"/>
                    <a:pt x="44361" y="41436"/>
                  </a:cubicBezTo>
                  <a:close/>
                  <a:moveTo>
                    <a:pt x="16535" y="47553"/>
                  </a:moveTo>
                  <a:lnTo>
                    <a:pt x="16534" y="47555"/>
                  </a:lnTo>
                  <a:cubicBezTo>
                    <a:pt x="16534" y="47554"/>
                    <a:pt x="16534" y="47553"/>
                    <a:pt x="16535" y="47553"/>
                  </a:cubicBezTo>
                  <a:close/>
                  <a:moveTo>
                    <a:pt x="25239" y="43569"/>
                  </a:moveTo>
                  <a:cubicBezTo>
                    <a:pt x="24987" y="44919"/>
                    <a:pt x="24837" y="46296"/>
                    <a:pt x="24724" y="47670"/>
                  </a:cubicBezTo>
                  <a:cubicBezTo>
                    <a:pt x="24829" y="46287"/>
                    <a:pt x="24977" y="44906"/>
                    <a:pt x="25239" y="43569"/>
                  </a:cubicBezTo>
                  <a:close/>
                  <a:moveTo>
                    <a:pt x="28491" y="45096"/>
                  </a:moveTo>
                  <a:lnTo>
                    <a:pt x="28491" y="45096"/>
                  </a:lnTo>
                  <a:cubicBezTo>
                    <a:pt x="28599" y="45328"/>
                    <a:pt x="28748" y="45539"/>
                    <a:pt x="28932" y="45718"/>
                  </a:cubicBezTo>
                  <a:cubicBezTo>
                    <a:pt x="29780" y="46547"/>
                    <a:pt x="30890" y="47056"/>
                    <a:pt x="31963" y="47548"/>
                  </a:cubicBezTo>
                  <a:cubicBezTo>
                    <a:pt x="32078" y="47601"/>
                    <a:pt x="32193" y="47654"/>
                    <a:pt x="32308" y="47707"/>
                  </a:cubicBezTo>
                  <a:cubicBezTo>
                    <a:pt x="31038" y="47299"/>
                    <a:pt x="29366" y="46475"/>
                    <a:pt x="28675" y="45435"/>
                  </a:cubicBezTo>
                  <a:cubicBezTo>
                    <a:pt x="28604" y="45327"/>
                    <a:pt x="28543" y="45214"/>
                    <a:pt x="28491" y="45096"/>
                  </a:cubicBezTo>
                  <a:close/>
                  <a:moveTo>
                    <a:pt x="29843" y="30428"/>
                  </a:moveTo>
                  <a:cubicBezTo>
                    <a:pt x="29937" y="30464"/>
                    <a:pt x="30035" y="30501"/>
                    <a:pt x="30139" y="30537"/>
                  </a:cubicBezTo>
                  <a:cubicBezTo>
                    <a:pt x="29904" y="30788"/>
                    <a:pt x="29686" y="31144"/>
                    <a:pt x="29479" y="31498"/>
                  </a:cubicBezTo>
                  <a:cubicBezTo>
                    <a:pt x="29433" y="31578"/>
                    <a:pt x="29394" y="31645"/>
                    <a:pt x="29362" y="31694"/>
                  </a:cubicBezTo>
                  <a:cubicBezTo>
                    <a:pt x="29326" y="31750"/>
                    <a:pt x="29279" y="31819"/>
                    <a:pt x="29226" y="31895"/>
                  </a:cubicBezTo>
                  <a:cubicBezTo>
                    <a:pt x="29022" y="32188"/>
                    <a:pt x="28747" y="32586"/>
                    <a:pt x="28663" y="32958"/>
                  </a:cubicBezTo>
                  <a:lnTo>
                    <a:pt x="28641" y="32996"/>
                  </a:lnTo>
                  <a:cubicBezTo>
                    <a:pt x="28630" y="33015"/>
                    <a:pt x="28619" y="33036"/>
                    <a:pt x="28608" y="33056"/>
                  </a:cubicBezTo>
                  <a:cubicBezTo>
                    <a:pt x="28595" y="33073"/>
                    <a:pt x="28585" y="33093"/>
                    <a:pt x="28577" y="33114"/>
                  </a:cubicBezTo>
                  <a:cubicBezTo>
                    <a:pt x="28077" y="34033"/>
                    <a:pt x="27727" y="34888"/>
                    <a:pt x="27509" y="35728"/>
                  </a:cubicBezTo>
                  <a:lnTo>
                    <a:pt x="27299" y="36224"/>
                  </a:lnTo>
                  <a:cubicBezTo>
                    <a:pt x="26709" y="37613"/>
                    <a:pt x="26101" y="39049"/>
                    <a:pt x="25607" y="40506"/>
                  </a:cubicBezTo>
                  <a:cubicBezTo>
                    <a:pt x="24086" y="40663"/>
                    <a:pt x="22605" y="42542"/>
                    <a:pt x="21708" y="43680"/>
                  </a:cubicBezTo>
                  <a:lnTo>
                    <a:pt x="21533" y="43901"/>
                  </a:lnTo>
                  <a:cubicBezTo>
                    <a:pt x="20424" y="45297"/>
                    <a:pt x="19509" y="46691"/>
                    <a:pt x="18811" y="48046"/>
                  </a:cubicBezTo>
                  <a:cubicBezTo>
                    <a:pt x="18698" y="48009"/>
                    <a:pt x="18586" y="47977"/>
                    <a:pt x="18476" y="47944"/>
                  </a:cubicBezTo>
                  <a:cubicBezTo>
                    <a:pt x="18264" y="47883"/>
                    <a:pt x="18064" y="47825"/>
                    <a:pt x="17873" y="47739"/>
                  </a:cubicBezTo>
                  <a:cubicBezTo>
                    <a:pt x="17602" y="47620"/>
                    <a:pt x="17384" y="47424"/>
                    <a:pt x="17153" y="47216"/>
                  </a:cubicBezTo>
                  <a:lnTo>
                    <a:pt x="17108" y="47175"/>
                  </a:lnTo>
                  <a:lnTo>
                    <a:pt x="17107" y="47176"/>
                  </a:lnTo>
                  <a:cubicBezTo>
                    <a:pt x="18145" y="43636"/>
                    <a:pt x="20208" y="40303"/>
                    <a:pt x="21897" y="37786"/>
                  </a:cubicBezTo>
                  <a:cubicBezTo>
                    <a:pt x="24087" y="34523"/>
                    <a:pt x="26564" y="31375"/>
                    <a:pt x="29843" y="30428"/>
                  </a:cubicBezTo>
                  <a:close/>
                  <a:moveTo>
                    <a:pt x="30593" y="34944"/>
                  </a:moveTo>
                  <a:cubicBezTo>
                    <a:pt x="30569" y="35393"/>
                    <a:pt x="30619" y="35823"/>
                    <a:pt x="30829" y="36133"/>
                  </a:cubicBezTo>
                  <a:cubicBezTo>
                    <a:pt x="31261" y="36775"/>
                    <a:pt x="31814" y="37123"/>
                    <a:pt x="32472" y="37166"/>
                  </a:cubicBezTo>
                  <a:cubicBezTo>
                    <a:pt x="32518" y="37169"/>
                    <a:pt x="32564" y="37170"/>
                    <a:pt x="32610" y="37170"/>
                  </a:cubicBezTo>
                  <a:cubicBezTo>
                    <a:pt x="33796" y="37170"/>
                    <a:pt x="34980" y="36227"/>
                    <a:pt x="35709" y="35508"/>
                  </a:cubicBezTo>
                  <a:lnTo>
                    <a:pt x="35709" y="35508"/>
                  </a:lnTo>
                  <a:cubicBezTo>
                    <a:pt x="35602" y="36427"/>
                    <a:pt x="35478" y="37351"/>
                    <a:pt x="35359" y="38250"/>
                  </a:cubicBezTo>
                  <a:cubicBezTo>
                    <a:pt x="35176" y="39619"/>
                    <a:pt x="34988" y="41035"/>
                    <a:pt x="34854" y="42435"/>
                  </a:cubicBezTo>
                  <a:cubicBezTo>
                    <a:pt x="34728" y="43752"/>
                    <a:pt x="34632" y="45168"/>
                    <a:pt x="34771" y="46587"/>
                  </a:cubicBezTo>
                  <a:cubicBezTo>
                    <a:pt x="34805" y="46946"/>
                    <a:pt x="34863" y="47548"/>
                    <a:pt x="35078" y="48052"/>
                  </a:cubicBezTo>
                  <a:cubicBezTo>
                    <a:pt x="32083" y="47663"/>
                    <a:pt x="30621" y="44216"/>
                    <a:pt x="30279" y="41277"/>
                  </a:cubicBezTo>
                  <a:cubicBezTo>
                    <a:pt x="30024" y="39086"/>
                    <a:pt x="30143" y="36876"/>
                    <a:pt x="30593" y="34944"/>
                  </a:cubicBezTo>
                  <a:close/>
                  <a:moveTo>
                    <a:pt x="33369" y="47948"/>
                  </a:moveTo>
                  <a:lnTo>
                    <a:pt x="33369" y="47948"/>
                  </a:lnTo>
                  <a:cubicBezTo>
                    <a:pt x="33442" y="47988"/>
                    <a:pt x="33516" y="48028"/>
                    <a:pt x="33591" y="48066"/>
                  </a:cubicBezTo>
                  <a:cubicBezTo>
                    <a:pt x="33563" y="48063"/>
                    <a:pt x="33534" y="48060"/>
                    <a:pt x="33506" y="48056"/>
                  </a:cubicBezTo>
                  <a:lnTo>
                    <a:pt x="33369" y="47948"/>
                  </a:lnTo>
                  <a:close/>
                  <a:moveTo>
                    <a:pt x="42028" y="34332"/>
                  </a:moveTo>
                  <a:lnTo>
                    <a:pt x="42028" y="34332"/>
                  </a:lnTo>
                  <a:cubicBezTo>
                    <a:pt x="42286" y="35995"/>
                    <a:pt x="42254" y="37976"/>
                    <a:pt x="41932" y="40250"/>
                  </a:cubicBezTo>
                  <a:cubicBezTo>
                    <a:pt x="41565" y="42862"/>
                    <a:pt x="40376" y="47342"/>
                    <a:pt x="36548" y="48009"/>
                  </a:cubicBezTo>
                  <a:cubicBezTo>
                    <a:pt x="36395" y="48034"/>
                    <a:pt x="36248" y="48053"/>
                    <a:pt x="36100" y="48066"/>
                  </a:cubicBezTo>
                  <a:cubicBezTo>
                    <a:pt x="35312" y="46232"/>
                    <a:pt x="35538" y="44136"/>
                    <a:pt x="35758" y="42106"/>
                  </a:cubicBezTo>
                  <a:lnTo>
                    <a:pt x="35805" y="41667"/>
                  </a:lnTo>
                  <a:cubicBezTo>
                    <a:pt x="35883" y="40939"/>
                    <a:pt x="36004" y="40175"/>
                    <a:pt x="36122" y="39437"/>
                  </a:cubicBezTo>
                  <a:cubicBezTo>
                    <a:pt x="36349" y="38005"/>
                    <a:pt x="36583" y="36530"/>
                    <a:pt x="36539" y="35083"/>
                  </a:cubicBezTo>
                  <a:lnTo>
                    <a:pt x="36539" y="35083"/>
                  </a:lnTo>
                  <a:cubicBezTo>
                    <a:pt x="37254" y="35798"/>
                    <a:pt x="38400" y="36706"/>
                    <a:pt x="39604" y="36706"/>
                  </a:cubicBezTo>
                  <a:cubicBezTo>
                    <a:pt x="40038" y="36706"/>
                    <a:pt x="40480" y="36588"/>
                    <a:pt x="40911" y="36301"/>
                  </a:cubicBezTo>
                  <a:cubicBezTo>
                    <a:pt x="41620" y="35831"/>
                    <a:pt x="41932" y="35104"/>
                    <a:pt x="42028" y="34332"/>
                  </a:cubicBezTo>
                  <a:close/>
                  <a:moveTo>
                    <a:pt x="35226" y="46637"/>
                  </a:moveTo>
                  <a:cubicBezTo>
                    <a:pt x="35314" y="47166"/>
                    <a:pt x="35455" y="47685"/>
                    <a:pt x="35666" y="48189"/>
                  </a:cubicBezTo>
                  <a:lnTo>
                    <a:pt x="35656" y="48175"/>
                  </a:lnTo>
                  <a:cubicBezTo>
                    <a:pt x="35354" y="47766"/>
                    <a:pt x="35269" y="47069"/>
                    <a:pt x="35226" y="46637"/>
                  </a:cubicBezTo>
                  <a:close/>
                  <a:moveTo>
                    <a:pt x="38418" y="47807"/>
                  </a:moveTo>
                  <a:lnTo>
                    <a:pt x="38546" y="48067"/>
                  </a:lnTo>
                  <a:cubicBezTo>
                    <a:pt x="38003" y="48253"/>
                    <a:pt x="37453" y="48366"/>
                    <a:pt x="36912" y="48393"/>
                  </a:cubicBezTo>
                  <a:cubicBezTo>
                    <a:pt x="37441" y="48274"/>
                    <a:pt x="37948" y="48076"/>
                    <a:pt x="38418" y="47807"/>
                  </a:cubicBezTo>
                  <a:close/>
                  <a:moveTo>
                    <a:pt x="17233" y="49216"/>
                  </a:moveTo>
                  <a:lnTo>
                    <a:pt x="17235" y="49218"/>
                  </a:lnTo>
                  <a:lnTo>
                    <a:pt x="17190" y="49265"/>
                  </a:lnTo>
                  <a:lnTo>
                    <a:pt x="17129" y="49296"/>
                  </a:lnTo>
                  <a:lnTo>
                    <a:pt x="17129" y="49297"/>
                  </a:lnTo>
                  <a:cubicBezTo>
                    <a:pt x="17126" y="49295"/>
                    <a:pt x="17121" y="49292"/>
                    <a:pt x="17117" y="49290"/>
                  </a:cubicBezTo>
                  <a:lnTo>
                    <a:pt x="17233" y="49216"/>
                  </a:lnTo>
                  <a:close/>
                  <a:moveTo>
                    <a:pt x="6966" y="44603"/>
                  </a:moveTo>
                  <a:cubicBezTo>
                    <a:pt x="7111" y="44603"/>
                    <a:pt x="7288" y="44685"/>
                    <a:pt x="7546" y="44804"/>
                  </a:cubicBezTo>
                  <a:lnTo>
                    <a:pt x="7627" y="44840"/>
                  </a:lnTo>
                  <a:cubicBezTo>
                    <a:pt x="8360" y="45173"/>
                    <a:pt x="9097" y="45496"/>
                    <a:pt x="9836" y="45820"/>
                  </a:cubicBezTo>
                  <a:lnTo>
                    <a:pt x="10195" y="45978"/>
                  </a:lnTo>
                  <a:cubicBezTo>
                    <a:pt x="11789" y="46676"/>
                    <a:pt x="13424" y="47414"/>
                    <a:pt x="15185" y="48231"/>
                  </a:cubicBezTo>
                  <a:cubicBezTo>
                    <a:pt x="14908" y="48593"/>
                    <a:pt x="14665" y="48980"/>
                    <a:pt x="14459" y="49387"/>
                  </a:cubicBezTo>
                  <a:cubicBezTo>
                    <a:pt x="14450" y="49405"/>
                    <a:pt x="14441" y="49424"/>
                    <a:pt x="14434" y="49443"/>
                  </a:cubicBezTo>
                  <a:cubicBezTo>
                    <a:pt x="11557" y="47865"/>
                    <a:pt x="9067" y="46709"/>
                    <a:pt x="6653" y="45831"/>
                  </a:cubicBezTo>
                  <a:cubicBezTo>
                    <a:pt x="6614" y="45817"/>
                    <a:pt x="6575" y="45809"/>
                    <a:pt x="6535" y="45809"/>
                  </a:cubicBezTo>
                  <a:cubicBezTo>
                    <a:pt x="6533" y="45809"/>
                    <a:pt x="6530" y="45809"/>
                    <a:pt x="6527" y="45809"/>
                  </a:cubicBezTo>
                  <a:lnTo>
                    <a:pt x="6526" y="45810"/>
                  </a:lnTo>
                  <a:cubicBezTo>
                    <a:pt x="6409" y="45810"/>
                    <a:pt x="6289" y="45862"/>
                    <a:pt x="6217" y="45951"/>
                  </a:cubicBezTo>
                  <a:cubicBezTo>
                    <a:pt x="6090" y="46109"/>
                    <a:pt x="5975" y="46273"/>
                    <a:pt x="5862" y="46433"/>
                  </a:cubicBezTo>
                  <a:lnTo>
                    <a:pt x="5842" y="46463"/>
                  </a:lnTo>
                  <a:cubicBezTo>
                    <a:pt x="5792" y="46455"/>
                    <a:pt x="5742" y="46446"/>
                    <a:pt x="5688" y="46436"/>
                  </a:cubicBezTo>
                  <a:cubicBezTo>
                    <a:pt x="5699" y="46404"/>
                    <a:pt x="5711" y="46374"/>
                    <a:pt x="5722" y="46343"/>
                  </a:cubicBezTo>
                  <a:cubicBezTo>
                    <a:pt x="5836" y="46312"/>
                    <a:pt x="5930" y="46231"/>
                    <a:pt x="5975" y="46122"/>
                  </a:cubicBezTo>
                  <a:cubicBezTo>
                    <a:pt x="6129" y="45737"/>
                    <a:pt x="6310" y="45368"/>
                    <a:pt x="6543" y="44957"/>
                  </a:cubicBezTo>
                  <a:cubicBezTo>
                    <a:pt x="6688" y="44702"/>
                    <a:pt x="6808" y="44603"/>
                    <a:pt x="6966" y="44603"/>
                  </a:cubicBezTo>
                  <a:close/>
                  <a:moveTo>
                    <a:pt x="16469" y="47912"/>
                  </a:moveTo>
                  <a:cubicBezTo>
                    <a:pt x="16516" y="47931"/>
                    <a:pt x="16565" y="47941"/>
                    <a:pt x="16616" y="47941"/>
                  </a:cubicBezTo>
                  <a:cubicBezTo>
                    <a:pt x="16623" y="47941"/>
                    <a:pt x="16630" y="47940"/>
                    <a:pt x="16637" y="47940"/>
                  </a:cubicBezTo>
                  <a:cubicBezTo>
                    <a:pt x="16676" y="47938"/>
                    <a:pt x="16715" y="47930"/>
                    <a:pt x="16751" y="47915"/>
                  </a:cubicBezTo>
                  <a:cubicBezTo>
                    <a:pt x="17147" y="48416"/>
                    <a:pt x="17818" y="48724"/>
                    <a:pt x="18431" y="48818"/>
                  </a:cubicBezTo>
                  <a:cubicBezTo>
                    <a:pt x="18379" y="48929"/>
                    <a:pt x="18329" y="49040"/>
                    <a:pt x="18282" y="49148"/>
                  </a:cubicBezTo>
                  <a:cubicBezTo>
                    <a:pt x="17973" y="49010"/>
                    <a:pt x="17719" y="48941"/>
                    <a:pt x="17513" y="48941"/>
                  </a:cubicBezTo>
                  <a:cubicBezTo>
                    <a:pt x="17485" y="48941"/>
                    <a:pt x="17457" y="48943"/>
                    <a:pt x="17430" y="48945"/>
                  </a:cubicBezTo>
                  <a:cubicBezTo>
                    <a:pt x="17443" y="48803"/>
                    <a:pt x="17372" y="48665"/>
                    <a:pt x="17249" y="48591"/>
                  </a:cubicBezTo>
                  <a:cubicBezTo>
                    <a:pt x="17186" y="48554"/>
                    <a:pt x="17118" y="48536"/>
                    <a:pt x="17050" y="48536"/>
                  </a:cubicBezTo>
                  <a:cubicBezTo>
                    <a:pt x="16927" y="48536"/>
                    <a:pt x="16807" y="48596"/>
                    <a:pt x="16730" y="48709"/>
                  </a:cubicBezTo>
                  <a:cubicBezTo>
                    <a:pt x="16693" y="48764"/>
                    <a:pt x="16657" y="48820"/>
                    <a:pt x="16621" y="48877"/>
                  </a:cubicBezTo>
                  <a:cubicBezTo>
                    <a:pt x="16562" y="48921"/>
                    <a:pt x="16520" y="48984"/>
                    <a:pt x="16503" y="49056"/>
                  </a:cubicBezTo>
                  <a:lnTo>
                    <a:pt x="16500" y="49071"/>
                  </a:lnTo>
                  <a:cubicBezTo>
                    <a:pt x="16354" y="49303"/>
                    <a:pt x="16200" y="49534"/>
                    <a:pt x="15988" y="49694"/>
                  </a:cubicBezTo>
                  <a:cubicBezTo>
                    <a:pt x="15935" y="49734"/>
                    <a:pt x="15877" y="49755"/>
                    <a:pt x="15812" y="49755"/>
                  </a:cubicBezTo>
                  <a:cubicBezTo>
                    <a:pt x="15681" y="49755"/>
                    <a:pt x="15523" y="49672"/>
                    <a:pt x="15318" y="49499"/>
                  </a:cubicBezTo>
                  <a:lnTo>
                    <a:pt x="15318" y="49499"/>
                  </a:lnTo>
                  <a:cubicBezTo>
                    <a:pt x="15580" y="49016"/>
                    <a:pt x="15960" y="48398"/>
                    <a:pt x="16469" y="47912"/>
                  </a:cubicBezTo>
                  <a:close/>
                  <a:moveTo>
                    <a:pt x="15192" y="49971"/>
                  </a:moveTo>
                  <a:cubicBezTo>
                    <a:pt x="15277" y="50032"/>
                    <a:pt x="15368" y="50084"/>
                    <a:pt x="15463" y="50127"/>
                  </a:cubicBezTo>
                  <a:lnTo>
                    <a:pt x="15322" y="50413"/>
                  </a:lnTo>
                  <a:cubicBezTo>
                    <a:pt x="15221" y="50357"/>
                    <a:pt x="15120" y="50300"/>
                    <a:pt x="15020" y="50246"/>
                  </a:cubicBezTo>
                  <a:lnTo>
                    <a:pt x="15192" y="49971"/>
                  </a:lnTo>
                  <a:close/>
                  <a:moveTo>
                    <a:pt x="1941" y="49525"/>
                  </a:moveTo>
                  <a:lnTo>
                    <a:pt x="1941" y="49526"/>
                  </a:lnTo>
                  <a:cubicBezTo>
                    <a:pt x="1738" y="49878"/>
                    <a:pt x="1544" y="50232"/>
                    <a:pt x="1363" y="50593"/>
                  </a:cubicBezTo>
                  <a:cubicBezTo>
                    <a:pt x="1509" y="50229"/>
                    <a:pt x="1724" y="49866"/>
                    <a:pt x="1941" y="49525"/>
                  </a:cubicBezTo>
                  <a:close/>
                  <a:moveTo>
                    <a:pt x="4199" y="46799"/>
                  </a:moveTo>
                  <a:cubicBezTo>
                    <a:pt x="4230" y="46817"/>
                    <a:pt x="4266" y="46834"/>
                    <a:pt x="4308" y="46853"/>
                  </a:cubicBezTo>
                  <a:cubicBezTo>
                    <a:pt x="4453" y="46920"/>
                    <a:pt x="4613" y="46985"/>
                    <a:pt x="4787" y="47051"/>
                  </a:cubicBezTo>
                  <a:cubicBezTo>
                    <a:pt x="4830" y="47165"/>
                    <a:pt x="4923" y="47253"/>
                    <a:pt x="5041" y="47289"/>
                  </a:cubicBezTo>
                  <a:cubicBezTo>
                    <a:pt x="5083" y="47302"/>
                    <a:pt x="5128" y="47309"/>
                    <a:pt x="5173" y="47309"/>
                  </a:cubicBezTo>
                  <a:cubicBezTo>
                    <a:pt x="5191" y="47309"/>
                    <a:pt x="5210" y="47307"/>
                    <a:pt x="5229" y="47305"/>
                  </a:cubicBezTo>
                  <a:lnTo>
                    <a:pt x="5229" y="47305"/>
                  </a:lnTo>
                  <a:cubicBezTo>
                    <a:pt x="4803" y="48353"/>
                    <a:pt x="4349" y="49281"/>
                    <a:pt x="3846" y="50133"/>
                  </a:cubicBezTo>
                  <a:cubicBezTo>
                    <a:pt x="3812" y="50190"/>
                    <a:pt x="3776" y="50256"/>
                    <a:pt x="3735" y="50328"/>
                  </a:cubicBezTo>
                  <a:cubicBezTo>
                    <a:pt x="3534" y="50688"/>
                    <a:pt x="3210" y="51271"/>
                    <a:pt x="2893" y="51271"/>
                  </a:cubicBezTo>
                  <a:cubicBezTo>
                    <a:pt x="2865" y="51271"/>
                    <a:pt x="2836" y="51266"/>
                    <a:pt x="2808" y="51256"/>
                  </a:cubicBezTo>
                  <a:lnTo>
                    <a:pt x="2682" y="51216"/>
                  </a:lnTo>
                  <a:lnTo>
                    <a:pt x="2682" y="51217"/>
                  </a:lnTo>
                  <a:cubicBezTo>
                    <a:pt x="2629" y="51098"/>
                    <a:pt x="2532" y="51005"/>
                    <a:pt x="2410" y="50960"/>
                  </a:cubicBezTo>
                  <a:cubicBezTo>
                    <a:pt x="2361" y="50940"/>
                    <a:pt x="2310" y="50930"/>
                    <a:pt x="2258" y="50930"/>
                  </a:cubicBezTo>
                  <a:cubicBezTo>
                    <a:pt x="2176" y="50930"/>
                    <a:pt x="2093" y="50956"/>
                    <a:pt x="2024" y="51005"/>
                  </a:cubicBezTo>
                  <a:cubicBezTo>
                    <a:pt x="1927" y="50974"/>
                    <a:pt x="1821" y="50939"/>
                    <a:pt x="1712" y="50898"/>
                  </a:cubicBezTo>
                  <a:cubicBezTo>
                    <a:pt x="2229" y="49846"/>
                    <a:pt x="2852" y="48863"/>
                    <a:pt x="3551" y="47788"/>
                  </a:cubicBezTo>
                  <a:cubicBezTo>
                    <a:pt x="3730" y="47510"/>
                    <a:pt x="3913" y="47233"/>
                    <a:pt x="4096" y="46956"/>
                  </a:cubicBezTo>
                  <a:lnTo>
                    <a:pt x="4165" y="46852"/>
                  </a:lnTo>
                  <a:cubicBezTo>
                    <a:pt x="4177" y="46834"/>
                    <a:pt x="4188" y="46817"/>
                    <a:pt x="4199" y="46799"/>
                  </a:cubicBezTo>
                  <a:close/>
                  <a:moveTo>
                    <a:pt x="2265" y="51402"/>
                  </a:moveTo>
                  <a:lnTo>
                    <a:pt x="2265" y="51408"/>
                  </a:lnTo>
                  <a:lnTo>
                    <a:pt x="2262" y="51407"/>
                  </a:lnTo>
                  <a:lnTo>
                    <a:pt x="2265" y="51402"/>
                  </a:lnTo>
                  <a:close/>
                  <a:moveTo>
                    <a:pt x="3301" y="51601"/>
                  </a:moveTo>
                  <a:cubicBezTo>
                    <a:pt x="3254" y="51661"/>
                    <a:pt x="3205" y="51720"/>
                    <a:pt x="3157" y="51779"/>
                  </a:cubicBezTo>
                  <a:cubicBezTo>
                    <a:pt x="3112" y="51756"/>
                    <a:pt x="3067" y="51735"/>
                    <a:pt x="3021" y="51714"/>
                  </a:cubicBezTo>
                  <a:lnTo>
                    <a:pt x="3021" y="51714"/>
                  </a:lnTo>
                  <a:cubicBezTo>
                    <a:pt x="3121" y="51694"/>
                    <a:pt x="3216" y="51656"/>
                    <a:pt x="3301" y="51601"/>
                  </a:cubicBezTo>
                  <a:close/>
                  <a:moveTo>
                    <a:pt x="22501" y="52017"/>
                  </a:moveTo>
                  <a:cubicBezTo>
                    <a:pt x="22534" y="52034"/>
                    <a:pt x="22566" y="52051"/>
                    <a:pt x="22599" y="52065"/>
                  </a:cubicBezTo>
                  <a:cubicBezTo>
                    <a:pt x="22586" y="52099"/>
                    <a:pt x="22572" y="52132"/>
                    <a:pt x="22559" y="52164"/>
                  </a:cubicBezTo>
                  <a:cubicBezTo>
                    <a:pt x="22547" y="52112"/>
                    <a:pt x="22527" y="52062"/>
                    <a:pt x="22501" y="52017"/>
                  </a:cubicBezTo>
                  <a:close/>
                  <a:moveTo>
                    <a:pt x="2116" y="52914"/>
                  </a:moveTo>
                  <a:cubicBezTo>
                    <a:pt x="2118" y="52927"/>
                    <a:pt x="2122" y="52940"/>
                    <a:pt x="2125" y="52954"/>
                  </a:cubicBezTo>
                  <a:lnTo>
                    <a:pt x="2105" y="52935"/>
                  </a:lnTo>
                  <a:lnTo>
                    <a:pt x="2105" y="52935"/>
                  </a:lnTo>
                  <a:cubicBezTo>
                    <a:pt x="2109" y="52928"/>
                    <a:pt x="2112" y="52922"/>
                    <a:pt x="2116" y="52914"/>
                  </a:cubicBezTo>
                  <a:close/>
                  <a:moveTo>
                    <a:pt x="19827" y="53118"/>
                  </a:moveTo>
                  <a:lnTo>
                    <a:pt x="19930" y="53180"/>
                  </a:lnTo>
                  <a:cubicBezTo>
                    <a:pt x="19921" y="53215"/>
                    <a:pt x="19910" y="53249"/>
                    <a:pt x="19900" y="53282"/>
                  </a:cubicBezTo>
                  <a:cubicBezTo>
                    <a:pt x="19886" y="53224"/>
                    <a:pt x="19862" y="53168"/>
                    <a:pt x="19827" y="53118"/>
                  </a:cubicBezTo>
                  <a:close/>
                  <a:moveTo>
                    <a:pt x="613" y="54406"/>
                  </a:moveTo>
                  <a:lnTo>
                    <a:pt x="613" y="54406"/>
                  </a:lnTo>
                  <a:cubicBezTo>
                    <a:pt x="551" y="54750"/>
                    <a:pt x="638" y="55039"/>
                    <a:pt x="1185" y="55328"/>
                  </a:cubicBezTo>
                  <a:lnTo>
                    <a:pt x="1476" y="55484"/>
                  </a:lnTo>
                  <a:cubicBezTo>
                    <a:pt x="1727" y="55620"/>
                    <a:pt x="1979" y="55754"/>
                    <a:pt x="2229" y="55893"/>
                  </a:cubicBezTo>
                  <a:cubicBezTo>
                    <a:pt x="2646" y="56120"/>
                    <a:pt x="3063" y="56351"/>
                    <a:pt x="3480" y="56583"/>
                  </a:cubicBezTo>
                  <a:cubicBezTo>
                    <a:pt x="2485" y="56032"/>
                    <a:pt x="1482" y="55486"/>
                    <a:pt x="482" y="54968"/>
                  </a:cubicBezTo>
                  <a:cubicBezTo>
                    <a:pt x="480" y="54959"/>
                    <a:pt x="480" y="54951"/>
                    <a:pt x="482" y="54942"/>
                  </a:cubicBezTo>
                  <a:cubicBezTo>
                    <a:pt x="519" y="54762"/>
                    <a:pt x="562" y="54584"/>
                    <a:pt x="613" y="54406"/>
                  </a:cubicBezTo>
                  <a:close/>
                  <a:moveTo>
                    <a:pt x="6746" y="46761"/>
                  </a:moveTo>
                  <a:cubicBezTo>
                    <a:pt x="6840" y="46761"/>
                    <a:pt x="6965" y="46811"/>
                    <a:pt x="7158" y="46904"/>
                  </a:cubicBezTo>
                  <a:cubicBezTo>
                    <a:pt x="7229" y="46938"/>
                    <a:pt x="7296" y="46970"/>
                    <a:pt x="7363" y="46997"/>
                  </a:cubicBezTo>
                  <a:cubicBezTo>
                    <a:pt x="8282" y="47361"/>
                    <a:pt x="9176" y="47770"/>
                    <a:pt x="10005" y="48158"/>
                  </a:cubicBezTo>
                  <a:cubicBezTo>
                    <a:pt x="11329" y="48779"/>
                    <a:pt x="12760" y="49515"/>
                    <a:pt x="14511" y="50476"/>
                  </a:cubicBezTo>
                  <a:cubicBezTo>
                    <a:pt x="15812" y="51190"/>
                    <a:pt x="17182" y="51982"/>
                    <a:pt x="18823" y="52967"/>
                  </a:cubicBezTo>
                  <a:cubicBezTo>
                    <a:pt x="18862" y="52990"/>
                    <a:pt x="18917" y="53018"/>
                    <a:pt x="18984" y="53051"/>
                  </a:cubicBezTo>
                  <a:cubicBezTo>
                    <a:pt x="19451" y="53281"/>
                    <a:pt x="19467" y="53369"/>
                    <a:pt x="19460" y="53389"/>
                  </a:cubicBezTo>
                  <a:lnTo>
                    <a:pt x="19460" y="53392"/>
                  </a:lnTo>
                  <a:cubicBezTo>
                    <a:pt x="19304" y="53933"/>
                    <a:pt x="19082" y="54459"/>
                    <a:pt x="18829" y="55041"/>
                  </a:cubicBezTo>
                  <a:cubicBezTo>
                    <a:pt x="18542" y="55710"/>
                    <a:pt x="18211" y="56378"/>
                    <a:pt x="17892" y="57024"/>
                  </a:cubicBezTo>
                  <a:lnTo>
                    <a:pt x="17644" y="57526"/>
                  </a:lnTo>
                  <a:cubicBezTo>
                    <a:pt x="17339" y="58152"/>
                    <a:pt x="17043" y="58768"/>
                    <a:pt x="16775" y="59403"/>
                  </a:cubicBezTo>
                  <a:cubicBezTo>
                    <a:pt x="16614" y="59788"/>
                    <a:pt x="16473" y="60140"/>
                    <a:pt x="16347" y="60476"/>
                  </a:cubicBezTo>
                  <a:cubicBezTo>
                    <a:pt x="16337" y="60478"/>
                    <a:pt x="16326" y="60479"/>
                    <a:pt x="16313" y="60479"/>
                  </a:cubicBezTo>
                  <a:cubicBezTo>
                    <a:pt x="16209" y="60479"/>
                    <a:pt x="15979" y="60422"/>
                    <a:pt x="15484" y="60210"/>
                  </a:cubicBezTo>
                  <a:cubicBezTo>
                    <a:pt x="15409" y="60178"/>
                    <a:pt x="15350" y="60153"/>
                    <a:pt x="15314" y="60140"/>
                  </a:cubicBezTo>
                  <a:cubicBezTo>
                    <a:pt x="13687" y="59577"/>
                    <a:pt x="11969" y="58824"/>
                    <a:pt x="10064" y="57840"/>
                  </a:cubicBezTo>
                  <a:cubicBezTo>
                    <a:pt x="8661" y="57115"/>
                    <a:pt x="7207" y="56249"/>
                    <a:pt x="5737" y="55264"/>
                  </a:cubicBezTo>
                  <a:cubicBezTo>
                    <a:pt x="4984" y="54759"/>
                    <a:pt x="4218" y="54196"/>
                    <a:pt x="3400" y="53548"/>
                  </a:cubicBezTo>
                  <a:cubicBezTo>
                    <a:pt x="3119" y="53324"/>
                    <a:pt x="2843" y="53091"/>
                    <a:pt x="2584" y="52870"/>
                  </a:cubicBezTo>
                  <a:cubicBezTo>
                    <a:pt x="2578" y="52866"/>
                    <a:pt x="2444" y="52740"/>
                    <a:pt x="2901" y="52152"/>
                  </a:cubicBezTo>
                  <a:cubicBezTo>
                    <a:pt x="2923" y="52164"/>
                    <a:pt x="2947" y="52176"/>
                    <a:pt x="2971" y="52187"/>
                  </a:cubicBezTo>
                  <a:cubicBezTo>
                    <a:pt x="3037" y="52220"/>
                    <a:pt x="3107" y="52235"/>
                    <a:pt x="3174" y="52235"/>
                  </a:cubicBezTo>
                  <a:cubicBezTo>
                    <a:pt x="3289" y="52235"/>
                    <a:pt x="3399" y="52189"/>
                    <a:pt x="3472" y="52101"/>
                  </a:cubicBezTo>
                  <a:cubicBezTo>
                    <a:pt x="4476" y="50893"/>
                    <a:pt x="5311" y="49412"/>
                    <a:pt x="6100" y="47444"/>
                  </a:cubicBezTo>
                  <a:cubicBezTo>
                    <a:pt x="6119" y="47429"/>
                    <a:pt x="6136" y="47412"/>
                    <a:pt x="6151" y="47393"/>
                  </a:cubicBezTo>
                  <a:cubicBezTo>
                    <a:pt x="6317" y="47200"/>
                    <a:pt x="6388" y="47102"/>
                    <a:pt x="6534" y="46895"/>
                  </a:cubicBezTo>
                  <a:cubicBezTo>
                    <a:pt x="6598" y="46804"/>
                    <a:pt x="6659" y="46761"/>
                    <a:pt x="6746" y="46761"/>
                  </a:cubicBezTo>
                  <a:close/>
                  <a:moveTo>
                    <a:pt x="16635" y="60830"/>
                  </a:moveTo>
                  <a:lnTo>
                    <a:pt x="16635" y="60830"/>
                  </a:lnTo>
                  <a:cubicBezTo>
                    <a:pt x="16618" y="60876"/>
                    <a:pt x="16602" y="60924"/>
                    <a:pt x="16585" y="60971"/>
                  </a:cubicBezTo>
                  <a:lnTo>
                    <a:pt x="16417" y="60918"/>
                  </a:lnTo>
                  <a:lnTo>
                    <a:pt x="16417" y="60917"/>
                  </a:lnTo>
                  <a:cubicBezTo>
                    <a:pt x="16460" y="60912"/>
                    <a:pt x="16502" y="60900"/>
                    <a:pt x="16543" y="60884"/>
                  </a:cubicBezTo>
                  <a:cubicBezTo>
                    <a:pt x="16576" y="60870"/>
                    <a:pt x="16607" y="60852"/>
                    <a:pt x="16635" y="60830"/>
                  </a:cubicBezTo>
                  <a:close/>
                  <a:moveTo>
                    <a:pt x="17498" y="49632"/>
                  </a:moveTo>
                  <a:cubicBezTo>
                    <a:pt x="17678" y="49657"/>
                    <a:pt x="18168" y="49871"/>
                    <a:pt x="19425" y="50664"/>
                  </a:cubicBezTo>
                  <a:cubicBezTo>
                    <a:pt x="19545" y="50740"/>
                    <a:pt x="19636" y="50797"/>
                    <a:pt x="19681" y="50823"/>
                  </a:cubicBezTo>
                  <a:cubicBezTo>
                    <a:pt x="20059" y="51039"/>
                    <a:pt x="20432" y="51258"/>
                    <a:pt x="20808" y="51477"/>
                  </a:cubicBezTo>
                  <a:lnTo>
                    <a:pt x="21230" y="51725"/>
                  </a:lnTo>
                  <a:cubicBezTo>
                    <a:pt x="21315" y="51775"/>
                    <a:pt x="21423" y="51825"/>
                    <a:pt x="21535" y="51878"/>
                  </a:cubicBezTo>
                  <a:cubicBezTo>
                    <a:pt x="21769" y="51987"/>
                    <a:pt x="22161" y="52170"/>
                    <a:pt x="22108" y="52296"/>
                  </a:cubicBezTo>
                  <a:cubicBezTo>
                    <a:pt x="22070" y="52392"/>
                    <a:pt x="21999" y="52562"/>
                    <a:pt x="21904" y="52794"/>
                  </a:cubicBezTo>
                  <a:cubicBezTo>
                    <a:pt x="18515" y="61062"/>
                    <a:pt x="17490" y="62842"/>
                    <a:pt x="17184" y="63116"/>
                  </a:cubicBezTo>
                  <a:cubicBezTo>
                    <a:pt x="13862" y="61858"/>
                    <a:pt x="10742" y="60154"/>
                    <a:pt x="7302" y="58221"/>
                  </a:cubicBezTo>
                  <a:cubicBezTo>
                    <a:pt x="6836" y="57959"/>
                    <a:pt x="6370" y="57696"/>
                    <a:pt x="5905" y="57434"/>
                  </a:cubicBezTo>
                  <a:cubicBezTo>
                    <a:pt x="4774" y="56795"/>
                    <a:pt x="3603" y="56135"/>
                    <a:pt x="2445" y="55501"/>
                  </a:cubicBezTo>
                  <a:cubicBezTo>
                    <a:pt x="2192" y="55363"/>
                    <a:pt x="1940" y="55227"/>
                    <a:pt x="1687" y="55091"/>
                  </a:cubicBezTo>
                  <a:lnTo>
                    <a:pt x="1396" y="54936"/>
                  </a:lnTo>
                  <a:cubicBezTo>
                    <a:pt x="966" y="54706"/>
                    <a:pt x="980" y="54661"/>
                    <a:pt x="1164" y="54109"/>
                  </a:cubicBezTo>
                  <a:lnTo>
                    <a:pt x="1188" y="54036"/>
                  </a:lnTo>
                  <a:cubicBezTo>
                    <a:pt x="1303" y="53688"/>
                    <a:pt x="1466" y="53351"/>
                    <a:pt x="1654" y="53030"/>
                  </a:cubicBezTo>
                  <a:cubicBezTo>
                    <a:pt x="1670" y="53109"/>
                    <a:pt x="1711" y="53182"/>
                    <a:pt x="1771" y="53238"/>
                  </a:cubicBezTo>
                  <a:cubicBezTo>
                    <a:pt x="5785" y="56840"/>
                    <a:pt x="10874" y="59665"/>
                    <a:pt x="16485" y="61408"/>
                  </a:cubicBezTo>
                  <a:cubicBezTo>
                    <a:pt x="16525" y="61420"/>
                    <a:pt x="16565" y="61426"/>
                    <a:pt x="16605" y="61426"/>
                  </a:cubicBezTo>
                  <a:cubicBezTo>
                    <a:pt x="16777" y="61426"/>
                    <a:pt x="16939" y="61313"/>
                    <a:pt x="17004" y="61131"/>
                  </a:cubicBezTo>
                  <a:cubicBezTo>
                    <a:pt x="17427" y="59918"/>
                    <a:pt x="18002" y="58739"/>
                    <a:pt x="18558" y="57599"/>
                  </a:cubicBezTo>
                  <a:cubicBezTo>
                    <a:pt x="19231" y="56219"/>
                    <a:pt x="19927" y="54793"/>
                    <a:pt x="20368" y="53281"/>
                  </a:cubicBezTo>
                  <a:cubicBezTo>
                    <a:pt x="20418" y="53100"/>
                    <a:pt x="20342" y="52906"/>
                    <a:pt x="20180" y="52808"/>
                  </a:cubicBezTo>
                  <a:cubicBezTo>
                    <a:pt x="19016" y="52099"/>
                    <a:pt x="17664" y="51280"/>
                    <a:pt x="16243" y="50462"/>
                  </a:cubicBezTo>
                  <a:cubicBezTo>
                    <a:pt x="16575" y="50318"/>
                    <a:pt x="16827" y="50018"/>
                    <a:pt x="17009" y="49748"/>
                  </a:cubicBezTo>
                  <a:cubicBezTo>
                    <a:pt x="17067" y="49774"/>
                    <a:pt x="17130" y="49787"/>
                    <a:pt x="17191" y="49787"/>
                  </a:cubicBezTo>
                  <a:cubicBezTo>
                    <a:pt x="17248" y="49787"/>
                    <a:pt x="17304" y="49776"/>
                    <a:pt x="17355" y="49752"/>
                  </a:cubicBezTo>
                  <a:cubicBezTo>
                    <a:pt x="17413" y="49726"/>
                    <a:pt x="17462" y="49685"/>
                    <a:pt x="17498" y="49632"/>
                  </a:cubicBezTo>
                  <a:close/>
                  <a:moveTo>
                    <a:pt x="17783" y="63044"/>
                  </a:moveTo>
                  <a:lnTo>
                    <a:pt x="17783" y="63044"/>
                  </a:lnTo>
                  <a:cubicBezTo>
                    <a:pt x="17687" y="63253"/>
                    <a:pt x="17589" y="63462"/>
                    <a:pt x="17490" y="63671"/>
                  </a:cubicBezTo>
                  <a:cubicBezTo>
                    <a:pt x="17415" y="63644"/>
                    <a:pt x="17340" y="63615"/>
                    <a:pt x="17265" y="63587"/>
                  </a:cubicBezTo>
                  <a:cubicBezTo>
                    <a:pt x="17377" y="63561"/>
                    <a:pt x="17529" y="63436"/>
                    <a:pt x="17783" y="63044"/>
                  </a:cubicBezTo>
                  <a:close/>
                  <a:moveTo>
                    <a:pt x="35050" y="59444"/>
                  </a:moveTo>
                  <a:cubicBezTo>
                    <a:pt x="34895" y="61015"/>
                    <a:pt x="34757" y="62604"/>
                    <a:pt x="34671" y="64182"/>
                  </a:cubicBezTo>
                  <a:lnTo>
                    <a:pt x="34653" y="64523"/>
                  </a:lnTo>
                  <a:cubicBezTo>
                    <a:pt x="34625" y="65027"/>
                    <a:pt x="34597" y="65548"/>
                    <a:pt x="34574" y="66081"/>
                  </a:cubicBezTo>
                  <a:cubicBezTo>
                    <a:pt x="34629" y="63792"/>
                    <a:pt x="34839" y="61547"/>
                    <a:pt x="35050" y="59444"/>
                  </a:cubicBezTo>
                  <a:close/>
                  <a:moveTo>
                    <a:pt x="35647" y="74913"/>
                  </a:moveTo>
                  <a:lnTo>
                    <a:pt x="35647" y="74913"/>
                  </a:lnTo>
                  <a:cubicBezTo>
                    <a:pt x="35730" y="75101"/>
                    <a:pt x="35819" y="75287"/>
                    <a:pt x="35915" y="75468"/>
                  </a:cubicBezTo>
                  <a:cubicBezTo>
                    <a:pt x="36046" y="75719"/>
                    <a:pt x="36193" y="75961"/>
                    <a:pt x="36355" y="76192"/>
                  </a:cubicBezTo>
                  <a:lnTo>
                    <a:pt x="36318" y="76186"/>
                  </a:lnTo>
                  <a:lnTo>
                    <a:pt x="36226" y="76042"/>
                  </a:lnTo>
                  <a:cubicBezTo>
                    <a:pt x="36001" y="75683"/>
                    <a:pt x="35806" y="75305"/>
                    <a:pt x="35647" y="74913"/>
                  </a:cubicBezTo>
                  <a:close/>
                  <a:moveTo>
                    <a:pt x="48034" y="73159"/>
                  </a:moveTo>
                  <a:cubicBezTo>
                    <a:pt x="48080" y="74045"/>
                    <a:pt x="48107" y="74949"/>
                    <a:pt x="47906" y="75785"/>
                  </a:cubicBezTo>
                  <a:cubicBezTo>
                    <a:pt x="47809" y="76190"/>
                    <a:pt x="47668" y="76551"/>
                    <a:pt x="47481" y="76865"/>
                  </a:cubicBezTo>
                  <a:cubicBezTo>
                    <a:pt x="48015" y="75914"/>
                    <a:pt x="48080" y="74752"/>
                    <a:pt x="48048" y="73669"/>
                  </a:cubicBezTo>
                  <a:cubicBezTo>
                    <a:pt x="48043" y="73500"/>
                    <a:pt x="48038" y="73329"/>
                    <a:pt x="48033" y="73159"/>
                  </a:cubicBezTo>
                  <a:close/>
                  <a:moveTo>
                    <a:pt x="26608" y="40219"/>
                  </a:moveTo>
                  <a:cubicBezTo>
                    <a:pt x="26515" y="40719"/>
                    <a:pt x="26427" y="41218"/>
                    <a:pt x="26340" y="41712"/>
                  </a:cubicBezTo>
                  <a:lnTo>
                    <a:pt x="26325" y="41797"/>
                  </a:lnTo>
                  <a:cubicBezTo>
                    <a:pt x="26298" y="41929"/>
                    <a:pt x="26330" y="42068"/>
                    <a:pt x="26413" y="42174"/>
                  </a:cubicBezTo>
                  <a:cubicBezTo>
                    <a:pt x="26494" y="42276"/>
                    <a:pt x="26616" y="42336"/>
                    <a:pt x="26746" y="42340"/>
                  </a:cubicBezTo>
                  <a:cubicBezTo>
                    <a:pt x="26867" y="42346"/>
                    <a:pt x="26987" y="42352"/>
                    <a:pt x="27106" y="42359"/>
                  </a:cubicBezTo>
                  <a:cubicBezTo>
                    <a:pt x="27353" y="42372"/>
                    <a:pt x="27606" y="42387"/>
                    <a:pt x="27862" y="42387"/>
                  </a:cubicBezTo>
                  <a:cubicBezTo>
                    <a:pt x="27906" y="42387"/>
                    <a:pt x="27951" y="42386"/>
                    <a:pt x="27995" y="42385"/>
                  </a:cubicBezTo>
                  <a:lnTo>
                    <a:pt x="27995" y="42385"/>
                  </a:lnTo>
                  <a:cubicBezTo>
                    <a:pt x="27792" y="43424"/>
                    <a:pt x="27619" y="44650"/>
                    <a:pt x="28300" y="45683"/>
                  </a:cubicBezTo>
                  <a:cubicBezTo>
                    <a:pt x="29066" y="46838"/>
                    <a:pt x="30827" y="47715"/>
                    <a:pt x="32237" y="48156"/>
                  </a:cubicBezTo>
                  <a:cubicBezTo>
                    <a:pt x="32289" y="48191"/>
                    <a:pt x="32351" y="48213"/>
                    <a:pt x="32414" y="48219"/>
                  </a:cubicBezTo>
                  <a:cubicBezTo>
                    <a:pt x="32433" y="48220"/>
                    <a:pt x="32452" y="48223"/>
                    <a:pt x="32472" y="48226"/>
                  </a:cubicBezTo>
                  <a:lnTo>
                    <a:pt x="32523" y="48242"/>
                  </a:lnTo>
                  <a:cubicBezTo>
                    <a:pt x="32558" y="48251"/>
                    <a:pt x="32592" y="48261"/>
                    <a:pt x="32606" y="48263"/>
                  </a:cubicBezTo>
                  <a:cubicBezTo>
                    <a:pt x="32636" y="48274"/>
                    <a:pt x="32667" y="48279"/>
                    <a:pt x="32699" y="48281"/>
                  </a:cubicBezTo>
                  <a:cubicBezTo>
                    <a:pt x="32771" y="48303"/>
                    <a:pt x="32841" y="48327"/>
                    <a:pt x="32912" y="48352"/>
                  </a:cubicBezTo>
                  <a:cubicBezTo>
                    <a:pt x="33135" y="48430"/>
                    <a:pt x="33366" y="48511"/>
                    <a:pt x="33608" y="48514"/>
                  </a:cubicBezTo>
                  <a:cubicBezTo>
                    <a:pt x="33615" y="48515"/>
                    <a:pt x="33623" y="48515"/>
                    <a:pt x="33631" y="48515"/>
                  </a:cubicBezTo>
                  <a:cubicBezTo>
                    <a:pt x="33652" y="48515"/>
                    <a:pt x="33674" y="48513"/>
                    <a:pt x="33696" y="48509"/>
                  </a:cubicBezTo>
                  <a:cubicBezTo>
                    <a:pt x="33762" y="48536"/>
                    <a:pt x="33829" y="48561"/>
                    <a:pt x="33897" y="48586"/>
                  </a:cubicBezTo>
                  <a:cubicBezTo>
                    <a:pt x="34406" y="48776"/>
                    <a:pt x="34941" y="48887"/>
                    <a:pt x="35483" y="48917"/>
                  </a:cubicBezTo>
                  <a:cubicBezTo>
                    <a:pt x="35567" y="51302"/>
                    <a:pt x="35266" y="53752"/>
                    <a:pt x="34974" y="56124"/>
                  </a:cubicBezTo>
                  <a:cubicBezTo>
                    <a:pt x="34864" y="57013"/>
                    <a:pt x="34751" y="57932"/>
                    <a:pt x="34661" y="58828"/>
                  </a:cubicBezTo>
                  <a:cubicBezTo>
                    <a:pt x="34278" y="62633"/>
                    <a:pt x="33844" y="66945"/>
                    <a:pt x="34324" y="71186"/>
                  </a:cubicBezTo>
                  <a:cubicBezTo>
                    <a:pt x="34558" y="73268"/>
                    <a:pt x="35016" y="74871"/>
                    <a:pt x="35721" y="76074"/>
                  </a:cubicBezTo>
                  <a:cubicBezTo>
                    <a:pt x="35697" y="76082"/>
                    <a:pt x="35674" y="76094"/>
                    <a:pt x="35653" y="76107"/>
                  </a:cubicBezTo>
                  <a:cubicBezTo>
                    <a:pt x="34312" y="76917"/>
                    <a:pt x="32573" y="77067"/>
                    <a:pt x="30895" y="77109"/>
                  </a:cubicBezTo>
                  <a:cubicBezTo>
                    <a:pt x="30732" y="77113"/>
                    <a:pt x="30571" y="77115"/>
                    <a:pt x="30412" y="77115"/>
                  </a:cubicBezTo>
                  <a:cubicBezTo>
                    <a:pt x="28340" y="77115"/>
                    <a:pt x="26606" y="76765"/>
                    <a:pt x="25253" y="76070"/>
                  </a:cubicBezTo>
                  <a:cubicBezTo>
                    <a:pt x="23697" y="75268"/>
                    <a:pt x="23343" y="73508"/>
                    <a:pt x="23202" y="71891"/>
                  </a:cubicBezTo>
                  <a:cubicBezTo>
                    <a:pt x="23011" y="69730"/>
                    <a:pt x="23284" y="67433"/>
                    <a:pt x="23503" y="65588"/>
                  </a:cubicBezTo>
                  <a:cubicBezTo>
                    <a:pt x="24174" y="59948"/>
                    <a:pt x="24629" y="55334"/>
                    <a:pt x="24933" y="51063"/>
                  </a:cubicBezTo>
                  <a:cubicBezTo>
                    <a:pt x="24959" y="50695"/>
                    <a:pt x="24984" y="50325"/>
                    <a:pt x="25008" y="49955"/>
                  </a:cubicBezTo>
                  <a:cubicBezTo>
                    <a:pt x="25194" y="47187"/>
                    <a:pt x="25386" y="44325"/>
                    <a:pt x="26139" y="41671"/>
                  </a:cubicBezTo>
                  <a:cubicBezTo>
                    <a:pt x="26278" y="41183"/>
                    <a:pt x="26438" y="40697"/>
                    <a:pt x="26608" y="40219"/>
                  </a:cubicBezTo>
                  <a:close/>
                  <a:moveTo>
                    <a:pt x="45420" y="41718"/>
                  </a:moveTo>
                  <a:cubicBezTo>
                    <a:pt x="46521" y="47161"/>
                    <a:pt x="46881" y="52653"/>
                    <a:pt x="47176" y="58266"/>
                  </a:cubicBezTo>
                  <a:cubicBezTo>
                    <a:pt x="47365" y="61832"/>
                    <a:pt x="47477" y="65551"/>
                    <a:pt x="47506" y="69317"/>
                  </a:cubicBezTo>
                  <a:cubicBezTo>
                    <a:pt x="47516" y="70759"/>
                    <a:pt x="47556" y="72204"/>
                    <a:pt x="47600" y="73683"/>
                  </a:cubicBezTo>
                  <a:cubicBezTo>
                    <a:pt x="47645" y="75215"/>
                    <a:pt x="47501" y="76757"/>
                    <a:pt x="46153" y="77648"/>
                  </a:cubicBezTo>
                  <a:cubicBezTo>
                    <a:pt x="45548" y="78049"/>
                    <a:pt x="44641" y="78105"/>
                    <a:pt x="43815" y="78105"/>
                  </a:cubicBezTo>
                  <a:cubicBezTo>
                    <a:pt x="43650" y="78105"/>
                    <a:pt x="43488" y="78102"/>
                    <a:pt x="43332" y="78100"/>
                  </a:cubicBezTo>
                  <a:cubicBezTo>
                    <a:pt x="43226" y="78098"/>
                    <a:pt x="43122" y="78096"/>
                    <a:pt x="43022" y="78096"/>
                  </a:cubicBezTo>
                  <a:cubicBezTo>
                    <a:pt x="41810" y="78086"/>
                    <a:pt x="40600" y="77961"/>
                    <a:pt x="39411" y="77723"/>
                  </a:cubicBezTo>
                  <a:cubicBezTo>
                    <a:pt x="38051" y="77449"/>
                    <a:pt x="37037" y="76644"/>
                    <a:pt x="36312" y="75260"/>
                  </a:cubicBezTo>
                  <a:cubicBezTo>
                    <a:pt x="34683" y="72152"/>
                    <a:pt x="34915" y="67935"/>
                    <a:pt x="35100" y="64547"/>
                  </a:cubicBezTo>
                  <a:lnTo>
                    <a:pt x="35119" y="64206"/>
                  </a:lnTo>
                  <a:cubicBezTo>
                    <a:pt x="35246" y="61825"/>
                    <a:pt x="35498" y="59411"/>
                    <a:pt x="35742" y="57077"/>
                  </a:cubicBezTo>
                  <a:cubicBezTo>
                    <a:pt x="35798" y="56548"/>
                    <a:pt x="35853" y="56018"/>
                    <a:pt x="35906" y="55488"/>
                  </a:cubicBezTo>
                  <a:cubicBezTo>
                    <a:pt x="35935" y="55208"/>
                    <a:pt x="35964" y="54928"/>
                    <a:pt x="35993" y="54646"/>
                  </a:cubicBezTo>
                  <a:cubicBezTo>
                    <a:pt x="36192" y="52760"/>
                    <a:pt x="36397" y="50811"/>
                    <a:pt x="36270" y="48895"/>
                  </a:cubicBezTo>
                  <a:cubicBezTo>
                    <a:pt x="36392" y="48880"/>
                    <a:pt x="36507" y="48863"/>
                    <a:pt x="36605" y="48847"/>
                  </a:cubicBezTo>
                  <a:lnTo>
                    <a:pt x="36671" y="48847"/>
                  </a:lnTo>
                  <a:cubicBezTo>
                    <a:pt x="40169" y="48847"/>
                    <a:pt x="43967" y="45494"/>
                    <a:pt x="44620" y="41848"/>
                  </a:cubicBezTo>
                  <a:lnTo>
                    <a:pt x="44758" y="41825"/>
                  </a:lnTo>
                  <a:cubicBezTo>
                    <a:pt x="44941" y="41793"/>
                    <a:pt x="45115" y="41763"/>
                    <a:pt x="45292" y="41746"/>
                  </a:cubicBezTo>
                  <a:cubicBezTo>
                    <a:pt x="45336" y="41742"/>
                    <a:pt x="45379" y="41732"/>
                    <a:pt x="45420" y="41718"/>
                  </a:cubicBezTo>
                  <a:close/>
                  <a:moveTo>
                    <a:pt x="36389" y="76240"/>
                  </a:moveTo>
                  <a:lnTo>
                    <a:pt x="36389" y="76240"/>
                  </a:lnTo>
                  <a:cubicBezTo>
                    <a:pt x="37135" y="77275"/>
                    <a:pt x="38119" y="77920"/>
                    <a:pt x="39324" y="78161"/>
                  </a:cubicBezTo>
                  <a:cubicBezTo>
                    <a:pt x="40540" y="78406"/>
                    <a:pt x="41777" y="78534"/>
                    <a:pt x="43019" y="78544"/>
                  </a:cubicBezTo>
                  <a:cubicBezTo>
                    <a:pt x="43117" y="78546"/>
                    <a:pt x="43220" y="78547"/>
                    <a:pt x="43327" y="78549"/>
                  </a:cubicBezTo>
                  <a:lnTo>
                    <a:pt x="43351" y="78549"/>
                  </a:lnTo>
                  <a:cubicBezTo>
                    <a:pt x="43179" y="78552"/>
                    <a:pt x="43010" y="78554"/>
                    <a:pt x="42844" y="78554"/>
                  </a:cubicBezTo>
                  <a:cubicBezTo>
                    <a:pt x="42620" y="78554"/>
                    <a:pt x="42402" y="78551"/>
                    <a:pt x="42189" y="78544"/>
                  </a:cubicBezTo>
                  <a:lnTo>
                    <a:pt x="41977" y="78538"/>
                  </a:lnTo>
                  <a:lnTo>
                    <a:pt x="41977" y="78540"/>
                  </a:lnTo>
                  <a:lnTo>
                    <a:pt x="41775" y="78529"/>
                  </a:lnTo>
                  <a:cubicBezTo>
                    <a:pt x="40482" y="78462"/>
                    <a:pt x="39373" y="78258"/>
                    <a:pt x="38476" y="77923"/>
                  </a:cubicBezTo>
                  <a:lnTo>
                    <a:pt x="38211" y="77814"/>
                  </a:lnTo>
                  <a:cubicBezTo>
                    <a:pt x="37505" y="77502"/>
                    <a:pt x="36895" y="76992"/>
                    <a:pt x="36398" y="76297"/>
                  </a:cubicBezTo>
                  <a:lnTo>
                    <a:pt x="36389" y="76240"/>
                  </a:lnTo>
                  <a:close/>
                  <a:moveTo>
                    <a:pt x="28083" y="80959"/>
                  </a:moveTo>
                  <a:lnTo>
                    <a:pt x="28083" y="80959"/>
                  </a:lnTo>
                  <a:cubicBezTo>
                    <a:pt x="28157" y="81307"/>
                    <a:pt x="28239" y="81630"/>
                    <a:pt x="28318" y="81917"/>
                  </a:cubicBezTo>
                  <a:lnTo>
                    <a:pt x="28362" y="82079"/>
                  </a:lnTo>
                  <a:cubicBezTo>
                    <a:pt x="28428" y="82317"/>
                    <a:pt x="28501" y="82588"/>
                    <a:pt x="28601" y="82853"/>
                  </a:cubicBezTo>
                  <a:cubicBezTo>
                    <a:pt x="28360" y="82302"/>
                    <a:pt x="28192" y="81637"/>
                    <a:pt x="28083" y="80959"/>
                  </a:cubicBezTo>
                  <a:close/>
                  <a:moveTo>
                    <a:pt x="38639" y="78454"/>
                  </a:moveTo>
                  <a:cubicBezTo>
                    <a:pt x="39465" y="78724"/>
                    <a:pt x="40415" y="78891"/>
                    <a:pt x="41525" y="78964"/>
                  </a:cubicBezTo>
                  <a:cubicBezTo>
                    <a:pt x="41516" y="79119"/>
                    <a:pt x="41509" y="79294"/>
                    <a:pt x="41500" y="79488"/>
                  </a:cubicBezTo>
                  <a:cubicBezTo>
                    <a:pt x="41438" y="80952"/>
                    <a:pt x="41323" y="83682"/>
                    <a:pt x="40184" y="83765"/>
                  </a:cubicBezTo>
                  <a:cubicBezTo>
                    <a:pt x="40172" y="83766"/>
                    <a:pt x="40161" y="83767"/>
                    <a:pt x="40149" y="83767"/>
                  </a:cubicBezTo>
                  <a:cubicBezTo>
                    <a:pt x="40020" y="83767"/>
                    <a:pt x="39900" y="83718"/>
                    <a:pt x="39785" y="83616"/>
                  </a:cubicBezTo>
                  <a:cubicBezTo>
                    <a:pt x="38927" y="82859"/>
                    <a:pt x="38712" y="79803"/>
                    <a:pt x="38638" y="78454"/>
                  </a:cubicBezTo>
                  <a:close/>
                  <a:moveTo>
                    <a:pt x="28253" y="77802"/>
                  </a:moveTo>
                  <a:lnTo>
                    <a:pt x="28253" y="77802"/>
                  </a:lnTo>
                  <a:cubicBezTo>
                    <a:pt x="28935" y="77890"/>
                    <a:pt x="29675" y="77933"/>
                    <a:pt x="30497" y="77933"/>
                  </a:cubicBezTo>
                  <a:cubicBezTo>
                    <a:pt x="30715" y="77933"/>
                    <a:pt x="30939" y="77930"/>
                    <a:pt x="31169" y="77924"/>
                  </a:cubicBezTo>
                  <a:cubicBezTo>
                    <a:pt x="31389" y="77919"/>
                    <a:pt x="31595" y="77911"/>
                    <a:pt x="31795" y="77900"/>
                  </a:cubicBezTo>
                  <a:lnTo>
                    <a:pt x="31795" y="77900"/>
                  </a:lnTo>
                  <a:cubicBezTo>
                    <a:pt x="31628" y="78625"/>
                    <a:pt x="31616" y="79393"/>
                    <a:pt x="31604" y="80139"/>
                  </a:cubicBezTo>
                  <a:cubicBezTo>
                    <a:pt x="31583" y="81350"/>
                    <a:pt x="31564" y="82495"/>
                    <a:pt x="30959" y="83461"/>
                  </a:cubicBezTo>
                  <a:cubicBezTo>
                    <a:pt x="30868" y="83486"/>
                    <a:pt x="30787" y="83540"/>
                    <a:pt x="30728" y="83614"/>
                  </a:cubicBezTo>
                  <a:cubicBezTo>
                    <a:pt x="30696" y="83656"/>
                    <a:pt x="30674" y="83703"/>
                    <a:pt x="30660" y="83755"/>
                  </a:cubicBezTo>
                  <a:cubicBezTo>
                    <a:pt x="30581" y="83791"/>
                    <a:pt x="30493" y="83809"/>
                    <a:pt x="30394" y="83809"/>
                  </a:cubicBezTo>
                  <a:cubicBezTo>
                    <a:pt x="30197" y="83809"/>
                    <a:pt x="29961" y="83738"/>
                    <a:pt x="29685" y="83595"/>
                  </a:cubicBezTo>
                  <a:cubicBezTo>
                    <a:pt x="29164" y="83327"/>
                    <a:pt x="28959" y="82570"/>
                    <a:pt x="28795" y="81962"/>
                  </a:cubicBezTo>
                  <a:lnTo>
                    <a:pt x="28750" y="81797"/>
                  </a:lnTo>
                  <a:cubicBezTo>
                    <a:pt x="28466" y="80777"/>
                    <a:pt x="28159" y="79278"/>
                    <a:pt x="28253" y="77802"/>
                  </a:cubicBezTo>
                  <a:close/>
                  <a:moveTo>
                    <a:pt x="31110" y="83892"/>
                  </a:moveTo>
                  <a:lnTo>
                    <a:pt x="31121" y="83893"/>
                  </a:lnTo>
                  <a:lnTo>
                    <a:pt x="31112" y="83903"/>
                  </a:lnTo>
                  <a:lnTo>
                    <a:pt x="31110" y="83892"/>
                  </a:lnTo>
                  <a:close/>
                  <a:moveTo>
                    <a:pt x="41084" y="83986"/>
                  </a:moveTo>
                  <a:lnTo>
                    <a:pt x="41086" y="83991"/>
                  </a:lnTo>
                  <a:cubicBezTo>
                    <a:pt x="41085" y="83990"/>
                    <a:pt x="41084" y="83989"/>
                    <a:pt x="41084" y="83986"/>
                  </a:cubicBezTo>
                  <a:close/>
                  <a:moveTo>
                    <a:pt x="29236" y="83833"/>
                  </a:moveTo>
                  <a:cubicBezTo>
                    <a:pt x="29311" y="83894"/>
                    <a:pt x="29392" y="83948"/>
                    <a:pt x="29479" y="83993"/>
                  </a:cubicBezTo>
                  <a:cubicBezTo>
                    <a:pt x="29744" y="84130"/>
                    <a:pt x="29988" y="84214"/>
                    <a:pt x="30211" y="84245"/>
                  </a:cubicBezTo>
                  <a:cubicBezTo>
                    <a:pt x="30201" y="84245"/>
                    <a:pt x="30190" y="84245"/>
                    <a:pt x="30180" y="84245"/>
                  </a:cubicBezTo>
                  <a:cubicBezTo>
                    <a:pt x="29928" y="84245"/>
                    <a:pt x="29697" y="84169"/>
                    <a:pt x="29478" y="84027"/>
                  </a:cubicBezTo>
                  <a:lnTo>
                    <a:pt x="29424" y="83992"/>
                  </a:lnTo>
                  <a:lnTo>
                    <a:pt x="29362" y="83942"/>
                  </a:lnTo>
                  <a:cubicBezTo>
                    <a:pt x="29315" y="83904"/>
                    <a:pt x="29273" y="83868"/>
                    <a:pt x="29236" y="83833"/>
                  </a:cubicBezTo>
                  <a:close/>
                  <a:moveTo>
                    <a:pt x="39041" y="84178"/>
                  </a:moveTo>
                  <a:lnTo>
                    <a:pt x="39085" y="84206"/>
                  </a:lnTo>
                  <a:cubicBezTo>
                    <a:pt x="39050" y="84308"/>
                    <a:pt x="39016" y="84412"/>
                    <a:pt x="38986" y="84519"/>
                  </a:cubicBezTo>
                  <a:lnTo>
                    <a:pt x="38879" y="84476"/>
                  </a:lnTo>
                  <a:cubicBezTo>
                    <a:pt x="38933" y="84375"/>
                    <a:pt x="38988" y="84276"/>
                    <a:pt x="39041" y="84178"/>
                  </a:cubicBezTo>
                  <a:close/>
                  <a:moveTo>
                    <a:pt x="31120" y="83930"/>
                  </a:moveTo>
                  <a:lnTo>
                    <a:pt x="31199" y="84049"/>
                  </a:lnTo>
                  <a:cubicBezTo>
                    <a:pt x="31307" y="84211"/>
                    <a:pt x="31404" y="84378"/>
                    <a:pt x="31492" y="84552"/>
                  </a:cubicBezTo>
                  <a:lnTo>
                    <a:pt x="31153" y="84692"/>
                  </a:lnTo>
                  <a:cubicBezTo>
                    <a:pt x="31109" y="84552"/>
                    <a:pt x="31059" y="84412"/>
                    <a:pt x="31005" y="84275"/>
                  </a:cubicBezTo>
                  <a:lnTo>
                    <a:pt x="30942" y="84112"/>
                  </a:lnTo>
                  <a:cubicBezTo>
                    <a:pt x="30964" y="84098"/>
                    <a:pt x="30987" y="84083"/>
                    <a:pt x="31008" y="84068"/>
                  </a:cubicBezTo>
                  <a:lnTo>
                    <a:pt x="31133" y="83978"/>
                  </a:lnTo>
                  <a:lnTo>
                    <a:pt x="31120" y="83930"/>
                  </a:lnTo>
                  <a:close/>
                  <a:moveTo>
                    <a:pt x="40985" y="83839"/>
                  </a:moveTo>
                  <a:lnTo>
                    <a:pt x="40967" y="83868"/>
                  </a:lnTo>
                  <a:lnTo>
                    <a:pt x="41088" y="83995"/>
                  </a:lnTo>
                  <a:cubicBezTo>
                    <a:pt x="41129" y="84077"/>
                    <a:pt x="41171" y="84158"/>
                    <a:pt x="41214" y="84242"/>
                  </a:cubicBezTo>
                  <a:lnTo>
                    <a:pt x="41258" y="85328"/>
                  </a:lnTo>
                  <a:cubicBezTo>
                    <a:pt x="41259" y="85355"/>
                    <a:pt x="41259" y="85383"/>
                    <a:pt x="41259" y="85410"/>
                  </a:cubicBezTo>
                  <a:cubicBezTo>
                    <a:pt x="41246" y="84853"/>
                    <a:pt x="41070" y="84313"/>
                    <a:pt x="41017" y="84159"/>
                  </a:cubicBezTo>
                  <a:lnTo>
                    <a:pt x="40926" y="83902"/>
                  </a:lnTo>
                  <a:lnTo>
                    <a:pt x="40913" y="83910"/>
                  </a:lnTo>
                  <a:cubicBezTo>
                    <a:pt x="40937" y="83888"/>
                    <a:pt x="40962" y="83864"/>
                    <a:pt x="40985" y="83839"/>
                  </a:cubicBezTo>
                  <a:close/>
                  <a:moveTo>
                    <a:pt x="39481" y="84434"/>
                  </a:moveTo>
                  <a:lnTo>
                    <a:pt x="39481" y="84435"/>
                  </a:lnTo>
                  <a:cubicBezTo>
                    <a:pt x="39648" y="84539"/>
                    <a:pt x="39837" y="84602"/>
                    <a:pt x="40033" y="84619"/>
                  </a:cubicBezTo>
                  <a:cubicBezTo>
                    <a:pt x="40080" y="84624"/>
                    <a:pt x="40128" y="84626"/>
                    <a:pt x="40175" y="84626"/>
                  </a:cubicBezTo>
                  <a:cubicBezTo>
                    <a:pt x="40342" y="84626"/>
                    <a:pt x="40509" y="84598"/>
                    <a:pt x="40668" y="84542"/>
                  </a:cubicBezTo>
                  <a:lnTo>
                    <a:pt x="40668" y="84542"/>
                  </a:lnTo>
                  <a:cubicBezTo>
                    <a:pt x="40837" y="85136"/>
                    <a:pt x="40890" y="85806"/>
                    <a:pt x="40651" y="86136"/>
                  </a:cubicBezTo>
                  <a:cubicBezTo>
                    <a:pt x="40538" y="86290"/>
                    <a:pt x="40362" y="86363"/>
                    <a:pt x="40110" y="86363"/>
                  </a:cubicBezTo>
                  <a:cubicBezTo>
                    <a:pt x="40103" y="86363"/>
                    <a:pt x="40096" y="86363"/>
                    <a:pt x="40089" y="86363"/>
                  </a:cubicBezTo>
                  <a:cubicBezTo>
                    <a:pt x="39761" y="86355"/>
                    <a:pt x="39508" y="86086"/>
                    <a:pt x="39403" y="85823"/>
                  </a:cubicBezTo>
                  <a:cubicBezTo>
                    <a:pt x="39231" y="85390"/>
                    <a:pt x="39326" y="84894"/>
                    <a:pt x="39481" y="84434"/>
                  </a:cubicBezTo>
                  <a:close/>
                  <a:moveTo>
                    <a:pt x="29483" y="84539"/>
                  </a:moveTo>
                  <a:cubicBezTo>
                    <a:pt x="29709" y="84641"/>
                    <a:pt x="29949" y="84692"/>
                    <a:pt x="30201" y="84692"/>
                  </a:cubicBezTo>
                  <a:cubicBezTo>
                    <a:pt x="30351" y="84692"/>
                    <a:pt x="30504" y="84674"/>
                    <a:pt x="30662" y="84638"/>
                  </a:cubicBezTo>
                  <a:cubicBezTo>
                    <a:pt x="30827" y="85103"/>
                    <a:pt x="30930" y="85585"/>
                    <a:pt x="30761" y="86036"/>
                  </a:cubicBezTo>
                  <a:lnTo>
                    <a:pt x="30761" y="86037"/>
                  </a:lnTo>
                  <a:cubicBezTo>
                    <a:pt x="30665" y="86295"/>
                    <a:pt x="30406" y="86470"/>
                    <a:pt x="30117" y="86470"/>
                  </a:cubicBezTo>
                  <a:cubicBezTo>
                    <a:pt x="29789" y="86468"/>
                    <a:pt x="29556" y="86215"/>
                    <a:pt x="29445" y="85977"/>
                  </a:cubicBezTo>
                  <a:cubicBezTo>
                    <a:pt x="29237" y="85536"/>
                    <a:pt x="29342" y="84983"/>
                    <a:pt x="29483" y="84539"/>
                  </a:cubicBezTo>
                  <a:close/>
                  <a:moveTo>
                    <a:pt x="41464" y="84724"/>
                  </a:moveTo>
                  <a:cubicBezTo>
                    <a:pt x="41759" y="85307"/>
                    <a:pt x="42039" y="85924"/>
                    <a:pt x="42127" y="86540"/>
                  </a:cubicBezTo>
                  <a:cubicBezTo>
                    <a:pt x="42123" y="86514"/>
                    <a:pt x="42117" y="86490"/>
                    <a:pt x="42112" y="86465"/>
                  </a:cubicBezTo>
                  <a:cubicBezTo>
                    <a:pt x="42022" y="86073"/>
                    <a:pt x="41886" y="85682"/>
                    <a:pt x="41686" y="85229"/>
                  </a:cubicBezTo>
                  <a:lnTo>
                    <a:pt x="41463" y="84724"/>
                  </a:lnTo>
                  <a:close/>
                  <a:moveTo>
                    <a:pt x="31662" y="85999"/>
                  </a:moveTo>
                  <a:cubicBezTo>
                    <a:pt x="31877" y="86730"/>
                    <a:pt x="31934" y="87452"/>
                    <a:pt x="31683" y="87924"/>
                  </a:cubicBezTo>
                  <a:cubicBezTo>
                    <a:pt x="31499" y="88269"/>
                    <a:pt x="31166" y="88462"/>
                    <a:pt x="30664" y="88512"/>
                  </a:cubicBezTo>
                  <a:cubicBezTo>
                    <a:pt x="30573" y="88521"/>
                    <a:pt x="30485" y="88526"/>
                    <a:pt x="30400" y="88526"/>
                  </a:cubicBezTo>
                  <a:cubicBezTo>
                    <a:pt x="29836" y="88526"/>
                    <a:pt x="29406" y="88324"/>
                    <a:pt x="29117" y="87925"/>
                  </a:cubicBezTo>
                  <a:cubicBezTo>
                    <a:pt x="28822" y="87515"/>
                    <a:pt x="28692" y="86919"/>
                    <a:pt x="28686" y="86278"/>
                  </a:cubicBezTo>
                  <a:lnTo>
                    <a:pt x="28686" y="86278"/>
                  </a:lnTo>
                  <a:cubicBezTo>
                    <a:pt x="28695" y="86302"/>
                    <a:pt x="28705" y="86324"/>
                    <a:pt x="28713" y="86347"/>
                  </a:cubicBezTo>
                  <a:cubicBezTo>
                    <a:pt x="28957" y="86921"/>
                    <a:pt x="29491" y="87291"/>
                    <a:pt x="30106" y="87315"/>
                  </a:cubicBezTo>
                  <a:cubicBezTo>
                    <a:pt x="30127" y="87316"/>
                    <a:pt x="30149" y="87316"/>
                    <a:pt x="30170" y="87316"/>
                  </a:cubicBezTo>
                  <a:cubicBezTo>
                    <a:pt x="30730" y="87316"/>
                    <a:pt x="31248" y="86980"/>
                    <a:pt x="31507" y="86449"/>
                  </a:cubicBezTo>
                  <a:cubicBezTo>
                    <a:pt x="31578" y="86306"/>
                    <a:pt x="31629" y="86155"/>
                    <a:pt x="31662" y="85999"/>
                  </a:cubicBezTo>
                  <a:close/>
                  <a:moveTo>
                    <a:pt x="38029" y="87662"/>
                  </a:moveTo>
                  <a:lnTo>
                    <a:pt x="38029" y="87662"/>
                  </a:lnTo>
                  <a:cubicBezTo>
                    <a:pt x="38133" y="88076"/>
                    <a:pt x="38326" y="88505"/>
                    <a:pt x="38618" y="88838"/>
                  </a:cubicBezTo>
                  <a:cubicBezTo>
                    <a:pt x="38297" y="88535"/>
                    <a:pt x="38080" y="88133"/>
                    <a:pt x="38032" y="87691"/>
                  </a:cubicBezTo>
                  <a:cubicBezTo>
                    <a:pt x="38031" y="87681"/>
                    <a:pt x="38030" y="87672"/>
                    <a:pt x="38029" y="87662"/>
                  </a:cubicBezTo>
                  <a:close/>
                  <a:moveTo>
                    <a:pt x="31774" y="88528"/>
                  </a:moveTo>
                  <a:lnTo>
                    <a:pt x="31774" y="88529"/>
                  </a:lnTo>
                  <a:cubicBezTo>
                    <a:pt x="31618" y="88689"/>
                    <a:pt x="31418" y="88801"/>
                    <a:pt x="31175" y="88864"/>
                  </a:cubicBezTo>
                  <a:cubicBezTo>
                    <a:pt x="31411" y="88790"/>
                    <a:pt x="31611" y="88678"/>
                    <a:pt x="31774" y="88528"/>
                  </a:cubicBezTo>
                  <a:close/>
                  <a:moveTo>
                    <a:pt x="38557" y="85851"/>
                  </a:moveTo>
                  <a:cubicBezTo>
                    <a:pt x="38579" y="85950"/>
                    <a:pt x="38608" y="86045"/>
                    <a:pt x="38644" y="86140"/>
                  </a:cubicBezTo>
                  <a:cubicBezTo>
                    <a:pt x="38875" y="86732"/>
                    <a:pt x="39389" y="87127"/>
                    <a:pt x="40018" y="87197"/>
                  </a:cubicBezTo>
                  <a:cubicBezTo>
                    <a:pt x="40066" y="87202"/>
                    <a:pt x="40115" y="87205"/>
                    <a:pt x="40164" y="87205"/>
                  </a:cubicBezTo>
                  <a:cubicBezTo>
                    <a:pt x="40683" y="87205"/>
                    <a:pt x="41183" y="86906"/>
                    <a:pt x="41464" y="86411"/>
                  </a:cubicBezTo>
                  <a:cubicBezTo>
                    <a:pt x="41506" y="86337"/>
                    <a:pt x="41541" y="86261"/>
                    <a:pt x="41572" y="86183"/>
                  </a:cubicBezTo>
                  <a:cubicBezTo>
                    <a:pt x="41612" y="86313"/>
                    <a:pt x="41646" y="86439"/>
                    <a:pt x="41675" y="86565"/>
                  </a:cubicBezTo>
                  <a:cubicBezTo>
                    <a:pt x="41903" y="87556"/>
                    <a:pt x="41217" y="88670"/>
                    <a:pt x="40209" y="88946"/>
                  </a:cubicBezTo>
                  <a:cubicBezTo>
                    <a:pt x="40090" y="88978"/>
                    <a:pt x="39975" y="88995"/>
                    <a:pt x="39864" y="88995"/>
                  </a:cubicBezTo>
                  <a:cubicBezTo>
                    <a:pt x="39618" y="88995"/>
                    <a:pt x="39390" y="88915"/>
                    <a:pt x="39182" y="88758"/>
                  </a:cubicBezTo>
                  <a:cubicBezTo>
                    <a:pt x="38638" y="88345"/>
                    <a:pt x="38387" y="87539"/>
                    <a:pt x="38385" y="86966"/>
                  </a:cubicBezTo>
                  <a:cubicBezTo>
                    <a:pt x="38383" y="86587"/>
                    <a:pt x="38452" y="86211"/>
                    <a:pt x="38556" y="85851"/>
                  </a:cubicBezTo>
                  <a:close/>
                  <a:moveTo>
                    <a:pt x="41535" y="88595"/>
                  </a:moveTo>
                  <a:lnTo>
                    <a:pt x="41535" y="88595"/>
                  </a:lnTo>
                  <a:cubicBezTo>
                    <a:pt x="41190" y="89039"/>
                    <a:pt x="40727" y="89370"/>
                    <a:pt x="40185" y="89411"/>
                  </a:cubicBezTo>
                  <a:cubicBezTo>
                    <a:pt x="40232" y="89403"/>
                    <a:pt x="40279" y="89392"/>
                    <a:pt x="40327" y="89378"/>
                  </a:cubicBezTo>
                  <a:lnTo>
                    <a:pt x="40328" y="89378"/>
                  </a:lnTo>
                  <a:cubicBezTo>
                    <a:pt x="40803" y="89248"/>
                    <a:pt x="41218" y="88964"/>
                    <a:pt x="41535" y="88595"/>
                  </a:cubicBezTo>
                  <a:close/>
                  <a:moveTo>
                    <a:pt x="38203" y="1"/>
                  </a:moveTo>
                  <a:cubicBezTo>
                    <a:pt x="36018" y="1"/>
                    <a:pt x="33876" y="355"/>
                    <a:pt x="31686" y="1077"/>
                  </a:cubicBezTo>
                  <a:cubicBezTo>
                    <a:pt x="31396" y="1172"/>
                    <a:pt x="31102" y="1272"/>
                    <a:pt x="30804" y="1372"/>
                  </a:cubicBezTo>
                  <a:cubicBezTo>
                    <a:pt x="29064" y="1963"/>
                    <a:pt x="27180" y="2601"/>
                    <a:pt x="25354" y="2601"/>
                  </a:cubicBezTo>
                  <a:cubicBezTo>
                    <a:pt x="24210" y="2601"/>
                    <a:pt x="23089" y="2351"/>
                    <a:pt x="22041" y="1680"/>
                  </a:cubicBezTo>
                  <a:cubicBezTo>
                    <a:pt x="21980" y="1643"/>
                    <a:pt x="21909" y="1624"/>
                    <a:pt x="21837" y="1624"/>
                  </a:cubicBezTo>
                  <a:cubicBezTo>
                    <a:pt x="21756" y="1624"/>
                    <a:pt x="21673" y="1648"/>
                    <a:pt x="21600" y="1695"/>
                  </a:cubicBezTo>
                  <a:cubicBezTo>
                    <a:pt x="21472" y="1778"/>
                    <a:pt x="21404" y="1917"/>
                    <a:pt x="21423" y="2062"/>
                  </a:cubicBezTo>
                  <a:cubicBezTo>
                    <a:pt x="21562" y="3127"/>
                    <a:pt x="21980" y="4133"/>
                    <a:pt x="22664" y="5057"/>
                  </a:cubicBezTo>
                  <a:cubicBezTo>
                    <a:pt x="21164" y="5841"/>
                    <a:pt x="20433" y="7453"/>
                    <a:pt x="19916" y="8945"/>
                  </a:cubicBezTo>
                  <a:cubicBezTo>
                    <a:pt x="19347" y="10589"/>
                    <a:pt x="19023" y="12444"/>
                    <a:pt x="18862" y="14959"/>
                  </a:cubicBezTo>
                  <a:cubicBezTo>
                    <a:pt x="18746" y="16819"/>
                    <a:pt x="19165" y="18697"/>
                    <a:pt x="19571" y="20513"/>
                  </a:cubicBezTo>
                  <a:cubicBezTo>
                    <a:pt x="19667" y="20944"/>
                    <a:pt x="19763" y="21372"/>
                    <a:pt x="19851" y="21795"/>
                  </a:cubicBezTo>
                  <a:lnTo>
                    <a:pt x="19893" y="22000"/>
                  </a:lnTo>
                  <a:cubicBezTo>
                    <a:pt x="20409" y="24494"/>
                    <a:pt x="20995" y="27321"/>
                    <a:pt x="19804" y="29591"/>
                  </a:cubicBezTo>
                  <a:cubicBezTo>
                    <a:pt x="19740" y="29711"/>
                    <a:pt x="19735" y="29852"/>
                    <a:pt x="19788" y="29978"/>
                  </a:cubicBezTo>
                  <a:cubicBezTo>
                    <a:pt x="19839" y="30098"/>
                    <a:pt x="19942" y="30189"/>
                    <a:pt x="20069" y="30226"/>
                  </a:cubicBezTo>
                  <a:cubicBezTo>
                    <a:pt x="20506" y="30353"/>
                    <a:pt x="20924" y="30416"/>
                    <a:pt x="21328" y="30416"/>
                  </a:cubicBezTo>
                  <a:cubicBezTo>
                    <a:pt x="21753" y="30416"/>
                    <a:pt x="22162" y="30345"/>
                    <a:pt x="22559" y="30203"/>
                  </a:cubicBezTo>
                  <a:cubicBezTo>
                    <a:pt x="22566" y="31753"/>
                    <a:pt x="23035" y="32916"/>
                    <a:pt x="23957" y="33667"/>
                  </a:cubicBezTo>
                  <a:cubicBezTo>
                    <a:pt x="23235" y="34489"/>
                    <a:pt x="22502" y="35435"/>
                    <a:pt x="21667" y="36626"/>
                  </a:cubicBezTo>
                  <a:cubicBezTo>
                    <a:pt x="19867" y="39183"/>
                    <a:pt x="17361" y="43044"/>
                    <a:pt x="16331" y="47116"/>
                  </a:cubicBezTo>
                  <a:cubicBezTo>
                    <a:pt x="16132" y="47255"/>
                    <a:pt x="15944" y="47411"/>
                    <a:pt x="15769" y="47580"/>
                  </a:cubicBezTo>
                  <a:cubicBezTo>
                    <a:pt x="13940" y="46627"/>
                    <a:pt x="12012" y="45807"/>
                    <a:pt x="10146" y="45014"/>
                  </a:cubicBezTo>
                  <a:cubicBezTo>
                    <a:pt x="9089" y="44565"/>
                    <a:pt x="7997" y="44101"/>
                    <a:pt x="6938" y="43618"/>
                  </a:cubicBezTo>
                  <a:cubicBezTo>
                    <a:pt x="6872" y="43589"/>
                    <a:pt x="6805" y="43574"/>
                    <a:pt x="6740" y="43574"/>
                  </a:cubicBezTo>
                  <a:cubicBezTo>
                    <a:pt x="6627" y="43574"/>
                    <a:pt x="6523" y="43619"/>
                    <a:pt x="6449" y="43704"/>
                  </a:cubicBezTo>
                  <a:cubicBezTo>
                    <a:pt x="6015" y="44202"/>
                    <a:pt x="5674" y="44804"/>
                    <a:pt x="5406" y="45543"/>
                  </a:cubicBezTo>
                  <a:cubicBezTo>
                    <a:pt x="5203" y="45760"/>
                    <a:pt x="5048" y="45982"/>
                    <a:pt x="4940" y="46210"/>
                  </a:cubicBezTo>
                  <a:cubicBezTo>
                    <a:pt x="4688" y="46109"/>
                    <a:pt x="4466" y="45988"/>
                    <a:pt x="4303" y="45867"/>
                  </a:cubicBezTo>
                  <a:cubicBezTo>
                    <a:pt x="4235" y="45817"/>
                    <a:pt x="4155" y="45790"/>
                    <a:pt x="4072" y="45790"/>
                  </a:cubicBezTo>
                  <a:cubicBezTo>
                    <a:pt x="4050" y="45790"/>
                    <a:pt x="4027" y="45792"/>
                    <a:pt x="4005" y="45796"/>
                  </a:cubicBezTo>
                  <a:cubicBezTo>
                    <a:pt x="3879" y="45819"/>
                    <a:pt x="3768" y="45891"/>
                    <a:pt x="3696" y="45996"/>
                  </a:cubicBezTo>
                  <a:cubicBezTo>
                    <a:pt x="3177" y="46774"/>
                    <a:pt x="2567" y="47695"/>
                    <a:pt x="1983" y="48631"/>
                  </a:cubicBezTo>
                  <a:cubicBezTo>
                    <a:pt x="1908" y="48752"/>
                    <a:pt x="1827" y="48877"/>
                    <a:pt x="1744" y="49004"/>
                  </a:cubicBezTo>
                  <a:cubicBezTo>
                    <a:pt x="1341" y="49627"/>
                    <a:pt x="885" y="50331"/>
                    <a:pt x="763" y="51070"/>
                  </a:cubicBezTo>
                  <a:cubicBezTo>
                    <a:pt x="730" y="51264"/>
                    <a:pt x="850" y="51461"/>
                    <a:pt x="1041" y="51530"/>
                  </a:cubicBezTo>
                  <a:cubicBezTo>
                    <a:pt x="1083" y="51546"/>
                    <a:pt x="1127" y="51554"/>
                    <a:pt x="1170" y="51554"/>
                  </a:cubicBezTo>
                  <a:cubicBezTo>
                    <a:pt x="1221" y="51554"/>
                    <a:pt x="1271" y="51543"/>
                    <a:pt x="1318" y="51523"/>
                  </a:cubicBezTo>
                  <a:cubicBezTo>
                    <a:pt x="1393" y="51555"/>
                    <a:pt x="1467" y="51586"/>
                    <a:pt x="1541" y="51615"/>
                  </a:cubicBezTo>
                  <a:cubicBezTo>
                    <a:pt x="739" y="52726"/>
                    <a:pt x="261" y="53763"/>
                    <a:pt x="44" y="54853"/>
                  </a:cubicBezTo>
                  <a:cubicBezTo>
                    <a:pt x="0" y="55061"/>
                    <a:pt x="88" y="55262"/>
                    <a:pt x="262" y="55353"/>
                  </a:cubicBezTo>
                  <a:cubicBezTo>
                    <a:pt x="1996" y="56259"/>
                    <a:pt x="3733" y="57234"/>
                    <a:pt x="5412" y="58176"/>
                  </a:cubicBezTo>
                  <a:cubicBezTo>
                    <a:pt x="9229" y="60318"/>
                    <a:pt x="13174" y="62532"/>
                    <a:pt x="17369" y="64104"/>
                  </a:cubicBezTo>
                  <a:cubicBezTo>
                    <a:pt x="17410" y="64119"/>
                    <a:pt x="17453" y="64126"/>
                    <a:pt x="17497" y="64126"/>
                  </a:cubicBezTo>
                  <a:cubicBezTo>
                    <a:pt x="17654" y="64126"/>
                    <a:pt x="17815" y="64035"/>
                    <a:pt x="17881" y="63895"/>
                  </a:cubicBezTo>
                  <a:cubicBezTo>
                    <a:pt x="19755" y="59895"/>
                    <a:pt x="21490" y="55955"/>
                    <a:pt x="23036" y="52182"/>
                  </a:cubicBezTo>
                  <a:cubicBezTo>
                    <a:pt x="23108" y="52006"/>
                    <a:pt x="23018" y="51776"/>
                    <a:pt x="22845" y="51690"/>
                  </a:cubicBezTo>
                  <a:cubicBezTo>
                    <a:pt x="22176" y="51349"/>
                    <a:pt x="21513" y="50962"/>
                    <a:pt x="20871" y="50588"/>
                  </a:cubicBezTo>
                  <a:cubicBezTo>
                    <a:pt x="20326" y="50270"/>
                    <a:pt x="19762" y="49941"/>
                    <a:pt x="19195" y="49641"/>
                  </a:cubicBezTo>
                  <a:cubicBezTo>
                    <a:pt x="19146" y="49615"/>
                    <a:pt x="19072" y="49571"/>
                    <a:pt x="18982" y="49519"/>
                  </a:cubicBezTo>
                  <a:lnTo>
                    <a:pt x="18971" y="49513"/>
                  </a:lnTo>
                  <a:cubicBezTo>
                    <a:pt x="19742" y="47941"/>
                    <a:pt x="20702" y="46375"/>
                    <a:pt x="21826" y="44851"/>
                  </a:cubicBezTo>
                  <a:cubicBezTo>
                    <a:pt x="22496" y="43944"/>
                    <a:pt x="23210" y="43136"/>
                    <a:pt x="23951" y="42451"/>
                  </a:cubicBezTo>
                  <a:cubicBezTo>
                    <a:pt x="24368" y="42065"/>
                    <a:pt x="24791" y="41811"/>
                    <a:pt x="25267" y="41576"/>
                  </a:cubicBezTo>
                  <a:lnTo>
                    <a:pt x="25267" y="41576"/>
                  </a:lnTo>
                  <a:cubicBezTo>
                    <a:pt x="25242" y="41657"/>
                    <a:pt x="25219" y="41738"/>
                    <a:pt x="25195" y="41820"/>
                  </a:cubicBezTo>
                  <a:cubicBezTo>
                    <a:pt x="24447" y="44444"/>
                    <a:pt x="24283" y="47295"/>
                    <a:pt x="24124" y="50050"/>
                  </a:cubicBezTo>
                  <a:cubicBezTo>
                    <a:pt x="24088" y="50679"/>
                    <a:pt x="24052" y="51303"/>
                    <a:pt x="24010" y="51916"/>
                  </a:cubicBezTo>
                  <a:cubicBezTo>
                    <a:pt x="23819" y="54694"/>
                    <a:pt x="23585" y="57920"/>
                    <a:pt x="23231" y="61061"/>
                  </a:cubicBezTo>
                  <a:cubicBezTo>
                    <a:pt x="23131" y="61961"/>
                    <a:pt x="23008" y="62875"/>
                    <a:pt x="22890" y="63760"/>
                  </a:cubicBezTo>
                  <a:cubicBezTo>
                    <a:pt x="22723" y="65020"/>
                    <a:pt x="22549" y="66323"/>
                    <a:pt x="22433" y="67613"/>
                  </a:cubicBezTo>
                  <a:cubicBezTo>
                    <a:pt x="22154" y="70745"/>
                    <a:pt x="21734" y="75479"/>
                    <a:pt x="25459" y="77078"/>
                  </a:cubicBezTo>
                  <a:cubicBezTo>
                    <a:pt x="26087" y="77347"/>
                    <a:pt x="26794" y="77554"/>
                    <a:pt x="27562" y="77695"/>
                  </a:cubicBezTo>
                  <a:cubicBezTo>
                    <a:pt x="27339" y="79116"/>
                    <a:pt x="27524" y="82124"/>
                    <a:pt x="28526" y="83662"/>
                  </a:cubicBezTo>
                  <a:cubicBezTo>
                    <a:pt x="27723" y="84942"/>
                    <a:pt x="27567" y="86705"/>
                    <a:pt x="28163" y="87916"/>
                  </a:cubicBezTo>
                  <a:cubicBezTo>
                    <a:pt x="28470" y="88537"/>
                    <a:pt x="29112" y="89293"/>
                    <a:pt x="30436" y="89370"/>
                  </a:cubicBezTo>
                  <a:cubicBezTo>
                    <a:pt x="30504" y="89374"/>
                    <a:pt x="30570" y="89376"/>
                    <a:pt x="30634" y="89376"/>
                  </a:cubicBezTo>
                  <a:cubicBezTo>
                    <a:pt x="31632" y="89376"/>
                    <a:pt x="32115" y="88911"/>
                    <a:pt x="32347" y="88507"/>
                  </a:cubicBezTo>
                  <a:cubicBezTo>
                    <a:pt x="33034" y="87306"/>
                    <a:pt x="32405" y="85140"/>
                    <a:pt x="31658" y="83934"/>
                  </a:cubicBezTo>
                  <a:cubicBezTo>
                    <a:pt x="32054" y="83364"/>
                    <a:pt x="32204" y="82577"/>
                    <a:pt x="32312" y="81875"/>
                  </a:cubicBezTo>
                  <a:cubicBezTo>
                    <a:pt x="32399" y="81319"/>
                    <a:pt x="32416" y="80734"/>
                    <a:pt x="32432" y="80169"/>
                  </a:cubicBezTo>
                  <a:cubicBezTo>
                    <a:pt x="32456" y="79384"/>
                    <a:pt x="32479" y="78570"/>
                    <a:pt x="32692" y="77845"/>
                  </a:cubicBezTo>
                  <a:cubicBezTo>
                    <a:pt x="32693" y="77838"/>
                    <a:pt x="32695" y="77833"/>
                    <a:pt x="32696" y="77827"/>
                  </a:cubicBezTo>
                  <a:cubicBezTo>
                    <a:pt x="34045" y="77678"/>
                    <a:pt x="35125" y="77362"/>
                    <a:pt x="35989" y="76864"/>
                  </a:cubicBezTo>
                  <a:cubicBezTo>
                    <a:pt x="35997" y="76865"/>
                    <a:pt x="36005" y="76865"/>
                    <a:pt x="36012" y="76865"/>
                  </a:cubicBezTo>
                  <a:cubicBezTo>
                    <a:pt x="36067" y="76865"/>
                    <a:pt x="36121" y="76852"/>
                    <a:pt x="36170" y="76828"/>
                  </a:cubicBezTo>
                  <a:cubicBezTo>
                    <a:pt x="36185" y="76819"/>
                    <a:pt x="36201" y="76810"/>
                    <a:pt x="36215" y="76799"/>
                  </a:cubicBezTo>
                  <a:cubicBezTo>
                    <a:pt x="36692" y="77394"/>
                    <a:pt x="37253" y="77850"/>
                    <a:pt x="37891" y="78159"/>
                  </a:cubicBezTo>
                  <a:cubicBezTo>
                    <a:pt x="37858" y="79353"/>
                    <a:pt x="37987" y="80646"/>
                    <a:pt x="38272" y="82006"/>
                  </a:cubicBezTo>
                  <a:cubicBezTo>
                    <a:pt x="38345" y="82353"/>
                    <a:pt x="38505" y="83117"/>
                    <a:pt x="38839" y="83717"/>
                  </a:cubicBezTo>
                  <a:cubicBezTo>
                    <a:pt x="38788" y="83747"/>
                    <a:pt x="38746" y="83789"/>
                    <a:pt x="38717" y="83841"/>
                  </a:cubicBezTo>
                  <a:cubicBezTo>
                    <a:pt x="38074" y="84977"/>
                    <a:pt x="37436" y="86329"/>
                    <a:pt x="37586" y="87740"/>
                  </a:cubicBezTo>
                  <a:cubicBezTo>
                    <a:pt x="37715" y="88941"/>
                    <a:pt x="38793" y="89864"/>
                    <a:pt x="40054" y="89864"/>
                  </a:cubicBezTo>
                  <a:cubicBezTo>
                    <a:pt x="40075" y="89864"/>
                    <a:pt x="40095" y="89864"/>
                    <a:pt x="40115" y="89863"/>
                  </a:cubicBezTo>
                  <a:cubicBezTo>
                    <a:pt x="41352" y="89835"/>
                    <a:pt x="42158" y="88714"/>
                    <a:pt x="42474" y="87763"/>
                  </a:cubicBezTo>
                  <a:cubicBezTo>
                    <a:pt x="42891" y="86502"/>
                    <a:pt x="42244" y="85255"/>
                    <a:pt x="41673" y="84154"/>
                  </a:cubicBezTo>
                  <a:cubicBezTo>
                    <a:pt x="41617" y="84045"/>
                    <a:pt x="41562" y="83938"/>
                    <a:pt x="41513" y="83845"/>
                  </a:cubicBezTo>
                  <a:cubicBezTo>
                    <a:pt x="42208" y="82778"/>
                    <a:pt x="42301" y="80832"/>
                    <a:pt x="42363" y="79526"/>
                  </a:cubicBezTo>
                  <a:cubicBezTo>
                    <a:pt x="42372" y="79333"/>
                    <a:pt x="42380" y="79155"/>
                    <a:pt x="42390" y="78998"/>
                  </a:cubicBezTo>
                  <a:cubicBezTo>
                    <a:pt x="42536" y="79001"/>
                    <a:pt x="42685" y="79003"/>
                    <a:pt x="42836" y="79003"/>
                  </a:cubicBezTo>
                  <a:cubicBezTo>
                    <a:pt x="43264" y="79003"/>
                    <a:pt x="43710" y="78991"/>
                    <a:pt x="44170" y="78968"/>
                  </a:cubicBezTo>
                  <a:cubicBezTo>
                    <a:pt x="46477" y="78856"/>
                    <a:pt x="47880" y="77819"/>
                    <a:pt x="48342" y="75890"/>
                  </a:cubicBezTo>
                  <a:cubicBezTo>
                    <a:pt x="48578" y="74902"/>
                    <a:pt x="48520" y="73861"/>
                    <a:pt x="48464" y="72855"/>
                  </a:cubicBezTo>
                  <a:cubicBezTo>
                    <a:pt x="48455" y="72694"/>
                    <a:pt x="48447" y="72534"/>
                    <a:pt x="48439" y="72376"/>
                  </a:cubicBezTo>
                  <a:cubicBezTo>
                    <a:pt x="48390" y="71319"/>
                    <a:pt x="48389" y="70242"/>
                    <a:pt x="48387" y="69200"/>
                  </a:cubicBezTo>
                  <a:cubicBezTo>
                    <a:pt x="48386" y="68648"/>
                    <a:pt x="48384" y="68095"/>
                    <a:pt x="48376" y="67544"/>
                  </a:cubicBezTo>
                  <a:cubicBezTo>
                    <a:pt x="48331" y="64155"/>
                    <a:pt x="48205" y="60678"/>
                    <a:pt x="47991" y="56914"/>
                  </a:cubicBezTo>
                  <a:cubicBezTo>
                    <a:pt x="47658" y="51115"/>
                    <a:pt x="47202" y="44955"/>
                    <a:pt x="45665" y="38837"/>
                  </a:cubicBezTo>
                  <a:lnTo>
                    <a:pt x="45665" y="38837"/>
                  </a:lnTo>
                  <a:cubicBezTo>
                    <a:pt x="46667" y="39615"/>
                    <a:pt x="48027" y="40063"/>
                    <a:pt x="49160" y="40435"/>
                  </a:cubicBezTo>
                  <a:lnTo>
                    <a:pt x="49472" y="40538"/>
                  </a:lnTo>
                  <a:cubicBezTo>
                    <a:pt x="50280" y="40807"/>
                    <a:pt x="51113" y="41041"/>
                    <a:pt x="51920" y="41267"/>
                  </a:cubicBezTo>
                  <a:cubicBezTo>
                    <a:pt x="53139" y="41609"/>
                    <a:pt x="54398" y="41963"/>
                    <a:pt x="55586" y="42446"/>
                  </a:cubicBezTo>
                  <a:cubicBezTo>
                    <a:pt x="55630" y="42462"/>
                    <a:pt x="55676" y="42471"/>
                    <a:pt x="55723" y="42471"/>
                  </a:cubicBezTo>
                  <a:cubicBezTo>
                    <a:pt x="55768" y="42471"/>
                    <a:pt x="55813" y="42463"/>
                    <a:pt x="55855" y="42447"/>
                  </a:cubicBezTo>
                  <a:cubicBezTo>
                    <a:pt x="55904" y="42479"/>
                    <a:pt x="55961" y="42496"/>
                    <a:pt x="56017" y="42496"/>
                  </a:cubicBezTo>
                  <a:cubicBezTo>
                    <a:pt x="56062" y="42496"/>
                    <a:pt x="56108" y="42485"/>
                    <a:pt x="56149" y="42464"/>
                  </a:cubicBezTo>
                  <a:cubicBezTo>
                    <a:pt x="56211" y="42478"/>
                    <a:pt x="56274" y="42485"/>
                    <a:pt x="56338" y="42485"/>
                  </a:cubicBezTo>
                  <a:cubicBezTo>
                    <a:pt x="56350" y="42485"/>
                    <a:pt x="56363" y="42485"/>
                    <a:pt x="56376" y="42484"/>
                  </a:cubicBezTo>
                  <a:cubicBezTo>
                    <a:pt x="56570" y="42476"/>
                    <a:pt x="56764" y="42474"/>
                    <a:pt x="56957" y="42474"/>
                  </a:cubicBezTo>
                  <a:cubicBezTo>
                    <a:pt x="57089" y="42473"/>
                    <a:pt x="57221" y="42473"/>
                    <a:pt x="57352" y="42470"/>
                  </a:cubicBezTo>
                  <a:lnTo>
                    <a:pt x="57441" y="42469"/>
                  </a:lnTo>
                  <a:cubicBezTo>
                    <a:pt x="58045" y="42458"/>
                    <a:pt x="58726" y="42448"/>
                    <a:pt x="59309" y="42169"/>
                  </a:cubicBezTo>
                  <a:cubicBezTo>
                    <a:pt x="59802" y="42478"/>
                    <a:pt x="60417" y="42624"/>
                    <a:pt x="61009" y="42746"/>
                  </a:cubicBezTo>
                  <a:cubicBezTo>
                    <a:pt x="61249" y="42795"/>
                    <a:pt x="61486" y="42820"/>
                    <a:pt x="61718" y="42820"/>
                  </a:cubicBezTo>
                  <a:cubicBezTo>
                    <a:pt x="62434" y="42820"/>
                    <a:pt x="63094" y="42589"/>
                    <a:pt x="63597" y="42150"/>
                  </a:cubicBezTo>
                  <a:cubicBezTo>
                    <a:pt x="64194" y="41629"/>
                    <a:pt x="64508" y="40880"/>
                    <a:pt x="64496" y="40026"/>
                  </a:cubicBezTo>
                  <a:cubicBezTo>
                    <a:pt x="64587" y="39996"/>
                    <a:pt x="64676" y="39958"/>
                    <a:pt x="64763" y="39916"/>
                  </a:cubicBezTo>
                  <a:cubicBezTo>
                    <a:pt x="65248" y="39667"/>
                    <a:pt x="65642" y="39085"/>
                    <a:pt x="65460" y="38543"/>
                  </a:cubicBezTo>
                  <a:lnTo>
                    <a:pt x="65460" y="38541"/>
                  </a:lnTo>
                  <a:cubicBezTo>
                    <a:pt x="65433" y="38465"/>
                    <a:pt x="65398" y="38392"/>
                    <a:pt x="65352" y="38325"/>
                  </a:cubicBezTo>
                  <a:cubicBezTo>
                    <a:pt x="65407" y="38101"/>
                    <a:pt x="65342" y="37842"/>
                    <a:pt x="65167" y="37583"/>
                  </a:cubicBezTo>
                  <a:cubicBezTo>
                    <a:pt x="65293" y="37187"/>
                    <a:pt x="65269" y="36790"/>
                    <a:pt x="65100" y="36477"/>
                  </a:cubicBezTo>
                  <a:cubicBezTo>
                    <a:pt x="64970" y="36236"/>
                    <a:pt x="64765" y="36062"/>
                    <a:pt x="64498" y="35961"/>
                  </a:cubicBezTo>
                  <a:cubicBezTo>
                    <a:pt x="64563" y="35542"/>
                    <a:pt x="64546" y="35125"/>
                    <a:pt x="64530" y="34720"/>
                  </a:cubicBezTo>
                  <a:cubicBezTo>
                    <a:pt x="64524" y="34574"/>
                    <a:pt x="64518" y="34426"/>
                    <a:pt x="64516" y="34278"/>
                  </a:cubicBezTo>
                  <a:cubicBezTo>
                    <a:pt x="64513" y="34045"/>
                    <a:pt x="64326" y="33857"/>
                    <a:pt x="64093" y="33850"/>
                  </a:cubicBezTo>
                  <a:cubicBezTo>
                    <a:pt x="63963" y="33845"/>
                    <a:pt x="63835" y="33816"/>
                    <a:pt x="63697" y="33786"/>
                  </a:cubicBezTo>
                  <a:cubicBezTo>
                    <a:pt x="63651" y="33775"/>
                    <a:pt x="63604" y="33764"/>
                    <a:pt x="63556" y="33755"/>
                  </a:cubicBezTo>
                  <a:cubicBezTo>
                    <a:pt x="63559" y="33709"/>
                    <a:pt x="63562" y="33664"/>
                    <a:pt x="63565" y="33616"/>
                  </a:cubicBezTo>
                  <a:cubicBezTo>
                    <a:pt x="63568" y="33587"/>
                    <a:pt x="63572" y="33557"/>
                    <a:pt x="63575" y="33528"/>
                  </a:cubicBezTo>
                  <a:cubicBezTo>
                    <a:pt x="63586" y="33450"/>
                    <a:pt x="63598" y="33359"/>
                    <a:pt x="63583" y="33262"/>
                  </a:cubicBezTo>
                  <a:cubicBezTo>
                    <a:pt x="64131" y="32671"/>
                    <a:pt x="64275" y="32058"/>
                    <a:pt x="63963" y="31602"/>
                  </a:cubicBezTo>
                  <a:cubicBezTo>
                    <a:pt x="63701" y="31221"/>
                    <a:pt x="63202" y="31027"/>
                    <a:pt x="62483" y="31027"/>
                  </a:cubicBezTo>
                  <a:cubicBezTo>
                    <a:pt x="62418" y="31027"/>
                    <a:pt x="62350" y="31028"/>
                    <a:pt x="62281" y="31032"/>
                  </a:cubicBezTo>
                  <a:cubicBezTo>
                    <a:pt x="61746" y="31057"/>
                    <a:pt x="61010" y="31191"/>
                    <a:pt x="60543" y="31680"/>
                  </a:cubicBezTo>
                  <a:cubicBezTo>
                    <a:pt x="60351" y="31879"/>
                    <a:pt x="60258" y="32102"/>
                    <a:pt x="60266" y="32343"/>
                  </a:cubicBezTo>
                  <a:cubicBezTo>
                    <a:pt x="60275" y="32594"/>
                    <a:pt x="60400" y="32852"/>
                    <a:pt x="60629" y="33097"/>
                  </a:cubicBezTo>
                  <a:cubicBezTo>
                    <a:pt x="60600" y="33193"/>
                    <a:pt x="60586" y="33292"/>
                    <a:pt x="60589" y="33392"/>
                  </a:cubicBezTo>
                  <a:cubicBezTo>
                    <a:pt x="60575" y="33402"/>
                    <a:pt x="60561" y="33412"/>
                    <a:pt x="60548" y="33424"/>
                  </a:cubicBezTo>
                  <a:lnTo>
                    <a:pt x="60532" y="33424"/>
                  </a:lnTo>
                  <a:cubicBezTo>
                    <a:pt x="59062" y="33424"/>
                    <a:pt x="58915" y="34807"/>
                    <a:pt x="58797" y="35924"/>
                  </a:cubicBezTo>
                  <a:cubicBezTo>
                    <a:pt x="58751" y="36353"/>
                    <a:pt x="58707" y="36763"/>
                    <a:pt x="58603" y="37081"/>
                  </a:cubicBezTo>
                  <a:cubicBezTo>
                    <a:pt x="58358" y="37036"/>
                    <a:pt x="58111" y="37007"/>
                    <a:pt x="57862" y="36995"/>
                  </a:cubicBezTo>
                  <a:cubicBezTo>
                    <a:pt x="57833" y="36993"/>
                    <a:pt x="57804" y="36993"/>
                    <a:pt x="57775" y="36993"/>
                  </a:cubicBezTo>
                  <a:cubicBezTo>
                    <a:pt x="57322" y="36993"/>
                    <a:pt x="56915" y="37185"/>
                    <a:pt x="56522" y="37372"/>
                  </a:cubicBezTo>
                  <a:cubicBezTo>
                    <a:pt x="56232" y="37510"/>
                    <a:pt x="55955" y="37641"/>
                    <a:pt x="55674" y="37690"/>
                  </a:cubicBezTo>
                  <a:cubicBezTo>
                    <a:pt x="55627" y="37657"/>
                    <a:pt x="55574" y="37633"/>
                    <a:pt x="55517" y="37623"/>
                  </a:cubicBezTo>
                  <a:cubicBezTo>
                    <a:pt x="53264" y="37142"/>
                    <a:pt x="51294" y="36172"/>
                    <a:pt x="49657" y="34738"/>
                  </a:cubicBezTo>
                  <a:cubicBezTo>
                    <a:pt x="50995" y="34109"/>
                    <a:pt x="51196" y="32564"/>
                    <a:pt x="51315" y="31116"/>
                  </a:cubicBezTo>
                  <a:cubicBezTo>
                    <a:pt x="51582" y="31226"/>
                    <a:pt x="51860" y="31280"/>
                    <a:pt x="52135" y="31280"/>
                  </a:cubicBezTo>
                  <a:cubicBezTo>
                    <a:pt x="52839" y="31280"/>
                    <a:pt x="53533" y="30930"/>
                    <a:pt x="54023" y="30273"/>
                  </a:cubicBezTo>
                  <a:cubicBezTo>
                    <a:pt x="54300" y="29899"/>
                    <a:pt x="54189" y="29571"/>
                    <a:pt x="54091" y="29282"/>
                  </a:cubicBezTo>
                  <a:cubicBezTo>
                    <a:pt x="54076" y="29237"/>
                    <a:pt x="54060" y="29190"/>
                    <a:pt x="54045" y="29142"/>
                  </a:cubicBezTo>
                  <a:lnTo>
                    <a:pt x="53996" y="28981"/>
                  </a:lnTo>
                  <a:cubicBezTo>
                    <a:pt x="53791" y="28313"/>
                    <a:pt x="53577" y="27621"/>
                    <a:pt x="53413" y="26931"/>
                  </a:cubicBezTo>
                  <a:cubicBezTo>
                    <a:pt x="53036" y="25327"/>
                    <a:pt x="53780" y="23397"/>
                    <a:pt x="54437" y="21695"/>
                  </a:cubicBezTo>
                  <a:cubicBezTo>
                    <a:pt x="54598" y="21276"/>
                    <a:pt x="54750" y="20882"/>
                    <a:pt x="54881" y="20505"/>
                  </a:cubicBezTo>
                  <a:cubicBezTo>
                    <a:pt x="55448" y="18871"/>
                    <a:pt x="55959" y="17109"/>
                    <a:pt x="55860" y="15293"/>
                  </a:cubicBezTo>
                  <a:cubicBezTo>
                    <a:pt x="55804" y="14279"/>
                    <a:pt x="55349" y="12125"/>
                    <a:pt x="54617" y="10130"/>
                  </a:cubicBezTo>
                  <a:cubicBezTo>
                    <a:pt x="53966" y="8353"/>
                    <a:pt x="52877" y="6113"/>
                    <a:pt x="51385" y="5535"/>
                  </a:cubicBezTo>
                  <a:cubicBezTo>
                    <a:pt x="51137" y="5439"/>
                    <a:pt x="50888" y="5391"/>
                    <a:pt x="50638" y="5391"/>
                  </a:cubicBezTo>
                  <a:cubicBezTo>
                    <a:pt x="50108" y="5391"/>
                    <a:pt x="49576" y="5608"/>
                    <a:pt x="49045" y="6039"/>
                  </a:cubicBezTo>
                  <a:cubicBezTo>
                    <a:pt x="48239" y="1082"/>
                    <a:pt x="42042" y="187"/>
                    <a:pt x="39358" y="33"/>
                  </a:cubicBezTo>
                  <a:cubicBezTo>
                    <a:pt x="38971" y="12"/>
                    <a:pt x="38586" y="1"/>
                    <a:pt x="3820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4"/>
            <p:cNvSpPr/>
            <p:nvPr/>
          </p:nvSpPr>
          <p:spPr>
            <a:xfrm>
              <a:off x="3490500" y="3655125"/>
              <a:ext cx="32600" cy="58775"/>
            </a:xfrm>
            <a:custGeom>
              <a:avLst/>
              <a:gdLst/>
              <a:ahLst/>
              <a:cxnLst/>
              <a:rect l="l" t="t" r="r" b="b"/>
              <a:pathLst>
                <a:path w="1304" h="2351" extrusionOk="0">
                  <a:moveTo>
                    <a:pt x="240" y="0"/>
                  </a:moveTo>
                  <a:cubicBezTo>
                    <a:pt x="93" y="0"/>
                    <a:pt x="0" y="222"/>
                    <a:pt x="155" y="321"/>
                  </a:cubicBezTo>
                  <a:cubicBezTo>
                    <a:pt x="478" y="532"/>
                    <a:pt x="903" y="797"/>
                    <a:pt x="941" y="1221"/>
                  </a:cubicBezTo>
                  <a:cubicBezTo>
                    <a:pt x="972" y="1579"/>
                    <a:pt x="600" y="1883"/>
                    <a:pt x="357" y="2080"/>
                  </a:cubicBezTo>
                  <a:cubicBezTo>
                    <a:pt x="243" y="2173"/>
                    <a:pt x="348" y="2351"/>
                    <a:pt x="468" y="2351"/>
                  </a:cubicBezTo>
                  <a:cubicBezTo>
                    <a:pt x="494" y="2351"/>
                    <a:pt x="520" y="2343"/>
                    <a:pt x="544" y="2324"/>
                  </a:cubicBezTo>
                  <a:cubicBezTo>
                    <a:pt x="917" y="2044"/>
                    <a:pt x="1263" y="1717"/>
                    <a:pt x="1281" y="1222"/>
                  </a:cubicBezTo>
                  <a:cubicBezTo>
                    <a:pt x="1304" y="681"/>
                    <a:pt x="732" y="271"/>
                    <a:pt x="328" y="26"/>
                  </a:cubicBezTo>
                  <a:cubicBezTo>
                    <a:pt x="297" y="8"/>
                    <a:pt x="268" y="0"/>
                    <a:pt x="240" y="0"/>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4"/>
            <p:cNvSpPr/>
            <p:nvPr/>
          </p:nvSpPr>
          <p:spPr>
            <a:xfrm>
              <a:off x="3161775" y="4471775"/>
              <a:ext cx="63450" cy="54675"/>
            </a:xfrm>
            <a:custGeom>
              <a:avLst/>
              <a:gdLst/>
              <a:ahLst/>
              <a:cxnLst/>
              <a:rect l="l" t="t" r="r" b="b"/>
              <a:pathLst>
                <a:path w="2538" h="2187" extrusionOk="0">
                  <a:moveTo>
                    <a:pt x="1277" y="463"/>
                  </a:moveTo>
                  <a:cubicBezTo>
                    <a:pt x="1617" y="584"/>
                    <a:pt x="1994" y="835"/>
                    <a:pt x="1934" y="1222"/>
                  </a:cubicBezTo>
                  <a:cubicBezTo>
                    <a:pt x="1930" y="1247"/>
                    <a:pt x="1923" y="1270"/>
                    <a:pt x="1914" y="1293"/>
                  </a:cubicBezTo>
                  <a:cubicBezTo>
                    <a:pt x="1819" y="1204"/>
                    <a:pt x="1691" y="1152"/>
                    <a:pt x="1570" y="1097"/>
                  </a:cubicBezTo>
                  <a:cubicBezTo>
                    <a:pt x="1626" y="1027"/>
                    <a:pt x="1673" y="951"/>
                    <a:pt x="1712" y="870"/>
                  </a:cubicBezTo>
                  <a:cubicBezTo>
                    <a:pt x="1761" y="764"/>
                    <a:pt x="1675" y="668"/>
                    <a:pt x="1587" y="668"/>
                  </a:cubicBezTo>
                  <a:cubicBezTo>
                    <a:pt x="1547" y="668"/>
                    <a:pt x="1507" y="688"/>
                    <a:pt x="1479" y="736"/>
                  </a:cubicBezTo>
                  <a:cubicBezTo>
                    <a:pt x="1432" y="816"/>
                    <a:pt x="1380" y="895"/>
                    <a:pt x="1329" y="969"/>
                  </a:cubicBezTo>
                  <a:cubicBezTo>
                    <a:pt x="1176" y="888"/>
                    <a:pt x="1024" y="808"/>
                    <a:pt x="865" y="741"/>
                  </a:cubicBezTo>
                  <a:cubicBezTo>
                    <a:pt x="859" y="739"/>
                    <a:pt x="853" y="737"/>
                    <a:pt x="847" y="737"/>
                  </a:cubicBezTo>
                  <a:cubicBezTo>
                    <a:pt x="841" y="737"/>
                    <a:pt x="835" y="739"/>
                    <a:pt x="830" y="741"/>
                  </a:cubicBezTo>
                  <a:cubicBezTo>
                    <a:pt x="924" y="638"/>
                    <a:pt x="1058" y="566"/>
                    <a:pt x="1193" y="521"/>
                  </a:cubicBezTo>
                  <a:cubicBezTo>
                    <a:pt x="1226" y="512"/>
                    <a:pt x="1256" y="491"/>
                    <a:pt x="1277" y="463"/>
                  </a:cubicBezTo>
                  <a:close/>
                  <a:moveTo>
                    <a:pt x="789" y="797"/>
                  </a:moveTo>
                  <a:lnTo>
                    <a:pt x="789" y="797"/>
                  </a:lnTo>
                  <a:cubicBezTo>
                    <a:pt x="786" y="821"/>
                    <a:pt x="796" y="844"/>
                    <a:pt x="816" y="857"/>
                  </a:cubicBezTo>
                  <a:cubicBezTo>
                    <a:pt x="952" y="943"/>
                    <a:pt x="1085" y="1030"/>
                    <a:pt x="1217" y="1117"/>
                  </a:cubicBezTo>
                  <a:cubicBezTo>
                    <a:pt x="1115" y="1245"/>
                    <a:pt x="994" y="1356"/>
                    <a:pt x="859" y="1446"/>
                  </a:cubicBezTo>
                  <a:cubicBezTo>
                    <a:pt x="796" y="1352"/>
                    <a:pt x="749" y="1246"/>
                    <a:pt x="725" y="1135"/>
                  </a:cubicBezTo>
                  <a:cubicBezTo>
                    <a:pt x="695" y="1018"/>
                    <a:pt x="718" y="895"/>
                    <a:pt x="789" y="797"/>
                  </a:cubicBezTo>
                  <a:close/>
                  <a:moveTo>
                    <a:pt x="1425" y="1256"/>
                  </a:moveTo>
                  <a:cubicBezTo>
                    <a:pt x="1546" y="1343"/>
                    <a:pt x="1676" y="1458"/>
                    <a:pt x="1821" y="1487"/>
                  </a:cubicBezTo>
                  <a:cubicBezTo>
                    <a:pt x="1711" y="1642"/>
                    <a:pt x="1532" y="1750"/>
                    <a:pt x="1347" y="1750"/>
                  </a:cubicBezTo>
                  <a:cubicBezTo>
                    <a:pt x="1280" y="1750"/>
                    <a:pt x="1211" y="1736"/>
                    <a:pt x="1145" y="1704"/>
                  </a:cubicBezTo>
                  <a:cubicBezTo>
                    <a:pt x="1080" y="1671"/>
                    <a:pt x="1021" y="1629"/>
                    <a:pt x="968" y="1578"/>
                  </a:cubicBezTo>
                  <a:cubicBezTo>
                    <a:pt x="1136" y="1494"/>
                    <a:pt x="1289" y="1385"/>
                    <a:pt x="1425" y="1256"/>
                  </a:cubicBezTo>
                  <a:close/>
                  <a:moveTo>
                    <a:pt x="1152" y="1"/>
                  </a:moveTo>
                  <a:cubicBezTo>
                    <a:pt x="1021" y="1"/>
                    <a:pt x="940" y="121"/>
                    <a:pt x="944" y="230"/>
                  </a:cubicBezTo>
                  <a:cubicBezTo>
                    <a:pt x="0" y="534"/>
                    <a:pt x="198" y="1783"/>
                    <a:pt x="1076" y="2132"/>
                  </a:cubicBezTo>
                  <a:cubicBezTo>
                    <a:pt x="1171" y="2170"/>
                    <a:pt x="1266" y="2187"/>
                    <a:pt x="1358" y="2187"/>
                  </a:cubicBezTo>
                  <a:cubicBezTo>
                    <a:pt x="1817" y="2187"/>
                    <a:pt x="2222" y="1765"/>
                    <a:pt x="2344" y="1334"/>
                  </a:cubicBezTo>
                  <a:cubicBezTo>
                    <a:pt x="2538" y="641"/>
                    <a:pt x="1772" y="134"/>
                    <a:pt x="1203" y="6"/>
                  </a:cubicBezTo>
                  <a:cubicBezTo>
                    <a:pt x="1186" y="3"/>
                    <a:pt x="1169" y="1"/>
                    <a:pt x="1152"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4"/>
            <p:cNvSpPr/>
            <p:nvPr/>
          </p:nvSpPr>
          <p:spPr>
            <a:xfrm>
              <a:off x="2992600" y="3777975"/>
              <a:ext cx="226400" cy="64400"/>
            </a:xfrm>
            <a:custGeom>
              <a:avLst/>
              <a:gdLst/>
              <a:ahLst/>
              <a:cxnLst/>
              <a:rect l="l" t="t" r="r" b="b"/>
              <a:pathLst>
                <a:path w="9056" h="2576" extrusionOk="0">
                  <a:moveTo>
                    <a:pt x="8802" y="1"/>
                  </a:moveTo>
                  <a:cubicBezTo>
                    <a:pt x="8746" y="1"/>
                    <a:pt x="8688" y="27"/>
                    <a:pt x="8647" y="91"/>
                  </a:cubicBezTo>
                  <a:cubicBezTo>
                    <a:pt x="7734" y="1517"/>
                    <a:pt x="6160" y="2162"/>
                    <a:pt x="4543" y="2162"/>
                  </a:cubicBezTo>
                  <a:cubicBezTo>
                    <a:pt x="2948" y="2162"/>
                    <a:pt x="1311" y="1535"/>
                    <a:pt x="226" y="411"/>
                  </a:cubicBezTo>
                  <a:cubicBezTo>
                    <a:pt x="206" y="390"/>
                    <a:pt x="181" y="381"/>
                    <a:pt x="156" y="381"/>
                  </a:cubicBezTo>
                  <a:cubicBezTo>
                    <a:pt x="79" y="381"/>
                    <a:pt x="1" y="467"/>
                    <a:pt x="58" y="541"/>
                  </a:cubicBezTo>
                  <a:cubicBezTo>
                    <a:pt x="1075" y="1859"/>
                    <a:pt x="2867" y="2576"/>
                    <a:pt x="4622" y="2576"/>
                  </a:cubicBezTo>
                  <a:cubicBezTo>
                    <a:pt x="6385" y="2576"/>
                    <a:pt x="8111" y="1851"/>
                    <a:pt x="8973" y="284"/>
                  </a:cubicBezTo>
                  <a:cubicBezTo>
                    <a:pt x="9056" y="135"/>
                    <a:pt x="8931" y="1"/>
                    <a:pt x="8802"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4"/>
            <p:cNvSpPr/>
            <p:nvPr/>
          </p:nvSpPr>
          <p:spPr>
            <a:xfrm>
              <a:off x="3151875" y="4667275"/>
              <a:ext cx="51150" cy="48825"/>
            </a:xfrm>
            <a:custGeom>
              <a:avLst/>
              <a:gdLst/>
              <a:ahLst/>
              <a:cxnLst/>
              <a:rect l="l" t="t" r="r" b="b"/>
              <a:pathLst>
                <a:path w="2046" h="1953" extrusionOk="0">
                  <a:moveTo>
                    <a:pt x="1158" y="298"/>
                  </a:moveTo>
                  <a:cubicBezTo>
                    <a:pt x="1212" y="380"/>
                    <a:pt x="1282" y="450"/>
                    <a:pt x="1346" y="523"/>
                  </a:cubicBezTo>
                  <a:lnTo>
                    <a:pt x="1346" y="524"/>
                  </a:lnTo>
                  <a:cubicBezTo>
                    <a:pt x="1243" y="569"/>
                    <a:pt x="1145" y="627"/>
                    <a:pt x="1057" y="698"/>
                  </a:cubicBezTo>
                  <a:lnTo>
                    <a:pt x="870" y="523"/>
                  </a:lnTo>
                  <a:cubicBezTo>
                    <a:pt x="850" y="506"/>
                    <a:pt x="826" y="496"/>
                    <a:pt x="800" y="496"/>
                  </a:cubicBezTo>
                  <a:cubicBezTo>
                    <a:pt x="910" y="416"/>
                    <a:pt x="1031" y="348"/>
                    <a:pt x="1158" y="298"/>
                  </a:cubicBezTo>
                  <a:close/>
                  <a:moveTo>
                    <a:pt x="1508" y="757"/>
                  </a:moveTo>
                  <a:cubicBezTo>
                    <a:pt x="1556" y="862"/>
                    <a:pt x="1572" y="980"/>
                    <a:pt x="1554" y="1095"/>
                  </a:cubicBezTo>
                  <a:cubicBezTo>
                    <a:pt x="1494" y="1057"/>
                    <a:pt x="1434" y="1022"/>
                    <a:pt x="1381" y="981"/>
                  </a:cubicBezTo>
                  <a:cubicBezTo>
                    <a:pt x="1340" y="949"/>
                    <a:pt x="1301" y="912"/>
                    <a:pt x="1261" y="878"/>
                  </a:cubicBezTo>
                  <a:cubicBezTo>
                    <a:pt x="1341" y="832"/>
                    <a:pt x="1422" y="791"/>
                    <a:pt x="1508" y="757"/>
                  </a:cubicBezTo>
                  <a:close/>
                  <a:moveTo>
                    <a:pt x="699" y="577"/>
                  </a:moveTo>
                  <a:lnTo>
                    <a:pt x="699" y="577"/>
                  </a:lnTo>
                  <a:cubicBezTo>
                    <a:pt x="690" y="610"/>
                    <a:pt x="700" y="645"/>
                    <a:pt x="724" y="669"/>
                  </a:cubicBezTo>
                  <a:cubicBezTo>
                    <a:pt x="782" y="730"/>
                    <a:pt x="837" y="790"/>
                    <a:pt x="896" y="850"/>
                  </a:cubicBezTo>
                  <a:lnTo>
                    <a:pt x="896" y="851"/>
                  </a:lnTo>
                  <a:cubicBezTo>
                    <a:pt x="738" y="1028"/>
                    <a:pt x="620" y="1239"/>
                    <a:pt x="551" y="1466"/>
                  </a:cubicBezTo>
                  <a:lnTo>
                    <a:pt x="551" y="1478"/>
                  </a:lnTo>
                  <a:lnTo>
                    <a:pt x="518" y="1471"/>
                  </a:lnTo>
                  <a:cubicBezTo>
                    <a:pt x="450" y="1211"/>
                    <a:pt x="439" y="965"/>
                    <a:pt x="582" y="721"/>
                  </a:cubicBezTo>
                  <a:cubicBezTo>
                    <a:pt x="615" y="668"/>
                    <a:pt x="655" y="621"/>
                    <a:pt x="699" y="577"/>
                  </a:cubicBezTo>
                  <a:close/>
                  <a:moveTo>
                    <a:pt x="1067" y="1024"/>
                  </a:moveTo>
                  <a:cubicBezTo>
                    <a:pt x="1114" y="1068"/>
                    <a:pt x="1158" y="1115"/>
                    <a:pt x="1208" y="1158"/>
                  </a:cubicBezTo>
                  <a:cubicBezTo>
                    <a:pt x="1272" y="1218"/>
                    <a:pt x="1350" y="1295"/>
                    <a:pt x="1436" y="1355"/>
                  </a:cubicBezTo>
                  <a:cubicBezTo>
                    <a:pt x="1316" y="1482"/>
                    <a:pt x="1129" y="1525"/>
                    <a:pt x="935" y="1525"/>
                  </a:cubicBezTo>
                  <a:cubicBezTo>
                    <a:pt x="872" y="1525"/>
                    <a:pt x="808" y="1520"/>
                    <a:pt x="746" y="1512"/>
                  </a:cubicBezTo>
                  <a:cubicBezTo>
                    <a:pt x="826" y="1328"/>
                    <a:pt x="925" y="1163"/>
                    <a:pt x="1067" y="1024"/>
                  </a:cubicBezTo>
                  <a:close/>
                  <a:moveTo>
                    <a:pt x="1242" y="1"/>
                  </a:moveTo>
                  <a:cubicBezTo>
                    <a:pt x="1198" y="1"/>
                    <a:pt x="1155" y="22"/>
                    <a:pt x="1129" y="57"/>
                  </a:cubicBezTo>
                  <a:cubicBezTo>
                    <a:pt x="648" y="123"/>
                    <a:pt x="227" y="318"/>
                    <a:pt x="81" y="835"/>
                  </a:cubicBezTo>
                  <a:cubicBezTo>
                    <a:pt x="1" y="1118"/>
                    <a:pt x="61" y="1427"/>
                    <a:pt x="145" y="1700"/>
                  </a:cubicBezTo>
                  <a:cubicBezTo>
                    <a:pt x="216" y="1922"/>
                    <a:pt x="622" y="1953"/>
                    <a:pt x="872" y="1953"/>
                  </a:cubicBezTo>
                  <a:cubicBezTo>
                    <a:pt x="912" y="1953"/>
                    <a:pt x="947" y="1952"/>
                    <a:pt x="977" y="1951"/>
                  </a:cubicBezTo>
                  <a:cubicBezTo>
                    <a:pt x="1445" y="1935"/>
                    <a:pt x="1893" y="1642"/>
                    <a:pt x="1974" y="1163"/>
                  </a:cubicBezTo>
                  <a:cubicBezTo>
                    <a:pt x="2046" y="732"/>
                    <a:pt x="1729" y="30"/>
                    <a:pt x="1245" y="1"/>
                  </a:cubicBezTo>
                  <a:cubicBezTo>
                    <a:pt x="1244" y="1"/>
                    <a:pt x="1243" y="1"/>
                    <a:pt x="1242"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4"/>
            <p:cNvSpPr/>
            <p:nvPr/>
          </p:nvSpPr>
          <p:spPr>
            <a:xfrm>
              <a:off x="3148175" y="5024450"/>
              <a:ext cx="50125" cy="49425"/>
            </a:xfrm>
            <a:custGeom>
              <a:avLst/>
              <a:gdLst/>
              <a:ahLst/>
              <a:cxnLst/>
              <a:rect l="l" t="t" r="r" b="b"/>
              <a:pathLst>
                <a:path w="2005" h="1977" extrusionOk="0">
                  <a:moveTo>
                    <a:pt x="787" y="409"/>
                  </a:moveTo>
                  <a:cubicBezTo>
                    <a:pt x="908" y="427"/>
                    <a:pt x="1061" y="456"/>
                    <a:pt x="1197" y="505"/>
                  </a:cubicBezTo>
                  <a:cubicBezTo>
                    <a:pt x="1116" y="616"/>
                    <a:pt x="1029" y="721"/>
                    <a:pt x="951" y="830"/>
                  </a:cubicBezTo>
                  <a:lnTo>
                    <a:pt x="946" y="835"/>
                  </a:lnTo>
                  <a:cubicBezTo>
                    <a:pt x="818" y="757"/>
                    <a:pt x="696" y="668"/>
                    <a:pt x="583" y="570"/>
                  </a:cubicBezTo>
                  <a:cubicBezTo>
                    <a:pt x="644" y="508"/>
                    <a:pt x="713" y="454"/>
                    <a:pt x="787" y="409"/>
                  </a:cubicBezTo>
                  <a:close/>
                  <a:moveTo>
                    <a:pt x="1448" y="645"/>
                  </a:moveTo>
                  <a:cubicBezTo>
                    <a:pt x="1515" y="707"/>
                    <a:pt x="1551" y="785"/>
                    <a:pt x="1531" y="882"/>
                  </a:cubicBezTo>
                  <a:cubicBezTo>
                    <a:pt x="1517" y="965"/>
                    <a:pt x="1476" y="1038"/>
                    <a:pt x="1428" y="1108"/>
                  </a:cubicBezTo>
                  <a:cubicBezTo>
                    <a:pt x="1363" y="1054"/>
                    <a:pt x="1291" y="1022"/>
                    <a:pt x="1203" y="980"/>
                  </a:cubicBezTo>
                  <a:cubicBezTo>
                    <a:pt x="1190" y="973"/>
                    <a:pt x="1174" y="964"/>
                    <a:pt x="1161" y="958"/>
                  </a:cubicBezTo>
                  <a:cubicBezTo>
                    <a:pt x="1246" y="843"/>
                    <a:pt x="1338" y="727"/>
                    <a:pt x="1448" y="645"/>
                  </a:cubicBezTo>
                  <a:close/>
                  <a:moveTo>
                    <a:pt x="472" y="771"/>
                  </a:moveTo>
                  <a:lnTo>
                    <a:pt x="472" y="771"/>
                  </a:lnTo>
                  <a:cubicBezTo>
                    <a:pt x="570" y="870"/>
                    <a:pt x="682" y="956"/>
                    <a:pt x="797" y="1038"/>
                  </a:cubicBezTo>
                  <a:cubicBezTo>
                    <a:pt x="726" y="1134"/>
                    <a:pt x="651" y="1226"/>
                    <a:pt x="570" y="1314"/>
                  </a:cubicBezTo>
                  <a:cubicBezTo>
                    <a:pt x="499" y="1393"/>
                    <a:pt x="569" y="1498"/>
                    <a:pt x="651" y="1498"/>
                  </a:cubicBezTo>
                  <a:cubicBezTo>
                    <a:pt x="675" y="1498"/>
                    <a:pt x="700" y="1488"/>
                    <a:pt x="723" y="1466"/>
                  </a:cubicBezTo>
                  <a:cubicBezTo>
                    <a:pt x="817" y="1374"/>
                    <a:pt x="906" y="1275"/>
                    <a:pt x="989" y="1172"/>
                  </a:cubicBezTo>
                  <a:cubicBezTo>
                    <a:pt x="1067" y="1222"/>
                    <a:pt x="1141" y="1278"/>
                    <a:pt x="1222" y="1316"/>
                  </a:cubicBezTo>
                  <a:cubicBezTo>
                    <a:pt x="1138" y="1381"/>
                    <a:pt x="1049" y="1436"/>
                    <a:pt x="955" y="1484"/>
                  </a:cubicBezTo>
                  <a:cubicBezTo>
                    <a:pt x="855" y="1537"/>
                    <a:pt x="743" y="1576"/>
                    <a:pt x="628" y="1576"/>
                  </a:cubicBezTo>
                  <a:cubicBezTo>
                    <a:pt x="622" y="1576"/>
                    <a:pt x="616" y="1576"/>
                    <a:pt x="610" y="1576"/>
                  </a:cubicBezTo>
                  <a:cubicBezTo>
                    <a:pt x="525" y="1573"/>
                    <a:pt x="532" y="1455"/>
                    <a:pt x="511" y="1331"/>
                  </a:cubicBezTo>
                  <a:cubicBezTo>
                    <a:pt x="487" y="1172"/>
                    <a:pt x="431" y="948"/>
                    <a:pt x="472" y="771"/>
                  </a:cubicBezTo>
                  <a:close/>
                  <a:moveTo>
                    <a:pt x="619" y="0"/>
                  </a:moveTo>
                  <a:cubicBezTo>
                    <a:pt x="487" y="0"/>
                    <a:pt x="439" y="131"/>
                    <a:pt x="473" y="241"/>
                  </a:cubicBezTo>
                  <a:cubicBezTo>
                    <a:pt x="355" y="299"/>
                    <a:pt x="247" y="380"/>
                    <a:pt x="171" y="499"/>
                  </a:cubicBezTo>
                  <a:cubicBezTo>
                    <a:pt x="1" y="768"/>
                    <a:pt x="87" y="1149"/>
                    <a:pt x="132" y="1438"/>
                  </a:cubicBezTo>
                  <a:cubicBezTo>
                    <a:pt x="169" y="1675"/>
                    <a:pt x="227" y="1850"/>
                    <a:pt x="464" y="1946"/>
                  </a:cubicBezTo>
                  <a:cubicBezTo>
                    <a:pt x="518" y="1967"/>
                    <a:pt x="577" y="1976"/>
                    <a:pt x="637" y="1976"/>
                  </a:cubicBezTo>
                  <a:cubicBezTo>
                    <a:pt x="783" y="1976"/>
                    <a:pt x="938" y="1924"/>
                    <a:pt x="1059" y="1872"/>
                  </a:cubicBezTo>
                  <a:cubicBezTo>
                    <a:pt x="1450" y="1704"/>
                    <a:pt x="1871" y="1350"/>
                    <a:pt x="1924" y="906"/>
                  </a:cubicBezTo>
                  <a:cubicBezTo>
                    <a:pt x="2005" y="235"/>
                    <a:pt x="1129" y="62"/>
                    <a:pt x="645" y="2"/>
                  </a:cubicBezTo>
                  <a:cubicBezTo>
                    <a:pt x="636" y="1"/>
                    <a:pt x="628" y="0"/>
                    <a:pt x="619" y="0"/>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4"/>
            <p:cNvSpPr/>
            <p:nvPr/>
          </p:nvSpPr>
          <p:spPr>
            <a:xfrm>
              <a:off x="3131550" y="4856800"/>
              <a:ext cx="62000" cy="55025"/>
            </a:xfrm>
            <a:custGeom>
              <a:avLst/>
              <a:gdLst/>
              <a:ahLst/>
              <a:cxnLst/>
              <a:rect l="l" t="t" r="r" b="b"/>
              <a:pathLst>
                <a:path w="2480" h="2201" extrusionOk="0">
                  <a:moveTo>
                    <a:pt x="1192" y="378"/>
                  </a:moveTo>
                  <a:cubicBezTo>
                    <a:pt x="1312" y="433"/>
                    <a:pt x="1456" y="458"/>
                    <a:pt x="1593" y="496"/>
                  </a:cubicBezTo>
                  <a:cubicBezTo>
                    <a:pt x="1551" y="584"/>
                    <a:pt x="1508" y="671"/>
                    <a:pt x="1463" y="753"/>
                  </a:cubicBezTo>
                  <a:cubicBezTo>
                    <a:pt x="1333" y="678"/>
                    <a:pt x="1201" y="604"/>
                    <a:pt x="1067" y="539"/>
                  </a:cubicBezTo>
                  <a:cubicBezTo>
                    <a:pt x="1050" y="531"/>
                    <a:pt x="1033" y="527"/>
                    <a:pt x="1017" y="527"/>
                  </a:cubicBezTo>
                  <a:cubicBezTo>
                    <a:pt x="919" y="527"/>
                    <a:pt x="855" y="665"/>
                    <a:pt x="959" y="722"/>
                  </a:cubicBezTo>
                  <a:cubicBezTo>
                    <a:pt x="1089" y="794"/>
                    <a:pt x="1213" y="884"/>
                    <a:pt x="1336" y="971"/>
                  </a:cubicBezTo>
                  <a:cubicBezTo>
                    <a:pt x="1261" y="1088"/>
                    <a:pt x="1178" y="1198"/>
                    <a:pt x="1087" y="1302"/>
                  </a:cubicBezTo>
                  <a:cubicBezTo>
                    <a:pt x="1017" y="1380"/>
                    <a:pt x="1086" y="1483"/>
                    <a:pt x="1166" y="1483"/>
                  </a:cubicBezTo>
                  <a:cubicBezTo>
                    <a:pt x="1190" y="1483"/>
                    <a:pt x="1215" y="1474"/>
                    <a:pt x="1237" y="1453"/>
                  </a:cubicBezTo>
                  <a:cubicBezTo>
                    <a:pt x="1347" y="1345"/>
                    <a:pt x="1449" y="1228"/>
                    <a:pt x="1539" y="1104"/>
                  </a:cubicBezTo>
                  <a:cubicBezTo>
                    <a:pt x="1590" y="1133"/>
                    <a:pt x="1642" y="1162"/>
                    <a:pt x="1696" y="1187"/>
                  </a:cubicBezTo>
                  <a:cubicBezTo>
                    <a:pt x="1715" y="1195"/>
                    <a:pt x="1734" y="1198"/>
                    <a:pt x="1752" y="1198"/>
                  </a:cubicBezTo>
                  <a:cubicBezTo>
                    <a:pt x="1868" y="1198"/>
                    <a:pt x="1944" y="1045"/>
                    <a:pt x="1821" y="972"/>
                  </a:cubicBezTo>
                  <a:cubicBezTo>
                    <a:pt x="1777" y="945"/>
                    <a:pt x="1732" y="916"/>
                    <a:pt x="1685" y="889"/>
                  </a:cubicBezTo>
                  <a:cubicBezTo>
                    <a:pt x="1744" y="799"/>
                    <a:pt x="1797" y="708"/>
                    <a:pt x="1851" y="616"/>
                  </a:cubicBezTo>
                  <a:cubicBezTo>
                    <a:pt x="1962" y="690"/>
                    <a:pt x="2039" y="805"/>
                    <a:pt x="2066" y="937"/>
                  </a:cubicBezTo>
                  <a:cubicBezTo>
                    <a:pt x="2128" y="1248"/>
                    <a:pt x="1810" y="1561"/>
                    <a:pt x="1572" y="1699"/>
                  </a:cubicBezTo>
                  <a:cubicBezTo>
                    <a:pt x="1453" y="1769"/>
                    <a:pt x="1330" y="1803"/>
                    <a:pt x="1212" y="1803"/>
                  </a:cubicBezTo>
                  <a:cubicBezTo>
                    <a:pt x="1005" y="1803"/>
                    <a:pt x="813" y="1698"/>
                    <a:pt x="684" y="1492"/>
                  </a:cubicBezTo>
                  <a:cubicBezTo>
                    <a:pt x="367" y="991"/>
                    <a:pt x="766" y="603"/>
                    <a:pt x="1192" y="378"/>
                  </a:cubicBezTo>
                  <a:close/>
                  <a:moveTo>
                    <a:pt x="1316" y="1"/>
                  </a:moveTo>
                  <a:cubicBezTo>
                    <a:pt x="1232" y="1"/>
                    <a:pt x="1153" y="16"/>
                    <a:pt x="1084" y="51"/>
                  </a:cubicBezTo>
                  <a:cubicBezTo>
                    <a:pt x="1049" y="72"/>
                    <a:pt x="1024" y="107"/>
                    <a:pt x="1017" y="148"/>
                  </a:cubicBezTo>
                  <a:cubicBezTo>
                    <a:pt x="455" y="372"/>
                    <a:pt x="0" y="820"/>
                    <a:pt x="245" y="1489"/>
                  </a:cubicBezTo>
                  <a:cubicBezTo>
                    <a:pt x="408" y="1934"/>
                    <a:pt x="791" y="2201"/>
                    <a:pt x="1216" y="2201"/>
                  </a:cubicBezTo>
                  <a:cubicBezTo>
                    <a:pt x="1362" y="2201"/>
                    <a:pt x="1513" y="2169"/>
                    <a:pt x="1662" y="2103"/>
                  </a:cubicBezTo>
                  <a:cubicBezTo>
                    <a:pt x="2101" y="1905"/>
                    <a:pt x="2480" y="1456"/>
                    <a:pt x="2468" y="956"/>
                  </a:cubicBezTo>
                  <a:cubicBezTo>
                    <a:pt x="2464" y="692"/>
                    <a:pt x="2314" y="455"/>
                    <a:pt x="2105" y="302"/>
                  </a:cubicBezTo>
                  <a:cubicBezTo>
                    <a:pt x="1915" y="162"/>
                    <a:pt x="1590" y="1"/>
                    <a:pt x="1316"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4"/>
            <p:cNvSpPr/>
            <p:nvPr/>
          </p:nvSpPr>
          <p:spPr>
            <a:xfrm>
              <a:off x="3161500" y="4120025"/>
              <a:ext cx="30200" cy="33450"/>
            </a:xfrm>
            <a:custGeom>
              <a:avLst/>
              <a:gdLst/>
              <a:ahLst/>
              <a:cxnLst/>
              <a:rect l="l" t="t" r="r" b="b"/>
              <a:pathLst>
                <a:path w="1208" h="1338" extrusionOk="0">
                  <a:moveTo>
                    <a:pt x="480" y="369"/>
                  </a:moveTo>
                  <a:cubicBezTo>
                    <a:pt x="574" y="489"/>
                    <a:pt x="697" y="587"/>
                    <a:pt x="780" y="722"/>
                  </a:cubicBezTo>
                  <a:cubicBezTo>
                    <a:pt x="797" y="748"/>
                    <a:pt x="812" y="776"/>
                    <a:pt x="825" y="805"/>
                  </a:cubicBezTo>
                  <a:cubicBezTo>
                    <a:pt x="827" y="807"/>
                    <a:pt x="827" y="807"/>
                    <a:pt x="827" y="810"/>
                  </a:cubicBezTo>
                  <a:cubicBezTo>
                    <a:pt x="828" y="813"/>
                    <a:pt x="829" y="816"/>
                    <a:pt x="831" y="818"/>
                  </a:cubicBezTo>
                  <a:cubicBezTo>
                    <a:pt x="835" y="830"/>
                    <a:pt x="838" y="843"/>
                    <a:pt x="843" y="855"/>
                  </a:cubicBezTo>
                  <a:lnTo>
                    <a:pt x="849" y="888"/>
                  </a:lnTo>
                  <a:lnTo>
                    <a:pt x="849" y="933"/>
                  </a:lnTo>
                  <a:lnTo>
                    <a:pt x="842" y="952"/>
                  </a:lnTo>
                  <a:cubicBezTo>
                    <a:pt x="840" y="958"/>
                    <a:pt x="837" y="962"/>
                    <a:pt x="833" y="966"/>
                  </a:cubicBezTo>
                  <a:cubicBezTo>
                    <a:pt x="830" y="970"/>
                    <a:pt x="827" y="976"/>
                    <a:pt x="823" y="979"/>
                  </a:cubicBezTo>
                  <a:cubicBezTo>
                    <a:pt x="813" y="987"/>
                    <a:pt x="802" y="993"/>
                    <a:pt x="790" y="997"/>
                  </a:cubicBezTo>
                  <a:cubicBezTo>
                    <a:pt x="786" y="999"/>
                    <a:pt x="788" y="999"/>
                    <a:pt x="786" y="1002"/>
                  </a:cubicBezTo>
                  <a:cubicBezTo>
                    <a:pt x="781" y="1002"/>
                    <a:pt x="775" y="1004"/>
                    <a:pt x="771" y="1006"/>
                  </a:cubicBezTo>
                  <a:cubicBezTo>
                    <a:pt x="754" y="1011"/>
                    <a:pt x="737" y="1014"/>
                    <a:pt x="720" y="1018"/>
                  </a:cubicBezTo>
                  <a:cubicBezTo>
                    <a:pt x="710" y="1020"/>
                    <a:pt x="701" y="1020"/>
                    <a:pt x="693" y="1020"/>
                  </a:cubicBezTo>
                  <a:cubicBezTo>
                    <a:pt x="669" y="1020"/>
                    <a:pt x="646" y="1020"/>
                    <a:pt x="623" y="1018"/>
                  </a:cubicBezTo>
                  <a:lnTo>
                    <a:pt x="621" y="1018"/>
                  </a:lnTo>
                  <a:cubicBezTo>
                    <a:pt x="612" y="1014"/>
                    <a:pt x="603" y="1013"/>
                    <a:pt x="594" y="1013"/>
                  </a:cubicBezTo>
                  <a:cubicBezTo>
                    <a:pt x="574" y="1008"/>
                    <a:pt x="553" y="1002"/>
                    <a:pt x="533" y="995"/>
                  </a:cubicBezTo>
                  <a:cubicBezTo>
                    <a:pt x="522" y="993"/>
                    <a:pt x="520" y="991"/>
                    <a:pt x="516" y="991"/>
                  </a:cubicBezTo>
                  <a:cubicBezTo>
                    <a:pt x="516" y="989"/>
                    <a:pt x="514" y="989"/>
                    <a:pt x="504" y="983"/>
                  </a:cubicBezTo>
                  <a:cubicBezTo>
                    <a:pt x="487" y="975"/>
                    <a:pt x="469" y="964"/>
                    <a:pt x="450" y="952"/>
                  </a:cubicBezTo>
                  <a:cubicBezTo>
                    <a:pt x="448" y="950"/>
                    <a:pt x="444" y="948"/>
                    <a:pt x="442" y="946"/>
                  </a:cubicBezTo>
                  <a:cubicBezTo>
                    <a:pt x="437" y="944"/>
                    <a:pt x="431" y="937"/>
                    <a:pt x="426" y="935"/>
                  </a:cubicBezTo>
                  <a:cubicBezTo>
                    <a:pt x="415" y="924"/>
                    <a:pt x="404" y="913"/>
                    <a:pt x="395" y="901"/>
                  </a:cubicBezTo>
                  <a:cubicBezTo>
                    <a:pt x="392" y="896"/>
                    <a:pt x="374" y="870"/>
                    <a:pt x="370" y="863"/>
                  </a:cubicBezTo>
                  <a:cubicBezTo>
                    <a:pt x="368" y="859"/>
                    <a:pt x="366" y="855"/>
                    <a:pt x="363" y="849"/>
                  </a:cubicBezTo>
                  <a:cubicBezTo>
                    <a:pt x="360" y="844"/>
                    <a:pt x="358" y="837"/>
                    <a:pt x="357" y="832"/>
                  </a:cubicBezTo>
                  <a:cubicBezTo>
                    <a:pt x="355" y="822"/>
                    <a:pt x="347" y="789"/>
                    <a:pt x="347" y="785"/>
                  </a:cubicBezTo>
                  <a:cubicBezTo>
                    <a:pt x="345" y="766"/>
                    <a:pt x="344" y="746"/>
                    <a:pt x="343" y="727"/>
                  </a:cubicBezTo>
                  <a:cubicBezTo>
                    <a:pt x="343" y="717"/>
                    <a:pt x="345" y="709"/>
                    <a:pt x="345" y="700"/>
                  </a:cubicBezTo>
                  <a:cubicBezTo>
                    <a:pt x="346" y="692"/>
                    <a:pt x="347" y="683"/>
                    <a:pt x="349" y="675"/>
                  </a:cubicBezTo>
                  <a:cubicBezTo>
                    <a:pt x="355" y="645"/>
                    <a:pt x="363" y="615"/>
                    <a:pt x="374" y="587"/>
                  </a:cubicBezTo>
                  <a:cubicBezTo>
                    <a:pt x="400" y="510"/>
                    <a:pt x="435" y="436"/>
                    <a:pt x="480" y="369"/>
                  </a:cubicBezTo>
                  <a:close/>
                  <a:moveTo>
                    <a:pt x="559" y="1"/>
                  </a:moveTo>
                  <a:cubicBezTo>
                    <a:pt x="539" y="1"/>
                    <a:pt x="516" y="8"/>
                    <a:pt x="495" y="25"/>
                  </a:cubicBezTo>
                  <a:cubicBezTo>
                    <a:pt x="269" y="214"/>
                    <a:pt x="1" y="488"/>
                    <a:pt x="34" y="810"/>
                  </a:cubicBezTo>
                  <a:cubicBezTo>
                    <a:pt x="59" y="1047"/>
                    <a:pt x="222" y="1215"/>
                    <a:pt x="440" y="1296"/>
                  </a:cubicBezTo>
                  <a:cubicBezTo>
                    <a:pt x="512" y="1323"/>
                    <a:pt x="595" y="1338"/>
                    <a:pt x="678" y="1338"/>
                  </a:cubicBezTo>
                  <a:cubicBezTo>
                    <a:pt x="793" y="1338"/>
                    <a:pt x="908" y="1309"/>
                    <a:pt x="995" y="1244"/>
                  </a:cubicBezTo>
                  <a:cubicBezTo>
                    <a:pt x="1208" y="1087"/>
                    <a:pt x="1192" y="833"/>
                    <a:pt x="1082" y="619"/>
                  </a:cubicBezTo>
                  <a:cubicBezTo>
                    <a:pt x="1037" y="534"/>
                    <a:pt x="975" y="455"/>
                    <a:pt x="912" y="379"/>
                  </a:cubicBezTo>
                  <a:cubicBezTo>
                    <a:pt x="838" y="292"/>
                    <a:pt x="749" y="184"/>
                    <a:pt x="646" y="126"/>
                  </a:cubicBezTo>
                  <a:cubicBezTo>
                    <a:pt x="669" y="63"/>
                    <a:pt x="620" y="1"/>
                    <a:pt x="559"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4"/>
            <p:cNvSpPr/>
            <p:nvPr/>
          </p:nvSpPr>
          <p:spPr>
            <a:xfrm>
              <a:off x="3146300" y="4303100"/>
              <a:ext cx="35475" cy="34650"/>
            </a:xfrm>
            <a:custGeom>
              <a:avLst/>
              <a:gdLst/>
              <a:ahLst/>
              <a:cxnLst/>
              <a:rect l="l" t="t" r="r" b="b"/>
              <a:pathLst>
                <a:path w="1419" h="1386" extrusionOk="0">
                  <a:moveTo>
                    <a:pt x="702" y="249"/>
                  </a:moveTo>
                  <a:cubicBezTo>
                    <a:pt x="705" y="274"/>
                    <a:pt x="715" y="298"/>
                    <a:pt x="729" y="317"/>
                  </a:cubicBezTo>
                  <a:cubicBezTo>
                    <a:pt x="837" y="467"/>
                    <a:pt x="940" y="622"/>
                    <a:pt x="1019" y="789"/>
                  </a:cubicBezTo>
                  <a:cubicBezTo>
                    <a:pt x="1028" y="809"/>
                    <a:pt x="1038" y="831"/>
                    <a:pt x="1045" y="852"/>
                  </a:cubicBezTo>
                  <a:cubicBezTo>
                    <a:pt x="1054" y="879"/>
                    <a:pt x="1064" y="904"/>
                    <a:pt x="1070" y="931"/>
                  </a:cubicBezTo>
                  <a:cubicBezTo>
                    <a:pt x="1074" y="948"/>
                    <a:pt x="1079" y="965"/>
                    <a:pt x="1081" y="982"/>
                  </a:cubicBezTo>
                  <a:cubicBezTo>
                    <a:pt x="1081" y="986"/>
                    <a:pt x="1085" y="1022"/>
                    <a:pt x="1085" y="1034"/>
                  </a:cubicBezTo>
                  <a:lnTo>
                    <a:pt x="1085" y="1040"/>
                  </a:lnTo>
                  <a:cubicBezTo>
                    <a:pt x="1083" y="1042"/>
                    <a:pt x="1083" y="1042"/>
                    <a:pt x="1083" y="1048"/>
                  </a:cubicBezTo>
                  <a:cubicBezTo>
                    <a:pt x="1081" y="1052"/>
                    <a:pt x="1083" y="1052"/>
                    <a:pt x="1081" y="1054"/>
                  </a:cubicBezTo>
                  <a:lnTo>
                    <a:pt x="1081" y="1056"/>
                  </a:lnTo>
                  <a:cubicBezTo>
                    <a:pt x="1079" y="1058"/>
                    <a:pt x="1079" y="1058"/>
                    <a:pt x="1077" y="1058"/>
                  </a:cubicBezTo>
                  <a:lnTo>
                    <a:pt x="1077" y="1060"/>
                  </a:lnTo>
                  <a:cubicBezTo>
                    <a:pt x="1071" y="1060"/>
                    <a:pt x="1066" y="1061"/>
                    <a:pt x="1060" y="1063"/>
                  </a:cubicBezTo>
                  <a:cubicBezTo>
                    <a:pt x="1056" y="1065"/>
                    <a:pt x="1056" y="1065"/>
                    <a:pt x="1054" y="1065"/>
                  </a:cubicBezTo>
                  <a:lnTo>
                    <a:pt x="1052" y="1065"/>
                  </a:lnTo>
                  <a:cubicBezTo>
                    <a:pt x="1044" y="1066"/>
                    <a:pt x="1036" y="1066"/>
                    <a:pt x="1027" y="1066"/>
                  </a:cubicBezTo>
                  <a:cubicBezTo>
                    <a:pt x="1019" y="1066"/>
                    <a:pt x="1011" y="1066"/>
                    <a:pt x="1003" y="1065"/>
                  </a:cubicBezTo>
                  <a:lnTo>
                    <a:pt x="984" y="1065"/>
                  </a:lnTo>
                  <a:cubicBezTo>
                    <a:pt x="981" y="1065"/>
                    <a:pt x="979" y="1064"/>
                    <a:pt x="976" y="1063"/>
                  </a:cubicBezTo>
                  <a:cubicBezTo>
                    <a:pt x="937" y="1056"/>
                    <a:pt x="900" y="1046"/>
                    <a:pt x="863" y="1034"/>
                  </a:cubicBezTo>
                  <a:cubicBezTo>
                    <a:pt x="845" y="1028"/>
                    <a:pt x="825" y="1022"/>
                    <a:pt x="807" y="1013"/>
                  </a:cubicBezTo>
                  <a:lnTo>
                    <a:pt x="805" y="1013"/>
                  </a:lnTo>
                  <a:lnTo>
                    <a:pt x="765" y="993"/>
                  </a:lnTo>
                  <a:cubicBezTo>
                    <a:pt x="726" y="975"/>
                    <a:pt x="687" y="953"/>
                    <a:pt x="651" y="928"/>
                  </a:cubicBezTo>
                  <a:cubicBezTo>
                    <a:pt x="630" y="917"/>
                    <a:pt x="613" y="904"/>
                    <a:pt x="595" y="893"/>
                  </a:cubicBezTo>
                  <a:cubicBezTo>
                    <a:pt x="581" y="884"/>
                    <a:pt x="569" y="874"/>
                    <a:pt x="557" y="863"/>
                  </a:cubicBezTo>
                  <a:cubicBezTo>
                    <a:pt x="524" y="835"/>
                    <a:pt x="493" y="805"/>
                    <a:pt x="463" y="774"/>
                  </a:cubicBezTo>
                  <a:cubicBezTo>
                    <a:pt x="452" y="762"/>
                    <a:pt x="441" y="750"/>
                    <a:pt x="432" y="737"/>
                  </a:cubicBezTo>
                  <a:cubicBezTo>
                    <a:pt x="432" y="735"/>
                    <a:pt x="407" y="702"/>
                    <a:pt x="403" y="693"/>
                  </a:cubicBezTo>
                  <a:cubicBezTo>
                    <a:pt x="391" y="677"/>
                    <a:pt x="381" y="661"/>
                    <a:pt x="374" y="644"/>
                  </a:cubicBezTo>
                  <a:cubicBezTo>
                    <a:pt x="371" y="640"/>
                    <a:pt x="371" y="640"/>
                    <a:pt x="371" y="638"/>
                  </a:cubicBezTo>
                  <a:cubicBezTo>
                    <a:pt x="371" y="634"/>
                    <a:pt x="368" y="632"/>
                    <a:pt x="366" y="622"/>
                  </a:cubicBezTo>
                  <a:cubicBezTo>
                    <a:pt x="361" y="607"/>
                    <a:pt x="357" y="592"/>
                    <a:pt x="353" y="577"/>
                  </a:cubicBezTo>
                  <a:lnTo>
                    <a:pt x="353" y="541"/>
                  </a:lnTo>
                  <a:cubicBezTo>
                    <a:pt x="356" y="535"/>
                    <a:pt x="358" y="525"/>
                    <a:pt x="360" y="519"/>
                  </a:cubicBezTo>
                  <a:cubicBezTo>
                    <a:pt x="362" y="513"/>
                    <a:pt x="362" y="508"/>
                    <a:pt x="362" y="502"/>
                  </a:cubicBezTo>
                  <a:cubicBezTo>
                    <a:pt x="364" y="502"/>
                    <a:pt x="366" y="498"/>
                    <a:pt x="372" y="487"/>
                  </a:cubicBezTo>
                  <a:cubicBezTo>
                    <a:pt x="378" y="480"/>
                    <a:pt x="383" y="471"/>
                    <a:pt x="387" y="463"/>
                  </a:cubicBezTo>
                  <a:lnTo>
                    <a:pt x="393" y="455"/>
                  </a:lnTo>
                  <a:cubicBezTo>
                    <a:pt x="393" y="454"/>
                    <a:pt x="393" y="454"/>
                    <a:pt x="393" y="454"/>
                  </a:cubicBezTo>
                  <a:cubicBezTo>
                    <a:pt x="394" y="454"/>
                    <a:pt x="395" y="454"/>
                    <a:pt x="396" y="453"/>
                  </a:cubicBezTo>
                  <a:cubicBezTo>
                    <a:pt x="415" y="430"/>
                    <a:pt x="436" y="407"/>
                    <a:pt x="461" y="389"/>
                  </a:cubicBezTo>
                  <a:cubicBezTo>
                    <a:pt x="463" y="387"/>
                    <a:pt x="492" y="366"/>
                    <a:pt x="519" y="348"/>
                  </a:cubicBezTo>
                  <a:cubicBezTo>
                    <a:pt x="555" y="325"/>
                    <a:pt x="591" y="304"/>
                    <a:pt x="629" y="284"/>
                  </a:cubicBezTo>
                  <a:cubicBezTo>
                    <a:pt x="651" y="270"/>
                    <a:pt x="678" y="263"/>
                    <a:pt x="702" y="249"/>
                  </a:cubicBezTo>
                  <a:close/>
                  <a:moveTo>
                    <a:pt x="882" y="1"/>
                  </a:moveTo>
                  <a:cubicBezTo>
                    <a:pt x="878" y="1"/>
                    <a:pt x="874" y="1"/>
                    <a:pt x="871" y="1"/>
                  </a:cubicBezTo>
                  <a:cubicBezTo>
                    <a:pt x="594" y="30"/>
                    <a:pt x="295" y="75"/>
                    <a:pt x="118" y="317"/>
                  </a:cubicBezTo>
                  <a:cubicBezTo>
                    <a:pt x="0" y="480"/>
                    <a:pt x="32" y="700"/>
                    <a:pt x="135" y="861"/>
                  </a:cubicBezTo>
                  <a:cubicBezTo>
                    <a:pt x="308" y="1143"/>
                    <a:pt x="681" y="1385"/>
                    <a:pt x="1025" y="1385"/>
                  </a:cubicBezTo>
                  <a:cubicBezTo>
                    <a:pt x="1058" y="1385"/>
                    <a:pt x="1091" y="1383"/>
                    <a:pt x="1124" y="1378"/>
                  </a:cubicBezTo>
                  <a:cubicBezTo>
                    <a:pt x="1314" y="1349"/>
                    <a:pt x="1419" y="1168"/>
                    <a:pt x="1406" y="986"/>
                  </a:cubicBezTo>
                  <a:cubicBezTo>
                    <a:pt x="1381" y="682"/>
                    <a:pt x="1182" y="395"/>
                    <a:pt x="1012" y="151"/>
                  </a:cubicBezTo>
                  <a:cubicBezTo>
                    <a:pt x="996" y="129"/>
                    <a:pt x="975" y="112"/>
                    <a:pt x="949" y="99"/>
                  </a:cubicBezTo>
                  <a:cubicBezTo>
                    <a:pt x="958" y="54"/>
                    <a:pt x="937" y="1"/>
                    <a:pt x="882"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4"/>
            <p:cNvSpPr/>
            <p:nvPr/>
          </p:nvSpPr>
          <p:spPr>
            <a:xfrm>
              <a:off x="3151075" y="4204300"/>
              <a:ext cx="36775" cy="32575"/>
            </a:xfrm>
            <a:custGeom>
              <a:avLst/>
              <a:gdLst/>
              <a:ahLst/>
              <a:cxnLst/>
              <a:rect l="l" t="t" r="r" b="b"/>
              <a:pathLst>
                <a:path w="1471" h="1303" extrusionOk="0">
                  <a:moveTo>
                    <a:pt x="778" y="354"/>
                  </a:moveTo>
                  <a:cubicBezTo>
                    <a:pt x="848" y="457"/>
                    <a:pt x="912" y="567"/>
                    <a:pt x="947" y="652"/>
                  </a:cubicBezTo>
                  <a:cubicBezTo>
                    <a:pt x="966" y="703"/>
                    <a:pt x="982" y="757"/>
                    <a:pt x="993" y="811"/>
                  </a:cubicBezTo>
                  <a:cubicBezTo>
                    <a:pt x="993" y="813"/>
                    <a:pt x="991" y="811"/>
                    <a:pt x="993" y="815"/>
                  </a:cubicBezTo>
                  <a:lnTo>
                    <a:pt x="993" y="878"/>
                  </a:lnTo>
                  <a:cubicBezTo>
                    <a:pt x="993" y="881"/>
                    <a:pt x="993" y="878"/>
                    <a:pt x="991" y="882"/>
                  </a:cubicBezTo>
                  <a:cubicBezTo>
                    <a:pt x="991" y="889"/>
                    <a:pt x="984" y="902"/>
                    <a:pt x="982" y="914"/>
                  </a:cubicBezTo>
                  <a:cubicBezTo>
                    <a:pt x="980" y="918"/>
                    <a:pt x="976" y="922"/>
                    <a:pt x="974" y="927"/>
                  </a:cubicBezTo>
                  <a:cubicBezTo>
                    <a:pt x="967" y="934"/>
                    <a:pt x="961" y="942"/>
                    <a:pt x="953" y="947"/>
                  </a:cubicBezTo>
                  <a:cubicBezTo>
                    <a:pt x="946" y="952"/>
                    <a:pt x="938" y="958"/>
                    <a:pt x="931" y="963"/>
                  </a:cubicBezTo>
                  <a:cubicBezTo>
                    <a:pt x="924" y="965"/>
                    <a:pt x="924" y="965"/>
                    <a:pt x="922" y="967"/>
                  </a:cubicBezTo>
                  <a:lnTo>
                    <a:pt x="915" y="970"/>
                  </a:lnTo>
                  <a:cubicBezTo>
                    <a:pt x="899" y="974"/>
                    <a:pt x="881" y="978"/>
                    <a:pt x="865" y="982"/>
                  </a:cubicBezTo>
                  <a:cubicBezTo>
                    <a:pt x="857" y="982"/>
                    <a:pt x="857" y="985"/>
                    <a:pt x="854" y="985"/>
                  </a:cubicBezTo>
                  <a:lnTo>
                    <a:pt x="846" y="985"/>
                  </a:lnTo>
                  <a:cubicBezTo>
                    <a:pt x="823" y="987"/>
                    <a:pt x="802" y="988"/>
                    <a:pt x="780" y="988"/>
                  </a:cubicBezTo>
                  <a:cubicBezTo>
                    <a:pt x="762" y="987"/>
                    <a:pt x="743" y="986"/>
                    <a:pt x="725" y="982"/>
                  </a:cubicBezTo>
                  <a:cubicBezTo>
                    <a:pt x="715" y="980"/>
                    <a:pt x="704" y="980"/>
                    <a:pt x="696" y="978"/>
                  </a:cubicBezTo>
                  <a:cubicBezTo>
                    <a:pt x="654" y="970"/>
                    <a:pt x="612" y="958"/>
                    <a:pt x="572" y="943"/>
                  </a:cubicBezTo>
                  <a:cubicBezTo>
                    <a:pt x="564" y="941"/>
                    <a:pt x="562" y="938"/>
                    <a:pt x="556" y="938"/>
                  </a:cubicBezTo>
                  <a:cubicBezTo>
                    <a:pt x="556" y="936"/>
                    <a:pt x="554" y="936"/>
                    <a:pt x="545" y="931"/>
                  </a:cubicBezTo>
                  <a:cubicBezTo>
                    <a:pt x="527" y="923"/>
                    <a:pt x="510" y="914"/>
                    <a:pt x="494" y="904"/>
                  </a:cubicBezTo>
                  <a:cubicBezTo>
                    <a:pt x="478" y="896"/>
                    <a:pt x="463" y="885"/>
                    <a:pt x="447" y="875"/>
                  </a:cubicBezTo>
                  <a:cubicBezTo>
                    <a:pt x="445" y="873"/>
                    <a:pt x="442" y="873"/>
                    <a:pt x="440" y="871"/>
                  </a:cubicBezTo>
                  <a:cubicBezTo>
                    <a:pt x="434" y="866"/>
                    <a:pt x="427" y="859"/>
                    <a:pt x="422" y="853"/>
                  </a:cubicBezTo>
                  <a:cubicBezTo>
                    <a:pt x="408" y="842"/>
                    <a:pt x="395" y="830"/>
                    <a:pt x="384" y="817"/>
                  </a:cubicBezTo>
                  <a:cubicBezTo>
                    <a:pt x="381" y="813"/>
                    <a:pt x="381" y="815"/>
                    <a:pt x="381" y="813"/>
                  </a:cubicBezTo>
                  <a:cubicBezTo>
                    <a:pt x="379" y="811"/>
                    <a:pt x="379" y="809"/>
                    <a:pt x="375" y="801"/>
                  </a:cubicBezTo>
                  <a:cubicBezTo>
                    <a:pt x="371" y="794"/>
                    <a:pt x="365" y="785"/>
                    <a:pt x="362" y="776"/>
                  </a:cubicBezTo>
                  <a:lnTo>
                    <a:pt x="354" y="750"/>
                  </a:lnTo>
                  <a:cubicBezTo>
                    <a:pt x="353" y="741"/>
                    <a:pt x="352" y="732"/>
                    <a:pt x="352" y="723"/>
                  </a:cubicBezTo>
                  <a:cubicBezTo>
                    <a:pt x="354" y="716"/>
                    <a:pt x="354" y="712"/>
                    <a:pt x="357" y="706"/>
                  </a:cubicBezTo>
                  <a:cubicBezTo>
                    <a:pt x="359" y="701"/>
                    <a:pt x="360" y="696"/>
                    <a:pt x="360" y="692"/>
                  </a:cubicBezTo>
                  <a:cubicBezTo>
                    <a:pt x="362" y="690"/>
                    <a:pt x="362" y="690"/>
                    <a:pt x="366" y="681"/>
                  </a:cubicBezTo>
                  <a:cubicBezTo>
                    <a:pt x="371" y="671"/>
                    <a:pt x="391" y="642"/>
                    <a:pt x="395" y="636"/>
                  </a:cubicBezTo>
                  <a:cubicBezTo>
                    <a:pt x="490" y="522"/>
                    <a:pt x="631" y="430"/>
                    <a:pt x="778" y="354"/>
                  </a:cubicBezTo>
                  <a:close/>
                  <a:moveTo>
                    <a:pt x="824" y="0"/>
                  </a:moveTo>
                  <a:cubicBezTo>
                    <a:pt x="800" y="0"/>
                    <a:pt x="775" y="7"/>
                    <a:pt x="751" y="21"/>
                  </a:cubicBezTo>
                  <a:cubicBezTo>
                    <a:pt x="709" y="49"/>
                    <a:pt x="681" y="94"/>
                    <a:pt x="675" y="144"/>
                  </a:cubicBezTo>
                  <a:cubicBezTo>
                    <a:pt x="465" y="214"/>
                    <a:pt x="265" y="315"/>
                    <a:pt x="128" y="496"/>
                  </a:cubicBezTo>
                  <a:cubicBezTo>
                    <a:pt x="0" y="666"/>
                    <a:pt x="33" y="874"/>
                    <a:pt x="158" y="1031"/>
                  </a:cubicBezTo>
                  <a:cubicBezTo>
                    <a:pt x="295" y="1201"/>
                    <a:pt x="540" y="1302"/>
                    <a:pt x="775" y="1302"/>
                  </a:cubicBezTo>
                  <a:cubicBezTo>
                    <a:pt x="919" y="1302"/>
                    <a:pt x="1060" y="1264"/>
                    <a:pt x="1168" y="1179"/>
                  </a:cubicBezTo>
                  <a:cubicBezTo>
                    <a:pt x="1470" y="941"/>
                    <a:pt x="1250" y="494"/>
                    <a:pt x="1060" y="213"/>
                  </a:cubicBezTo>
                  <a:cubicBezTo>
                    <a:pt x="1101" y="159"/>
                    <a:pt x="1051" y="61"/>
                    <a:pt x="977" y="61"/>
                  </a:cubicBezTo>
                  <a:cubicBezTo>
                    <a:pt x="969" y="61"/>
                    <a:pt x="961" y="62"/>
                    <a:pt x="953" y="64"/>
                  </a:cubicBezTo>
                  <a:lnTo>
                    <a:pt x="950" y="64"/>
                  </a:lnTo>
                  <a:cubicBezTo>
                    <a:pt x="916" y="25"/>
                    <a:pt x="871" y="0"/>
                    <a:pt x="824" y="0"/>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4"/>
            <p:cNvSpPr/>
            <p:nvPr/>
          </p:nvSpPr>
          <p:spPr>
            <a:xfrm>
              <a:off x="2817500" y="3501525"/>
              <a:ext cx="3100" cy="2375"/>
            </a:xfrm>
            <a:custGeom>
              <a:avLst/>
              <a:gdLst/>
              <a:ahLst/>
              <a:cxnLst/>
              <a:rect l="l" t="t" r="r" b="b"/>
              <a:pathLst>
                <a:path w="124" h="95" extrusionOk="0">
                  <a:moveTo>
                    <a:pt x="64" y="1"/>
                  </a:moveTo>
                  <a:cubicBezTo>
                    <a:pt x="0" y="1"/>
                    <a:pt x="0" y="94"/>
                    <a:pt x="64" y="94"/>
                  </a:cubicBezTo>
                  <a:cubicBezTo>
                    <a:pt x="124" y="94"/>
                    <a:pt x="124" y="1"/>
                    <a:pt x="64"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4"/>
            <p:cNvSpPr/>
            <p:nvPr/>
          </p:nvSpPr>
          <p:spPr>
            <a:xfrm>
              <a:off x="2847375" y="3554750"/>
              <a:ext cx="550575" cy="241375"/>
            </a:xfrm>
            <a:custGeom>
              <a:avLst/>
              <a:gdLst/>
              <a:ahLst/>
              <a:cxnLst/>
              <a:rect l="l" t="t" r="r" b="b"/>
              <a:pathLst>
                <a:path w="22023" h="9655" extrusionOk="0">
                  <a:moveTo>
                    <a:pt x="1" y="0"/>
                  </a:moveTo>
                  <a:lnTo>
                    <a:pt x="1" y="9655"/>
                  </a:lnTo>
                  <a:lnTo>
                    <a:pt x="22023" y="9655"/>
                  </a:lnTo>
                  <a:lnTo>
                    <a:pt x="22023" y="0"/>
                  </a:ln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4"/>
            <p:cNvSpPr/>
            <p:nvPr/>
          </p:nvSpPr>
          <p:spPr>
            <a:xfrm>
              <a:off x="2966025" y="3736925"/>
              <a:ext cx="447100" cy="130425"/>
            </a:xfrm>
            <a:custGeom>
              <a:avLst/>
              <a:gdLst/>
              <a:ahLst/>
              <a:cxnLst/>
              <a:rect l="l" t="t" r="r" b="b"/>
              <a:pathLst>
                <a:path w="17884" h="5217" extrusionOk="0">
                  <a:moveTo>
                    <a:pt x="0" y="1"/>
                  </a:moveTo>
                  <a:lnTo>
                    <a:pt x="0" y="5216"/>
                  </a:lnTo>
                  <a:lnTo>
                    <a:pt x="17884" y="5216"/>
                  </a:lnTo>
                  <a:lnTo>
                    <a:pt x="17884" y="1"/>
                  </a:ln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4"/>
            <p:cNvSpPr/>
            <p:nvPr/>
          </p:nvSpPr>
          <p:spPr>
            <a:xfrm>
              <a:off x="2966450" y="3752200"/>
              <a:ext cx="337225" cy="145075"/>
            </a:xfrm>
            <a:custGeom>
              <a:avLst/>
              <a:gdLst/>
              <a:ahLst/>
              <a:cxnLst/>
              <a:rect l="l" t="t" r="r" b="b"/>
              <a:pathLst>
                <a:path w="13489" h="5803" extrusionOk="0">
                  <a:moveTo>
                    <a:pt x="358" y="1"/>
                  </a:moveTo>
                  <a:cubicBezTo>
                    <a:pt x="339" y="1"/>
                    <a:pt x="320" y="2"/>
                    <a:pt x="301" y="6"/>
                  </a:cubicBezTo>
                  <a:cubicBezTo>
                    <a:pt x="122" y="36"/>
                    <a:pt x="0" y="203"/>
                    <a:pt x="27" y="383"/>
                  </a:cubicBezTo>
                  <a:cubicBezTo>
                    <a:pt x="36" y="431"/>
                    <a:pt x="819" y="4774"/>
                    <a:pt x="5281" y="5649"/>
                  </a:cubicBezTo>
                  <a:cubicBezTo>
                    <a:pt x="5672" y="5726"/>
                    <a:pt x="6068" y="5773"/>
                    <a:pt x="6466" y="5791"/>
                  </a:cubicBezTo>
                  <a:cubicBezTo>
                    <a:pt x="6631" y="5799"/>
                    <a:pt x="6792" y="5803"/>
                    <a:pt x="6949" y="5803"/>
                  </a:cubicBezTo>
                  <a:cubicBezTo>
                    <a:pt x="12052" y="5803"/>
                    <a:pt x="13422" y="1717"/>
                    <a:pt x="13436" y="1675"/>
                  </a:cubicBezTo>
                  <a:cubicBezTo>
                    <a:pt x="13488" y="1500"/>
                    <a:pt x="13393" y="1316"/>
                    <a:pt x="13219" y="1260"/>
                  </a:cubicBezTo>
                  <a:cubicBezTo>
                    <a:pt x="13186" y="1249"/>
                    <a:pt x="13152" y="1244"/>
                    <a:pt x="13118" y="1244"/>
                  </a:cubicBezTo>
                  <a:cubicBezTo>
                    <a:pt x="12979" y="1244"/>
                    <a:pt x="12849" y="1332"/>
                    <a:pt x="12802" y="1471"/>
                  </a:cubicBezTo>
                  <a:cubicBezTo>
                    <a:pt x="12752" y="1625"/>
                    <a:pt x="11554" y="5137"/>
                    <a:pt x="6956" y="5137"/>
                  </a:cubicBezTo>
                  <a:cubicBezTo>
                    <a:pt x="6807" y="5137"/>
                    <a:pt x="6654" y="5133"/>
                    <a:pt x="6498" y="5126"/>
                  </a:cubicBezTo>
                  <a:cubicBezTo>
                    <a:pt x="1533" y="4885"/>
                    <a:pt x="716" y="460"/>
                    <a:pt x="684" y="272"/>
                  </a:cubicBezTo>
                  <a:cubicBezTo>
                    <a:pt x="654" y="113"/>
                    <a:pt x="515" y="1"/>
                    <a:pt x="35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4"/>
            <p:cNvSpPr/>
            <p:nvPr/>
          </p:nvSpPr>
          <p:spPr>
            <a:xfrm>
              <a:off x="3074875" y="3703550"/>
              <a:ext cx="96300" cy="34350"/>
            </a:xfrm>
            <a:custGeom>
              <a:avLst/>
              <a:gdLst/>
              <a:ahLst/>
              <a:cxnLst/>
              <a:rect l="l" t="t" r="r" b="b"/>
              <a:pathLst>
                <a:path w="3852" h="1374" extrusionOk="0">
                  <a:moveTo>
                    <a:pt x="1728" y="1"/>
                  </a:moveTo>
                  <a:cubicBezTo>
                    <a:pt x="1209" y="1"/>
                    <a:pt x="690" y="138"/>
                    <a:pt x="251" y="422"/>
                  </a:cubicBezTo>
                  <a:cubicBezTo>
                    <a:pt x="0" y="585"/>
                    <a:pt x="74" y="970"/>
                    <a:pt x="368" y="1028"/>
                  </a:cubicBezTo>
                  <a:cubicBezTo>
                    <a:pt x="390" y="1032"/>
                    <a:pt x="411" y="1034"/>
                    <a:pt x="433" y="1034"/>
                  </a:cubicBezTo>
                  <a:cubicBezTo>
                    <a:pt x="497" y="1034"/>
                    <a:pt x="559" y="1016"/>
                    <a:pt x="613" y="981"/>
                  </a:cubicBezTo>
                  <a:cubicBezTo>
                    <a:pt x="939" y="770"/>
                    <a:pt x="1331" y="668"/>
                    <a:pt x="1725" y="668"/>
                  </a:cubicBezTo>
                  <a:cubicBezTo>
                    <a:pt x="2290" y="668"/>
                    <a:pt x="2860" y="877"/>
                    <a:pt x="3249" y="1274"/>
                  </a:cubicBezTo>
                  <a:cubicBezTo>
                    <a:pt x="3314" y="1340"/>
                    <a:pt x="3400" y="1373"/>
                    <a:pt x="3486" y="1373"/>
                  </a:cubicBezTo>
                  <a:cubicBezTo>
                    <a:pt x="3570" y="1373"/>
                    <a:pt x="3654" y="1342"/>
                    <a:pt x="3719" y="1278"/>
                  </a:cubicBezTo>
                  <a:cubicBezTo>
                    <a:pt x="3851" y="1149"/>
                    <a:pt x="3852" y="939"/>
                    <a:pt x="3723" y="807"/>
                  </a:cubicBezTo>
                  <a:cubicBezTo>
                    <a:pt x="3204" y="278"/>
                    <a:pt x="2465" y="1"/>
                    <a:pt x="172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4"/>
            <p:cNvSpPr/>
            <p:nvPr/>
          </p:nvSpPr>
          <p:spPr>
            <a:xfrm>
              <a:off x="3260825" y="3632050"/>
              <a:ext cx="53850" cy="49375"/>
            </a:xfrm>
            <a:custGeom>
              <a:avLst/>
              <a:gdLst/>
              <a:ahLst/>
              <a:cxnLst/>
              <a:rect l="l" t="t" r="r" b="b"/>
              <a:pathLst>
                <a:path w="2154" h="1975" extrusionOk="0">
                  <a:moveTo>
                    <a:pt x="1056" y="1"/>
                  </a:moveTo>
                  <a:cubicBezTo>
                    <a:pt x="757" y="1"/>
                    <a:pt x="468" y="137"/>
                    <a:pt x="279" y="380"/>
                  </a:cubicBezTo>
                  <a:cubicBezTo>
                    <a:pt x="33" y="695"/>
                    <a:pt x="1" y="1126"/>
                    <a:pt x="197" y="1474"/>
                  </a:cubicBezTo>
                  <a:cubicBezTo>
                    <a:pt x="374" y="1786"/>
                    <a:pt x="703" y="1975"/>
                    <a:pt x="1055" y="1975"/>
                  </a:cubicBezTo>
                  <a:cubicBezTo>
                    <a:pt x="1095" y="1975"/>
                    <a:pt x="1136" y="1972"/>
                    <a:pt x="1177" y="1967"/>
                  </a:cubicBezTo>
                  <a:cubicBezTo>
                    <a:pt x="1573" y="1919"/>
                    <a:pt x="1901" y="1637"/>
                    <a:pt x="2008" y="1252"/>
                  </a:cubicBezTo>
                  <a:cubicBezTo>
                    <a:pt x="2153" y="727"/>
                    <a:pt x="1846" y="183"/>
                    <a:pt x="1321" y="37"/>
                  </a:cubicBezTo>
                  <a:cubicBezTo>
                    <a:pt x="1233" y="13"/>
                    <a:pt x="1144" y="1"/>
                    <a:pt x="1056"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4"/>
            <p:cNvSpPr/>
            <p:nvPr/>
          </p:nvSpPr>
          <p:spPr>
            <a:xfrm>
              <a:off x="2935875" y="3603325"/>
              <a:ext cx="53850" cy="49375"/>
            </a:xfrm>
            <a:custGeom>
              <a:avLst/>
              <a:gdLst/>
              <a:ahLst/>
              <a:cxnLst/>
              <a:rect l="l" t="t" r="r" b="b"/>
              <a:pathLst>
                <a:path w="2154" h="1975" extrusionOk="0">
                  <a:moveTo>
                    <a:pt x="1055" y="1"/>
                  </a:moveTo>
                  <a:cubicBezTo>
                    <a:pt x="757" y="1"/>
                    <a:pt x="469" y="137"/>
                    <a:pt x="278" y="379"/>
                  </a:cubicBezTo>
                  <a:cubicBezTo>
                    <a:pt x="32" y="695"/>
                    <a:pt x="0" y="1126"/>
                    <a:pt x="197" y="1474"/>
                  </a:cubicBezTo>
                  <a:cubicBezTo>
                    <a:pt x="373" y="1786"/>
                    <a:pt x="704" y="1975"/>
                    <a:pt x="1056" y="1975"/>
                  </a:cubicBezTo>
                  <a:cubicBezTo>
                    <a:pt x="1096" y="1975"/>
                    <a:pt x="1136" y="1972"/>
                    <a:pt x="1176" y="1967"/>
                  </a:cubicBezTo>
                  <a:cubicBezTo>
                    <a:pt x="1572" y="1919"/>
                    <a:pt x="1900" y="1637"/>
                    <a:pt x="2008" y="1252"/>
                  </a:cubicBezTo>
                  <a:cubicBezTo>
                    <a:pt x="2154" y="727"/>
                    <a:pt x="1846" y="182"/>
                    <a:pt x="1320" y="37"/>
                  </a:cubicBezTo>
                  <a:cubicBezTo>
                    <a:pt x="1232" y="13"/>
                    <a:pt x="1143" y="1"/>
                    <a:pt x="1055"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4"/>
            <p:cNvSpPr/>
            <p:nvPr/>
          </p:nvSpPr>
          <p:spPr>
            <a:xfrm>
              <a:off x="2845400" y="3687500"/>
              <a:ext cx="104800" cy="95475"/>
            </a:xfrm>
            <a:custGeom>
              <a:avLst/>
              <a:gdLst/>
              <a:ahLst/>
              <a:cxnLst/>
              <a:rect l="l" t="t" r="r" b="b"/>
              <a:pathLst>
                <a:path w="4192" h="3819" extrusionOk="0">
                  <a:moveTo>
                    <a:pt x="2096" y="0"/>
                  </a:moveTo>
                  <a:cubicBezTo>
                    <a:pt x="1607" y="0"/>
                    <a:pt x="1119" y="187"/>
                    <a:pt x="746" y="559"/>
                  </a:cubicBezTo>
                  <a:cubicBezTo>
                    <a:pt x="0" y="1305"/>
                    <a:pt x="0" y="2513"/>
                    <a:pt x="746" y="3259"/>
                  </a:cubicBezTo>
                  <a:cubicBezTo>
                    <a:pt x="1119" y="3632"/>
                    <a:pt x="1607" y="3818"/>
                    <a:pt x="2096" y="3818"/>
                  </a:cubicBezTo>
                  <a:cubicBezTo>
                    <a:pt x="2584" y="3818"/>
                    <a:pt x="3073" y="3632"/>
                    <a:pt x="3445" y="3259"/>
                  </a:cubicBezTo>
                  <a:cubicBezTo>
                    <a:pt x="4191" y="2513"/>
                    <a:pt x="4191" y="1305"/>
                    <a:pt x="3445" y="559"/>
                  </a:cubicBezTo>
                  <a:cubicBezTo>
                    <a:pt x="3073" y="187"/>
                    <a:pt x="2584" y="0"/>
                    <a:pt x="2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4"/>
            <p:cNvSpPr/>
            <p:nvPr/>
          </p:nvSpPr>
          <p:spPr>
            <a:xfrm>
              <a:off x="3314975" y="3706325"/>
              <a:ext cx="105025" cy="95500"/>
            </a:xfrm>
            <a:custGeom>
              <a:avLst/>
              <a:gdLst/>
              <a:ahLst/>
              <a:cxnLst/>
              <a:rect l="l" t="t" r="r" b="b"/>
              <a:pathLst>
                <a:path w="4201" h="3820" extrusionOk="0">
                  <a:moveTo>
                    <a:pt x="2098" y="1"/>
                  </a:moveTo>
                  <a:cubicBezTo>
                    <a:pt x="1233" y="1"/>
                    <a:pt x="449" y="593"/>
                    <a:pt x="241" y="1472"/>
                  </a:cubicBezTo>
                  <a:cubicBezTo>
                    <a:pt x="0" y="2497"/>
                    <a:pt x="635" y="3526"/>
                    <a:pt x="1661" y="3768"/>
                  </a:cubicBezTo>
                  <a:cubicBezTo>
                    <a:pt x="1809" y="3803"/>
                    <a:pt x="1956" y="3819"/>
                    <a:pt x="2102" y="3819"/>
                  </a:cubicBezTo>
                  <a:cubicBezTo>
                    <a:pt x="2967" y="3819"/>
                    <a:pt x="3750" y="3227"/>
                    <a:pt x="3958" y="2349"/>
                  </a:cubicBezTo>
                  <a:cubicBezTo>
                    <a:pt x="4201" y="1323"/>
                    <a:pt x="3564" y="295"/>
                    <a:pt x="2539" y="52"/>
                  </a:cubicBezTo>
                  <a:cubicBezTo>
                    <a:pt x="2391" y="17"/>
                    <a:pt x="2243" y="1"/>
                    <a:pt x="2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 name="Google Shape;441;p34"/>
          <p:cNvSpPr/>
          <p:nvPr/>
        </p:nvSpPr>
        <p:spPr>
          <a:xfrm>
            <a:off x="3700675" y="947049"/>
            <a:ext cx="5429250" cy="1568525"/>
          </a:xfrm>
          <a:custGeom>
            <a:avLst/>
            <a:gdLst/>
            <a:ahLst/>
            <a:cxnLst/>
            <a:rect l="l" t="t" r="r" b="b"/>
            <a:pathLst>
              <a:path w="217170" h="62741" extrusionOk="0">
                <a:moveTo>
                  <a:pt x="217170" y="62741"/>
                </a:moveTo>
                <a:cubicBezTo>
                  <a:pt x="185918" y="56788"/>
                  <a:pt x="138718" y="36739"/>
                  <a:pt x="141160" y="5019"/>
                </a:cubicBezTo>
                <a:cubicBezTo>
                  <a:pt x="141588" y="-542"/>
                  <a:pt x="154105" y="-1502"/>
                  <a:pt x="157734" y="2733"/>
                </a:cubicBezTo>
                <a:cubicBezTo>
                  <a:pt x="163566" y="9538"/>
                  <a:pt x="162328" y="22709"/>
                  <a:pt x="156591" y="29594"/>
                </a:cubicBezTo>
                <a:cubicBezTo>
                  <a:pt x="152809" y="34133"/>
                  <a:pt x="145838" y="34868"/>
                  <a:pt x="140017" y="35880"/>
                </a:cubicBezTo>
                <a:cubicBezTo>
                  <a:pt x="125940" y="38328"/>
                  <a:pt x="111339" y="38181"/>
                  <a:pt x="97155" y="36452"/>
                </a:cubicBezTo>
                <a:cubicBezTo>
                  <a:pt x="64994" y="32531"/>
                  <a:pt x="28984" y="24830"/>
                  <a:pt x="0" y="39309"/>
                </a:cubicBezTo>
              </a:path>
            </a:pathLst>
          </a:custGeom>
          <a:noFill/>
          <a:ln w="28575" cap="flat" cmpd="sng">
            <a:solidFill>
              <a:srgbClr val="322824"/>
            </a:solidFill>
            <a:prstDash val="dash"/>
            <a:round/>
            <a:headEnd type="none" w="med" len="med"/>
            <a:tailEnd type="none" w="med" len="med"/>
          </a:ln>
        </p:spPr>
      </p:sp>
      <p:grpSp>
        <p:nvGrpSpPr>
          <p:cNvPr id="442" name="Google Shape;442;p34"/>
          <p:cNvGrpSpPr/>
          <p:nvPr/>
        </p:nvGrpSpPr>
        <p:grpSpPr>
          <a:xfrm rot="6275339">
            <a:off x="5876659" y="1488069"/>
            <a:ext cx="361066" cy="288581"/>
            <a:chOff x="2880863" y="2702700"/>
            <a:chExt cx="160825" cy="128475"/>
          </a:xfrm>
        </p:grpSpPr>
        <p:sp>
          <p:nvSpPr>
            <p:cNvPr id="443" name="Google Shape;443;p34"/>
            <p:cNvSpPr/>
            <p:nvPr/>
          </p:nvSpPr>
          <p:spPr>
            <a:xfrm>
              <a:off x="2912688" y="2747900"/>
              <a:ext cx="85900" cy="83275"/>
            </a:xfrm>
            <a:custGeom>
              <a:avLst/>
              <a:gdLst/>
              <a:ahLst/>
              <a:cxnLst/>
              <a:rect l="l" t="t" r="r" b="b"/>
              <a:pathLst>
                <a:path w="3436" h="3331" extrusionOk="0">
                  <a:moveTo>
                    <a:pt x="1528" y="488"/>
                  </a:moveTo>
                  <a:cubicBezTo>
                    <a:pt x="1725" y="488"/>
                    <a:pt x="1928" y="576"/>
                    <a:pt x="2108" y="714"/>
                  </a:cubicBezTo>
                  <a:cubicBezTo>
                    <a:pt x="2005" y="669"/>
                    <a:pt x="1897" y="639"/>
                    <a:pt x="1786" y="624"/>
                  </a:cubicBezTo>
                  <a:cubicBezTo>
                    <a:pt x="1719" y="587"/>
                    <a:pt x="1647" y="567"/>
                    <a:pt x="1568" y="567"/>
                  </a:cubicBezTo>
                  <a:cubicBezTo>
                    <a:pt x="1441" y="567"/>
                    <a:pt x="1298" y="621"/>
                    <a:pt x="1140" y="750"/>
                  </a:cubicBezTo>
                  <a:cubicBezTo>
                    <a:pt x="1132" y="757"/>
                    <a:pt x="1125" y="764"/>
                    <a:pt x="1117" y="772"/>
                  </a:cubicBezTo>
                  <a:cubicBezTo>
                    <a:pt x="999" y="853"/>
                    <a:pt x="897" y="956"/>
                    <a:pt x="816" y="1077"/>
                  </a:cubicBezTo>
                  <a:cubicBezTo>
                    <a:pt x="830" y="1042"/>
                    <a:pt x="844" y="1009"/>
                    <a:pt x="860" y="977"/>
                  </a:cubicBezTo>
                  <a:cubicBezTo>
                    <a:pt x="1038" y="627"/>
                    <a:pt x="1279" y="488"/>
                    <a:pt x="1528" y="488"/>
                  </a:cubicBezTo>
                  <a:close/>
                  <a:moveTo>
                    <a:pt x="1696" y="1216"/>
                  </a:moveTo>
                  <a:lnTo>
                    <a:pt x="1696" y="1216"/>
                  </a:lnTo>
                  <a:cubicBezTo>
                    <a:pt x="1715" y="1218"/>
                    <a:pt x="1733" y="1223"/>
                    <a:pt x="1752" y="1228"/>
                  </a:cubicBezTo>
                  <a:cubicBezTo>
                    <a:pt x="1773" y="1235"/>
                    <a:pt x="1794" y="1245"/>
                    <a:pt x="1813" y="1258"/>
                  </a:cubicBezTo>
                  <a:cubicBezTo>
                    <a:pt x="1844" y="1347"/>
                    <a:pt x="1867" y="1439"/>
                    <a:pt x="1880" y="1533"/>
                  </a:cubicBezTo>
                  <a:cubicBezTo>
                    <a:pt x="1831" y="1420"/>
                    <a:pt x="1770" y="1314"/>
                    <a:pt x="1696" y="1216"/>
                  </a:cubicBezTo>
                  <a:close/>
                  <a:moveTo>
                    <a:pt x="1811" y="0"/>
                  </a:moveTo>
                  <a:cubicBezTo>
                    <a:pt x="1360" y="0"/>
                    <a:pt x="909" y="181"/>
                    <a:pt x="602" y="532"/>
                  </a:cubicBezTo>
                  <a:cubicBezTo>
                    <a:pt x="23" y="1190"/>
                    <a:pt x="1" y="2260"/>
                    <a:pt x="614" y="2904"/>
                  </a:cubicBezTo>
                  <a:cubicBezTo>
                    <a:pt x="889" y="3193"/>
                    <a:pt x="1258" y="3331"/>
                    <a:pt x="1630" y="3331"/>
                  </a:cubicBezTo>
                  <a:cubicBezTo>
                    <a:pt x="2068" y="3331"/>
                    <a:pt x="2510" y="3138"/>
                    <a:pt x="2803" y="2775"/>
                  </a:cubicBezTo>
                  <a:cubicBezTo>
                    <a:pt x="2902" y="2650"/>
                    <a:pt x="2975" y="2507"/>
                    <a:pt x="3019" y="2353"/>
                  </a:cubicBezTo>
                  <a:cubicBezTo>
                    <a:pt x="3427" y="1761"/>
                    <a:pt x="3435" y="914"/>
                    <a:pt x="2873" y="401"/>
                  </a:cubicBezTo>
                  <a:cubicBezTo>
                    <a:pt x="2578" y="132"/>
                    <a:pt x="2194" y="0"/>
                    <a:pt x="181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4"/>
            <p:cNvSpPr/>
            <p:nvPr/>
          </p:nvSpPr>
          <p:spPr>
            <a:xfrm>
              <a:off x="2979638" y="2702700"/>
              <a:ext cx="42750" cy="44800"/>
            </a:xfrm>
            <a:custGeom>
              <a:avLst/>
              <a:gdLst/>
              <a:ahLst/>
              <a:cxnLst/>
              <a:rect l="l" t="t" r="r" b="b"/>
              <a:pathLst>
                <a:path w="1710" h="1792" extrusionOk="0">
                  <a:moveTo>
                    <a:pt x="590" y="448"/>
                  </a:moveTo>
                  <a:cubicBezTo>
                    <a:pt x="667" y="459"/>
                    <a:pt x="741" y="489"/>
                    <a:pt x="803" y="537"/>
                  </a:cubicBezTo>
                  <a:cubicBezTo>
                    <a:pt x="755" y="540"/>
                    <a:pt x="708" y="550"/>
                    <a:pt x="663" y="567"/>
                  </a:cubicBezTo>
                  <a:cubicBezTo>
                    <a:pt x="636" y="553"/>
                    <a:pt x="608" y="547"/>
                    <a:pt x="579" y="547"/>
                  </a:cubicBezTo>
                  <a:cubicBezTo>
                    <a:pt x="547" y="547"/>
                    <a:pt x="515" y="555"/>
                    <a:pt x="487" y="571"/>
                  </a:cubicBezTo>
                  <a:cubicBezTo>
                    <a:pt x="513" y="524"/>
                    <a:pt x="547" y="482"/>
                    <a:pt x="590" y="448"/>
                  </a:cubicBezTo>
                  <a:close/>
                  <a:moveTo>
                    <a:pt x="845" y="0"/>
                  </a:moveTo>
                  <a:cubicBezTo>
                    <a:pt x="773" y="0"/>
                    <a:pt x="700" y="9"/>
                    <a:pt x="627" y="26"/>
                  </a:cubicBezTo>
                  <a:cubicBezTo>
                    <a:pt x="199" y="129"/>
                    <a:pt x="1" y="553"/>
                    <a:pt x="54" y="966"/>
                  </a:cubicBezTo>
                  <a:cubicBezTo>
                    <a:pt x="72" y="1103"/>
                    <a:pt x="118" y="1234"/>
                    <a:pt x="190" y="1353"/>
                  </a:cubicBezTo>
                  <a:cubicBezTo>
                    <a:pt x="256" y="1645"/>
                    <a:pt x="540" y="1792"/>
                    <a:pt x="823" y="1792"/>
                  </a:cubicBezTo>
                  <a:cubicBezTo>
                    <a:pt x="973" y="1792"/>
                    <a:pt x="1123" y="1751"/>
                    <a:pt x="1240" y="1668"/>
                  </a:cubicBezTo>
                  <a:cubicBezTo>
                    <a:pt x="1563" y="1440"/>
                    <a:pt x="1710" y="977"/>
                    <a:pt x="1621" y="597"/>
                  </a:cubicBezTo>
                  <a:cubicBezTo>
                    <a:pt x="1534" y="219"/>
                    <a:pt x="1207" y="0"/>
                    <a:pt x="84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4"/>
            <p:cNvSpPr/>
            <p:nvPr/>
          </p:nvSpPr>
          <p:spPr>
            <a:xfrm>
              <a:off x="2933288" y="2703700"/>
              <a:ext cx="34125" cy="36250"/>
            </a:xfrm>
            <a:custGeom>
              <a:avLst/>
              <a:gdLst/>
              <a:ahLst/>
              <a:cxnLst/>
              <a:rect l="l" t="t" r="r" b="b"/>
              <a:pathLst>
                <a:path w="1365" h="1450" extrusionOk="0">
                  <a:moveTo>
                    <a:pt x="667" y="0"/>
                  </a:moveTo>
                  <a:cubicBezTo>
                    <a:pt x="527" y="0"/>
                    <a:pt x="386" y="51"/>
                    <a:pt x="288" y="145"/>
                  </a:cubicBezTo>
                  <a:cubicBezTo>
                    <a:pt x="273" y="159"/>
                    <a:pt x="272" y="183"/>
                    <a:pt x="287" y="198"/>
                  </a:cubicBezTo>
                  <a:cubicBezTo>
                    <a:pt x="215" y="261"/>
                    <a:pt x="157" y="340"/>
                    <a:pt x="119" y="428"/>
                  </a:cubicBezTo>
                  <a:cubicBezTo>
                    <a:pt x="1" y="707"/>
                    <a:pt x="102" y="1107"/>
                    <a:pt x="311" y="1324"/>
                  </a:cubicBezTo>
                  <a:cubicBezTo>
                    <a:pt x="393" y="1409"/>
                    <a:pt x="492" y="1449"/>
                    <a:pt x="592" y="1449"/>
                  </a:cubicBezTo>
                  <a:cubicBezTo>
                    <a:pt x="696" y="1449"/>
                    <a:pt x="801" y="1406"/>
                    <a:pt x="888" y="1324"/>
                  </a:cubicBezTo>
                  <a:cubicBezTo>
                    <a:pt x="973" y="1242"/>
                    <a:pt x="1039" y="1142"/>
                    <a:pt x="1082" y="1032"/>
                  </a:cubicBezTo>
                  <a:cubicBezTo>
                    <a:pt x="1358" y="713"/>
                    <a:pt x="1364" y="67"/>
                    <a:pt x="829" y="9"/>
                  </a:cubicBezTo>
                  <a:cubicBezTo>
                    <a:pt x="815" y="8"/>
                    <a:pt x="802" y="7"/>
                    <a:pt x="788" y="7"/>
                  </a:cubicBezTo>
                  <a:cubicBezTo>
                    <a:pt x="779" y="7"/>
                    <a:pt x="769" y="7"/>
                    <a:pt x="759" y="8"/>
                  </a:cubicBezTo>
                  <a:cubicBezTo>
                    <a:pt x="729" y="3"/>
                    <a:pt x="698" y="0"/>
                    <a:pt x="66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4"/>
            <p:cNvSpPr/>
            <p:nvPr/>
          </p:nvSpPr>
          <p:spPr>
            <a:xfrm>
              <a:off x="2880863" y="2722550"/>
              <a:ext cx="46550" cy="44150"/>
            </a:xfrm>
            <a:custGeom>
              <a:avLst/>
              <a:gdLst/>
              <a:ahLst/>
              <a:cxnLst/>
              <a:rect l="l" t="t" r="r" b="b"/>
              <a:pathLst>
                <a:path w="1862" h="1766" extrusionOk="0">
                  <a:moveTo>
                    <a:pt x="872" y="609"/>
                  </a:moveTo>
                  <a:cubicBezTo>
                    <a:pt x="946" y="619"/>
                    <a:pt x="1017" y="652"/>
                    <a:pt x="1055" y="714"/>
                  </a:cubicBezTo>
                  <a:cubicBezTo>
                    <a:pt x="1081" y="756"/>
                    <a:pt x="1089" y="822"/>
                    <a:pt x="1079" y="886"/>
                  </a:cubicBezTo>
                  <a:lnTo>
                    <a:pt x="1079" y="885"/>
                  </a:lnTo>
                  <a:cubicBezTo>
                    <a:pt x="1047" y="874"/>
                    <a:pt x="1016" y="857"/>
                    <a:pt x="989" y="836"/>
                  </a:cubicBezTo>
                  <a:cubicBezTo>
                    <a:pt x="987" y="811"/>
                    <a:pt x="981" y="785"/>
                    <a:pt x="970" y="762"/>
                  </a:cubicBezTo>
                  <a:cubicBezTo>
                    <a:pt x="963" y="734"/>
                    <a:pt x="953" y="708"/>
                    <a:pt x="941" y="682"/>
                  </a:cubicBezTo>
                  <a:cubicBezTo>
                    <a:pt x="925" y="652"/>
                    <a:pt x="901" y="626"/>
                    <a:pt x="872" y="609"/>
                  </a:cubicBezTo>
                  <a:close/>
                  <a:moveTo>
                    <a:pt x="1089" y="1"/>
                  </a:moveTo>
                  <a:cubicBezTo>
                    <a:pt x="806" y="1"/>
                    <a:pt x="556" y="156"/>
                    <a:pt x="372" y="369"/>
                  </a:cubicBezTo>
                  <a:cubicBezTo>
                    <a:pt x="95" y="591"/>
                    <a:pt x="0" y="971"/>
                    <a:pt x="188" y="1286"/>
                  </a:cubicBezTo>
                  <a:cubicBezTo>
                    <a:pt x="358" y="1572"/>
                    <a:pt x="708" y="1766"/>
                    <a:pt x="1041" y="1766"/>
                  </a:cubicBezTo>
                  <a:cubicBezTo>
                    <a:pt x="1048" y="1766"/>
                    <a:pt x="1054" y="1766"/>
                    <a:pt x="1060" y="1766"/>
                  </a:cubicBezTo>
                  <a:cubicBezTo>
                    <a:pt x="1485" y="1757"/>
                    <a:pt x="1750" y="1428"/>
                    <a:pt x="1804" y="1028"/>
                  </a:cubicBezTo>
                  <a:cubicBezTo>
                    <a:pt x="1862" y="604"/>
                    <a:pt x="1703" y="98"/>
                    <a:pt x="1231" y="13"/>
                  </a:cubicBezTo>
                  <a:cubicBezTo>
                    <a:pt x="1183" y="5"/>
                    <a:pt x="1135" y="1"/>
                    <a:pt x="108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4"/>
            <p:cNvSpPr/>
            <p:nvPr/>
          </p:nvSpPr>
          <p:spPr>
            <a:xfrm>
              <a:off x="3007538" y="2762850"/>
              <a:ext cx="34150" cy="31175"/>
            </a:xfrm>
            <a:custGeom>
              <a:avLst/>
              <a:gdLst/>
              <a:ahLst/>
              <a:cxnLst/>
              <a:rect l="l" t="t" r="r" b="b"/>
              <a:pathLst>
                <a:path w="1366" h="1247" extrusionOk="0">
                  <a:moveTo>
                    <a:pt x="795" y="0"/>
                  </a:moveTo>
                  <a:cubicBezTo>
                    <a:pt x="782" y="0"/>
                    <a:pt x="769" y="1"/>
                    <a:pt x="757" y="1"/>
                  </a:cubicBezTo>
                  <a:cubicBezTo>
                    <a:pt x="671" y="7"/>
                    <a:pt x="587" y="23"/>
                    <a:pt x="505" y="47"/>
                  </a:cubicBezTo>
                  <a:cubicBezTo>
                    <a:pt x="390" y="80"/>
                    <a:pt x="305" y="152"/>
                    <a:pt x="197" y="192"/>
                  </a:cubicBezTo>
                  <a:cubicBezTo>
                    <a:pt x="174" y="197"/>
                    <a:pt x="180" y="229"/>
                    <a:pt x="201" y="229"/>
                  </a:cubicBezTo>
                  <a:cubicBezTo>
                    <a:pt x="202" y="229"/>
                    <a:pt x="204" y="229"/>
                    <a:pt x="206" y="229"/>
                  </a:cubicBezTo>
                  <a:cubicBezTo>
                    <a:pt x="224" y="227"/>
                    <a:pt x="243" y="225"/>
                    <a:pt x="261" y="225"/>
                  </a:cubicBezTo>
                  <a:cubicBezTo>
                    <a:pt x="271" y="225"/>
                    <a:pt x="281" y="226"/>
                    <a:pt x="291" y="227"/>
                  </a:cubicBezTo>
                  <a:cubicBezTo>
                    <a:pt x="201" y="305"/>
                    <a:pt x="131" y="405"/>
                    <a:pt x="89" y="517"/>
                  </a:cubicBezTo>
                  <a:cubicBezTo>
                    <a:pt x="1" y="762"/>
                    <a:pt x="113" y="1037"/>
                    <a:pt x="331" y="1173"/>
                  </a:cubicBezTo>
                  <a:cubicBezTo>
                    <a:pt x="413" y="1224"/>
                    <a:pt x="498" y="1246"/>
                    <a:pt x="583" y="1246"/>
                  </a:cubicBezTo>
                  <a:cubicBezTo>
                    <a:pt x="908" y="1246"/>
                    <a:pt x="1228" y="920"/>
                    <a:pt x="1310" y="622"/>
                  </a:cubicBezTo>
                  <a:cubicBezTo>
                    <a:pt x="1365" y="419"/>
                    <a:pt x="1317" y="191"/>
                    <a:pt x="1125" y="80"/>
                  </a:cubicBezTo>
                  <a:cubicBezTo>
                    <a:pt x="1029" y="23"/>
                    <a:pt x="908" y="0"/>
                    <a:pt x="79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 name="Google Shape;448;p34"/>
          <p:cNvGrpSpPr/>
          <p:nvPr/>
        </p:nvGrpSpPr>
        <p:grpSpPr>
          <a:xfrm rot="-675623">
            <a:off x="7776954" y="1266538"/>
            <a:ext cx="361071" cy="288575"/>
            <a:chOff x="2880863" y="2702700"/>
            <a:chExt cx="160825" cy="128475"/>
          </a:xfrm>
        </p:grpSpPr>
        <p:sp>
          <p:nvSpPr>
            <p:cNvPr id="449" name="Google Shape;449;p34"/>
            <p:cNvSpPr/>
            <p:nvPr/>
          </p:nvSpPr>
          <p:spPr>
            <a:xfrm>
              <a:off x="2912688" y="2747900"/>
              <a:ext cx="85900" cy="83275"/>
            </a:xfrm>
            <a:custGeom>
              <a:avLst/>
              <a:gdLst/>
              <a:ahLst/>
              <a:cxnLst/>
              <a:rect l="l" t="t" r="r" b="b"/>
              <a:pathLst>
                <a:path w="3436" h="3331" extrusionOk="0">
                  <a:moveTo>
                    <a:pt x="1528" y="488"/>
                  </a:moveTo>
                  <a:cubicBezTo>
                    <a:pt x="1725" y="488"/>
                    <a:pt x="1928" y="576"/>
                    <a:pt x="2108" y="714"/>
                  </a:cubicBezTo>
                  <a:cubicBezTo>
                    <a:pt x="2005" y="669"/>
                    <a:pt x="1897" y="639"/>
                    <a:pt x="1786" y="624"/>
                  </a:cubicBezTo>
                  <a:cubicBezTo>
                    <a:pt x="1719" y="587"/>
                    <a:pt x="1647" y="567"/>
                    <a:pt x="1568" y="567"/>
                  </a:cubicBezTo>
                  <a:cubicBezTo>
                    <a:pt x="1441" y="567"/>
                    <a:pt x="1298" y="621"/>
                    <a:pt x="1140" y="750"/>
                  </a:cubicBezTo>
                  <a:cubicBezTo>
                    <a:pt x="1132" y="757"/>
                    <a:pt x="1125" y="764"/>
                    <a:pt x="1117" y="772"/>
                  </a:cubicBezTo>
                  <a:cubicBezTo>
                    <a:pt x="999" y="853"/>
                    <a:pt x="897" y="956"/>
                    <a:pt x="816" y="1077"/>
                  </a:cubicBezTo>
                  <a:cubicBezTo>
                    <a:pt x="830" y="1042"/>
                    <a:pt x="844" y="1009"/>
                    <a:pt x="860" y="977"/>
                  </a:cubicBezTo>
                  <a:cubicBezTo>
                    <a:pt x="1038" y="627"/>
                    <a:pt x="1279" y="488"/>
                    <a:pt x="1528" y="488"/>
                  </a:cubicBezTo>
                  <a:close/>
                  <a:moveTo>
                    <a:pt x="1696" y="1216"/>
                  </a:moveTo>
                  <a:lnTo>
                    <a:pt x="1696" y="1216"/>
                  </a:lnTo>
                  <a:cubicBezTo>
                    <a:pt x="1715" y="1218"/>
                    <a:pt x="1733" y="1223"/>
                    <a:pt x="1752" y="1228"/>
                  </a:cubicBezTo>
                  <a:cubicBezTo>
                    <a:pt x="1773" y="1235"/>
                    <a:pt x="1794" y="1245"/>
                    <a:pt x="1813" y="1258"/>
                  </a:cubicBezTo>
                  <a:cubicBezTo>
                    <a:pt x="1844" y="1347"/>
                    <a:pt x="1867" y="1439"/>
                    <a:pt x="1880" y="1533"/>
                  </a:cubicBezTo>
                  <a:cubicBezTo>
                    <a:pt x="1831" y="1420"/>
                    <a:pt x="1770" y="1314"/>
                    <a:pt x="1696" y="1216"/>
                  </a:cubicBezTo>
                  <a:close/>
                  <a:moveTo>
                    <a:pt x="1811" y="0"/>
                  </a:moveTo>
                  <a:cubicBezTo>
                    <a:pt x="1360" y="0"/>
                    <a:pt x="909" y="181"/>
                    <a:pt x="602" y="532"/>
                  </a:cubicBezTo>
                  <a:cubicBezTo>
                    <a:pt x="23" y="1190"/>
                    <a:pt x="1" y="2260"/>
                    <a:pt x="614" y="2904"/>
                  </a:cubicBezTo>
                  <a:cubicBezTo>
                    <a:pt x="889" y="3193"/>
                    <a:pt x="1258" y="3331"/>
                    <a:pt x="1630" y="3331"/>
                  </a:cubicBezTo>
                  <a:cubicBezTo>
                    <a:pt x="2068" y="3331"/>
                    <a:pt x="2510" y="3138"/>
                    <a:pt x="2803" y="2775"/>
                  </a:cubicBezTo>
                  <a:cubicBezTo>
                    <a:pt x="2902" y="2650"/>
                    <a:pt x="2975" y="2507"/>
                    <a:pt x="3019" y="2353"/>
                  </a:cubicBezTo>
                  <a:cubicBezTo>
                    <a:pt x="3427" y="1761"/>
                    <a:pt x="3435" y="914"/>
                    <a:pt x="2873" y="401"/>
                  </a:cubicBezTo>
                  <a:cubicBezTo>
                    <a:pt x="2578" y="132"/>
                    <a:pt x="2194" y="0"/>
                    <a:pt x="181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4"/>
            <p:cNvSpPr/>
            <p:nvPr/>
          </p:nvSpPr>
          <p:spPr>
            <a:xfrm>
              <a:off x="2979638" y="2702700"/>
              <a:ext cx="42750" cy="44800"/>
            </a:xfrm>
            <a:custGeom>
              <a:avLst/>
              <a:gdLst/>
              <a:ahLst/>
              <a:cxnLst/>
              <a:rect l="l" t="t" r="r" b="b"/>
              <a:pathLst>
                <a:path w="1710" h="1792" extrusionOk="0">
                  <a:moveTo>
                    <a:pt x="590" y="448"/>
                  </a:moveTo>
                  <a:cubicBezTo>
                    <a:pt x="667" y="459"/>
                    <a:pt x="741" y="489"/>
                    <a:pt x="803" y="537"/>
                  </a:cubicBezTo>
                  <a:cubicBezTo>
                    <a:pt x="755" y="540"/>
                    <a:pt x="708" y="550"/>
                    <a:pt x="663" y="567"/>
                  </a:cubicBezTo>
                  <a:cubicBezTo>
                    <a:pt x="636" y="553"/>
                    <a:pt x="608" y="547"/>
                    <a:pt x="579" y="547"/>
                  </a:cubicBezTo>
                  <a:cubicBezTo>
                    <a:pt x="547" y="547"/>
                    <a:pt x="515" y="555"/>
                    <a:pt x="487" y="571"/>
                  </a:cubicBezTo>
                  <a:cubicBezTo>
                    <a:pt x="513" y="524"/>
                    <a:pt x="547" y="482"/>
                    <a:pt x="590" y="448"/>
                  </a:cubicBezTo>
                  <a:close/>
                  <a:moveTo>
                    <a:pt x="845" y="0"/>
                  </a:moveTo>
                  <a:cubicBezTo>
                    <a:pt x="773" y="0"/>
                    <a:pt x="700" y="9"/>
                    <a:pt x="627" y="26"/>
                  </a:cubicBezTo>
                  <a:cubicBezTo>
                    <a:pt x="199" y="129"/>
                    <a:pt x="1" y="553"/>
                    <a:pt x="54" y="966"/>
                  </a:cubicBezTo>
                  <a:cubicBezTo>
                    <a:pt x="72" y="1103"/>
                    <a:pt x="118" y="1234"/>
                    <a:pt x="190" y="1353"/>
                  </a:cubicBezTo>
                  <a:cubicBezTo>
                    <a:pt x="256" y="1645"/>
                    <a:pt x="540" y="1792"/>
                    <a:pt x="823" y="1792"/>
                  </a:cubicBezTo>
                  <a:cubicBezTo>
                    <a:pt x="973" y="1792"/>
                    <a:pt x="1123" y="1751"/>
                    <a:pt x="1240" y="1668"/>
                  </a:cubicBezTo>
                  <a:cubicBezTo>
                    <a:pt x="1563" y="1440"/>
                    <a:pt x="1710" y="977"/>
                    <a:pt x="1621" y="597"/>
                  </a:cubicBezTo>
                  <a:cubicBezTo>
                    <a:pt x="1534" y="219"/>
                    <a:pt x="1207" y="0"/>
                    <a:pt x="84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4"/>
            <p:cNvSpPr/>
            <p:nvPr/>
          </p:nvSpPr>
          <p:spPr>
            <a:xfrm>
              <a:off x="2933288" y="2703700"/>
              <a:ext cx="34125" cy="36250"/>
            </a:xfrm>
            <a:custGeom>
              <a:avLst/>
              <a:gdLst/>
              <a:ahLst/>
              <a:cxnLst/>
              <a:rect l="l" t="t" r="r" b="b"/>
              <a:pathLst>
                <a:path w="1365" h="1450" extrusionOk="0">
                  <a:moveTo>
                    <a:pt x="667" y="0"/>
                  </a:moveTo>
                  <a:cubicBezTo>
                    <a:pt x="527" y="0"/>
                    <a:pt x="386" y="51"/>
                    <a:pt x="288" y="145"/>
                  </a:cubicBezTo>
                  <a:cubicBezTo>
                    <a:pt x="273" y="159"/>
                    <a:pt x="272" y="183"/>
                    <a:pt x="287" y="198"/>
                  </a:cubicBezTo>
                  <a:cubicBezTo>
                    <a:pt x="215" y="261"/>
                    <a:pt x="157" y="340"/>
                    <a:pt x="119" y="428"/>
                  </a:cubicBezTo>
                  <a:cubicBezTo>
                    <a:pt x="1" y="707"/>
                    <a:pt x="102" y="1107"/>
                    <a:pt x="311" y="1324"/>
                  </a:cubicBezTo>
                  <a:cubicBezTo>
                    <a:pt x="393" y="1409"/>
                    <a:pt x="492" y="1449"/>
                    <a:pt x="592" y="1449"/>
                  </a:cubicBezTo>
                  <a:cubicBezTo>
                    <a:pt x="696" y="1449"/>
                    <a:pt x="801" y="1406"/>
                    <a:pt x="888" y="1324"/>
                  </a:cubicBezTo>
                  <a:cubicBezTo>
                    <a:pt x="973" y="1242"/>
                    <a:pt x="1039" y="1142"/>
                    <a:pt x="1082" y="1032"/>
                  </a:cubicBezTo>
                  <a:cubicBezTo>
                    <a:pt x="1358" y="713"/>
                    <a:pt x="1364" y="67"/>
                    <a:pt x="829" y="9"/>
                  </a:cubicBezTo>
                  <a:cubicBezTo>
                    <a:pt x="815" y="8"/>
                    <a:pt x="802" y="7"/>
                    <a:pt x="788" y="7"/>
                  </a:cubicBezTo>
                  <a:cubicBezTo>
                    <a:pt x="779" y="7"/>
                    <a:pt x="769" y="7"/>
                    <a:pt x="759" y="8"/>
                  </a:cubicBezTo>
                  <a:cubicBezTo>
                    <a:pt x="729" y="3"/>
                    <a:pt x="698" y="0"/>
                    <a:pt x="66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4"/>
            <p:cNvSpPr/>
            <p:nvPr/>
          </p:nvSpPr>
          <p:spPr>
            <a:xfrm>
              <a:off x="2880863" y="2722550"/>
              <a:ext cx="46550" cy="44150"/>
            </a:xfrm>
            <a:custGeom>
              <a:avLst/>
              <a:gdLst/>
              <a:ahLst/>
              <a:cxnLst/>
              <a:rect l="l" t="t" r="r" b="b"/>
              <a:pathLst>
                <a:path w="1862" h="1766" extrusionOk="0">
                  <a:moveTo>
                    <a:pt x="872" y="609"/>
                  </a:moveTo>
                  <a:cubicBezTo>
                    <a:pt x="946" y="619"/>
                    <a:pt x="1017" y="652"/>
                    <a:pt x="1055" y="714"/>
                  </a:cubicBezTo>
                  <a:cubicBezTo>
                    <a:pt x="1081" y="756"/>
                    <a:pt x="1089" y="822"/>
                    <a:pt x="1079" y="886"/>
                  </a:cubicBezTo>
                  <a:lnTo>
                    <a:pt x="1079" y="885"/>
                  </a:lnTo>
                  <a:cubicBezTo>
                    <a:pt x="1047" y="874"/>
                    <a:pt x="1016" y="857"/>
                    <a:pt x="989" y="836"/>
                  </a:cubicBezTo>
                  <a:cubicBezTo>
                    <a:pt x="987" y="811"/>
                    <a:pt x="981" y="785"/>
                    <a:pt x="970" y="762"/>
                  </a:cubicBezTo>
                  <a:cubicBezTo>
                    <a:pt x="963" y="734"/>
                    <a:pt x="953" y="708"/>
                    <a:pt x="941" y="682"/>
                  </a:cubicBezTo>
                  <a:cubicBezTo>
                    <a:pt x="925" y="652"/>
                    <a:pt x="901" y="626"/>
                    <a:pt x="872" y="609"/>
                  </a:cubicBezTo>
                  <a:close/>
                  <a:moveTo>
                    <a:pt x="1089" y="1"/>
                  </a:moveTo>
                  <a:cubicBezTo>
                    <a:pt x="806" y="1"/>
                    <a:pt x="556" y="156"/>
                    <a:pt x="372" y="369"/>
                  </a:cubicBezTo>
                  <a:cubicBezTo>
                    <a:pt x="95" y="591"/>
                    <a:pt x="0" y="971"/>
                    <a:pt x="188" y="1286"/>
                  </a:cubicBezTo>
                  <a:cubicBezTo>
                    <a:pt x="358" y="1572"/>
                    <a:pt x="708" y="1766"/>
                    <a:pt x="1041" y="1766"/>
                  </a:cubicBezTo>
                  <a:cubicBezTo>
                    <a:pt x="1048" y="1766"/>
                    <a:pt x="1054" y="1766"/>
                    <a:pt x="1060" y="1766"/>
                  </a:cubicBezTo>
                  <a:cubicBezTo>
                    <a:pt x="1485" y="1757"/>
                    <a:pt x="1750" y="1428"/>
                    <a:pt x="1804" y="1028"/>
                  </a:cubicBezTo>
                  <a:cubicBezTo>
                    <a:pt x="1862" y="604"/>
                    <a:pt x="1703" y="98"/>
                    <a:pt x="1231" y="13"/>
                  </a:cubicBezTo>
                  <a:cubicBezTo>
                    <a:pt x="1183" y="5"/>
                    <a:pt x="1135" y="1"/>
                    <a:pt x="108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4"/>
            <p:cNvSpPr/>
            <p:nvPr/>
          </p:nvSpPr>
          <p:spPr>
            <a:xfrm>
              <a:off x="3007538" y="2762850"/>
              <a:ext cx="34150" cy="31175"/>
            </a:xfrm>
            <a:custGeom>
              <a:avLst/>
              <a:gdLst/>
              <a:ahLst/>
              <a:cxnLst/>
              <a:rect l="l" t="t" r="r" b="b"/>
              <a:pathLst>
                <a:path w="1366" h="1247" extrusionOk="0">
                  <a:moveTo>
                    <a:pt x="795" y="0"/>
                  </a:moveTo>
                  <a:cubicBezTo>
                    <a:pt x="782" y="0"/>
                    <a:pt x="769" y="1"/>
                    <a:pt x="757" y="1"/>
                  </a:cubicBezTo>
                  <a:cubicBezTo>
                    <a:pt x="671" y="7"/>
                    <a:pt x="587" y="23"/>
                    <a:pt x="505" y="47"/>
                  </a:cubicBezTo>
                  <a:cubicBezTo>
                    <a:pt x="390" y="80"/>
                    <a:pt x="305" y="152"/>
                    <a:pt x="197" y="192"/>
                  </a:cubicBezTo>
                  <a:cubicBezTo>
                    <a:pt x="174" y="197"/>
                    <a:pt x="180" y="229"/>
                    <a:pt x="201" y="229"/>
                  </a:cubicBezTo>
                  <a:cubicBezTo>
                    <a:pt x="202" y="229"/>
                    <a:pt x="204" y="229"/>
                    <a:pt x="206" y="229"/>
                  </a:cubicBezTo>
                  <a:cubicBezTo>
                    <a:pt x="224" y="227"/>
                    <a:pt x="243" y="225"/>
                    <a:pt x="261" y="225"/>
                  </a:cubicBezTo>
                  <a:cubicBezTo>
                    <a:pt x="271" y="225"/>
                    <a:pt x="281" y="226"/>
                    <a:pt x="291" y="227"/>
                  </a:cubicBezTo>
                  <a:cubicBezTo>
                    <a:pt x="201" y="305"/>
                    <a:pt x="131" y="405"/>
                    <a:pt x="89" y="517"/>
                  </a:cubicBezTo>
                  <a:cubicBezTo>
                    <a:pt x="1" y="762"/>
                    <a:pt x="113" y="1037"/>
                    <a:pt x="331" y="1173"/>
                  </a:cubicBezTo>
                  <a:cubicBezTo>
                    <a:pt x="413" y="1224"/>
                    <a:pt x="498" y="1246"/>
                    <a:pt x="583" y="1246"/>
                  </a:cubicBezTo>
                  <a:cubicBezTo>
                    <a:pt x="908" y="1246"/>
                    <a:pt x="1228" y="920"/>
                    <a:pt x="1310" y="622"/>
                  </a:cubicBezTo>
                  <a:cubicBezTo>
                    <a:pt x="1365" y="419"/>
                    <a:pt x="1317" y="191"/>
                    <a:pt x="1125" y="80"/>
                  </a:cubicBezTo>
                  <a:cubicBezTo>
                    <a:pt x="1029" y="23"/>
                    <a:pt x="908" y="0"/>
                    <a:pt x="79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34"/>
          <p:cNvSpPr/>
          <p:nvPr/>
        </p:nvSpPr>
        <p:spPr>
          <a:xfrm rot="-748289">
            <a:off x="-357394" y="-715996"/>
            <a:ext cx="2048504" cy="1403440"/>
          </a:xfrm>
          <a:custGeom>
            <a:avLst/>
            <a:gdLst/>
            <a:ahLst/>
            <a:cxnLst/>
            <a:rect l="l" t="t" r="r" b="b"/>
            <a:pathLst>
              <a:path w="17952" h="12299" extrusionOk="0">
                <a:moveTo>
                  <a:pt x="12313" y="1"/>
                </a:moveTo>
                <a:cubicBezTo>
                  <a:pt x="11906" y="1"/>
                  <a:pt x="11494" y="125"/>
                  <a:pt x="11151" y="346"/>
                </a:cubicBezTo>
                <a:cubicBezTo>
                  <a:pt x="10556" y="731"/>
                  <a:pt x="10160" y="1374"/>
                  <a:pt x="9964" y="2054"/>
                </a:cubicBezTo>
                <a:cubicBezTo>
                  <a:pt x="9819" y="1230"/>
                  <a:pt x="8971" y="684"/>
                  <a:pt x="8138" y="684"/>
                </a:cubicBezTo>
                <a:cubicBezTo>
                  <a:pt x="7896" y="684"/>
                  <a:pt x="7656" y="730"/>
                  <a:pt x="7434" y="828"/>
                </a:cubicBezTo>
                <a:cubicBezTo>
                  <a:pt x="6996" y="1027"/>
                  <a:pt x="6656" y="1364"/>
                  <a:pt x="6473" y="1802"/>
                </a:cubicBezTo>
                <a:cubicBezTo>
                  <a:pt x="6364" y="2064"/>
                  <a:pt x="6022" y="2849"/>
                  <a:pt x="6145" y="3108"/>
                </a:cubicBezTo>
                <a:lnTo>
                  <a:pt x="6145" y="3108"/>
                </a:lnTo>
                <a:cubicBezTo>
                  <a:pt x="5768" y="2325"/>
                  <a:pt x="4879" y="1875"/>
                  <a:pt x="4010" y="1847"/>
                </a:cubicBezTo>
                <a:cubicBezTo>
                  <a:pt x="3972" y="1846"/>
                  <a:pt x="3933" y="1846"/>
                  <a:pt x="3894" y="1846"/>
                </a:cubicBezTo>
                <a:cubicBezTo>
                  <a:pt x="2325" y="1846"/>
                  <a:pt x="483" y="2831"/>
                  <a:pt x="519" y="4572"/>
                </a:cubicBezTo>
                <a:cubicBezTo>
                  <a:pt x="539" y="5541"/>
                  <a:pt x="1113" y="6448"/>
                  <a:pt x="1908" y="7002"/>
                </a:cubicBezTo>
                <a:cubicBezTo>
                  <a:pt x="843" y="7079"/>
                  <a:pt x="1" y="8176"/>
                  <a:pt x="101" y="9239"/>
                </a:cubicBezTo>
                <a:cubicBezTo>
                  <a:pt x="202" y="10302"/>
                  <a:pt x="1139" y="11193"/>
                  <a:pt x="2197" y="11345"/>
                </a:cubicBezTo>
                <a:cubicBezTo>
                  <a:pt x="2318" y="11363"/>
                  <a:pt x="2441" y="11371"/>
                  <a:pt x="2562" y="11371"/>
                </a:cubicBezTo>
                <a:cubicBezTo>
                  <a:pt x="3500" y="11371"/>
                  <a:pt x="4424" y="10868"/>
                  <a:pt x="4988" y="10109"/>
                </a:cubicBezTo>
                <a:cubicBezTo>
                  <a:pt x="5322" y="11371"/>
                  <a:pt x="6677" y="12122"/>
                  <a:pt x="7976" y="12267"/>
                </a:cubicBezTo>
                <a:cubicBezTo>
                  <a:pt x="8164" y="12288"/>
                  <a:pt x="8354" y="12298"/>
                  <a:pt x="8544" y="12298"/>
                </a:cubicBezTo>
                <a:cubicBezTo>
                  <a:pt x="9486" y="12298"/>
                  <a:pt x="10433" y="12035"/>
                  <a:pt x="11161" y="11446"/>
                </a:cubicBezTo>
                <a:cubicBezTo>
                  <a:pt x="12036" y="10739"/>
                  <a:pt x="12528" y="9521"/>
                  <a:pt x="12215" y="8439"/>
                </a:cubicBezTo>
                <a:lnTo>
                  <a:pt x="12215" y="8439"/>
                </a:lnTo>
                <a:cubicBezTo>
                  <a:pt x="12788" y="9199"/>
                  <a:pt x="13744" y="9624"/>
                  <a:pt x="14692" y="9624"/>
                </a:cubicBezTo>
                <a:cubicBezTo>
                  <a:pt x="15147" y="9624"/>
                  <a:pt x="15601" y="9526"/>
                  <a:pt x="16010" y="9319"/>
                </a:cubicBezTo>
                <a:cubicBezTo>
                  <a:pt x="17266" y="8683"/>
                  <a:pt x="17951" y="7092"/>
                  <a:pt x="17548" y="5742"/>
                </a:cubicBezTo>
                <a:cubicBezTo>
                  <a:pt x="17174" y="4488"/>
                  <a:pt x="15904" y="3575"/>
                  <a:pt x="14605" y="3575"/>
                </a:cubicBezTo>
                <a:cubicBezTo>
                  <a:pt x="14504" y="3575"/>
                  <a:pt x="14402" y="3580"/>
                  <a:pt x="14301" y="3592"/>
                </a:cubicBezTo>
                <a:cubicBezTo>
                  <a:pt x="14356" y="2338"/>
                  <a:pt x="14272" y="817"/>
                  <a:pt x="13172" y="213"/>
                </a:cubicBezTo>
                <a:cubicBezTo>
                  <a:pt x="12908" y="68"/>
                  <a:pt x="12612" y="1"/>
                  <a:pt x="12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938"/>
        <p:cNvGrpSpPr/>
        <p:nvPr/>
      </p:nvGrpSpPr>
      <p:grpSpPr>
        <a:xfrm>
          <a:off x="0" y="0"/>
          <a:ext cx="0" cy="0"/>
          <a:chOff x="0" y="0"/>
          <a:chExt cx="0" cy="0"/>
        </a:xfrm>
      </p:grpSpPr>
      <p:grpSp>
        <p:nvGrpSpPr>
          <p:cNvPr id="2939" name="Google Shape;2939;p63"/>
          <p:cNvGrpSpPr/>
          <p:nvPr/>
        </p:nvGrpSpPr>
        <p:grpSpPr>
          <a:xfrm>
            <a:off x="745571" y="1168666"/>
            <a:ext cx="2492868" cy="1379876"/>
            <a:chOff x="2654821" y="2311071"/>
            <a:chExt cx="2279715" cy="1262120"/>
          </a:xfrm>
        </p:grpSpPr>
        <p:grpSp>
          <p:nvGrpSpPr>
            <p:cNvPr id="2940" name="Google Shape;2940;p63"/>
            <p:cNvGrpSpPr/>
            <p:nvPr/>
          </p:nvGrpSpPr>
          <p:grpSpPr>
            <a:xfrm>
              <a:off x="4034269" y="2840745"/>
              <a:ext cx="40212" cy="36437"/>
              <a:chOff x="4293400" y="2574725"/>
              <a:chExt cx="84425" cy="80100"/>
            </a:xfrm>
          </p:grpSpPr>
          <p:sp>
            <p:nvSpPr>
              <p:cNvPr id="2941" name="Google Shape;2941;p6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942" name="Google Shape;2942;p6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3" name="Google Shape;2943;p63"/>
            <p:cNvGrpSpPr/>
            <p:nvPr/>
          </p:nvGrpSpPr>
          <p:grpSpPr>
            <a:xfrm>
              <a:off x="3894606" y="2334874"/>
              <a:ext cx="913198" cy="518984"/>
              <a:chOff x="4000175" y="1462675"/>
              <a:chExt cx="1917275" cy="1140875"/>
            </a:xfrm>
          </p:grpSpPr>
          <p:sp>
            <p:nvSpPr>
              <p:cNvPr id="2944" name="Google Shape;2944;p6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945" name="Google Shape;2945;p63"/>
              <p:cNvGrpSpPr/>
              <p:nvPr/>
            </p:nvGrpSpPr>
            <p:grpSpPr>
              <a:xfrm>
                <a:off x="4000175" y="1462675"/>
                <a:ext cx="1917275" cy="1140875"/>
                <a:chOff x="4000175" y="1462675"/>
                <a:chExt cx="1917275" cy="1140875"/>
              </a:xfrm>
            </p:grpSpPr>
            <p:sp>
              <p:nvSpPr>
                <p:cNvPr id="2946" name="Google Shape;2946;p6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947" name="Google Shape;2947;p6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51" name="Google Shape;2951;p6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2" name="Google Shape;2952;p63"/>
            <p:cNvGrpSpPr/>
            <p:nvPr/>
          </p:nvGrpSpPr>
          <p:grpSpPr>
            <a:xfrm>
              <a:off x="3875768" y="2846704"/>
              <a:ext cx="44796" cy="47366"/>
              <a:chOff x="3960625" y="2587825"/>
              <a:chExt cx="94050" cy="104125"/>
            </a:xfrm>
          </p:grpSpPr>
          <p:sp>
            <p:nvSpPr>
              <p:cNvPr id="2953" name="Google Shape;2953;p6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954" name="Google Shape;2954;p6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 name="Google Shape;2955;p63"/>
            <p:cNvGrpSpPr/>
            <p:nvPr/>
          </p:nvGrpSpPr>
          <p:grpSpPr>
            <a:xfrm>
              <a:off x="3782759" y="2807162"/>
              <a:ext cx="82686" cy="85487"/>
              <a:chOff x="3765350" y="2500900"/>
              <a:chExt cx="173600" cy="187925"/>
            </a:xfrm>
          </p:grpSpPr>
          <p:sp>
            <p:nvSpPr>
              <p:cNvPr id="2956" name="Google Shape;2956;p6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957" name="Google Shape;2957;p6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2" name="Google Shape;2962;p63"/>
            <p:cNvGrpSpPr/>
            <p:nvPr/>
          </p:nvGrpSpPr>
          <p:grpSpPr>
            <a:xfrm>
              <a:off x="3775674" y="2798496"/>
              <a:ext cx="40545" cy="23564"/>
              <a:chOff x="3750475" y="2481850"/>
              <a:chExt cx="85125" cy="51800"/>
            </a:xfrm>
          </p:grpSpPr>
          <p:sp>
            <p:nvSpPr>
              <p:cNvPr id="2963" name="Google Shape;2963;p6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965" name="Google Shape;2965;p63"/>
            <p:cNvGrpSpPr/>
            <p:nvPr/>
          </p:nvGrpSpPr>
          <p:grpSpPr>
            <a:xfrm>
              <a:off x="3716946" y="2776024"/>
              <a:ext cx="81971" cy="76912"/>
              <a:chOff x="3627175" y="2432450"/>
              <a:chExt cx="172100" cy="169075"/>
            </a:xfrm>
          </p:grpSpPr>
          <p:sp>
            <p:nvSpPr>
              <p:cNvPr id="2966" name="Google Shape;2966;p6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968" name="Google Shape;2968;p6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969" name="Google Shape;2969;p63"/>
            <p:cNvGrpSpPr/>
            <p:nvPr/>
          </p:nvGrpSpPr>
          <p:grpSpPr>
            <a:xfrm>
              <a:off x="3685682" y="2845624"/>
              <a:ext cx="29311" cy="45055"/>
              <a:chOff x="3561536" y="2585450"/>
              <a:chExt cx="61539" cy="99045"/>
            </a:xfrm>
          </p:grpSpPr>
          <p:sp>
            <p:nvSpPr>
              <p:cNvPr id="2970" name="Google Shape;2970;p6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972" name="Google Shape;2972;p63"/>
            <p:cNvGrpSpPr/>
            <p:nvPr/>
          </p:nvGrpSpPr>
          <p:grpSpPr>
            <a:xfrm>
              <a:off x="3849905" y="2572252"/>
              <a:ext cx="74339" cy="119559"/>
              <a:chOff x="3906325" y="1984500"/>
              <a:chExt cx="156075" cy="262825"/>
            </a:xfrm>
          </p:grpSpPr>
          <p:sp>
            <p:nvSpPr>
              <p:cNvPr id="2973" name="Google Shape;2973;p6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974" name="Google Shape;2974;p6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5" name="Google Shape;2975;p63"/>
            <p:cNvGrpSpPr/>
            <p:nvPr/>
          </p:nvGrpSpPr>
          <p:grpSpPr>
            <a:xfrm>
              <a:off x="2654821" y="2414345"/>
              <a:ext cx="667570" cy="558731"/>
              <a:chOff x="1397225" y="1637375"/>
              <a:chExt cx="1401575" cy="1228250"/>
            </a:xfrm>
          </p:grpSpPr>
          <p:sp>
            <p:nvSpPr>
              <p:cNvPr id="2976" name="Google Shape;2976;p6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977" name="Google Shape;2977;p63"/>
              <p:cNvGrpSpPr/>
              <p:nvPr/>
            </p:nvGrpSpPr>
            <p:grpSpPr>
              <a:xfrm>
                <a:off x="1397225" y="1637375"/>
                <a:ext cx="1398775" cy="1228250"/>
                <a:chOff x="1397225" y="1637375"/>
                <a:chExt cx="1398775" cy="1228250"/>
              </a:xfrm>
            </p:grpSpPr>
            <p:sp>
              <p:nvSpPr>
                <p:cNvPr id="2978" name="Google Shape;2978;p6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80" name="Google Shape;2980;p63"/>
            <p:cNvGrpSpPr/>
            <p:nvPr/>
          </p:nvGrpSpPr>
          <p:grpSpPr>
            <a:xfrm>
              <a:off x="3230417" y="3103734"/>
              <a:ext cx="282982" cy="280332"/>
              <a:chOff x="2605700" y="3152850"/>
              <a:chExt cx="594125" cy="616250"/>
            </a:xfrm>
          </p:grpSpPr>
          <p:sp>
            <p:nvSpPr>
              <p:cNvPr id="2981" name="Google Shape;2981;p6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982" name="Google Shape;2982;p6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983" name="Google Shape;2983;p63"/>
            <p:cNvGrpSpPr/>
            <p:nvPr/>
          </p:nvGrpSpPr>
          <p:grpSpPr>
            <a:xfrm>
              <a:off x="3265985" y="3226989"/>
              <a:ext cx="87151" cy="346202"/>
              <a:chOff x="2680375" y="3423800"/>
              <a:chExt cx="182975" cy="761050"/>
            </a:xfrm>
          </p:grpSpPr>
          <p:sp>
            <p:nvSpPr>
              <p:cNvPr id="2984" name="Google Shape;2984;p6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985" name="Google Shape;2985;p6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6" name="Google Shape;2986;p63"/>
            <p:cNvGrpSpPr/>
            <p:nvPr/>
          </p:nvGrpSpPr>
          <p:grpSpPr>
            <a:xfrm>
              <a:off x="3855466" y="3289811"/>
              <a:ext cx="112514" cy="94210"/>
              <a:chOff x="3918000" y="3561900"/>
              <a:chExt cx="236225" cy="207100"/>
            </a:xfrm>
          </p:grpSpPr>
          <p:sp>
            <p:nvSpPr>
              <p:cNvPr id="2987" name="Google Shape;2987;p6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988" name="Google Shape;2988;p6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9" name="Google Shape;2989;p6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992" name="Google Shape;2992;p63"/>
            <p:cNvGrpSpPr/>
            <p:nvPr/>
          </p:nvGrpSpPr>
          <p:grpSpPr>
            <a:xfrm>
              <a:off x="2905224" y="2311071"/>
              <a:ext cx="596721" cy="528992"/>
              <a:chOff x="1922950" y="1410350"/>
              <a:chExt cx="1252825" cy="1162875"/>
            </a:xfrm>
          </p:grpSpPr>
          <p:sp>
            <p:nvSpPr>
              <p:cNvPr id="2993" name="Google Shape;2993;p6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009" name="Google Shape;3009;p6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29" name="Google Shape;3029;p6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30" name="Google Shape;3030;p6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1" name="Google Shape;3031;p63"/>
            <p:cNvGrpSpPr/>
            <p:nvPr/>
          </p:nvGrpSpPr>
          <p:grpSpPr>
            <a:xfrm>
              <a:off x="3280929" y="3294542"/>
              <a:ext cx="109894" cy="272224"/>
              <a:chOff x="2711750" y="3572300"/>
              <a:chExt cx="230725" cy="598425"/>
            </a:xfrm>
          </p:grpSpPr>
          <p:sp>
            <p:nvSpPr>
              <p:cNvPr id="3032" name="Google Shape;3032;p6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4" name="Google Shape;3034;p6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5" name="Google Shape;3035;p63"/>
            <p:cNvGrpSpPr/>
            <p:nvPr/>
          </p:nvGrpSpPr>
          <p:grpSpPr>
            <a:xfrm>
              <a:off x="3790439" y="2408636"/>
              <a:ext cx="73017" cy="75684"/>
              <a:chOff x="3781475" y="1624825"/>
              <a:chExt cx="153300" cy="166375"/>
            </a:xfrm>
          </p:grpSpPr>
          <p:sp>
            <p:nvSpPr>
              <p:cNvPr id="3036" name="Google Shape;3036;p6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0" name="Google Shape;3040;p6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7" name="Google Shape;3047;p63"/>
            <p:cNvGrpSpPr/>
            <p:nvPr/>
          </p:nvGrpSpPr>
          <p:grpSpPr>
            <a:xfrm>
              <a:off x="4403342" y="3107749"/>
              <a:ext cx="316680" cy="101374"/>
              <a:chOff x="5068275" y="3161675"/>
              <a:chExt cx="664875" cy="222850"/>
            </a:xfrm>
          </p:grpSpPr>
          <p:sp>
            <p:nvSpPr>
              <p:cNvPr id="3048" name="Google Shape;3048;p6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2" name="Google Shape;3052;p6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1" name="Google Shape;3081;p63"/>
            <p:cNvGrpSpPr/>
            <p:nvPr/>
          </p:nvGrpSpPr>
          <p:grpSpPr>
            <a:xfrm>
              <a:off x="3697513" y="2707266"/>
              <a:ext cx="59549" cy="79733"/>
              <a:chOff x="3586375" y="2281300"/>
              <a:chExt cx="125025" cy="175275"/>
            </a:xfrm>
          </p:grpSpPr>
          <p:sp>
            <p:nvSpPr>
              <p:cNvPr id="3082" name="Google Shape;3082;p6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4" name="Google Shape;3084;p6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5" name="Google Shape;3085;p63"/>
            <p:cNvGrpSpPr/>
            <p:nvPr/>
          </p:nvGrpSpPr>
          <p:grpSpPr>
            <a:xfrm>
              <a:off x="4513224" y="3221724"/>
              <a:ext cx="274563" cy="280321"/>
              <a:chOff x="5298975" y="3412225"/>
              <a:chExt cx="576450" cy="616225"/>
            </a:xfrm>
          </p:grpSpPr>
          <p:sp>
            <p:nvSpPr>
              <p:cNvPr id="3086" name="Google Shape;3086;p6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87" name="Google Shape;3087;p6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8" name="Google Shape;3088;p63"/>
            <p:cNvGrpSpPr/>
            <p:nvPr/>
          </p:nvGrpSpPr>
          <p:grpSpPr>
            <a:xfrm>
              <a:off x="4824403" y="3421846"/>
              <a:ext cx="110132" cy="130647"/>
              <a:chOff x="5952300" y="3852150"/>
              <a:chExt cx="231225" cy="287200"/>
            </a:xfrm>
          </p:grpSpPr>
          <p:sp>
            <p:nvSpPr>
              <p:cNvPr id="3089" name="Google Shape;3089;p6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1" name="Google Shape;3091;p6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9" name="Google Shape;3099;p63"/>
            <p:cNvGrpSpPr/>
            <p:nvPr/>
          </p:nvGrpSpPr>
          <p:grpSpPr>
            <a:xfrm>
              <a:off x="4295710" y="3079670"/>
              <a:ext cx="14968" cy="27135"/>
              <a:chOff x="4842300" y="3099950"/>
              <a:chExt cx="31425" cy="59650"/>
            </a:xfrm>
          </p:grpSpPr>
          <p:sp>
            <p:nvSpPr>
              <p:cNvPr id="3100" name="Google Shape;3100;p6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4" name="Google Shape;3104;p6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2" name="Google Shape;3112;p63"/>
            <p:cNvGrpSpPr/>
            <p:nvPr/>
          </p:nvGrpSpPr>
          <p:grpSpPr>
            <a:xfrm>
              <a:off x="3831056" y="2816010"/>
              <a:ext cx="37378" cy="27612"/>
              <a:chOff x="3866750" y="2520350"/>
              <a:chExt cx="78475" cy="60700"/>
            </a:xfrm>
          </p:grpSpPr>
          <p:sp>
            <p:nvSpPr>
              <p:cNvPr id="3113" name="Google Shape;3113;p6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7" name="Google Shape;3117;p6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34" name="Google Shape;3134;p6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46" name="Google Shape;3146;p6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9" name="Google Shape;3159;p63"/>
            <p:cNvGrpSpPr/>
            <p:nvPr/>
          </p:nvGrpSpPr>
          <p:grpSpPr>
            <a:xfrm>
              <a:off x="3632736" y="3051591"/>
              <a:ext cx="63288" cy="45217"/>
              <a:chOff x="3450375" y="3038225"/>
              <a:chExt cx="132875" cy="99400"/>
            </a:xfrm>
          </p:grpSpPr>
          <p:sp>
            <p:nvSpPr>
              <p:cNvPr id="3160" name="Google Shape;3160;p6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2" name="Google Shape;3162;p6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71" name="Google Shape;3171;p6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81" name="Google Shape;3181;p6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87" name="Google Shape;3187;p6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7" name="Google Shape;3197;p63"/>
          <p:cNvGrpSpPr/>
          <p:nvPr/>
        </p:nvGrpSpPr>
        <p:grpSpPr>
          <a:xfrm>
            <a:off x="3554131" y="1233340"/>
            <a:ext cx="2078182" cy="1366558"/>
            <a:chOff x="235800" y="830650"/>
            <a:chExt cx="6978450" cy="4588844"/>
          </a:xfrm>
        </p:grpSpPr>
        <p:sp>
          <p:nvSpPr>
            <p:cNvPr id="3198" name="Google Shape;3198;p6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4" name="Google Shape;3204;p63"/>
          <p:cNvGrpSpPr/>
          <p:nvPr/>
        </p:nvGrpSpPr>
        <p:grpSpPr>
          <a:xfrm>
            <a:off x="742628" y="3064442"/>
            <a:ext cx="2622876" cy="1333540"/>
            <a:chOff x="238125" y="1038125"/>
            <a:chExt cx="7146800" cy="3633625"/>
          </a:xfrm>
        </p:grpSpPr>
        <p:sp>
          <p:nvSpPr>
            <p:cNvPr id="3205" name="Google Shape;3205;p6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7" name="Google Shape;4777;p63"/>
          <p:cNvGrpSpPr/>
          <p:nvPr/>
        </p:nvGrpSpPr>
        <p:grpSpPr>
          <a:xfrm>
            <a:off x="3597785" y="3065882"/>
            <a:ext cx="2241344" cy="1330656"/>
            <a:chOff x="230250" y="739925"/>
            <a:chExt cx="7124425" cy="4229675"/>
          </a:xfrm>
        </p:grpSpPr>
        <p:sp>
          <p:nvSpPr>
            <p:cNvPr id="4778" name="Google Shape;4778;p63"/>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3"/>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3"/>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3"/>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3"/>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3"/>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3"/>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3"/>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3"/>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3"/>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3"/>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3"/>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3"/>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3"/>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3"/>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3"/>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3"/>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3"/>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3"/>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3"/>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3"/>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3"/>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3"/>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3"/>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3"/>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3"/>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3"/>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3"/>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3"/>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3"/>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3"/>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3"/>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3"/>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3"/>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3"/>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3"/>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3"/>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3"/>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3"/>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3"/>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3"/>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3"/>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3"/>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3"/>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3"/>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3"/>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3"/>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3"/>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3"/>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3"/>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3"/>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3"/>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3"/>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3"/>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3"/>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3"/>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3"/>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3"/>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3"/>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3"/>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3"/>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3"/>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3"/>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3"/>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3"/>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3"/>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3"/>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3"/>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3"/>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3"/>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3"/>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3"/>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3"/>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3"/>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3"/>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3"/>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3"/>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3"/>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3"/>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3"/>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3"/>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3"/>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3"/>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3"/>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3"/>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3"/>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3"/>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3"/>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3"/>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3"/>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3"/>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3"/>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3"/>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3"/>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3"/>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3"/>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3"/>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3"/>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3"/>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3"/>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3"/>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3"/>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3"/>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3"/>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3"/>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3"/>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3"/>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3"/>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3"/>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3"/>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3"/>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3"/>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3"/>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3"/>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3"/>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3"/>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3"/>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3"/>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3"/>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3"/>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3"/>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3"/>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3"/>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3"/>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3"/>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3"/>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3"/>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3"/>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3"/>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3"/>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3"/>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3"/>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3"/>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3"/>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3"/>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3"/>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3"/>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3"/>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3"/>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3"/>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3"/>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3"/>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3"/>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3"/>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3"/>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3"/>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3"/>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3"/>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3"/>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3"/>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3"/>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3"/>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3"/>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3"/>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3"/>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3"/>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3"/>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3"/>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3"/>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3"/>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3"/>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3"/>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3"/>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3"/>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3"/>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3"/>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3"/>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3"/>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3"/>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3"/>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3"/>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3"/>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3"/>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3"/>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3"/>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3"/>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3"/>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3"/>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3"/>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3"/>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3"/>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3"/>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3"/>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3"/>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3"/>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3"/>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3"/>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3"/>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3"/>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3"/>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3"/>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3"/>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3"/>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3"/>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3"/>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3"/>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3"/>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3"/>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3"/>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3"/>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3"/>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3"/>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3"/>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3"/>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3"/>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3"/>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3"/>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3"/>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3"/>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3"/>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3"/>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3"/>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3"/>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3"/>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3"/>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3"/>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3"/>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3"/>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3"/>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3"/>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3"/>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3"/>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3"/>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3"/>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3"/>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3"/>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3"/>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3"/>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3"/>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3"/>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3"/>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3"/>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3"/>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3"/>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3"/>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3"/>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3"/>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3"/>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3"/>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3"/>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3"/>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3"/>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3"/>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3"/>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3"/>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3"/>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3"/>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3"/>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3"/>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3"/>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3"/>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3"/>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3"/>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3"/>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3"/>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3"/>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3"/>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3"/>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3"/>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3"/>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3"/>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3"/>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3"/>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3"/>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3"/>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3"/>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3"/>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3"/>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3"/>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3"/>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3"/>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3"/>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3"/>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3"/>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3"/>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3"/>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3"/>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3"/>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3"/>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3"/>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3"/>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3"/>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3"/>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3"/>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3"/>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3"/>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3"/>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3"/>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3"/>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3"/>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3"/>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3"/>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3"/>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3"/>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3"/>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3"/>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3"/>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3"/>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3"/>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3"/>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3"/>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3"/>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3"/>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3"/>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3"/>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3"/>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3"/>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3"/>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3"/>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3"/>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3"/>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3"/>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3"/>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3"/>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3"/>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3"/>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3"/>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3"/>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3"/>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3"/>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3"/>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3"/>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3"/>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3"/>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3"/>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3"/>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3"/>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3"/>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3"/>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3"/>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3"/>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3"/>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3"/>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3"/>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3"/>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3"/>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3"/>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3"/>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3"/>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3"/>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3"/>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3"/>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3"/>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3"/>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3"/>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3"/>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3"/>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3"/>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3"/>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3"/>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3"/>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3"/>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3"/>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3"/>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3"/>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3"/>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3"/>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3"/>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3"/>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3"/>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3"/>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3"/>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3"/>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3"/>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3"/>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3"/>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3"/>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3"/>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3"/>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3"/>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3"/>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3"/>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3"/>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3"/>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3"/>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3"/>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3"/>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3"/>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3"/>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3"/>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3"/>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3"/>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3"/>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3"/>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3"/>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3"/>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3"/>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3"/>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3"/>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3"/>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3"/>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3"/>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3"/>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3"/>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3"/>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3"/>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3"/>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3"/>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3"/>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3"/>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3"/>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3"/>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3"/>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3"/>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3"/>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3"/>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3"/>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3"/>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3"/>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3"/>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3"/>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3"/>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3"/>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3"/>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3"/>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3"/>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3"/>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3"/>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3"/>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3"/>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3"/>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3"/>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3"/>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3"/>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3"/>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3"/>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3"/>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3"/>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3"/>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3"/>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3"/>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3"/>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3"/>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3"/>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3"/>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3"/>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3"/>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3"/>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3"/>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3"/>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3"/>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3"/>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3"/>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3"/>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3"/>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3"/>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3"/>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3"/>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3"/>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3"/>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3"/>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3"/>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3"/>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3"/>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3"/>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3"/>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3"/>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3"/>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3"/>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3"/>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3"/>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3"/>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3"/>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3"/>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3"/>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3"/>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3"/>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3"/>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3"/>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3"/>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3"/>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3"/>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3"/>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3"/>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3"/>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3"/>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3"/>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3"/>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3"/>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3"/>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3"/>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3"/>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3"/>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3"/>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3"/>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3"/>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3"/>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3"/>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3"/>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3"/>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3"/>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3"/>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3"/>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3"/>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3"/>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3"/>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3"/>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3"/>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3"/>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3"/>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3"/>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3"/>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3"/>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3"/>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3"/>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3"/>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3"/>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3"/>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3"/>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3"/>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3"/>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3"/>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3"/>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3"/>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3"/>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3"/>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3"/>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3"/>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3"/>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3"/>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3"/>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3"/>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3"/>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3"/>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3"/>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3"/>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3"/>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3"/>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3"/>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3"/>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3"/>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3"/>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3"/>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3"/>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3"/>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3"/>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3"/>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3"/>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3"/>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3"/>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3"/>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3"/>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3"/>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3"/>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3"/>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3"/>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3"/>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3"/>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3"/>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3"/>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3"/>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3"/>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3"/>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3"/>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3"/>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3"/>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3"/>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3"/>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3"/>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3"/>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3"/>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3"/>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3"/>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3"/>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3"/>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3"/>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3"/>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3"/>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3"/>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3"/>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3"/>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3"/>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3"/>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3"/>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3"/>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3"/>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3"/>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3"/>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3"/>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3"/>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3"/>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3"/>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3"/>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3"/>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3"/>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3"/>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3"/>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3"/>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63"/>
          <p:cNvGrpSpPr/>
          <p:nvPr/>
        </p:nvGrpSpPr>
        <p:grpSpPr>
          <a:xfrm>
            <a:off x="5857556" y="1206552"/>
            <a:ext cx="2590840" cy="1380235"/>
            <a:chOff x="233350" y="949250"/>
            <a:chExt cx="7137300" cy="3802300"/>
          </a:xfrm>
        </p:grpSpPr>
        <p:sp>
          <p:nvSpPr>
            <p:cNvPr id="5367" name="Google Shape;5367;p6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63"/>
          <p:cNvGrpSpPr/>
          <p:nvPr/>
        </p:nvGrpSpPr>
        <p:grpSpPr>
          <a:xfrm>
            <a:off x="7671985" y="3251325"/>
            <a:ext cx="104231" cy="320340"/>
            <a:chOff x="7564426" y="3224343"/>
            <a:chExt cx="119985" cy="368801"/>
          </a:xfrm>
        </p:grpSpPr>
        <p:sp>
          <p:nvSpPr>
            <p:cNvPr id="5419" name="Google Shape;5419;p6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63"/>
          <p:cNvGrpSpPr/>
          <p:nvPr/>
        </p:nvGrpSpPr>
        <p:grpSpPr>
          <a:xfrm>
            <a:off x="7371473" y="3245427"/>
            <a:ext cx="189489" cy="332132"/>
            <a:chOff x="8370831" y="3202002"/>
            <a:chExt cx="218129" cy="382376"/>
          </a:xfrm>
        </p:grpSpPr>
        <p:sp>
          <p:nvSpPr>
            <p:cNvPr id="5422" name="Google Shape;5422;p6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63"/>
          <p:cNvGrpSpPr/>
          <p:nvPr/>
        </p:nvGrpSpPr>
        <p:grpSpPr>
          <a:xfrm>
            <a:off x="8094863" y="3656559"/>
            <a:ext cx="309429" cy="267000"/>
            <a:chOff x="6742064" y="3750480"/>
            <a:chExt cx="399315" cy="344560"/>
          </a:xfrm>
        </p:grpSpPr>
        <p:sp>
          <p:nvSpPr>
            <p:cNvPr id="5425" name="Google Shape;5425;p6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63"/>
          <p:cNvGrpSpPr/>
          <p:nvPr/>
        </p:nvGrpSpPr>
        <p:grpSpPr>
          <a:xfrm>
            <a:off x="7633882" y="4007606"/>
            <a:ext cx="180437" cy="281608"/>
            <a:chOff x="7248525" y="3739696"/>
            <a:chExt cx="230531" cy="359790"/>
          </a:xfrm>
        </p:grpSpPr>
        <p:sp>
          <p:nvSpPr>
            <p:cNvPr id="5428" name="Google Shape;5428;p6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63"/>
          <p:cNvGrpSpPr/>
          <p:nvPr/>
        </p:nvGrpSpPr>
        <p:grpSpPr>
          <a:xfrm>
            <a:off x="7879801" y="3650830"/>
            <a:ext cx="162896" cy="278710"/>
            <a:chOff x="7601242" y="3729267"/>
            <a:chExt cx="222566" cy="380803"/>
          </a:xfrm>
        </p:grpSpPr>
        <p:sp>
          <p:nvSpPr>
            <p:cNvPr id="5431" name="Google Shape;5431;p6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3" name="Google Shape;5433;p63"/>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4" name="Google Shape;5434;p63"/>
          <p:cNvGrpSpPr/>
          <p:nvPr/>
        </p:nvGrpSpPr>
        <p:grpSpPr>
          <a:xfrm>
            <a:off x="7369446" y="3651971"/>
            <a:ext cx="193543" cy="275990"/>
            <a:chOff x="8304647" y="3738687"/>
            <a:chExt cx="225076" cy="320956"/>
          </a:xfrm>
        </p:grpSpPr>
        <p:sp>
          <p:nvSpPr>
            <p:cNvPr id="5435" name="Google Shape;5435;p6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63"/>
          <p:cNvGrpSpPr/>
          <p:nvPr/>
        </p:nvGrpSpPr>
        <p:grpSpPr>
          <a:xfrm>
            <a:off x="7641939" y="3651971"/>
            <a:ext cx="178492" cy="275990"/>
            <a:chOff x="8615101" y="3738687"/>
            <a:chExt cx="207573" cy="320956"/>
          </a:xfrm>
        </p:grpSpPr>
        <p:sp>
          <p:nvSpPr>
            <p:cNvPr id="5439" name="Google Shape;5439;p6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2" name="Google Shape;5442;p63"/>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3" name="Google Shape;5443;p63"/>
          <p:cNvGrpSpPr/>
          <p:nvPr/>
        </p:nvGrpSpPr>
        <p:grpSpPr>
          <a:xfrm>
            <a:off x="6036644" y="3773459"/>
            <a:ext cx="557670" cy="511283"/>
            <a:chOff x="6015419" y="3716859"/>
            <a:chExt cx="557671" cy="511283"/>
          </a:xfrm>
        </p:grpSpPr>
        <p:sp>
          <p:nvSpPr>
            <p:cNvPr id="5444" name="Google Shape;5444;p6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5" name="Google Shape;5445;p63"/>
            <p:cNvGrpSpPr/>
            <p:nvPr/>
          </p:nvGrpSpPr>
          <p:grpSpPr>
            <a:xfrm>
              <a:off x="6036094" y="3716980"/>
              <a:ext cx="529860" cy="510468"/>
              <a:chOff x="6036094" y="3716980"/>
              <a:chExt cx="529860" cy="510468"/>
            </a:xfrm>
          </p:grpSpPr>
          <p:sp>
            <p:nvSpPr>
              <p:cNvPr id="5446" name="Google Shape;5446;p6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6" name="Google Shape;5456;p63"/>
          <p:cNvGrpSpPr/>
          <p:nvPr/>
        </p:nvGrpSpPr>
        <p:grpSpPr>
          <a:xfrm>
            <a:off x="6665529" y="3130228"/>
            <a:ext cx="576302" cy="511871"/>
            <a:chOff x="6644304" y="3073628"/>
            <a:chExt cx="576302" cy="511871"/>
          </a:xfrm>
        </p:grpSpPr>
        <p:sp>
          <p:nvSpPr>
            <p:cNvPr id="5457" name="Google Shape;5457;p6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8" name="Google Shape;5458;p63"/>
            <p:cNvGrpSpPr/>
            <p:nvPr/>
          </p:nvGrpSpPr>
          <p:grpSpPr>
            <a:xfrm>
              <a:off x="6712169" y="3085440"/>
              <a:ext cx="481622" cy="494913"/>
              <a:chOff x="6712169" y="3085440"/>
              <a:chExt cx="481622" cy="494913"/>
            </a:xfrm>
          </p:grpSpPr>
          <p:sp>
            <p:nvSpPr>
              <p:cNvPr id="5459" name="Google Shape;5459;p6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4" name="Google Shape;5464;p6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7" name="Google Shape;5467;p63"/>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8" name="Google Shape;5468;p63"/>
          <p:cNvGrpSpPr/>
          <p:nvPr/>
        </p:nvGrpSpPr>
        <p:grpSpPr>
          <a:xfrm>
            <a:off x="6673379" y="3773223"/>
            <a:ext cx="560631" cy="511352"/>
            <a:chOff x="6652154" y="3716623"/>
            <a:chExt cx="560631" cy="511352"/>
          </a:xfrm>
        </p:grpSpPr>
        <p:sp>
          <p:nvSpPr>
            <p:cNvPr id="5469" name="Google Shape;5469;p6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0" name="Google Shape;5470;p63"/>
            <p:cNvGrpSpPr/>
            <p:nvPr/>
          </p:nvGrpSpPr>
          <p:grpSpPr>
            <a:xfrm>
              <a:off x="6669657" y="3716715"/>
              <a:ext cx="466779" cy="464290"/>
              <a:chOff x="6669657" y="3716715"/>
              <a:chExt cx="466779" cy="464290"/>
            </a:xfrm>
          </p:grpSpPr>
          <p:sp>
            <p:nvSpPr>
              <p:cNvPr id="5471" name="Google Shape;5471;p6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84" name="Google Shape;5484;p63"/>
          <p:cNvGrpSpPr/>
          <p:nvPr/>
        </p:nvGrpSpPr>
        <p:grpSpPr>
          <a:xfrm>
            <a:off x="7867470" y="4054631"/>
            <a:ext cx="187557" cy="187557"/>
            <a:chOff x="8565775" y="671075"/>
            <a:chExt cx="441000" cy="441000"/>
          </a:xfrm>
        </p:grpSpPr>
        <p:sp>
          <p:nvSpPr>
            <p:cNvPr id="5485" name="Google Shape;5485;p6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7" name="Google Shape;5487;p63"/>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3"/>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9" name="Google Shape;5489;p63"/>
          <p:cNvGrpSpPr/>
          <p:nvPr/>
        </p:nvGrpSpPr>
        <p:grpSpPr>
          <a:xfrm>
            <a:off x="6021325" y="3132850"/>
            <a:ext cx="587871" cy="512373"/>
            <a:chOff x="6000100" y="3076250"/>
            <a:chExt cx="587871" cy="512373"/>
          </a:xfrm>
        </p:grpSpPr>
        <p:sp>
          <p:nvSpPr>
            <p:cNvPr id="5490" name="Google Shape;5490;p6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1" name="Google Shape;5491;p63"/>
            <p:cNvGrpSpPr/>
            <p:nvPr/>
          </p:nvGrpSpPr>
          <p:grpSpPr>
            <a:xfrm>
              <a:off x="6031360" y="3076713"/>
              <a:ext cx="539107" cy="480965"/>
              <a:chOff x="6031360" y="3076713"/>
              <a:chExt cx="539107" cy="480965"/>
            </a:xfrm>
          </p:grpSpPr>
          <p:sp>
            <p:nvSpPr>
              <p:cNvPr id="5492" name="Google Shape;5492;p6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502"/>
        <p:cNvGrpSpPr/>
        <p:nvPr/>
      </p:nvGrpSpPr>
      <p:grpSpPr>
        <a:xfrm>
          <a:off x="0" y="0"/>
          <a:ext cx="0" cy="0"/>
          <a:chOff x="0" y="0"/>
          <a:chExt cx="0" cy="0"/>
        </a:xfrm>
      </p:grpSpPr>
      <p:grpSp>
        <p:nvGrpSpPr>
          <p:cNvPr id="5503" name="Google Shape;5503;p64"/>
          <p:cNvGrpSpPr/>
          <p:nvPr/>
        </p:nvGrpSpPr>
        <p:grpSpPr>
          <a:xfrm>
            <a:off x="729274" y="1175734"/>
            <a:ext cx="2507799" cy="206239"/>
            <a:chOff x="106648" y="895722"/>
            <a:chExt cx="4481413" cy="374300"/>
          </a:xfrm>
        </p:grpSpPr>
        <p:grpSp>
          <p:nvGrpSpPr>
            <p:cNvPr id="5504" name="Google Shape;5504;p64"/>
            <p:cNvGrpSpPr/>
            <p:nvPr/>
          </p:nvGrpSpPr>
          <p:grpSpPr>
            <a:xfrm>
              <a:off x="2233276" y="895722"/>
              <a:ext cx="1082667" cy="223591"/>
              <a:chOff x="4808316" y="2800065"/>
              <a:chExt cx="1999386" cy="412910"/>
            </a:xfrm>
          </p:grpSpPr>
          <p:sp>
            <p:nvSpPr>
              <p:cNvPr id="5505" name="Google Shape;5505;p6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6" name="Google Shape;5506;p64"/>
              <p:cNvGrpSpPr/>
              <p:nvPr/>
            </p:nvGrpSpPr>
            <p:grpSpPr>
              <a:xfrm>
                <a:off x="4808316" y="2800065"/>
                <a:ext cx="92400" cy="411825"/>
                <a:chOff x="845575" y="2563700"/>
                <a:chExt cx="92400" cy="411825"/>
              </a:xfrm>
            </p:grpSpPr>
            <p:cxnSp>
              <p:nvCxnSpPr>
                <p:cNvPr id="5507" name="Google Shape;5507;p6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508" name="Google Shape;5508;p6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09" name="Google Shape;5509;p64"/>
            <p:cNvGrpSpPr/>
            <p:nvPr/>
          </p:nvGrpSpPr>
          <p:grpSpPr>
            <a:xfrm>
              <a:off x="106648" y="895722"/>
              <a:ext cx="1088401" cy="223591"/>
              <a:chOff x="881025" y="2800065"/>
              <a:chExt cx="2009975" cy="412910"/>
            </a:xfrm>
          </p:grpSpPr>
          <p:sp>
            <p:nvSpPr>
              <p:cNvPr id="5510" name="Google Shape;5510;p6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1" name="Google Shape;5511;p64"/>
              <p:cNvGrpSpPr/>
              <p:nvPr/>
            </p:nvGrpSpPr>
            <p:grpSpPr>
              <a:xfrm>
                <a:off x="881025" y="2800065"/>
                <a:ext cx="92400" cy="411825"/>
                <a:chOff x="845575" y="2563700"/>
                <a:chExt cx="92400" cy="411825"/>
              </a:xfrm>
            </p:grpSpPr>
            <p:cxnSp>
              <p:nvCxnSpPr>
                <p:cNvPr id="5512" name="Google Shape;5512;p6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513" name="Google Shape;5513;p6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4" name="Google Shape;5514;p64"/>
            <p:cNvGrpSpPr/>
            <p:nvPr/>
          </p:nvGrpSpPr>
          <p:grpSpPr>
            <a:xfrm>
              <a:off x="1172346" y="1047018"/>
              <a:ext cx="1083151" cy="223003"/>
              <a:chOff x="2849073" y="3079467"/>
              <a:chExt cx="2000279" cy="411825"/>
            </a:xfrm>
          </p:grpSpPr>
          <p:sp>
            <p:nvSpPr>
              <p:cNvPr id="5515" name="Google Shape;5515;p6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6" name="Google Shape;5516;p64"/>
              <p:cNvGrpSpPr/>
              <p:nvPr/>
            </p:nvGrpSpPr>
            <p:grpSpPr>
              <a:xfrm rot="10800000">
                <a:off x="2849073" y="3079467"/>
                <a:ext cx="92400" cy="411825"/>
                <a:chOff x="2070100" y="2563700"/>
                <a:chExt cx="92400" cy="411825"/>
              </a:xfrm>
            </p:grpSpPr>
            <p:cxnSp>
              <p:nvCxnSpPr>
                <p:cNvPr id="5517" name="Google Shape;5517;p6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518" name="Google Shape;5518;p6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9" name="Google Shape;5519;p64"/>
            <p:cNvGrpSpPr/>
            <p:nvPr/>
          </p:nvGrpSpPr>
          <p:grpSpPr>
            <a:xfrm>
              <a:off x="3290132" y="1047018"/>
              <a:ext cx="1297929" cy="223003"/>
              <a:chOff x="6760035" y="3079467"/>
              <a:chExt cx="2396914" cy="411825"/>
            </a:xfrm>
          </p:grpSpPr>
          <p:sp>
            <p:nvSpPr>
              <p:cNvPr id="5520" name="Google Shape;5520;p6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1" name="Google Shape;5521;p64"/>
              <p:cNvGrpSpPr/>
              <p:nvPr/>
            </p:nvGrpSpPr>
            <p:grpSpPr>
              <a:xfrm rot="10800000">
                <a:off x="6760035" y="3079467"/>
                <a:ext cx="92400" cy="411825"/>
                <a:chOff x="2070100" y="2563700"/>
                <a:chExt cx="92400" cy="411825"/>
              </a:xfrm>
            </p:grpSpPr>
            <p:cxnSp>
              <p:nvCxnSpPr>
                <p:cNvPr id="5522" name="Google Shape;5522;p6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523" name="Google Shape;5523;p6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24" name="Google Shape;5524;p64"/>
          <p:cNvGrpSpPr/>
          <p:nvPr/>
        </p:nvGrpSpPr>
        <p:grpSpPr>
          <a:xfrm>
            <a:off x="2147036" y="3575105"/>
            <a:ext cx="1086701" cy="799429"/>
            <a:chOff x="2183288" y="3555572"/>
            <a:chExt cx="1136241" cy="835873"/>
          </a:xfrm>
        </p:grpSpPr>
        <p:sp>
          <p:nvSpPr>
            <p:cNvPr id="5525" name="Google Shape;5525;p6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6" name="Google Shape;5526;p64"/>
            <p:cNvGrpSpPr/>
            <p:nvPr/>
          </p:nvGrpSpPr>
          <p:grpSpPr>
            <a:xfrm>
              <a:off x="2205895" y="3637269"/>
              <a:ext cx="1089848" cy="724993"/>
              <a:chOff x="2205895" y="3637269"/>
              <a:chExt cx="1089848" cy="724993"/>
            </a:xfrm>
          </p:grpSpPr>
          <p:sp>
            <p:nvSpPr>
              <p:cNvPr id="5527" name="Google Shape;5527;p6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3" name="Google Shape;5533;p6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34" name="Google Shape;5534;p6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535" name="Google Shape;5535;p64"/>
            <p:cNvGrpSpPr/>
            <p:nvPr/>
          </p:nvGrpSpPr>
          <p:grpSpPr>
            <a:xfrm>
              <a:off x="3173850" y="3779426"/>
              <a:ext cx="145679" cy="70048"/>
              <a:chOff x="3173850" y="3779426"/>
              <a:chExt cx="145679" cy="70048"/>
            </a:xfrm>
          </p:grpSpPr>
          <p:cxnSp>
            <p:nvCxnSpPr>
              <p:cNvPr id="5536" name="Google Shape;5536;p6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537" name="Google Shape;5537;p6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64"/>
            <p:cNvGrpSpPr/>
            <p:nvPr/>
          </p:nvGrpSpPr>
          <p:grpSpPr>
            <a:xfrm>
              <a:off x="2183288" y="4139483"/>
              <a:ext cx="145133" cy="70048"/>
              <a:chOff x="2183288" y="4139483"/>
              <a:chExt cx="145133" cy="70048"/>
            </a:xfrm>
          </p:grpSpPr>
          <p:cxnSp>
            <p:nvCxnSpPr>
              <p:cNvPr id="5539" name="Google Shape;5539;p6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540" name="Google Shape;5540;p6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1" name="Google Shape;5541;p6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42" name="Google Shape;5542;p6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543" name="Google Shape;5543;p64"/>
            <p:cNvGrpSpPr/>
            <p:nvPr/>
          </p:nvGrpSpPr>
          <p:grpSpPr>
            <a:xfrm>
              <a:off x="2943836" y="4268886"/>
              <a:ext cx="60717" cy="122559"/>
              <a:chOff x="2943836" y="4268886"/>
              <a:chExt cx="60717" cy="122559"/>
            </a:xfrm>
          </p:grpSpPr>
          <p:sp>
            <p:nvSpPr>
              <p:cNvPr id="5544" name="Google Shape;5544;p6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45" name="Google Shape;5545;p6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546" name="Google Shape;5546;p64"/>
          <p:cNvGrpSpPr/>
          <p:nvPr/>
        </p:nvGrpSpPr>
        <p:grpSpPr>
          <a:xfrm>
            <a:off x="3409981" y="1496104"/>
            <a:ext cx="1675870" cy="758251"/>
            <a:chOff x="3530532" y="1496185"/>
            <a:chExt cx="1562000" cy="706730"/>
          </a:xfrm>
        </p:grpSpPr>
        <p:cxnSp>
          <p:nvCxnSpPr>
            <p:cNvPr id="5547" name="Google Shape;5547;p6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548" name="Google Shape;5548;p64"/>
            <p:cNvGrpSpPr/>
            <p:nvPr/>
          </p:nvGrpSpPr>
          <p:grpSpPr>
            <a:xfrm>
              <a:off x="3530532" y="1496185"/>
              <a:ext cx="323430" cy="463587"/>
              <a:chOff x="3530532" y="1496185"/>
              <a:chExt cx="323430" cy="463587"/>
            </a:xfrm>
          </p:grpSpPr>
          <p:grpSp>
            <p:nvGrpSpPr>
              <p:cNvPr id="5549" name="Google Shape;5549;p64"/>
              <p:cNvGrpSpPr/>
              <p:nvPr/>
            </p:nvGrpSpPr>
            <p:grpSpPr>
              <a:xfrm>
                <a:off x="3567462" y="1496185"/>
                <a:ext cx="286500" cy="361376"/>
                <a:chOff x="3567462" y="1496185"/>
                <a:chExt cx="286500" cy="361376"/>
              </a:xfrm>
            </p:grpSpPr>
            <p:cxnSp>
              <p:nvCxnSpPr>
                <p:cNvPr id="5550" name="Google Shape;5550;p6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551" name="Google Shape;5551;p6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2" name="Google Shape;5552;p6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3" name="Google Shape;5553;p64"/>
            <p:cNvGrpSpPr/>
            <p:nvPr/>
          </p:nvGrpSpPr>
          <p:grpSpPr>
            <a:xfrm>
              <a:off x="3891569" y="1779209"/>
              <a:ext cx="323945" cy="423706"/>
              <a:chOff x="3891569" y="1779209"/>
              <a:chExt cx="323945" cy="423706"/>
            </a:xfrm>
          </p:grpSpPr>
          <p:grpSp>
            <p:nvGrpSpPr>
              <p:cNvPr id="5554" name="Google Shape;5554;p64"/>
              <p:cNvGrpSpPr/>
              <p:nvPr/>
            </p:nvGrpSpPr>
            <p:grpSpPr>
              <a:xfrm>
                <a:off x="3929014" y="1881638"/>
                <a:ext cx="286500" cy="321278"/>
                <a:chOff x="3929014" y="1881638"/>
                <a:chExt cx="286500" cy="321278"/>
              </a:xfrm>
            </p:grpSpPr>
            <p:cxnSp>
              <p:nvCxnSpPr>
                <p:cNvPr id="5555" name="Google Shape;5555;p6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556" name="Google Shape;5556;p6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7" name="Google Shape;5557;p6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8" name="Google Shape;5558;p64"/>
            <p:cNvGrpSpPr/>
            <p:nvPr/>
          </p:nvGrpSpPr>
          <p:grpSpPr>
            <a:xfrm>
              <a:off x="4252606" y="1496185"/>
              <a:ext cx="324721" cy="463587"/>
              <a:chOff x="4252606" y="1496185"/>
              <a:chExt cx="324721" cy="463587"/>
            </a:xfrm>
          </p:grpSpPr>
          <p:grpSp>
            <p:nvGrpSpPr>
              <p:cNvPr id="5559" name="Google Shape;5559;p64"/>
              <p:cNvGrpSpPr/>
              <p:nvPr/>
            </p:nvGrpSpPr>
            <p:grpSpPr>
              <a:xfrm>
                <a:off x="4290828" y="1496185"/>
                <a:ext cx="286500" cy="361376"/>
                <a:chOff x="4290828" y="1496185"/>
                <a:chExt cx="286500" cy="361376"/>
              </a:xfrm>
            </p:grpSpPr>
            <p:cxnSp>
              <p:nvCxnSpPr>
                <p:cNvPr id="5560" name="Google Shape;5560;p6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561" name="Google Shape;5561;p6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2" name="Google Shape;5562;p6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3" name="Google Shape;5563;p64"/>
            <p:cNvGrpSpPr/>
            <p:nvPr/>
          </p:nvGrpSpPr>
          <p:grpSpPr>
            <a:xfrm>
              <a:off x="4613643" y="1763716"/>
              <a:ext cx="325308" cy="439200"/>
              <a:chOff x="4613643" y="1763716"/>
              <a:chExt cx="325308" cy="439200"/>
            </a:xfrm>
          </p:grpSpPr>
          <p:grpSp>
            <p:nvGrpSpPr>
              <p:cNvPr id="5564" name="Google Shape;5564;p64"/>
              <p:cNvGrpSpPr/>
              <p:nvPr/>
            </p:nvGrpSpPr>
            <p:grpSpPr>
              <a:xfrm>
                <a:off x="4652451" y="1879538"/>
                <a:ext cx="286500" cy="323378"/>
                <a:chOff x="4652451" y="1879538"/>
                <a:chExt cx="286500" cy="323378"/>
              </a:xfrm>
            </p:grpSpPr>
            <p:cxnSp>
              <p:nvCxnSpPr>
                <p:cNvPr id="5565" name="Google Shape;5565;p6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566" name="Google Shape;5566;p6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7" name="Google Shape;5567;p6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8" name="Google Shape;5568;p64"/>
          <p:cNvGrpSpPr/>
          <p:nvPr/>
        </p:nvGrpSpPr>
        <p:grpSpPr>
          <a:xfrm>
            <a:off x="3421841" y="2349730"/>
            <a:ext cx="1652173" cy="391517"/>
            <a:chOff x="3512551" y="2358270"/>
            <a:chExt cx="1597383" cy="378533"/>
          </a:xfrm>
        </p:grpSpPr>
        <p:cxnSp>
          <p:nvCxnSpPr>
            <p:cNvPr id="5569" name="Google Shape;5569;p64"/>
            <p:cNvCxnSpPr>
              <a:stCxn id="5570" idx="6"/>
              <a:endCxn id="557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572" name="Google Shape;5572;p64"/>
            <p:cNvGrpSpPr/>
            <p:nvPr/>
          </p:nvGrpSpPr>
          <p:grpSpPr>
            <a:xfrm>
              <a:off x="3512551" y="2358270"/>
              <a:ext cx="225647" cy="307714"/>
              <a:chOff x="2182679" y="2004714"/>
              <a:chExt cx="792300" cy="1080458"/>
            </a:xfrm>
          </p:grpSpPr>
          <p:cxnSp>
            <p:nvCxnSpPr>
              <p:cNvPr id="5573" name="Google Shape;5573;p64"/>
              <p:cNvCxnSpPr>
                <a:stCxn id="557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570" name="Google Shape;5570;p6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64"/>
            <p:cNvGrpSpPr/>
            <p:nvPr/>
          </p:nvGrpSpPr>
          <p:grpSpPr>
            <a:xfrm>
              <a:off x="3969644" y="2440153"/>
              <a:ext cx="225853" cy="296651"/>
              <a:chOff x="3775710" y="1729289"/>
              <a:chExt cx="136500" cy="179289"/>
            </a:xfrm>
          </p:grpSpPr>
          <p:cxnSp>
            <p:nvCxnSpPr>
              <p:cNvPr id="5576" name="Google Shape;5576;p6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577" name="Google Shape;5577;p6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64"/>
            <p:cNvGrpSpPr/>
            <p:nvPr/>
          </p:nvGrpSpPr>
          <p:grpSpPr>
            <a:xfrm>
              <a:off x="4427051" y="2358270"/>
              <a:ext cx="225647" cy="307714"/>
              <a:chOff x="5393704" y="2004714"/>
              <a:chExt cx="792300" cy="1080458"/>
            </a:xfrm>
          </p:grpSpPr>
          <p:cxnSp>
            <p:nvCxnSpPr>
              <p:cNvPr id="5580" name="Google Shape;5580;p64"/>
              <p:cNvCxnSpPr>
                <a:stCxn id="558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582" name="Google Shape;5582;p6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 name="Google Shape;5583;p64"/>
            <p:cNvGrpSpPr/>
            <p:nvPr/>
          </p:nvGrpSpPr>
          <p:grpSpPr>
            <a:xfrm>
              <a:off x="4884287" y="2440252"/>
              <a:ext cx="225647" cy="296532"/>
              <a:chOff x="6999166" y="2292572"/>
              <a:chExt cx="792300" cy="1041192"/>
            </a:xfrm>
          </p:grpSpPr>
          <p:cxnSp>
            <p:nvCxnSpPr>
              <p:cNvPr id="5584" name="Google Shape;5584;p6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571" name="Google Shape;5571;p6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86" name="Google Shape;5586;p64"/>
          <p:cNvGrpSpPr/>
          <p:nvPr/>
        </p:nvGrpSpPr>
        <p:grpSpPr>
          <a:xfrm>
            <a:off x="6842649" y="1185930"/>
            <a:ext cx="1581844" cy="732818"/>
            <a:chOff x="634175" y="2986275"/>
            <a:chExt cx="3147949" cy="1458344"/>
          </a:xfrm>
        </p:grpSpPr>
        <p:cxnSp>
          <p:nvCxnSpPr>
            <p:cNvPr id="5587" name="Google Shape;5587;p64"/>
            <p:cNvCxnSpPr>
              <a:stCxn id="5588" idx="4"/>
              <a:endCxn id="5589"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5590" name="Google Shape;5590;p64"/>
            <p:cNvCxnSpPr>
              <a:stCxn id="5589" idx="0"/>
              <a:endCxn id="559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592" name="Google Shape;5592;p64"/>
            <p:cNvCxnSpPr>
              <a:stCxn id="5591" idx="4"/>
              <a:endCxn id="559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594" name="Google Shape;5594;p64"/>
            <p:cNvCxnSpPr>
              <a:stCxn id="5593" idx="0"/>
              <a:endCxn id="5595"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5595" name="Google Shape;5595;p6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91" name="Google Shape;5591;p6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88" name="Google Shape;5588;p6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93" name="Google Shape;5593;p6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89" name="Google Shape;5589;p6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596" name="Google Shape;5596;p64"/>
          <p:cNvGrpSpPr/>
          <p:nvPr/>
        </p:nvGrpSpPr>
        <p:grpSpPr>
          <a:xfrm>
            <a:off x="3410364" y="2880240"/>
            <a:ext cx="1675128" cy="313674"/>
            <a:chOff x="998425" y="1182125"/>
            <a:chExt cx="1065400" cy="199500"/>
          </a:xfrm>
        </p:grpSpPr>
        <p:sp>
          <p:nvSpPr>
            <p:cNvPr id="5597" name="Google Shape;5597;p6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2" name="Google Shape;5602;p64"/>
          <p:cNvGrpSpPr/>
          <p:nvPr/>
        </p:nvGrpSpPr>
        <p:grpSpPr>
          <a:xfrm>
            <a:off x="3410363" y="3836206"/>
            <a:ext cx="1675129" cy="525345"/>
            <a:chOff x="5194708" y="3484366"/>
            <a:chExt cx="3148148" cy="987304"/>
          </a:xfrm>
        </p:grpSpPr>
        <p:grpSp>
          <p:nvGrpSpPr>
            <p:cNvPr id="5603" name="Google Shape;5603;p64"/>
            <p:cNvGrpSpPr/>
            <p:nvPr/>
          </p:nvGrpSpPr>
          <p:grpSpPr>
            <a:xfrm>
              <a:off x="7531521" y="3484366"/>
              <a:ext cx="811335" cy="987304"/>
              <a:chOff x="3379425" y="1617275"/>
              <a:chExt cx="1090650" cy="1327200"/>
            </a:xfrm>
          </p:grpSpPr>
          <p:sp>
            <p:nvSpPr>
              <p:cNvPr id="5604" name="Google Shape;5604;p6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64"/>
            <p:cNvGrpSpPr/>
            <p:nvPr/>
          </p:nvGrpSpPr>
          <p:grpSpPr>
            <a:xfrm>
              <a:off x="6752546" y="3484366"/>
              <a:ext cx="811428" cy="987304"/>
              <a:chOff x="2332275" y="1617275"/>
              <a:chExt cx="1090775" cy="1327200"/>
            </a:xfrm>
          </p:grpSpPr>
          <p:sp>
            <p:nvSpPr>
              <p:cNvPr id="5608" name="Google Shape;5608;p6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1" name="Google Shape;5611;p64"/>
            <p:cNvGrpSpPr/>
            <p:nvPr/>
          </p:nvGrpSpPr>
          <p:grpSpPr>
            <a:xfrm>
              <a:off x="5973664" y="3484366"/>
              <a:ext cx="811335" cy="987304"/>
              <a:chOff x="1285250" y="1617275"/>
              <a:chExt cx="1090650" cy="1327200"/>
            </a:xfrm>
          </p:grpSpPr>
          <p:sp>
            <p:nvSpPr>
              <p:cNvPr id="5612" name="Google Shape;5612;p6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64"/>
            <p:cNvGrpSpPr/>
            <p:nvPr/>
          </p:nvGrpSpPr>
          <p:grpSpPr>
            <a:xfrm>
              <a:off x="5194708" y="3484366"/>
              <a:ext cx="811409" cy="987304"/>
              <a:chOff x="238125" y="1617275"/>
              <a:chExt cx="1090750" cy="1327200"/>
            </a:xfrm>
          </p:grpSpPr>
          <p:sp>
            <p:nvSpPr>
              <p:cNvPr id="5616" name="Google Shape;5616;p6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9" name="Google Shape;5619;p64"/>
          <p:cNvGrpSpPr/>
          <p:nvPr/>
        </p:nvGrpSpPr>
        <p:grpSpPr>
          <a:xfrm>
            <a:off x="6844048" y="2482095"/>
            <a:ext cx="1579046" cy="522230"/>
            <a:chOff x="6853641" y="2534077"/>
            <a:chExt cx="1515545" cy="501229"/>
          </a:xfrm>
        </p:grpSpPr>
        <p:grpSp>
          <p:nvGrpSpPr>
            <p:cNvPr id="5620" name="Google Shape;5620;p64"/>
            <p:cNvGrpSpPr/>
            <p:nvPr/>
          </p:nvGrpSpPr>
          <p:grpSpPr>
            <a:xfrm>
              <a:off x="6853641" y="2618923"/>
              <a:ext cx="1515545" cy="324556"/>
              <a:chOff x="6853641" y="2618923"/>
              <a:chExt cx="1515545" cy="324556"/>
            </a:xfrm>
          </p:grpSpPr>
          <p:sp>
            <p:nvSpPr>
              <p:cNvPr id="5621" name="Google Shape;5621;p6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6" name="Google Shape;5626;p6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1" name="Google Shape;5631;p64"/>
          <p:cNvGrpSpPr/>
          <p:nvPr/>
        </p:nvGrpSpPr>
        <p:grpSpPr>
          <a:xfrm>
            <a:off x="3438940" y="3357136"/>
            <a:ext cx="1617976" cy="346616"/>
            <a:chOff x="1808063" y="4294338"/>
            <a:chExt cx="3370782" cy="721817"/>
          </a:xfrm>
        </p:grpSpPr>
        <p:sp>
          <p:nvSpPr>
            <p:cNvPr id="5632" name="Google Shape;5632;p6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2" name="Google Shape;5642;p64"/>
          <p:cNvGrpSpPr/>
          <p:nvPr/>
        </p:nvGrpSpPr>
        <p:grpSpPr>
          <a:xfrm>
            <a:off x="5264936" y="4023886"/>
            <a:ext cx="1417067" cy="350605"/>
            <a:chOff x="4234950" y="2101012"/>
            <a:chExt cx="4219974" cy="1044090"/>
          </a:xfrm>
        </p:grpSpPr>
        <p:sp>
          <p:nvSpPr>
            <p:cNvPr id="5643" name="Google Shape;5643;p6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9" name="Google Shape;5659;p64"/>
          <p:cNvGrpSpPr/>
          <p:nvPr/>
        </p:nvGrpSpPr>
        <p:grpSpPr>
          <a:xfrm>
            <a:off x="6840408" y="2014643"/>
            <a:ext cx="1586327" cy="371557"/>
            <a:chOff x="1247650" y="2075423"/>
            <a:chExt cx="6648477" cy="1557238"/>
          </a:xfrm>
        </p:grpSpPr>
        <p:sp>
          <p:nvSpPr>
            <p:cNvPr id="5660" name="Google Shape;5660;p6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64"/>
          <p:cNvGrpSpPr/>
          <p:nvPr/>
        </p:nvGrpSpPr>
        <p:grpSpPr>
          <a:xfrm>
            <a:off x="5271678" y="1167833"/>
            <a:ext cx="1415601" cy="1648533"/>
            <a:chOff x="1839112" y="2209163"/>
            <a:chExt cx="1918159" cy="2233784"/>
          </a:xfrm>
        </p:grpSpPr>
        <p:sp>
          <p:nvSpPr>
            <p:cNvPr id="5667" name="Google Shape;5667;p6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70" name="Google Shape;5670;p64"/>
            <p:cNvCxnSpPr>
              <a:stCxn id="5667" idx="6"/>
              <a:endCxn id="5668"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671" name="Google Shape;5671;p64"/>
            <p:cNvCxnSpPr>
              <a:stCxn id="5668" idx="4"/>
              <a:endCxn id="567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673" name="Google Shape;5673;p64"/>
            <p:cNvCxnSpPr>
              <a:stCxn id="5672" idx="6"/>
              <a:endCxn id="5669"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674" name="Google Shape;5674;p64"/>
            <p:cNvCxnSpPr>
              <a:stCxn id="5669" idx="4"/>
              <a:endCxn id="567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672" name="Google Shape;5672;p6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77" name="Google Shape;5677;p64"/>
            <p:cNvCxnSpPr>
              <a:endCxn id="567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678" name="Google Shape;5678;p64"/>
          <p:cNvGrpSpPr/>
          <p:nvPr/>
        </p:nvGrpSpPr>
        <p:grpSpPr>
          <a:xfrm>
            <a:off x="3428944" y="1185917"/>
            <a:ext cx="1637968" cy="154942"/>
            <a:chOff x="238125" y="2506075"/>
            <a:chExt cx="7115411" cy="673075"/>
          </a:xfrm>
        </p:grpSpPr>
        <p:sp>
          <p:nvSpPr>
            <p:cNvPr id="5679" name="Google Shape;5679;p6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64"/>
          <p:cNvGrpSpPr/>
          <p:nvPr/>
        </p:nvGrpSpPr>
        <p:grpSpPr>
          <a:xfrm>
            <a:off x="1969680" y="1500635"/>
            <a:ext cx="1262932" cy="785408"/>
            <a:chOff x="548861" y="389676"/>
            <a:chExt cx="3843371" cy="2390163"/>
          </a:xfrm>
        </p:grpSpPr>
        <p:cxnSp>
          <p:nvCxnSpPr>
            <p:cNvPr id="5685" name="Google Shape;5685;p6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86" name="Google Shape;5686;p6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87" name="Google Shape;5687;p6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88" name="Google Shape;5688;p6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689" name="Google Shape;5689;p6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690" name="Google Shape;5690;p6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91" name="Google Shape;5691;p6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692" name="Google Shape;5692;p6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8" name="Google Shape;5698;p64"/>
          <p:cNvGrpSpPr/>
          <p:nvPr/>
        </p:nvGrpSpPr>
        <p:grpSpPr>
          <a:xfrm>
            <a:off x="757812" y="2607512"/>
            <a:ext cx="1412054" cy="633562"/>
            <a:chOff x="1187400" y="2529299"/>
            <a:chExt cx="6769193" cy="2241903"/>
          </a:xfrm>
        </p:grpSpPr>
        <p:sp>
          <p:nvSpPr>
            <p:cNvPr id="5699" name="Google Shape;5699;p6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700" name="Google Shape;5700;p6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01" name="Google Shape;5701;p6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02" name="Google Shape;5702;p6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03" name="Google Shape;5703;p6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04" name="Google Shape;5704;p6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05" name="Google Shape;5705;p6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706" name="Google Shape;5706;p64"/>
            <p:cNvCxnSpPr>
              <a:stCxn id="5699" idx="2"/>
              <a:endCxn id="5700"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07" name="Google Shape;5707;p64"/>
            <p:cNvCxnSpPr>
              <a:stCxn id="5701" idx="0"/>
              <a:endCxn id="5699"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08" name="Google Shape;5708;p64"/>
            <p:cNvCxnSpPr>
              <a:stCxn id="5701" idx="2"/>
              <a:endCxn id="5703"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09" name="Google Shape;5709;p64"/>
            <p:cNvCxnSpPr>
              <a:stCxn id="5702" idx="0"/>
              <a:endCxn id="5701"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10" name="Google Shape;5710;p64"/>
            <p:cNvCxnSpPr>
              <a:stCxn id="5700" idx="2"/>
              <a:endCxn id="5705"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11" name="Google Shape;5711;p64"/>
            <p:cNvCxnSpPr>
              <a:stCxn id="5704" idx="0"/>
              <a:endCxn id="5700"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712" name="Google Shape;5712;p64"/>
          <p:cNvGrpSpPr/>
          <p:nvPr/>
        </p:nvGrpSpPr>
        <p:grpSpPr>
          <a:xfrm>
            <a:off x="6844058" y="3100221"/>
            <a:ext cx="1579035" cy="540873"/>
            <a:chOff x="6895650" y="3126697"/>
            <a:chExt cx="1436662" cy="492105"/>
          </a:xfrm>
        </p:grpSpPr>
        <p:sp>
          <p:nvSpPr>
            <p:cNvPr id="5713" name="Google Shape;5713;p6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8" name="Google Shape;5718;p64"/>
            <p:cNvGrpSpPr/>
            <p:nvPr/>
          </p:nvGrpSpPr>
          <p:grpSpPr>
            <a:xfrm>
              <a:off x="6995957" y="3335810"/>
              <a:ext cx="1230393" cy="71754"/>
              <a:chOff x="6995957" y="3287964"/>
              <a:chExt cx="1230393" cy="71754"/>
            </a:xfrm>
          </p:grpSpPr>
          <p:sp>
            <p:nvSpPr>
              <p:cNvPr id="5719" name="Google Shape;5719;p6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4" name="Google Shape;5724;p64"/>
          <p:cNvGrpSpPr/>
          <p:nvPr/>
        </p:nvGrpSpPr>
        <p:grpSpPr>
          <a:xfrm>
            <a:off x="6842640" y="3736984"/>
            <a:ext cx="1581862" cy="650625"/>
            <a:chOff x="6777990" y="3710194"/>
            <a:chExt cx="1646915" cy="677382"/>
          </a:xfrm>
        </p:grpSpPr>
        <p:grpSp>
          <p:nvGrpSpPr>
            <p:cNvPr id="5725" name="Google Shape;5725;p64"/>
            <p:cNvGrpSpPr/>
            <p:nvPr/>
          </p:nvGrpSpPr>
          <p:grpSpPr>
            <a:xfrm>
              <a:off x="6777990" y="3874492"/>
              <a:ext cx="411129" cy="513083"/>
              <a:chOff x="6777990" y="3874492"/>
              <a:chExt cx="411129" cy="513083"/>
            </a:xfrm>
          </p:grpSpPr>
          <p:cxnSp>
            <p:nvCxnSpPr>
              <p:cNvPr id="5726" name="Google Shape;5726;p6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727" name="Google Shape;5727;p6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8" name="Google Shape;5728;p64"/>
            <p:cNvGrpSpPr/>
            <p:nvPr/>
          </p:nvGrpSpPr>
          <p:grpSpPr>
            <a:xfrm>
              <a:off x="7188425" y="3710194"/>
              <a:ext cx="411123" cy="520535"/>
              <a:chOff x="7188425" y="3710194"/>
              <a:chExt cx="411123" cy="520535"/>
            </a:xfrm>
          </p:grpSpPr>
          <p:cxnSp>
            <p:nvCxnSpPr>
              <p:cNvPr id="5729" name="Google Shape;5729;p6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730" name="Google Shape;5730;p6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1" name="Google Shape;5731;p64"/>
            <p:cNvGrpSpPr/>
            <p:nvPr/>
          </p:nvGrpSpPr>
          <p:grpSpPr>
            <a:xfrm>
              <a:off x="7603341" y="3874492"/>
              <a:ext cx="411474" cy="513083"/>
              <a:chOff x="7603341" y="3874492"/>
              <a:chExt cx="411474" cy="513083"/>
            </a:xfrm>
          </p:grpSpPr>
          <p:cxnSp>
            <p:nvCxnSpPr>
              <p:cNvPr id="5732" name="Google Shape;5732;p6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733" name="Google Shape;5733;p6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4" name="Google Shape;5734;p64"/>
            <p:cNvGrpSpPr/>
            <p:nvPr/>
          </p:nvGrpSpPr>
          <p:grpSpPr>
            <a:xfrm>
              <a:off x="8013776" y="3722847"/>
              <a:ext cx="411129" cy="507881"/>
              <a:chOff x="8013776" y="3722847"/>
              <a:chExt cx="411129" cy="507881"/>
            </a:xfrm>
          </p:grpSpPr>
          <p:cxnSp>
            <p:nvCxnSpPr>
              <p:cNvPr id="5735" name="Google Shape;5735;p6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736" name="Google Shape;5736;p6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7" name="Google Shape;5737;p64"/>
          <p:cNvGrpSpPr/>
          <p:nvPr/>
        </p:nvGrpSpPr>
        <p:grpSpPr>
          <a:xfrm>
            <a:off x="5262155" y="2909824"/>
            <a:ext cx="1421889" cy="1020603"/>
            <a:chOff x="5190863" y="2824811"/>
            <a:chExt cx="1544860" cy="1108869"/>
          </a:xfrm>
        </p:grpSpPr>
        <p:grpSp>
          <p:nvGrpSpPr>
            <p:cNvPr id="5738" name="Google Shape;5738;p64"/>
            <p:cNvGrpSpPr/>
            <p:nvPr/>
          </p:nvGrpSpPr>
          <p:grpSpPr>
            <a:xfrm>
              <a:off x="5938695" y="3176919"/>
              <a:ext cx="685761" cy="404739"/>
              <a:chOff x="5938695" y="3176919"/>
              <a:chExt cx="685761" cy="404739"/>
            </a:xfrm>
          </p:grpSpPr>
          <p:grpSp>
            <p:nvGrpSpPr>
              <p:cNvPr id="5739" name="Google Shape;5739;p64"/>
              <p:cNvGrpSpPr/>
              <p:nvPr/>
            </p:nvGrpSpPr>
            <p:grpSpPr>
              <a:xfrm>
                <a:off x="5938695" y="3176919"/>
                <a:ext cx="685761" cy="404739"/>
                <a:chOff x="5938695" y="3176919"/>
                <a:chExt cx="685761" cy="404739"/>
              </a:xfrm>
            </p:grpSpPr>
            <p:sp>
              <p:nvSpPr>
                <p:cNvPr id="5740" name="Google Shape;5740;p6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2" name="Google Shape;5742;p6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3" name="Google Shape;5743;p64"/>
            <p:cNvGrpSpPr/>
            <p:nvPr/>
          </p:nvGrpSpPr>
          <p:grpSpPr>
            <a:xfrm>
              <a:off x="5305233" y="3176835"/>
              <a:ext cx="685971" cy="404655"/>
              <a:chOff x="5305233" y="3176835"/>
              <a:chExt cx="685971" cy="404655"/>
            </a:xfrm>
          </p:grpSpPr>
          <p:grpSp>
            <p:nvGrpSpPr>
              <p:cNvPr id="5744" name="Google Shape;5744;p64"/>
              <p:cNvGrpSpPr/>
              <p:nvPr/>
            </p:nvGrpSpPr>
            <p:grpSpPr>
              <a:xfrm>
                <a:off x="5305233" y="3176835"/>
                <a:ext cx="685971" cy="404655"/>
                <a:chOff x="5305233" y="3176835"/>
                <a:chExt cx="685971" cy="404655"/>
              </a:xfrm>
            </p:grpSpPr>
            <p:sp>
              <p:nvSpPr>
                <p:cNvPr id="5745" name="Google Shape;5745;p6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7" name="Google Shape;5747;p6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8" name="Google Shape;5748;p6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9" name="Google Shape;5749;p64"/>
            <p:cNvGrpSpPr/>
            <p:nvPr/>
          </p:nvGrpSpPr>
          <p:grpSpPr>
            <a:xfrm>
              <a:off x="5657361" y="2824811"/>
              <a:ext cx="1078361" cy="404655"/>
              <a:chOff x="5657361" y="2824811"/>
              <a:chExt cx="1078361" cy="404655"/>
            </a:xfrm>
          </p:grpSpPr>
          <p:grpSp>
            <p:nvGrpSpPr>
              <p:cNvPr id="5750" name="Google Shape;5750;p64"/>
              <p:cNvGrpSpPr/>
              <p:nvPr/>
            </p:nvGrpSpPr>
            <p:grpSpPr>
              <a:xfrm>
                <a:off x="5657361" y="2824811"/>
                <a:ext cx="1078361" cy="404655"/>
                <a:chOff x="5657361" y="2824811"/>
                <a:chExt cx="1078361" cy="404655"/>
              </a:xfrm>
            </p:grpSpPr>
            <p:grpSp>
              <p:nvGrpSpPr>
                <p:cNvPr id="5751" name="Google Shape;5751;p64"/>
                <p:cNvGrpSpPr/>
                <p:nvPr/>
              </p:nvGrpSpPr>
              <p:grpSpPr>
                <a:xfrm>
                  <a:off x="5938485" y="2824811"/>
                  <a:ext cx="797237" cy="404655"/>
                  <a:chOff x="5938485" y="2824811"/>
                  <a:chExt cx="797237" cy="404655"/>
                </a:xfrm>
              </p:grpSpPr>
              <p:sp>
                <p:nvSpPr>
                  <p:cNvPr id="5752" name="Google Shape;5752;p6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4" name="Google Shape;5754;p6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5" name="Google Shape;5755;p6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64"/>
            <p:cNvGrpSpPr/>
            <p:nvPr/>
          </p:nvGrpSpPr>
          <p:grpSpPr>
            <a:xfrm>
              <a:off x="5190863" y="3528942"/>
              <a:ext cx="1078026" cy="404739"/>
              <a:chOff x="5190863" y="3528942"/>
              <a:chExt cx="1078026" cy="404739"/>
            </a:xfrm>
          </p:grpSpPr>
          <p:sp>
            <p:nvSpPr>
              <p:cNvPr id="5757" name="Google Shape;5757;p6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8" name="Google Shape;5758;p64"/>
              <p:cNvGrpSpPr/>
              <p:nvPr/>
            </p:nvGrpSpPr>
            <p:grpSpPr>
              <a:xfrm>
                <a:off x="5190863" y="3528942"/>
                <a:ext cx="1078026" cy="404739"/>
                <a:chOff x="5190863" y="3528942"/>
                <a:chExt cx="1078026" cy="404739"/>
              </a:xfrm>
            </p:grpSpPr>
            <p:sp>
              <p:nvSpPr>
                <p:cNvPr id="5759" name="Google Shape;5759;p6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61" name="Google Shape;5761;p64"/>
          <p:cNvGrpSpPr/>
          <p:nvPr/>
        </p:nvGrpSpPr>
        <p:grpSpPr>
          <a:xfrm>
            <a:off x="728162" y="1474292"/>
            <a:ext cx="1086719" cy="879487"/>
            <a:chOff x="803162" y="1474292"/>
            <a:chExt cx="1086719" cy="879487"/>
          </a:xfrm>
        </p:grpSpPr>
        <p:grpSp>
          <p:nvGrpSpPr>
            <p:cNvPr id="5762" name="Google Shape;5762;p64"/>
            <p:cNvGrpSpPr/>
            <p:nvPr/>
          </p:nvGrpSpPr>
          <p:grpSpPr>
            <a:xfrm>
              <a:off x="803162" y="1625948"/>
              <a:ext cx="445856" cy="576579"/>
              <a:chOff x="803162" y="1625948"/>
              <a:chExt cx="445856" cy="576579"/>
            </a:xfrm>
          </p:grpSpPr>
          <p:sp>
            <p:nvSpPr>
              <p:cNvPr id="5763" name="Google Shape;5763;p6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4" name="Google Shape;5764;p64"/>
              <p:cNvGrpSpPr/>
              <p:nvPr/>
            </p:nvGrpSpPr>
            <p:grpSpPr>
              <a:xfrm>
                <a:off x="1056023" y="1625948"/>
                <a:ext cx="192995" cy="576579"/>
                <a:chOff x="1056023" y="1625948"/>
                <a:chExt cx="192995" cy="576579"/>
              </a:xfrm>
            </p:grpSpPr>
            <p:sp>
              <p:nvSpPr>
                <p:cNvPr id="5765" name="Google Shape;5765;p6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0" name="Google Shape;5770;p64"/>
            <p:cNvGrpSpPr/>
            <p:nvPr/>
          </p:nvGrpSpPr>
          <p:grpSpPr>
            <a:xfrm>
              <a:off x="1371406" y="1474292"/>
              <a:ext cx="518475" cy="879487"/>
              <a:chOff x="1398231" y="1474292"/>
              <a:chExt cx="518475" cy="879487"/>
            </a:xfrm>
          </p:grpSpPr>
          <p:grpSp>
            <p:nvGrpSpPr>
              <p:cNvPr id="5771" name="Google Shape;5771;p64"/>
              <p:cNvGrpSpPr/>
              <p:nvPr/>
            </p:nvGrpSpPr>
            <p:grpSpPr>
              <a:xfrm>
                <a:off x="1398231" y="1474292"/>
                <a:ext cx="518475" cy="341643"/>
                <a:chOff x="1398231" y="1474292"/>
                <a:chExt cx="518475" cy="341643"/>
              </a:xfrm>
            </p:grpSpPr>
            <p:sp>
              <p:nvSpPr>
                <p:cNvPr id="5772" name="Google Shape;5772;p6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3" name="Google Shape;5773;p64"/>
                <p:cNvGrpSpPr/>
                <p:nvPr/>
              </p:nvGrpSpPr>
              <p:grpSpPr>
                <a:xfrm>
                  <a:off x="1616453" y="1474292"/>
                  <a:ext cx="300253" cy="341643"/>
                  <a:chOff x="1616453" y="1475379"/>
                  <a:chExt cx="300253" cy="341643"/>
                </a:xfrm>
              </p:grpSpPr>
              <p:sp>
                <p:nvSpPr>
                  <p:cNvPr id="5774" name="Google Shape;5774;p6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1" name="Google Shape;5781;p64"/>
                  <p:cNvGrpSpPr/>
                  <p:nvPr/>
                </p:nvGrpSpPr>
                <p:grpSpPr>
                  <a:xfrm>
                    <a:off x="1839639" y="1475379"/>
                    <a:ext cx="77067" cy="341643"/>
                    <a:chOff x="1839639" y="1475379"/>
                    <a:chExt cx="77067" cy="341643"/>
                  </a:xfrm>
                </p:grpSpPr>
                <p:sp>
                  <p:nvSpPr>
                    <p:cNvPr id="5782" name="Google Shape;5782;p6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84" name="Google Shape;5784;p64"/>
              <p:cNvGrpSpPr/>
              <p:nvPr/>
            </p:nvGrpSpPr>
            <p:grpSpPr>
              <a:xfrm>
                <a:off x="1398451" y="2012951"/>
                <a:ext cx="518255" cy="340828"/>
                <a:chOff x="1398451" y="2012951"/>
                <a:chExt cx="518255" cy="340828"/>
              </a:xfrm>
            </p:grpSpPr>
            <p:sp>
              <p:nvSpPr>
                <p:cNvPr id="5785" name="Google Shape;5785;p6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6" name="Google Shape;5786;p64"/>
                <p:cNvGrpSpPr/>
                <p:nvPr/>
              </p:nvGrpSpPr>
              <p:grpSpPr>
                <a:xfrm>
                  <a:off x="1616453" y="2012951"/>
                  <a:ext cx="300253" cy="340828"/>
                  <a:chOff x="1616453" y="2013538"/>
                  <a:chExt cx="300253" cy="340828"/>
                </a:xfrm>
              </p:grpSpPr>
              <p:sp>
                <p:nvSpPr>
                  <p:cNvPr id="5787" name="Google Shape;5787;p6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4" name="Google Shape;5794;p64"/>
                  <p:cNvGrpSpPr/>
                  <p:nvPr/>
                </p:nvGrpSpPr>
                <p:grpSpPr>
                  <a:xfrm>
                    <a:off x="1839639" y="2013538"/>
                    <a:ext cx="77067" cy="340828"/>
                    <a:chOff x="1839639" y="2013538"/>
                    <a:chExt cx="77067" cy="340828"/>
                  </a:xfrm>
                </p:grpSpPr>
                <p:sp>
                  <p:nvSpPr>
                    <p:cNvPr id="5795" name="Google Shape;5795;p6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797" name="Google Shape;5797;p64"/>
          <p:cNvGrpSpPr/>
          <p:nvPr/>
        </p:nvGrpSpPr>
        <p:grpSpPr>
          <a:xfrm>
            <a:off x="724986" y="3605478"/>
            <a:ext cx="1368681" cy="682918"/>
            <a:chOff x="724986" y="3605478"/>
            <a:chExt cx="1368681" cy="682918"/>
          </a:xfrm>
        </p:grpSpPr>
        <p:grpSp>
          <p:nvGrpSpPr>
            <p:cNvPr id="5798" name="Google Shape;5798;p64"/>
            <p:cNvGrpSpPr/>
            <p:nvPr/>
          </p:nvGrpSpPr>
          <p:grpSpPr>
            <a:xfrm>
              <a:off x="1289102" y="3823629"/>
              <a:ext cx="240442" cy="250435"/>
              <a:chOff x="-165066" y="3843615"/>
              <a:chExt cx="221259" cy="230455"/>
            </a:xfrm>
          </p:grpSpPr>
          <p:sp>
            <p:nvSpPr>
              <p:cNvPr id="5799" name="Google Shape;5799;p6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64"/>
            <p:cNvGrpSpPr/>
            <p:nvPr/>
          </p:nvGrpSpPr>
          <p:grpSpPr>
            <a:xfrm>
              <a:off x="724986" y="3605478"/>
              <a:ext cx="1368681" cy="682918"/>
              <a:chOff x="724986" y="3605478"/>
              <a:chExt cx="1368681" cy="682918"/>
            </a:xfrm>
          </p:grpSpPr>
          <p:grpSp>
            <p:nvGrpSpPr>
              <p:cNvPr id="5820" name="Google Shape;5820;p64"/>
              <p:cNvGrpSpPr/>
              <p:nvPr/>
            </p:nvGrpSpPr>
            <p:grpSpPr>
              <a:xfrm>
                <a:off x="1498221" y="4047614"/>
                <a:ext cx="529172" cy="240783"/>
                <a:chOff x="1498221" y="4047614"/>
                <a:chExt cx="529172" cy="240783"/>
              </a:xfrm>
            </p:grpSpPr>
            <p:grpSp>
              <p:nvGrpSpPr>
                <p:cNvPr id="5821" name="Google Shape;5821;p64"/>
                <p:cNvGrpSpPr/>
                <p:nvPr/>
              </p:nvGrpSpPr>
              <p:grpSpPr>
                <a:xfrm>
                  <a:off x="1826655" y="4224370"/>
                  <a:ext cx="200738" cy="25631"/>
                  <a:chOff x="1826655" y="4224370"/>
                  <a:chExt cx="200738" cy="25631"/>
                </a:xfrm>
              </p:grpSpPr>
              <p:sp>
                <p:nvSpPr>
                  <p:cNvPr id="5822" name="Google Shape;5822;p6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64"/>
                <p:cNvGrpSpPr/>
                <p:nvPr/>
              </p:nvGrpSpPr>
              <p:grpSpPr>
                <a:xfrm>
                  <a:off x="1498221" y="4047614"/>
                  <a:ext cx="328444" cy="240783"/>
                  <a:chOff x="1498221" y="4047614"/>
                  <a:chExt cx="328444" cy="240783"/>
                </a:xfrm>
              </p:grpSpPr>
              <p:sp>
                <p:nvSpPr>
                  <p:cNvPr id="5825" name="Google Shape;5825;p6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6" name="Google Shape;5826;p64"/>
                  <p:cNvGrpSpPr/>
                  <p:nvPr/>
                </p:nvGrpSpPr>
                <p:grpSpPr>
                  <a:xfrm>
                    <a:off x="1498221" y="4047614"/>
                    <a:ext cx="150566" cy="190416"/>
                    <a:chOff x="1498221" y="4047614"/>
                    <a:chExt cx="150566" cy="190416"/>
                  </a:xfrm>
                </p:grpSpPr>
                <p:sp>
                  <p:nvSpPr>
                    <p:cNvPr id="5827" name="Google Shape;5827;p6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29" name="Google Shape;5829;p64"/>
              <p:cNvGrpSpPr/>
              <p:nvPr/>
            </p:nvGrpSpPr>
            <p:grpSpPr>
              <a:xfrm>
                <a:off x="1560718" y="3800594"/>
                <a:ext cx="532948" cy="302090"/>
                <a:chOff x="1560718" y="3800594"/>
                <a:chExt cx="532948" cy="302090"/>
              </a:xfrm>
            </p:grpSpPr>
            <p:grpSp>
              <p:nvGrpSpPr>
                <p:cNvPr id="5830" name="Google Shape;5830;p64"/>
                <p:cNvGrpSpPr/>
                <p:nvPr/>
              </p:nvGrpSpPr>
              <p:grpSpPr>
                <a:xfrm>
                  <a:off x="1912179" y="3827344"/>
                  <a:ext cx="181487" cy="25631"/>
                  <a:chOff x="1912179" y="3827344"/>
                  <a:chExt cx="181487" cy="25631"/>
                </a:xfrm>
              </p:grpSpPr>
              <p:sp>
                <p:nvSpPr>
                  <p:cNvPr id="5831" name="Google Shape;5831;p6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64"/>
                <p:cNvGrpSpPr/>
                <p:nvPr/>
              </p:nvGrpSpPr>
              <p:grpSpPr>
                <a:xfrm>
                  <a:off x="1912179" y="4044505"/>
                  <a:ext cx="181487" cy="25622"/>
                  <a:chOff x="1912179" y="4044506"/>
                  <a:chExt cx="181487" cy="25622"/>
                </a:xfrm>
              </p:grpSpPr>
              <p:sp>
                <p:nvSpPr>
                  <p:cNvPr id="5834" name="Google Shape;5834;p6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64"/>
                <p:cNvGrpSpPr/>
                <p:nvPr/>
              </p:nvGrpSpPr>
              <p:grpSpPr>
                <a:xfrm>
                  <a:off x="1560718" y="3800594"/>
                  <a:ext cx="351472" cy="302090"/>
                  <a:chOff x="1560718" y="3800594"/>
                  <a:chExt cx="351472" cy="302090"/>
                </a:xfrm>
              </p:grpSpPr>
              <p:grpSp>
                <p:nvGrpSpPr>
                  <p:cNvPr id="5837" name="Google Shape;5837;p64"/>
                  <p:cNvGrpSpPr/>
                  <p:nvPr/>
                </p:nvGrpSpPr>
                <p:grpSpPr>
                  <a:xfrm>
                    <a:off x="1560718" y="3842857"/>
                    <a:ext cx="173586" cy="217131"/>
                    <a:chOff x="1560718" y="3842857"/>
                    <a:chExt cx="173586" cy="217131"/>
                  </a:xfrm>
                </p:grpSpPr>
                <p:sp>
                  <p:nvSpPr>
                    <p:cNvPr id="5838" name="Google Shape;5838;p6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1" name="Google Shape;5841;p6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843" name="Google Shape;5843;p6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4" name="Google Shape;5844;p64"/>
              <p:cNvGrpSpPr/>
              <p:nvPr/>
            </p:nvGrpSpPr>
            <p:grpSpPr>
              <a:xfrm>
                <a:off x="785350" y="3605478"/>
                <a:ext cx="535311" cy="249245"/>
                <a:chOff x="785350" y="3605478"/>
                <a:chExt cx="535311" cy="249245"/>
              </a:xfrm>
            </p:grpSpPr>
            <p:grpSp>
              <p:nvGrpSpPr>
                <p:cNvPr id="5845" name="Google Shape;5845;p64"/>
                <p:cNvGrpSpPr/>
                <p:nvPr/>
              </p:nvGrpSpPr>
              <p:grpSpPr>
                <a:xfrm>
                  <a:off x="785350" y="3605478"/>
                  <a:ext cx="376191" cy="102736"/>
                  <a:chOff x="785350" y="3605478"/>
                  <a:chExt cx="376191" cy="102736"/>
                </a:xfrm>
              </p:grpSpPr>
              <p:sp>
                <p:nvSpPr>
                  <p:cNvPr id="5846" name="Google Shape;5846;p6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64"/>
                <p:cNvGrpSpPr/>
                <p:nvPr/>
              </p:nvGrpSpPr>
              <p:grpSpPr>
                <a:xfrm>
                  <a:off x="1161530" y="3655851"/>
                  <a:ext cx="159131" cy="198872"/>
                  <a:chOff x="1161530" y="3655851"/>
                  <a:chExt cx="159131" cy="198872"/>
                </a:xfrm>
              </p:grpSpPr>
              <p:sp>
                <p:nvSpPr>
                  <p:cNvPr id="5850" name="Google Shape;5850;p6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2" name="Google Shape;5852;p64"/>
              <p:cNvGrpSpPr/>
              <p:nvPr/>
            </p:nvGrpSpPr>
            <p:grpSpPr>
              <a:xfrm>
                <a:off x="785350" y="4047614"/>
                <a:ext cx="535311" cy="240783"/>
                <a:chOff x="785350" y="4047614"/>
                <a:chExt cx="535311" cy="240783"/>
              </a:xfrm>
            </p:grpSpPr>
            <p:grpSp>
              <p:nvGrpSpPr>
                <p:cNvPr id="5853" name="Google Shape;5853;p64"/>
                <p:cNvGrpSpPr/>
                <p:nvPr/>
              </p:nvGrpSpPr>
              <p:grpSpPr>
                <a:xfrm>
                  <a:off x="1161636" y="4047614"/>
                  <a:ext cx="159025" cy="190415"/>
                  <a:chOff x="1161636" y="4047614"/>
                  <a:chExt cx="159025" cy="190415"/>
                </a:xfrm>
              </p:grpSpPr>
              <p:sp>
                <p:nvSpPr>
                  <p:cNvPr id="5854" name="Google Shape;5854;p6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64"/>
                <p:cNvGrpSpPr/>
                <p:nvPr/>
              </p:nvGrpSpPr>
              <p:grpSpPr>
                <a:xfrm>
                  <a:off x="785350" y="4185661"/>
                  <a:ext cx="376191" cy="102736"/>
                  <a:chOff x="785350" y="4185661"/>
                  <a:chExt cx="376191" cy="102736"/>
                </a:xfrm>
              </p:grpSpPr>
              <p:sp>
                <p:nvSpPr>
                  <p:cNvPr id="5857" name="Google Shape;5857;p6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0" name="Google Shape;5860;p64"/>
              <p:cNvGrpSpPr/>
              <p:nvPr/>
            </p:nvGrpSpPr>
            <p:grpSpPr>
              <a:xfrm>
                <a:off x="1501054" y="3605478"/>
                <a:ext cx="526340" cy="249240"/>
                <a:chOff x="1501054" y="3605478"/>
                <a:chExt cx="526340" cy="249240"/>
              </a:xfrm>
            </p:grpSpPr>
            <p:grpSp>
              <p:nvGrpSpPr>
                <p:cNvPr id="5861" name="Google Shape;5861;p64"/>
                <p:cNvGrpSpPr/>
                <p:nvPr/>
              </p:nvGrpSpPr>
              <p:grpSpPr>
                <a:xfrm>
                  <a:off x="1834208" y="3643867"/>
                  <a:ext cx="193185" cy="25622"/>
                  <a:chOff x="1834208" y="3643867"/>
                  <a:chExt cx="193185" cy="25622"/>
                </a:xfrm>
              </p:grpSpPr>
              <p:sp>
                <p:nvSpPr>
                  <p:cNvPr id="5862" name="Google Shape;5862;p6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64"/>
                <p:cNvGrpSpPr/>
                <p:nvPr/>
              </p:nvGrpSpPr>
              <p:grpSpPr>
                <a:xfrm>
                  <a:off x="1501054" y="3605478"/>
                  <a:ext cx="333165" cy="249240"/>
                  <a:chOff x="1501054" y="3605478"/>
                  <a:chExt cx="333165" cy="249240"/>
                </a:xfrm>
              </p:grpSpPr>
              <p:sp>
                <p:nvSpPr>
                  <p:cNvPr id="5865" name="Google Shape;5865;p6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6" name="Google Shape;5866;p64"/>
                  <p:cNvGrpSpPr/>
                  <p:nvPr/>
                </p:nvGrpSpPr>
                <p:grpSpPr>
                  <a:xfrm>
                    <a:off x="1501054" y="3655851"/>
                    <a:ext cx="155286" cy="198867"/>
                    <a:chOff x="1501054" y="3655851"/>
                    <a:chExt cx="155286" cy="198867"/>
                  </a:xfrm>
                </p:grpSpPr>
                <p:sp>
                  <p:nvSpPr>
                    <p:cNvPr id="5867" name="Google Shape;5867;p6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69" name="Google Shape;5869;p64"/>
              <p:cNvGrpSpPr/>
              <p:nvPr/>
            </p:nvGrpSpPr>
            <p:grpSpPr>
              <a:xfrm>
                <a:off x="724986" y="3800594"/>
                <a:ext cx="532950" cy="302090"/>
                <a:chOff x="724986" y="3800594"/>
                <a:chExt cx="532950" cy="302090"/>
              </a:xfrm>
            </p:grpSpPr>
            <p:grpSp>
              <p:nvGrpSpPr>
                <p:cNvPr id="5870" name="Google Shape;5870;p64"/>
                <p:cNvGrpSpPr/>
                <p:nvPr/>
              </p:nvGrpSpPr>
              <p:grpSpPr>
                <a:xfrm>
                  <a:off x="724986" y="4044367"/>
                  <a:ext cx="181314" cy="25626"/>
                  <a:chOff x="724986" y="4044367"/>
                  <a:chExt cx="181314" cy="25626"/>
                </a:xfrm>
              </p:grpSpPr>
              <p:sp>
                <p:nvSpPr>
                  <p:cNvPr id="5871" name="Google Shape;5871;p6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64"/>
                <p:cNvGrpSpPr/>
                <p:nvPr/>
              </p:nvGrpSpPr>
              <p:grpSpPr>
                <a:xfrm>
                  <a:off x="906290" y="3800594"/>
                  <a:ext cx="351646" cy="302090"/>
                  <a:chOff x="906290" y="3800594"/>
                  <a:chExt cx="351646" cy="302090"/>
                </a:xfrm>
              </p:grpSpPr>
              <p:grpSp>
                <p:nvGrpSpPr>
                  <p:cNvPr id="5874" name="Google Shape;5874;p64"/>
                  <p:cNvGrpSpPr/>
                  <p:nvPr/>
                </p:nvGrpSpPr>
                <p:grpSpPr>
                  <a:xfrm>
                    <a:off x="1084172" y="3842857"/>
                    <a:ext cx="173764" cy="217131"/>
                    <a:chOff x="1084172" y="3842857"/>
                    <a:chExt cx="173764" cy="217131"/>
                  </a:xfrm>
                </p:grpSpPr>
                <p:grpSp>
                  <p:nvGrpSpPr>
                    <p:cNvPr id="5875" name="Google Shape;5875;p64"/>
                    <p:cNvGrpSpPr/>
                    <p:nvPr/>
                  </p:nvGrpSpPr>
                  <p:grpSpPr>
                    <a:xfrm>
                      <a:off x="1156862" y="3936509"/>
                      <a:ext cx="101073" cy="25622"/>
                      <a:chOff x="1156862" y="3936509"/>
                      <a:chExt cx="101073" cy="25622"/>
                    </a:xfrm>
                  </p:grpSpPr>
                  <p:sp>
                    <p:nvSpPr>
                      <p:cNvPr id="5876" name="Google Shape;5876;p6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8" name="Google Shape;5878;p6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9" name="Google Shape;5879;p6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1" name="Google Shape;5881;p64"/>
                <p:cNvGrpSpPr/>
                <p:nvPr/>
              </p:nvGrpSpPr>
              <p:grpSpPr>
                <a:xfrm>
                  <a:off x="724986" y="3830189"/>
                  <a:ext cx="189533" cy="25626"/>
                  <a:chOff x="724986" y="3830189"/>
                  <a:chExt cx="189533" cy="25626"/>
                </a:xfrm>
              </p:grpSpPr>
              <p:sp>
                <p:nvSpPr>
                  <p:cNvPr id="5882" name="Google Shape;5882;p6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884" name="Google Shape;5884;p64"/>
          <p:cNvGrpSpPr/>
          <p:nvPr/>
        </p:nvGrpSpPr>
        <p:grpSpPr>
          <a:xfrm>
            <a:off x="2253298" y="2455640"/>
            <a:ext cx="948701" cy="935378"/>
            <a:chOff x="2253298" y="2428317"/>
            <a:chExt cx="948701" cy="935378"/>
          </a:xfrm>
        </p:grpSpPr>
        <p:sp>
          <p:nvSpPr>
            <p:cNvPr id="5885" name="Google Shape;5885;p6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921"/>
        <p:cNvGrpSpPr/>
        <p:nvPr/>
      </p:nvGrpSpPr>
      <p:grpSpPr>
        <a:xfrm>
          <a:off x="0" y="0"/>
          <a:ext cx="0" cy="0"/>
          <a:chOff x="0" y="0"/>
          <a:chExt cx="0" cy="0"/>
        </a:xfrm>
      </p:grpSpPr>
      <p:grpSp>
        <p:nvGrpSpPr>
          <p:cNvPr id="5922" name="Google Shape;5922;p65"/>
          <p:cNvGrpSpPr/>
          <p:nvPr/>
        </p:nvGrpSpPr>
        <p:grpSpPr>
          <a:xfrm>
            <a:off x="3353582" y="1145627"/>
            <a:ext cx="2363393" cy="1017867"/>
            <a:chOff x="3292400" y="1219146"/>
            <a:chExt cx="2615240" cy="1110239"/>
          </a:xfrm>
        </p:grpSpPr>
        <p:sp>
          <p:nvSpPr>
            <p:cNvPr id="5923" name="Google Shape;5923;p6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924" name="Google Shape;5924;p6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25" name="Google Shape;5925;p6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926" name="Google Shape;5926;p6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927" name="Google Shape;5927;p6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928" name="Google Shape;5928;p6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929" name="Google Shape;5929;p6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930" name="Google Shape;5930;p6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931" name="Google Shape;5931;p6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932" name="Google Shape;5932;p6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933" name="Google Shape;5933;p6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934" name="Google Shape;5934;p6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935" name="Google Shape;5935;p6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936" name="Google Shape;5936;p6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937" name="Google Shape;5937;p65"/>
            <p:cNvGrpSpPr/>
            <p:nvPr/>
          </p:nvGrpSpPr>
          <p:grpSpPr>
            <a:xfrm>
              <a:off x="3748438" y="1378608"/>
              <a:ext cx="2159202" cy="903971"/>
              <a:chOff x="1683525" y="2179850"/>
              <a:chExt cx="4519050" cy="2134525"/>
            </a:xfrm>
          </p:grpSpPr>
          <p:sp>
            <p:nvSpPr>
              <p:cNvPr id="5938" name="Google Shape;5938;p6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39" name="Google Shape;5939;p6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40" name="Google Shape;5940;p6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41" name="Google Shape;5941;p6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42" name="Google Shape;5942;p6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43" name="Google Shape;5943;p6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44" name="Google Shape;5944;p6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45" name="Google Shape;5945;p6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46" name="Google Shape;5946;p6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47" name="Google Shape;5947;p6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48" name="Google Shape;5948;p6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949" name="Google Shape;5949;p6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950" name="Google Shape;5950;p65"/>
          <p:cNvGraphicFramePr/>
          <p:nvPr/>
        </p:nvGraphicFramePr>
        <p:xfrm>
          <a:off x="5949675" y="2323100"/>
          <a:ext cx="2491300" cy="868600"/>
        </p:xfrm>
        <a:graphic>
          <a:graphicData uri="http://schemas.openxmlformats.org/drawingml/2006/table">
            <a:tbl>
              <a:tblPr>
                <a:noFill/>
                <a:tableStyleId>{F625A686-9876-401F-8931-4937CE78CB0D}</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951" name="Google Shape;5951;p65"/>
          <p:cNvGrpSpPr/>
          <p:nvPr/>
        </p:nvGrpSpPr>
        <p:grpSpPr>
          <a:xfrm>
            <a:off x="5926924" y="3381697"/>
            <a:ext cx="2519825" cy="1001454"/>
            <a:chOff x="1906114" y="789980"/>
            <a:chExt cx="1487676" cy="606868"/>
          </a:xfrm>
        </p:grpSpPr>
        <p:cxnSp>
          <p:nvCxnSpPr>
            <p:cNvPr id="5952" name="Google Shape;5952;p6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953" name="Google Shape;5953;p6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954" name="Google Shape;5954;p6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955" name="Google Shape;5955;p6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956" name="Google Shape;5956;p6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957" name="Google Shape;5957;p6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958" name="Google Shape;5958;p6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959" name="Google Shape;5959;p6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966" name="Google Shape;5966;p6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967" name="Google Shape;5967;p6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968" name="Google Shape;5968;p6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65"/>
          <p:cNvGrpSpPr/>
          <p:nvPr/>
        </p:nvGrpSpPr>
        <p:grpSpPr>
          <a:xfrm>
            <a:off x="726399" y="1190655"/>
            <a:ext cx="2394370" cy="976502"/>
            <a:chOff x="749309" y="1112739"/>
            <a:chExt cx="2371603" cy="976502"/>
          </a:xfrm>
        </p:grpSpPr>
        <p:sp>
          <p:nvSpPr>
            <p:cNvPr id="5970" name="Google Shape;5970;p65"/>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5"/>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5"/>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5"/>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5"/>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5"/>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5"/>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5"/>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5"/>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5"/>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5"/>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5"/>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5"/>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5"/>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5"/>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5"/>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5"/>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5"/>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5"/>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5"/>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5"/>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5"/>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5"/>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5"/>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5"/>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5"/>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5"/>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5"/>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002" name="Google Shape;6002;p65"/>
          <p:cNvGraphicFramePr/>
          <p:nvPr/>
        </p:nvGraphicFramePr>
        <p:xfrm>
          <a:off x="5949700" y="1188950"/>
          <a:ext cx="2491300" cy="976425"/>
        </p:xfrm>
        <a:graphic>
          <a:graphicData uri="http://schemas.openxmlformats.org/drawingml/2006/table">
            <a:tbl>
              <a:tblPr>
                <a:noFill/>
                <a:tableStyleId>{F625A686-9876-401F-8931-4937CE78CB0D}</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003" name="Google Shape;6003;p65"/>
          <p:cNvGraphicFramePr/>
          <p:nvPr/>
        </p:nvGraphicFramePr>
        <p:xfrm>
          <a:off x="3356413" y="2323100"/>
          <a:ext cx="2363400" cy="868575"/>
        </p:xfrm>
        <a:graphic>
          <a:graphicData uri="http://schemas.openxmlformats.org/drawingml/2006/table">
            <a:tbl>
              <a:tblPr>
                <a:noFill/>
                <a:tableStyleId>{F625A686-9876-401F-8931-4937CE78CB0D}</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004" name="Google Shape;6004;p65"/>
          <p:cNvGrpSpPr/>
          <p:nvPr/>
        </p:nvGrpSpPr>
        <p:grpSpPr>
          <a:xfrm>
            <a:off x="4100342" y="2709743"/>
            <a:ext cx="1517436" cy="74460"/>
            <a:chOff x="3980086" y="2804397"/>
            <a:chExt cx="1227600" cy="66900"/>
          </a:xfrm>
        </p:grpSpPr>
        <p:sp>
          <p:nvSpPr>
            <p:cNvPr id="6005" name="Google Shape;6005;p6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65"/>
          <p:cNvGrpSpPr/>
          <p:nvPr/>
        </p:nvGrpSpPr>
        <p:grpSpPr>
          <a:xfrm>
            <a:off x="4725406" y="3002330"/>
            <a:ext cx="892956" cy="74460"/>
            <a:chOff x="3980086" y="2804397"/>
            <a:chExt cx="1227600" cy="66900"/>
          </a:xfrm>
        </p:grpSpPr>
        <p:sp>
          <p:nvSpPr>
            <p:cNvPr id="6008" name="Google Shape;6008;p6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65"/>
          <p:cNvGrpSpPr/>
          <p:nvPr/>
        </p:nvGrpSpPr>
        <p:grpSpPr>
          <a:xfrm>
            <a:off x="3358498" y="3361213"/>
            <a:ext cx="2363244" cy="1005943"/>
            <a:chOff x="3358415" y="3361302"/>
            <a:chExt cx="2363244" cy="1024695"/>
          </a:xfrm>
        </p:grpSpPr>
        <p:grpSp>
          <p:nvGrpSpPr>
            <p:cNvPr id="6011" name="Google Shape;6011;p65"/>
            <p:cNvGrpSpPr/>
            <p:nvPr/>
          </p:nvGrpSpPr>
          <p:grpSpPr>
            <a:xfrm>
              <a:off x="3358415" y="3361302"/>
              <a:ext cx="441300" cy="1024695"/>
              <a:chOff x="3358415" y="3361302"/>
              <a:chExt cx="441300" cy="1024695"/>
            </a:xfrm>
          </p:grpSpPr>
          <p:sp>
            <p:nvSpPr>
              <p:cNvPr id="6012" name="Google Shape;6012;p65"/>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5"/>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5"/>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5"/>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5"/>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5"/>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65"/>
            <p:cNvGrpSpPr/>
            <p:nvPr/>
          </p:nvGrpSpPr>
          <p:grpSpPr>
            <a:xfrm>
              <a:off x="3838901" y="3361302"/>
              <a:ext cx="441300" cy="1024695"/>
              <a:chOff x="3838901" y="3361302"/>
              <a:chExt cx="441300" cy="1024695"/>
            </a:xfrm>
          </p:grpSpPr>
          <p:sp>
            <p:nvSpPr>
              <p:cNvPr id="6019" name="Google Shape;6019;p65"/>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5"/>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5"/>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5"/>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5"/>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5"/>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65"/>
            <p:cNvGrpSpPr/>
            <p:nvPr/>
          </p:nvGrpSpPr>
          <p:grpSpPr>
            <a:xfrm>
              <a:off x="4319387" y="3361302"/>
              <a:ext cx="441300" cy="1024695"/>
              <a:chOff x="4319387" y="3361302"/>
              <a:chExt cx="441300" cy="1024695"/>
            </a:xfrm>
          </p:grpSpPr>
          <p:sp>
            <p:nvSpPr>
              <p:cNvPr id="6026" name="Google Shape;6026;p65"/>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5"/>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5"/>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5"/>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5"/>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5"/>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65"/>
            <p:cNvGrpSpPr/>
            <p:nvPr/>
          </p:nvGrpSpPr>
          <p:grpSpPr>
            <a:xfrm>
              <a:off x="4799873" y="3361302"/>
              <a:ext cx="441300" cy="1024695"/>
              <a:chOff x="4799873" y="3361302"/>
              <a:chExt cx="441300" cy="1024695"/>
            </a:xfrm>
          </p:grpSpPr>
          <p:sp>
            <p:nvSpPr>
              <p:cNvPr id="6033" name="Google Shape;6033;p65"/>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5"/>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5"/>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5"/>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5"/>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5"/>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65"/>
            <p:cNvGrpSpPr/>
            <p:nvPr/>
          </p:nvGrpSpPr>
          <p:grpSpPr>
            <a:xfrm>
              <a:off x="5280360" y="3361302"/>
              <a:ext cx="441300" cy="1024695"/>
              <a:chOff x="5280360" y="3361302"/>
              <a:chExt cx="441300" cy="1024695"/>
            </a:xfrm>
          </p:grpSpPr>
          <p:sp>
            <p:nvSpPr>
              <p:cNvPr id="6040" name="Google Shape;6040;p65"/>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5"/>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5"/>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5"/>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5"/>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5"/>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046" name="Google Shape;6046;p65"/>
          <p:cNvGraphicFramePr/>
          <p:nvPr/>
        </p:nvGraphicFramePr>
        <p:xfrm>
          <a:off x="724925" y="2323100"/>
          <a:ext cx="2403600" cy="881400"/>
        </p:xfrm>
        <a:graphic>
          <a:graphicData uri="http://schemas.openxmlformats.org/drawingml/2006/table">
            <a:tbl>
              <a:tblPr>
                <a:noFill/>
                <a:tableStyleId>{F625A686-9876-401F-8931-4937CE78CB0D}</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047" name="Google Shape;6047;p65"/>
          <p:cNvGrpSpPr/>
          <p:nvPr/>
        </p:nvGrpSpPr>
        <p:grpSpPr>
          <a:xfrm>
            <a:off x="726450" y="3372825"/>
            <a:ext cx="2403614" cy="1005900"/>
            <a:chOff x="726450" y="3372825"/>
            <a:chExt cx="2403614" cy="1005900"/>
          </a:xfrm>
        </p:grpSpPr>
        <p:grpSp>
          <p:nvGrpSpPr>
            <p:cNvPr id="6048" name="Google Shape;6048;p65"/>
            <p:cNvGrpSpPr/>
            <p:nvPr/>
          </p:nvGrpSpPr>
          <p:grpSpPr>
            <a:xfrm>
              <a:off x="726450" y="3696000"/>
              <a:ext cx="2403614" cy="500898"/>
              <a:chOff x="726450" y="3696000"/>
              <a:chExt cx="2403614" cy="500898"/>
            </a:xfrm>
          </p:grpSpPr>
          <p:sp>
            <p:nvSpPr>
              <p:cNvPr id="6049" name="Google Shape;6049;p65"/>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050" name="Google Shape;6050;p65"/>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051" name="Google Shape;6051;p65"/>
            <p:cNvGrpSpPr/>
            <p:nvPr/>
          </p:nvGrpSpPr>
          <p:grpSpPr>
            <a:xfrm>
              <a:off x="1348050" y="3372825"/>
              <a:ext cx="1720425" cy="1005900"/>
              <a:chOff x="1348050" y="3372825"/>
              <a:chExt cx="1720425" cy="1005900"/>
            </a:xfrm>
          </p:grpSpPr>
          <p:sp>
            <p:nvSpPr>
              <p:cNvPr id="6052" name="Google Shape;6052;p6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053" name="Google Shape;6053;p6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054" name="Google Shape;6054;p6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055" name="Google Shape;6055;p6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056" name="Google Shape;6056;p6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057" name="Google Shape;6057;p65"/>
            <p:cNvGrpSpPr/>
            <p:nvPr/>
          </p:nvGrpSpPr>
          <p:grpSpPr>
            <a:xfrm>
              <a:off x="1455707" y="3731058"/>
              <a:ext cx="1491150" cy="417657"/>
              <a:chOff x="1455707" y="3731058"/>
              <a:chExt cx="1491150" cy="417657"/>
            </a:xfrm>
          </p:grpSpPr>
          <p:grpSp>
            <p:nvGrpSpPr>
              <p:cNvPr id="6058" name="Google Shape;6058;p65"/>
              <p:cNvGrpSpPr/>
              <p:nvPr/>
            </p:nvGrpSpPr>
            <p:grpSpPr>
              <a:xfrm>
                <a:off x="1472938" y="3745828"/>
                <a:ext cx="72126" cy="53788"/>
                <a:chOff x="1472938" y="3745828"/>
                <a:chExt cx="72126" cy="53788"/>
              </a:xfrm>
            </p:grpSpPr>
            <p:sp>
              <p:nvSpPr>
                <p:cNvPr id="6059" name="Google Shape;6059;p6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65"/>
              <p:cNvGrpSpPr/>
              <p:nvPr/>
            </p:nvGrpSpPr>
            <p:grpSpPr>
              <a:xfrm>
                <a:off x="1819181" y="4089633"/>
                <a:ext cx="72126" cy="53788"/>
                <a:chOff x="1819181" y="4089633"/>
                <a:chExt cx="72126" cy="53788"/>
              </a:xfrm>
            </p:grpSpPr>
            <p:sp>
              <p:nvSpPr>
                <p:cNvPr id="6062" name="Google Shape;6062;p6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4" name="Google Shape;6064;p65"/>
              <p:cNvGrpSpPr/>
              <p:nvPr/>
            </p:nvGrpSpPr>
            <p:grpSpPr>
              <a:xfrm>
                <a:off x="1455707" y="4084171"/>
                <a:ext cx="64321" cy="64544"/>
                <a:chOff x="1455707" y="4084171"/>
                <a:chExt cx="64321" cy="64544"/>
              </a:xfrm>
            </p:grpSpPr>
            <p:sp>
              <p:nvSpPr>
                <p:cNvPr id="6065" name="Google Shape;6065;p6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7" name="Google Shape;6067;p65"/>
              <p:cNvGrpSpPr/>
              <p:nvPr/>
            </p:nvGrpSpPr>
            <p:grpSpPr>
              <a:xfrm>
                <a:off x="1818610" y="3731058"/>
                <a:ext cx="64321" cy="64544"/>
                <a:chOff x="1818610" y="3731058"/>
                <a:chExt cx="64321" cy="64544"/>
              </a:xfrm>
            </p:grpSpPr>
            <p:sp>
              <p:nvSpPr>
                <p:cNvPr id="6068" name="Google Shape;6068;p6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65"/>
              <p:cNvGrpSpPr/>
              <p:nvPr/>
            </p:nvGrpSpPr>
            <p:grpSpPr>
              <a:xfrm>
                <a:off x="2172491" y="4089633"/>
                <a:ext cx="72126" cy="53788"/>
                <a:chOff x="2172491" y="4089633"/>
                <a:chExt cx="72126" cy="53788"/>
              </a:xfrm>
            </p:grpSpPr>
            <p:sp>
              <p:nvSpPr>
                <p:cNvPr id="6071" name="Google Shape;6071;p6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3" name="Google Shape;6073;p65"/>
              <p:cNvGrpSpPr/>
              <p:nvPr/>
            </p:nvGrpSpPr>
            <p:grpSpPr>
              <a:xfrm>
                <a:off x="2171920" y="3731058"/>
                <a:ext cx="64321" cy="64544"/>
                <a:chOff x="2171920" y="3731058"/>
                <a:chExt cx="64321" cy="64544"/>
              </a:xfrm>
            </p:grpSpPr>
            <p:sp>
              <p:nvSpPr>
                <p:cNvPr id="6074" name="Google Shape;6074;p6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6" name="Google Shape;6076;p65"/>
              <p:cNvGrpSpPr/>
              <p:nvPr/>
            </p:nvGrpSpPr>
            <p:grpSpPr>
              <a:xfrm>
                <a:off x="2874730" y="3745828"/>
                <a:ext cx="72126" cy="53788"/>
                <a:chOff x="2874730" y="3745828"/>
                <a:chExt cx="72126" cy="53788"/>
              </a:xfrm>
            </p:grpSpPr>
            <p:sp>
              <p:nvSpPr>
                <p:cNvPr id="6077" name="Google Shape;6077;p6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65"/>
              <p:cNvGrpSpPr/>
              <p:nvPr/>
            </p:nvGrpSpPr>
            <p:grpSpPr>
              <a:xfrm>
                <a:off x="2878589" y="4081481"/>
                <a:ext cx="64321" cy="64544"/>
                <a:chOff x="2878589" y="4081481"/>
                <a:chExt cx="64321" cy="64544"/>
              </a:xfrm>
            </p:grpSpPr>
            <p:sp>
              <p:nvSpPr>
                <p:cNvPr id="6080" name="Google Shape;6080;p6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2" name="Google Shape;6082;p65"/>
              <p:cNvGrpSpPr/>
              <p:nvPr/>
            </p:nvGrpSpPr>
            <p:grpSpPr>
              <a:xfrm>
                <a:off x="2525796" y="4089633"/>
                <a:ext cx="72126" cy="53788"/>
                <a:chOff x="2525796" y="4089633"/>
                <a:chExt cx="72126" cy="53788"/>
              </a:xfrm>
            </p:grpSpPr>
            <p:sp>
              <p:nvSpPr>
                <p:cNvPr id="6083" name="Google Shape;6083;p6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5" name="Google Shape;6085;p65"/>
              <p:cNvGrpSpPr/>
              <p:nvPr/>
            </p:nvGrpSpPr>
            <p:grpSpPr>
              <a:xfrm>
                <a:off x="2525225" y="3731058"/>
                <a:ext cx="64321" cy="64544"/>
                <a:chOff x="2525225" y="3731058"/>
                <a:chExt cx="64321" cy="64544"/>
              </a:xfrm>
            </p:grpSpPr>
            <p:sp>
              <p:nvSpPr>
                <p:cNvPr id="6086" name="Google Shape;6086;p6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091"/>
        <p:cNvGrpSpPr/>
        <p:nvPr/>
      </p:nvGrpSpPr>
      <p:grpSpPr>
        <a:xfrm>
          <a:off x="0" y="0"/>
          <a:ext cx="0" cy="0"/>
          <a:chOff x="0" y="0"/>
          <a:chExt cx="0" cy="0"/>
        </a:xfrm>
      </p:grpSpPr>
      <p:grpSp>
        <p:nvGrpSpPr>
          <p:cNvPr id="6092" name="Google Shape;6092;p66"/>
          <p:cNvGrpSpPr/>
          <p:nvPr/>
        </p:nvGrpSpPr>
        <p:grpSpPr>
          <a:xfrm>
            <a:off x="732428" y="1171356"/>
            <a:ext cx="845921" cy="690752"/>
            <a:chOff x="732428" y="1198513"/>
            <a:chExt cx="845921" cy="690752"/>
          </a:xfrm>
        </p:grpSpPr>
        <p:grpSp>
          <p:nvGrpSpPr>
            <p:cNvPr id="6093" name="Google Shape;6093;p66"/>
            <p:cNvGrpSpPr/>
            <p:nvPr/>
          </p:nvGrpSpPr>
          <p:grpSpPr>
            <a:xfrm>
              <a:off x="823030" y="1198513"/>
              <a:ext cx="755319" cy="690752"/>
              <a:chOff x="823030" y="1198513"/>
              <a:chExt cx="755319" cy="690752"/>
            </a:xfrm>
          </p:grpSpPr>
          <p:sp>
            <p:nvSpPr>
              <p:cNvPr id="6094" name="Google Shape;6094;p6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66"/>
            <p:cNvGrpSpPr/>
            <p:nvPr/>
          </p:nvGrpSpPr>
          <p:grpSpPr>
            <a:xfrm>
              <a:off x="732428" y="1239937"/>
              <a:ext cx="739912" cy="607886"/>
              <a:chOff x="732428" y="1239937"/>
              <a:chExt cx="739912" cy="607886"/>
            </a:xfrm>
          </p:grpSpPr>
          <p:sp>
            <p:nvSpPr>
              <p:cNvPr id="6097" name="Google Shape;6097;p6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66"/>
            <p:cNvGrpSpPr/>
            <p:nvPr/>
          </p:nvGrpSpPr>
          <p:grpSpPr>
            <a:xfrm>
              <a:off x="732428" y="1277018"/>
              <a:ext cx="702832" cy="533758"/>
              <a:chOff x="732428" y="1277018"/>
              <a:chExt cx="702832" cy="533758"/>
            </a:xfrm>
          </p:grpSpPr>
          <p:sp>
            <p:nvSpPr>
              <p:cNvPr id="6100" name="Google Shape;6100;p6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66"/>
            <p:cNvGrpSpPr/>
            <p:nvPr/>
          </p:nvGrpSpPr>
          <p:grpSpPr>
            <a:xfrm>
              <a:off x="931170" y="1306653"/>
              <a:ext cx="647179" cy="474455"/>
              <a:chOff x="931170" y="1306653"/>
              <a:chExt cx="647179" cy="474455"/>
            </a:xfrm>
          </p:grpSpPr>
          <p:sp>
            <p:nvSpPr>
              <p:cNvPr id="6103" name="Google Shape;6103;p6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5" name="Google Shape;6105;p6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66"/>
          <p:cNvGrpSpPr/>
          <p:nvPr/>
        </p:nvGrpSpPr>
        <p:grpSpPr>
          <a:xfrm>
            <a:off x="3964037" y="1171363"/>
            <a:ext cx="634656" cy="699982"/>
            <a:chOff x="5985650" y="2860025"/>
            <a:chExt cx="1396075" cy="1539775"/>
          </a:xfrm>
        </p:grpSpPr>
        <p:sp>
          <p:nvSpPr>
            <p:cNvPr id="6107" name="Google Shape;6107;p6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66"/>
          <p:cNvGrpSpPr/>
          <p:nvPr/>
        </p:nvGrpSpPr>
        <p:grpSpPr>
          <a:xfrm>
            <a:off x="4719687" y="1171356"/>
            <a:ext cx="725845" cy="699975"/>
            <a:chOff x="4249973" y="1201875"/>
            <a:chExt cx="1958568" cy="1888762"/>
          </a:xfrm>
        </p:grpSpPr>
        <p:sp>
          <p:nvSpPr>
            <p:cNvPr id="6140" name="Google Shape;6140;p6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1" name="Google Shape;6141;p66"/>
            <p:cNvGrpSpPr/>
            <p:nvPr/>
          </p:nvGrpSpPr>
          <p:grpSpPr>
            <a:xfrm>
              <a:off x="5853086" y="1789142"/>
              <a:ext cx="355454" cy="1048099"/>
              <a:chOff x="5576108" y="2016725"/>
              <a:chExt cx="565200" cy="1666560"/>
            </a:xfrm>
          </p:grpSpPr>
          <p:sp>
            <p:nvSpPr>
              <p:cNvPr id="6142" name="Google Shape;6142;p66"/>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143" name="Google Shape;6143;p6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66"/>
            <p:cNvGrpSpPr/>
            <p:nvPr/>
          </p:nvGrpSpPr>
          <p:grpSpPr>
            <a:xfrm>
              <a:off x="4869455" y="2691676"/>
              <a:ext cx="1013897" cy="398961"/>
              <a:chOff x="4012057" y="3451825"/>
              <a:chExt cx="1612175" cy="634379"/>
            </a:xfrm>
          </p:grpSpPr>
          <p:sp>
            <p:nvSpPr>
              <p:cNvPr id="6145" name="Google Shape;6145;p66"/>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146" name="Google Shape;6146;p6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66"/>
            <p:cNvGrpSpPr/>
            <p:nvPr/>
          </p:nvGrpSpPr>
          <p:grpSpPr>
            <a:xfrm>
              <a:off x="4276937" y="2155961"/>
              <a:ext cx="651965" cy="891358"/>
              <a:chOff x="3069908" y="2599997"/>
              <a:chExt cx="1036675" cy="1417328"/>
            </a:xfrm>
          </p:grpSpPr>
          <p:sp>
            <p:nvSpPr>
              <p:cNvPr id="6148" name="Google Shape;6148;p66"/>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149" name="Google Shape;6149;p6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66"/>
            <p:cNvGrpSpPr/>
            <p:nvPr/>
          </p:nvGrpSpPr>
          <p:grpSpPr>
            <a:xfrm>
              <a:off x="5054918" y="1201875"/>
              <a:ext cx="999548" cy="602711"/>
              <a:chOff x="4306958" y="1082925"/>
              <a:chExt cx="1589359" cy="958358"/>
            </a:xfrm>
          </p:grpSpPr>
          <p:sp>
            <p:nvSpPr>
              <p:cNvPr id="6151" name="Google Shape;6151;p66"/>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152" name="Google Shape;6152;p6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66"/>
            <p:cNvGrpSpPr/>
            <p:nvPr/>
          </p:nvGrpSpPr>
          <p:grpSpPr>
            <a:xfrm>
              <a:off x="4249973" y="1303451"/>
              <a:ext cx="799317" cy="841334"/>
              <a:chOff x="3027033" y="1244439"/>
              <a:chExt cx="1270977" cy="1337786"/>
            </a:xfrm>
          </p:grpSpPr>
          <p:sp>
            <p:nvSpPr>
              <p:cNvPr id="6154" name="Google Shape;6154;p66"/>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155" name="Google Shape;6155;p6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6" name="Google Shape;6156;p66"/>
          <p:cNvGrpSpPr/>
          <p:nvPr/>
        </p:nvGrpSpPr>
        <p:grpSpPr>
          <a:xfrm>
            <a:off x="4072551" y="2058137"/>
            <a:ext cx="750769" cy="683784"/>
            <a:chOff x="4204684" y="2104422"/>
            <a:chExt cx="699822" cy="637382"/>
          </a:xfrm>
        </p:grpSpPr>
        <p:grpSp>
          <p:nvGrpSpPr>
            <p:cNvPr id="6157" name="Google Shape;6157;p66"/>
            <p:cNvGrpSpPr/>
            <p:nvPr/>
          </p:nvGrpSpPr>
          <p:grpSpPr>
            <a:xfrm>
              <a:off x="4204684" y="2430067"/>
              <a:ext cx="342957" cy="311738"/>
              <a:chOff x="4204684" y="2430067"/>
              <a:chExt cx="342957" cy="311738"/>
            </a:xfrm>
          </p:grpSpPr>
          <p:sp>
            <p:nvSpPr>
              <p:cNvPr id="6158" name="Google Shape;6158;p6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0" name="Google Shape;6160;p66"/>
            <p:cNvGrpSpPr/>
            <p:nvPr/>
          </p:nvGrpSpPr>
          <p:grpSpPr>
            <a:xfrm>
              <a:off x="4561586" y="2430067"/>
              <a:ext cx="342920" cy="311738"/>
              <a:chOff x="4561586" y="2430067"/>
              <a:chExt cx="342920" cy="311738"/>
            </a:xfrm>
          </p:grpSpPr>
          <p:sp>
            <p:nvSpPr>
              <p:cNvPr id="6161" name="Google Shape;6161;p6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66"/>
            <p:cNvGrpSpPr/>
            <p:nvPr/>
          </p:nvGrpSpPr>
          <p:grpSpPr>
            <a:xfrm>
              <a:off x="4561586" y="2104422"/>
              <a:ext cx="342920" cy="311738"/>
              <a:chOff x="4561586" y="2104422"/>
              <a:chExt cx="342920" cy="311738"/>
            </a:xfrm>
          </p:grpSpPr>
          <p:sp>
            <p:nvSpPr>
              <p:cNvPr id="6164" name="Google Shape;6164;p6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66"/>
            <p:cNvGrpSpPr/>
            <p:nvPr/>
          </p:nvGrpSpPr>
          <p:grpSpPr>
            <a:xfrm>
              <a:off x="4204684" y="2104422"/>
              <a:ext cx="342957" cy="311664"/>
              <a:chOff x="4204684" y="2104422"/>
              <a:chExt cx="342957" cy="311664"/>
            </a:xfrm>
          </p:grpSpPr>
          <p:sp>
            <p:nvSpPr>
              <p:cNvPr id="6167" name="Google Shape;6167;p6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9" name="Google Shape;6169;p66"/>
          <p:cNvGrpSpPr/>
          <p:nvPr/>
        </p:nvGrpSpPr>
        <p:grpSpPr>
          <a:xfrm>
            <a:off x="5536984" y="1171351"/>
            <a:ext cx="660591" cy="688867"/>
            <a:chOff x="5830645" y="1267368"/>
            <a:chExt cx="530340" cy="553040"/>
          </a:xfrm>
        </p:grpSpPr>
        <p:sp>
          <p:nvSpPr>
            <p:cNvPr id="6170" name="Google Shape;6170;p6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1" name="Google Shape;6171;p66"/>
            <p:cNvGrpSpPr/>
            <p:nvPr/>
          </p:nvGrpSpPr>
          <p:grpSpPr>
            <a:xfrm>
              <a:off x="5830645" y="1267368"/>
              <a:ext cx="259743" cy="269909"/>
              <a:chOff x="5830645" y="1267368"/>
              <a:chExt cx="259743" cy="269909"/>
            </a:xfrm>
          </p:grpSpPr>
          <p:sp>
            <p:nvSpPr>
              <p:cNvPr id="6172" name="Google Shape;6172;p6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66"/>
            <p:cNvGrpSpPr/>
            <p:nvPr/>
          </p:nvGrpSpPr>
          <p:grpSpPr>
            <a:xfrm>
              <a:off x="6101293" y="1267368"/>
              <a:ext cx="259692" cy="269909"/>
              <a:chOff x="6101293" y="1267368"/>
              <a:chExt cx="259692" cy="269909"/>
            </a:xfrm>
          </p:grpSpPr>
          <p:sp>
            <p:nvSpPr>
              <p:cNvPr id="6175" name="Google Shape;6175;p6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7" name="Google Shape;6177;p66"/>
            <p:cNvGrpSpPr/>
            <p:nvPr/>
          </p:nvGrpSpPr>
          <p:grpSpPr>
            <a:xfrm>
              <a:off x="5830645" y="1550500"/>
              <a:ext cx="259692" cy="269909"/>
              <a:chOff x="5830645" y="1550500"/>
              <a:chExt cx="259692" cy="269909"/>
            </a:xfrm>
          </p:grpSpPr>
          <p:sp>
            <p:nvSpPr>
              <p:cNvPr id="6178" name="Google Shape;6178;p6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66"/>
            <p:cNvGrpSpPr/>
            <p:nvPr/>
          </p:nvGrpSpPr>
          <p:grpSpPr>
            <a:xfrm>
              <a:off x="6101293" y="1550500"/>
              <a:ext cx="259692" cy="269909"/>
              <a:chOff x="6101293" y="1550500"/>
              <a:chExt cx="259692" cy="269909"/>
            </a:xfrm>
          </p:grpSpPr>
          <p:sp>
            <p:nvSpPr>
              <p:cNvPr id="6181" name="Google Shape;6181;p6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83" name="Google Shape;6183;p66"/>
          <p:cNvGrpSpPr/>
          <p:nvPr/>
        </p:nvGrpSpPr>
        <p:grpSpPr>
          <a:xfrm>
            <a:off x="739138" y="2061810"/>
            <a:ext cx="697154" cy="679574"/>
            <a:chOff x="2679875" y="2361475"/>
            <a:chExt cx="780425" cy="760575"/>
          </a:xfrm>
        </p:grpSpPr>
        <p:sp>
          <p:nvSpPr>
            <p:cNvPr id="6184" name="Google Shape;6184;p6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66"/>
          <p:cNvGrpSpPr/>
          <p:nvPr/>
        </p:nvGrpSpPr>
        <p:grpSpPr>
          <a:xfrm>
            <a:off x="3138297" y="1171402"/>
            <a:ext cx="735829" cy="684547"/>
            <a:chOff x="3351965" y="1148808"/>
            <a:chExt cx="750770" cy="698375"/>
          </a:xfrm>
        </p:grpSpPr>
        <p:grpSp>
          <p:nvGrpSpPr>
            <p:cNvPr id="6191" name="Google Shape;6191;p66"/>
            <p:cNvGrpSpPr/>
            <p:nvPr/>
          </p:nvGrpSpPr>
          <p:grpSpPr>
            <a:xfrm>
              <a:off x="3586796" y="1148808"/>
              <a:ext cx="294857" cy="286830"/>
              <a:chOff x="3750225" y="1774000"/>
              <a:chExt cx="149575" cy="145525"/>
            </a:xfrm>
          </p:grpSpPr>
          <p:sp>
            <p:nvSpPr>
              <p:cNvPr id="6192" name="Google Shape;6192;p6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4" name="Google Shape;6194;p66"/>
            <p:cNvGrpSpPr/>
            <p:nvPr/>
          </p:nvGrpSpPr>
          <p:grpSpPr>
            <a:xfrm>
              <a:off x="3779245" y="1375768"/>
              <a:ext cx="323490" cy="286978"/>
              <a:chOff x="3847850" y="1889150"/>
              <a:chExt cx="164100" cy="145600"/>
            </a:xfrm>
          </p:grpSpPr>
          <p:sp>
            <p:nvSpPr>
              <p:cNvPr id="6195" name="Google Shape;6195;p6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7" name="Google Shape;6197;p66"/>
            <p:cNvGrpSpPr/>
            <p:nvPr/>
          </p:nvGrpSpPr>
          <p:grpSpPr>
            <a:xfrm>
              <a:off x="3351965" y="1330435"/>
              <a:ext cx="295449" cy="285401"/>
              <a:chOff x="3631100" y="1866150"/>
              <a:chExt cx="149875" cy="144800"/>
            </a:xfrm>
          </p:grpSpPr>
          <p:sp>
            <p:nvSpPr>
              <p:cNvPr id="6198" name="Google Shape;6198;p6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0" name="Google Shape;6200;p66"/>
            <p:cNvGrpSpPr/>
            <p:nvPr/>
          </p:nvGrpSpPr>
          <p:grpSpPr>
            <a:xfrm>
              <a:off x="3548208" y="1560352"/>
              <a:ext cx="294808" cy="286830"/>
              <a:chOff x="3730650" y="1982800"/>
              <a:chExt cx="149550" cy="145525"/>
            </a:xfrm>
          </p:grpSpPr>
          <p:sp>
            <p:nvSpPr>
              <p:cNvPr id="6201" name="Google Shape;6201;p6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3" name="Google Shape;6203;p66"/>
          <p:cNvGrpSpPr/>
          <p:nvPr/>
        </p:nvGrpSpPr>
        <p:grpSpPr>
          <a:xfrm>
            <a:off x="7639949" y="1171356"/>
            <a:ext cx="804565" cy="677795"/>
            <a:chOff x="7636443" y="1204988"/>
            <a:chExt cx="804565" cy="677795"/>
          </a:xfrm>
        </p:grpSpPr>
        <p:grpSp>
          <p:nvGrpSpPr>
            <p:cNvPr id="6204" name="Google Shape;6204;p66"/>
            <p:cNvGrpSpPr/>
            <p:nvPr/>
          </p:nvGrpSpPr>
          <p:grpSpPr>
            <a:xfrm>
              <a:off x="7636443" y="1509705"/>
              <a:ext cx="804565" cy="373078"/>
              <a:chOff x="7636443" y="1509705"/>
              <a:chExt cx="804565" cy="373078"/>
            </a:xfrm>
          </p:grpSpPr>
          <p:sp>
            <p:nvSpPr>
              <p:cNvPr id="6205" name="Google Shape;6205;p6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66"/>
            <p:cNvGrpSpPr/>
            <p:nvPr/>
          </p:nvGrpSpPr>
          <p:grpSpPr>
            <a:xfrm>
              <a:off x="7636443" y="1408133"/>
              <a:ext cx="804565" cy="373078"/>
              <a:chOff x="7636443" y="1408133"/>
              <a:chExt cx="804565" cy="373078"/>
            </a:xfrm>
          </p:grpSpPr>
          <p:sp>
            <p:nvSpPr>
              <p:cNvPr id="6208" name="Google Shape;6208;p6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66"/>
            <p:cNvGrpSpPr/>
            <p:nvPr/>
          </p:nvGrpSpPr>
          <p:grpSpPr>
            <a:xfrm>
              <a:off x="7636443" y="1306560"/>
              <a:ext cx="804565" cy="373078"/>
              <a:chOff x="7636443" y="1306560"/>
              <a:chExt cx="804565" cy="373078"/>
            </a:xfrm>
          </p:grpSpPr>
          <p:sp>
            <p:nvSpPr>
              <p:cNvPr id="6211" name="Google Shape;6211;p6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66"/>
            <p:cNvGrpSpPr/>
            <p:nvPr/>
          </p:nvGrpSpPr>
          <p:grpSpPr>
            <a:xfrm>
              <a:off x="7636443" y="1204988"/>
              <a:ext cx="804565" cy="373078"/>
              <a:chOff x="7636443" y="1204988"/>
              <a:chExt cx="804565" cy="373078"/>
            </a:xfrm>
          </p:grpSpPr>
          <p:sp>
            <p:nvSpPr>
              <p:cNvPr id="6214" name="Google Shape;6214;p6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6" name="Google Shape;6216;p66"/>
          <p:cNvGrpSpPr/>
          <p:nvPr/>
        </p:nvGrpSpPr>
        <p:grpSpPr>
          <a:xfrm>
            <a:off x="4978796" y="2078771"/>
            <a:ext cx="661339" cy="661188"/>
            <a:chOff x="3990000" y="975400"/>
            <a:chExt cx="3934200" cy="3933300"/>
          </a:xfrm>
        </p:grpSpPr>
        <p:sp>
          <p:nvSpPr>
            <p:cNvPr id="6217" name="Google Shape;6217;p66"/>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6"/>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6"/>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6"/>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66"/>
          <p:cNvGrpSpPr/>
          <p:nvPr/>
        </p:nvGrpSpPr>
        <p:grpSpPr>
          <a:xfrm>
            <a:off x="6622444" y="2057409"/>
            <a:ext cx="868881" cy="684241"/>
            <a:chOff x="6598259" y="2078634"/>
            <a:chExt cx="868881" cy="684241"/>
          </a:xfrm>
        </p:grpSpPr>
        <p:sp>
          <p:nvSpPr>
            <p:cNvPr id="6222" name="Google Shape;6222;p6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8" name="Google Shape;6228;p66"/>
            <p:cNvGrpSpPr/>
            <p:nvPr/>
          </p:nvGrpSpPr>
          <p:grpSpPr>
            <a:xfrm>
              <a:off x="6808175" y="2078634"/>
              <a:ext cx="452229" cy="684241"/>
              <a:chOff x="6808175" y="2078634"/>
              <a:chExt cx="452229" cy="684241"/>
            </a:xfrm>
          </p:grpSpPr>
          <p:sp>
            <p:nvSpPr>
              <p:cNvPr id="6229" name="Google Shape;6229;p6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5" name="Google Shape;6235;p66"/>
              <p:cNvGrpSpPr/>
              <p:nvPr/>
            </p:nvGrpSpPr>
            <p:grpSpPr>
              <a:xfrm>
                <a:off x="6821586" y="2078634"/>
                <a:ext cx="426871" cy="684241"/>
                <a:chOff x="6821586" y="2078634"/>
                <a:chExt cx="426871" cy="684241"/>
              </a:xfrm>
            </p:grpSpPr>
            <p:grpSp>
              <p:nvGrpSpPr>
                <p:cNvPr id="6236" name="Google Shape;6236;p66"/>
                <p:cNvGrpSpPr/>
                <p:nvPr/>
              </p:nvGrpSpPr>
              <p:grpSpPr>
                <a:xfrm>
                  <a:off x="6821586" y="2078634"/>
                  <a:ext cx="426871" cy="684241"/>
                  <a:chOff x="6821586" y="2078634"/>
                  <a:chExt cx="426871" cy="684241"/>
                </a:xfrm>
              </p:grpSpPr>
              <p:sp>
                <p:nvSpPr>
                  <p:cNvPr id="6237" name="Google Shape;6237;p6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6" name="Google Shape;6256;p6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62" name="Google Shape;6262;p66"/>
          <p:cNvGrpSpPr/>
          <p:nvPr/>
        </p:nvGrpSpPr>
        <p:grpSpPr>
          <a:xfrm>
            <a:off x="5795610" y="2063018"/>
            <a:ext cx="671358" cy="671358"/>
            <a:chOff x="6535625" y="760425"/>
            <a:chExt cx="1665900" cy="1665900"/>
          </a:xfrm>
        </p:grpSpPr>
        <p:sp>
          <p:nvSpPr>
            <p:cNvPr id="6263" name="Google Shape;6263;p66"/>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6"/>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6"/>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6"/>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66"/>
          <p:cNvGrpSpPr/>
          <p:nvPr/>
        </p:nvGrpSpPr>
        <p:grpSpPr>
          <a:xfrm>
            <a:off x="732427" y="3731418"/>
            <a:ext cx="1340789" cy="640830"/>
            <a:chOff x="238125" y="1151100"/>
            <a:chExt cx="7139450" cy="3412300"/>
          </a:xfrm>
        </p:grpSpPr>
        <p:sp>
          <p:nvSpPr>
            <p:cNvPr id="6268" name="Google Shape;6268;p6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66"/>
          <p:cNvGrpSpPr/>
          <p:nvPr/>
        </p:nvGrpSpPr>
        <p:grpSpPr>
          <a:xfrm>
            <a:off x="5599650" y="2934699"/>
            <a:ext cx="985357" cy="585764"/>
            <a:chOff x="5145061" y="2881789"/>
            <a:chExt cx="1107641" cy="658458"/>
          </a:xfrm>
        </p:grpSpPr>
        <p:grpSp>
          <p:nvGrpSpPr>
            <p:cNvPr id="6281" name="Google Shape;6281;p66"/>
            <p:cNvGrpSpPr/>
            <p:nvPr/>
          </p:nvGrpSpPr>
          <p:grpSpPr>
            <a:xfrm>
              <a:off x="5722989" y="3244587"/>
              <a:ext cx="529713" cy="295659"/>
              <a:chOff x="5722989" y="3244587"/>
              <a:chExt cx="529713" cy="295659"/>
            </a:xfrm>
          </p:grpSpPr>
          <p:sp>
            <p:nvSpPr>
              <p:cNvPr id="6282" name="Google Shape;6282;p6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83" name="Google Shape;6283;p6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84" name="Google Shape;6284;p66"/>
            <p:cNvGrpSpPr/>
            <p:nvPr/>
          </p:nvGrpSpPr>
          <p:grpSpPr>
            <a:xfrm>
              <a:off x="5145061" y="3244587"/>
              <a:ext cx="536807" cy="295659"/>
              <a:chOff x="5145061" y="3244587"/>
              <a:chExt cx="536807" cy="295659"/>
            </a:xfrm>
          </p:grpSpPr>
          <p:sp>
            <p:nvSpPr>
              <p:cNvPr id="6285" name="Google Shape;6285;p6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86" name="Google Shape;6286;p6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87" name="Google Shape;6287;p66"/>
            <p:cNvGrpSpPr/>
            <p:nvPr/>
          </p:nvGrpSpPr>
          <p:grpSpPr>
            <a:xfrm>
              <a:off x="5341327" y="2898245"/>
              <a:ext cx="532309" cy="614891"/>
              <a:chOff x="5341327" y="2898245"/>
              <a:chExt cx="532309" cy="614891"/>
            </a:xfrm>
          </p:grpSpPr>
          <p:sp>
            <p:nvSpPr>
              <p:cNvPr id="6288" name="Google Shape;6288;p6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89" name="Google Shape;6289;p6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90" name="Google Shape;6290;p66"/>
            <p:cNvGrpSpPr/>
            <p:nvPr/>
          </p:nvGrpSpPr>
          <p:grpSpPr>
            <a:xfrm>
              <a:off x="5532290" y="2881789"/>
              <a:ext cx="620516" cy="305456"/>
              <a:chOff x="5532290" y="2881789"/>
              <a:chExt cx="620516" cy="305456"/>
            </a:xfrm>
          </p:grpSpPr>
          <p:sp>
            <p:nvSpPr>
              <p:cNvPr id="6291" name="Google Shape;6291;p6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92" name="Google Shape;6292;p6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293" name="Google Shape;6293;p66"/>
          <p:cNvGrpSpPr/>
          <p:nvPr/>
        </p:nvGrpSpPr>
        <p:grpSpPr>
          <a:xfrm>
            <a:off x="8178573" y="3726757"/>
            <a:ext cx="269068" cy="645491"/>
            <a:chOff x="7026852" y="3311869"/>
            <a:chExt cx="434331" cy="1041954"/>
          </a:xfrm>
        </p:grpSpPr>
        <p:sp>
          <p:nvSpPr>
            <p:cNvPr id="6294" name="Google Shape;6294;p6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7" name="Google Shape;6297;p66"/>
          <p:cNvGrpSpPr/>
          <p:nvPr/>
        </p:nvGrpSpPr>
        <p:grpSpPr>
          <a:xfrm>
            <a:off x="6195154" y="3765995"/>
            <a:ext cx="293882" cy="293836"/>
            <a:chOff x="4873519" y="3311869"/>
            <a:chExt cx="499374" cy="499296"/>
          </a:xfrm>
        </p:grpSpPr>
        <p:sp>
          <p:nvSpPr>
            <p:cNvPr id="6298" name="Google Shape;6298;p6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0" name="Google Shape;6300;p66"/>
          <p:cNvGrpSpPr/>
          <p:nvPr/>
        </p:nvGrpSpPr>
        <p:grpSpPr>
          <a:xfrm>
            <a:off x="6195154" y="4078366"/>
            <a:ext cx="293882" cy="293882"/>
            <a:chOff x="4873519" y="3875839"/>
            <a:chExt cx="499374" cy="499374"/>
          </a:xfrm>
        </p:grpSpPr>
        <p:sp>
          <p:nvSpPr>
            <p:cNvPr id="6301" name="Google Shape;6301;p6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66"/>
          <p:cNvGrpSpPr/>
          <p:nvPr/>
        </p:nvGrpSpPr>
        <p:grpSpPr>
          <a:xfrm>
            <a:off x="2425681" y="2050319"/>
            <a:ext cx="698104" cy="698208"/>
            <a:chOff x="2565073" y="2075876"/>
            <a:chExt cx="672482" cy="672518"/>
          </a:xfrm>
        </p:grpSpPr>
        <p:sp>
          <p:nvSpPr>
            <p:cNvPr id="6304" name="Google Shape;6304;p6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66"/>
          <p:cNvGrpSpPr/>
          <p:nvPr/>
        </p:nvGrpSpPr>
        <p:grpSpPr>
          <a:xfrm>
            <a:off x="5649092" y="3734919"/>
            <a:ext cx="438354" cy="637329"/>
            <a:chOff x="1697726" y="3244179"/>
            <a:chExt cx="788124" cy="1146069"/>
          </a:xfrm>
        </p:grpSpPr>
        <p:sp>
          <p:nvSpPr>
            <p:cNvPr id="6311" name="Google Shape;6311;p6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3" name="Google Shape;6313;p66"/>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4" name="Google Shape;6314;p66"/>
          <p:cNvGrpSpPr/>
          <p:nvPr/>
        </p:nvGrpSpPr>
        <p:grpSpPr>
          <a:xfrm>
            <a:off x="7650306" y="2063282"/>
            <a:ext cx="799565" cy="670282"/>
            <a:chOff x="7617850" y="2063282"/>
            <a:chExt cx="799565" cy="670282"/>
          </a:xfrm>
        </p:grpSpPr>
        <p:cxnSp>
          <p:nvCxnSpPr>
            <p:cNvPr id="6315" name="Google Shape;6315;p6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316" name="Google Shape;6316;p6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317" name="Google Shape;6317;p6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318" name="Google Shape;6318;p6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319" name="Google Shape;6319;p6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320" name="Google Shape;6320;p6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321" name="Google Shape;6321;p66"/>
            <p:cNvGrpSpPr/>
            <p:nvPr/>
          </p:nvGrpSpPr>
          <p:grpSpPr>
            <a:xfrm>
              <a:off x="7734309" y="2063282"/>
              <a:ext cx="570957" cy="620095"/>
              <a:chOff x="7734309" y="2063282"/>
              <a:chExt cx="570957" cy="620095"/>
            </a:xfrm>
          </p:grpSpPr>
          <p:grpSp>
            <p:nvGrpSpPr>
              <p:cNvPr id="6322" name="Google Shape;6322;p66"/>
              <p:cNvGrpSpPr/>
              <p:nvPr/>
            </p:nvGrpSpPr>
            <p:grpSpPr>
              <a:xfrm>
                <a:off x="8031573" y="2063282"/>
                <a:ext cx="273693" cy="620095"/>
                <a:chOff x="8031573" y="2063282"/>
                <a:chExt cx="273693" cy="620095"/>
              </a:xfrm>
            </p:grpSpPr>
            <p:sp>
              <p:nvSpPr>
                <p:cNvPr id="6323" name="Google Shape;6323;p6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66"/>
              <p:cNvGrpSpPr/>
              <p:nvPr/>
            </p:nvGrpSpPr>
            <p:grpSpPr>
              <a:xfrm flipH="1">
                <a:off x="7734309" y="2063282"/>
                <a:ext cx="273693" cy="620095"/>
                <a:chOff x="8031573" y="2063282"/>
                <a:chExt cx="273693" cy="620095"/>
              </a:xfrm>
            </p:grpSpPr>
            <p:sp>
              <p:nvSpPr>
                <p:cNvPr id="6328" name="Google Shape;6328;p6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332" name="Google Shape;6332;p66"/>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6"/>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4" name="Google Shape;6334;p66"/>
          <p:cNvGrpSpPr/>
          <p:nvPr/>
        </p:nvGrpSpPr>
        <p:grpSpPr>
          <a:xfrm>
            <a:off x="7836913" y="2916765"/>
            <a:ext cx="602567" cy="601884"/>
            <a:chOff x="1186975" y="238125"/>
            <a:chExt cx="5244275" cy="5238325"/>
          </a:xfrm>
        </p:grpSpPr>
        <p:sp>
          <p:nvSpPr>
            <p:cNvPr id="6335" name="Google Shape;6335;p6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66"/>
          <p:cNvGrpSpPr/>
          <p:nvPr/>
        </p:nvGrpSpPr>
        <p:grpSpPr>
          <a:xfrm>
            <a:off x="3279650" y="2056249"/>
            <a:ext cx="651848" cy="687338"/>
            <a:chOff x="3400515" y="2056248"/>
            <a:chExt cx="698134" cy="735987"/>
          </a:xfrm>
        </p:grpSpPr>
        <p:grpSp>
          <p:nvGrpSpPr>
            <p:cNvPr id="6340" name="Google Shape;6340;p66"/>
            <p:cNvGrpSpPr/>
            <p:nvPr/>
          </p:nvGrpSpPr>
          <p:grpSpPr>
            <a:xfrm>
              <a:off x="3400515" y="2283913"/>
              <a:ext cx="312919" cy="219900"/>
              <a:chOff x="3400515" y="2283913"/>
              <a:chExt cx="312919" cy="219900"/>
            </a:xfrm>
          </p:grpSpPr>
          <p:sp>
            <p:nvSpPr>
              <p:cNvPr id="6341" name="Google Shape;6341;p66"/>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342" name="Google Shape;6342;p6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343" name="Google Shape;6343;p66"/>
            <p:cNvGrpSpPr/>
            <p:nvPr/>
          </p:nvGrpSpPr>
          <p:grpSpPr>
            <a:xfrm>
              <a:off x="3547823" y="2461089"/>
              <a:ext cx="219900" cy="331146"/>
              <a:chOff x="3547823" y="2461089"/>
              <a:chExt cx="219900" cy="331146"/>
            </a:xfrm>
          </p:grpSpPr>
          <p:sp>
            <p:nvSpPr>
              <p:cNvPr id="6344" name="Google Shape;6344;p66"/>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345" name="Google Shape;6345;p6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346" name="Google Shape;6346;p66"/>
            <p:cNvGrpSpPr/>
            <p:nvPr/>
          </p:nvGrpSpPr>
          <p:grpSpPr>
            <a:xfrm>
              <a:off x="3734138" y="2461089"/>
              <a:ext cx="219900" cy="331146"/>
              <a:chOff x="3734138" y="2461089"/>
              <a:chExt cx="219900" cy="331146"/>
            </a:xfrm>
          </p:grpSpPr>
          <p:sp>
            <p:nvSpPr>
              <p:cNvPr id="6347" name="Google Shape;6347;p66"/>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348" name="Google Shape;6348;p6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349" name="Google Shape;6349;p66"/>
            <p:cNvGrpSpPr/>
            <p:nvPr/>
          </p:nvGrpSpPr>
          <p:grpSpPr>
            <a:xfrm>
              <a:off x="3787560" y="2281742"/>
              <a:ext cx="311089" cy="219900"/>
              <a:chOff x="3787560" y="2281742"/>
              <a:chExt cx="311089" cy="219900"/>
            </a:xfrm>
          </p:grpSpPr>
          <p:sp>
            <p:nvSpPr>
              <p:cNvPr id="6350" name="Google Shape;6350;p66"/>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351" name="Google Shape;6351;p6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352" name="Google Shape;6352;p66"/>
            <p:cNvGrpSpPr/>
            <p:nvPr/>
          </p:nvGrpSpPr>
          <p:grpSpPr>
            <a:xfrm>
              <a:off x="3637290" y="2056248"/>
              <a:ext cx="219900" cy="330736"/>
              <a:chOff x="3637290" y="2056248"/>
              <a:chExt cx="219900" cy="330736"/>
            </a:xfrm>
          </p:grpSpPr>
          <p:sp>
            <p:nvSpPr>
              <p:cNvPr id="6353" name="Google Shape;6353;p66"/>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354" name="Google Shape;6354;p6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355" name="Google Shape;6355;p66"/>
          <p:cNvGrpSpPr/>
          <p:nvPr/>
        </p:nvGrpSpPr>
        <p:grpSpPr>
          <a:xfrm>
            <a:off x="2571356" y="2926255"/>
            <a:ext cx="1268144" cy="592394"/>
            <a:chOff x="238125" y="1188750"/>
            <a:chExt cx="7140450" cy="3335550"/>
          </a:xfrm>
        </p:grpSpPr>
        <p:sp>
          <p:nvSpPr>
            <p:cNvPr id="6356" name="Google Shape;6356;p6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66"/>
          <p:cNvGrpSpPr/>
          <p:nvPr/>
        </p:nvGrpSpPr>
        <p:grpSpPr>
          <a:xfrm>
            <a:off x="6679257" y="2928410"/>
            <a:ext cx="1053944" cy="590147"/>
            <a:chOff x="238125" y="1335475"/>
            <a:chExt cx="5418735" cy="3034175"/>
          </a:xfrm>
        </p:grpSpPr>
        <p:sp>
          <p:nvSpPr>
            <p:cNvPr id="6362" name="Google Shape;6362;p6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5" name="Google Shape;6365;p66"/>
          <p:cNvGrpSpPr/>
          <p:nvPr/>
        </p:nvGrpSpPr>
        <p:grpSpPr>
          <a:xfrm>
            <a:off x="4110066" y="3733309"/>
            <a:ext cx="1268207" cy="638939"/>
            <a:chOff x="3967651" y="3645904"/>
            <a:chExt cx="1479304" cy="745292"/>
          </a:xfrm>
        </p:grpSpPr>
        <p:grpSp>
          <p:nvGrpSpPr>
            <p:cNvPr id="6366" name="Google Shape;6366;p66"/>
            <p:cNvGrpSpPr/>
            <p:nvPr/>
          </p:nvGrpSpPr>
          <p:grpSpPr>
            <a:xfrm>
              <a:off x="3967651" y="4009026"/>
              <a:ext cx="1479304" cy="382170"/>
              <a:chOff x="3967651" y="4009026"/>
              <a:chExt cx="1479304" cy="382170"/>
            </a:xfrm>
          </p:grpSpPr>
          <p:grpSp>
            <p:nvGrpSpPr>
              <p:cNvPr id="6367" name="Google Shape;6367;p66"/>
              <p:cNvGrpSpPr/>
              <p:nvPr/>
            </p:nvGrpSpPr>
            <p:grpSpPr>
              <a:xfrm>
                <a:off x="4892216" y="4195630"/>
                <a:ext cx="554739" cy="195566"/>
                <a:chOff x="3604375" y="4892160"/>
                <a:chExt cx="1651500" cy="582215"/>
              </a:xfrm>
            </p:grpSpPr>
            <p:sp>
              <p:nvSpPr>
                <p:cNvPr id="6368" name="Google Shape;6368;p6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0" name="Google Shape;6370;p66"/>
              <p:cNvGrpSpPr/>
              <p:nvPr/>
            </p:nvGrpSpPr>
            <p:grpSpPr>
              <a:xfrm>
                <a:off x="3967651" y="4146303"/>
                <a:ext cx="579402" cy="244893"/>
                <a:chOff x="851875" y="4745310"/>
                <a:chExt cx="1724925" cy="729065"/>
              </a:xfrm>
            </p:grpSpPr>
            <p:sp>
              <p:nvSpPr>
                <p:cNvPr id="6371" name="Google Shape;6371;p6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3" name="Google Shape;6373;p66"/>
              <p:cNvGrpSpPr/>
              <p:nvPr/>
            </p:nvGrpSpPr>
            <p:grpSpPr>
              <a:xfrm>
                <a:off x="4460753" y="4009026"/>
                <a:ext cx="493110" cy="382170"/>
                <a:chOff x="2319875" y="4336625"/>
                <a:chExt cx="1468025" cy="1137750"/>
              </a:xfrm>
            </p:grpSpPr>
            <p:sp>
              <p:nvSpPr>
                <p:cNvPr id="6374" name="Google Shape;6374;p6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6" name="Google Shape;6376;p66"/>
            <p:cNvGrpSpPr/>
            <p:nvPr/>
          </p:nvGrpSpPr>
          <p:grpSpPr>
            <a:xfrm>
              <a:off x="4479443" y="3645904"/>
              <a:ext cx="455965" cy="388789"/>
              <a:chOff x="2957425" y="238100"/>
              <a:chExt cx="1910200" cy="1628775"/>
            </a:xfrm>
          </p:grpSpPr>
          <p:sp>
            <p:nvSpPr>
              <p:cNvPr id="6377" name="Google Shape;6377;p6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87" name="Google Shape;6387;p66"/>
          <p:cNvGrpSpPr/>
          <p:nvPr/>
        </p:nvGrpSpPr>
        <p:grpSpPr>
          <a:xfrm>
            <a:off x="2496179" y="3734510"/>
            <a:ext cx="1243128" cy="637739"/>
            <a:chOff x="2496310" y="3693351"/>
            <a:chExt cx="1342906" cy="688926"/>
          </a:xfrm>
        </p:grpSpPr>
        <p:grpSp>
          <p:nvGrpSpPr>
            <p:cNvPr id="6388" name="Google Shape;6388;p66"/>
            <p:cNvGrpSpPr/>
            <p:nvPr/>
          </p:nvGrpSpPr>
          <p:grpSpPr>
            <a:xfrm>
              <a:off x="2496310" y="3693351"/>
              <a:ext cx="1342906" cy="688875"/>
              <a:chOff x="2496310" y="3693351"/>
              <a:chExt cx="1342906" cy="688875"/>
            </a:xfrm>
          </p:grpSpPr>
          <p:sp>
            <p:nvSpPr>
              <p:cNvPr id="6389" name="Google Shape;6389;p6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6"/>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6"/>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6"/>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6"/>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6"/>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95" name="Google Shape;6395;p66"/>
              <p:cNvCxnSpPr>
                <a:stCxn id="639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396" name="Google Shape;6396;p66"/>
              <p:cNvCxnSpPr>
                <a:stCxn id="639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397" name="Google Shape;6397;p66"/>
              <p:cNvCxnSpPr>
                <a:stCxn id="639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398" name="Google Shape;6398;p66"/>
              <p:cNvCxnSpPr>
                <a:stCxn id="639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399" name="Google Shape;6399;p66"/>
              <p:cNvCxnSpPr>
                <a:stCxn id="639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400" name="Google Shape;6400;p66"/>
            <p:cNvGrpSpPr/>
            <p:nvPr/>
          </p:nvGrpSpPr>
          <p:grpSpPr>
            <a:xfrm>
              <a:off x="2675275" y="3930557"/>
              <a:ext cx="1003306" cy="451719"/>
              <a:chOff x="2675275" y="4174282"/>
              <a:chExt cx="1003306" cy="451719"/>
            </a:xfrm>
          </p:grpSpPr>
          <p:sp>
            <p:nvSpPr>
              <p:cNvPr id="6401" name="Google Shape;6401;p6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4" name="Google Shape;6404;p66"/>
          <p:cNvGrpSpPr/>
          <p:nvPr/>
        </p:nvGrpSpPr>
        <p:grpSpPr>
          <a:xfrm>
            <a:off x="1669850" y="1171356"/>
            <a:ext cx="574511" cy="874709"/>
            <a:chOff x="1715404" y="1112080"/>
            <a:chExt cx="642270" cy="977984"/>
          </a:xfrm>
        </p:grpSpPr>
        <p:grpSp>
          <p:nvGrpSpPr>
            <p:cNvPr id="6405" name="Google Shape;6405;p66"/>
            <p:cNvGrpSpPr/>
            <p:nvPr/>
          </p:nvGrpSpPr>
          <p:grpSpPr>
            <a:xfrm>
              <a:off x="1715404" y="1112080"/>
              <a:ext cx="642270" cy="977984"/>
              <a:chOff x="1715404" y="1112080"/>
              <a:chExt cx="642270" cy="977984"/>
            </a:xfrm>
          </p:grpSpPr>
          <p:sp>
            <p:nvSpPr>
              <p:cNvPr id="6406" name="Google Shape;6406;p6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8" name="Google Shape;6408;p66"/>
            <p:cNvGrpSpPr/>
            <p:nvPr/>
          </p:nvGrpSpPr>
          <p:grpSpPr>
            <a:xfrm>
              <a:off x="1768927" y="1165603"/>
              <a:ext cx="535225" cy="851367"/>
              <a:chOff x="1768927" y="1165603"/>
              <a:chExt cx="535225" cy="851367"/>
            </a:xfrm>
          </p:grpSpPr>
          <p:sp>
            <p:nvSpPr>
              <p:cNvPr id="6409" name="Google Shape;6409;p6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66"/>
            <p:cNvGrpSpPr/>
            <p:nvPr/>
          </p:nvGrpSpPr>
          <p:grpSpPr>
            <a:xfrm>
              <a:off x="1822449" y="1219125"/>
              <a:ext cx="428180" cy="718859"/>
              <a:chOff x="1822449" y="1219125"/>
              <a:chExt cx="428180" cy="718859"/>
            </a:xfrm>
          </p:grpSpPr>
          <p:sp>
            <p:nvSpPr>
              <p:cNvPr id="6412" name="Google Shape;6412;p6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66"/>
            <p:cNvGrpSpPr/>
            <p:nvPr/>
          </p:nvGrpSpPr>
          <p:grpSpPr>
            <a:xfrm>
              <a:off x="1875972" y="1272648"/>
              <a:ext cx="321135" cy="586939"/>
              <a:chOff x="1875972" y="1272648"/>
              <a:chExt cx="321135" cy="586939"/>
            </a:xfrm>
          </p:grpSpPr>
          <p:sp>
            <p:nvSpPr>
              <p:cNvPr id="6415" name="Google Shape;6415;p6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7" name="Google Shape;6417;p66"/>
          <p:cNvGrpSpPr/>
          <p:nvPr/>
        </p:nvGrpSpPr>
        <p:grpSpPr>
          <a:xfrm>
            <a:off x="7777011" y="3728078"/>
            <a:ext cx="293855" cy="644170"/>
            <a:chOff x="241025" y="3151575"/>
            <a:chExt cx="293855" cy="644170"/>
          </a:xfrm>
        </p:grpSpPr>
        <p:sp>
          <p:nvSpPr>
            <p:cNvPr id="6418" name="Google Shape;6418;p6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66"/>
          <p:cNvGrpSpPr/>
          <p:nvPr/>
        </p:nvGrpSpPr>
        <p:grpSpPr>
          <a:xfrm>
            <a:off x="724994" y="2928078"/>
            <a:ext cx="1779649" cy="591620"/>
            <a:chOff x="246070" y="1983375"/>
            <a:chExt cx="1855347" cy="616849"/>
          </a:xfrm>
        </p:grpSpPr>
        <p:sp>
          <p:nvSpPr>
            <p:cNvPr id="6421" name="Google Shape;6421;p6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0" name="Google Shape;6430;p66"/>
          <p:cNvGrpSpPr/>
          <p:nvPr/>
        </p:nvGrpSpPr>
        <p:grpSpPr>
          <a:xfrm>
            <a:off x="2335861" y="1171356"/>
            <a:ext cx="711055" cy="745993"/>
            <a:chOff x="2496269" y="1171698"/>
            <a:chExt cx="761953" cy="799392"/>
          </a:xfrm>
        </p:grpSpPr>
        <p:grpSp>
          <p:nvGrpSpPr>
            <p:cNvPr id="6431" name="Google Shape;6431;p66"/>
            <p:cNvGrpSpPr/>
            <p:nvPr/>
          </p:nvGrpSpPr>
          <p:grpSpPr>
            <a:xfrm>
              <a:off x="2496269" y="1171698"/>
              <a:ext cx="761953" cy="723022"/>
              <a:chOff x="2496269" y="1171698"/>
              <a:chExt cx="761953" cy="723022"/>
            </a:xfrm>
          </p:grpSpPr>
          <p:sp>
            <p:nvSpPr>
              <p:cNvPr id="6432" name="Google Shape;6432;p6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4" name="Google Shape;6434;p66"/>
              <p:cNvGrpSpPr/>
              <p:nvPr/>
            </p:nvGrpSpPr>
            <p:grpSpPr>
              <a:xfrm>
                <a:off x="2496269" y="1171698"/>
                <a:ext cx="761953" cy="723022"/>
                <a:chOff x="2496269" y="1120652"/>
                <a:chExt cx="761953" cy="723022"/>
              </a:xfrm>
            </p:grpSpPr>
            <p:grpSp>
              <p:nvGrpSpPr>
                <p:cNvPr id="6435" name="Google Shape;6435;p66"/>
                <p:cNvGrpSpPr/>
                <p:nvPr/>
              </p:nvGrpSpPr>
              <p:grpSpPr>
                <a:xfrm>
                  <a:off x="2496269" y="1120652"/>
                  <a:ext cx="761953" cy="723022"/>
                  <a:chOff x="2496269" y="1120652"/>
                  <a:chExt cx="761953" cy="723022"/>
                </a:xfrm>
              </p:grpSpPr>
              <p:grpSp>
                <p:nvGrpSpPr>
                  <p:cNvPr id="6436" name="Google Shape;6436;p66"/>
                  <p:cNvGrpSpPr/>
                  <p:nvPr/>
                </p:nvGrpSpPr>
                <p:grpSpPr>
                  <a:xfrm>
                    <a:off x="2496269" y="1304589"/>
                    <a:ext cx="407089" cy="305057"/>
                    <a:chOff x="2496269" y="1304589"/>
                    <a:chExt cx="407089" cy="305057"/>
                  </a:xfrm>
                </p:grpSpPr>
                <p:sp>
                  <p:nvSpPr>
                    <p:cNvPr id="6437" name="Google Shape;6437;p6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66"/>
                  <p:cNvGrpSpPr/>
                  <p:nvPr/>
                </p:nvGrpSpPr>
                <p:grpSpPr>
                  <a:xfrm>
                    <a:off x="2586468" y="1493376"/>
                    <a:ext cx="358850" cy="349656"/>
                    <a:chOff x="2586468" y="1493376"/>
                    <a:chExt cx="358850" cy="349656"/>
                  </a:xfrm>
                </p:grpSpPr>
                <p:sp>
                  <p:nvSpPr>
                    <p:cNvPr id="6440" name="Google Shape;6440;p6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2" name="Google Shape;6442;p66"/>
                  <p:cNvGrpSpPr/>
                  <p:nvPr/>
                </p:nvGrpSpPr>
                <p:grpSpPr>
                  <a:xfrm>
                    <a:off x="2807939" y="1494024"/>
                    <a:ext cx="358857" cy="349650"/>
                    <a:chOff x="2807939" y="1494024"/>
                    <a:chExt cx="358857" cy="349650"/>
                  </a:xfrm>
                </p:grpSpPr>
                <p:sp>
                  <p:nvSpPr>
                    <p:cNvPr id="6443" name="Google Shape;6443;p6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5" name="Google Shape;6445;p66"/>
                  <p:cNvGrpSpPr/>
                  <p:nvPr/>
                </p:nvGrpSpPr>
                <p:grpSpPr>
                  <a:xfrm>
                    <a:off x="2851133" y="1305635"/>
                    <a:ext cx="407089" cy="305057"/>
                    <a:chOff x="2851133" y="1305635"/>
                    <a:chExt cx="407089" cy="305057"/>
                  </a:xfrm>
                </p:grpSpPr>
                <p:sp>
                  <p:nvSpPr>
                    <p:cNvPr id="6446" name="Google Shape;6446;p6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8" name="Google Shape;6448;p66"/>
                  <p:cNvGrpSpPr/>
                  <p:nvPr/>
                </p:nvGrpSpPr>
                <p:grpSpPr>
                  <a:xfrm>
                    <a:off x="2727495" y="1120652"/>
                    <a:ext cx="300271" cy="396358"/>
                    <a:chOff x="2727495" y="1120652"/>
                    <a:chExt cx="300271" cy="396358"/>
                  </a:xfrm>
                </p:grpSpPr>
                <p:sp>
                  <p:nvSpPr>
                    <p:cNvPr id="6449" name="Google Shape;6449;p6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51" name="Google Shape;6451;p66"/>
                <p:cNvGrpSpPr/>
                <p:nvPr/>
              </p:nvGrpSpPr>
              <p:grpSpPr>
                <a:xfrm>
                  <a:off x="2722305" y="1350460"/>
                  <a:ext cx="308357" cy="308344"/>
                  <a:chOff x="2722305" y="1350460"/>
                  <a:chExt cx="308357" cy="308344"/>
                </a:xfrm>
              </p:grpSpPr>
              <p:sp>
                <p:nvSpPr>
                  <p:cNvPr id="6452" name="Google Shape;6452;p6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3" name="Google Shape;6453;p66"/>
                  <p:cNvGrpSpPr/>
                  <p:nvPr/>
                </p:nvGrpSpPr>
                <p:grpSpPr>
                  <a:xfrm>
                    <a:off x="2725064" y="1364529"/>
                    <a:ext cx="297954" cy="280182"/>
                    <a:chOff x="2725064" y="1364529"/>
                    <a:chExt cx="297954" cy="280182"/>
                  </a:xfrm>
                </p:grpSpPr>
                <p:sp>
                  <p:nvSpPr>
                    <p:cNvPr id="6454" name="Google Shape;6454;p6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459" name="Google Shape;6459;p6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4" name="Google Shape;6464;p66"/>
          <p:cNvGrpSpPr/>
          <p:nvPr/>
        </p:nvGrpSpPr>
        <p:grpSpPr>
          <a:xfrm>
            <a:off x="3924561" y="2927462"/>
            <a:ext cx="1569144" cy="591015"/>
            <a:chOff x="3820100" y="3023049"/>
            <a:chExt cx="1303926" cy="491162"/>
          </a:xfrm>
        </p:grpSpPr>
        <p:grpSp>
          <p:nvGrpSpPr>
            <p:cNvPr id="6465" name="Google Shape;6465;p66"/>
            <p:cNvGrpSpPr/>
            <p:nvPr/>
          </p:nvGrpSpPr>
          <p:grpSpPr>
            <a:xfrm>
              <a:off x="3820100" y="3023072"/>
              <a:ext cx="1303926" cy="491139"/>
              <a:chOff x="3820100" y="3023072"/>
              <a:chExt cx="1303926" cy="491139"/>
            </a:xfrm>
          </p:grpSpPr>
          <p:sp>
            <p:nvSpPr>
              <p:cNvPr id="6466" name="Google Shape;6466;p6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66"/>
            <p:cNvGrpSpPr/>
            <p:nvPr/>
          </p:nvGrpSpPr>
          <p:grpSpPr>
            <a:xfrm>
              <a:off x="4132439" y="3023645"/>
              <a:ext cx="393633" cy="177096"/>
              <a:chOff x="4132439" y="3023645"/>
              <a:chExt cx="393633" cy="177096"/>
            </a:xfrm>
          </p:grpSpPr>
          <p:sp>
            <p:nvSpPr>
              <p:cNvPr id="6469" name="Google Shape;6469;p6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66"/>
            <p:cNvGrpSpPr/>
            <p:nvPr/>
          </p:nvGrpSpPr>
          <p:grpSpPr>
            <a:xfrm>
              <a:off x="3921811" y="3023049"/>
              <a:ext cx="1002397" cy="388943"/>
              <a:chOff x="3921811" y="3023049"/>
              <a:chExt cx="1002397" cy="388943"/>
            </a:xfrm>
          </p:grpSpPr>
          <p:sp>
            <p:nvSpPr>
              <p:cNvPr id="6472" name="Google Shape;6472;p6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66"/>
            <p:cNvGrpSpPr/>
            <p:nvPr/>
          </p:nvGrpSpPr>
          <p:grpSpPr>
            <a:xfrm>
              <a:off x="4023645" y="3023049"/>
              <a:ext cx="683032" cy="286722"/>
              <a:chOff x="4023645" y="3023049"/>
              <a:chExt cx="683032" cy="286722"/>
            </a:xfrm>
          </p:grpSpPr>
          <p:sp>
            <p:nvSpPr>
              <p:cNvPr id="6475" name="Google Shape;6475;p6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77" name="Google Shape;6477;p66"/>
          <p:cNvGrpSpPr/>
          <p:nvPr/>
        </p:nvGrpSpPr>
        <p:grpSpPr>
          <a:xfrm>
            <a:off x="1556683" y="2054307"/>
            <a:ext cx="713522" cy="688025"/>
            <a:chOff x="1706078" y="2092648"/>
            <a:chExt cx="660913" cy="637296"/>
          </a:xfrm>
        </p:grpSpPr>
        <p:sp>
          <p:nvSpPr>
            <p:cNvPr id="6478" name="Google Shape;6478;p6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9" name="Google Shape;6479;p66"/>
            <p:cNvGrpSpPr/>
            <p:nvPr/>
          </p:nvGrpSpPr>
          <p:grpSpPr>
            <a:xfrm>
              <a:off x="1706078" y="2092648"/>
              <a:ext cx="660913" cy="575241"/>
              <a:chOff x="1706078" y="2092648"/>
              <a:chExt cx="660913" cy="575241"/>
            </a:xfrm>
          </p:grpSpPr>
          <p:sp>
            <p:nvSpPr>
              <p:cNvPr id="6480" name="Google Shape;6480;p6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83" name="Google Shape;6483;p66"/>
          <p:cNvGrpSpPr/>
          <p:nvPr/>
        </p:nvGrpSpPr>
        <p:grpSpPr>
          <a:xfrm>
            <a:off x="6318542" y="1171856"/>
            <a:ext cx="1317459" cy="684168"/>
            <a:chOff x="238125" y="999450"/>
            <a:chExt cx="7140700" cy="3708225"/>
          </a:xfrm>
        </p:grpSpPr>
        <p:sp>
          <p:nvSpPr>
            <p:cNvPr id="6484" name="Google Shape;6484;p6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496"/>
        <p:cNvGrpSpPr/>
        <p:nvPr/>
      </p:nvGrpSpPr>
      <p:grpSpPr>
        <a:xfrm>
          <a:off x="0" y="0"/>
          <a:ext cx="0" cy="0"/>
          <a:chOff x="0" y="0"/>
          <a:chExt cx="0" cy="0"/>
        </a:xfrm>
      </p:grpSpPr>
      <p:grpSp>
        <p:nvGrpSpPr>
          <p:cNvPr id="6497" name="Google Shape;6497;p67"/>
          <p:cNvGrpSpPr/>
          <p:nvPr/>
        </p:nvGrpSpPr>
        <p:grpSpPr>
          <a:xfrm>
            <a:off x="729238" y="1179665"/>
            <a:ext cx="1636117" cy="1526144"/>
            <a:chOff x="729238" y="1179665"/>
            <a:chExt cx="1636117" cy="1526144"/>
          </a:xfrm>
        </p:grpSpPr>
        <p:grpSp>
          <p:nvGrpSpPr>
            <p:cNvPr id="6498" name="Google Shape;6498;p67"/>
            <p:cNvGrpSpPr/>
            <p:nvPr/>
          </p:nvGrpSpPr>
          <p:grpSpPr>
            <a:xfrm>
              <a:off x="729238" y="1179665"/>
              <a:ext cx="80700" cy="1526144"/>
              <a:chOff x="729238" y="1179665"/>
              <a:chExt cx="80700" cy="1526144"/>
            </a:xfrm>
          </p:grpSpPr>
          <p:sp>
            <p:nvSpPr>
              <p:cNvPr id="6499" name="Google Shape;6499;p6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67"/>
            <p:cNvGrpSpPr/>
            <p:nvPr/>
          </p:nvGrpSpPr>
          <p:grpSpPr>
            <a:xfrm>
              <a:off x="903098" y="1179665"/>
              <a:ext cx="80700" cy="1526144"/>
              <a:chOff x="903098" y="1179665"/>
              <a:chExt cx="80700" cy="1526144"/>
            </a:xfrm>
          </p:grpSpPr>
          <p:sp>
            <p:nvSpPr>
              <p:cNvPr id="6510" name="Google Shape;6510;p6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67"/>
            <p:cNvGrpSpPr/>
            <p:nvPr/>
          </p:nvGrpSpPr>
          <p:grpSpPr>
            <a:xfrm>
              <a:off x="1076958" y="1179665"/>
              <a:ext cx="80700" cy="1526144"/>
              <a:chOff x="1076958" y="1179665"/>
              <a:chExt cx="80700" cy="1526144"/>
            </a:xfrm>
          </p:grpSpPr>
          <p:sp>
            <p:nvSpPr>
              <p:cNvPr id="6521" name="Google Shape;6521;p6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67"/>
            <p:cNvGrpSpPr/>
            <p:nvPr/>
          </p:nvGrpSpPr>
          <p:grpSpPr>
            <a:xfrm>
              <a:off x="1247707" y="1179665"/>
              <a:ext cx="80700" cy="1526144"/>
              <a:chOff x="1247707" y="1179665"/>
              <a:chExt cx="80700" cy="1526144"/>
            </a:xfrm>
          </p:grpSpPr>
          <p:sp>
            <p:nvSpPr>
              <p:cNvPr id="6532" name="Google Shape;6532;p6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2" name="Google Shape;6542;p67"/>
            <p:cNvGrpSpPr/>
            <p:nvPr/>
          </p:nvGrpSpPr>
          <p:grpSpPr>
            <a:xfrm>
              <a:off x="1421567" y="1179665"/>
              <a:ext cx="80700" cy="1526144"/>
              <a:chOff x="1421567" y="1179665"/>
              <a:chExt cx="80700" cy="1526144"/>
            </a:xfrm>
          </p:grpSpPr>
          <p:sp>
            <p:nvSpPr>
              <p:cNvPr id="6543" name="Google Shape;6543;p6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67"/>
            <p:cNvGrpSpPr/>
            <p:nvPr/>
          </p:nvGrpSpPr>
          <p:grpSpPr>
            <a:xfrm>
              <a:off x="1592327" y="1179665"/>
              <a:ext cx="80700" cy="1526144"/>
              <a:chOff x="1592327" y="1179665"/>
              <a:chExt cx="80700" cy="1526144"/>
            </a:xfrm>
          </p:grpSpPr>
          <p:sp>
            <p:nvSpPr>
              <p:cNvPr id="6554" name="Google Shape;6554;p6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67"/>
            <p:cNvGrpSpPr/>
            <p:nvPr/>
          </p:nvGrpSpPr>
          <p:grpSpPr>
            <a:xfrm>
              <a:off x="1766187" y="1179665"/>
              <a:ext cx="80700" cy="1526144"/>
              <a:chOff x="1766187" y="1179665"/>
              <a:chExt cx="80700" cy="1526144"/>
            </a:xfrm>
          </p:grpSpPr>
          <p:sp>
            <p:nvSpPr>
              <p:cNvPr id="6565" name="Google Shape;6565;p6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67"/>
            <p:cNvGrpSpPr/>
            <p:nvPr/>
          </p:nvGrpSpPr>
          <p:grpSpPr>
            <a:xfrm>
              <a:off x="1936935" y="1179665"/>
              <a:ext cx="80700" cy="1526144"/>
              <a:chOff x="1936935" y="1179665"/>
              <a:chExt cx="80700" cy="1526144"/>
            </a:xfrm>
          </p:grpSpPr>
          <p:sp>
            <p:nvSpPr>
              <p:cNvPr id="6576" name="Google Shape;6576;p6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6" name="Google Shape;6586;p67"/>
            <p:cNvGrpSpPr/>
            <p:nvPr/>
          </p:nvGrpSpPr>
          <p:grpSpPr>
            <a:xfrm>
              <a:off x="2110795" y="1179665"/>
              <a:ext cx="80700" cy="1526144"/>
              <a:chOff x="2110795" y="1179665"/>
              <a:chExt cx="80700" cy="1526144"/>
            </a:xfrm>
          </p:grpSpPr>
          <p:sp>
            <p:nvSpPr>
              <p:cNvPr id="6587" name="Google Shape;6587;p6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7" name="Google Shape;6597;p67"/>
            <p:cNvGrpSpPr/>
            <p:nvPr/>
          </p:nvGrpSpPr>
          <p:grpSpPr>
            <a:xfrm>
              <a:off x="2284655" y="1179665"/>
              <a:ext cx="80700" cy="1526144"/>
              <a:chOff x="2284655" y="1179665"/>
              <a:chExt cx="80700" cy="1526144"/>
            </a:xfrm>
          </p:grpSpPr>
          <p:sp>
            <p:nvSpPr>
              <p:cNvPr id="6598" name="Google Shape;6598;p6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08" name="Google Shape;6608;p67"/>
          <p:cNvGrpSpPr/>
          <p:nvPr/>
        </p:nvGrpSpPr>
        <p:grpSpPr>
          <a:xfrm>
            <a:off x="2623904" y="1198803"/>
            <a:ext cx="1364248" cy="1102133"/>
            <a:chOff x="2623904" y="1198803"/>
            <a:chExt cx="1364248" cy="1102133"/>
          </a:xfrm>
        </p:grpSpPr>
        <p:grpSp>
          <p:nvGrpSpPr>
            <p:cNvPr id="6609" name="Google Shape;6609;p67"/>
            <p:cNvGrpSpPr/>
            <p:nvPr/>
          </p:nvGrpSpPr>
          <p:grpSpPr>
            <a:xfrm>
              <a:off x="2623907" y="1198803"/>
              <a:ext cx="1364245" cy="273000"/>
              <a:chOff x="2623907" y="1198803"/>
              <a:chExt cx="1364245" cy="273000"/>
            </a:xfrm>
          </p:grpSpPr>
          <p:sp>
            <p:nvSpPr>
              <p:cNvPr id="6610" name="Google Shape;6610;p6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67"/>
            <p:cNvGrpSpPr/>
            <p:nvPr/>
          </p:nvGrpSpPr>
          <p:grpSpPr>
            <a:xfrm>
              <a:off x="2623904" y="1476964"/>
              <a:ext cx="1364245" cy="273000"/>
              <a:chOff x="2623904" y="1476964"/>
              <a:chExt cx="1364245" cy="273000"/>
            </a:xfrm>
          </p:grpSpPr>
          <p:sp>
            <p:nvSpPr>
              <p:cNvPr id="6616" name="Google Shape;6616;p6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1" name="Google Shape;6621;p67"/>
            <p:cNvGrpSpPr/>
            <p:nvPr/>
          </p:nvGrpSpPr>
          <p:grpSpPr>
            <a:xfrm>
              <a:off x="2623907" y="1749775"/>
              <a:ext cx="1364245" cy="273000"/>
              <a:chOff x="2623907" y="1749775"/>
              <a:chExt cx="1364245" cy="273000"/>
            </a:xfrm>
          </p:grpSpPr>
          <p:sp>
            <p:nvSpPr>
              <p:cNvPr id="6622" name="Google Shape;6622;p6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7" name="Google Shape;6627;p67"/>
            <p:cNvGrpSpPr/>
            <p:nvPr/>
          </p:nvGrpSpPr>
          <p:grpSpPr>
            <a:xfrm>
              <a:off x="2623904" y="2027936"/>
              <a:ext cx="1364245" cy="273000"/>
              <a:chOff x="2623904" y="2027936"/>
              <a:chExt cx="1364245" cy="273000"/>
            </a:xfrm>
          </p:grpSpPr>
          <p:sp>
            <p:nvSpPr>
              <p:cNvPr id="6628" name="Google Shape;6628;p6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33" name="Google Shape;6633;p67"/>
          <p:cNvGrpSpPr/>
          <p:nvPr/>
        </p:nvGrpSpPr>
        <p:grpSpPr>
          <a:xfrm>
            <a:off x="2613365" y="2657876"/>
            <a:ext cx="1387541" cy="159124"/>
            <a:chOff x="3200660" y="2180272"/>
            <a:chExt cx="2563824" cy="378237"/>
          </a:xfrm>
        </p:grpSpPr>
        <p:sp>
          <p:nvSpPr>
            <p:cNvPr id="6634" name="Google Shape;6634;p6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2" name="Google Shape;6652;p67"/>
          <p:cNvGrpSpPr/>
          <p:nvPr/>
        </p:nvGrpSpPr>
        <p:grpSpPr>
          <a:xfrm>
            <a:off x="2609890" y="2935640"/>
            <a:ext cx="1390502" cy="159625"/>
            <a:chOff x="3530150" y="2790075"/>
            <a:chExt cx="1962600" cy="225300"/>
          </a:xfrm>
        </p:grpSpPr>
        <p:sp>
          <p:nvSpPr>
            <p:cNvPr id="6653" name="Google Shape;6653;p6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5" name="Google Shape;6655;p67"/>
          <p:cNvGrpSpPr/>
          <p:nvPr/>
        </p:nvGrpSpPr>
        <p:grpSpPr>
          <a:xfrm>
            <a:off x="2609948" y="3213905"/>
            <a:ext cx="1411629" cy="154175"/>
            <a:chOff x="3558802" y="4011244"/>
            <a:chExt cx="1866000" cy="111600"/>
          </a:xfrm>
        </p:grpSpPr>
        <p:sp>
          <p:nvSpPr>
            <p:cNvPr id="6656" name="Google Shape;6656;p6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8" name="Google Shape;6658;p67"/>
          <p:cNvGrpSpPr/>
          <p:nvPr/>
        </p:nvGrpSpPr>
        <p:grpSpPr>
          <a:xfrm>
            <a:off x="2610235" y="2419475"/>
            <a:ext cx="1383503" cy="119761"/>
            <a:chOff x="3465975" y="2270258"/>
            <a:chExt cx="1986364" cy="171947"/>
          </a:xfrm>
        </p:grpSpPr>
        <p:sp>
          <p:nvSpPr>
            <p:cNvPr id="6659" name="Google Shape;6659;p6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7" name="Google Shape;6667;p67"/>
          <p:cNvGrpSpPr/>
          <p:nvPr/>
        </p:nvGrpSpPr>
        <p:grpSpPr>
          <a:xfrm>
            <a:off x="2621243" y="3783248"/>
            <a:ext cx="1369531" cy="195460"/>
            <a:chOff x="723300" y="4253549"/>
            <a:chExt cx="2276482" cy="324900"/>
          </a:xfrm>
        </p:grpSpPr>
        <p:sp>
          <p:nvSpPr>
            <p:cNvPr id="6668" name="Google Shape;6668;p6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3" name="Google Shape;6673;p67"/>
          <p:cNvGrpSpPr/>
          <p:nvPr/>
        </p:nvGrpSpPr>
        <p:grpSpPr>
          <a:xfrm>
            <a:off x="2610803" y="3484489"/>
            <a:ext cx="1389066" cy="180119"/>
            <a:chOff x="705948" y="3788465"/>
            <a:chExt cx="2308953" cy="299400"/>
          </a:xfrm>
        </p:grpSpPr>
        <p:sp>
          <p:nvSpPr>
            <p:cNvPr id="6674" name="Google Shape;6674;p6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9" name="Google Shape;6679;p67"/>
          <p:cNvGrpSpPr/>
          <p:nvPr/>
        </p:nvGrpSpPr>
        <p:grpSpPr>
          <a:xfrm>
            <a:off x="4207794" y="2088443"/>
            <a:ext cx="1433821" cy="191501"/>
            <a:chOff x="4273350" y="2088443"/>
            <a:chExt cx="1433821" cy="191501"/>
          </a:xfrm>
        </p:grpSpPr>
        <p:grpSp>
          <p:nvGrpSpPr>
            <p:cNvPr id="6680" name="Google Shape;6680;p67"/>
            <p:cNvGrpSpPr/>
            <p:nvPr/>
          </p:nvGrpSpPr>
          <p:grpSpPr>
            <a:xfrm>
              <a:off x="4273350" y="2088443"/>
              <a:ext cx="1433821" cy="0"/>
              <a:chOff x="5224975" y="2962250"/>
              <a:chExt cx="1544400" cy="0"/>
            </a:xfrm>
          </p:grpSpPr>
          <p:cxnSp>
            <p:nvCxnSpPr>
              <p:cNvPr id="6681" name="Google Shape;6681;p6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682" name="Google Shape;6682;p6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683" name="Google Shape;6683;p67"/>
            <p:cNvGrpSpPr/>
            <p:nvPr/>
          </p:nvGrpSpPr>
          <p:grpSpPr>
            <a:xfrm>
              <a:off x="4273350" y="2279944"/>
              <a:ext cx="1433821" cy="0"/>
              <a:chOff x="5224975" y="2962250"/>
              <a:chExt cx="1544400" cy="0"/>
            </a:xfrm>
          </p:grpSpPr>
          <p:cxnSp>
            <p:nvCxnSpPr>
              <p:cNvPr id="6684" name="Google Shape;6684;p6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685" name="Google Shape;6685;p6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686" name="Google Shape;6686;p67"/>
          <p:cNvGrpSpPr/>
          <p:nvPr/>
        </p:nvGrpSpPr>
        <p:grpSpPr>
          <a:xfrm>
            <a:off x="2658741" y="4097347"/>
            <a:ext cx="1304609" cy="294074"/>
            <a:chOff x="2658741" y="4097347"/>
            <a:chExt cx="1304609" cy="294074"/>
          </a:xfrm>
        </p:grpSpPr>
        <p:grpSp>
          <p:nvGrpSpPr>
            <p:cNvPr id="6687" name="Google Shape;6687;p67"/>
            <p:cNvGrpSpPr/>
            <p:nvPr/>
          </p:nvGrpSpPr>
          <p:grpSpPr>
            <a:xfrm>
              <a:off x="2658741" y="4097347"/>
              <a:ext cx="118572" cy="294074"/>
              <a:chOff x="3343310" y="4475555"/>
              <a:chExt cx="127717" cy="316753"/>
            </a:xfrm>
          </p:grpSpPr>
          <p:sp>
            <p:nvSpPr>
              <p:cNvPr id="6688" name="Google Shape;6688;p6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67"/>
            <p:cNvGrpSpPr/>
            <p:nvPr/>
          </p:nvGrpSpPr>
          <p:grpSpPr>
            <a:xfrm>
              <a:off x="3815519" y="4098388"/>
              <a:ext cx="147831" cy="291991"/>
              <a:chOff x="3527539" y="4476677"/>
              <a:chExt cx="159232" cy="314510"/>
            </a:xfrm>
          </p:grpSpPr>
          <p:sp>
            <p:nvSpPr>
              <p:cNvPr id="6691" name="Google Shape;6691;p6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67"/>
            <p:cNvGrpSpPr/>
            <p:nvPr/>
          </p:nvGrpSpPr>
          <p:grpSpPr>
            <a:xfrm>
              <a:off x="3511696" y="4098388"/>
              <a:ext cx="147831" cy="291991"/>
              <a:chOff x="3527539" y="4476677"/>
              <a:chExt cx="159232" cy="314510"/>
            </a:xfrm>
          </p:grpSpPr>
          <p:sp>
            <p:nvSpPr>
              <p:cNvPr id="6694" name="Google Shape;6694;p6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67"/>
            <p:cNvGrpSpPr/>
            <p:nvPr/>
          </p:nvGrpSpPr>
          <p:grpSpPr>
            <a:xfrm>
              <a:off x="3207874" y="4098388"/>
              <a:ext cx="147831" cy="291991"/>
              <a:chOff x="3527539" y="4476677"/>
              <a:chExt cx="159232" cy="314510"/>
            </a:xfrm>
          </p:grpSpPr>
          <p:sp>
            <p:nvSpPr>
              <p:cNvPr id="6697" name="Google Shape;6697;p6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9" name="Google Shape;6699;p67"/>
            <p:cNvGrpSpPr/>
            <p:nvPr/>
          </p:nvGrpSpPr>
          <p:grpSpPr>
            <a:xfrm>
              <a:off x="2933305" y="4097347"/>
              <a:ext cx="118572" cy="294074"/>
              <a:chOff x="3343310" y="4475555"/>
              <a:chExt cx="127717" cy="316753"/>
            </a:xfrm>
          </p:grpSpPr>
          <p:sp>
            <p:nvSpPr>
              <p:cNvPr id="6700" name="Google Shape;6700;p6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2" name="Google Shape;6702;p67"/>
          <p:cNvGrpSpPr/>
          <p:nvPr/>
        </p:nvGrpSpPr>
        <p:grpSpPr>
          <a:xfrm>
            <a:off x="4209349" y="1176041"/>
            <a:ext cx="1430711" cy="751237"/>
            <a:chOff x="5159450" y="1919950"/>
            <a:chExt cx="1541050" cy="862500"/>
          </a:xfrm>
        </p:grpSpPr>
        <p:sp>
          <p:nvSpPr>
            <p:cNvPr id="6703" name="Google Shape;6703;p6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704" name="Google Shape;6704;p67"/>
            <p:cNvGrpSpPr/>
            <p:nvPr/>
          </p:nvGrpSpPr>
          <p:grpSpPr>
            <a:xfrm>
              <a:off x="5159450" y="1919950"/>
              <a:ext cx="1541050" cy="862500"/>
              <a:chOff x="5159450" y="1919950"/>
              <a:chExt cx="1541050" cy="862500"/>
            </a:xfrm>
          </p:grpSpPr>
          <p:cxnSp>
            <p:nvCxnSpPr>
              <p:cNvPr id="6705" name="Google Shape;6705;p6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706" name="Google Shape;6706;p6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707" name="Google Shape;6707;p67"/>
          <p:cNvGrpSpPr/>
          <p:nvPr/>
        </p:nvGrpSpPr>
        <p:grpSpPr>
          <a:xfrm>
            <a:off x="4257486" y="2439811"/>
            <a:ext cx="1334436" cy="967914"/>
            <a:chOff x="4294923" y="2439811"/>
            <a:chExt cx="1334436" cy="967914"/>
          </a:xfrm>
        </p:grpSpPr>
        <p:grpSp>
          <p:nvGrpSpPr>
            <p:cNvPr id="6708" name="Google Shape;6708;p67"/>
            <p:cNvGrpSpPr/>
            <p:nvPr/>
          </p:nvGrpSpPr>
          <p:grpSpPr>
            <a:xfrm>
              <a:off x="4960455" y="2469658"/>
              <a:ext cx="668904" cy="885524"/>
              <a:chOff x="4960455" y="2469658"/>
              <a:chExt cx="668904" cy="885524"/>
            </a:xfrm>
          </p:grpSpPr>
          <p:sp>
            <p:nvSpPr>
              <p:cNvPr id="6709" name="Google Shape;6709;p6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67"/>
            <p:cNvGrpSpPr/>
            <p:nvPr/>
          </p:nvGrpSpPr>
          <p:grpSpPr>
            <a:xfrm>
              <a:off x="4294923" y="2469658"/>
              <a:ext cx="668951" cy="885524"/>
              <a:chOff x="4294923" y="2469658"/>
              <a:chExt cx="668951" cy="885524"/>
            </a:xfrm>
          </p:grpSpPr>
          <p:sp>
            <p:nvSpPr>
              <p:cNvPr id="6716" name="Google Shape;6716;p6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2" name="Google Shape;6722;p6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67"/>
          <p:cNvGrpSpPr/>
          <p:nvPr/>
        </p:nvGrpSpPr>
        <p:grpSpPr>
          <a:xfrm>
            <a:off x="4243690" y="3494256"/>
            <a:ext cx="1430949" cy="897289"/>
            <a:chOff x="4351371" y="3547942"/>
            <a:chExt cx="1345130" cy="843475"/>
          </a:xfrm>
        </p:grpSpPr>
        <p:grpSp>
          <p:nvGrpSpPr>
            <p:cNvPr id="6724" name="Google Shape;6724;p67"/>
            <p:cNvGrpSpPr/>
            <p:nvPr/>
          </p:nvGrpSpPr>
          <p:grpSpPr>
            <a:xfrm>
              <a:off x="4351371" y="4209917"/>
              <a:ext cx="1345130" cy="181500"/>
              <a:chOff x="4351371" y="4209917"/>
              <a:chExt cx="1345130" cy="181500"/>
            </a:xfrm>
          </p:grpSpPr>
          <p:sp>
            <p:nvSpPr>
              <p:cNvPr id="6725" name="Google Shape;6725;p6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26" name="Google Shape;6726;p6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727" name="Google Shape;6727;p67"/>
            <p:cNvGrpSpPr/>
            <p:nvPr/>
          </p:nvGrpSpPr>
          <p:grpSpPr>
            <a:xfrm>
              <a:off x="4403010" y="3985221"/>
              <a:ext cx="1109518" cy="181500"/>
              <a:chOff x="4403010" y="3985221"/>
              <a:chExt cx="1109518" cy="181500"/>
            </a:xfrm>
          </p:grpSpPr>
          <p:sp>
            <p:nvSpPr>
              <p:cNvPr id="6728" name="Google Shape;6728;p6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29" name="Google Shape;6729;p6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730" name="Google Shape;6730;p67"/>
            <p:cNvGrpSpPr/>
            <p:nvPr/>
          </p:nvGrpSpPr>
          <p:grpSpPr>
            <a:xfrm>
              <a:off x="4618704" y="3766582"/>
              <a:ext cx="807858" cy="181500"/>
              <a:chOff x="4618704" y="3766582"/>
              <a:chExt cx="807858" cy="181500"/>
            </a:xfrm>
          </p:grpSpPr>
          <p:sp>
            <p:nvSpPr>
              <p:cNvPr id="6731" name="Google Shape;6731;p6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32" name="Google Shape;6732;p6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733" name="Google Shape;6733;p67"/>
            <p:cNvGrpSpPr/>
            <p:nvPr/>
          </p:nvGrpSpPr>
          <p:grpSpPr>
            <a:xfrm>
              <a:off x="4735238" y="3547942"/>
              <a:ext cx="462839" cy="181500"/>
              <a:chOff x="4735238" y="3547942"/>
              <a:chExt cx="462839" cy="181500"/>
            </a:xfrm>
          </p:grpSpPr>
          <p:sp>
            <p:nvSpPr>
              <p:cNvPr id="6734" name="Google Shape;6734;p6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35" name="Google Shape;6735;p6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736" name="Google Shape;6736;p67"/>
          <p:cNvGrpSpPr/>
          <p:nvPr/>
        </p:nvGrpSpPr>
        <p:grpSpPr>
          <a:xfrm>
            <a:off x="7420047" y="2429580"/>
            <a:ext cx="1020955" cy="928853"/>
            <a:chOff x="926675" y="238125"/>
            <a:chExt cx="5755100" cy="5232975"/>
          </a:xfrm>
        </p:grpSpPr>
        <p:sp>
          <p:nvSpPr>
            <p:cNvPr id="6737" name="Google Shape;6737;p6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1" name="Google Shape;6741;p67"/>
          <p:cNvGrpSpPr/>
          <p:nvPr/>
        </p:nvGrpSpPr>
        <p:grpSpPr>
          <a:xfrm>
            <a:off x="727421" y="2828315"/>
            <a:ext cx="1695374" cy="1560837"/>
            <a:chOff x="727421" y="2828315"/>
            <a:chExt cx="1695374" cy="1560837"/>
          </a:xfrm>
        </p:grpSpPr>
        <p:grpSp>
          <p:nvGrpSpPr>
            <p:cNvPr id="6742" name="Google Shape;6742;p67"/>
            <p:cNvGrpSpPr/>
            <p:nvPr/>
          </p:nvGrpSpPr>
          <p:grpSpPr>
            <a:xfrm>
              <a:off x="727421" y="2828315"/>
              <a:ext cx="1695374" cy="1560837"/>
              <a:chOff x="734799" y="2782450"/>
              <a:chExt cx="1571100" cy="1577400"/>
            </a:xfrm>
          </p:grpSpPr>
          <p:cxnSp>
            <p:nvCxnSpPr>
              <p:cNvPr id="6743" name="Google Shape;6743;p6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744" name="Google Shape;6744;p6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745" name="Google Shape;6745;p67"/>
            <p:cNvGrpSpPr/>
            <p:nvPr/>
          </p:nvGrpSpPr>
          <p:grpSpPr>
            <a:xfrm>
              <a:off x="819108" y="2882501"/>
              <a:ext cx="1556791" cy="1426186"/>
              <a:chOff x="819108" y="2882501"/>
              <a:chExt cx="1556791" cy="1426186"/>
            </a:xfrm>
          </p:grpSpPr>
          <p:grpSp>
            <p:nvGrpSpPr>
              <p:cNvPr id="6746" name="Google Shape;6746;p67"/>
              <p:cNvGrpSpPr/>
              <p:nvPr/>
            </p:nvGrpSpPr>
            <p:grpSpPr>
              <a:xfrm>
                <a:off x="819108" y="2882501"/>
                <a:ext cx="103104" cy="1426186"/>
                <a:chOff x="4674013" y="3100904"/>
                <a:chExt cx="122758" cy="1698043"/>
              </a:xfrm>
            </p:grpSpPr>
            <p:sp>
              <p:nvSpPr>
                <p:cNvPr id="6747" name="Google Shape;6747;p6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67"/>
              <p:cNvGrpSpPr/>
              <p:nvPr/>
            </p:nvGrpSpPr>
            <p:grpSpPr>
              <a:xfrm>
                <a:off x="1062475" y="2882501"/>
                <a:ext cx="103104" cy="1426186"/>
                <a:chOff x="4940438" y="3100904"/>
                <a:chExt cx="122758" cy="1698043"/>
              </a:xfrm>
            </p:grpSpPr>
            <p:sp>
              <p:nvSpPr>
                <p:cNvPr id="6755" name="Google Shape;6755;p6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2" name="Google Shape;6762;p67"/>
              <p:cNvGrpSpPr/>
              <p:nvPr/>
            </p:nvGrpSpPr>
            <p:grpSpPr>
              <a:xfrm>
                <a:off x="1299324" y="2882501"/>
                <a:ext cx="103104" cy="1426186"/>
                <a:chOff x="5206863" y="3100904"/>
                <a:chExt cx="122758" cy="1698043"/>
              </a:xfrm>
            </p:grpSpPr>
            <p:sp>
              <p:nvSpPr>
                <p:cNvPr id="6763" name="Google Shape;6763;p6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67"/>
              <p:cNvGrpSpPr/>
              <p:nvPr/>
            </p:nvGrpSpPr>
            <p:grpSpPr>
              <a:xfrm>
                <a:off x="1786057" y="2882501"/>
                <a:ext cx="103104" cy="1426186"/>
                <a:chOff x="6006138" y="3143629"/>
                <a:chExt cx="122758" cy="1698043"/>
              </a:xfrm>
            </p:grpSpPr>
            <p:sp>
              <p:nvSpPr>
                <p:cNvPr id="6771" name="Google Shape;6771;p6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67"/>
              <p:cNvGrpSpPr/>
              <p:nvPr/>
            </p:nvGrpSpPr>
            <p:grpSpPr>
              <a:xfrm>
                <a:off x="2029422" y="2882501"/>
                <a:ext cx="103104" cy="1426186"/>
                <a:chOff x="6805413" y="3100904"/>
                <a:chExt cx="122758" cy="1698043"/>
              </a:xfrm>
            </p:grpSpPr>
            <p:sp>
              <p:nvSpPr>
                <p:cNvPr id="6779" name="Google Shape;6779;p6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67"/>
              <p:cNvGrpSpPr/>
              <p:nvPr/>
            </p:nvGrpSpPr>
            <p:grpSpPr>
              <a:xfrm>
                <a:off x="2272795" y="2882501"/>
                <a:ext cx="103104" cy="1426186"/>
                <a:chOff x="5206863" y="3100904"/>
                <a:chExt cx="122758" cy="1698043"/>
              </a:xfrm>
            </p:grpSpPr>
            <p:sp>
              <p:nvSpPr>
                <p:cNvPr id="6787" name="Google Shape;6787;p6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67"/>
              <p:cNvGrpSpPr/>
              <p:nvPr/>
            </p:nvGrpSpPr>
            <p:grpSpPr>
              <a:xfrm>
                <a:off x="1542694" y="2882501"/>
                <a:ext cx="103104" cy="1426186"/>
                <a:chOff x="6006138" y="3143629"/>
                <a:chExt cx="122758" cy="1698043"/>
              </a:xfrm>
            </p:grpSpPr>
            <p:sp>
              <p:nvSpPr>
                <p:cNvPr id="6795" name="Google Shape;6795;p6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02" name="Google Shape;6802;p67"/>
          <p:cNvGrpSpPr/>
          <p:nvPr/>
        </p:nvGrpSpPr>
        <p:grpSpPr>
          <a:xfrm>
            <a:off x="5683472" y="3518037"/>
            <a:ext cx="2749952" cy="870677"/>
            <a:chOff x="238125" y="1725700"/>
            <a:chExt cx="7139025" cy="2260325"/>
          </a:xfrm>
        </p:grpSpPr>
        <p:sp>
          <p:nvSpPr>
            <p:cNvPr id="6803" name="Google Shape;6803;p6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67"/>
          <p:cNvGrpSpPr/>
          <p:nvPr/>
        </p:nvGrpSpPr>
        <p:grpSpPr>
          <a:xfrm>
            <a:off x="5953636" y="2459783"/>
            <a:ext cx="1105452" cy="916747"/>
            <a:chOff x="5249100" y="1210600"/>
            <a:chExt cx="3502700" cy="2904775"/>
          </a:xfrm>
        </p:grpSpPr>
        <p:sp>
          <p:nvSpPr>
            <p:cNvPr id="6814" name="Google Shape;6814;p6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18" name="Google Shape;6818;p6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819" name="Google Shape;6819;p6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820" name="Google Shape;6820;p6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821" name="Google Shape;6821;p6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822" name="Google Shape;6822;p6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3" name="Google Shape;6823;p67"/>
          <p:cNvGrpSpPr/>
          <p:nvPr/>
        </p:nvGrpSpPr>
        <p:grpSpPr>
          <a:xfrm>
            <a:off x="7136183" y="1179201"/>
            <a:ext cx="1304650" cy="1124856"/>
            <a:chOff x="7287122" y="1165658"/>
            <a:chExt cx="1219413" cy="1051365"/>
          </a:xfrm>
        </p:grpSpPr>
        <p:grpSp>
          <p:nvGrpSpPr>
            <p:cNvPr id="6824" name="Google Shape;6824;p67"/>
            <p:cNvGrpSpPr/>
            <p:nvPr/>
          </p:nvGrpSpPr>
          <p:grpSpPr>
            <a:xfrm>
              <a:off x="7287122" y="1969723"/>
              <a:ext cx="1219413" cy="247300"/>
              <a:chOff x="7287122" y="1969723"/>
              <a:chExt cx="1219413" cy="247300"/>
            </a:xfrm>
          </p:grpSpPr>
          <p:sp>
            <p:nvSpPr>
              <p:cNvPr id="6825" name="Google Shape;6825;p6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6" name="Google Shape;6826;p67"/>
              <p:cNvGrpSpPr/>
              <p:nvPr/>
            </p:nvGrpSpPr>
            <p:grpSpPr>
              <a:xfrm>
                <a:off x="7287122" y="2063892"/>
                <a:ext cx="1151753" cy="73428"/>
                <a:chOff x="7287122" y="2063892"/>
                <a:chExt cx="1151753" cy="73428"/>
              </a:xfrm>
            </p:grpSpPr>
            <p:sp>
              <p:nvSpPr>
                <p:cNvPr id="6827" name="Google Shape;6827;p6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28" name="Google Shape;6828;p6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829" name="Google Shape;6829;p67"/>
            <p:cNvGrpSpPr/>
            <p:nvPr/>
          </p:nvGrpSpPr>
          <p:grpSpPr>
            <a:xfrm>
              <a:off x="7287122" y="1712201"/>
              <a:ext cx="1219403" cy="246767"/>
              <a:chOff x="7287122" y="1712201"/>
              <a:chExt cx="1219403" cy="246767"/>
            </a:xfrm>
          </p:grpSpPr>
          <p:sp>
            <p:nvSpPr>
              <p:cNvPr id="6830" name="Google Shape;6830;p6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1" name="Google Shape;6831;p67"/>
              <p:cNvGrpSpPr/>
              <p:nvPr/>
            </p:nvGrpSpPr>
            <p:grpSpPr>
              <a:xfrm>
                <a:off x="7287122" y="1842861"/>
                <a:ext cx="1005303" cy="73419"/>
                <a:chOff x="7287122" y="1842861"/>
                <a:chExt cx="1005303" cy="73419"/>
              </a:xfrm>
            </p:grpSpPr>
            <p:sp>
              <p:nvSpPr>
                <p:cNvPr id="6832" name="Google Shape;6832;p6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33" name="Google Shape;6833;p6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834" name="Google Shape;6834;p67"/>
            <p:cNvGrpSpPr/>
            <p:nvPr/>
          </p:nvGrpSpPr>
          <p:grpSpPr>
            <a:xfrm>
              <a:off x="7287122" y="1447520"/>
              <a:ext cx="1219403" cy="286667"/>
              <a:chOff x="7287122" y="1447520"/>
              <a:chExt cx="1219403" cy="286667"/>
            </a:xfrm>
          </p:grpSpPr>
          <p:sp>
            <p:nvSpPr>
              <p:cNvPr id="6835" name="Google Shape;6835;p6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6" name="Google Shape;6836;p67"/>
              <p:cNvGrpSpPr/>
              <p:nvPr/>
            </p:nvGrpSpPr>
            <p:grpSpPr>
              <a:xfrm>
                <a:off x="7287122" y="1581977"/>
                <a:ext cx="852803" cy="73428"/>
                <a:chOff x="7287122" y="1581977"/>
                <a:chExt cx="852803" cy="73428"/>
              </a:xfrm>
            </p:grpSpPr>
            <p:sp>
              <p:nvSpPr>
                <p:cNvPr id="6837" name="Google Shape;6837;p6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38" name="Google Shape;6838;p6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839" name="Google Shape;6839;p67"/>
            <p:cNvGrpSpPr/>
            <p:nvPr/>
          </p:nvGrpSpPr>
          <p:grpSpPr>
            <a:xfrm>
              <a:off x="7287122" y="1165658"/>
              <a:ext cx="1219403" cy="344253"/>
              <a:chOff x="7287122" y="1165658"/>
              <a:chExt cx="1219403" cy="344253"/>
            </a:xfrm>
          </p:grpSpPr>
          <p:sp>
            <p:nvSpPr>
              <p:cNvPr id="6840" name="Google Shape;6840;p6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1" name="Google Shape;6841;p67"/>
              <p:cNvGrpSpPr/>
              <p:nvPr/>
            </p:nvGrpSpPr>
            <p:grpSpPr>
              <a:xfrm>
                <a:off x="7287122" y="1341025"/>
                <a:ext cx="695703" cy="73419"/>
                <a:chOff x="7287122" y="1341025"/>
                <a:chExt cx="695703" cy="73419"/>
              </a:xfrm>
            </p:grpSpPr>
            <p:sp>
              <p:nvSpPr>
                <p:cNvPr id="6842" name="Google Shape;6842;p6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43" name="Google Shape;6843;p6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844" name="Google Shape;6844;p67"/>
          <p:cNvGrpSpPr/>
          <p:nvPr/>
        </p:nvGrpSpPr>
        <p:grpSpPr>
          <a:xfrm>
            <a:off x="5802676" y="1185224"/>
            <a:ext cx="1397729" cy="1098540"/>
            <a:chOff x="5900602" y="1193063"/>
            <a:chExt cx="1299851" cy="1021707"/>
          </a:xfrm>
        </p:grpSpPr>
        <p:grpSp>
          <p:nvGrpSpPr>
            <p:cNvPr id="6845" name="Google Shape;6845;p67"/>
            <p:cNvGrpSpPr/>
            <p:nvPr/>
          </p:nvGrpSpPr>
          <p:grpSpPr>
            <a:xfrm>
              <a:off x="6520337" y="1193063"/>
              <a:ext cx="341815" cy="799959"/>
              <a:chOff x="6520337" y="1193063"/>
              <a:chExt cx="341815" cy="799959"/>
            </a:xfrm>
          </p:grpSpPr>
          <p:grpSp>
            <p:nvGrpSpPr>
              <p:cNvPr id="6846" name="Google Shape;6846;p67"/>
              <p:cNvGrpSpPr/>
              <p:nvPr/>
            </p:nvGrpSpPr>
            <p:grpSpPr>
              <a:xfrm>
                <a:off x="6520337" y="1589527"/>
                <a:ext cx="213950" cy="403494"/>
                <a:chOff x="6520337" y="1589527"/>
                <a:chExt cx="213950" cy="403494"/>
              </a:xfrm>
            </p:grpSpPr>
            <p:sp>
              <p:nvSpPr>
                <p:cNvPr id="6847" name="Google Shape;6847;p6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67"/>
              <p:cNvGrpSpPr/>
              <p:nvPr/>
            </p:nvGrpSpPr>
            <p:grpSpPr>
              <a:xfrm>
                <a:off x="6577204" y="1193063"/>
                <a:ext cx="284947" cy="464512"/>
                <a:chOff x="6577204" y="1193063"/>
                <a:chExt cx="284947" cy="464512"/>
              </a:xfrm>
            </p:grpSpPr>
            <p:sp>
              <p:nvSpPr>
                <p:cNvPr id="6850" name="Google Shape;6850;p6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51" name="Google Shape;6851;p6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852" name="Google Shape;6852;p67"/>
            <p:cNvGrpSpPr/>
            <p:nvPr/>
          </p:nvGrpSpPr>
          <p:grpSpPr>
            <a:xfrm>
              <a:off x="6238903" y="1193063"/>
              <a:ext cx="300475" cy="900152"/>
              <a:chOff x="6238903" y="1193063"/>
              <a:chExt cx="300475" cy="900152"/>
            </a:xfrm>
          </p:grpSpPr>
          <p:grpSp>
            <p:nvGrpSpPr>
              <p:cNvPr id="6853" name="Google Shape;6853;p67"/>
              <p:cNvGrpSpPr/>
              <p:nvPr/>
            </p:nvGrpSpPr>
            <p:grpSpPr>
              <a:xfrm>
                <a:off x="6290865" y="1489315"/>
                <a:ext cx="248514" cy="603900"/>
                <a:chOff x="6290865" y="1489315"/>
                <a:chExt cx="248514" cy="603900"/>
              </a:xfrm>
            </p:grpSpPr>
            <p:sp>
              <p:nvSpPr>
                <p:cNvPr id="6854" name="Google Shape;6854;p6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67"/>
              <p:cNvGrpSpPr/>
              <p:nvPr/>
            </p:nvGrpSpPr>
            <p:grpSpPr>
              <a:xfrm>
                <a:off x="6238903" y="1193063"/>
                <a:ext cx="284947" cy="333087"/>
                <a:chOff x="6238903" y="1193063"/>
                <a:chExt cx="284947" cy="333087"/>
              </a:xfrm>
            </p:grpSpPr>
            <p:sp>
              <p:nvSpPr>
                <p:cNvPr id="6857" name="Google Shape;6857;p6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58" name="Google Shape;6858;p6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859" name="Google Shape;6859;p67"/>
            <p:cNvGrpSpPr/>
            <p:nvPr/>
          </p:nvGrpSpPr>
          <p:grpSpPr>
            <a:xfrm>
              <a:off x="5900602" y="1193063"/>
              <a:ext cx="444345" cy="1021707"/>
              <a:chOff x="5900602" y="1193063"/>
              <a:chExt cx="444345" cy="1021707"/>
            </a:xfrm>
          </p:grpSpPr>
          <p:grpSp>
            <p:nvGrpSpPr>
              <p:cNvPr id="6860" name="Google Shape;6860;p67"/>
              <p:cNvGrpSpPr/>
              <p:nvPr/>
            </p:nvGrpSpPr>
            <p:grpSpPr>
              <a:xfrm>
                <a:off x="6046501" y="1367785"/>
                <a:ext cx="298446" cy="846986"/>
                <a:chOff x="6046501" y="1367785"/>
                <a:chExt cx="298446" cy="846986"/>
              </a:xfrm>
            </p:grpSpPr>
            <p:sp>
              <p:nvSpPr>
                <p:cNvPr id="6861" name="Google Shape;6861;p6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3" name="Google Shape;6863;p67"/>
              <p:cNvGrpSpPr/>
              <p:nvPr/>
            </p:nvGrpSpPr>
            <p:grpSpPr>
              <a:xfrm>
                <a:off x="5900602" y="1193063"/>
                <a:ext cx="284947" cy="182312"/>
                <a:chOff x="5900602" y="1193063"/>
                <a:chExt cx="284947" cy="182312"/>
              </a:xfrm>
            </p:grpSpPr>
            <p:sp>
              <p:nvSpPr>
                <p:cNvPr id="6864" name="Google Shape;6864;p6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65" name="Google Shape;6865;p6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866" name="Google Shape;6866;p67"/>
            <p:cNvGrpSpPr/>
            <p:nvPr/>
          </p:nvGrpSpPr>
          <p:grpSpPr>
            <a:xfrm>
              <a:off x="6738300" y="1193063"/>
              <a:ext cx="462153" cy="707634"/>
              <a:chOff x="6738300" y="1193063"/>
              <a:chExt cx="462153" cy="707634"/>
            </a:xfrm>
          </p:grpSpPr>
          <p:grpSp>
            <p:nvGrpSpPr>
              <p:cNvPr id="6867" name="Google Shape;6867;p67"/>
              <p:cNvGrpSpPr/>
              <p:nvPr/>
            </p:nvGrpSpPr>
            <p:grpSpPr>
              <a:xfrm>
                <a:off x="6915505" y="1193063"/>
                <a:ext cx="284947" cy="597387"/>
                <a:chOff x="6915505" y="1193063"/>
                <a:chExt cx="284947" cy="597387"/>
              </a:xfrm>
            </p:grpSpPr>
            <p:sp>
              <p:nvSpPr>
                <p:cNvPr id="6868" name="Google Shape;6868;p6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69" name="Google Shape;6869;p6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870" name="Google Shape;6870;p67"/>
              <p:cNvGrpSpPr/>
              <p:nvPr/>
            </p:nvGrpSpPr>
            <p:grpSpPr>
              <a:xfrm>
                <a:off x="6738300" y="1684725"/>
                <a:ext cx="230066" cy="215971"/>
                <a:chOff x="6738300" y="1684725"/>
                <a:chExt cx="230066" cy="215971"/>
              </a:xfrm>
            </p:grpSpPr>
            <p:sp>
              <p:nvSpPr>
                <p:cNvPr id="6871" name="Google Shape;6871;p6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76"/>
        <p:cNvGrpSpPr/>
        <p:nvPr/>
      </p:nvGrpSpPr>
      <p:grpSpPr>
        <a:xfrm>
          <a:off x="0" y="0"/>
          <a:ext cx="0" cy="0"/>
          <a:chOff x="0" y="0"/>
          <a:chExt cx="0" cy="0"/>
        </a:xfrm>
      </p:grpSpPr>
      <p:sp>
        <p:nvSpPr>
          <p:cNvPr id="6877" name="Google Shape;6877;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878" name="Google Shape;6878;p6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r>
              <a:rPr lang="en" dirty="0">
                <a:solidFill>
                  <a:srgbClr val="435D74"/>
                </a:solidFill>
                <a:latin typeface="Arial"/>
                <a:ea typeface="Arial"/>
                <a:cs typeface="Arial"/>
                <a:sym typeface="Arial"/>
              </a:rPr>
              <a:t>     </a:t>
            </a:r>
            <a:endParaRPr dirty="0">
              <a:solidFill>
                <a:srgbClr val="435D74"/>
              </a:solidFill>
              <a:latin typeface="Arial"/>
              <a:ea typeface="Arial"/>
              <a:cs typeface="Arial"/>
              <a:sym typeface="Arial"/>
            </a:endParaRPr>
          </a:p>
        </p:txBody>
      </p:sp>
      <p:grpSp>
        <p:nvGrpSpPr>
          <p:cNvPr id="6879" name="Google Shape;6879;p68"/>
          <p:cNvGrpSpPr/>
          <p:nvPr/>
        </p:nvGrpSpPr>
        <p:grpSpPr>
          <a:xfrm>
            <a:off x="855151" y="2280157"/>
            <a:ext cx="421923" cy="360050"/>
            <a:chOff x="855151" y="2280157"/>
            <a:chExt cx="421923" cy="360050"/>
          </a:xfrm>
        </p:grpSpPr>
        <p:sp>
          <p:nvSpPr>
            <p:cNvPr id="6880" name="Google Shape;6880;p68"/>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8"/>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8"/>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8"/>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8"/>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8"/>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8"/>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8"/>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8"/>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8"/>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8"/>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8"/>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8"/>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8"/>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8"/>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68"/>
          <p:cNvGrpSpPr/>
          <p:nvPr/>
        </p:nvGrpSpPr>
        <p:grpSpPr>
          <a:xfrm>
            <a:off x="1417348" y="2283640"/>
            <a:ext cx="385276" cy="384123"/>
            <a:chOff x="1417348" y="2283640"/>
            <a:chExt cx="385276" cy="384123"/>
          </a:xfrm>
        </p:grpSpPr>
        <p:sp>
          <p:nvSpPr>
            <p:cNvPr id="6896" name="Google Shape;6896;p68"/>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8"/>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8"/>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8"/>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8"/>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8"/>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8"/>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8"/>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8"/>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8"/>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8"/>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8"/>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8"/>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8"/>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0" name="Google Shape;6910;p68"/>
          <p:cNvGrpSpPr/>
          <p:nvPr/>
        </p:nvGrpSpPr>
        <p:grpSpPr>
          <a:xfrm>
            <a:off x="2586876" y="2283117"/>
            <a:ext cx="205605" cy="356828"/>
            <a:chOff x="2586876" y="2283117"/>
            <a:chExt cx="205605" cy="356828"/>
          </a:xfrm>
        </p:grpSpPr>
        <p:sp>
          <p:nvSpPr>
            <p:cNvPr id="6911" name="Google Shape;6911;p68"/>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8"/>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8"/>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8"/>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8"/>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8"/>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8"/>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8"/>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8"/>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8"/>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8"/>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68"/>
          <p:cNvGrpSpPr/>
          <p:nvPr/>
        </p:nvGrpSpPr>
        <p:grpSpPr>
          <a:xfrm>
            <a:off x="1961313" y="2299436"/>
            <a:ext cx="385302" cy="352532"/>
            <a:chOff x="1961313" y="2299436"/>
            <a:chExt cx="385302" cy="352532"/>
          </a:xfrm>
        </p:grpSpPr>
        <p:sp>
          <p:nvSpPr>
            <p:cNvPr id="6923" name="Google Shape;6923;p68"/>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8"/>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5" name="Google Shape;6925;p68"/>
            <p:cNvGrpSpPr/>
            <p:nvPr/>
          </p:nvGrpSpPr>
          <p:grpSpPr>
            <a:xfrm>
              <a:off x="1961313" y="2299436"/>
              <a:ext cx="385302" cy="352532"/>
              <a:chOff x="1961313" y="2299436"/>
              <a:chExt cx="385302" cy="352532"/>
            </a:xfrm>
          </p:grpSpPr>
          <p:sp>
            <p:nvSpPr>
              <p:cNvPr id="6926" name="Google Shape;6926;p68"/>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8"/>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8"/>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8"/>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8"/>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8"/>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8"/>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8"/>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4" name="Google Shape;6934;p68"/>
          <p:cNvGrpSpPr/>
          <p:nvPr/>
        </p:nvGrpSpPr>
        <p:grpSpPr>
          <a:xfrm>
            <a:off x="3049165" y="2320078"/>
            <a:ext cx="401543" cy="311432"/>
            <a:chOff x="3049165" y="2320078"/>
            <a:chExt cx="401543" cy="311432"/>
          </a:xfrm>
        </p:grpSpPr>
        <p:sp>
          <p:nvSpPr>
            <p:cNvPr id="6935" name="Google Shape;6935;p68"/>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8"/>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8"/>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8"/>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8"/>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8"/>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8"/>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8"/>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8"/>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8"/>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8"/>
          <p:cNvGrpSpPr/>
          <p:nvPr/>
        </p:nvGrpSpPr>
        <p:grpSpPr>
          <a:xfrm>
            <a:off x="3593052" y="2313712"/>
            <a:ext cx="385381" cy="323980"/>
            <a:chOff x="3593052" y="2313712"/>
            <a:chExt cx="385381" cy="323980"/>
          </a:xfrm>
        </p:grpSpPr>
        <p:sp>
          <p:nvSpPr>
            <p:cNvPr id="6946" name="Google Shape;6946;p68"/>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8"/>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8"/>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8"/>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8"/>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8"/>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8"/>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8"/>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8"/>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8"/>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8"/>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8"/>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8"/>
          <p:cNvGrpSpPr/>
          <p:nvPr/>
        </p:nvGrpSpPr>
        <p:grpSpPr>
          <a:xfrm>
            <a:off x="4134162" y="2284610"/>
            <a:ext cx="387005" cy="382185"/>
            <a:chOff x="4134162" y="2284610"/>
            <a:chExt cx="387005" cy="382185"/>
          </a:xfrm>
        </p:grpSpPr>
        <p:sp>
          <p:nvSpPr>
            <p:cNvPr id="6959" name="Google Shape;6959;p68"/>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8"/>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8"/>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8"/>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8"/>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8"/>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8"/>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8"/>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8"/>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8"/>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8"/>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8"/>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68"/>
          <p:cNvGrpSpPr/>
          <p:nvPr/>
        </p:nvGrpSpPr>
        <p:grpSpPr>
          <a:xfrm>
            <a:off x="5224896" y="2282645"/>
            <a:ext cx="385486" cy="385748"/>
            <a:chOff x="5224896" y="2282645"/>
            <a:chExt cx="385486" cy="385748"/>
          </a:xfrm>
        </p:grpSpPr>
        <p:sp>
          <p:nvSpPr>
            <p:cNvPr id="6972" name="Google Shape;6972;p68"/>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8"/>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8"/>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8"/>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8"/>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8"/>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8"/>
          <p:cNvGrpSpPr/>
          <p:nvPr/>
        </p:nvGrpSpPr>
        <p:grpSpPr>
          <a:xfrm>
            <a:off x="4680930" y="2286941"/>
            <a:ext cx="385381" cy="377601"/>
            <a:chOff x="4680930" y="2286941"/>
            <a:chExt cx="385381" cy="377601"/>
          </a:xfrm>
        </p:grpSpPr>
        <p:sp>
          <p:nvSpPr>
            <p:cNvPr id="6979" name="Google Shape;6979;p68"/>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8"/>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8"/>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8"/>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8"/>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8"/>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8"/>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8"/>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8"/>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68"/>
          <p:cNvGrpSpPr/>
          <p:nvPr/>
        </p:nvGrpSpPr>
        <p:grpSpPr>
          <a:xfrm>
            <a:off x="5769778" y="2292101"/>
            <a:ext cx="374877" cy="367044"/>
            <a:chOff x="5769778" y="2292101"/>
            <a:chExt cx="374877" cy="367044"/>
          </a:xfrm>
        </p:grpSpPr>
        <p:sp>
          <p:nvSpPr>
            <p:cNvPr id="6989" name="Google Shape;6989;p68"/>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8"/>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8"/>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8"/>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8"/>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8"/>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8"/>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8"/>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8"/>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8"/>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8"/>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8"/>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8"/>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8"/>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8"/>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8"/>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8"/>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8"/>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8"/>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68"/>
          <p:cNvGrpSpPr/>
          <p:nvPr/>
        </p:nvGrpSpPr>
        <p:grpSpPr>
          <a:xfrm>
            <a:off x="6371739" y="2314603"/>
            <a:ext cx="267346" cy="322303"/>
            <a:chOff x="6371739" y="2314603"/>
            <a:chExt cx="267346" cy="322303"/>
          </a:xfrm>
        </p:grpSpPr>
        <p:sp>
          <p:nvSpPr>
            <p:cNvPr id="7009" name="Google Shape;7009;p68"/>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8"/>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8"/>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8"/>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8"/>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8"/>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8"/>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8"/>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8"/>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8"/>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8"/>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8"/>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8"/>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8"/>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8"/>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8"/>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8"/>
          <p:cNvGrpSpPr/>
          <p:nvPr/>
        </p:nvGrpSpPr>
        <p:grpSpPr>
          <a:xfrm>
            <a:off x="6856635" y="2291787"/>
            <a:ext cx="388079" cy="367909"/>
            <a:chOff x="6856635" y="2291787"/>
            <a:chExt cx="388079" cy="367909"/>
          </a:xfrm>
        </p:grpSpPr>
        <p:sp>
          <p:nvSpPr>
            <p:cNvPr id="7026" name="Google Shape;7026;p68"/>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8"/>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8"/>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8"/>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8"/>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8"/>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8"/>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8"/>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8"/>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8"/>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68"/>
          <p:cNvGrpSpPr/>
          <p:nvPr/>
        </p:nvGrpSpPr>
        <p:grpSpPr>
          <a:xfrm>
            <a:off x="7407254" y="2296345"/>
            <a:ext cx="373357" cy="357352"/>
            <a:chOff x="7407254" y="2296345"/>
            <a:chExt cx="373357" cy="357352"/>
          </a:xfrm>
        </p:grpSpPr>
        <p:sp>
          <p:nvSpPr>
            <p:cNvPr id="7037" name="Google Shape;7037;p68"/>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8"/>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8"/>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8"/>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8"/>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8"/>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8"/>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8"/>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8"/>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8"/>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68"/>
          <p:cNvGrpSpPr/>
          <p:nvPr/>
        </p:nvGrpSpPr>
        <p:grpSpPr>
          <a:xfrm>
            <a:off x="7943780" y="2341374"/>
            <a:ext cx="386900" cy="268682"/>
            <a:chOff x="7943780" y="2341374"/>
            <a:chExt cx="386900" cy="268682"/>
          </a:xfrm>
        </p:grpSpPr>
        <p:sp>
          <p:nvSpPr>
            <p:cNvPr id="7048" name="Google Shape;7048;p68"/>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8"/>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8"/>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8"/>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8"/>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8"/>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8"/>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8"/>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8"/>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8"/>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8"/>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8"/>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68"/>
          <p:cNvGrpSpPr/>
          <p:nvPr/>
        </p:nvGrpSpPr>
        <p:grpSpPr>
          <a:xfrm>
            <a:off x="2486628" y="2743153"/>
            <a:ext cx="389860" cy="389782"/>
            <a:chOff x="2486628" y="2743153"/>
            <a:chExt cx="389860" cy="389782"/>
          </a:xfrm>
        </p:grpSpPr>
        <p:sp>
          <p:nvSpPr>
            <p:cNvPr id="7061" name="Google Shape;7061;p68"/>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8"/>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8"/>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8"/>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8"/>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8"/>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8"/>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8"/>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8"/>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68"/>
          <p:cNvGrpSpPr/>
          <p:nvPr/>
        </p:nvGrpSpPr>
        <p:grpSpPr>
          <a:xfrm>
            <a:off x="1448494" y="4150741"/>
            <a:ext cx="322277" cy="321046"/>
            <a:chOff x="1448494" y="4150741"/>
            <a:chExt cx="322277" cy="321046"/>
          </a:xfrm>
        </p:grpSpPr>
        <p:sp>
          <p:nvSpPr>
            <p:cNvPr id="7071" name="Google Shape;7071;p68"/>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8"/>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8"/>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8"/>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8"/>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8"/>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8"/>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8"/>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8"/>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8"/>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8"/>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8"/>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8"/>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8"/>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8"/>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68"/>
          <p:cNvGrpSpPr/>
          <p:nvPr/>
        </p:nvGrpSpPr>
        <p:grpSpPr>
          <a:xfrm>
            <a:off x="1454676" y="2778516"/>
            <a:ext cx="271564" cy="327045"/>
            <a:chOff x="1454676" y="2778516"/>
            <a:chExt cx="271564" cy="327045"/>
          </a:xfrm>
        </p:grpSpPr>
        <p:sp>
          <p:nvSpPr>
            <p:cNvPr id="7087" name="Google Shape;7087;p68"/>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8"/>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8"/>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8"/>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8"/>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8"/>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8"/>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8"/>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8"/>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8"/>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8"/>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8"/>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8"/>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68"/>
          <p:cNvGrpSpPr/>
          <p:nvPr/>
        </p:nvGrpSpPr>
        <p:grpSpPr>
          <a:xfrm>
            <a:off x="1956729" y="2771522"/>
            <a:ext cx="362224" cy="332336"/>
            <a:chOff x="1956729" y="2771522"/>
            <a:chExt cx="362224" cy="332336"/>
          </a:xfrm>
        </p:grpSpPr>
        <p:sp>
          <p:nvSpPr>
            <p:cNvPr id="7101" name="Google Shape;7101;p68"/>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8"/>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8"/>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8"/>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8"/>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8"/>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8"/>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8"/>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8"/>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8"/>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8"/>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8"/>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8"/>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8"/>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68"/>
          <p:cNvGrpSpPr/>
          <p:nvPr/>
        </p:nvGrpSpPr>
        <p:grpSpPr>
          <a:xfrm>
            <a:off x="3050527" y="2745694"/>
            <a:ext cx="353502" cy="394156"/>
            <a:chOff x="3050527" y="2745694"/>
            <a:chExt cx="353502" cy="394156"/>
          </a:xfrm>
        </p:grpSpPr>
        <p:sp>
          <p:nvSpPr>
            <p:cNvPr id="7116" name="Google Shape;7116;p68"/>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8"/>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8"/>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8"/>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8"/>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8"/>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8"/>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8"/>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68"/>
          <p:cNvGrpSpPr/>
          <p:nvPr/>
        </p:nvGrpSpPr>
        <p:grpSpPr>
          <a:xfrm>
            <a:off x="3593785" y="2734692"/>
            <a:ext cx="357274" cy="375453"/>
            <a:chOff x="3593785" y="2734692"/>
            <a:chExt cx="357274" cy="375453"/>
          </a:xfrm>
        </p:grpSpPr>
        <p:sp>
          <p:nvSpPr>
            <p:cNvPr id="7125" name="Google Shape;7125;p68"/>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8"/>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8"/>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8"/>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8"/>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68"/>
          <p:cNvGrpSpPr/>
          <p:nvPr/>
        </p:nvGrpSpPr>
        <p:grpSpPr>
          <a:xfrm>
            <a:off x="4123213" y="2747816"/>
            <a:ext cx="384307" cy="370135"/>
            <a:chOff x="4123213" y="2747816"/>
            <a:chExt cx="384307" cy="370135"/>
          </a:xfrm>
        </p:grpSpPr>
        <p:sp>
          <p:nvSpPr>
            <p:cNvPr id="7131" name="Google Shape;7131;p68"/>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8"/>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8"/>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8"/>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8"/>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8"/>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8"/>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8"/>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8"/>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8"/>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8"/>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8"/>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68"/>
          <p:cNvGrpSpPr/>
          <p:nvPr/>
        </p:nvGrpSpPr>
        <p:grpSpPr>
          <a:xfrm>
            <a:off x="5178923" y="2743677"/>
            <a:ext cx="460980" cy="374353"/>
            <a:chOff x="5178923" y="2743677"/>
            <a:chExt cx="460980" cy="374353"/>
          </a:xfrm>
        </p:grpSpPr>
        <p:sp>
          <p:nvSpPr>
            <p:cNvPr id="7144" name="Google Shape;7144;p68"/>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8"/>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8"/>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8"/>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8"/>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8"/>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8"/>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8"/>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8"/>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8"/>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8"/>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8"/>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8"/>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8"/>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8"/>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8"/>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8"/>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8"/>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8"/>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8"/>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8"/>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8"/>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8"/>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8"/>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8"/>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8"/>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8"/>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68"/>
          <p:cNvGrpSpPr/>
          <p:nvPr/>
        </p:nvGrpSpPr>
        <p:grpSpPr>
          <a:xfrm>
            <a:off x="5798854" y="2759132"/>
            <a:ext cx="297130" cy="358898"/>
            <a:chOff x="5798854" y="2759132"/>
            <a:chExt cx="297130" cy="358898"/>
          </a:xfrm>
        </p:grpSpPr>
        <p:sp>
          <p:nvSpPr>
            <p:cNvPr id="7172" name="Google Shape;7172;p68"/>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8"/>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8"/>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8"/>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8"/>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8"/>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8"/>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8"/>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8"/>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8"/>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8"/>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8"/>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4" name="Google Shape;7184;p68"/>
          <p:cNvGrpSpPr/>
          <p:nvPr/>
        </p:nvGrpSpPr>
        <p:grpSpPr>
          <a:xfrm>
            <a:off x="6324614" y="2756696"/>
            <a:ext cx="351799" cy="351904"/>
            <a:chOff x="6324614" y="2756696"/>
            <a:chExt cx="351799" cy="351904"/>
          </a:xfrm>
        </p:grpSpPr>
        <p:sp>
          <p:nvSpPr>
            <p:cNvPr id="7185" name="Google Shape;7185;p68"/>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8"/>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8"/>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8"/>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8"/>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8"/>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8"/>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8"/>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8"/>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8"/>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8"/>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8"/>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8"/>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8"/>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8"/>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68"/>
          <p:cNvGrpSpPr/>
          <p:nvPr/>
        </p:nvGrpSpPr>
        <p:grpSpPr>
          <a:xfrm>
            <a:off x="1953690" y="4126249"/>
            <a:ext cx="390044" cy="370031"/>
            <a:chOff x="1953690" y="4126249"/>
            <a:chExt cx="390044" cy="370031"/>
          </a:xfrm>
        </p:grpSpPr>
        <p:sp>
          <p:nvSpPr>
            <p:cNvPr id="7201" name="Google Shape;7201;p68"/>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8"/>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8"/>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8"/>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8"/>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8"/>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8"/>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8"/>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8"/>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68"/>
          <p:cNvGrpSpPr/>
          <p:nvPr/>
        </p:nvGrpSpPr>
        <p:grpSpPr>
          <a:xfrm>
            <a:off x="6904755" y="2752295"/>
            <a:ext cx="282592" cy="361805"/>
            <a:chOff x="6904755" y="2752295"/>
            <a:chExt cx="282592" cy="361805"/>
          </a:xfrm>
        </p:grpSpPr>
        <p:sp>
          <p:nvSpPr>
            <p:cNvPr id="7211" name="Google Shape;7211;p68"/>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8"/>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8"/>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8"/>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8"/>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8"/>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8"/>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8"/>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8"/>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8"/>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8"/>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8"/>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8"/>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8"/>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8"/>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8"/>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68"/>
          <p:cNvGrpSpPr/>
          <p:nvPr/>
        </p:nvGrpSpPr>
        <p:grpSpPr>
          <a:xfrm>
            <a:off x="7455819" y="2753395"/>
            <a:ext cx="271380" cy="361308"/>
            <a:chOff x="7455819" y="2753395"/>
            <a:chExt cx="271380" cy="361308"/>
          </a:xfrm>
        </p:grpSpPr>
        <p:sp>
          <p:nvSpPr>
            <p:cNvPr id="7228" name="Google Shape;7228;p68"/>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8"/>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8"/>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8"/>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8"/>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8"/>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8"/>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8"/>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8"/>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8"/>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8"/>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8"/>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8"/>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8"/>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68"/>
          <p:cNvGrpSpPr/>
          <p:nvPr/>
        </p:nvGrpSpPr>
        <p:grpSpPr>
          <a:xfrm>
            <a:off x="7943229" y="2786689"/>
            <a:ext cx="387110" cy="331079"/>
            <a:chOff x="7943229" y="2786689"/>
            <a:chExt cx="387110" cy="331079"/>
          </a:xfrm>
        </p:grpSpPr>
        <p:sp>
          <p:nvSpPr>
            <p:cNvPr id="7243" name="Google Shape;7243;p68"/>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8"/>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8"/>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8"/>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8"/>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8"/>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8"/>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8"/>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8"/>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8"/>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8"/>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68"/>
          <p:cNvGrpSpPr/>
          <p:nvPr/>
        </p:nvGrpSpPr>
        <p:grpSpPr>
          <a:xfrm>
            <a:off x="853526" y="2742734"/>
            <a:ext cx="380535" cy="375270"/>
            <a:chOff x="853526" y="2742734"/>
            <a:chExt cx="380535" cy="375270"/>
          </a:xfrm>
        </p:grpSpPr>
        <p:sp>
          <p:nvSpPr>
            <p:cNvPr id="7255" name="Google Shape;7255;p68"/>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8"/>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8"/>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8"/>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8"/>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8"/>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8"/>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8"/>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8"/>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8"/>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8"/>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8"/>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8"/>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8"/>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8"/>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8"/>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8"/>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8"/>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8"/>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8"/>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8"/>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8"/>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8"/>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68"/>
          <p:cNvGrpSpPr/>
          <p:nvPr/>
        </p:nvGrpSpPr>
        <p:grpSpPr>
          <a:xfrm>
            <a:off x="4668540" y="2737181"/>
            <a:ext cx="396409" cy="382997"/>
            <a:chOff x="4668540" y="2737181"/>
            <a:chExt cx="396409" cy="382997"/>
          </a:xfrm>
        </p:grpSpPr>
        <p:sp>
          <p:nvSpPr>
            <p:cNvPr id="7279" name="Google Shape;7279;p68"/>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8"/>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8"/>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8"/>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8"/>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8"/>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8"/>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8"/>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68"/>
          <p:cNvGrpSpPr/>
          <p:nvPr/>
        </p:nvGrpSpPr>
        <p:grpSpPr>
          <a:xfrm>
            <a:off x="2499358" y="4118495"/>
            <a:ext cx="386900" cy="385328"/>
            <a:chOff x="2499358" y="4118495"/>
            <a:chExt cx="386900" cy="385328"/>
          </a:xfrm>
        </p:grpSpPr>
        <p:sp>
          <p:nvSpPr>
            <p:cNvPr id="7288" name="Google Shape;7288;p68"/>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8"/>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8"/>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8"/>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8"/>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8"/>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8"/>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8"/>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8"/>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8"/>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8"/>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8"/>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8"/>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68"/>
          <p:cNvGrpSpPr/>
          <p:nvPr/>
        </p:nvGrpSpPr>
        <p:grpSpPr>
          <a:xfrm>
            <a:off x="3040547" y="4138456"/>
            <a:ext cx="387005" cy="345433"/>
            <a:chOff x="3040547" y="4138456"/>
            <a:chExt cx="387005" cy="345433"/>
          </a:xfrm>
        </p:grpSpPr>
        <p:sp>
          <p:nvSpPr>
            <p:cNvPr id="7302" name="Google Shape;7302;p68"/>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8"/>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8"/>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8"/>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8"/>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8"/>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8"/>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8"/>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8"/>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8"/>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8"/>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8"/>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8"/>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8"/>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8"/>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8"/>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8"/>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8"/>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8"/>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8"/>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8"/>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8"/>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8"/>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8"/>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8"/>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8"/>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8"/>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8"/>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8"/>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8"/>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68"/>
          <p:cNvGrpSpPr/>
          <p:nvPr/>
        </p:nvGrpSpPr>
        <p:grpSpPr>
          <a:xfrm>
            <a:off x="3635776" y="4118522"/>
            <a:ext cx="271406" cy="385381"/>
            <a:chOff x="3635776" y="4118522"/>
            <a:chExt cx="271406" cy="385381"/>
          </a:xfrm>
        </p:grpSpPr>
        <p:sp>
          <p:nvSpPr>
            <p:cNvPr id="7333" name="Google Shape;7333;p68"/>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8"/>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8"/>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8"/>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8"/>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8"/>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8"/>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8"/>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8"/>
          <p:cNvGrpSpPr/>
          <p:nvPr/>
        </p:nvGrpSpPr>
        <p:grpSpPr>
          <a:xfrm>
            <a:off x="1358016" y="3195384"/>
            <a:ext cx="414641" cy="367699"/>
            <a:chOff x="1358016" y="3195384"/>
            <a:chExt cx="414641" cy="367699"/>
          </a:xfrm>
        </p:grpSpPr>
        <p:sp>
          <p:nvSpPr>
            <p:cNvPr id="7342" name="Google Shape;7342;p68"/>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8"/>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8"/>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8"/>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8"/>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8"/>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8"/>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8"/>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8"/>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8"/>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8"/>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8"/>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8"/>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8"/>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8"/>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68"/>
          <p:cNvGrpSpPr/>
          <p:nvPr/>
        </p:nvGrpSpPr>
        <p:grpSpPr>
          <a:xfrm>
            <a:off x="844096" y="3203504"/>
            <a:ext cx="361517" cy="359500"/>
            <a:chOff x="844096" y="3203504"/>
            <a:chExt cx="361517" cy="359500"/>
          </a:xfrm>
        </p:grpSpPr>
        <p:sp>
          <p:nvSpPr>
            <p:cNvPr id="7358" name="Google Shape;7358;p68"/>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8"/>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8"/>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8"/>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8"/>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8"/>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8"/>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8"/>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8"/>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8"/>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8"/>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8"/>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8"/>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8"/>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8"/>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8"/>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8"/>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8"/>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68"/>
          <p:cNvGrpSpPr/>
          <p:nvPr/>
        </p:nvGrpSpPr>
        <p:grpSpPr>
          <a:xfrm>
            <a:off x="1939493" y="3205285"/>
            <a:ext cx="368223" cy="355021"/>
            <a:chOff x="1939493" y="3205285"/>
            <a:chExt cx="368223" cy="355021"/>
          </a:xfrm>
        </p:grpSpPr>
        <p:sp>
          <p:nvSpPr>
            <p:cNvPr id="7377" name="Google Shape;7377;p68"/>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8"/>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8"/>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8"/>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8"/>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8"/>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8"/>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8"/>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8"/>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8"/>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8"/>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8"/>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68"/>
          <p:cNvGrpSpPr/>
          <p:nvPr/>
        </p:nvGrpSpPr>
        <p:grpSpPr>
          <a:xfrm>
            <a:off x="2476834" y="3245314"/>
            <a:ext cx="388891" cy="307320"/>
            <a:chOff x="2471434" y="3239339"/>
            <a:chExt cx="388891" cy="307320"/>
          </a:xfrm>
        </p:grpSpPr>
        <p:sp>
          <p:nvSpPr>
            <p:cNvPr id="7390" name="Google Shape;7390;p68"/>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8"/>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8"/>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8"/>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8"/>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8"/>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8"/>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68"/>
          <p:cNvGrpSpPr/>
          <p:nvPr/>
        </p:nvGrpSpPr>
        <p:grpSpPr>
          <a:xfrm>
            <a:off x="3015243" y="3208979"/>
            <a:ext cx="391301" cy="368040"/>
            <a:chOff x="3015243" y="3208979"/>
            <a:chExt cx="391301" cy="368040"/>
          </a:xfrm>
        </p:grpSpPr>
        <p:sp>
          <p:nvSpPr>
            <p:cNvPr id="7398" name="Google Shape;7398;p68"/>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8"/>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8"/>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8"/>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68"/>
          <p:cNvGrpSpPr/>
          <p:nvPr/>
        </p:nvGrpSpPr>
        <p:grpSpPr>
          <a:xfrm>
            <a:off x="3569896" y="3254349"/>
            <a:ext cx="385381" cy="277326"/>
            <a:chOff x="3569896" y="3254349"/>
            <a:chExt cx="385381" cy="277326"/>
          </a:xfrm>
        </p:grpSpPr>
        <p:sp>
          <p:nvSpPr>
            <p:cNvPr id="7403" name="Google Shape;7403;p68"/>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8"/>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8"/>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8"/>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8"/>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8"/>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8"/>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8"/>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8"/>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8"/>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8"/>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8"/>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8"/>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8"/>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8"/>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8"/>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8"/>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8"/>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8"/>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8"/>
          <p:cNvGrpSpPr/>
          <p:nvPr/>
        </p:nvGrpSpPr>
        <p:grpSpPr>
          <a:xfrm>
            <a:off x="4204810" y="3180452"/>
            <a:ext cx="210241" cy="386769"/>
            <a:chOff x="4204810" y="3180452"/>
            <a:chExt cx="210241" cy="386769"/>
          </a:xfrm>
        </p:grpSpPr>
        <p:sp>
          <p:nvSpPr>
            <p:cNvPr id="7423" name="Google Shape;7423;p68"/>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8"/>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8"/>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8"/>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8"/>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8"/>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8"/>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8"/>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8"/>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8"/>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8"/>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8"/>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68"/>
          <p:cNvGrpSpPr/>
          <p:nvPr/>
        </p:nvGrpSpPr>
        <p:grpSpPr>
          <a:xfrm>
            <a:off x="4803811" y="3180479"/>
            <a:ext cx="84584" cy="385617"/>
            <a:chOff x="4803811" y="3180479"/>
            <a:chExt cx="84584" cy="385617"/>
          </a:xfrm>
        </p:grpSpPr>
        <p:sp>
          <p:nvSpPr>
            <p:cNvPr id="7436" name="Google Shape;7436;p68"/>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8"/>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8"/>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8"/>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8"/>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8"/>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8"/>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8"/>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8"/>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68"/>
          <p:cNvGrpSpPr/>
          <p:nvPr/>
        </p:nvGrpSpPr>
        <p:grpSpPr>
          <a:xfrm>
            <a:off x="5232073" y="3214113"/>
            <a:ext cx="357824" cy="347581"/>
            <a:chOff x="5232073" y="3214113"/>
            <a:chExt cx="357824" cy="347581"/>
          </a:xfrm>
        </p:grpSpPr>
        <p:sp>
          <p:nvSpPr>
            <p:cNvPr id="7446" name="Google Shape;7446;p68"/>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8"/>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8"/>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8"/>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8"/>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8"/>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68"/>
          <p:cNvGrpSpPr/>
          <p:nvPr/>
        </p:nvGrpSpPr>
        <p:grpSpPr>
          <a:xfrm>
            <a:off x="5739863" y="3222757"/>
            <a:ext cx="385407" cy="343128"/>
            <a:chOff x="5739863" y="3222757"/>
            <a:chExt cx="385407" cy="343128"/>
          </a:xfrm>
        </p:grpSpPr>
        <p:sp>
          <p:nvSpPr>
            <p:cNvPr id="7453" name="Google Shape;7453;p68"/>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8"/>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8"/>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8"/>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8"/>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8" name="Google Shape;7458;p68"/>
          <p:cNvGrpSpPr/>
          <p:nvPr/>
        </p:nvGrpSpPr>
        <p:grpSpPr>
          <a:xfrm>
            <a:off x="6217870" y="3235200"/>
            <a:ext cx="455217" cy="308577"/>
            <a:chOff x="6217870" y="3235200"/>
            <a:chExt cx="455217" cy="308577"/>
          </a:xfrm>
        </p:grpSpPr>
        <p:sp>
          <p:nvSpPr>
            <p:cNvPr id="7459" name="Google Shape;7459;p68"/>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8"/>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8"/>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8"/>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8"/>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8"/>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8"/>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8"/>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8"/>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8"/>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8"/>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8"/>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8"/>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8"/>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8"/>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8"/>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8"/>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8"/>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8"/>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8"/>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8"/>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8"/>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8"/>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8"/>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8"/>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8"/>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8"/>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8"/>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8"/>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8"/>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8"/>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8"/>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8"/>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68"/>
          <p:cNvGrpSpPr/>
          <p:nvPr/>
        </p:nvGrpSpPr>
        <p:grpSpPr>
          <a:xfrm>
            <a:off x="6883746" y="3212699"/>
            <a:ext cx="331445" cy="356593"/>
            <a:chOff x="6883746" y="3212699"/>
            <a:chExt cx="331445" cy="356593"/>
          </a:xfrm>
        </p:grpSpPr>
        <p:sp>
          <p:nvSpPr>
            <p:cNvPr id="7493" name="Google Shape;7493;p68"/>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8"/>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8"/>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8"/>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8"/>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8"/>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8"/>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8"/>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8"/>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8"/>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8"/>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8"/>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8"/>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8"/>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8"/>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8"/>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68"/>
          <p:cNvGrpSpPr/>
          <p:nvPr/>
        </p:nvGrpSpPr>
        <p:grpSpPr>
          <a:xfrm>
            <a:off x="7418465" y="3218645"/>
            <a:ext cx="348053" cy="348184"/>
            <a:chOff x="7418465" y="3218645"/>
            <a:chExt cx="348053" cy="348184"/>
          </a:xfrm>
        </p:grpSpPr>
        <p:sp>
          <p:nvSpPr>
            <p:cNvPr id="7510" name="Google Shape;7510;p68"/>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8"/>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8"/>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8"/>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8"/>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8"/>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8"/>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8"/>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8"/>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8"/>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8"/>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8"/>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8"/>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68"/>
          <p:cNvGrpSpPr/>
          <p:nvPr/>
        </p:nvGrpSpPr>
        <p:grpSpPr>
          <a:xfrm>
            <a:off x="8074309" y="3200492"/>
            <a:ext cx="234209" cy="367254"/>
            <a:chOff x="8074309" y="3200492"/>
            <a:chExt cx="234209" cy="367254"/>
          </a:xfrm>
        </p:grpSpPr>
        <p:sp>
          <p:nvSpPr>
            <p:cNvPr id="7524" name="Google Shape;7524;p68"/>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8"/>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8"/>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8"/>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8"/>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8"/>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8"/>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68"/>
          <p:cNvGrpSpPr/>
          <p:nvPr/>
        </p:nvGrpSpPr>
        <p:grpSpPr>
          <a:xfrm>
            <a:off x="4117738" y="4097880"/>
            <a:ext cx="397692" cy="426402"/>
            <a:chOff x="4117738" y="4097880"/>
            <a:chExt cx="397692" cy="426402"/>
          </a:xfrm>
        </p:grpSpPr>
        <p:sp>
          <p:nvSpPr>
            <p:cNvPr id="7532" name="Google Shape;7532;p68"/>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8"/>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8"/>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8"/>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8"/>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8"/>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8"/>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8"/>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8"/>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8"/>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8"/>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8"/>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8"/>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8"/>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8"/>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8"/>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8"/>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68"/>
          <p:cNvGrpSpPr/>
          <p:nvPr/>
        </p:nvGrpSpPr>
        <p:grpSpPr>
          <a:xfrm>
            <a:off x="4664768" y="4118574"/>
            <a:ext cx="389520" cy="385328"/>
            <a:chOff x="4664768" y="4118574"/>
            <a:chExt cx="389520" cy="385328"/>
          </a:xfrm>
        </p:grpSpPr>
        <p:sp>
          <p:nvSpPr>
            <p:cNvPr id="7550" name="Google Shape;7550;p68"/>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8"/>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8"/>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8"/>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8"/>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8"/>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8"/>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68"/>
          <p:cNvGrpSpPr/>
          <p:nvPr/>
        </p:nvGrpSpPr>
        <p:grpSpPr>
          <a:xfrm>
            <a:off x="5134130" y="4136937"/>
            <a:ext cx="531261" cy="348577"/>
            <a:chOff x="5134130" y="4136937"/>
            <a:chExt cx="531261" cy="348577"/>
          </a:xfrm>
        </p:grpSpPr>
        <p:sp>
          <p:nvSpPr>
            <p:cNvPr id="7558" name="Google Shape;7558;p68"/>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8"/>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8"/>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8"/>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8"/>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8"/>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8"/>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8"/>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8"/>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8"/>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8"/>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8"/>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8"/>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8"/>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8"/>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8"/>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8"/>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8"/>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68"/>
          <p:cNvGrpSpPr/>
          <p:nvPr/>
        </p:nvGrpSpPr>
        <p:grpSpPr>
          <a:xfrm>
            <a:off x="5793012" y="4199412"/>
            <a:ext cx="444005" cy="289952"/>
            <a:chOff x="5716812" y="4199412"/>
            <a:chExt cx="444005" cy="289952"/>
          </a:xfrm>
        </p:grpSpPr>
        <p:sp>
          <p:nvSpPr>
            <p:cNvPr id="7577" name="Google Shape;7577;p68"/>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8"/>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8"/>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8"/>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8"/>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8"/>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8"/>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8"/>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8"/>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8"/>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8"/>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8"/>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8"/>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8"/>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8"/>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8"/>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8"/>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8"/>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8"/>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8"/>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68"/>
          <p:cNvGrpSpPr/>
          <p:nvPr/>
        </p:nvGrpSpPr>
        <p:grpSpPr>
          <a:xfrm>
            <a:off x="850462" y="3680227"/>
            <a:ext cx="385302" cy="355126"/>
            <a:chOff x="850462" y="3680227"/>
            <a:chExt cx="385302" cy="355126"/>
          </a:xfrm>
        </p:grpSpPr>
        <p:sp>
          <p:nvSpPr>
            <p:cNvPr id="7598" name="Google Shape;7598;p68"/>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8"/>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8"/>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8"/>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8"/>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8"/>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8"/>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8"/>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8"/>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8"/>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8"/>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8"/>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8"/>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68"/>
          <p:cNvGrpSpPr/>
          <p:nvPr/>
        </p:nvGrpSpPr>
        <p:grpSpPr>
          <a:xfrm>
            <a:off x="1374886" y="3665217"/>
            <a:ext cx="418151" cy="385197"/>
            <a:chOff x="1374886" y="3665217"/>
            <a:chExt cx="418151" cy="385197"/>
          </a:xfrm>
        </p:grpSpPr>
        <p:sp>
          <p:nvSpPr>
            <p:cNvPr id="7612" name="Google Shape;7612;p68"/>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8"/>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8"/>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8"/>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8"/>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8"/>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8"/>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8"/>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8"/>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8"/>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8"/>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68"/>
          <p:cNvGrpSpPr/>
          <p:nvPr/>
        </p:nvGrpSpPr>
        <p:grpSpPr>
          <a:xfrm>
            <a:off x="1918327" y="3665112"/>
            <a:ext cx="418151" cy="385407"/>
            <a:chOff x="1918327" y="3665112"/>
            <a:chExt cx="418151" cy="385407"/>
          </a:xfrm>
        </p:grpSpPr>
        <p:sp>
          <p:nvSpPr>
            <p:cNvPr id="7624" name="Google Shape;7624;p68"/>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8"/>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8"/>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8"/>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8"/>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8"/>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8"/>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8"/>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8"/>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8"/>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8"/>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8"/>
          <p:cNvGrpSpPr/>
          <p:nvPr/>
        </p:nvGrpSpPr>
        <p:grpSpPr>
          <a:xfrm>
            <a:off x="2461742" y="3665034"/>
            <a:ext cx="418334" cy="385381"/>
            <a:chOff x="2461742" y="3665034"/>
            <a:chExt cx="418334" cy="385381"/>
          </a:xfrm>
        </p:grpSpPr>
        <p:sp>
          <p:nvSpPr>
            <p:cNvPr id="7636" name="Google Shape;7636;p68"/>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8"/>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8"/>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8"/>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8"/>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8"/>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8"/>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8"/>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8"/>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8"/>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8"/>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8"/>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8"/>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8"/>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68"/>
          <p:cNvGrpSpPr/>
          <p:nvPr/>
        </p:nvGrpSpPr>
        <p:grpSpPr>
          <a:xfrm>
            <a:off x="3009951" y="3665139"/>
            <a:ext cx="414745" cy="385328"/>
            <a:chOff x="3009951" y="3665139"/>
            <a:chExt cx="414745" cy="385328"/>
          </a:xfrm>
        </p:grpSpPr>
        <p:sp>
          <p:nvSpPr>
            <p:cNvPr id="7651" name="Google Shape;7651;p68"/>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8"/>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8"/>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8"/>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8"/>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8"/>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68"/>
          <p:cNvGrpSpPr/>
          <p:nvPr/>
        </p:nvGrpSpPr>
        <p:grpSpPr>
          <a:xfrm>
            <a:off x="3557977" y="3685780"/>
            <a:ext cx="405368" cy="343993"/>
            <a:chOff x="3557977" y="3685780"/>
            <a:chExt cx="405368" cy="343993"/>
          </a:xfrm>
        </p:grpSpPr>
        <p:sp>
          <p:nvSpPr>
            <p:cNvPr id="7658" name="Google Shape;7658;p68"/>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8"/>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8"/>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8"/>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8"/>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8"/>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8"/>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8"/>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68"/>
          <p:cNvGrpSpPr/>
          <p:nvPr/>
        </p:nvGrpSpPr>
        <p:grpSpPr>
          <a:xfrm>
            <a:off x="4655076" y="3665112"/>
            <a:ext cx="385276" cy="385302"/>
            <a:chOff x="4655076" y="3665112"/>
            <a:chExt cx="385276" cy="385302"/>
          </a:xfrm>
        </p:grpSpPr>
        <p:sp>
          <p:nvSpPr>
            <p:cNvPr id="7667" name="Google Shape;7667;p68"/>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8"/>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8"/>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8"/>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8"/>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8"/>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8"/>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68"/>
          <p:cNvGrpSpPr/>
          <p:nvPr/>
        </p:nvGrpSpPr>
        <p:grpSpPr>
          <a:xfrm>
            <a:off x="5197967" y="3714018"/>
            <a:ext cx="386455" cy="287569"/>
            <a:chOff x="5197967" y="3714018"/>
            <a:chExt cx="386455" cy="287569"/>
          </a:xfrm>
        </p:grpSpPr>
        <p:sp>
          <p:nvSpPr>
            <p:cNvPr id="7675" name="Google Shape;7675;p68"/>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8"/>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8"/>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8"/>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8"/>
          <p:cNvGrpSpPr/>
          <p:nvPr/>
        </p:nvGrpSpPr>
        <p:grpSpPr>
          <a:xfrm>
            <a:off x="5778658" y="3703488"/>
            <a:ext cx="312140" cy="308603"/>
            <a:chOff x="5778658" y="3703488"/>
            <a:chExt cx="312140" cy="308603"/>
          </a:xfrm>
        </p:grpSpPr>
        <p:sp>
          <p:nvSpPr>
            <p:cNvPr id="7680" name="Google Shape;7680;p68"/>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8"/>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8"/>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68"/>
          <p:cNvGrpSpPr/>
          <p:nvPr/>
        </p:nvGrpSpPr>
        <p:grpSpPr>
          <a:xfrm>
            <a:off x="6282597" y="3679546"/>
            <a:ext cx="391406" cy="356514"/>
            <a:chOff x="6282597" y="3679546"/>
            <a:chExt cx="391406" cy="356514"/>
          </a:xfrm>
        </p:grpSpPr>
        <p:sp>
          <p:nvSpPr>
            <p:cNvPr id="7684" name="Google Shape;7684;p68"/>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8"/>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8"/>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8"/>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8"/>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8"/>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8"/>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8"/>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8"/>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8"/>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68"/>
          <p:cNvGrpSpPr/>
          <p:nvPr/>
        </p:nvGrpSpPr>
        <p:grpSpPr>
          <a:xfrm>
            <a:off x="6829077" y="3723030"/>
            <a:ext cx="385302" cy="269494"/>
            <a:chOff x="6829077" y="3723030"/>
            <a:chExt cx="385302" cy="269494"/>
          </a:xfrm>
        </p:grpSpPr>
        <p:sp>
          <p:nvSpPr>
            <p:cNvPr id="7695" name="Google Shape;7695;p68"/>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8"/>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8"/>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8"/>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8"/>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8"/>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8"/>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8"/>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8"/>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8"/>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8"/>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8"/>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8"/>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8"/>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8"/>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68"/>
          <p:cNvGrpSpPr/>
          <p:nvPr/>
        </p:nvGrpSpPr>
        <p:grpSpPr>
          <a:xfrm>
            <a:off x="7358871" y="3665165"/>
            <a:ext cx="414483" cy="385381"/>
            <a:chOff x="7358871" y="3665165"/>
            <a:chExt cx="414483" cy="385381"/>
          </a:xfrm>
        </p:grpSpPr>
        <p:sp>
          <p:nvSpPr>
            <p:cNvPr id="7711" name="Google Shape;7711;p68"/>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8"/>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8"/>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8"/>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8"/>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8"/>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8"/>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8"/>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8"/>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8"/>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8"/>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8"/>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8"/>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8"/>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8"/>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6" name="Google Shape;7726;p68"/>
          <p:cNvGrpSpPr/>
          <p:nvPr/>
        </p:nvGrpSpPr>
        <p:grpSpPr>
          <a:xfrm>
            <a:off x="4102650" y="3665322"/>
            <a:ext cx="408459" cy="384752"/>
            <a:chOff x="4102650" y="3665322"/>
            <a:chExt cx="408459" cy="384752"/>
          </a:xfrm>
        </p:grpSpPr>
        <p:sp>
          <p:nvSpPr>
            <p:cNvPr id="7727" name="Google Shape;7727;p68"/>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8"/>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8"/>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8"/>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8"/>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8"/>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68"/>
          <p:cNvGrpSpPr/>
          <p:nvPr/>
        </p:nvGrpSpPr>
        <p:grpSpPr>
          <a:xfrm>
            <a:off x="6397489" y="4118522"/>
            <a:ext cx="170346" cy="385381"/>
            <a:chOff x="6397489" y="4118522"/>
            <a:chExt cx="170346" cy="385381"/>
          </a:xfrm>
        </p:grpSpPr>
        <p:sp>
          <p:nvSpPr>
            <p:cNvPr id="7734" name="Google Shape;7734;p68"/>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8"/>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8"/>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8"/>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8"/>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8"/>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8"/>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8"/>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8"/>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8"/>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8"/>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8"/>
          <p:cNvGrpSpPr/>
          <p:nvPr/>
        </p:nvGrpSpPr>
        <p:grpSpPr>
          <a:xfrm>
            <a:off x="7909569" y="3720882"/>
            <a:ext cx="398426" cy="273974"/>
            <a:chOff x="7909569" y="3720882"/>
            <a:chExt cx="398426" cy="273974"/>
          </a:xfrm>
        </p:grpSpPr>
        <p:sp>
          <p:nvSpPr>
            <p:cNvPr id="7746" name="Google Shape;7746;p68"/>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8"/>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8"/>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8"/>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8"/>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8"/>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8"/>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8"/>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8"/>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8"/>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8"/>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8"/>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8"/>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8"/>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8"/>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8"/>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8"/>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8"/>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8"/>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68"/>
          <p:cNvGrpSpPr/>
          <p:nvPr/>
        </p:nvGrpSpPr>
        <p:grpSpPr>
          <a:xfrm>
            <a:off x="6910596" y="4118967"/>
            <a:ext cx="227032" cy="384490"/>
            <a:chOff x="6910596" y="4118967"/>
            <a:chExt cx="227032" cy="384490"/>
          </a:xfrm>
        </p:grpSpPr>
        <p:sp>
          <p:nvSpPr>
            <p:cNvPr id="7766" name="Google Shape;7766;p68"/>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8"/>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8"/>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8"/>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8"/>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8"/>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8"/>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8"/>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8"/>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8"/>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8"/>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8"/>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68"/>
          <p:cNvGrpSpPr/>
          <p:nvPr/>
        </p:nvGrpSpPr>
        <p:grpSpPr>
          <a:xfrm>
            <a:off x="7372702" y="4132876"/>
            <a:ext cx="385459" cy="356671"/>
            <a:chOff x="7372702" y="4132876"/>
            <a:chExt cx="385459" cy="356671"/>
          </a:xfrm>
        </p:grpSpPr>
        <p:sp>
          <p:nvSpPr>
            <p:cNvPr id="7779" name="Google Shape;7779;p68"/>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8"/>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8"/>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8"/>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8"/>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8"/>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8"/>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8"/>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8"/>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8"/>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8"/>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8"/>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794"/>
        <p:cNvGrpSpPr/>
        <p:nvPr/>
      </p:nvGrpSpPr>
      <p:grpSpPr>
        <a:xfrm>
          <a:off x="0" y="0"/>
          <a:ext cx="0" cy="0"/>
          <a:chOff x="0" y="0"/>
          <a:chExt cx="0" cy="0"/>
        </a:xfrm>
      </p:grpSpPr>
      <p:sp>
        <p:nvSpPr>
          <p:cNvPr id="7795" name="Google Shape;7795;p6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796" name="Google Shape;7796;p6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797" name="Google Shape;7797;p69"/>
          <p:cNvGrpSpPr/>
          <p:nvPr/>
        </p:nvGrpSpPr>
        <p:grpSpPr>
          <a:xfrm>
            <a:off x="3045189" y="1977348"/>
            <a:ext cx="389401" cy="374453"/>
            <a:chOff x="3045189" y="1977348"/>
            <a:chExt cx="389401" cy="374453"/>
          </a:xfrm>
        </p:grpSpPr>
        <p:sp>
          <p:nvSpPr>
            <p:cNvPr id="7798" name="Google Shape;7798;p69"/>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9"/>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9"/>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9"/>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9"/>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9"/>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9"/>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69"/>
          <p:cNvGrpSpPr/>
          <p:nvPr/>
        </p:nvGrpSpPr>
        <p:grpSpPr>
          <a:xfrm>
            <a:off x="3028591" y="2443798"/>
            <a:ext cx="431158" cy="349817"/>
            <a:chOff x="3028591" y="2443798"/>
            <a:chExt cx="431158" cy="349817"/>
          </a:xfrm>
        </p:grpSpPr>
        <p:sp>
          <p:nvSpPr>
            <p:cNvPr id="7806" name="Google Shape;7806;p69"/>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9"/>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9"/>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9"/>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9"/>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9"/>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9"/>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9"/>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9"/>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9"/>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9"/>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9"/>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9"/>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69"/>
          <p:cNvGrpSpPr/>
          <p:nvPr/>
        </p:nvGrpSpPr>
        <p:grpSpPr>
          <a:xfrm>
            <a:off x="3966333" y="1983475"/>
            <a:ext cx="331805" cy="377961"/>
            <a:chOff x="3966333" y="1983475"/>
            <a:chExt cx="331805" cy="377961"/>
          </a:xfrm>
        </p:grpSpPr>
        <p:sp>
          <p:nvSpPr>
            <p:cNvPr id="7820" name="Google Shape;7820;p69"/>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9"/>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9"/>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9"/>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9"/>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9"/>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9"/>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9"/>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9"/>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9"/>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9"/>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9"/>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9"/>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69"/>
          <p:cNvGrpSpPr/>
          <p:nvPr/>
        </p:nvGrpSpPr>
        <p:grpSpPr>
          <a:xfrm>
            <a:off x="3085690" y="2894722"/>
            <a:ext cx="316333" cy="382699"/>
            <a:chOff x="3085690" y="2894722"/>
            <a:chExt cx="316333" cy="382699"/>
          </a:xfrm>
        </p:grpSpPr>
        <p:sp>
          <p:nvSpPr>
            <p:cNvPr id="7834" name="Google Shape;7834;p69"/>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9"/>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9"/>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9"/>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9"/>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9"/>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9"/>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9"/>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9"/>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9"/>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9"/>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9"/>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9"/>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9"/>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9"/>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9"/>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9"/>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9"/>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9"/>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9"/>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69"/>
          <p:cNvGrpSpPr/>
          <p:nvPr/>
        </p:nvGrpSpPr>
        <p:grpSpPr>
          <a:xfrm>
            <a:off x="1736294" y="1531477"/>
            <a:ext cx="336465" cy="336439"/>
            <a:chOff x="1736294" y="1531477"/>
            <a:chExt cx="336465" cy="336439"/>
          </a:xfrm>
        </p:grpSpPr>
        <p:sp>
          <p:nvSpPr>
            <p:cNvPr id="7855" name="Google Shape;7855;p69"/>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9"/>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9"/>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9"/>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9"/>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69"/>
          <p:cNvGrpSpPr/>
          <p:nvPr/>
        </p:nvGrpSpPr>
        <p:grpSpPr>
          <a:xfrm>
            <a:off x="2807344" y="4294985"/>
            <a:ext cx="344764" cy="353692"/>
            <a:chOff x="2807344" y="4294985"/>
            <a:chExt cx="344764" cy="353692"/>
          </a:xfrm>
        </p:grpSpPr>
        <p:sp>
          <p:nvSpPr>
            <p:cNvPr id="7861" name="Google Shape;7861;p69"/>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9"/>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9"/>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9"/>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9"/>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9"/>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9"/>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9"/>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9"/>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9"/>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9"/>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9"/>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9"/>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9"/>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9"/>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9"/>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9"/>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9"/>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9"/>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9"/>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9"/>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9"/>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69"/>
          <p:cNvGrpSpPr/>
          <p:nvPr/>
        </p:nvGrpSpPr>
        <p:grpSpPr>
          <a:xfrm>
            <a:off x="3966830" y="2450002"/>
            <a:ext cx="314945" cy="331753"/>
            <a:chOff x="3966830" y="2450002"/>
            <a:chExt cx="314945" cy="331753"/>
          </a:xfrm>
        </p:grpSpPr>
        <p:sp>
          <p:nvSpPr>
            <p:cNvPr id="7884" name="Google Shape;7884;p69"/>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9"/>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9"/>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9"/>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9"/>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69"/>
          <p:cNvGrpSpPr/>
          <p:nvPr/>
        </p:nvGrpSpPr>
        <p:grpSpPr>
          <a:xfrm>
            <a:off x="1774648" y="1976930"/>
            <a:ext cx="298373" cy="390920"/>
            <a:chOff x="1774648" y="1976930"/>
            <a:chExt cx="298373" cy="390920"/>
          </a:xfrm>
        </p:grpSpPr>
        <p:sp>
          <p:nvSpPr>
            <p:cNvPr id="7890" name="Google Shape;7890;p69"/>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9"/>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9"/>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9"/>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9"/>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9"/>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69"/>
          <p:cNvGrpSpPr/>
          <p:nvPr/>
        </p:nvGrpSpPr>
        <p:grpSpPr>
          <a:xfrm>
            <a:off x="855285" y="2426309"/>
            <a:ext cx="374950" cy="386129"/>
            <a:chOff x="855285" y="2426309"/>
            <a:chExt cx="374950" cy="386129"/>
          </a:xfrm>
        </p:grpSpPr>
        <p:sp>
          <p:nvSpPr>
            <p:cNvPr id="7897" name="Google Shape;7897;p69"/>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9"/>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9"/>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9"/>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9"/>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9"/>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9"/>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9"/>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9"/>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9"/>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9"/>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9"/>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9"/>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69"/>
          <p:cNvGrpSpPr/>
          <p:nvPr/>
        </p:nvGrpSpPr>
        <p:grpSpPr>
          <a:xfrm>
            <a:off x="1300502" y="2442148"/>
            <a:ext cx="364504" cy="370290"/>
            <a:chOff x="1300502" y="2442148"/>
            <a:chExt cx="364504" cy="370290"/>
          </a:xfrm>
        </p:grpSpPr>
        <p:sp>
          <p:nvSpPr>
            <p:cNvPr id="7911" name="Google Shape;7911;p69"/>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9"/>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9"/>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9"/>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9"/>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9"/>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9"/>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9"/>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9"/>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9"/>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9"/>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9"/>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9"/>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9"/>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9"/>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9"/>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9"/>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9"/>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9"/>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69"/>
          <p:cNvGrpSpPr/>
          <p:nvPr/>
        </p:nvGrpSpPr>
        <p:grpSpPr>
          <a:xfrm>
            <a:off x="1757683" y="2438771"/>
            <a:ext cx="330680" cy="356441"/>
            <a:chOff x="1757683" y="2438771"/>
            <a:chExt cx="330680" cy="356441"/>
          </a:xfrm>
        </p:grpSpPr>
        <p:sp>
          <p:nvSpPr>
            <p:cNvPr id="7931" name="Google Shape;7931;p69"/>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9"/>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9"/>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9"/>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9"/>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9"/>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9"/>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9"/>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9"/>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9"/>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69"/>
          <p:cNvGrpSpPr/>
          <p:nvPr/>
        </p:nvGrpSpPr>
        <p:grpSpPr>
          <a:xfrm>
            <a:off x="3943687" y="3825107"/>
            <a:ext cx="367908" cy="354477"/>
            <a:chOff x="3943687" y="3825107"/>
            <a:chExt cx="367908" cy="354477"/>
          </a:xfrm>
        </p:grpSpPr>
        <p:sp>
          <p:nvSpPr>
            <p:cNvPr id="7942" name="Google Shape;7942;p69"/>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9"/>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9"/>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9"/>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9"/>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9"/>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9"/>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9"/>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9"/>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9"/>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9"/>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9"/>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4" name="Google Shape;7954;p69"/>
          <p:cNvGrpSpPr/>
          <p:nvPr/>
        </p:nvGrpSpPr>
        <p:grpSpPr>
          <a:xfrm>
            <a:off x="2195360" y="1976930"/>
            <a:ext cx="340235" cy="390763"/>
            <a:chOff x="2195360" y="1976930"/>
            <a:chExt cx="340235" cy="390763"/>
          </a:xfrm>
        </p:grpSpPr>
        <p:sp>
          <p:nvSpPr>
            <p:cNvPr id="7955" name="Google Shape;7955;p69"/>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9"/>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9"/>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9"/>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9"/>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9"/>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9"/>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9"/>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9"/>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9"/>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9"/>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69"/>
          <p:cNvGrpSpPr/>
          <p:nvPr/>
        </p:nvGrpSpPr>
        <p:grpSpPr>
          <a:xfrm>
            <a:off x="2567509" y="2002219"/>
            <a:ext cx="432179" cy="332172"/>
            <a:chOff x="2567509" y="2002219"/>
            <a:chExt cx="432179" cy="332172"/>
          </a:xfrm>
        </p:grpSpPr>
        <p:sp>
          <p:nvSpPr>
            <p:cNvPr id="7967" name="Google Shape;7967;p69"/>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9"/>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9"/>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9"/>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9"/>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9"/>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9"/>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9"/>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9"/>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9"/>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9"/>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9"/>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69"/>
          <p:cNvGrpSpPr/>
          <p:nvPr/>
        </p:nvGrpSpPr>
        <p:grpSpPr>
          <a:xfrm>
            <a:off x="1323907" y="3359888"/>
            <a:ext cx="281854" cy="359242"/>
            <a:chOff x="1323907" y="3359888"/>
            <a:chExt cx="281854" cy="359242"/>
          </a:xfrm>
        </p:grpSpPr>
        <p:sp>
          <p:nvSpPr>
            <p:cNvPr id="7980" name="Google Shape;7980;p69"/>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9"/>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9"/>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9"/>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9"/>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9"/>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9"/>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9"/>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9"/>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9"/>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9"/>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9"/>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9"/>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9"/>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9"/>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9"/>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9"/>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9"/>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9"/>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69"/>
          <p:cNvGrpSpPr/>
          <p:nvPr/>
        </p:nvGrpSpPr>
        <p:grpSpPr>
          <a:xfrm>
            <a:off x="2184548" y="3859455"/>
            <a:ext cx="354948" cy="286776"/>
            <a:chOff x="2184548" y="3859455"/>
            <a:chExt cx="354948" cy="286776"/>
          </a:xfrm>
        </p:grpSpPr>
        <p:sp>
          <p:nvSpPr>
            <p:cNvPr id="8000" name="Google Shape;8000;p69"/>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9"/>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9"/>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9"/>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9"/>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9"/>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9"/>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9"/>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9"/>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9"/>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9"/>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9"/>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9"/>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9"/>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9"/>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9"/>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9"/>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69"/>
          <p:cNvGrpSpPr/>
          <p:nvPr/>
        </p:nvGrpSpPr>
        <p:grpSpPr>
          <a:xfrm>
            <a:off x="3140511" y="3840108"/>
            <a:ext cx="216823" cy="334162"/>
            <a:chOff x="3140511" y="3840108"/>
            <a:chExt cx="216823" cy="334162"/>
          </a:xfrm>
        </p:grpSpPr>
        <p:sp>
          <p:nvSpPr>
            <p:cNvPr id="8018" name="Google Shape;8018;p69"/>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9"/>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9"/>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9"/>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9"/>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9"/>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9"/>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9"/>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9"/>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69"/>
          <p:cNvGrpSpPr/>
          <p:nvPr/>
        </p:nvGrpSpPr>
        <p:grpSpPr>
          <a:xfrm>
            <a:off x="883193" y="3362794"/>
            <a:ext cx="275099" cy="363876"/>
            <a:chOff x="883193" y="3362794"/>
            <a:chExt cx="275099" cy="363876"/>
          </a:xfrm>
        </p:grpSpPr>
        <p:sp>
          <p:nvSpPr>
            <p:cNvPr id="8028" name="Google Shape;8028;p69"/>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9"/>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9"/>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9"/>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9"/>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9"/>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9"/>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9"/>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9"/>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9"/>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9"/>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9"/>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9"/>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9"/>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9"/>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9"/>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9"/>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9"/>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9"/>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9"/>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9"/>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9"/>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9"/>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9"/>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9"/>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9"/>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69"/>
          <p:cNvGrpSpPr/>
          <p:nvPr/>
        </p:nvGrpSpPr>
        <p:grpSpPr>
          <a:xfrm>
            <a:off x="2633404" y="2896764"/>
            <a:ext cx="368798" cy="365420"/>
            <a:chOff x="2633404" y="2896764"/>
            <a:chExt cx="368798" cy="365420"/>
          </a:xfrm>
        </p:grpSpPr>
        <p:sp>
          <p:nvSpPr>
            <p:cNvPr id="8055" name="Google Shape;8055;p69"/>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9"/>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9"/>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9"/>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9"/>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9"/>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9"/>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9"/>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9"/>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9"/>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9"/>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69"/>
          <p:cNvGrpSpPr/>
          <p:nvPr/>
        </p:nvGrpSpPr>
        <p:grpSpPr>
          <a:xfrm>
            <a:off x="2593035" y="1538755"/>
            <a:ext cx="382621" cy="308688"/>
            <a:chOff x="2593035" y="1538755"/>
            <a:chExt cx="382621" cy="308688"/>
          </a:xfrm>
        </p:grpSpPr>
        <p:sp>
          <p:nvSpPr>
            <p:cNvPr id="8067" name="Google Shape;8067;p69"/>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9"/>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9"/>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9"/>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9"/>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9"/>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9"/>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9"/>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69"/>
          <p:cNvGrpSpPr/>
          <p:nvPr/>
        </p:nvGrpSpPr>
        <p:grpSpPr>
          <a:xfrm>
            <a:off x="3011234" y="1552081"/>
            <a:ext cx="429012" cy="329292"/>
            <a:chOff x="3011234" y="1552081"/>
            <a:chExt cx="429012" cy="329292"/>
          </a:xfrm>
        </p:grpSpPr>
        <p:sp>
          <p:nvSpPr>
            <p:cNvPr id="8076" name="Google Shape;8076;p69"/>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9"/>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9"/>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9"/>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9"/>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9"/>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9"/>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9"/>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9"/>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9"/>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9"/>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9"/>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9"/>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9"/>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9"/>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9"/>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9"/>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9"/>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4" name="Google Shape;8094;p69"/>
          <p:cNvGrpSpPr/>
          <p:nvPr/>
        </p:nvGrpSpPr>
        <p:grpSpPr>
          <a:xfrm>
            <a:off x="3500721" y="1993659"/>
            <a:ext cx="381626" cy="360237"/>
            <a:chOff x="3500721" y="1993659"/>
            <a:chExt cx="381626" cy="360237"/>
          </a:xfrm>
        </p:grpSpPr>
        <p:sp>
          <p:nvSpPr>
            <p:cNvPr id="8095" name="Google Shape;8095;p69"/>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9"/>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9"/>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9"/>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9"/>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9"/>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9"/>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9"/>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9"/>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9"/>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9"/>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9"/>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9"/>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9"/>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9"/>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9"/>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9"/>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9"/>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69"/>
          <p:cNvGrpSpPr/>
          <p:nvPr/>
        </p:nvGrpSpPr>
        <p:grpSpPr>
          <a:xfrm>
            <a:off x="3479228" y="1510926"/>
            <a:ext cx="373798" cy="370368"/>
            <a:chOff x="3479228" y="1510926"/>
            <a:chExt cx="373798" cy="370368"/>
          </a:xfrm>
        </p:grpSpPr>
        <p:sp>
          <p:nvSpPr>
            <p:cNvPr id="8114" name="Google Shape;8114;p69"/>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9"/>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9"/>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9"/>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9"/>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9"/>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9"/>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9"/>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9"/>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69"/>
          <p:cNvGrpSpPr/>
          <p:nvPr/>
        </p:nvGrpSpPr>
        <p:grpSpPr>
          <a:xfrm>
            <a:off x="862432" y="2897209"/>
            <a:ext cx="339240" cy="378196"/>
            <a:chOff x="862432" y="2897209"/>
            <a:chExt cx="339240" cy="378196"/>
          </a:xfrm>
        </p:grpSpPr>
        <p:sp>
          <p:nvSpPr>
            <p:cNvPr id="8124" name="Google Shape;8124;p69"/>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9"/>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9"/>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9"/>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9"/>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9"/>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9"/>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9"/>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69"/>
          <p:cNvGrpSpPr/>
          <p:nvPr/>
        </p:nvGrpSpPr>
        <p:grpSpPr>
          <a:xfrm>
            <a:off x="850625" y="1526817"/>
            <a:ext cx="346021" cy="345131"/>
            <a:chOff x="850625" y="1526817"/>
            <a:chExt cx="346021" cy="345131"/>
          </a:xfrm>
        </p:grpSpPr>
        <p:sp>
          <p:nvSpPr>
            <p:cNvPr id="8133" name="Google Shape;8133;p69"/>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9"/>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9"/>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9"/>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9"/>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9"/>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9"/>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9"/>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9"/>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9"/>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9"/>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9"/>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9"/>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9"/>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9"/>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9"/>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9"/>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9"/>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9"/>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9"/>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69"/>
          <p:cNvGrpSpPr/>
          <p:nvPr/>
        </p:nvGrpSpPr>
        <p:grpSpPr>
          <a:xfrm>
            <a:off x="3046943" y="3367847"/>
            <a:ext cx="379479" cy="370395"/>
            <a:chOff x="3046943" y="3367847"/>
            <a:chExt cx="379479" cy="370395"/>
          </a:xfrm>
        </p:grpSpPr>
        <p:sp>
          <p:nvSpPr>
            <p:cNvPr id="8154" name="Google Shape;8154;p69"/>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9"/>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9"/>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9"/>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9"/>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9"/>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9"/>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69"/>
          <p:cNvGrpSpPr/>
          <p:nvPr/>
        </p:nvGrpSpPr>
        <p:grpSpPr>
          <a:xfrm>
            <a:off x="1289506" y="1983658"/>
            <a:ext cx="391103" cy="377777"/>
            <a:chOff x="1289506" y="1983658"/>
            <a:chExt cx="391103" cy="377777"/>
          </a:xfrm>
        </p:grpSpPr>
        <p:sp>
          <p:nvSpPr>
            <p:cNvPr id="8162" name="Google Shape;8162;p69"/>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9"/>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9"/>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9"/>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9"/>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9"/>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9"/>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9"/>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69"/>
          <p:cNvGrpSpPr/>
          <p:nvPr/>
        </p:nvGrpSpPr>
        <p:grpSpPr>
          <a:xfrm>
            <a:off x="1287935" y="1510978"/>
            <a:ext cx="350288" cy="362357"/>
            <a:chOff x="1287935" y="1510978"/>
            <a:chExt cx="350288" cy="362357"/>
          </a:xfrm>
        </p:grpSpPr>
        <p:sp>
          <p:nvSpPr>
            <p:cNvPr id="8171" name="Google Shape;8171;p69"/>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9"/>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9"/>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9"/>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9"/>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9"/>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9"/>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9"/>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9"/>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9"/>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9"/>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9"/>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9"/>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9"/>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9"/>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9"/>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9"/>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9"/>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9"/>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69"/>
          <p:cNvGrpSpPr/>
          <p:nvPr/>
        </p:nvGrpSpPr>
        <p:grpSpPr>
          <a:xfrm>
            <a:off x="2477973" y="4289959"/>
            <a:ext cx="210042" cy="361991"/>
            <a:chOff x="2477973" y="4289959"/>
            <a:chExt cx="210042" cy="361991"/>
          </a:xfrm>
        </p:grpSpPr>
        <p:sp>
          <p:nvSpPr>
            <p:cNvPr id="8191" name="Google Shape;8191;p69"/>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9"/>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9"/>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9"/>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9"/>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9"/>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69"/>
          <p:cNvGrpSpPr/>
          <p:nvPr/>
        </p:nvGrpSpPr>
        <p:grpSpPr>
          <a:xfrm>
            <a:off x="3518969" y="2909749"/>
            <a:ext cx="347827" cy="345602"/>
            <a:chOff x="3518969" y="2909749"/>
            <a:chExt cx="347827" cy="345602"/>
          </a:xfrm>
        </p:grpSpPr>
        <p:sp>
          <p:nvSpPr>
            <p:cNvPr id="8198" name="Google Shape;8198;p69"/>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9"/>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9"/>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9"/>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9"/>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9"/>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9"/>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9"/>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9"/>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9"/>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9"/>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9"/>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9"/>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1" name="Google Shape;8211;p69"/>
          <p:cNvGrpSpPr/>
          <p:nvPr/>
        </p:nvGrpSpPr>
        <p:grpSpPr>
          <a:xfrm>
            <a:off x="2137005" y="1523256"/>
            <a:ext cx="415817" cy="355734"/>
            <a:chOff x="2137005" y="1523256"/>
            <a:chExt cx="415817" cy="355734"/>
          </a:xfrm>
        </p:grpSpPr>
        <p:sp>
          <p:nvSpPr>
            <p:cNvPr id="8212" name="Google Shape;8212;p69"/>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9"/>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9"/>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9"/>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9"/>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9"/>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9"/>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9"/>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9"/>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9"/>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69"/>
          <p:cNvGrpSpPr/>
          <p:nvPr/>
        </p:nvGrpSpPr>
        <p:grpSpPr>
          <a:xfrm>
            <a:off x="1713413" y="3359548"/>
            <a:ext cx="397700" cy="389637"/>
            <a:chOff x="1713413" y="3359548"/>
            <a:chExt cx="397700" cy="389637"/>
          </a:xfrm>
        </p:grpSpPr>
        <p:sp>
          <p:nvSpPr>
            <p:cNvPr id="8223" name="Google Shape;8223;p69"/>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9"/>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9"/>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9"/>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9"/>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9"/>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9"/>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9"/>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9"/>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9"/>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9"/>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9"/>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9"/>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9"/>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9"/>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9"/>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9"/>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9"/>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9"/>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9"/>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69"/>
          <p:cNvGrpSpPr/>
          <p:nvPr/>
        </p:nvGrpSpPr>
        <p:grpSpPr>
          <a:xfrm>
            <a:off x="1976129" y="4284173"/>
            <a:ext cx="401496" cy="371154"/>
            <a:chOff x="1976129" y="4284173"/>
            <a:chExt cx="401496" cy="371154"/>
          </a:xfrm>
        </p:grpSpPr>
        <p:sp>
          <p:nvSpPr>
            <p:cNvPr id="8244" name="Google Shape;8244;p69"/>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9"/>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9"/>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9"/>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9"/>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9"/>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9"/>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9"/>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9"/>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9"/>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9"/>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9"/>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9"/>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9"/>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9"/>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69"/>
          <p:cNvGrpSpPr/>
          <p:nvPr/>
        </p:nvGrpSpPr>
        <p:grpSpPr>
          <a:xfrm>
            <a:off x="1830123" y="2904984"/>
            <a:ext cx="184412" cy="367541"/>
            <a:chOff x="1830123" y="2904984"/>
            <a:chExt cx="184412" cy="367541"/>
          </a:xfrm>
        </p:grpSpPr>
        <p:sp>
          <p:nvSpPr>
            <p:cNvPr id="8260" name="Google Shape;8260;p69"/>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9"/>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9"/>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9"/>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9"/>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69"/>
          <p:cNvGrpSpPr/>
          <p:nvPr/>
        </p:nvGrpSpPr>
        <p:grpSpPr>
          <a:xfrm>
            <a:off x="2602224" y="3825918"/>
            <a:ext cx="376966" cy="349765"/>
            <a:chOff x="2602224" y="3825918"/>
            <a:chExt cx="376966" cy="349765"/>
          </a:xfrm>
        </p:grpSpPr>
        <p:sp>
          <p:nvSpPr>
            <p:cNvPr id="8266" name="Google Shape;8266;p69"/>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9"/>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9"/>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9"/>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9"/>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9"/>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9"/>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9"/>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9"/>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9"/>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9"/>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9"/>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69"/>
          <p:cNvGrpSpPr/>
          <p:nvPr/>
        </p:nvGrpSpPr>
        <p:grpSpPr>
          <a:xfrm>
            <a:off x="3479725" y="3421123"/>
            <a:ext cx="411419" cy="256616"/>
            <a:chOff x="3479725" y="3421123"/>
            <a:chExt cx="411419" cy="256616"/>
          </a:xfrm>
        </p:grpSpPr>
        <p:sp>
          <p:nvSpPr>
            <p:cNvPr id="8279" name="Google Shape;8279;p69"/>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9"/>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9"/>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9"/>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9"/>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9"/>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9"/>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9"/>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9"/>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9"/>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9"/>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9"/>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9"/>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9"/>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9"/>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9"/>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9"/>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9"/>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9"/>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9"/>
          <p:cNvGrpSpPr/>
          <p:nvPr/>
        </p:nvGrpSpPr>
        <p:grpSpPr>
          <a:xfrm>
            <a:off x="1283275" y="3819478"/>
            <a:ext cx="373824" cy="362881"/>
            <a:chOff x="1283275" y="3819478"/>
            <a:chExt cx="373824" cy="362881"/>
          </a:xfrm>
        </p:grpSpPr>
        <p:sp>
          <p:nvSpPr>
            <p:cNvPr id="8299" name="Google Shape;8299;p69"/>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9"/>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9"/>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9"/>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9"/>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9"/>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9"/>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9"/>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9"/>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9"/>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9"/>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9"/>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9"/>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9"/>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69"/>
          <p:cNvGrpSpPr/>
          <p:nvPr/>
        </p:nvGrpSpPr>
        <p:grpSpPr>
          <a:xfrm>
            <a:off x="3462865" y="2459296"/>
            <a:ext cx="442730" cy="362331"/>
            <a:chOff x="3462865" y="2459296"/>
            <a:chExt cx="442730" cy="362331"/>
          </a:xfrm>
        </p:grpSpPr>
        <p:sp>
          <p:nvSpPr>
            <p:cNvPr id="8314" name="Google Shape;8314;p69"/>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9"/>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9"/>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9"/>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9"/>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9"/>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9"/>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69"/>
          <p:cNvGrpSpPr/>
          <p:nvPr/>
        </p:nvGrpSpPr>
        <p:grpSpPr>
          <a:xfrm>
            <a:off x="3988847" y="3358134"/>
            <a:ext cx="281121" cy="367279"/>
            <a:chOff x="3988847" y="3358134"/>
            <a:chExt cx="281121" cy="367279"/>
          </a:xfrm>
        </p:grpSpPr>
        <p:sp>
          <p:nvSpPr>
            <p:cNvPr id="8322" name="Google Shape;8322;p69"/>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9"/>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9"/>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9"/>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9"/>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9"/>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9"/>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9"/>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9"/>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9"/>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9"/>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9"/>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9"/>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9"/>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9"/>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9"/>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9"/>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9"/>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69"/>
          <p:cNvGrpSpPr/>
          <p:nvPr/>
        </p:nvGrpSpPr>
        <p:grpSpPr>
          <a:xfrm>
            <a:off x="3951620" y="2906032"/>
            <a:ext cx="370290" cy="366729"/>
            <a:chOff x="3951620" y="2906032"/>
            <a:chExt cx="370290" cy="366729"/>
          </a:xfrm>
        </p:grpSpPr>
        <p:sp>
          <p:nvSpPr>
            <p:cNvPr id="8341" name="Google Shape;8341;p69"/>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9"/>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69"/>
          <p:cNvGrpSpPr/>
          <p:nvPr/>
        </p:nvGrpSpPr>
        <p:grpSpPr>
          <a:xfrm>
            <a:off x="2145304" y="3358605"/>
            <a:ext cx="404245" cy="388433"/>
            <a:chOff x="2145304" y="3358605"/>
            <a:chExt cx="404245" cy="388433"/>
          </a:xfrm>
        </p:grpSpPr>
        <p:sp>
          <p:nvSpPr>
            <p:cNvPr id="8344" name="Google Shape;8344;p69"/>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9"/>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9"/>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9"/>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9"/>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9"/>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9"/>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9"/>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69"/>
          <p:cNvGrpSpPr/>
          <p:nvPr/>
        </p:nvGrpSpPr>
        <p:grpSpPr>
          <a:xfrm>
            <a:off x="2593925" y="3370596"/>
            <a:ext cx="406392" cy="365263"/>
            <a:chOff x="2593925" y="3370596"/>
            <a:chExt cx="406392" cy="365263"/>
          </a:xfrm>
        </p:grpSpPr>
        <p:sp>
          <p:nvSpPr>
            <p:cNvPr id="8353" name="Google Shape;8353;p69"/>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9"/>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9"/>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9"/>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9"/>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9"/>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9"/>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9"/>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9"/>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9"/>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9"/>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69"/>
          <p:cNvGrpSpPr/>
          <p:nvPr/>
        </p:nvGrpSpPr>
        <p:grpSpPr>
          <a:xfrm>
            <a:off x="848975" y="1987716"/>
            <a:ext cx="384898" cy="358221"/>
            <a:chOff x="848975" y="1987716"/>
            <a:chExt cx="384898" cy="358221"/>
          </a:xfrm>
        </p:grpSpPr>
        <p:sp>
          <p:nvSpPr>
            <p:cNvPr id="8365" name="Google Shape;8365;p69"/>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9"/>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9"/>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9"/>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9"/>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9"/>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9"/>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9"/>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9"/>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69"/>
          <p:cNvGrpSpPr/>
          <p:nvPr/>
        </p:nvGrpSpPr>
        <p:grpSpPr>
          <a:xfrm>
            <a:off x="2255731" y="2927892"/>
            <a:ext cx="226405" cy="386260"/>
            <a:chOff x="2255731" y="2927892"/>
            <a:chExt cx="226405" cy="386260"/>
          </a:xfrm>
        </p:grpSpPr>
        <p:sp>
          <p:nvSpPr>
            <p:cNvPr id="8375" name="Google Shape;8375;p69"/>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9"/>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9"/>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9"/>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9"/>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9"/>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9"/>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9"/>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9"/>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9"/>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9"/>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9"/>
          <p:cNvGrpSpPr/>
          <p:nvPr/>
        </p:nvGrpSpPr>
        <p:grpSpPr>
          <a:xfrm>
            <a:off x="2209576" y="2442148"/>
            <a:ext cx="307641" cy="346571"/>
            <a:chOff x="2209576" y="2442148"/>
            <a:chExt cx="307641" cy="346571"/>
          </a:xfrm>
        </p:grpSpPr>
        <p:sp>
          <p:nvSpPr>
            <p:cNvPr id="8387" name="Google Shape;8387;p69"/>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9"/>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9"/>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9"/>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9"/>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9"/>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9"/>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9"/>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9"/>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9"/>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9"/>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9"/>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9"/>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9"/>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9"/>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69"/>
          <p:cNvGrpSpPr/>
          <p:nvPr/>
        </p:nvGrpSpPr>
        <p:grpSpPr>
          <a:xfrm>
            <a:off x="1334850" y="2910142"/>
            <a:ext cx="280231" cy="357854"/>
            <a:chOff x="1334850" y="2910142"/>
            <a:chExt cx="280231" cy="357854"/>
          </a:xfrm>
        </p:grpSpPr>
        <p:sp>
          <p:nvSpPr>
            <p:cNvPr id="8403" name="Google Shape;8403;p69"/>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9"/>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9"/>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9"/>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9"/>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9"/>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9"/>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9"/>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9"/>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69"/>
          <p:cNvGrpSpPr/>
          <p:nvPr/>
        </p:nvGrpSpPr>
        <p:grpSpPr>
          <a:xfrm>
            <a:off x="920682" y="3811650"/>
            <a:ext cx="220357" cy="378353"/>
            <a:chOff x="920682" y="3811650"/>
            <a:chExt cx="220357" cy="378353"/>
          </a:xfrm>
        </p:grpSpPr>
        <p:sp>
          <p:nvSpPr>
            <p:cNvPr id="8413" name="Google Shape;8413;p69"/>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9"/>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9"/>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9"/>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9"/>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9"/>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9"/>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9"/>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9"/>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9"/>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9"/>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9"/>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9"/>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9"/>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9"/>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69"/>
          <p:cNvGrpSpPr/>
          <p:nvPr/>
        </p:nvGrpSpPr>
        <p:grpSpPr>
          <a:xfrm>
            <a:off x="3900804" y="1547918"/>
            <a:ext cx="411550" cy="337748"/>
            <a:chOff x="3900804" y="1547918"/>
            <a:chExt cx="411550" cy="337748"/>
          </a:xfrm>
        </p:grpSpPr>
        <p:sp>
          <p:nvSpPr>
            <p:cNvPr id="8429" name="Google Shape;8429;p69"/>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9"/>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9"/>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9"/>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9"/>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9"/>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9"/>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6" name="Google Shape;8436;p69"/>
          <p:cNvGrpSpPr/>
          <p:nvPr/>
        </p:nvGrpSpPr>
        <p:grpSpPr>
          <a:xfrm>
            <a:off x="3508654" y="3811781"/>
            <a:ext cx="363876" cy="364007"/>
            <a:chOff x="3508654" y="3811781"/>
            <a:chExt cx="363876" cy="364007"/>
          </a:xfrm>
        </p:grpSpPr>
        <p:sp>
          <p:nvSpPr>
            <p:cNvPr id="8437" name="Google Shape;8437;p69"/>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9"/>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9"/>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9"/>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9"/>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9"/>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9"/>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9"/>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9"/>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9"/>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9"/>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9"/>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9"/>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9"/>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69"/>
          <p:cNvGrpSpPr/>
          <p:nvPr/>
        </p:nvGrpSpPr>
        <p:grpSpPr>
          <a:xfrm>
            <a:off x="1761322" y="3814923"/>
            <a:ext cx="310050" cy="374688"/>
            <a:chOff x="1761322" y="3814923"/>
            <a:chExt cx="310050" cy="374688"/>
          </a:xfrm>
        </p:grpSpPr>
        <p:sp>
          <p:nvSpPr>
            <p:cNvPr id="8452" name="Google Shape;8452;p69"/>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9"/>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9"/>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9"/>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9"/>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9"/>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9"/>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9"/>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9"/>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9"/>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9"/>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9"/>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9"/>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9"/>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9"/>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9"/>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9"/>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9"/>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9"/>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9"/>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9"/>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9"/>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9"/>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9"/>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9"/>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9"/>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9"/>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9"/>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9"/>
          <p:cNvGrpSpPr/>
          <p:nvPr/>
        </p:nvGrpSpPr>
        <p:grpSpPr>
          <a:xfrm>
            <a:off x="2604109" y="2439295"/>
            <a:ext cx="399088" cy="373144"/>
            <a:chOff x="2604109" y="2439295"/>
            <a:chExt cx="399088" cy="373144"/>
          </a:xfrm>
        </p:grpSpPr>
        <p:sp>
          <p:nvSpPr>
            <p:cNvPr id="8481" name="Google Shape;8481;p69"/>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9"/>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9"/>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9"/>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9"/>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9"/>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9"/>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9"/>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9"/>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9"/>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9"/>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9"/>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9"/>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9"/>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9"/>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9"/>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9"/>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9"/>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9"/>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9"/>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9"/>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9"/>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9"/>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9"/>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9"/>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9"/>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9"/>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9"/>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9"/>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9"/>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9"/>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9"/>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9"/>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9"/>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9"/>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9"/>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9"/>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9"/>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9"/>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9"/>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9"/>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9"/>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9"/>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69"/>
          <p:cNvGrpSpPr/>
          <p:nvPr/>
        </p:nvGrpSpPr>
        <p:grpSpPr>
          <a:xfrm>
            <a:off x="7086308" y="2461521"/>
            <a:ext cx="368536" cy="353692"/>
            <a:chOff x="7086308" y="2461521"/>
            <a:chExt cx="368536" cy="353692"/>
          </a:xfrm>
        </p:grpSpPr>
        <p:sp>
          <p:nvSpPr>
            <p:cNvPr id="8525" name="Google Shape;8525;p69"/>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9"/>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9"/>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9"/>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9"/>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9"/>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9"/>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9"/>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9"/>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9"/>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9"/>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69"/>
          <p:cNvGrpSpPr/>
          <p:nvPr/>
        </p:nvGrpSpPr>
        <p:grpSpPr>
          <a:xfrm>
            <a:off x="6644992" y="2454243"/>
            <a:ext cx="375552" cy="368405"/>
            <a:chOff x="6644992" y="2454243"/>
            <a:chExt cx="375552" cy="368405"/>
          </a:xfrm>
        </p:grpSpPr>
        <p:sp>
          <p:nvSpPr>
            <p:cNvPr id="8537" name="Google Shape;8537;p69"/>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9"/>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9"/>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9"/>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9"/>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9"/>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9"/>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9"/>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9"/>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9"/>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9"/>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69"/>
          <p:cNvGrpSpPr/>
          <p:nvPr/>
        </p:nvGrpSpPr>
        <p:grpSpPr>
          <a:xfrm>
            <a:off x="6186789" y="2457333"/>
            <a:ext cx="371049" cy="362096"/>
            <a:chOff x="6186789" y="2457333"/>
            <a:chExt cx="371049" cy="362096"/>
          </a:xfrm>
        </p:grpSpPr>
        <p:sp>
          <p:nvSpPr>
            <p:cNvPr id="8549" name="Google Shape;8549;p69"/>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9"/>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9"/>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9"/>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9"/>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9"/>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9"/>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9"/>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9"/>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9"/>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9"/>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9"/>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69"/>
          <p:cNvGrpSpPr/>
          <p:nvPr/>
        </p:nvGrpSpPr>
        <p:grpSpPr>
          <a:xfrm>
            <a:off x="7957893" y="2454479"/>
            <a:ext cx="375081" cy="368169"/>
            <a:chOff x="7957893" y="2454479"/>
            <a:chExt cx="375081" cy="368169"/>
          </a:xfrm>
        </p:grpSpPr>
        <p:sp>
          <p:nvSpPr>
            <p:cNvPr id="8562" name="Google Shape;8562;p69"/>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9"/>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9"/>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9"/>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9"/>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9"/>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9"/>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9"/>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9"/>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9"/>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2" name="Google Shape;8572;p69"/>
          <p:cNvGrpSpPr/>
          <p:nvPr/>
        </p:nvGrpSpPr>
        <p:grpSpPr>
          <a:xfrm>
            <a:off x="5738562" y="2454348"/>
            <a:ext cx="368536" cy="368300"/>
            <a:chOff x="5738562" y="2454348"/>
            <a:chExt cx="368536" cy="368300"/>
          </a:xfrm>
        </p:grpSpPr>
        <p:sp>
          <p:nvSpPr>
            <p:cNvPr id="8573" name="Google Shape;8573;p69"/>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9"/>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9"/>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9"/>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9"/>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9"/>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9"/>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9"/>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9"/>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9"/>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9"/>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9"/>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9"/>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9"/>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9"/>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9"/>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9"/>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9"/>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9"/>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9"/>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9"/>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9"/>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9"/>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9"/>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9"/>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9"/>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9"/>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9"/>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9"/>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9"/>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9"/>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9"/>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69"/>
          <p:cNvGrpSpPr/>
          <p:nvPr/>
        </p:nvGrpSpPr>
        <p:grpSpPr>
          <a:xfrm>
            <a:off x="4870747" y="2494220"/>
            <a:ext cx="368536" cy="288687"/>
            <a:chOff x="4870747" y="2494220"/>
            <a:chExt cx="368536" cy="288687"/>
          </a:xfrm>
        </p:grpSpPr>
        <p:sp>
          <p:nvSpPr>
            <p:cNvPr id="8606" name="Google Shape;8606;p69"/>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9"/>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9"/>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9"/>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9"/>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9"/>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9"/>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9"/>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9"/>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9"/>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9"/>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9"/>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9"/>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9"/>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9"/>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9"/>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9"/>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9"/>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9"/>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9"/>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9"/>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9"/>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9"/>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9"/>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69"/>
          <p:cNvGrpSpPr/>
          <p:nvPr/>
        </p:nvGrpSpPr>
        <p:grpSpPr>
          <a:xfrm>
            <a:off x="5300308" y="2454505"/>
            <a:ext cx="370604" cy="367960"/>
            <a:chOff x="5300308" y="2454505"/>
            <a:chExt cx="370604" cy="367960"/>
          </a:xfrm>
        </p:grpSpPr>
        <p:sp>
          <p:nvSpPr>
            <p:cNvPr id="8631" name="Google Shape;8631;p69"/>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9"/>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9"/>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9"/>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9"/>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9"/>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9"/>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9"/>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9"/>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9"/>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9"/>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69"/>
          <p:cNvGrpSpPr/>
          <p:nvPr/>
        </p:nvGrpSpPr>
        <p:grpSpPr>
          <a:xfrm>
            <a:off x="4929600" y="3825735"/>
            <a:ext cx="230803" cy="340235"/>
            <a:chOff x="4929600" y="3825735"/>
            <a:chExt cx="230803" cy="340235"/>
          </a:xfrm>
        </p:grpSpPr>
        <p:sp>
          <p:nvSpPr>
            <p:cNvPr id="8643" name="Google Shape;8643;p69"/>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9"/>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9"/>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9"/>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9"/>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9"/>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9"/>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9"/>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9"/>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9"/>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9"/>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9"/>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9"/>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9"/>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9"/>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9"/>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9"/>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9"/>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9"/>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9"/>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9"/>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69"/>
          <p:cNvGrpSpPr/>
          <p:nvPr/>
        </p:nvGrpSpPr>
        <p:grpSpPr>
          <a:xfrm>
            <a:off x="6264518" y="3825395"/>
            <a:ext cx="249810" cy="340968"/>
            <a:chOff x="6264518" y="3825395"/>
            <a:chExt cx="249810" cy="340968"/>
          </a:xfrm>
        </p:grpSpPr>
        <p:sp>
          <p:nvSpPr>
            <p:cNvPr id="8665" name="Google Shape;8665;p69"/>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9"/>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9"/>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9"/>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9"/>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9"/>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9"/>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9"/>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69"/>
          <p:cNvGrpSpPr/>
          <p:nvPr/>
        </p:nvGrpSpPr>
        <p:grpSpPr>
          <a:xfrm>
            <a:off x="5376073" y="3825368"/>
            <a:ext cx="223158" cy="340994"/>
            <a:chOff x="5376073" y="3825368"/>
            <a:chExt cx="223158" cy="340994"/>
          </a:xfrm>
        </p:grpSpPr>
        <p:sp>
          <p:nvSpPr>
            <p:cNvPr id="8674" name="Google Shape;8674;p69"/>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9"/>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9"/>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9"/>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9"/>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9"/>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9"/>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9"/>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9"/>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9"/>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9"/>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9"/>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9"/>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9"/>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9"/>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9"/>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9"/>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9"/>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9"/>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9"/>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9"/>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9"/>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9"/>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9"/>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69"/>
          <p:cNvGrpSpPr/>
          <p:nvPr/>
        </p:nvGrpSpPr>
        <p:grpSpPr>
          <a:xfrm>
            <a:off x="6716044" y="3825395"/>
            <a:ext cx="197973" cy="340314"/>
            <a:chOff x="6716044" y="3825395"/>
            <a:chExt cx="197973" cy="340314"/>
          </a:xfrm>
        </p:grpSpPr>
        <p:sp>
          <p:nvSpPr>
            <p:cNvPr id="8699" name="Google Shape;8699;p69"/>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9"/>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9"/>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9"/>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9"/>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9"/>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9"/>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9"/>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9"/>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9"/>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9"/>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9"/>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9"/>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9"/>
          <p:cNvGrpSpPr/>
          <p:nvPr/>
        </p:nvGrpSpPr>
        <p:grpSpPr>
          <a:xfrm>
            <a:off x="7517833" y="2465815"/>
            <a:ext cx="370656" cy="345157"/>
            <a:chOff x="7517833" y="2465815"/>
            <a:chExt cx="370656" cy="345157"/>
          </a:xfrm>
        </p:grpSpPr>
        <p:sp>
          <p:nvSpPr>
            <p:cNvPr id="8713" name="Google Shape;8713;p69"/>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9"/>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9"/>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9"/>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9"/>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9"/>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9"/>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0" name="Google Shape;8720;p69"/>
          <p:cNvGrpSpPr/>
          <p:nvPr/>
        </p:nvGrpSpPr>
        <p:grpSpPr>
          <a:xfrm>
            <a:off x="5804954" y="3825709"/>
            <a:ext cx="251197" cy="340392"/>
            <a:chOff x="5804954" y="3825709"/>
            <a:chExt cx="251197" cy="340392"/>
          </a:xfrm>
        </p:grpSpPr>
        <p:sp>
          <p:nvSpPr>
            <p:cNvPr id="8721" name="Google Shape;8721;p69"/>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9"/>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9"/>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9"/>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9"/>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9"/>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69"/>
          <p:cNvGrpSpPr/>
          <p:nvPr/>
        </p:nvGrpSpPr>
        <p:grpSpPr>
          <a:xfrm>
            <a:off x="4872134" y="3359993"/>
            <a:ext cx="374819" cy="368562"/>
            <a:chOff x="4872134" y="3359993"/>
            <a:chExt cx="374819" cy="368562"/>
          </a:xfrm>
        </p:grpSpPr>
        <p:sp>
          <p:nvSpPr>
            <p:cNvPr id="8728" name="Google Shape;8728;p69"/>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9"/>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9"/>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9"/>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9"/>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9"/>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9"/>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9"/>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69"/>
          <p:cNvGrpSpPr/>
          <p:nvPr/>
        </p:nvGrpSpPr>
        <p:grpSpPr>
          <a:xfrm>
            <a:off x="6614911" y="1516162"/>
            <a:ext cx="391810" cy="368484"/>
            <a:chOff x="6614911" y="1516162"/>
            <a:chExt cx="391810" cy="368484"/>
          </a:xfrm>
        </p:grpSpPr>
        <p:sp>
          <p:nvSpPr>
            <p:cNvPr id="8737" name="Google Shape;8737;p69"/>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9"/>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9"/>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9"/>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9"/>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9"/>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9"/>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9"/>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9"/>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9"/>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9"/>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9"/>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9"/>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9"/>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9"/>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9"/>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9"/>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9"/>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69"/>
          <p:cNvGrpSpPr/>
          <p:nvPr/>
        </p:nvGrpSpPr>
        <p:grpSpPr>
          <a:xfrm>
            <a:off x="5822573" y="3360019"/>
            <a:ext cx="231065" cy="368405"/>
            <a:chOff x="5822573" y="3360019"/>
            <a:chExt cx="231065" cy="368405"/>
          </a:xfrm>
        </p:grpSpPr>
        <p:sp>
          <p:nvSpPr>
            <p:cNvPr id="8756" name="Google Shape;8756;p69"/>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9"/>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9"/>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9"/>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9"/>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9"/>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9"/>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9"/>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9"/>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9"/>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9"/>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9"/>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9"/>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9"/>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9"/>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69"/>
          <p:cNvGrpSpPr/>
          <p:nvPr/>
        </p:nvGrpSpPr>
        <p:grpSpPr>
          <a:xfrm>
            <a:off x="7494690" y="1516188"/>
            <a:ext cx="374557" cy="368614"/>
            <a:chOff x="7494690" y="1516188"/>
            <a:chExt cx="374557" cy="368614"/>
          </a:xfrm>
        </p:grpSpPr>
        <p:sp>
          <p:nvSpPr>
            <p:cNvPr id="8772" name="Google Shape;8772;p69"/>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9"/>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9"/>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9"/>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9"/>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9"/>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9"/>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9"/>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69"/>
          <p:cNvGrpSpPr/>
          <p:nvPr/>
        </p:nvGrpSpPr>
        <p:grpSpPr>
          <a:xfrm>
            <a:off x="5314707" y="3360019"/>
            <a:ext cx="381731" cy="368405"/>
            <a:chOff x="5314707" y="3360019"/>
            <a:chExt cx="381731" cy="368405"/>
          </a:xfrm>
        </p:grpSpPr>
        <p:sp>
          <p:nvSpPr>
            <p:cNvPr id="8781" name="Google Shape;8781;p69"/>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9"/>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9"/>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9"/>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9"/>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9"/>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9"/>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9"/>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9"/>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9"/>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9"/>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9"/>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9"/>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9"/>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9"/>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69"/>
          <p:cNvGrpSpPr/>
          <p:nvPr/>
        </p:nvGrpSpPr>
        <p:grpSpPr>
          <a:xfrm>
            <a:off x="5308058" y="1517156"/>
            <a:ext cx="374295" cy="366599"/>
            <a:chOff x="5308058" y="1517156"/>
            <a:chExt cx="374295" cy="366599"/>
          </a:xfrm>
        </p:grpSpPr>
        <p:sp>
          <p:nvSpPr>
            <p:cNvPr id="8797" name="Google Shape;8797;p69"/>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9"/>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9"/>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9"/>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69"/>
          <p:cNvGrpSpPr/>
          <p:nvPr/>
        </p:nvGrpSpPr>
        <p:grpSpPr>
          <a:xfrm>
            <a:off x="6184800" y="1540902"/>
            <a:ext cx="370761" cy="319108"/>
            <a:chOff x="6184800" y="1540902"/>
            <a:chExt cx="370761" cy="319108"/>
          </a:xfrm>
        </p:grpSpPr>
        <p:sp>
          <p:nvSpPr>
            <p:cNvPr id="8802" name="Google Shape;8802;p69"/>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9"/>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9"/>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9"/>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9"/>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9"/>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9"/>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9"/>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9"/>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9"/>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69"/>
          <p:cNvGrpSpPr/>
          <p:nvPr/>
        </p:nvGrpSpPr>
        <p:grpSpPr>
          <a:xfrm>
            <a:off x="7060102" y="1516371"/>
            <a:ext cx="370709" cy="367829"/>
            <a:chOff x="7060102" y="1516371"/>
            <a:chExt cx="370709" cy="367829"/>
          </a:xfrm>
        </p:grpSpPr>
        <p:sp>
          <p:nvSpPr>
            <p:cNvPr id="8813" name="Google Shape;8813;p69"/>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9"/>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9"/>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9"/>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9"/>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9"/>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9"/>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9"/>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9"/>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9"/>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9"/>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9"/>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9"/>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9"/>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9"/>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9"/>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9"/>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9"/>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9"/>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9"/>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9"/>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9"/>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9"/>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9"/>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9"/>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69"/>
          <p:cNvGrpSpPr/>
          <p:nvPr/>
        </p:nvGrpSpPr>
        <p:grpSpPr>
          <a:xfrm>
            <a:off x="7935247" y="1516162"/>
            <a:ext cx="381704" cy="368588"/>
            <a:chOff x="7935247" y="1516162"/>
            <a:chExt cx="381704" cy="368588"/>
          </a:xfrm>
        </p:grpSpPr>
        <p:sp>
          <p:nvSpPr>
            <p:cNvPr id="8839" name="Google Shape;8839;p69"/>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9"/>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9"/>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9"/>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9"/>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9"/>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9"/>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9"/>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9"/>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9"/>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9"/>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9"/>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9"/>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9"/>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9"/>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9"/>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9"/>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9"/>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69"/>
          <p:cNvGrpSpPr/>
          <p:nvPr/>
        </p:nvGrpSpPr>
        <p:grpSpPr>
          <a:xfrm>
            <a:off x="5738169" y="1559830"/>
            <a:ext cx="389035" cy="281147"/>
            <a:chOff x="5738169" y="1559830"/>
            <a:chExt cx="389035" cy="281147"/>
          </a:xfrm>
        </p:grpSpPr>
        <p:sp>
          <p:nvSpPr>
            <p:cNvPr id="8858" name="Google Shape;8858;p69"/>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9"/>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9"/>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9"/>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9"/>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9"/>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69"/>
          <p:cNvGrpSpPr/>
          <p:nvPr/>
        </p:nvGrpSpPr>
        <p:grpSpPr>
          <a:xfrm>
            <a:off x="6192470" y="3360516"/>
            <a:ext cx="368510" cy="367750"/>
            <a:chOff x="6192470" y="3360516"/>
            <a:chExt cx="368510" cy="367750"/>
          </a:xfrm>
        </p:grpSpPr>
        <p:sp>
          <p:nvSpPr>
            <p:cNvPr id="8865" name="Google Shape;8865;p69"/>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9"/>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9"/>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9"/>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9"/>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9"/>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9"/>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9"/>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9"/>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9"/>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9"/>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9"/>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9"/>
          <p:cNvGrpSpPr/>
          <p:nvPr/>
        </p:nvGrpSpPr>
        <p:grpSpPr>
          <a:xfrm>
            <a:off x="4935019" y="1516109"/>
            <a:ext cx="246642" cy="368667"/>
            <a:chOff x="4935019" y="1516109"/>
            <a:chExt cx="246642" cy="368667"/>
          </a:xfrm>
        </p:grpSpPr>
        <p:sp>
          <p:nvSpPr>
            <p:cNvPr id="8878" name="Google Shape;8878;p69"/>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9"/>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9"/>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9"/>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9"/>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9"/>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9"/>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9"/>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9"/>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9"/>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69"/>
          <p:cNvGrpSpPr/>
          <p:nvPr/>
        </p:nvGrpSpPr>
        <p:grpSpPr>
          <a:xfrm>
            <a:off x="7989335" y="3360019"/>
            <a:ext cx="291698" cy="368405"/>
            <a:chOff x="7989335" y="3360019"/>
            <a:chExt cx="291698" cy="368405"/>
          </a:xfrm>
        </p:grpSpPr>
        <p:sp>
          <p:nvSpPr>
            <p:cNvPr id="8889" name="Google Shape;8889;p69"/>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9"/>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9"/>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9"/>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9"/>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9"/>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9"/>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9"/>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9"/>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9"/>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69"/>
          <p:cNvGrpSpPr/>
          <p:nvPr/>
        </p:nvGrpSpPr>
        <p:grpSpPr>
          <a:xfrm>
            <a:off x="6633158" y="3359783"/>
            <a:ext cx="368143" cy="368771"/>
            <a:chOff x="6633158" y="3359783"/>
            <a:chExt cx="368143" cy="368771"/>
          </a:xfrm>
        </p:grpSpPr>
        <p:sp>
          <p:nvSpPr>
            <p:cNvPr id="8900" name="Google Shape;8900;p69"/>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9"/>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9"/>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9"/>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9"/>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9"/>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9"/>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9"/>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9"/>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9"/>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9"/>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9"/>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9"/>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9"/>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9"/>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9"/>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9"/>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9"/>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69"/>
          <p:cNvGrpSpPr/>
          <p:nvPr/>
        </p:nvGrpSpPr>
        <p:grpSpPr>
          <a:xfrm>
            <a:off x="7940666" y="2020205"/>
            <a:ext cx="383249" cy="286488"/>
            <a:chOff x="7940666" y="2020205"/>
            <a:chExt cx="383249" cy="286488"/>
          </a:xfrm>
        </p:grpSpPr>
        <p:sp>
          <p:nvSpPr>
            <p:cNvPr id="8919" name="Google Shape;8919;p69"/>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9"/>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9"/>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9"/>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9"/>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69"/>
          <p:cNvGrpSpPr/>
          <p:nvPr/>
        </p:nvGrpSpPr>
        <p:grpSpPr>
          <a:xfrm>
            <a:off x="7508513" y="2023478"/>
            <a:ext cx="372175" cy="279995"/>
            <a:chOff x="7508513" y="2023478"/>
            <a:chExt cx="372175" cy="279995"/>
          </a:xfrm>
        </p:grpSpPr>
        <p:sp>
          <p:nvSpPr>
            <p:cNvPr id="8925" name="Google Shape;8925;p69"/>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9"/>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9"/>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9"/>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9"/>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9"/>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9"/>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9"/>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9"/>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9"/>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9"/>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9"/>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9"/>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9"/>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9"/>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9"/>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69"/>
          <p:cNvGrpSpPr/>
          <p:nvPr/>
        </p:nvGrpSpPr>
        <p:grpSpPr>
          <a:xfrm>
            <a:off x="7070705" y="1996303"/>
            <a:ext cx="368405" cy="334449"/>
            <a:chOff x="7070705" y="1996303"/>
            <a:chExt cx="368405" cy="334449"/>
          </a:xfrm>
        </p:grpSpPr>
        <p:sp>
          <p:nvSpPr>
            <p:cNvPr id="8942" name="Google Shape;8942;p69"/>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9"/>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9"/>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9"/>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9"/>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9"/>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9"/>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9"/>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9"/>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9"/>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9"/>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9"/>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9"/>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9"/>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9"/>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69"/>
          <p:cNvGrpSpPr/>
          <p:nvPr/>
        </p:nvGrpSpPr>
        <p:grpSpPr>
          <a:xfrm>
            <a:off x="6630645" y="2040338"/>
            <a:ext cx="368536" cy="246275"/>
            <a:chOff x="6630645" y="2040338"/>
            <a:chExt cx="368536" cy="246275"/>
          </a:xfrm>
        </p:grpSpPr>
        <p:sp>
          <p:nvSpPr>
            <p:cNvPr id="8958" name="Google Shape;8958;p69"/>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9"/>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9"/>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9"/>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9"/>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9"/>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9"/>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9"/>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9"/>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9"/>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9"/>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9"/>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9"/>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9"/>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9"/>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9"/>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9"/>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9"/>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9"/>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9"/>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9"/>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9"/>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9"/>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9"/>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9"/>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9"/>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69"/>
          <p:cNvGrpSpPr/>
          <p:nvPr/>
        </p:nvGrpSpPr>
        <p:grpSpPr>
          <a:xfrm>
            <a:off x="6190455" y="1995046"/>
            <a:ext cx="368771" cy="336858"/>
            <a:chOff x="6190455" y="1995046"/>
            <a:chExt cx="368771" cy="336858"/>
          </a:xfrm>
        </p:grpSpPr>
        <p:sp>
          <p:nvSpPr>
            <p:cNvPr id="8985" name="Google Shape;8985;p69"/>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9"/>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9"/>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9"/>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9"/>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9"/>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9"/>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9"/>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9"/>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9"/>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9"/>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9"/>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9"/>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9"/>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9"/>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9"/>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9"/>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9"/>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69"/>
          <p:cNvGrpSpPr/>
          <p:nvPr/>
        </p:nvGrpSpPr>
        <p:grpSpPr>
          <a:xfrm>
            <a:off x="5750631" y="2016383"/>
            <a:ext cx="371677" cy="293740"/>
            <a:chOff x="5750631" y="2016383"/>
            <a:chExt cx="371677" cy="293740"/>
          </a:xfrm>
        </p:grpSpPr>
        <p:sp>
          <p:nvSpPr>
            <p:cNvPr id="9004" name="Google Shape;9004;p69"/>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9"/>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9"/>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9"/>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9"/>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9"/>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9"/>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9"/>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9"/>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9"/>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9"/>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9"/>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69"/>
          <p:cNvGrpSpPr/>
          <p:nvPr/>
        </p:nvGrpSpPr>
        <p:grpSpPr>
          <a:xfrm>
            <a:off x="5310807" y="2022849"/>
            <a:ext cx="368274" cy="281226"/>
            <a:chOff x="5310807" y="2022849"/>
            <a:chExt cx="368274" cy="281226"/>
          </a:xfrm>
        </p:grpSpPr>
        <p:sp>
          <p:nvSpPr>
            <p:cNvPr id="9017" name="Google Shape;9017;p69"/>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9"/>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9"/>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9"/>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9"/>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9"/>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9"/>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9"/>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9"/>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9"/>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9"/>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9"/>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9"/>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9"/>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9"/>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9"/>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9"/>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9"/>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9"/>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69"/>
          <p:cNvGrpSpPr/>
          <p:nvPr/>
        </p:nvGrpSpPr>
        <p:grpSpPr>
          <a:xfrm>
            <a:off x="4865589" y="2022430"/>
            <a:ext cx="375788" cy="281828"/>
            <a:chOff x="4865589" y="2022430"/>
            <a:chExt cx="375788" cy="281828"/>
          </a:xfrm>
        </p:grpSpPr>
        <p:sp>
          <p:nvSpPr>
            <p:cNvPr id="9037" name="Google Shape;9037;p69"/>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9"/>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9"/>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9"/>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9"/>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9"/>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9"/>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9"/>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9"/>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9"/>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9"/>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69"/>
          <p:cNvGrpSpPr/>
          <p:nvPr/>
        </p:nvGrpSpPr>
        <p:grpSpPr>
          <a:xfrm>
            <a:off x="7107069" y="3360255"/>
            <a:ext cx="293818" cy="368012"/>
            <a:chOff x="7107069" y="3360255"/>
            <a:chExt cx="293818" cy="368012"/>
          </a:xfrm>
        </p:grpSpPr>
        <p:sp>
          <p:nvSpPr>
            <p:cNvPr id="9049" name="Google Shape;9049;p69"/>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9"/>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9"/>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9"/>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9"/>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9"/>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9"/>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69"/>
          <p:cNvGrpSpPr/>
          <p:nvPr/>
        </p:nvGrpSpPr>
        <p:grpSpPr>
          <a:xfrm>
            <a:off x="7578597" y="3360333"/>
            <a:ext cx="234285" cy="367855"/>
            <a:chOff x="7578597" y="3360333"/>
            <a:chExt cx="234285" cy="367855"/>
          </a:xfrm>
        </p:grpSpPr>
        <p:sp>
          <p:nvSpPr>
            <p:cNvPr id="9057" name="Google Shape;9057;p69"/>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9"/>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9"/>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9"/>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9"/>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9"/>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9"/>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9"/>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9"/>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69"/>
          <p:cNvGrpSpPr/>
          <p:nvPr/>
        </p:nvGrpSpPr>
        <p:grpSpPr>
          <a:xfrm>
            <a:off x="6697352" y="4289383"/>
            <a:ext cx="269130" cy="354530"/>
            <a:chOff x="6697352" y="4289383"/>
            <a:chExt cx="269130" cy="354530"/>
          </a:xfrm>
        </p:grpSpPr>
        <p:sp>
          <p:nvSpPr>
            <p:cNvPr id="9067" name="Google Shape;9067;p69"/>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9"/>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9"/>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9"/>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9"/>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9"/>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9"/>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9"/>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9"/>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69"/>
          <p:cNvGrpSpPr/>
          <p:nvPr/>
        </p:nvGrpSpPr>
        <p:grpSpPr>
          <a:xfrm>
            <a:off x="5768616" y="2908885"/>
            <a:ext cx="334816" cy="368536"/>
            <a:chOff x="5768616" y="2908885"/>
            <a:chExt cx="334816" cy="368536"/>
          </a:xfrm>
        </p:grpSpPr>
        <p:sp>
          <p:nvSpPr>
            <p:cNvPr id="9077" name="Google Shape;9077;p69"/>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9"/>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9"/>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9"/>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9"/>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9"/>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9"/>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9"/>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9"/>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69"/>
          <p:cNvGrpSpPr/>
          <p:nvPr/>
        </p:nvGrpSpPr>
        <p:grpSpPr>
          <a:xfrm>
            <a:off x="6657061" y="2908885"/>
            <a:ext cx="323114" cy="368667"/>
            <a:chOff x="6657061" y="2908885"/>
            <a:chExt cx="323114" cy="368667"/>
          </a:xfrm>
        </p:grpSpPr>
        <p:sp>
          <p:nvSpPr>
            <p:cNvPr id="9087" name="Google Shape;9087;p69"/>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9"/>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9"/>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9"/>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9"/>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9"/>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9"/>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69"/>
          <p:cNvGrpSpPr/>
          <p:nvPr/>
        </p:nvGrpSpPr>
        <p:grpSpPr>
          <a:xfrm>
            <a:off x="6211084" y="2909173"/>
            <a:ext cx="330915" cy="368457"/>
            <a:chOff x="6211084" y="2909173"/>
            <a:chExt cx="330915" cy="368457"/>
          </a:xfrm>
        </p:grpSpPr>
        <p:sp>
          <p:nvSpPr>
            <p:cNvPr id="9095" name="Google Shape;9095;p69"/>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9"/>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9"/>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9"/>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9"/>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9"/>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9"/>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9"/>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69"/>
          <p:cNvGrpSpPr/>
          <p:nvPr/>
        </p:nvGrpSpPr>
        <p:grpSpPr>
          <a:xfrm>
            <a:off x="7543097" y="2908754"/>
            <a:ext cx="314945" cy="368300"/>
            <a:chOff x="7543097" y="2908754"/>
            <a:chExt cx="314945" cy="368300"/>
          </a:xfrm>
        </p:grpSpPr>
        <p:sp>
          <p:nvSpPr>
            <p:cNvPr id="9104" name="Google Shape;9104;p69"/>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9"/>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9"/>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9"/>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9"/>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9"/>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9"/>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9"/>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9"/>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9"/>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9"/>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9"/>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9"/>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69"/>
          <p:cNvGrpSpPr/>
          <p:nvPr/>
        </p:nvGrpSpPr>
        <p:grpSpPr>
          <a:xfrm>
            <a:off x="7090471" y="2908964"/>
            <a:ext cx="331282" cy="368588"/>
            <a:chOff x="7090471" y="2908964"/>
            <a:chExt cx="331282" cy="368588"/>
          </a:xfrm>
        </p:grpSpPr>
        <p:sp>
          <p:nvSpPr>
            <p:cNvPr id="9118" name="Google Shape;9118;p69"/>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9"/>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9"/>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69"/>
          <p:cNvGrpSpPr/>
          <p:nvPr/>
        </p:nvGrpSpPr>
        <p:grpSpPr>
          <a:xfrm>
            <a:off x="7159769" y="3826599"/>
            <a:ext cx="195722" cy="339816"/>
            <a:chOff x="7159769" y="3826599"/>
            <a:chExt cx="195722" cy="339816"/>
          </a:xfrm>
        </p:grpSpPr>
        <p:sp>
          <p:nvSpPr>
            <p:cNvPr id="9122" name="Google Shape;9122;p69"/>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9"/>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9"/>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9"/>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9"/>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9"/>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9"/>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9"/>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9"/>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9"/>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9"/>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9"/>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9"/>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69"/>
          <p:cNvGrpSpPr/>
          <p:nvPr/>
        </p:nvGrpSpPr>
        <p:grpSpPr>
          <a:xfrm>
            <a:off x="4959157" y="2908885"/>
            <a:ext cx="191454" cy="369531"/>
            <a:chOff x="4959157" y="2908885"/>
            <a:chExt cx="191454" cy="369531"/>
          </a:xfrm>
        </p:grpSpPr>
        <p:sp>
          <p:nvSpPr>
            <p:cNvPr id="9136" name="Google Shape;9136;p69"/>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9"/>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9"/>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9"/>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9"/>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9"/>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9"/>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9"/>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9"/>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9"/>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9"/>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9"/>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69"/>
          <p:cNvGrpSpPr/>
          <p:nvPr/>
        </p:nvGrpSpPr>
        <p:grpSpPr>
          <a:xfrm>
            <a:off x="7994230" y="2908911"/>
            <a:ext cx="295729" cy="368379"/>
            <a:chOff x="7994230" y="2908911"/>
            <a:chExt cx="295729" cy="368379"/>
          </a:xfrm>
        </p:grpSpPr>
        <p:sp>
          <p:nvSpPr>
            <p:cNvPr id="9149" name="Google Shape;9149;p69"/>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9"/>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9"/>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9"/>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9"/>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9"/>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9"/>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9"/>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9"/>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9"/>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9"/>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9"/>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9"/>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9"/>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9"/>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9"/>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9"/>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9"/>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9"/>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9"/>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9"/>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9"/>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69"/>
          <p:cNvGrpSpPr/>
          <p:nvPr/>
        </p:nvGrpSpPr>
        <p:grpSpPr>
          <a:xfrm>
            <a:off x="7552024" y="3826128"/>
            <a:ext cx="281880" cy="340733"/>
            <a:chOff x="7552024" y="3826128"/>
            <a:chExt cx="281880" cy="340733"/>
          </a:xfrm>
        </p:grpSpPr>
        <p:sp>
          <p:nvSpPr>
            <p:cNvPr id="9172" name="Google Shape;9172;p69"/>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9"/>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9"/>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9"/>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9"/>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9"/>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9"/>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9"/>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9"/>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9"/>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9"/>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9"/>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69"/>
          <p:cNvGrpSpPr/>
          <p:nvPr/>
        </p:nvGrpSpPr>
        <p:grpSpPr>
          <a:xfrm>
            <a:off x="6264910" y="4289828"/>
            <a:ext cx="202895" cy="354268"/>
            <a:chOff x="6264910" y="4289828"/>
            <a:chExt cx="202895" cy="354268"/>
          </a:xfrm>
        </p:grpSpPr>
        <p:sp>
          <p:nvSpPr>
            <p:cNvPr id="9185" name="Google Shape;9185;p69"/>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9"/>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9"/>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9"/>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9"/>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9"/>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9"/>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9"/>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69"/>
          <p:cNvGrpSpPr/>
          <p:nvPr/>
        </p:nvGrpSpPr>
        <p:grpSpPr>
          <a:xfrm>
            <a:off x="7972606" y="3826547"/>
            <a:ext cx="335863" cy="339685"/>
            <a:chOff x="7972606" y="3826547"/>
            <a:chExt cx="335863" cy="339685"/>
          </a:xfrm>
        </p:grpSpPr>
        <p:sp>
          <p:nvSpPr>
            <p:cNvPr id="9194" name="Google Shape;9194;p69"/>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9"/>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9"/>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9"/>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9"/>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9"/>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9"/>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9"/>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9"/>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9"/>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9"/>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9"/>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9"/>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69"/>
          <p:cNvGrpSpPr/>
          <p:nvPr/>
        </p:nvGrpSpPr>
        <p:grpSpPr>
          <a:xfrm>
            <a:off x="5309550" y="2909330"/>
            <a:ext cx="371939" cy="367201"/>
            <a:chOff x="5309550" y="2909330"/>
            <a:chExt cx="371939" cy="367201"/>
          </a:xfrm>
        </p:grpSpPr>
        <p:sp>
          <p:nvSpPr>
            <p:cNvPr id="9208" name="Google Shape;9208;p69"/>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9"/>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9"/>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9"/>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9"/>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9"/>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9"/>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9"/>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9"/>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9"/>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9"/>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9"/>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9"/>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9"/>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9"/>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9"/>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9"/>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28"/>
        <p:cNvGrpSpPr/>
        <p:nvPr/>
      </p:nvGrpSpPr>
      <p:grpSpPr>
        <a:xfrm>
          <a:off x="0" y="0"/>
          <a:ext cx="0" cy="0"/>
          <a:chOff x="0" y="0"/>
          <a:chExt cx="0" cy="0"/>
        </a:xfrm>
      </p:grpSpPr>
      <p:sp>
        <p:nvSpPr>
          <p:cNvPr id="9229" name="Google Shape;9229;p7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30" name="Google Shape;9230;p7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231" name="Google Shape;9231;p70"/>
          <p:cNvGrpSpPr/>
          <p:nvPr/>
        </p:nvGrpSpPr>
        <p:grpSpPr>
          <a:xfrm>
            <a:off x="910401" y="1511703"/>
            <a:ext cx="248243" cy="345731"/>
            <a:chOff x="910401" y="1511703"/>
            <a:chExt cx="248243" cy="345731"/>
          </a:xfrm>
        </p:grpSpPr>
        <p:sp>
          <p:nvSpPr>
            <p:cNvPr id="9232" name="Google Shape;9232;p70"/>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0"/>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0"/>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0"/>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0"/>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0"/>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0"/>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0"/>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0"/>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0"/>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0"/>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0"/>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0"/>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0"/>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0"/>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0"/>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0"/>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0"/>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0"/>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0"/>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0"/>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0"/>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0"/>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0"/>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70"/>
          <p:cNvGrpSpPr/>
          <p:nvPr/>
        </p:nvGrpSpPr>
        <p:grpSpPr>
          <a:xfrm>
            <a:off x="1311970" y="1511887"/>
            <a:ext cx="345810" cy="345547"/>
            <a:chOff x="1311970" y="1511887"/>
            <a:chExt cx="345810" cy="345547"/>
          </a:xfrm>
        </p:grpSpPr>
        <p:sp>
          <p:nvSpPr>
            <p:cNvPr id="9257" name="Google Shape;9257;p70"/>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0"/>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0"/>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0"/>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0"/>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0"/>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0"/>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0"/>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0"/>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0"/>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0"/>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0"/>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0"/>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0"/>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70"/>
          <p:cNvGrpSpPr/>
          <p:nvPr/>
        </p:nvGrpSpPr>
        <p:grpSpPr>
          <a:xfrm>
            <a:off x="1754297" y="1511310"/>
            <a:ext cx="353757" cy="346413"/>
            <a:chOff x="1754297" y="1511310"/>
            <a:chExt cx="353757" cy="346413"/>
          </a:xfrm>
        </p:grpSpPr>
        <p:sp>
          <p:nvSpPr>
            <p:cNvPr id="9272" name="Google Shape;9272;p70"/>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0"/>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0"/>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0"/>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0"/>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0"/>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0"/>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0"/>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0"/>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0"/>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0"/>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0"/>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0"/>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0"/>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0"/>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0"/>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0"/>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0"/>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0"/>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0"/>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0"/>
          <p:cNvGrpSpPr/>
          <p:nvPr/>
        </p:nvGrpSpPr>
        <p:grpSpPr>
          <a:xfrm>
            <a:off x="3115872" y="1511808"/>
            <a:ext cx="316277" cy="345600"/>
            <a:chOff x="3115872" y="1511808"/>
            <a:chExt cx="316277" cy="345600"/>
          </a:xfrm>
        </p:grpSpPr>
        <p:sp>
          <p:nvSpPr>
            <p:cNvPr id="9293" name="Google Shape;9293;p70"/>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0"/>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0"/>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0"/>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0"/>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0"/>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0"/>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0"/>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0"/>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0"/>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0"/>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0"/>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0"/>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0"/>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0"/>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0"/>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0"/>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0"/>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70"/>
          <p:cNvGrpSpPr/>
          <p:nvPr/>
        </p:nvGrpSpPr>
        <p:grpSpPr>
          <a:xfrm>
            <a:off x="3561975" y="1511782"/>
            <a:ext cx="349088" cy="345652"/>
            <a:chOff x="3561975" y="1511782"/>
            <a:chExt cx="349088" cy="345652"/>
          </a:xfrm>
        </p:grpSpPr>
        <p:sp>
          <p:nvSpPr>
            <p:cNvPr id="9312" name="Google Shape;9312;p70"/>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0"/>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0"/>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0"/>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0"/>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0"/>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0"/>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0"/>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0"/>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0"/>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0"/>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0"/>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0"/>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0"/>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0"/>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0"/>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0"/>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0"/>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0"/>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0"/>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0"/>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0"/>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0"/>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0"/>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70"/>
          <p:cNvGrpSpPr/>
          <p:nvPr/>
        </p:nvGrpSpPr>
        <p:grpSpPr>
          <a:xfrm>
            <a:off x="1747347" y="3362840"/>
            <a:ext cx="382161" cy="356537"/>
            <a:chOff x="1747347" y="3362840"/>
            <a:chExt cx="382161" cy="356537"/>
          </a:xfrm>
        </p:grpSpPr>
        <p:sp>
          <p:nvSpPr>
            <p:cNvPr id="9337" name="Google Shape;9337;p70"/>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0"/>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0"/>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0"/>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0"/>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0"/>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0"/>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0"/>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0"/>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0"/>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0"/>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0"/>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0"/>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0"/>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0"/>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0"/>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70"/>
          <p:cNvGrpSpPr/>
          <p:nvPr/>
        </p:nvGrpSpPr>
        <p:grpSpPr>
          <a:xfrm>
            <a:off x="2181989" y="3378996"/>
            <a:ext cx="404874" cy="341535"/>
            <a:chOff x="2181989" y="3378996"/>
            <a:chExt cx="404874" cy="341535"/>
          </a:xfrm>
        </p:grpSpPr>
        <p:sp>
          <p:nvSpPr>
            <p:cNvPr id="9354" name="Google Shape;9354;p70"/>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0"/>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0"/>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0"/>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0"/>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0"/>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0"/>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0"/>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0"/>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0"/>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0"/>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0"/>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0"/>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0"/>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0"/>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0"/>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0"/>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0"/>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70"/>
          <p:cNvGrpSpPr/>
          <p:nvPr/>
        </p:nvGrpSpPr>
        <p:grpSpPr>
          <a:xfrm>
            <a:off x="3097565" y="3381908"/>
            <a:ext cx="361336" cy="338623"/>
            <a:chOff x="3097565" y="3381908"/>
            <a:chExt cx="361336" cy="338623"/>
          </a:xfrm>
        </p:grpSpPr>
        <p:sp>
          <p:nvSpPr>
            <p:cNvPr id="9373" name="Google Shape;9373;p70"/>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0"/>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0"/>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0"/>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0"/>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0"/>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0"/>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0"/>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0"/>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0"/>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0"/>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0"/>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0"/>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0"/>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70"/>
          <p:cNvGrpSpPr/>
          <p:nvPr/>
        </p:nvGrpSpPr>
        <p:grpSpPr>
          <a:xfrm>
            <a:off x="871401" y="1998381"/>
            <a:ext cx="324224" cy="338466"/>
            <a:chOff x="871401" y="1998381"/>
            <a:chExt cx="324224" cy="338466"/>
          </a:xfrm>
        </p:grpSpPr>
        <p:sp>
          <p:nvSpPr>
            <p:cNvPr id="9388" name="Google Shape;9388;p70"/>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0"/>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0"/>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0"/>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0"/>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0"/>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0"/>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0"/>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0"/>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0"/>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0"/>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0"/>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0"/>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0"/>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0"/>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0"/>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0"/>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70"/>
          <p:cNvGrpSpPr/>
          <p:nvPr/>
        </p:nvGrpSpPr>
        <p:grpSpPr>
          <a:xfrm>
            <a:off x="1751884" y="1989280"/>
            <a:ext cx="360602" cy="360471"/>
            <a:chOff x="1751884" y="1989280"/>
            <a:chExt cx="360602" cy="360471"/>
          </a:xfrm>
        </p:grpSpPr>
        <p:sp>
          <p:nvSpPr>
            <p:cNvPr id="9406" name="Google Shape;9406;p70"/>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0"/>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0"/>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0"/>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0"/>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0"/>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0"/>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0"/>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0"/>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0"/>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0"/>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0"/>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0"/>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0"/>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0"/>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70"/>
          <p:cNvGrpSpPr/>
          <p:nvPr/>
        </p:nvGrpSpPr>
        <p:grpSpPr>
          <a:xfrm>
            <a:off x="2188048" y="1983562"/>
            <a:ext cx="389347" cy="353284"/>
            <a:chOff x="2188048" y="1983562"/>
            <a:chExt cx="389347" cy="353284"/>
          </a:xfrm>
        </p:grpSpPr>
        <p:sp>
          <p:nvSpPr>
            <p:cNvPr id="9422" name="Google Shape;9422;p70"/>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0"/>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0"/>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0"/>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0"/>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0"/>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0"/>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0"/>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70"/>
          <p:cNvGrpSpPr/>
          <p:nvPr/>
        </p:nvGrpSpPr>
        <p:grpSpPr>
          <a:xfrm>
            <a:off x="2654399" y="2023716"/>
            <a:ext cx="342977" cy="287663"/>
            <a:chOff x="2654399" y="2023716"/>
            <a:chExt cx="342977" cy="287663"/>
          </a:xfrm>
        </p:grpSpPr>
        <p:sp>
          <p:nvSpPr>
            <p:cNvPr id="9431" name="Google Shape;9431;p70"/>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0"/>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0"/>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0"/>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0"/>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0"/>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0"/>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0"/>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0"/>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0"/>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0"/>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0"/>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0"/>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0"/>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0"/>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0"/>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0"/>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0"/>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0"/>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0"/>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0"/>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0"/>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0"/>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0"/>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0"/>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0"/>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0"/>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0"/>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70"/>
          <p:cNvGrpSpPr/>
          <p:nvPr/>
        </p:nvGrpSpPr>
        <p:grpSpPr>
          <a:xfrm>
            <a:off x="3104515" y="1998381"/>
            <a:ext cx="338492" cy="338597"/>
            <a:chOff x="3104515" y="1998381"/>
            <a:chExt cx="338492" cy="338597"/>
          </a:xfrm>
        </p:grpSpPr>
        <p:sp>
          <p:nvSpPr>
            <p:cNvPr id="9460" name="Google Shape;9460;p70"/>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0"/>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0"/>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0"/>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0"/>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0"/>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0"/>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0"/>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0"/>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0"/>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0"/>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0"/>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0"/>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0"/>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0"/>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0"/>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0"/>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0"/>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0"/>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0"/>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0"/>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0"/>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0"/>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0"/>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0"/>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0"/>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0"/>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0"/>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0"/>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0"/>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0"/>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0"/>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0"/>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70"/>
          <p:cNvGrpSpPr/>
          <p:nvPr/>
        </p:nvGrpSpPr>
        <p:grpSpPr>
          <a:xfrm>
            <a:off x="4006321" y="1975405"/>
            <a:ext cx="320605" cy="384469"/>
            <a:chOff x="4006321" y="1975405"/>
            <a:chExt cx="320605" cy="384469"/>
          </a:xfrm>
        </p:grpSpPr>
        <p:sp>
          <p:nvSpPr>
            <p:cNvPr id="9494" name="Google Shape;9494;p70"/>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0"/>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0"/>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0"/>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0"/>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0"/>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0"/>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0"/>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0"/>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0"/>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0"/>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0"/>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0"/>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0"/>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0"/>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0"/>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0"/>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70"/>
          <p:cNvGrpSpPr/>
          <p:nvPr/>
        </p:nvGrpSpPr>
        <p:grpSpPr>
          <a:xfrm>
            <a:off x="3554290" y="3380517"/>
            <a:ext cx="340092" cy="338623"/>
            <a:chOff x="3554290" y="3380517"/>
            <a:chExt cx="340092" cy="338623"/>
          </a:xfrm>
        </p:grpSpPr>
        <p:sp>
          <p:nvSpPr>
            <p:cNvPr id="9517" name="Google Shape;9517;p70"/>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0"/>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0"/>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0"/>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0"/>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0"/>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0"/>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0"/>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0"/>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0"/>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70"/>
          <p:cNvGrpSpPr/>
          <p:nvPr/>
        </p:nvGrpSpPr>
        <p:grpSpPr>
          <a:xfrm>
            <a:off x="4001155" y="3392031"/>
            <a:ext cx="345810" cy="311058"/>
            <a:chOff x="4001155" y="3392031"/>
            <a:chExt cx="345810" cy="311058"/>
          </a:xfrm>
        </p:grpSpPr>
        <p:sp>
          <p:nvSpPr>
            <p:cNvPr id="9536" name="Google Shape;9536;p70"/>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0"/>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0"/>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0"/>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0"/>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0"/>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0"/>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0"/>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0"/>
          <p:cNvGrpSpPr/>
          <p:nvPr/>
        </p:nvGrpSpPr>
        <p:grpSpPr>
          <a:xfrm>
            <a:off x="912027" y="3826385"/>
            <a:ext cx="253699" cy="338571"/>
            <a:chOff x="912027" y="3826385"/>
            <a:chExt cx="253699" cy="338571"/>
          </a:xfrm>
        </p:grpSpPr>
        <p:sp>
          <p:nvSpPr>
            <p:cNvPr id="9559" name="Google Shape;9559;p70"/>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0"/>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0"/>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0"/>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0"/>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70"/>
          <p:cNvGrpSpPr/>
          <p:nvPr/>
        </p:nvGrpSpPr>
        <p:grpSpPr>
          <a:xfrm>
            <a:off x="1311446" y="3826464"/>
            <a:ext cx="353652" cy="338440"/>
            <a:chOff x="1311446" y="3826464"/>
            <a:chExt cx="353652" cy="338440"/>
          </a:xfrm>
        </p:grpSpPr>
        <p:sp>
          <p:nvSpPr>
            <p:cNvPr id="9573" name="Google Shape;9573;p70"/>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0"/>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0"/>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0"/>
          <p:cNvGrpSpPr/>
          <p:nvPr/>
        </p:nvGrpSpPr>
        <p:grpSpPr>
          <a:xfrm>
            <a:off x="1768434" y="3826385"/>
            <a:ext cx="345154" cy="338728"/>
            <a:chOff x="1768434" y="3826385"/>
            <a:chExt cx="345154" cy="338728"/>
          </a:xfrm>
        </p:grpSpPr>
        <p:sp>
          <p:nvSpPr>
            <p:cNvPr id="9584" name="Google Shape;9584;p70"/>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0"/>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0"/>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0"/>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0"/>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0"/>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0"/>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0"/>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0"/>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0"/>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0"/>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0"/>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0"/>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0"/>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70"/>
          <p:cNvGrpSpPr/>
          <p:nvPr/>
        </p:nvGrpSpPr>
        <p:grpSpPr>
          <a:xfrm>
            <a:off x="2175039" y="3816786"/>
            <a:ext cx="424571" cy="344813"/>
            <a:chOff x="2175039" y="3816786"/>
            <a:chExt cx="424571" cy="344813"/>
          </a:xfrm>
        </p:grpSpPr>
        <p:sp>
          <p:nvSpPr>
            <p:cNvPr id="9613" name="Google Shape;9613;p70"/>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0"/>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0"/>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0"/>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0"/>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0"/>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0"/>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0"/>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0"/>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70"/>
          <p:cNvGrpSpPr/>
          <p:nvPr/>
        </p:nvGrpSpPr>
        <p:grpSpPr>
          <a:xfrm>
            <a:off x="1277770" y="1980572"/>
            <a:ext cx="409149" cy="373978"/>
            <a:chOff x="1277770" y="1980572"/>
            <a:chExt cx="409149" cy="373978"/>
          </a:xfrm>
        </p:grpSpPr>
        <p:sp>
          <p:nvSpPr>
            <p:cNvPr id="9641" name="Google Shape;9641;p70"/>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0"/>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0"/>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0"/>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0"/>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0"/>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0"/>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0"/>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0"/>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0"/>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70"/>
          <p:cNvGrpSpPr/>
          <p:nvPr/>
        </p:nvGrpSpPr>
        <p:grpSpPr>
          <a:xfrm>
            <a:off x="870273" y="4293811"/>
            <a:ext cx="411300" cy="353258"/>
            <a:chOff x="870273" y="4293811"/>
            <a:chExt cx="411300" cy="353258"/>
          </a:xfrm>
        </p:grpSpPr>
        <p:sp>
          <p:nvSpPr>
            <p:cNvPr id="9663" name="Google Shape;9663;p70"/>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0"/>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0"/>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0"/>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0"/>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0"/>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0"/>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0"/>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0"/>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0"/>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2" name="Google Shape;9682;p70"/>
          <p:cNvSpPr/>
          <p:nvPr/>
        </p:nvSpPr>
        <p:spPr>
          <a:xfrm>
            <a:off x="2217055" y="2678591"/>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2201161" y="2733878"/>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4" name="Google Shape;9684;p70"/>
          <p:cNvGrpSpPr/>
          <p:nvPr/>
        </p:nvGrpSpPr>
        <p:grpSpPr>
          <a:xfrm>
            <a:off x="2189674" y="2439816"/>
            <a:ext cx="376627" cy="351501"/>
            <a:chOff x="2189674" y="2439816"/>
            <a:chExt cx="376627" cy="351501"/>
          </a:xfrm>
        </p:grpSpPr>
        <p:sp>
          <p:nvSpPr>
            <p:cNvPr id="9685" name="Google Shape;9685;p70"/>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0"/>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0"/>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0"/>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0"/>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0"/>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0"/>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0"/>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0"/>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0"/>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0"/>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0"/>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0"/>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0"/>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70"/>
          <p:cNvGrpSpPr/>
          <p:nvPr/>
        </p:nvGrpSpPr>
        <p:grpSpPr>
          <a:xfrm>
            <a:off x="2660798" y="2452326"/>
            <a:ext cx="329653" cy="326926"/>
            <a:chOff x="2660798" y="2452326"/>
            <a:chExt cx="329653" cy="326926"/>
          </a:xfrm>
        </p:grpSpPr>
        <p:sp>
          <p:nvSpPr>
            <p:cNvPr id="9715" name="Google Shape;9715;p70"/>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0"/>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0"/>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0"/>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0"/>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0"/>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0"/>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0"/>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0"/>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0"/>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70"/>
          <p:cNvGrpSpPr/>
          <p:nvPr/>
        </p:nvGrpSpPr>
        <p:grpSpPr>
          <a:xfrm>
            <a:off x="4059458" y="2439894"/>
            <a:ext cx="218973" cy="351265"/>
            <a:chOff x="4059458" y="2439894"/>
            <a:chExt cx="218973" cy="351265"/>
          </a:xfrm>
        </p:grpSpPr>
        <p:sp>
          <p:nvSpPr>
            <p:cNvPr id="9735" name="Google Shape;9735;p70"/>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0"/>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0"/>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0"/>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0" name="Google Shape;9740;p70"/>
          <p:cNvSpPr/>
          <p:nvPr/>
        </p:nvSpPr>
        <p:spPr>
          <a:xfrm>
            <a:off x="2689176" y="3839000"/>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0"/>
          <p:cNvSpPr/>
          <p:nvPr/>
        </p:nvSpPr>
        <p:spPr>
          <a:xfrm>
            <a:off x="2650570" y="4040664"/>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2" name="Google Shape;9742;p70"/>
          <p:cNvGrpSpPr/>
          <p:nvPr/>
        </p:nvGrpSpPr>
        <p:grpSpPr>
          <a:xfrm>
            <a:off x="2612199" y="3824733"/>
            <a:ext cx="449041" cy="351108"/>
            <a:chOff x="2612199" y="3824733"/>
            <a:chExt cx="449041" cy="351108"/>
          </a:xfrm>
        </p:grpSpPr>
        <p:sp>
          <p:nvSpPr>
            <p:cNvPr id="9743" name="Google Shape;9743;p70"/>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0"/>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0"/>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0"/>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0"/>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0"/>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0"/>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0"/>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0"/>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0"/>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70"/>
          <p:cNvGrpSpPr/>
          <p:nvPr/>
        </p:nvGrpSpPr>
        <p:grpSpPr>
          <a:xfrm>
            <a:off x="3547471" y="2442334"/>
            <a:ext cx="347567" cy="346334"/>
            <a:chOff x="3547471" y="2442334"/>
            <a:chExt cx="347567" cy="346334"/>
          </a:xfrm>
        </p:grpSpPr>
        <p:sp>
          <p:nvSpPr>
            <p:cNvPr id="9764" name="Google Shape;9764;p70"/>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0"/>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0"/>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0"/>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70"/>
          <p:cNvGrpSpPr/>
          <p:nvPr/>
        </p:nvGrpSpPr>
        <p:grpSpPr>
          <a:xfrm>
            <a:off x="3527093" y="3810570"/>
            <a:ext cx="403300" cy="357927"/>
            <a:chOff x="3527093" y="3810570"/>
            <a:chExt cx="403300" cy="357927"/>
          </a:xfrm>
        </p:grpSpPr>
        <p:sp>
          <p:nvSpPr>
            <p:cNvPr id="9780" name="Google Shape;9780;p70"/>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0"/>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0"/>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0"/>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0"/>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0"/>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0"/>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70"/>
          <p:cNvGrpSpPr/>
          <p:nvPr/>
        </p:nvGrpSpPr>
        <p:grpSpPr>
          <a:xfrm>
            <a:off x="4038634" y="3823107"/>
            <a:ext cx="292935" cy="352734"/>
            <a:chOff x="4038634" y="3823107"/>
            <a:chExt cx="292935" cy="352734"/>
          </a:xfrm>
        </p:grpSpPr>
        <p:sp>
          <p:nvSpPr>
            <p:cNvPr id="9792" name="Google Shape;9792;p70"/>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0"/>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0"/>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0"/>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0"/>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0"/>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70"/>
          <p:cNvGrpSpPr/>
          <p:nvPr/>
        </p:nvGrpSpPr>
        <p:grpSpPr>
          <a:xfrm>
            <a:off x="854248" y="2920644"/>
            <a:ext cx="360445" cy="321077"/>
            <a:chOff x="854248" y="2920644"/>
            <a:chExt cx="360445" cy="321077"/>
          </a:xfrm>
        </p:grpSpPr>
        <p:sp>
          <p:nvSpPr>
            <p:cNvPr id="9806" name="Google Shape;9806;p70"/>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0"/>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0"/>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0"/>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0"/>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0"/>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0"/>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0"/>
          <p:cNvGrpSpPr/>
          <p:nvPr/>
        </p:nvGrpSpPr>
        <p:grpSpPr>
          <a:xfrm>
            <a:off x="1274858" y="2929850"/>
            <a:ext cx="412191" cy="302665"/>
            <a:chOff x="1274858" y="2929850"/>
            <a:chExt cx="412191" cy="302665"/>
          </a:xfrm>
        </p:grpSpPr>
        <p:sp>
          <p:nvSpPr>
            <p:cNvPr id="9822" name="Google Shape;9822;p70"/>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0"/>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0"/>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0"/>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0"/>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0"/>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0"/>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0"/>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0"/>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70"/>
          <p:cNvGrpSpPr/>
          <p:nvPr/>
        </p:nvGrpSpPr>
        <p:grpSpPr>
          <a:xfrm>
            <a:off x="1728542" y="2894653"/>
            <a:ext cx="397819" cy="373034"/>
            <a:chOff x="1728542" y="2894653"/>
            <a:chExt cx="397819" cy="373034"/>
          </a:xfrm>
        </p:grpSpPr>
        <p:sp>
          <p:nvSpPr>
            <p:cNvPr id="9851" name="Google Shape;9851;p70"/>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0"/>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0"/>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0"/>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0"/>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0"/>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0"/>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0"/>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0"/>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0"/>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0"/>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0"/>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70"/>
          <p:cNvGrpSpPr/>
          <p:nvPr/>
        </p:nvGrpSpPr>
        <p:grpSpPr>
          <a:xfrm>
            <a:off x="2178842" y="2900869"/>
            <a:ext cx="375709" cy="360890"/>
            <a:chOff x="2178842" y="2900869"/>
            <a:chExt cx="375709" cy="360890"/>
          </a:xfrm>
        </p:grpSpPr>
        <p:sp>
          <p:nvSpPr>
            <p:cNvPr id="9874" name="Google Shape;9874;p70"/>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0"/>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0"/>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0"/>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0"/>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0"/>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0"/>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0"/>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70"/>
          <p:cNvGrpSpPr/>
          <p:nvPr/>
        </p:nvGrpSpPr>
        <p:grpSpPr>
          <a:xfrm>
            <a:off x="2704703" y="2900921"/>
            <a:ext cx="230986" cy="360497"/>
            <a:chOff x="2704703" y="2900921"/>
            <a:chExt cx="230986" cy="360497"/>
          </a:xfrm>
        </p:grpSpPr>
        <p:sp>
          <p:nvSpPr>
            <p:cNvPr id="9888" name="Google Shape;9888;p70"/>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0"/>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0"/>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0"/>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0"/>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0"/>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0"/>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70"/>
          <p:cNvGrpSpPr/>
          <p:nvPr/>
        </p:nvGrpSpPr>
        <p:grpSpPr>
          <a:xfrm>
            <a:off x="3072963" y="2903675"/>
            <a:ext cx="387197" cy="355094"/>
            <a:chOff x="3072963" y="2903675"/>
            <a:chExt cx="387197" cy="355094"/>
          </a:xfrm>
        </p:grpSpPr>
        <p:sp>
          <p:nvSpPr>
            <p:cNvPr id="9900" name="Google Shape;9900;p70"/>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0"/>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0"/>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0"/>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0"/>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0"/>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0"/>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0"/>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0"/>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0"/>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0"/>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0"/>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0"/>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0"/>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0"/>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0"/>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0"/>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0"/>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0"/>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0"/>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0"/>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0"/>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0"/>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70"/>
          <p:cNvGrpSpPr/>
          <p:nvPr/>
        </p:nvGrpSpPr>
        <p:grpSpPr>
          <a:xfrm>
            <a:off x="3977314" y="2954347"/>
            <a:ext cx="364851" cy="253567"/>
            <a:chOff x="3977314" y="2954347"/>
            <a:chExt cx="364851" cy="253567"/>
          </a:xfrm>
        </p:grpSpPr>
        <p:sp>
          <p:nvSpPr>
            <p:cNvPr id="9935" name="Google Shape;9935;p70"/>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0"/>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0"/>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0"/>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0"/>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0"/>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0"/>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0"/>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0"/>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0"/>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0"/>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0"/>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70"/>
          <p:cNvGrpSpPr/>
          <p:nvPr/>
        </p:nvGrpSpPr>
        <p:grpSpPr>
          <a:xfrm>
            <a:off x="3107400" y="3810491"/>
            <a:ext cx="365139" cy="365244"/>
            <a:chOff x="3107400" y="3810491"/>
            <a:chExt cx="365139" cy="365244"/>
          </a:xfrm>
        </p:grpSpPr>
        <p:sp>
          <p:nvSpPr>
            <p:cNvPr id="9948" name="Google Shape;9948;p70"/>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0"/>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0"/>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0"/>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0"/>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0"/>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0"/>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0"/>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0"/>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70"/>
          <p:cNvGrpSpPr/>
          <p:nvPr/>
        </p:nvGrpSpPr>
        <p:grpSpPr>
          <a:xfrm>
            <a:off x="3982979" y="4297378"/>
            <a:ext cx="355540" cy="338230"/>
            <a:chOff x="3982979" y="4297378"/>
            <a:chExt cx="355540" cy="338230"/>
          </a:xfrm>
        </p:grpSpPr>
        <p:sp>
          <p:nvSpPr>
            <p:cNvPr id="9958" name="Google Shape;9958;p70"/>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0"/>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0"/>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0"/>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0"/>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0"/>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0"/>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0"/>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0"/>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0"/>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0"/>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9" name="Google Shape;9969;p70"/>
          <p:cNvSpPr/>
          <p:nvPr/>
        </p:nvSpPr>
        <p:spPr>
          <a:xfrm>
            <a:off x="3597435" y="2224016"/>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0"/>
          <p:cNvSpPr/>
          <p:nvPr/>
        </p:nvSpPr>
        <p:spPr>
          <a:xfrm>
            <a:off x="3580544" y="2298869"/>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1" name="Google Shape;9971;p70"/>
          <p:cNvGrpSpPr/>
          <p:nvPr/>
        </p:nvGrpSpPr>
        <p:grpSpPr>
          <a:xfrm>
            <a:off x="3575220" y="1987286"/>
            <a:ext cx="292830" cy="360602"/>
            <a:chOff x="3575220" y="1987286"/>
            <a:chExt cx="292830" cy="360602"/>
          </a:xfrm>
        </p:grpSpPr>
        <p:sp>
          <p:nvSpPr>
            <p:cNvPr id="9972" name="Google Shape;9972;p70"/>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0"/>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0"/>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0"/>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0"/>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0"/>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0"/>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0"/>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0"/>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0"/>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0"/>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0"/>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0"/>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0"/>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0"/>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0"/>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0"/>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0"/>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0"/>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0"/>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0"/>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0"/>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0"/>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0"/>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0"/>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0"/>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0"/>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0"/>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0"/>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0"/>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0"/>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0"/>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0"/>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0"/>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0"/>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0"/>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0"/>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0"/>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0"/>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0"/>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0"/>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0"/>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0"/>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0"/>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0"/>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0"/>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0"/>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0"/>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0"/>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70"/>
          <p:cNvGrpSpPr/>
          <p:nvPr/>
        </p:nvGrpSpPr>
        <p:grpSpPr>
          <a:xfrm>
            <a:off x="2224399" y="1510182"/>
            <a:ext cx="328237" cy="348904"/>
            <a:chOff x="2224399" y="1510182"/>
            <a:chExt cx="328237" cy="348904"/>
          </a:xfrm>
        </p:grpSpPr>
        <p:sp>
          <p:nvSpPr>
            <p:cNvPr id="10022" name="Google Shape;10022;p70"/>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0"/>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0"/>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0"/>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0"/>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0"/>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0"/>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0"/>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0"/>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0"/>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0"/>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0"/>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0"/>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0"/>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0"/>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70"/>
          <p:cNvGrpSpPr/>
          <p:nvPr/>
        </p:nvGrpSpPr>
        <p:grpSpPr>
          <a:xfrm>
            <a:off x="1331903" y="4303830"/>
            <a:ext cx="343292" cy="340354"/>
            <a:chOff x="1331903" y="4303830"/>
            <a:chExt cx="343292" cy="340354"/>
          </a:xfrm>
        </p:grpSpPr>
        <p:sp>
          <p:nvSpPr>
            <p:cNvPr id="10038" name="Google Shape;10038;p70"/>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0"/>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0"/>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0"/>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0"/>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0"/>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0"/>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0"/>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0"/>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0"/>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0"/>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0"/>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0"/>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0"/>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70"/>
          <p:cNvGrpSpPr/>
          <p:nvPr/>
        </p:nvGrpSpPr>
        <p:grpSpPr>
          <a:xfrm>
            <a:off x="3527014" y="2909524"/>
            <a:ext cx="362228" cy="343187"/>
            <a:chOff x="3527014" y="2909524"/>
            <a:chExt cx="362228" cy="343187"/>
          </a:xfrm>
        </p:grpSpPr>
        <p:sp>
          <p:nvSpPr>
            <p:cNvPr id="10053" name="Google Shape;10053;p70"/>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0"/>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0"/>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0"/>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0"/>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0"/>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0"/>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0"/>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0"/>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0"/>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0"/>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0"/>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0"/>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0"/>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0"/>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0"/>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0"/>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0"/>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0"/>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70"/>
          <p:cNvGrpSpPr/>
          <p:nvPr/>
        </p:nvGrpSpPr>
        <p:grpSpPr>
          <a:xfrm>
            <a:off x="2257297" y="4289484"/>
            <a:ext cx="408546" cy="353494"/>
            <a:chOff x="2181097" y="4289484"/>
            <a:chExt cx="408546" cy="353494"/>
          </a:xfrm>
        </p:grpSpPr>
        <p:sp>
          <p:nvSpPr>
            <p:cNvPr id="10073" name="Google Shape;10073;p70"/>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0"/>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0"/>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0"/>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0"/>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0"/>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0"/>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0"/>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0"/>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0"/>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0"/>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0"/>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0"/>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0"/>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0"/>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0"/>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0"/>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0"/>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70"/>
          <p:cNvGrpSpPr/>
          <p:nvPr/>
        </p:nvGrpSpPr>
        <p:grpSpPr>
          <a:xfrm>
            <a:off x="1735230" y="2435410"/>
            <a:ext cx="393281" cy="360313"/>
            <a:chOff x="1735230" y="2435410"/>
            <a:chExt cx="393281" cy="360313"/>
          </a:xfrm>
        </p:grpSpPr>
        <p:sp>
          <p:nvSpPr>
            <p:cNvPr id="10092" name="Google Shape;10092;p70"/>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0"/>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0"/>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0"/>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0"/>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0"/>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0"/>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0"/>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0"/>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0"/>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0"/>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0"/>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0"/>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0"/>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70"/>
          <p:cNvGrpSpPr/>
          <p:nvPr/>
        </p:nvGrpSpPr>
        <p:grpSpPr>
          <a:xfrm>
            <a:off x="3603362" y="4331972"/>
            <a:ext cx="247011" cy="304029"/>
            <a:chOff x="3603362" y="4331973"/>
            <a:chExt cx="247011" cy="304029"/>
          </a:xfrm>
        </p:grpSpPr>
        <p:sp>
          <p:nvSpPr>
            <p:cNvPr id="10107" name="Google Shape;10107;p70"/>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0"/>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0"/>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0"/>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0"/>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0"/>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0"/>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0"/>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0"/>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70"/>
          <p:cNvGrpSpPr/>
          <p:nvPr/>
        </p:nvGrpSpPr>
        <p:grpSpPr>
          <a:xfrm>
            <a:off x="1752015" y="4289484"/>
            <a:ext cx="365611" cy="360628"/>
            <a:chOff x="1752015" y="4289484"/>
            <a:chExt cx="365611" cy="360628"/>
          </a:xfrm>
        </p:grpSpPr>
        <p:sp>
          <p:nvSpPr>
            <p:cNvPr id="10117" name="Google Shape;10117;p70"/>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0"/>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9" name="Google Shape;10119;p70"/>
            <p:cNvGrpSpPr/>
            <p:nvPr/>
          </p:nvGrpSpPr>
          <p:grpSpPr>
            <a:xfrm>
              <a:off x="1752015" y="4289484"/>
              <a:ext cx="365611" cy="360628"/>
              <a:chOff x="1752015" y="4289484"/>
              <a:chExt cx="365611" cy="360628"/>
            </a:xfrm>
          </p:grpSpPr>
          <p:sp>
            <p:nvSpPr>
              <p:cNvPr id="10120" name="Google Shape;10120;p70"/>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0"/>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0"/>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0"/>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0"/>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0"/>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0"/>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0"/>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0"/>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0"/>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0"/>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0"/>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0"/>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0"/>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0"/>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0"/>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0"/>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0"/>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0"/>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0"/>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0"/>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41" name="Google Shape;10141;p70"/>
          <p:cNvGrpSpPr/>
          <p:nvPr/>
        </p:nvGrpSpPr>
        <p:grpSpPr>
          <a:xfrm>
            <a:off x="2775417" y="4231037"/>
            <a:ext cx="181002" cy="405184"/>
            <a:chOff x="2775386" y="4332051"/>
            <a:chExt cx="135806" cy="304055"/>
          </a:xfrm>
        </p:grpSpPr>
        <p:sp>
          <p:nvSpPr>
            <p:cNvPr id="10142" name="Google Shape;10142;p70"/>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0"/>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0"/>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0"/>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0"/>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0"/>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0"/>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0"/>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0"/>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0"/>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0"/>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0"/>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0"/>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0"/>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0"/>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0"/>
          <p:cNvGrpSpPr/>
          <p:nvPr/>
        </p:nvGrpSpPr>
        <p:grpSpPr>
          <a:xfrm>
            <a:off x="3097827" y="2440209"/>
            <a:ext cx="351239" cy="350609"/>
            <a:chOff x="3097827" y="2440209"/>
            <a:chExt cx="351239" cy="350609"/>
          </a:xfrm>
        </p:grpSpPr>
        <p:sp>
          <p:nvSpPr>
            <p:cNvPr id="10158" name="Google Shape;10158;p70"/>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0"/>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0"/>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0"/>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0"/>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0"/>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0"/>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0"/>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0"/>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0"/>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0"/>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0"/>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0"/>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0"/>
          <p:cNvGrpSpPr/>
          <p:nvPr/>
        </p:nvGrpSpPr>
        <p:grpSpPr>
          <a:xfrm>
            <a:off x="3975965" y="1584913"/>
            <a:ext cx="362711" cy="237959"/>
            <a:chOff x="4034726" y="1584852"/>
            <a:chExt cx="304160" cy="199513"/>
          </a:xfrm>
        </p:grpSpPr>
        <p:sp>
          <p:nvSpPr>
            <p:cNvPr id="10172" name="Google Shape;10172;p70"/>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0"/>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0"/>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0"/>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0"/>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0"/>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0"/>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0"/>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0"/>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0"/>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0"/>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0"/>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0"/>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0"/>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0"/>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0"/>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0"/>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0"/>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70"/>
          <p:cNvGrpSpPr/>
          <p:nvPr/>
        </p:nvGrpSpPr>
        <p:grpSpPr>
          <a:xfrm>
            <a:off x="2666332" y="1538324"/>
            <a:ext cx="322861" cy="292227"/>
            <a:chOff x="2666332" y="1538324"/>
            <a:chExt cx="322861" cy="292227"/>
          </a:xfrm>
        </p:grpSpPr>
        <p:sp>
          <p:nvSpPr>
            <p:cNvPr id="10191" name="Google Shape;10191;p70"/>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0"/>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0"/>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0"/>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0"/>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0"/>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0"/>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0"/>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0"/>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70"/>
          <p:cNvGrpSpPr/>
          <p:nvPr/>
        </p:nvGrpSpPr>
        <p:grpSpPr>
          <a:xfrm>
            <a:off x="865841" y="3373121"/>
            <a:ext cx="355776" cy="361599"/>
            <a:chOff x="865841" y="3373121"/>
            <a:chExt cx="355776" cy="361599"/>
          </a:xfrm>
        </p:grpSpPr>
        <p:sp>
          <p:nvSpPr>
            <p:cNvPr id="10201" name="Google Shape;10201;p70"/>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0"/>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0"/>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0"/>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0"/>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0"/>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0"/>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0"/>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0"/>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0"/>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0"/>
          <p:cNvGrpSpPr/>
          <p:nvPr/>
        </p:nvGrpSpPr>
        <p:grpSpPr>
          <a:xfrm>
            <a:off x="1319524" y="3355155"/>
            <a:ext cx="342793" cy="375709"/>
            <a:chOff x="1319524" y="3355155"/>
            <a:chExt cx="342793" cy="375709"/>
          </a:xfrm>
        </p:grpSpPr>
        <p:sp>
          <p:nvSpPr>
            <p:cNvPr id="10212" name="Google Shape;10212;p70"/>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0"/>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0"/>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0"/>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0"/>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0"/>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0"/>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0"/>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0"/>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0"/>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0"/>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0"/>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0"/>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0"/>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0"/>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0"/>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0"/>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0"/>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0"/>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0"/>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0"/>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0"/>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70"/>
          <p:cNvGrpSpPr/>
          <p:nvPr/>
        </p:nvGrpSpPr>
        <p:grpSpPr>
          <a:xfrm>
            <a:off x="2645009" y="3360008"/>
            <a:ext cx="382161" cy="369991"/>
            <a:chOff x="2645009" y="3360008"/>
            <a:chExt cx="382161" cy="369991"/>
          </a:xfrm>
        </p:grpSpPr>
        <p:sp>
          <p:nvSpPr>
            <p:cNvPr id="10235" name="Google Shape;10235;p70"/>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0"/>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0"/>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0"/>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0"/>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0"/>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0"/>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0"/>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0"/>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0"/>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0"/>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0"/>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0"/>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0"/>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0"/>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0"/>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0"/>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0"/>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0"/>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0"/>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0"/>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0"/>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0"/>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0"/>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0"/>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0"/>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70"/>
          <p:cNvGrpSpPr/>
          <p:nvPr/>
        </p:nvGrpSpPr>
        <p:grpSpPr>
          <a:xfrm>
            <a:off x="1277639" y="2449546"/>
            <a:ext cx="409411" cy="332066"/>
            <a:chOff x="1277639" y="2449546"/>
            <a:chExt cx="409411" cy="332066"/>
          </a:xfrm>
        </p:grpSpPr>
        <p:sp>
          <p:nvSpPr>
            <p:cNvPr id="10262" name="Google Shape;10262;p70"/>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0"/>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0"/>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0"/>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0"/>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0"/>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0"/>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0"/>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0"/>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0"/>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0"/>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0"/>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0"/>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0"/>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0"/>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0"/>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0"/>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0"/>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0"/>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0"/>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70"/>
          <p:cNvGrpSpPr/>
          <p:nvPr/>
        </p:nvGrpSpPr>
        <p:grpSpPr>
          <a:xfrm>
            <a:off x="868254" y="2449153"/>
            <a:ext cx="332670" cy="332696"/>
            <a:chOff x="868254" y="2449153"/>
            <a:chExt cx="332670" cy="332696"/>
          </a:xfrm>
        </p:grpSpPr>
        <p:sp>
          <p:nvSpPr>
            <p:cNvPr id="10283" name="Google Shape;10283;p70"/>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0"/>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0"/>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0"/>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0"/>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0"/>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0"/>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0"/>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0"/>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0"/>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0"/>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0"/>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0"/>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0"/>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0"/>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0"/>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0"/>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0"/>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0"/>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0"/>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0"/>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0"/>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0"/>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0"/>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0"/>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0"/>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0"/>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0"/>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0"/>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0"/>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0"/>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70"/>
          <p:cNvGrpSpPr/>
          <p:nvPr/>
        </p:nvGrpSpPr>
        <p:grpSpPr>
          <a:xfrm>
            <a:off x="3140473" y="4357544"/>
            <a:ext cx="289158" cy="252938"/>
            <a:chOff x="3140473" y="4357544"/>
            <a:chExt cx="289158" cy="252938"/>
          </a:xfrm>
        </p:grpSpPr>
        <p:sp>
          <p:nvSpPr>
            <p:cNvPr id="10315" name="Google Shape;10315;p70"/>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0"/>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0"/>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0"/>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0"/>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0"/>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0"/>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0"/>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0"/>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0"/>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0"/>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0"/>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0"/>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0"/>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0"/>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0"/>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0"/>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0"/>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0"/>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0"/>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0"/>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0"/>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0"/>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0"/>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0"/>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0"/>
          <p:cNvGrpSpPr/>
          <p:nvPr/>
        </p:nvGrpSpPr>
        <p:grpSpPr>
          <a:xfrm>
            <a:off x="4889349" y="1545196"/>
            <a:ext cx="348327" cy="310298"/>
            <a:chOff x="4889349" y="1545196"/>
            <a:chExt cx="348327" cy="310298"/>
          </a:xfrm>
        </p:grpSpPr>
        <p:sp>
          <p:nvSpPr>
            <p:cNvPr id="10341" name="Google Shape;10341;p70"/>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0"/>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0"/>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0"/>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0"/>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0"/>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0"/>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0"/>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0"/>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0"/>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0"/>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0"/>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0"/>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0"/>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0"/>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0"/>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0"/>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0"/>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0"/>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0"/>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0"/>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0"/>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70"/>
          <p:cNvGrpSpPr/>
          <p:nvPr/>
        </p:nvGrpSpPr>
        <p:grpSpPr>
          <a:xfrm>
            <a:off x="5393651" y="1498668"/>
            <a:ext cx="263403" cy="366713"/>
            <a:chOff x="5393651" y="1498668"/>
            <a:chExt cx="263403" cy="366713"/>
          </a:xfrm>
        </p:grpSpPr>
        <p:sp>
          <p:nvSpPr>
            <p:cNvPr id="10364" name="Google Shape;10364;p70"/>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0"/>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0"/>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0"/>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0"/>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0"/>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0"/>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0"/>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0"/>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0"/>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0"/>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0"/>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0"/>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0"/>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0"/>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0"/>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0"/>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0"/>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0"/>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0"/>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0"/>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0"/>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0"/>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0"/>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0"/>
          <p:cNvGrpSpPr/>
          <p:nvPr/>
        </p:nvGrpSpPr>
        <p:grpSpPr>
          <a:xfrm>
            <a:off x="5775393" y="1510628"/>
            <a:ext cx="366634" cy="366634"/>
            <a:chOff x="5775393" y="1510628"/>
            <a:chExt cx="366634" cy="366634"/>
          </a:xfrm>
        </p:grpSpPr>
        <p:sp>
          <p:nvSpPr>
            <p:cNvPr id="10389" name="Google Shape;10389;p70"/>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0"/>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0"/>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0"/>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0"/>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0"/>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0"/>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0"/>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0"/>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0"/>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0"/>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0"/>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0"/>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0"/>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70"/>
          <p:cNvGrpSpPr/>
          <p:nvPr/>
        </p:nvGrpSpPr>
        <p:grpSpPr>
          <a:xfrm>
            <a:off x="6226322" y="1509972"/>
            <a:ext cx="375342" cy="367447"/>
            <a:chOff x="6226322" y="1509972"/>
            <a:chExt cx="375342" cy="367447"/>
          </a:xfrm>
        </p:grpSpPr>
        <p:sp>
          <p:nvSpPr>
            <p:cNvPr id="10404" name="Google Shape;10404;p70"/>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0"/>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0"/>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0"/>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0"/>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0"/>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0"/>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0"/>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0"/>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0"/>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0"/>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0"/>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0"/>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0"/>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0"/>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0"/>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0"/>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0"/>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0"/>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0"/>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70"/>
          <p:cNvGrpSpPr/>
          <p:nvPr/>
        </p:nvGrpSpPr>
        <p:grpSpPr>
          <a:xfrm>
            <a:off x="6689473" y="1510497"/>
            <a:ext cx="338545" cy="367054"/>
            <a:chOff x="6689473" y="1510497"/>
            <a:chExt cx="338545" cy="367054"/>
          </a:xfrm>
        </p:grpSpPr>
        <p:sp>
          <p:nvSpPr>
            <p:cNvPr id="10425" name="Google Shape;10425;p70"/>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0"/>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0"/>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0"/>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0"/>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0"/>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0"/>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0"/>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0"/>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0"/>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0"/>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0"/>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0"/>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0"/>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0"/>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0"/>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0"/>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0"/>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0"/>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0"/>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0"/>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0"/>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0"/>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0"/>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0"/>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0"/>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0"/>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0"/>
          <p:cNvGrpSpPr/>
          <p:nvPr/>
        </p:nvGrpSpPr>
        <p:grpSpPr>
          <a:xfrm>
            <a:off x="7115906" y="1510602"/>
            <a:ext cx="366765" cy="366660"/>
            <a:chOff x="7115906" y="1510602"/>
            <a:chExt cx="366765" cy="366660"/>
          </a:xfrm>
        </p:grpSpPr>
        <p:sp>
          <p:nvSpPr>
            <p:cNvPr id="10453" name="Google Shape;10453;p70"/>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0"/>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0"/>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0"/>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0"/>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0"/>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0"/>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0"/>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0"/>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0"/>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0"/>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0"/>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0"/>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0"/>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0"/>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0"/>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0"/>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0"/>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0"/>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0"/>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0"/>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0"/>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0"/>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0"/>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0"/>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0"/>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0"/>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0"/>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0"/>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0"/>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0"/>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0"/>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0"/>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0"/>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0"/>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0"/>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0"/>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0"/>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0"/>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0"/>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0"/>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0"/>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70"/>
          <p:cNvGrpSpPr/>
          <p:nvPr/>
        </p:nvGrpSpPr>
        <p:grpSpPr>
          <a:xfrm>
            <a:off x="7550155" y="1510497"/>
            <a:ext cx="379381" cy="366792"/>
            <a:chOff x="7550155" y="1510497"/>
            <a:chExt cx="379381" cy="366792"/>
          </a:xfrm>
        </p:grpSpPr>
        <p:sp>
          <p:nvSpPr>
            <p:cNvPr id="10496" name="Google Shape;10496;p70"/>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0"/>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0"/>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0"/>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0"/>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0"/>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0"/>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0"/>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0"/>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0"/>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0"/>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0"/>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0"/>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0"/>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0"/>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0"/>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0"/>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3" name="Google Shape;10513;p70"/>
          <p:cNvSpPr/>
          <p:nvPr/>
        </p:nvSpPr>
        <p:spPr>
          <a:xfrm>
            <a:off x="8111607" y="1855021"/>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0"/>
          <p:cNvSpPr/>
          <p:nvPr/>
        </p:nvSpPr>
        <p:spPr>
          <a:xfrm>
            <a:off x="8238076" y="1855021"/>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5" name="Google Shape;10515;p70"/>
          <p:cNvGrpSpPr/>
          <p:nvPr/>
        </p:nvGrpSpPr>
        <p:grpSpPr>
          <a:xfrm>
            <a:off x="7999537" y="1510549"/>
            <a:ext cx="335476" cy="367001"/>
            <a:chOff x="7999537" y="1510549"/>
            <a:chExt cx="335476" cy="367001"/>
          </a:xfrm>
        </p:grpSpPr>
        <p:sp>
          <p:nvSpPr>
            <p:cNvPr id="10516" name="Google Shape;10516;p70"/>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0"/>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0"/>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0"/>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0"/>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0"/>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0"/>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0"/>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0"/>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0"/>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0"/>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0"/>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0"/>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0"/>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0"/>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0"/>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0"/>
          <p:cNvGrpSpPr/>
          <p:nvPr/>
        </p:nvGrpSpPr>
        <p:grpSpPr>
          <a:xfrm>
            <a:off x="4890346" y="3382537"/>
            <a:ext cx="370306" cy="367001"/>
            <a:chOff x="4890346" y="3382537"/>
            <a:chExt cx="370306" cy="367001"/>
          </a:xfrm>
        </p:grpSpPr>
        <p:sp>
          <p:nvSpPr>
            <p:cNvPr id="10533" name="Google Shape;10533;p70"/>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0"/>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0"/>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0"/>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0"/>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0"/>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0"/>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0"/>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0"/>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0"/>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0"/>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0"/>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0"/>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0"/>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0"/>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0"/>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0"/>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0"/>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0"/>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0"/>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0"/>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0"/>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0"/>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0"/>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70"/>
          <p:cNvGrpSpPr/>
          <p:nvPr/>
        </p:nvGrpSpPr>
        <p:grpSpPr>
          <a:xfrm>
            <a:off x="5332122" y="3431635"/>
            <a:ext cx="367526" cy="269592"/>
            <a:chOff x="5332122" y="3431635"/>
            <a:chExt cx="367526" cy="269592"/>
          </a:xfrm>
        </p:grpSpPr>
        <p:sp>
          <p:nvSpPr>
            <p:cNvPr id="10558" name="Google Shape;10558;p70"/>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0"/>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0"/>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0"/>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0"/>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0"/>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0"/>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0"/>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0"/>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0"/>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0"/>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0"/>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0"/>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0"/>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0"/>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0"/>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0"/>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0"/>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0"/>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0"/>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0"/>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0"/>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0"/>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0"/>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0"/>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0"/>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0"/>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0"/>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0"/>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0"/>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0"/>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0"/>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0"/>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70"/>
          <p:cNvGrpSpPr/>
          <p:nvPr/>
        </p:nvGrpSpPr>
        <p:grpSpPr>
          <a:xfrm>
            <a:off x="5772612" y="3425812"/>
            <a:ext cx="366896" cy="281080"/>
            <a:chOff x="5772612" y="3425812"/>
            <a:chExt cx="366896" cy="281080"/>
          </a:xfrm>
        </p:grpSpPr>
        <p:sp>
          <p:nvSpPr>
            <p:cNvPr id="10592" name="Google Shape;10592;p70"/>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0"/>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0"/>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0"/>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0"/>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0"/>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0"/>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0"/>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0"/>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0"/>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0"/>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0"/>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0"/>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0"/>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0"/>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0"/>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0"/>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0"/>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0"/>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0"/>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0"/>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0"/>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0"/>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0"/>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0"/>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0"/>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0"/>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0"/>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0"/>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0"/>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0"/>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70"/>
          <p:cNvGrpSpPr/>
          <p:nvPr/>
        </p:nvGrpSpPr>
        <p:grpSpPr>
          <a:xfrm>
            <a:off x="6212684" y="3412436"/>
            <a:ext cx="366765" cy="307832"/>
            <a:chOff x="6212684" y="3412436"/>
            <a:chExt cx="366765" cy="307832"/>
          </a:xfrm>
        </p:grpSpPr>
        <p:sp>
          <p:nvSpPr>
            <p:cNvPr id="10624" name="Google Shape;10624;p70"/>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0"/>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0"/>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0"/>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0"/>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0"/>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0"/>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0"/>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0"/>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0"/>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0"/>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0"/>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0"/>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0"/>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0"/>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0"/>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0"/>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0"/>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0"/>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0"/>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0"/>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0"/>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0"/>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0"/>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0"/>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0"/>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0"/>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0"/>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0"/>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0"/>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0"/>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0"/>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0"/>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0"/>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0"/>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0"/>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0"/>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0"/>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0"/>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0"/>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0"/>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0"/>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0"/>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0"/>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0"/>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0"/>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0"/>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0"/>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0"/>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0"/>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0"/>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0"/>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0"/>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0"/>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0"/>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0"/>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0"/>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0"/>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0"/>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0"/>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0"/>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0"/>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0"/>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0"/>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0"/>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0"/>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0"/>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0"/>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0"/>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0"/>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0"/>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0"/>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0"/>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0"/>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0"/>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70"/>
          <p:cNvGrpSpPr/>
          <p:nvPr/>
        </p:nvGrpSpPr>
        <p:grpSpPr>
          <a:xfrm>
            <a:off x="7092669" y="3411571"/>
            <a:ext cx="366896" cy="309327"/>
            <a:chOff x="7092669" y="3411571"/>
            <a:chExt cx="366896" cy="309327"/>
          </a:xfrm>
        </p:grpSpPr>
        <p:sp>
          <p:nvSpPr>
            <p:cNvPr id="10700" name="Google Shape;10700;p70"/>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0"/>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0"/>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0"/>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0"/>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0"/>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0"/>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0"/>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0"/>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0"/>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0"/>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0"/>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0"/>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0"/>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0"/>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0"/>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0"/>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0"/>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70"/>
          <p:cNvGrpSpPr/>
          <p:nvPr/>
        </p:nvGrpSpPr>
        <p:grpSpPr>
          <a:xfrm>
            <a:off x="7532740" y="3405748"/>
            <a:ext cx="366896" cy="320841"/>
            <a:chOff x="7532740" y="3405748"/>
            <a:chExt cx="366896" cy="320841"/>
          </a:xfrm>
        </p:grpSpPr>
        <p:sp>
          <p:nvSpPr>
            <p:cNvPr id="10719" name="Google Shape;10719;p70"/>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0"/>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0"/>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0"/>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0"/>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0"/>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0"/>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0"/>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0"/>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0"/>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0"/>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0"/>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0"/>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0"/>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0"/>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0"/>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0"/>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0"/>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0"/>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0"/>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0"/>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0"/>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0"/>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0"/>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0"/>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70"/>
          <p:cNvGrpSpPr/>
          <p:nvPr/>
        </p:nvGrpSpPr>
        <p:grpSpPr>
          <a:xfrm>
            <a:off x="7972785" y="3394392"/>
            <a:ext cx="366896" cy="343685"/>
            <a:chOff x="7972785" y="3394392"/>
            <a:chExt cx="366896" cy="343685"/>
          </a:xfrm>
        </p:grpSpPr>
        <p:sp>
          <p:nvSpPr>
            <p:cNvPr id="10745" name="Google Shape;10745;p70"/>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0"/>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0"/>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0"/>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0"/>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0"/>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0"/>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0"/>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0"/>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0"/>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0"/>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0"/>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0"/>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0"/>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70"/>
          <p:cNvGrpSpPr/>
          <p:nvPr/>
        </p:nvGrpSpPr>
        <p:grpSpPr>
          <a:xfrm>
            <a:off x="5359818" y="1996466"/>
            <a:ext cx="361835" cy="356432"/>
            <a:chOff x="5359818" y="1996466"/>
            <a:chExt cx="361835" cy="356432"/>
          </a:xfrm>
        </p:grpSpPr>
        <p:sp>
          <p:nvSpPr>
            <p:cNvPr id="10760" name="Google Shape;10760;p70"/>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0"/>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0"/>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0"/>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0"/>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0"/>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0"/>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0"/>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0"/>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0"/>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0"/>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0"/>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0"/>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0"/>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0"/>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0"/>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0"/>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0"/>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0"/>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0"/>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0"/>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0"/>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0"/>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0"/>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0"/>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0"/>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0"/>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0"/>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0"/>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0"/>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0"/>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0"/>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0"/>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0"/>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0"/>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0"/>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0"/>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0"/>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0"/>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0"/>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0"/>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0"/>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0"/>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0"/>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0"/>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0"/>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0"/>
          <p:cNvGrpSpPr/>
          <p:nvPr/>
        </p:nvGrpSpPr>
        <p:grpSpPr>
          <a:xfrm>
            <a:off x="5775393" y="1975038"/>
            <a:ext cx="379145" cy="379250"/>
            <a:chOff x="5775393" y="1975038"/>
            <a:chExt cx="379145" cy="379250"/>
          </a:xfrm>
        </p:grpSpPr>
        <p:sp>
          <p:nvSpPr>
            <p:cNvPr id="10807" name="Google Shape;10807;p70"/>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0"/>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0"/>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0"/>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0"/>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0"/>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0"/>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0"/>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0"/>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0"/>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0"/>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0"/>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0"/>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0"/>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0"/>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70"/>
          <p:cNvGrpSpPr/>
          <p:nvPr/>
        </p:nvGrpSpPr>
        <p:grpSpPr>
          <a:xfrm>
            <a:off x="6200960" y="1975274"/>
            <a:ext cx="417725" cy="378961"/>
            <a:chOff x="6200960" y="1975274"/>
            <a:chExt cx="417725" cy="378961"/>
          </a:xfrm>
        </p:grpSpPr>
        <p:sp>
          <p:nvSpPr>
            <p:cNvPr id="10823" name="Google Shape;10823;p70"/>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0"/>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0"/>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0"/>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0"/>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0"/>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0"/>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0"/>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70"/>
          <p:cNvGrpSpPr/>
          <p:nvPr/>
        </p:nvGrpSpPr>
        <p:grpSpPr>
          <a:xfrm>
            <a:off x="6666052" y="1991771"/>
            <a:ext cx="391341" cy="328447"/>
            <a:chOff x="6666052" y="1991771"/>
            <a:chExt cx="391341" cy="328447"/>
          </a:xfrm>
        </p:grpSpPr>
        <p:sp>
          <p:nvSpPr>
            <p:cNvPr id="10832" name="Google Shape;10832;p70"/>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0"/>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0"/>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0"/>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0"/>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0"/>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0"/>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0"/>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0"/>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0"/>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0"/>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0"/>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0"/>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0"/>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0"/>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0"/>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0"/>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0"/>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0"/>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0"/>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0"/>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0"/>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0"/>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0"/>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0"/>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0"/>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0"/>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0"/>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70"/>
          <p:cNvGrpSpPr/>
          <p:nvPr/>
        </p:nvGrpSpPr>
        <p:grpSpPr>
          <a:xfrm>
            <a:off x="7099619" y="1979838"/>
            <a:ext cx="374712" cy="374476"/>
            <a:chOff x="7099619" y="1979838"/>
            <a:chExt cx="374712" cy="374476"/>
          </a:xfrm>
        </p:grpSpPr>
        <p:sp>
          <p:nvSpPr>
            <p:cNvPr id="10861" name="Google Shape;10861;p70"/>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0"/>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0"/>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0"/>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0"/>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0"/>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0"/>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0"/>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0"/>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0"/>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0"/>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0"/>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0"/>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0"/>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0"/>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0"/>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0"/>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0"/>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0"/>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0"/>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0"/>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0"/>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0"/>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0"/>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0"/>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0"/>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0"/>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0"/>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0"/>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0"/>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0"/>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0"/>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0"/>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4" name="Google Shape;10894;p70"/>
          <p:cNvGrpSpPr/>
          <p:nvPr/>
        </p:nvGrpSpPr>
        <p:grpSpPr>
          <a:xfrm>
            <a:off x="7547375" y="1975169"/>
            <a:ext cx="379014" cy="379119"/>
            <a:chOff x="7547375" y="1975169"/>
            <a:chExt cx="379014" cy="379119"/>
          </a:xfrm>
        </p:grpSpPr>
        <p:sp>
          <p:nvSpPr>
            <p:cNvPr id="10895" name="Google Shape;10895;p70"/>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0"/>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0"/>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0"/>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0"/>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0"/>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0"/>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0"/>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0"/>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0"/>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0"/>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0"/>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0"/>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0"/>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0"/>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0"/>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0"/>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0"/>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0"/>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0"/>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70"/>
          <p:cNvGrpSpPr/>
          <p:nvPr/>
        </p:nvGrpSpPr>
        <p:grpSpPr>
          <a:xfrm>
            <a:off x="7978083" y="1991273"/>
            <a:ext cx="370306" cy="362962"/>
            <a:chOff x="7978083" y="1991273"/>
            <a:chExt cx="370306" cy="362962"/>
          </a:xfrm>
        </p:grpSpPr>
        <p:sp>
          <p:nvSpPr>
            <p:cNvPr id="10916" name="Google Shape;10916;p70"/>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0"/>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0"/>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0"/>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0"/>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0"/>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0"/>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0"/>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0"/>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0"/>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0"/>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0"/>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0"/>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0"/>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0"/>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0"/>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0"/>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0"/>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0"/>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0"/>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0"/>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7" name="Google Shape;10937;p70"/>
          <p:cNvGrpSpPr/>
          <p:nvPr/>
        </p:nvGrpSpPr>
        <p:grpSpPr>
          <a:xfrm>
            <a:off x="4917884" y="3826123"/>
            <a:ext cx="298941" cy="357822"/>
            <a:chOff x="4917884" y="3826123"/>
            <a:chExt cx="298941" cy="357822"/>
          </a:xfrm>
        </p:grpSpPr>
        <p:sp>
          <p:nvSpPr>
            <p:cNvPr id="10938" name="Google Shape;10938;p70"/>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0"/>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0"/>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0"/>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0"/>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0"/>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0"/>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0"/>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0"/>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0"/>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0"/>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0"/>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0"/>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0"/>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0"/>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0"/>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0"/>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0"/>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0"/>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0"/>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0"/>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0"/>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0" name="Google Shape;10960;p70"/>
          <p:cNvGrpSpPr/>
          <p:nvPr/>
        </p:nvGrpSpPr>
        <p:grpSpPr>
          <a:xfrm>
            <a:off x="5332567" y="3825756"/>
            <a:ext cx="360995" cy="359212"/>
            <a:chOff x="5332567" y="3825756"/>
            <a:chExt cx="360995" cy="359212"/>
          </a:xfrm>
        </p:grpSpPr>
        <p:sp>
          <p:nvSpPr>
            <p:cNvPr id="10961" name="Google Shape;10961;p70"/>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0"/>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0"/>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0"/>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0"/>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0"/>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0"/>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0"/>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0"/>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0"/>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0"/>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0"/>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0"/>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0"/>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0"/>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0"/>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0"/>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0"/>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70"/>
          <p:cNvGrpSpPr/>
          <p:nvPr/>
        </p:nvGrpSpPr>
        <p:grpSpPr>
          <a:xfrm>
            <a:off x="5776153" y="3840390"/>
            <a:ext cx="367028" cy="329942"/>
            <a:chOff x="5776153" y="3840390"/>
            <a:chExt cx="367028" cy="329942"/>
          </a:xfrm>
        </p:grpSpPr>
        <p:sp>
          <p:nvSpPr>
            <p:cNvPr id="10980" name="Google Shape;10980;p70"/>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0"/>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0"/>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0"/>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0"/>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0"/>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0"/>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0"/>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0"/>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0"/>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0"/>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0"/>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0"/>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0"/>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0"/>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0"/>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0"/>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0"/>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0"/>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0"/>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0"/>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0"/>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70"/>
          <p:cNvGrpSpPr/>
          <p:nvPr/>
        </p:nvGrpSpPr>
        <p:grpSpPr>
          <a:xfrm>
            <a:off x="6657161" y="3825808"/>
            <a:ext cx="375211" cy="359186"/>
            <a:chOff x="6657161" y="3825808"/>
            <a:chExt cx="375211" cy="359186"/>
          </a:xfrm>
        </p:grpSpPr>
        <p:sp>
          <p:nvSpPr>
            <p:cNvPr id="11003" name="Google Shape;11003;p70"/>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0"/>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0"/>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0"/>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0"/>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0"/>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0"/>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0"/>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0"/>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0"/>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3" name="Google Shape;11013;p70"/>
          <p:cNvGrpSpPr/>
          <p:nvPr/>
        </p:nvGrpSpPr>
        <p:grpSpPr>
          <a:xfrm>
            <a:off x="6266450" y="3825756"/>
            <a:ext cx="269330" cy="359186"/>
            <a:chOff x="6266450" y="3825756"/>
            <a:chExt cx="269330" cy="359186"/>
          </a:xfrm>
        </p:grpSpPr>
        <p:sp>
          <p:nvSpPr>
            <p:cNvPr id="11014" name="Google Shape;11014;p70"/>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0"/>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0"/>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0"/>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0"/>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0"/>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0"/>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0"/>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0"/>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0"/>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0"/>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0"/>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0"/>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70"/>
          <p:cNvGrpSpPr/>
          <p:nvPr/>
        </p:nvGrpSpPr>
        <p:grpSpPr>
          <a:xfrm>
            <a:off x="7108825" y="3825756"/>
            <a:ext cx="366136" cy="359317"/>
            <a:chOff x="7108825" y="3825756"/>
            <a:chExt cx="366136" cy="359317"/>
          </a:xfrm>
        </p:grpSpPr>
        <p:sp>
          <p:nvSpPr>
            <p:cNvPr id="11028" name="Google Shape;11028;p70"/>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0"/>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0"/>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0"/>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0"/>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0"/>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0"/>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0"/>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0"/>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0"/>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0"/>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0"/>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0"/>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0"/>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0"/>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0"/>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0"/>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0"/>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0"/>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0"/>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0"/>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0"/>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0"/>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0"/>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0"/>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0"/>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0"/>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0"/>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0"/>
          <p:cNvGrpSpPr/>
          <p:nvPr/>
        </p:nvGrpSpPr>
        <p:grpSpPr>
          <a:xfrm>
            <a:off x="7552673" y="3859563"/>
            <a:ext cx="359186" cy="291545"/>
            <a:chOff x="7552673" y="3859563"/>
            <a:chExt cx="359186" cy="291545"/>
          </a:xfrm>
        </p:grpSpPr>
        <p:sp>
          <p:nvSpPr>
            <p:cNvPr id="11057" name="Google Shape;11057;p70"/>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0"/>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0"/>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0"/>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0"/>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0"/>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0"/>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0"/>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0"/>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0"/>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0"/>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0"/>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0"/>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0"/>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0"/>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0"/>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0"/>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0"/>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0"/>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0"/>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0"/>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0"/>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0"/>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0"/>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0"/>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0"/>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0"/>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0"/>
          <p:cNvGrpSpPr/>
          <p:nvPr/>
        </p:nvGrpSpPr>
        <p:grpSpPr>
          <a:xfrm>
            <a:off x="5310720" y="2958229"/>
            <a:ext cx="429370" cy="261672"/>
            <a:chOff x="5310720" y="2958229"/>
            <a:chExt cx="429370" cy="261672"/>
          </a:xfrm>
        </p:grpSpPr>
        <p:sp>
          <p:nvSpPr>
            <p:cNvPr id="11085" name="Google Shape;11085;p70"/>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0"/>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0"/>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0"/>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0"/>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0"/>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0"/>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0"/>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0"/>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0"/>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0"/>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0"/>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0"/>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0"/>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0"/>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0"/>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0"/>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0"/>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0"/>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0"/>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0"/>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0"/>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0"/>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0"/>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0"/>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0"/>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0"/>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0"/>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0"/>
          <p:cNvGrpSpPr/>
          <p:nvPr/>
        </p:nvGrpSpPr>
        <p:grpSpPr>
          <a:xfrm>
            <a:off x="4890477" y="2430348"/>
            <a:ext cx="389872" cy="338151"/>
            <a:chOff x="4890477" y="2430348"/>
            <a:chExt cx="389872" cy="338151"/>
          </a:xfrm>
        </p:grpSpPr>
        <p:sp>
          <p:nvSpPr>
            <p:cNvPr id="11114" name="Google Shape;11114;p70"/>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0"/>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0"/>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0"/>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0"/>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0"/>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0"/>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0"/>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0"/>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0"/>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0"/>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0"/>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0"/>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0"/>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0"/>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0"/>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0"/>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0"/>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0"/>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0"/>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0"/>
          <p:cNvGrpSpPr/>
          <p:nvPr/>
        </p:nvGrpSpPr>
        <p:grpSpPr>
          <a:xfrm>
            <a:off x="5747880" y="2442596"/>
            <a:ext cx="433645" cy="315176"/>
            <a:chOff x="5747880" y="2442596"/>
            <a:chExt cx="433645" cy="315176"/>
          </a:xfrm>
        </p:grpSpPr>
        <p:sp>
          <p:nvSpPr>
            <p:cNvPr id="11135" name="Google Shape;11135;p70"/>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0"/>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0"/>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0"/>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0"/>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0"/>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0"/>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0"/>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0"/>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0"/>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0"/>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0"/>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0"/>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0"/>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0"/>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0"/>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0"/>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0"/>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0"/>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70"/>
          <p:cNvGrpSpPr/>
          <p:nvPr/>
        </p:nvGrpSpPr>
        <p:grpSpPr>
          <a:xfrm>
            <a:off x="6226558" y="2433390"/>
            <a:ext cx="342793" cy="353389"/>
            <a:chOff x="6226558" y="2433390"/>
            <a:chExt cx="342793" cy="353389"/>
          </a:xfrm>
        </p:grpSpPr>
        <p:sp>
          <p:nvSpPr>
            <p:cNvPr id="11155" name="Google Shape;11155;p70"/>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0"/>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0"/>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0"/>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0"/>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0"/>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0"/>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0"/>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0"/>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0"/>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0"/>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0"/>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0"/>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0"/>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0"/>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0"/>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0"/>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0"/>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0"/>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0"/>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0"/>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70"/>
          <p:cNvGrpSpPr/>
          <p:nvPr/>
        </p:nvGrpSpPr>
        <p:grpSpPr>
          <a:xfrm>
            <a:off x="6627996" y="2449756"/>
            <a:ext cx="427980" cy="320369"/>
            <a:chOff x="6627996" y="2449756"/>
            <a:chExt cx="427980" cy="320369"/>
          </a:xfrm>
        </p:grpSpPr>
        <p:sp>
          <p:nvSpPr>
            <p:cNvPr id="11177" name="Google Shape;11177;p70"/>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0"/>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0"/>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0"/>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0"/>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0"/>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0"/>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0"/>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0"/>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6" name="Google Shape;11186;p70"/>
          <p:cNvSpPr/>
          <p:nvPr/>
        </p:nvSpPr>
        <p:spPr>
          <a:xfrm>
            <a:off x="7102399" y="2672296"/>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0"/>
          <p:cNvSpPr/>
          <p:nvPr/>
        </p:nvSpPr>
        <p:spPr>
          <a:xfrm>
            <a:off x="7085745" y="2730469"/>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8" name="Google Shape;11188;p70"/>
          <p:cNvGrpSpPr/>
          <p:nvPr/>
        </p:nvGrpSpPr>
        <p:grpSpPr>
          <a:xfrm>
            <a:off x="7073496" y="2420906"/>
            <a:ext cx="396534" cy="370096"/>
            <a:chOff x="7073496" y="2420906"/>
            <a:chExt cx="396534" cy="370096"/>
          </a:xfrm>
        </p:grpSpPr>
        <p:sp>
          <p:nvSpPr>
            <p:cNvPr id="11189" name="Google Shape;11189;p70"/>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0"/>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0"/>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0"/>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0"/>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0"/>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0"/>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0"/>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0"/>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0"/>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0"/>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0"/>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0"/>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0"/>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0"/>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0"/>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0"/>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0"/>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0"/>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0"/>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0"/>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0"/>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0"/>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0"/>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0"/>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0"/>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0"/>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0"/>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0"/>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70"/>
          <p:cNvGrpSpPr/>
          <p:nvPr/>
        </p:nvGrpSpPr>
        <p:grpSpPr>
          <a:xfrm>
            <a:off x="7975067" y="2420906"/>
            <a:ext cx="359946" cy="366031"/>
            <a:chOff x="7975067" y="2420906"/>
            <a:chExt cx="359946" cy="366031"/>
          </a:xfrm>
        </p:grpSpPr>
        <p:sp>
          <p:nvSpPr>
            <p:cNvPr id="11219" name="Google Shape;11219;p70"/>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0"/>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0"/>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0"/>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0"/>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0"/>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0"/>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0"/>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0"/>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0"/>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0"/>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0"/>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0"/>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0"/>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0"/>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0"/>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0"/>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0"/>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0"/>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0"/>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0"/>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0"/>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0"/>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0"/>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0"/>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0"/>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0"/>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0"/>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0"/>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0"/>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0"/>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0"/>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0"/>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0"/>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0"/>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0"/>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0"/>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70"/>
          <p:cNvGrpSpPr/>
          <p:nvPr/>
        </p:nvGrpSpPr>
        <p:grpSpPr>
          <a:xfrm>
            <a:off x="5390373" y="2425653"/>
            <a:ext cx="257344" cy="358215"/>
            <a:chOff x="5390373" y="2425653"/>
            <a:chExt cx="257344" cy="358215"/>
          </a:xfrm>
        </p:grpSpPr>
        <p:sp>
          <p:nvSpPr>
            <p:cNvPr id="11257" name="Google Shape;11257;p70"/>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0"/>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0"/>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0"/>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0"/>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0"/>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0"/>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0"/>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0"/>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0"/>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0"/>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0"/>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0"/>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0"/>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0"/>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0"/>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0"/>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0"/>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0"/>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0"/>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0"/>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0"/>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0"/>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0"/>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0"/>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0"/>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0"/>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0"/>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0"/>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0"/>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0"/>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0"/>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70"/>
          <p:cNvGrpSpPr/>
          <p:nvPr/>
        </p:nvGrpSpPr>
        <p:grpSpPr>
          <a:xfrm>
            <a:off x="5364617" y="4307843"/>
            <a:ext cx="285985" cy="322572"/>
            <a:chOff x="5364617" y="4307843"/>
            <a:chExt cx="285985" cy="322572"/>
          </a:xfrm>
        </p:grpSpPr>
        <p:sp>
          <p:nvSpPr>
            <p:cNvPr id="11290" name="Google Shape;11290;p70"/>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0"/>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0"/>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0"/>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0"/>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0"/>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0"/>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0"/>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0"/>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0"/>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0"/>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0"/>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0"/>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0"/>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70"/>
          <p:cNvGrpSpPr/>
          <p:nvPr/>
        </p:nvGrpSpPr>
        <p:grpSpPr>
          <a:xfrm>
            <a:off x="7539428" y="2435147"/>
            <a:ext cx="349980" cy="355697"/>
            <a:chOff x="7539428" y="2435147"/>
            <a:chExt cx="349980" cy="355697"/>
          </a:xfrm>
        </p:grpSpPr>
        <p:sp>
          <p:nvSpPr>
            <p:cNvPr id="11305" name="Google Shape;11305;p70"/>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0"/>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0"/>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0"/>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0"/>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0"/>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0"/>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0"/>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0"/>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0"/>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0"/>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0"/>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0"/>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0"/>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0"/>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0"/>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0"/>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0"/>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0"/>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0"/>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0"/>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0"/>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0"/>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0"/>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0"/>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0"/>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0"/>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0"/>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0"/>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0"/>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0"/>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0"/>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0"/>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0"/>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0"/>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0"/>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0"/>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0"/>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70"/>
          <p:cNvGrpSpPr/>
          <p:nvPr/>
        </p:nvGrpSpPr>
        <p:grpSpPr>
          <a:xfrm>
            <a:off x="6276285" y="4289930"/>
            <a:ext cx="224927" cy="360785"/>
            <a:chOff x="6276285" y="4289930"/>
            <a:chExt cx="224927" cy="360785"/>
          </a:xfrm>
        </p:grpSpPr>
        <p:sp>
          <p:nvSpPr>
            <p:cNvPr id="11344" name="Google Shape;11344;p70"/>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0"/>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0"/>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0"/>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0"/>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70"/>
          <p:cNvGrpSpPr/>
          <p:nvPr/>
        </p:nvGrpSpPr>
        <p:grpSpPr>
          <a:xfrm>
            <a:off x="6650604" y="4343041"/>
            <a:ext cx="356405" cy="278431"/>
            <a:chOff x="6650604" y="4343041"/>
            <a:chExt cx="356405" cy="278431"/>
          </a:xfrm>
        </p:grpSpPr>
        <p:sp>
          <p:nvSpPr>
            <p:cNvPr id="11350" name="Google Shape;11350;p70"/>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0"/>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0"/>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0"/>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0"/>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0"/>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0"/>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0"/>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0"/>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0"/>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0"/>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0"/>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0"/>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0"/>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0"/>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0"/>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0"/>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0"/>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0"/>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0"/>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0"/>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0"/>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70"/>
          <p:cNvGrpSpPr/>
          <p:nvPr/>
        </p:nvGrpSpPr>
        <p:grpSpPr>
          <a:xfrm>
            <a:off x="5787274" y="4308578"/>
            <a:ext cx="322572" cy="321208"/>
            <a:chOff x="5787274" y="4308578"/>
            <a:chExt cx="322572" cy="321208"/>
          </a:xfrm>
        </p:grpSpPr>
        <p:sp>
          <p:nvSpPr>
            <p:cNvPr id="11373" name="Google Shape;11373;p70"/>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0"/>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0"/>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0"/>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0"/>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0"/>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0"/>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0"/>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0"/>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0"/>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0"/>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0"/>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0"/>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0"/>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0"/>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70"/>
          <p:cNvGrpSpPr/>
          <p:nvPr/>
        </p:nvGrpSpPr>
        <p:grpSpPr>
          <a:xfrm>
            <a:off x="7139485" y="4289668"/>
            <a:ext cx="253200" cy="360418"/>
            <a:chOff x="7139485" y="4289668"/>
            <a:chExt cx="253200" cy="360418"/>
          </a:xfrm>
        </p:grpSpPr>
        <p:sp>
          <p:nvSpPr>
            <p:cNvPr id="11389" name="Google Shape;11389;p70"/>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0"/>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0"/>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0"/>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0"/>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0"/>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0"/>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0"/>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0"/>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0"/>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0"/>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0"/>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0"/>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0"/>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0"/>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0"/>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0"/>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0"/>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0"/>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0"/>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0"/>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70"/>
          <p:cNvGrpSpPr/>
          <p:nvPr/>
        </p:nvGrpSpPr>
        <p:grpSpPr>
          <a:xfrm>
            <a:off x="7579687" y="4289536"/>
            <a:ext cx="253174" cy="360549"/>
            <a:chOff x="7579687" y="4289536"/>
            <a:chExt cx="253174" cy="360549"/>
          </a:xfrm>
        </p:grpSpPr>
        <p:sp>
          <p:nvSpPr>
            <p:cNvPr id="11411" name="Google Shape;11411;p70"/>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0"/>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0"/>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0"/>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0"/>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0"/>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0"/>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0"/>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0"/>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0"/>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0"/>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0"/>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0"/>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0"/>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0"/>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0"/>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0"/>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0"/>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0"/>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0"/>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0"/>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0"/>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11433;p70"/>
          <p:cNvGrpSpPr/>
          <p:nvPr/>
        </p:nvGrpSpPr>
        <p:grpSpPr>
          <a:xfrm>
            <a:off x="4905872" y="2907767"/>
            <a:ext cx="362857" cy="362726"/>
            <a:chOff x="4905872" y="2907767"/>
            <a:chExt cx="362857" cy="362726"/>
          </a:xfrm>
        </p:grpSpPr>
        <p:sp>
          <p:nvSpPr>
            <p:cNvPr id="11434" name="Google Shape;11434;p70"/>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0"/>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0"/>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0"/>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0"/>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0"/>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0"/>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0"/>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0"/>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0"/>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0"/>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0"/>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0"/>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0"/>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0"/>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0"/>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0"/>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0"/>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0"/>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0"/>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0"/>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0"/>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0"/>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0"/>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0"/>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0"/>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0"/>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0"/>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0"/>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0"/>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0"/>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0"/>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0"/>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0"/>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0"/>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0"/>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0"/>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0"/>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0"/>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0"/>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0"/>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0"/>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0"/>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0"/>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8" name="Google Shape;11478;p70"/>
          <p:cNvGrpSpPr/>
          <p:nvPr/>
        </p:nvGrpSpPr>
        <p:grpSpPr>
          <a:xfrm>
            <a:off x="5816176" y="2907636"/>
            <a:ext cx="294823" cy="362831"/>
            <a:chOff x="5816176" y="2907636"/>
            <a:chExt cx="294823" cy="362831"/>
          </a:xfrm>
        </p:grpSpPr>
        <p:sp>
          <p:nvSpPr>
            <p:cNvPr id="11479" name="Google Shape;11479;p70"/>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0"/>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0"/>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0"/>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0"/>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0"/>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0"/>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0"/>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0"/>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0"/>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0"/>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0"/>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0"/>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0"/>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0"/>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0"/>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0"/>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0"/>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0"/>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0"/>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0"/>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0"/>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0"/>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0"/>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0"/>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0"/>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0"/>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0"/>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0"/>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0"/>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0"/>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0"/>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0"/>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0"/>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0"/>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0"/>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0"/>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0"/>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0"/>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0"/>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0"/>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0"/>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0"/>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0"/>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0"/>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0"/>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0"/>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0"/>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0"/>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0"/>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0"/>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70"/>
          <p:cNvGrpSpPr/>
          <p:nvPr/>
        </p:nvGrpSpPr>
        <p:grpSpPr>
          <a:xfrm>
            <a:off x="6220132" y="2955973"/>
            <a:ext cx="362726" cy="266183"/>
            <a:chOff x="6220132" y="2955973"/>
            <a:chExt cx="362726" cy="266183"/>
          </a:xfrm>
        </p:grpSpPr>
        <p:sp>
          <p:nvSpPr>
            <p:cNvPr id="11531" name="Google Shape;11531;p70"/>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0"/>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0"/>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0"/>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0"/>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0"/>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0"/>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0"/>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0"/>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0"/>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0"/>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0"/>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0"/>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0"/>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0"/>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0"/>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0"/>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0"/>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0"/>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0"/>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0"/>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0"/>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0"/>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0"/>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0"/>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0"/>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0"/>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0"/>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9" name="Google Shape;11559;p70"/>
          <p:cNvSpPr/>
          <p:nvPr/>
        </p:nvSpPr>
        <p:spPr>
          <a:xfrm>
            <a:off x="6663482" y="3197397"/>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0"/>
          <p:cNvSpPr/>
          <p:nvPr/>
        </p:nvSpPr>
        <p:spPr>
          <a:xfrm>
            <a:off x="6692253" y="3225801"/>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1" name="Google Shape;11561;p70"/>
          <p:cNvGrpSpPr/>
          <p:nvPr/>
        </p:nvGrpSpPr>
        <p:grpSpPr>
          <a:xfrm>
            <a:off x="6658158" y="2918992"/>
            <a:ext cx="362857" cy="340276"/>
            <a:chOff x="6658158" y="2918992"/>
            <a:chExt cx="362857" cy="340276"/>
          </a:xfrm>
        </p:grpSpPr>
        <p:sp>
          <p:nvSpPr>
            <p:cNvPr id="11562" name="Google Shape;11562;p70"/>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0"/>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0"/>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0"/>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0"/>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0"/>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0"/>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0"/>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0"/>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0"/>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0"/>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0"/>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0"/>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0"/>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0"/>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0"/>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0"/>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0"/>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0"/>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0"/>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2" name="Google Shape;11582;p70"/>
          <p:cNvGrpSpPr/>
          <p:nvPr/>
        </p:nvGrpSpPr>
        <p:grpSpPr>
          <a:xfrm>
            <a:off x="7972418" y="2907636"/>
            <a:ext cx="362726" cy="362857"/>
            <a:chOff x="7972418" y="2907636"/>
            <a:chExt cx="362726" cy="362857"/>
          </a:xfrm>
        </p:grpSpPr>
        <p:sp>
          <p:nvSpPr>
            <p:cNvPr id="11583" name="Google Shape;11583;p70"/>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0"/>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0"/>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0"/>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0"/>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0"/>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0"/>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0"/>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0"/>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0"/>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0"/>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0"/>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0"/>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0"/>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0"/>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0"/>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0"/>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0"/>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0"/>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0"/>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0"/>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0"/>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0"/>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0"/>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0"/>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0"/>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0"/>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0"/>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0"/>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0"/>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0"/>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0"/>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0"/>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0"/>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0"/>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0"/>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0"/>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0"/>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0"/>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0"/>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0"/>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0"/>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0"/>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0"/>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0"/>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0"/>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0"/>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70"/>
          <p:cNvGrpSpPr/>
          <p:nvPr/>
        </p:nvGrpSpPr>
        <p:grpSpPr>
          <a:xfrm>
            <a:off x="8040058" y="3806321"/>
            <a:ext cx="301275" cy="365480"/>
            <a:chOff x="8040058" y="3806321"/>
            <a:chExt cx="301275" cy="365480"/>
          </a:xfrm>
        </p:grpSpPr>
        <p:sp>
          <p:nvSpPr>
            <p:cNvPr id="11631" name="Google Shape;11631;p70"/>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0"/>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0"/>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0"/>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0"/>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0"/>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0"/>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0"/>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0"/>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0"/>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0"/>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70"/>
          <p:cNvGrpSpPr/>
          <p:nvPr/>
        </p:nvGrpSpPr>
        <p:grpSpPr>
          <a:xfrm>
            <a:off x="4895276" y="4298401"/>
            <a:ext cx="345941" cy="342190"/>
            <a:chOff x="4895276" y="4298401"/>
            <a:chExt cx="345941" cy="342190"/>
          </a:xfrm>
        </p:grpSpPr>
        <p:sp>
          <p:nvSpPr>
            <p:cNvPr id="11643" name="Google Shape;11643;p70"/>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0"/>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0"/>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0"/>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0"/>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0"/>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0"/>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0"/>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0"/>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0"/>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0"/>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0"/>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0"/>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0"/>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0"/>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0"/>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0"/>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0"/>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0"/>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70"/>
          <p:cNvGrpSpPr/>
          <p:nvPr/>
        </p:nvGrpSpPr>
        <p:grpSpPr>
          <a:xfrm>
            <a:off x="7949705" y="4313010"/>
            <a:ext cx="382528" cy="340669"/>
            <a:chOff x="7949705" y="4313010"/>
            <a:chExt cx="382528" cy="340669"/>
          </a:xfrm>
        </p:grpSpPr>
        <p:sp>
          <p:nvSpPr>
            <p:cNvPr id="11663" name="Google Shape;11663;p70"/>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0"/>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0"/>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0"/>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0"/>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0"/>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0"/>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0"/>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0"/>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0"/>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0"/>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0"/>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0"/>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0"/>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0"/>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70"/>
          <p:cNvGrpSpPr/>
          <p:nvPr/>
        </p:nvGrpSpPr>
        <p:grpSpPr>
          <a:xfrm>
            <a:off x="4884418" y="1979576"/>
            <a:ext cx="404008" cy="365664"/>
            <a:chOff x="4884418" y="1979576"/>
            <a:chExt cx="404008" cy="365664"/>
          </a:xfrm>
        </p:grpSpPr>
        <p:sp>
          <p:nvSpPr>
            <p:cNvPr id="11679" name="Google Shape;11679;p70"/>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0"/>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0"/>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0"/>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0"/>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0"/>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0"/>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0"/>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0"/>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0"/>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70"/>
          <p:cNvGrpSpPr/>
          <p:nvPr/>
        </p:nvGrpSpPr>
        <p:grpSpPr>
          <a:xfrm>
            <a:off x="6678877" y="3404962"/>
            <a:ext cx="304029" cy="322572"/>
            <a:chOff x="6678877" y="3404962"/>
            <a:chExt cx="304029" cy="322572"/>
          </a:xfrm>
        </p:grpSpPr>
        <p:sp>
          <p:nvSpPr>
            <p:cNvPr id="11690" name="Google Shape;11690;p70"/>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0"/>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0"/>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0"/>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0"/>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0"/>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0"/>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0"/>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0"/>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0"/>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0"/>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0"/>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0"/>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0"/>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0"/>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0"/>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0"/>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0"/>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0"/>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0"/>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0"/>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0"/>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0"/>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0"/>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0"/>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0"/>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0"/>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0"/>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0"/>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0"/>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0"/>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0"/>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0"/>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0"/>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0"/>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0"/>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70"/>
          <p:cNvGrpSpPr/>
          <p:nvPr/>
        </p:nvGrpSpPr>
        <p:grpSpPr>
          <a:xfrm>
            <a:off x="7083725" y="2897669"/>
            <a:ext cx="387721" cy="382790"/>
            <a:chOff x="7083725" y="2897669"/>
            <a:chExt cx="387721" cy="382790"/>
          </a:xfrm>
        </p:grpSpPr>
        <p:sp>
          <p:nvSpPr>
            <p:cNvPr id="11727" name="Google Shape;11727;p70"/>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0"/>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0"/>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0"/>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0"/>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0"/>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0"/>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0"/>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0"/>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0"/>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0"/>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0"/>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0"/>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0"/>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0"/>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0"/>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70"/>
          <p:cNvGrpSpPr/>
          <p:nvPr/>
        </p:nvGrpSpPr>
        <p:grpSpPr>
          <a:xfrm>
            <a:off x="7539926" y="2907741"/>
            <a:ext cx="351501" cy="362726"/>
            <a:chOff x="7539926" y="2907741"/>
            <a:chExt cx="351501" cy="362726"/>
          </a:xfrm>
        </p:grpSpPr>
        <p:sp>
          <p:nvSpPr>
            <p:cNvPr id="11744" name="Google Shape;11744;p70"/>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0"/>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0"/>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0"/>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0"/>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0"/>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0"/>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0"/>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0"/>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0"/>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0"/>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0"/>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0"/>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0"/>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0"/>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0"/>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0"/>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0"/>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0"/>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0"/>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0"/>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0"/>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0"/>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0"/>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0"/>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0"/>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0"/>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0"/>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0"/>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0"/>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0"/>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0"/>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0"/>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0"/>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0"/>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0"/>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0"/>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84"/>
        <p:cNvGrpSpPr/>
        <p:nvPr/>
      </p:nvGrpSpPr>
      <p:grpSpPr>
        <a:xfrm>
          <a:off x="0" y="0"/>
          <a:ext cx="0" cy="0"/>
          <a:chOff x="0" y="0"/>
          <a:chExt cx="0" cy="0"/>
        </a:xfrm>
      </p:grpSpPr>
      <p:sp>
        <p:nvSpPr>
          <p:cNvPr id="11785" name="Google Shape;11785;p7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86" name="Google Shape;11786;p7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787" name="Google Shape;11787;p71"/>
          <p:cNvGrpSpPr/>
          <p:nvPr/>
        </p:nvGrpSpPr>
        <p:grpSpPr>
          <a:xfrm>
            <a:off x="1770285" y="3381478"/>
            <a:ext cx="294160" cy="358367"/>
            <a:chOff x="1770285" y="3381478"/>
            <a:chExt cx="294160" cy="358367"/>
          </a:xfrm>
        </p:grpSpPr>
        <p:sp>
          <p:nvSpPr>
            <p:cNvPr id="11788" name="Google Shape;11788;p71"/>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1"/>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1"/>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1"/>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1"/>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1"/>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1"/>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1"/>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1"/>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1"/>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1"/>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1"/>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1"/>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1"/>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1"/>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1"/>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71"/>
          <p:cNvGrpSpPr/>
          <p:nvPr/>
        </p:nvGrpSpPr>
        <p:grpSpPr>
          <a:xfrm>
            <a:off x="3563273" y="1539122"/>
            <a:ext cx="333198" cy="312146"/>
            <a:chOff x="3563273" y="1539122"/>
            <a:chExt cx="333198" cy="312146"/>
          </a:xfrm>
        </p:grpSpPr>
        <p:sp>
          <p:nvSpPr>
            <p:cNvPr id="11805" name="Google Shape;11805;p71"/>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1"/>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1"/>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1"/>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1"/>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1"/>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1"/>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1"/>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1"/>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1"/>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1"/>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1"/>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1"/>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1"/>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1"/>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1"/>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71"/>
          <p:cNvGrpSpPr/>
          <p:nvPr/>
        </p:nvGrpSpPr>
        <p:grpSpPr>
          <a:xfrm>
            <a:off x="2642986" y="2455790"/>
            <a:ext cx="358813" cy="323996"/>
            <a:chOff x="2642986" y="2455790"/>
            <a:chExt cx="358813" cy="323996"/>
          </a:xfrm>
        </p:grpSpPr>
        <p:sp>
          <p:nvSpPr>
            <p:cNvPr id="11822" name="Google Shape;11822;p71"/>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1"/>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1"/>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1"/>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1"/>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1"/>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1"/>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1"/>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1"/>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1"/>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1"/>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1"/>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1"/>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1"/>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1"/>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1"/>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1"/>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1"/>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1"/>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1"/>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1"/>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71"/>
          <p:cNvGrpSpPr/>
          <p:nvPr/>
        </p:nvGrpSpPr>
        <p:grpSpPr>
          <a:xfrm>
            <a:off x="4023495" y="3789422"/>
            <a:ext cx="346517" cy="358393"/>
            <a:chOff x="4023495" y="3789422"/>
            <a:chExt cx="346517" cy="358393"/>
          </a:xfrm>
        </p:grpSpPr>
        <p:sp>
          <p:nvSpPr>
            <p:cNvPr id="11844" name="Google Shape;11844;p71"/>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1"/>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1"/>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1"/>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1"/>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1"/>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1"/>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1"/>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1"/>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1"/>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1"/>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5" name="Google Shape;11855;p71"/>
          <p:cNvGrpSpPr/>
          <p:nvPr/>
        </p:nvGrpSpPr>
        <p:grpSpPr>
          <a:xfrm>
            <a:off x="2189266" y="1987808"/>
            <a:ext cx="365341" cy="358813"/>
            <a:chOff x="2189266" y="1987808"/>
            <a:chExt cx="365341" cy="358813"/>
          </a:xfrm>
        </p:grpSpPr>
        <p:sp>
          <p:nvSpPr>
            <p:cNvPr id="11856" name="Google Shape;11856;p71"/>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1"/>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1"/>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1"/>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1"/>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1"/>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1"/>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1"/>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1"/>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1"/>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1"/>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1"/>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1"/>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1"/>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1"/>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71"/>
          <p:cNvGrpSpPr/>
          <p:nvPr/>
        </p:nvGrpSpPr>
        <p:grpSpPr>
          <a:xfrm>
            <a:off x="863290" y="2900806"/>
            <a:ext cx="273029" cy="358393"/>
            <a:chOff x="863290" y="2900806"/>
            <a:chExt cx="273029" cy="358393"/>
          </a:xfrm>
        </p:grpSpPr>
        <p:sp>
          <p:nvSpPr>
            <p:cNvPr id="11872" name="Google Shape;11872;p71"/>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1"/>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1"/>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1"/>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1"/>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1"/>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1"/>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1"/>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1"/>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1"/>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1"/>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1"/>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1"/>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1"/>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1"/>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71"/>
          <p:cNvGrpSpPr/>
          <p:nvPr/>
        </p:nvGrpSpPr>
        <p:grpSpPr>
          <a:xfrm>
            <a:off x="3087268" y="2469214"/>
            <a:ext cx="358367" cy="297097"/>
            <a:chOff x="3087268" y="2469214"/>
            <a:chExt cx="358367" cy="297097"/>
          </a:xfrm>
        </p:grpSpPr>
        <p:sp>
          <p:nvSpPr>
            <p:cNvPr id="11888" name="Google Shape;11888;p71"/>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1"/>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1"/>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1"/>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1"/>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1"/>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1"/>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1"/>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1"/>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1"/>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1"/>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1"/>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1"/>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1"/>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1"/>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1"/>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1"/>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1"/>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1"/>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1"/>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1"/>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1"/>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1"/>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1"/>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1"/>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1"/>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1"/>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1"/>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1"/>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71"/>
          <p:cNvGrpSpPr/>
          <p:nvPr/>
        </p:nvGrpSpPr>
        <p:grpSpPr>
          <a:xfrm>
            <a:off x="2198600" y="2444805"/>
            <a:ext cx="363506" cy="345914"/>
            <a:chOff x="2198600" y="2444805"/>
            <a:chExt cx="363506" cy="345914"/>
          </a:xfrm>
        </p:grpSpPr>
        <p:sp>
          <p:nvSpPr>
            <p:cNvPr id="11918" name="Google Shape;11918;p71"/>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1"/>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1"/>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1"/>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1"/>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1"/>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1"/>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1"/>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1"/>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1"/>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1"/>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1"/>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1"/>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1"/>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1"/>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1"/>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1"/>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1"/>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1"/>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1"/>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1"/>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1"/>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1"/>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1"/>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71"/>
          <p:cNvGrpSpPr/>
          <p:nvPr/>
        </p:nvGrpSpPr>
        <p:grpSpPr>
          <a:xfrm>
            <a:off x="3982779" y="2900833"/>
            <a:ext cx="361251" cy="358341"/>
            <a:chOff x="3982779" y="2900833"/>
            <a:chExt cx="361251" cy="358341"/>
          </a:xfrm>
        </p:grpSpPr>
        <p:sp>
          <p:nvSpPr>
            <p:cNvPr id="11943" name="Google Shape;11943;p71"/>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1"/>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1"/>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1"/>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1"/>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1"/>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1"/>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1"/>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1"/>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1"/>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1"/>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1"/>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1"/>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1"/>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1"/>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1"/>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1"/>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1"/>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1"/>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1"/>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1"/>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1"/>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1"/>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1"/>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1"/>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8" name="Google Shape;11968;p71"/>
          <p:cNvGrpSpPr/>
          <p:nvPr/>
        </p:nvGrpSpPr>
        <p:grpSpPr>
          <a:xfrm>
            <a:off x="3531550" y="2900937"/>
            <a:ext cx="358288" cy="358262"/>
            <a:chOff x="3531550" y="2900937"/>
            <a:chExt cx="358288" cy="358262"/>
          </a:xfrm>
        </p:grpSpPr>
        <p:sp>
          <p:nvSpPr>
            <p:cNvPr id="11969" name="Google Shape;11969;p71"/>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1"/>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1"/>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1"/>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1"/>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1"/>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1"/>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1"/>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1"/>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1"/>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1"/>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1"/>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1"/>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1"/>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1"/>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1"/>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1"/>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1"/>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1"/>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1"/>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1"/>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1"/>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1"/>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1"/>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1"/>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1"/>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1"/>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1"/>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71"/>
          <p:cNvGrpSpPr/>
          <p:nvPr/>
        </p:nvGrpSpPr>
        <p:grpSpPr>
          <a:xfrm>
            <a:off x="877343" y="1515946"/>
            <a:ext cx="334824" cy="358393"/>
            <a:chOff x="877343" y="1515946"/>
            <a:chExt cx="334824" cy="358393"/>
          </a:xfrm>
        </p:grpSpPr>
        <p:sp>
          <p:nvSpPr>
            <p:cNvPr id="11998" name="Google Shape;11998;p71"/>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1"/>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1"/>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1"/>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1"/>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1"/>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1"/>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1"/>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1"/>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1"/>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1"/>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1"/>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71"/>
          <p:cNvGrpSpPr/>
          <p:nvPr/>
        </p:nvGrpSpPr>
        <p:grpSpPr>
          <a:xfrm>
            <a:off x="2198521" y="3381478"/>
            <a:ext cx="333959" cy="358341"/>
            <a:chOff x="2198521" y="3381478"/>
            <a:chExt cx="333959" cy="358341"/>
          </a:xfrm>
        </p:grpSpPr>
        <p:sp>
          <p:nvSpPr>
            <p:cNvPr id="12011" name="Google Shape;12011;p71"/>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1"/>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1"/>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1"/>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1"/>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1"/>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1"/>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1"/>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1"/>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1"/>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1"/>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71"/>
          <p:cNvGrpSpPr/>
          <p:nvPr/>
        </p:nvGrpSpPr>
        <p:grpSpPr>
          <a:xfrm>
            <a:off x="2224450" y="3840232"/>
            <a:ext cx="358367" cy="303966"/>
            <a:chOff x="2224450" y="3840232"/>
            <a:chExt cx="358367" cy="303966"/>
          </a:xfrm>
        </p:grpSpPr>
        <p:sp>
          <p:nvSpPr>
            <p:cNvPr id="12023" name="Google Shape;12023;p71"/>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1"/>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1"/>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1"/>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1"/>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1"/>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1"/>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1"/>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1"/>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1"/>
          <p:cNvGrpSpPr/>
          <p:nvPr/>
        </p:nvGrpSpPr>
        <p:grpSpPr>
          <a:xfrm>
            <a:off x="1741498" y="2017172"/>
            <a:ext cx="361723" cy="299587"/>
            <a:chOff x="1741498" y="2017172"/>
            <a:chExt cx="361723" cy="299587"/>
          </a:xfrm>
        </p:grpSpPr>
        <p:sp>
          <p:nvSpPr>
            <p:cNvPr id="12033" name="Google Shape;12033;p71"/>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1"/>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1"/>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1"/>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1"/>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1"/>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1"/>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1"/>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1"/>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1"/>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1"/>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1"/>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1"/>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6" name="Google Shape;12046;p71"/>
          <p:cNvGrpSpPr/>
          <p:nvPr/>
        </p:nvGrpSpPr>
        <p:grpSpPr>
          <a:xfrm>
            <a:off x="1767715" y="3813070"/>
            <a:ext cx="366258" cy="357371"/>
            <a:chOff x="1767715" y="3813070"/>
            <a:chExt cx="366258" cy="357371"/>
          </a:xfrm>
        </p:grpSpPr>
        <p:sp>
          <p:nvSpPr>
            <p:cNvPr id="12047" name="Google Shape;12047;p71"/>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1"/>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1"/>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1"/>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1"/>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1"/>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1"/>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1"/>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1"/>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1"/>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1"/>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1"/>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1"/>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1"/>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1"/>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2" name="Google Shape;12062;p71"/>
          <p:cNvGrpSpPr/>
          <p:nvPr/>
        </p:nvGrpSpPr>
        <p:grpSpPr>
          <a:xfrm>
            <a:off x="2672770" y="3813070"/>
            <a:ext cx="358315" cy="358393"/>
            <a:chOff x="2672770" y="3813070"/>
            <a:chExt cx="358315" cy="358393"/>
          </a:xfrm>
        </p:grpSpPr>
        <p:sp>
          <p:nvSpPr>
            <p:cNvPr id="12063" name="Google Shape;12063;p71"/>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1"/>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1"/>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1"/>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1"/>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1"/>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1"/>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1"/>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1"/>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1"/>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1"/>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1"/>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1"/>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1"/>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1"/>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1"/>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1"/>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1"/>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71"/>
          <p:cNvGrpSpPr/>
          <p:nvPr/>
        </p:nvGrpSpPr>
        <p:grpSpPr>
          <a:xfrm>
            <a:off x="3577902" y="3813018"/>
            <a:ext cx="346962" cy="358393"/>
            <a:chOff x="3577903" y="3813018"/>
            <a:chExt cx="346962" cy="358393"/>
          </a:xfrm>
        </p:grpSpPr>
        <p:sp>
          <p:nvSpPr>
            <p:cNvPr id="12082" name="Google Shape;12082;p71"/>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1"/>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1"/>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1"/>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1"/>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1"/>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1"/>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1"/>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1"/>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1"/>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1"/>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1"/>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4" name="Google Shape;12094;p71"/>
          <p:cNvGrpSpPr/>
          <p:nvPr/>
        </p:nvGrpSpPr>
        <p:grpSpPr>
          <a:xfrm>
            <a:off x="1783865" y="1516522"/>
            <a:ext cx="337000" cy="357816"/>
            <a:chOff x="1783865" y="1516522"/>
            <a:chExt cx="337000" cy="357816"/>
          </a:xfrm>
        </p:grpSpPr>
        <p:sp>
          <p:nvSpPr>
            <p:cNvPr id="12095" name="Google Shape;12095;p71"/>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1"/>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1"/>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1"/>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1"/>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1"/>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1"/>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1"/>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1"/>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1"/>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1"/>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1"/>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1"/>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1"/>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1"/>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1"/>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1"/>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1"/>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1"/>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1"/>
          <p:cNvGrpSpPr/>
          <p:nvPr/>
        </p:nvGrpSpPr>
        <p:grpSpPr>
          <a:xfrm>
            <a:off x="848975" y="2018719"/>
            <a:ext cx="361487" cy="296389"/>
            <a:chOff x="848975" y="2018719"/>
            <a:chExt cx="361487" cy="296389"/>
          </a:xfrm>
        </p:grpSpPr>
        <p:sp>
          <p:nvSpPr>
            <p:cNvPr id="12115" name="Google Shape;12115;p71"/>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1"/>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1"/>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1"/>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1"/>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1"/>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1"/>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1"/>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1"/>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1"/>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1"/>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1"/>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1"/>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71"/>
          <p:cNvGrpSpPr/>
          <p:nvPr/>
        </p:nvGrpSpPr>
        <p:grpSpPr>
          <a:xfrm>
            <a:off x="3078826" y="2014314"/>
            <a:ext cx="374884" cy="305381"/>
            <a:chOff x="3078826" y="2014314"/>
            <a:chExt cx="374884" cy="305381"/>
          </a:xfrm>
        </p:grpSpPr>
        <p:sp>
          <p:nvSpPr>
            <p:cNvPr id="12129" name="Google Shape;12129;p71"/>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1"/>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1"/>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1"/>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1"/>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1"/>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1"/>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1"/>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1"/>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1"/>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1"/>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1"/>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1"/>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1"/>
          <p:cNvGrpSpPr/>
          <p:nvPr/>
        </p:nvGrpSpPr>
        <p:grpSpPr>
          <a:xfrm>
            <a:off x="3531183" y="2438618"/>
            <a:ext cx="359416" cy="358315"/>
            <a:chOff x="3531183" y="2438618"/>
            <a:chExt cx="359416" cy="358315"/>
          </a:xfrm>
        </p:grpSpPr>
        <p:sp>
          <p:nvSpPr>
            <p:cNvPr id="12143" name="Google Shape;12143;p71"/>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1"/>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1"/>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1"/>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1"/>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1"/>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1"/>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1"/>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1"/>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1"/>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1"/>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1"/>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1"/>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1"/>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1"/>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1"/>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1"/>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1"/>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1"/>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1"/>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1"/>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71"/>
          <p:cNvGrpSpPr/>
          <p:nvPr/>
        </p:nvGrpSpPr>
        <p:grpSpPr>
          <a:xfrm>
            <a:off x="1325898" y="3865479"/>
            <a:ext cx="358288" cy="253418"/>
            <a:chOff x="1325898" y="3865479"/>
            <a:chExt cx="358288" cy="253418"/>
          </a:xfrm>
        </p:grpSpPr>
        <p:sp>
          <p:nvSpPr>
            <p:cNvPr id="12165" name="Google Shape;12165;p71"/>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1"/>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1"/>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1"/>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1"/>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1"/>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1"/>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1"/>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71"/>
          <p:cNvGrpSpPr/>
          <p:nvPr/>
        </p:nvGrpSpPr>
        <p:grpSpPr>
          <a:xfrm>
            <a:off x="3121823" y="3812992"/>
            <a:ext cx="354933" cy="358524"/>
            <a:chOff x="3121823" y="3812992"/>
            <a:chExt cx="354933" cy="358524"/>
          </a:xfrm>
        </p:grpSpPr>
        <p:sp>
          <p:nvSpPr>
            <p:cNvPr id="12174" name="Google Shape;12174;p71"/>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1"/>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1"/>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1"/>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1"/>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1"/>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1"/>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1"/>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1"/>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1"/>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1"/>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1"/>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1"/>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1"/>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71"/>
          <p:cNvGrpSpPr/>
          <p:nvPr/>
        </p:nvGrpSpPr>
        <p:grpSpPr>
          <a:xfrm>
            <a:off x="876687" y="3814067"/>
            <a:ext cx="362457" cy="356296"/>
            <a:chOff x="876687" y="3814067"/>
            <a:chExt cx="362457" cy="356296"/>
          </a:xfrm>
        </p:grpSpPr>
        <p:sp>
          <p:nvSpPr>
            <p:cNvPr id="12189" name="Google Shape;12189;p71"/>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1"/>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1"/>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1"/>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1"/>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1"/>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1"/>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1"/>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1"/>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1"/>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1"/>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1"/>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1"/>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1"/>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1"/>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1"/>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1"/>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1"/>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1"/>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1"/>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1"/>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1"/>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1"/>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1"/>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1"/>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1"/>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71"/>
          <p:cNvGrpSpPr/>
          <p:nvPr/>
        </p:nvGrpSpPr>
        <p:grpSpPr>
          <a:xfrm>
            <a:off x="4008787" y="1515946"/>
            <a:ext cx="330734" cy="358367"/>
            <a:chOff x="4008787" y="1515946"/>
            <a:chExt cx="330734" cy="358367"/>
          </a:xfrm>
        </p:grpSpPr>
        <p:sp>
          <p:nvSpPr>
            <p:cNvPr id="12216" name="Google Shape;12216;p71"/>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1"/>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1"/>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1"/>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1"/>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1"/>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1"/>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1"/>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1"/>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1"/>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1"/>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1"/>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1"/>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1"/>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1"/>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71"/>
          <p:cNvGrpSpPr/>
          <p:nvPr/>
        </p:nvGrpSpPr>
        <p:grpSpPr>
          <a:xfrm>
            <a:off x="3962539" y="2508435"/>
            <a:ext cx="378502" cy="218470"/>
            <a:chOff x="3962539" y="2508435"/>
            <a:chExt cx="378502" cy="218470"/>
          </a:xfrm>
        </p:grpSpPr>
        <p:sp>
          <p:nvSpPr>
            <p:cNvPr id="12232" name="Google Shape;12232;p71"/>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1"/>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1"/>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1"/>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1"/>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1"/>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1"/>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71"/>
          <p:cNvGrpSpPr/>
          <p:nvPr/>
        </p:nvGrpSpPr>
        <p:grpSpPr>
          <a:xfrm>
            <a:off x="2241439" y="2900937"/>
            <a:ext cx="225811" cy="358262"/>
            <a:chOff x="2241439" y="2900937"/>
            <a:chExt cx="225811" cy="358262"/>
          </a:xfrm>
        </p:grpSpPr>
        <p:sp>
          <p:nvSpPr>
            <p:cNvPr id="12240" name="Google Shape;12240;p71"/>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1"/>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1"/>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1"/>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1"/>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1"/>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1"/>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1"/>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1"/>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1"/>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1"/>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1"/>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1"/>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1"/>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1"/>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1"/>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1"/>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71"/>
          <p:cNvGrpSpPr/>
          <p:nvPr/>
        </p:nvGrpSpPr>
        <p:grpSpPr>
          <a:xfrm>
            <a:off x="3533936" y="3437138"/>
            <a:ext cx="361775" cy="246969"/>
            <a:chOff x="3533936" y="3437138"/>
            <a:chExt cx="361775" cy="246969"/>
          </a:xfrm>
        </p:grpSpPr>
        <p:sp>
          <p:nvSpPr>
            <p:cNvPr id="12258" name="Google Shape;12258;p71"/>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1"/>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1"/>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1"/>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1"/>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1"/>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1"/>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1"/>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1"/>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1"/>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1"/>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71"/>
          <p:cNvGrpSpPr/>
          <p:nvPr/>
        </p:nvGrpSpPr>
        <p:grpSpPr>
          <a:xfrm>
            <a:off x="3531838" y="2005452"/>
            <a:ext cx="358288" cy="323209"/>
            <a:chOff x="3531838" y="2005452"/>
            <a:chExt cx="358288" cy="323209"/>
          </a:xfrm>
        </p:grpSpPr>
        <p:sp>
          <p:nvSpPr>
            <p:cNvPr id="12270" name="Google Shape;12270;p71"/>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1"/>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1"/>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1"/>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1"/>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1"/>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1"/>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1"/>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1"/>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1"/>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1"/>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1"/>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1"/>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71"/>
          <p:cNvGrpSpPr/>
          <p:nvPr/>
        </p:nvGrpSpPr>
        <p:grpSpPr>
          <a:xfrm>
            <a:off x="3136452" y="1515946"/>
            <a:ext cx="297988" cy="358393"/>
            <a:chOff x="3136452" y="1515946"/>
            <a:chExt cx="297988" cy="358393"/>
          </a:xfrm>
        </p:grpSpPr>
        <p:sp>
          <p:nvSpPr>
            <p:cNvPr id="12284" name="Google Shape;12284;p71"/>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1"/>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1"/>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1"/>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1"/>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1"/>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1"/>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1"/>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1"/>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1"/>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1"/>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1"/>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71"/>
          <p:cNvGrpSpPr/>
          <p:nvPr/>
        </p:nvGrpSpPr>
        <p:grpSpPr>
          <a:xfrm>
            <a:off x="2674893" y="1515946"/>
            <a:ext cx="332254" cy="358393"/>
            <a:chOff x="2674893" y="1515946"/>
            <a:chExt cx="332254" cy="358393"/>
          </a:xfrm>
        </p:grpSpPr>
        <p:sp>
          <p:nvSpPr>
            <p:cNvPr id="12297" name="Google Shape;12297;p71"/>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1"/>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1"/>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1"/>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1"/>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1"/>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1"/>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1"/>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1"/>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1"/>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1"/>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1"/>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1"/>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1"/>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1"/>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1"/>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1"/>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1"/>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1"/>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1"/>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1"/>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1"/>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71"/>
          <p:cNvGrpSpPr/>
          <p:nvPr/>
        </p:nvGrpSpPr>
        <p:grpSpPr>
          <a:xfrm>
            <a:off x="1753768" y="2438513"/>
            <a:ext cx="358839" cy="358419"/>
            <a:chOff x="1753768" y="2438513"/>
            <a:chExt cx="358839" cy="358419"/>
          </a:xfrm>
        </p:grpSpPr>
        <p:sp>
          <p:nvSpPr>
            <p:cNvPr id="12320" name="Google Shape;12320;p71"/>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1"/>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1"/>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1"/>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1"/>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1"/>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1"/>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1"/>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1"/>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9" name="Google Shape;12329;p71"/>
          <p:cNvGrpSpPr/>
          <p:nvPr/>
        </p:nvGrpSpPr>
        <p:grpSpPr>
          <a:xfrm>
            <a:off x="2246840" y="1515972"/>
            <a:ext cx="301423" cy="358367"/>
            <a:chOff x="2246840" y="1515972"/>
            <a:chExt cx="301423" cy="358367"/>
          </a:xfrm>
        </p:grpSpPr>
        <p:sp>
          <p:nvSpPr>
            <p:cNvPr id="12330" name="Google Shape;12330;p71"/>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1"/>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1"/>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1"/>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1"/>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1"/>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1"/>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1"/>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1"/>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1"/>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1"/>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1"/>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1"/>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1"/>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1"/>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1"/>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1"/>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1"/>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1"/>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1"/>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71"/>
          <p:cNvGrpSpPr/>
          <p:nvPr/>
        </p:nvGrpSpPr>
        <p:grpSpPr>
          <a:xfrm>
            <a:off x="2703575" y="4286506"/>
            <a:ext cx="339097" cy="358446"/>
            <a:chOff x="2703575" y="4286506"/>
            <a:chExt cx="339097" cy="358446"/>
          </a:xfrm>
        </p:grpSpPr>
        <p:sp>
          <p:nvSpPr>
            <p:cNvPr id="12351" name="Google Shape;12351;p71"/>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1"/>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1"/>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1"/>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1"/>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1"/>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1"/>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1"/>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1"/>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1"/>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1"/>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71"/>
          <p:cNvGrpSpPr/>
          <p:nvPr/>
        </p:nvGrpSpPr>
        <p:grpSpPr>
          <a:xfrm>
            <a:off x="2638346" y="2005531"/>
            <a:ext cx="358551" cy="322869"/>
            <a:chOff x="2638346" y="2005531"/>
            <a:chExt cx="358551" cy="322869"/>
          </a:xfrm>
        </p:grpSpPr>
        <p:sp>
          <p:nvSpPr>
            <p:cNvPr id="12363" name="Google Shape;12363;p71"/>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1"/>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1"/>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1"/>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1"/>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1"/>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1"/>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1"/>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1"/>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1"/>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1"/>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1"/>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1"/>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1"/>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1"/>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1"/>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71"/>
          <p:cNvGrpSpPr/>
          <p:nvPr/>
        </p:nvGrpSpPr>
        <p:grpSpPr>
          <a:xfrm>
            <a:off x="2695605" y="2900833"/>
            <a:ext cx="221826" cy="358419"/>
            <a:chOff x="2695605" y="2900833"/>
            <a:chExt cx="221826" cy="358419"/>
          </a:xfrm>
        </p:grpSpPr>
        <p:sp>
          <p:nvSpPr>
            <p:cNvPr id="12380" name="Google Shape;12380;p71"/>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1"/>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1"/>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1"/>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1"/>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1"/>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1"/>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1"/>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1"/>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1"/>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0" name="Google Shape;12390;p71"/>
          <p:cNvGrpSpPr/>
          <p:nvPr/>
        </p:nvGrpSpPr>
        <p:grpSpPr>
          <a:xfrm>
            <a:off x="1309564" y="3381504"/>
            <a:ext cx="320509" cy="358341"/>
            <a:chOff x="1309564" y="3381504"/>
            <a:chExt cx="320509" cy="358341"/>
          </a:xfrm>
        </p:grpSpPr>
        <p:sp>
          <p:nvSpPr>
            <p:cNvPr id="12391" name="Google Shape;12391;p71"/>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1"/>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1"/>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1"/>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1"/>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1"/>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1"/>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1"/>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1"/>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1"/>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1"/>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71"/>
          <p:cNvGrpSpPr/>
          <p:nvPr/>
        </p:nvGrpSpPr>
        <p:grpSpPr>
          <a:xfrm>
            <a:off x="1309486" y="2442420"/>
            <a:ext cx="359311" cy="350554"/>
            <a:chOff x="1309486" y="2442420"/>
            <a:chExt cx="359311" cy="350554"/>
          </a:xfrm>
        </p:grpSpPr>
        <p:sp>
          <p:nvSpPr>
            <p:cNvPr id="12403" name="Google Shape;12403;p71"/>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1"/>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1"/>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1"/>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1"/>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1"/>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1"/>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1"/>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1"/>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1"/>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1"/>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1"/>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1"/>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1"/>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1"/>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1"/>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1"/>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1"/>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1"/>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1"/>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1"/>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1"/>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1"/>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1"/>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7" name="Google Shape;12427;p71"/>
          <p:cNvGrpSpPr/>
          <p:nvPr/>
        </p:nvGrpSpPr>
        <p:grpSpPr>
          <a:xfrm>
            <a:off x="3125755" y="3381504"/>
            <a:ext cx="278115" cy="358341"/>
            <a:chOff x="3125755" y="3381504"/>
            <a:chExt cx="278115" cy="358341"/>
          </a:xfrm>
        </p:grpSpPr>
        <p:sp>
          <p:nvSpPr>
            <p:cNvPr id="12428" name="Google Shape;12428;p71"/>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1"/>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1"/>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1"/>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1"/>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1"/>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1"/>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1"/>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1"/>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1"/>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1"/>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1"/>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1"/>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1"/>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1"/>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71"/>
          <p:cNvGrpSpPr/>
          <p:nvPr/>
        </p:nvGrpSpPr>
        <p:grpSpPr>
          <a:xfrm>
            <a:off x="1298081" y="1996591"/>
            <a:ext cx="358577" cy="341011"/>
            <a:chOff x="1298081" y="1996591"/>
            <a:chExt cx="358577" cy="341011"/>
          </a:xfrm>
        </p:grpSpPr>
        <p:sp>
          <p:nvSpPr>
            <p:cNvPr id="12444" name="Google Shape;12444;p71"/>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1"/>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1"/>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1"/>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1"/>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1"/>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1"/>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1"/>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1"/>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1"/>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1"/>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1"/>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1"/>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1"/>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1"/>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1"/>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1"/>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1"/>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1"/>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1"/>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1"/>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71"/>
          <p:cNvGrpSpPr/>
          <p:nvPr/>
        </p:nvGrpSpPr>
        <p:grpSpPr>
          <a:xfrm>
            <a:off x="3985322" y="3387403"/>
            <a:ext cx="358682" cy="346386"/>
            <a:chOff x="3985322" y="3387403"/>
            <a:chExt cx="358682" cy="346386"/>
          </a:xfrm>
        </p:grpSpPr>
        <p:sp>
          <p:nvSpPr>
            <p:cNvPr id="12466" name="Google Shape;12466;p71"/>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1"/>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1"/>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1"/>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1"/>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1"/>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1"/>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1"/>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1"/>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1"/>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1"/>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1"/>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1"/>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1"/>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1"/>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1"/>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1"/>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1"/>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1"/>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1"/>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71"/>
          <p:cNvGrpSpPr/>
          <p:nvPr/>
        </p:nvGrpSpPr>
        <p:grpSpPr>
          <a:xfrm>
            <a:off x="2162341" y="4286611"/>
            <a:ext cx="351341" cy="358262"/>
            <a:chOff x="2162341" y="4286611"/>
            <a:chExt cx="351341" cy="358262"/>
          </a:xfrm>
        </p:grpSpPr>
        <p:sp>
          <p:nvSpPr>
            <p:cNvPr id="12487" name="Google Shape;12487;p71"/>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1"/>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1"/>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1"/>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1"/>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1"/>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1"/>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1"/>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1"/>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1"/>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1"/>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71"/>
          <p:cNvGrpSpPr/>
          <p:nvPr/>
        </p:nvGrpSpPr>
        <p:grpSpPr>
          <a:xfrm>
            <a:off x="869949" y="3381478"/>
            <a:ext cx="303389" cy="358472"/>
            <a:chOff x="869949" y="3381478"/>
            <a:chExt cx="303389" cy="358472"/>
          </a:xfrm>
        </p:grpSpPr>
        <p:sp>
          <p:nvSpPr>
            <p:cNvPr id="12499" name="Google Shape;12499;p71"/>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1"/>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1"/>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1"/>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1"/>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1"/>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1"/>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1"/>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71"/>
          <p:cNvGrpSpPr/>
          <p:nvPr/>
        </p:nvGrpSpPr>
        <p:grpSpPr>
          <a:xfrm>
            <a:off x="1772461" y="2900833"/>
            <a:ext cx="261729" cy="358393"/>
            <a:chOff x="1772461" y="2900833"/>
            <a:chExt cx="261729" cy="358393"/>
          </a:xfrm>
        </p:grpSpPr>
        <p:sp>
          <p:nvSpPr>
            <p:cNvPr id="12508" name="Google Shape;12508;p71"/>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1"/>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1"/>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1"/>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1"/>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1"/>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1"/>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1"/>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1"/>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1"/>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1"/>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1"/>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1"/>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1"/>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1"/>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1"/>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1"/>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1"/>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1"/>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7" name="Google Shape;12527;p71"/>
          <p:cNvGrpSpPr/>
          <p:nvPr/>
        </p:nvGrpSpPr>
        <p:grpSpPr>
          <a:xfrm>
            <a:off x="1352587" y="1516077"/>
            <a:ext cx="310992" cy="358262"/>
            <a:chOff x="1352587" y="1516077"/>
            <a:chExt cx="310992" cy="358262"/>
          </a:xfrm>
        </p:grpSpPr>
        <p:sp>
          <p:nvSpPr>
            <p:cNvPr id="12528" name="Google Shape;12528;p71"/>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1"/>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1"/>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1"/>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1"/>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1"/>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1"/>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1"/>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1"/>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1"/>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1"/>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1"/>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1"/>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1"/>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1"/>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1"/>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1"/>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1"/>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1"/>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1"/>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8" name="Google Shape;12548;p71"/>
          <p:cNvSpPr/>
          <p:nvPr/>
        </p:nvSpPr>
        <p:spPr>
          <a:xfrm>
            <a:off x="1324482" y="324105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9" name="Google Shape;12549;p71"/>
          <p:cNvGrpSpPr/>
          <p:nvPr/>
        </p:nvGrpSpPr>
        <p:grpSpPr>
          <a:xfrm>
            <a:off x="1319160" y="2900937"/>
            <a:ext cx="265295" cy="358262"/>
            <a:chOff x="1319160" y="2900937"/>
            <a:chExt cx="265295" cy="358262"/>
          </a:xfrm>
        </p:grpSpPr>
        <p:sp>
          <p:nvSpPr>
            <p:cNvPr id="12550" name="Google Shape;12550;p71"/>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1"/>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1"/>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1"/>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1"/>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1"/>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1"/>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1"/>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1"/>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1"/>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1"/>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1"/>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1"/>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1"/>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1"/>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1"/>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1"/>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1"/>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1"/>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1"/>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1"/>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1"/>
          <p:cNvGrpSpPr/>
          <p:nvPr/>
        </p:nvGrpSpPr>
        <p:grpSpPr>
          <a:xfrm>
            <a:off x="3978401" y="2005216"/>
            <a:ext cx="358839" cy="323472"/>
            <a:chOff x="3978401" y="2005216"/>
            <a:chExt cx="358839" cy="323472"/>
          </a:xfrm>
        </p:grpSpPr>
        <p:sp>
          <p:nvSpPr>
            <p:cNvPr id="12572" name="Google Shape;12572;p71"/>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1"/>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1"/>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1"/>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1"/>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1"/>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1"/>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1"/>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1"/>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1"/>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71"/>
          <p:cNvGrpSpPr/>
          <p:nvPr/>
        </p:nvGrpSpPr>
        <p:grpSpPr>
          <a:xfrm>
            <a:off x="865099" y="2438644"/>
            <a:ext cx="360569" cy="358210"/>
            <a:chOff x="865099" y="2438644"/>
            <a:chExt cx="360569" cy="358210"/>
          </a:xfrm>
        </p:grpSpPr>
        <p:sp>
          <p:nvSpPr>
            <p:cNvPr id="12583" name="Google Shape;12583;p71"/>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1"/>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1"/>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1"/>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1"/>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1"/>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1"/>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1"/>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1"/>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1"/>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1"/>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1"/>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1"/>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1"/>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1"/>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8" name="Google Shape;12598;p71"/>
          <p:cNvGrpSpPr/>
          <p:nvPr/>
        </p:nvGrpSpPr>
        <p:grpSpPr>
          <a:xfrm>
            <a:off x="3126490" y="2901016"/>
            <a:ext cx="265242" cy="358288"/>
            <a:chOff x="3126490" y="2901016"/>
            <a:chExt cx="265242" cy="358288"/>
          </a:xfrm>
        </p:grpSpPr>
        <p:sp>
          <p:nvSpPr>
            <p:cNvPr id="12599" name="Google Shape;12599;p71"/>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1"/>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1"/>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1"/>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1"/>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1"/>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1"/>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1"/>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1"/>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1"/>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1"/>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1"/>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1"/>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1"/>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1"/>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1"/>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1"/>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71"/>
          <p:cNvGrpSpPr/>
          <p:nvPr/>
        </p:nvGrpSpPr>
        <p:grpSpPr>
          <a:xfrm>
            <a:off x="2671485" y="3381452"/>
            <a:ext cx="289336" cy="358393"/>
            <a:chOff x="2671485" y="3381452"/>
            <a:chExt cx="289336" cy="358393"/>
          </a:xfrm>
        </p:grpSpPr>
        <p:sp>
          <p:nvSpPr>
            <p:cNvPr id="12617" name="Google Shape;12617;p71"/>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1"/>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1"/>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1"/>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1"/>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1"/>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1"/>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1"/>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1"/>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1"/>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1"/>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1"/>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1"/>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1"/>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1"/>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71"/>
          <p:cNvGrpSpPr/>
          <p:nvPr/>
        </p:nvGrpSpPr>
        <p:grpSpPr>
          <a:xfrm>
            <a:off x="7153891" y="1513402"/>
            <a:ext cx="289546" cy="364974"/>
            <a:chOff x="7153891" y="1513402"/>
            <a:chExt cx="289546" cy="364974"/>
          </a:xfrm>
        </p:grpSpPr>
        <p:sp>
          <p:nvSpPr>
            <p:cNvPr id="12633" name="Google Shape;12633;p71"/>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1"/>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1"/>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1"/>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1"/>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1"/>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1"/>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1"/>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1"/>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1"/>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1"/>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1"/>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1"/>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1"/>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1"/>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71"/>
          <p:cNvGrpSpPr/>
          <p:nvPr/>
        </p:nvGrpSpPr>
        <p:grpSpPr>
          <a:xfrm>
            <a:off x="6255941" y="3797550"/>
            <a:ext cx="284958" cy="364974"/>
            <a:chOff x="6255941" y="3797550"/>
            <a:chExt cx="284958" cy="364974"/>
          </a:xfrm>
        </p:grpSpPr>
        <p:sp>
          <p:nvSpPr>
            <p:cNvPr id="12649" name="Google Shape;12649;p71"/>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1"/>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1"/>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1"/>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1"/>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1"/>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1"/>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1"/>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1"/>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1"/>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1"/>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1"/>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1"/>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1"/>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1"/>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71"/>
          <p:cNvGrpSpPr/>
          <p:nvPr/>
        </p:nvGrpSpPr>
        <p:grpSpPr>
          <a:xfrm>
            <a:off x="6698309" y="1513402"/>
            <a:ext cx="300557" cy="364974"/>
            <a:chOff x="6698309" y="1513402"/>
            <a:chExt cx="300557" cy="364974"/>
          </a:xfrm>
        </p:grpSpPr>
        <p:sp>
          <p:nvSpPr>
            <p:cNvPr id="12665" name="Google Shape;12665;p71"/>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1"/>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1"/>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1"/>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1"/>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1"/>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1"/>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1"/>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1"/>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1"/>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1"/>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1"/>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1"/>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1"/>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1"/>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1"/>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1"/>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71"/>
          <p:cNvGrpSpPr/>
          <p:nvPr/>
        </p:nvGrpSpPr>
        <p:grpSpPr>
          <a:xfrm>
            <a:off x="5327187" y="1513402"/>
            <a:ext cx="342243" cy="364974"/>
            <a:chOff x="5327187" y="1513402"/>
            <a:chExt cx="342243" cy="364974"/>
          </a:xfrm>
        </p:grpSpPr>
        <p:sp>
          <p:nvSpPr>
            <p:cNvPr id="12683" name="Google Shape;12683;p71"/>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1"/>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1"/>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1"/>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1"/>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1"/>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1"/>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1"/>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1"/>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1"/>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1"/>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1"/>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1"/>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1"/>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1"/>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71"/>
          <p:cNvGrpSpPr/>
          <p:nvPr/>
        </p:nvGrpSpPr>
        <p:grpSpPr>
          <a:xfrm>
            <a:off x="5782978" y="1513402"/>
            <a:ext cx="330839" cy="364974"/>
            <a:chOff x="5782978" y="1513402"/>
            <a:chExt cx="330839" cy="364974"/>
          </a:xfrm>
        </p:grpSpPr>
        <p:sp>
          <p:nvSpPr>
            <p:cNvPr id="12699" name="Google Shape;12699;p71"/>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1"/>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1"/>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1"/>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1"/>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1"/>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1"/>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1"/>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1"/>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1"/>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1"/>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1"/>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1"/>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1"/>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1"/>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1"/>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71"/>
          <p:cNvGrpSpPr/>
          <p:nvPr/>
        </p:nvGrpSpPr>
        <p:grpSpPr>
          <a:xfrm>
            <a:off x="4905609" y="3797550"/>
            <a:ext cx="285063" cy="364974"/>
            <a:chOff x="4905609" y="3797550"/>
            <a:chExt cx="285063" cy="364974"/>
          </a:xfrm>
        </p:grpSpPr>
        <p:sp>
          <p:nvSpPr>
            <p:cNvPr id="12716" name="Google Shape;12716;p71"/>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1"/>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1"/>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1"/>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1"/>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1"/>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1"/>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1"/>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1"/>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1"/>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1"/>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1"/>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1"/>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1"/>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1"/>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1"/>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71"/>
          <p:cNvGrpSpPr/>
          <p:nvPr/>
        </p:nvGrpSpPr>
        <p:grpSpPr>
          <a:xfrm>
            <a:off x="8056219" y="1513350"/>
            <a:ext cx="285168" cy="365026"/>
            <a:chOff x="8056219" y="1513350"/>
            <a:chExt cx="285168" cy="365026"/>
          </a:xfrm>
        </p:grpSpPr>
        <p:sp>
          <p:nvSpPr>
            <p:cNvPr id="12733" name="Google Shape;12733;p71"/>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1"/>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1"/>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1"/>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1"/>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1"/>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1"/>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1"/>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1"/>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1"/>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1"/>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1"/>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1"/>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1"/>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1"/>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1"/>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71"/>
          <p:cNvGrpSpPr/>
          <p:nvPr/>
        </p:nvGrpSpPr>
        <p:grpSpPr>
          <a:xfrm>
            <a:off x="6233054" y="1513402"/>
            <a:ext cx="330839" cy="364974"/>
            <a:chOff x="6233054" y="1513402"/>
            <a:chExt cx="330839" cy="364974"/>
          </a:xfrm>
        </p:grpSpPr>
        <p:sp>
          <p:nvSpPr>
            <p:cNvPr id="12750" name="Google Shape;12750;p71"/>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1"/>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1"/>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1"/>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1"/>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1"/>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1"/>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1"/>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1"/>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1"/>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1"/>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1"/>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1"/>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1"/>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1"/>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1"/>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1"/>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1"/>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1"/>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1"/>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1"/>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1"/>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71"/>
          <p:cNvGrpSpPr/>
          <p:nvPr/>
        </p:nvGrpSpPr>
        <p:grpSpPr>
          <a:xfrm>
            <a:off x="5805866" y="3797471"/>
            <a:ext cx="285168" cy="365288"/>
            <a:chOff x="5805866" y="3797471"/>
            <a:chExt cx="285168" cy="365288"/>
          </a:xfrm>
        </p:grpSpPr>
        <p:sp>
          <p:nvSpPr>
            <p:cNvPr id="12773" name="Google Shape;12773;p71"/>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1"/>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1"/>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1"/>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1"/>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1"/>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1"/>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1"/>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1"/>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1"/>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1"/>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1"/>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1"/>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1"/>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1"/>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1"/>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1"/>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1"/>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1"/>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1"/>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71"/>
          <p:cNvGrpSpPr/>
          <p:nvPr/>
        </p:nvGrpSpPr>
        <p:grpSpPr>
          <a:xfrm>
            <a:off x="5355790" y="3797471"/>
            <a:ext cx="284958" cy="365052"/>
            <a:chOff x="5355790" y="3797471"/>
            <a:chExt cx="284958" cy="365052"/>
          </a:xfrm>
        </p:grpSpPr>
        <p:sp>
          <p:nvSpPr>
            <p:cNvPr id="12794" name="Google Shape;12794;p71"/>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1"/>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1"/>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1"/>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1"/>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1"/>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1"/>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1"/>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1"/>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1"/>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1"/>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1"/>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1"/>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1"/>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1"/>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1"/>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1"/>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1"/>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1"/>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1"/>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1"/>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1"/>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1"/>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1"/>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71"/>
          <p:cNvGrpSpPr/>
          <p:nvPr/>
        </p:nvGrpSpPr>
        <p:grpSpPr>
          <a:xfrm>
            <a:off x="7156067" y="3797550"/>
            <a:ext cx="285089" cy="364974"/>
            <a:chOff x="7156067" y="3797550"/>
            <a:chExt cx="285089" cy="364974"/>
          </a:xfrm>
        </p:grpSpPr>
        <p:sp>
          <p:nvSpPr>
            <p:cNvPr id="12819" name="Google Shape;12819;p71"/>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1"/>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1"/>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1"/>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1"/>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1"/>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1"/>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1"/>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1"/>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1"/>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1"/>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1"/>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1"/>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1"/>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1"/>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1"/>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1"/>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1"/>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71"/>
          <p:cNvGrpSpPr/>
          <p:nvPr/>
        </p:nvGrpSpPr>
        <p:grpSpPr>
          <a:xfrm>
            <a:off x="6255941" y="4286087"/>
            <a:ext cx="284958" cy="364948"/>
            <a:chOff x="6255941" y="4286087"/>
            <a:chExt cx="284958" cy="364948"/>
          </a:xfrm>
        </p:grpSpPr>
        <p:sp>
          <p:nvSpPr>
            <p:cNvPr id="12838" name="Google Shape;12838;p71"/>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1"/>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1"/>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1"/>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1"/>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1"/>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1"/>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1"/>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1"/>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1"/>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1"/>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1"/>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1"/>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1"/>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1"/>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1"/>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1"/>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1"/>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1"/>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1"/>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1"/>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71"/>
          <p:cNvGrpSpPr/>
          <p:nvPr/>
        </p:nvGrpSpPr>
        <p:grpSpPr>
          <a:xfrm>
            <a:off x="7606143" y="3797602"/>
            <a:ext cx="285089" cy="364948"/>
            <a:chOff x="7606143" y="3797602"/>
            <a:chExt cx="285089" cy="364948"/>
          </a:xfrm>
        </p:grpSpPr>
        <p:sp>
          <p:nvSpPr>
            <p:cNvPr id="12860" name="Google Shape;12860;p71"/>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1"/>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1"/>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1"/>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1"/>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1"/>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1"/>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1"/>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1"/>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1"/>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1"/>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1"/>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1"/>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1"/>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1"/>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1"/>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1"/>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1"/>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1"/>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1"/>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1"/>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71"/>
          <p:cNvGrpSpPr/>
          <p:nvPr/>
        </p:nvGrpSpPr>
        <p:grpSpPr>
          <a:xfrm>
            <a:off x="7606143" y="3356519"/>
            <a:ext cx="285089" cy="365052"/>
            <a:chOff x="7606143" y="3356519"/>
            <a:chExt cx="285089" cy="365052"/>
          </a:xfrm>
        </p:grpSpPr>
        <p:sp>
          <p:nvSpPr>
            <p:cNvPr id="12882" name="Google Shape;12882;p71"/>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1"/>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1"/>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1"/>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1"/>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1"/>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1"/>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1"/>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1"/>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1"/>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1"/>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1"/>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1"/>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1"/>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1"/>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1"/>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1"/>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71"/>
          <p:cNvGrpSpPr/>
          <p:nvPr/>
        </p:nvGrpSpPr>
        <p:grpSpPr>
          <a:xfrm>
            <a:off x="4905557" y="4285510"/>
            <a:ext cx="285797" cy="366390"/>
            <a:chOff x="4905557" y="4285510"/>
            <a:chExt cx="285797" cy="366390"/>
          </a:xfrm>
        </p:grpSpPr>
        <p:sp>
          <p:nvSpPr>
            <p:cNvPr id="12900" name="Google Shape;12900;p71"/>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1"/>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1"/>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1"/>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1"/>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1"/>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1"/>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1"/>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1"/>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1"/>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1"/>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1"/>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1"/>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1"/>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1"/>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1"/>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71"/>
          <p:cNvGrpSpPr/>
          <p:nvPr/>
        </p:nvGrpSpPr>
        <p:grpSpPr>
          <a:xfrm>
            <a:off x="7606248" y="2431303"/>
            <a:ext cx="284984" cy="364843"/>
            <a:chOff x="7606248" y="2431303"/>
            <a:chExt cx="284984" cy="364843"/>
          </a:xfrm>
        </p:grpSpPr>
        <p:sp>
          <p:nvSpPr>
            <p:cNvPr id="12917" name="Google Shape;12917;p71"/>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1"/>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1"/>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1"/>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1"/>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1"/>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1"/>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1"/>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1"/>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1"/>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1"/>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1"/>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1"/>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1"/>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1"/>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1"/>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3" name="Google Shape;12933;p71"/>
          <p:cNvGrpSpPr/>
          <p:nvPr/>
        </p:nvGrpSpPr>
        <p:grpSpPr>
          <a:xfrm>
            <a:off x="5805866" y="4286087"/>
            <a:ext cx="284879" cy="364948"/>
            <a:chOff x="5805866" y="4286087"/>
            <a:chExt cx="284879" cy="364948"/>
          </a:xfrm>
        </p:grpSpPr>
        <p:sp>
          <p:nvSpPr>
            <p:cNvPr id="12934" name="Google Shape;12934;p71"/>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1"/>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1"/>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1"/>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1"/>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1"/>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1"/>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1"/>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1"/>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1"/>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1"/>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1"/>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1"/>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1"/>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1"/>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1"/>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1"/>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1"/>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1"/>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1"/>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1"/>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1"/>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6" name="Google Shape;12956;p71"/>
          <p:cNvGrpSpPr/>
          <p:nvPr/>
        </p:nvGrpSpPr>
        <p:grpSpPr>
          <a:xfrm>
            <a:off x="5355790" y="4286087"/>
            <a:ext cx="284958" cy="364948"/>
            <a:chOff x="5355790" y="4286087"/>
            <a:chExt cx="284958" cy="364948"/>
          </a:xfrm>
        </p:grpSpPr>
        <p:sp>
          <p:nvSpPr>
            <p:cNvPr id="12957" name="Google Shape;12957;p71"/>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1"/>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1"/>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1"/>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1"/>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1"/>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1"/>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1"/>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1"/>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1"/>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1"/>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1"/>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1"/>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1"/>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1"/>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1"/>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1"/>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1"/>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1"/>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1"/>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1"/>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1"/>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1"/>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71"/>
          <p:cNvGrpSpPr/>
          <p:nvPr/>
        </p:nvGrpSpPr>
        <p:grpSpPr>
          <a:xfrm>
            <a:off x="8056219" y="1983508"/>
            <a:ext cx="284984" cy="364869"/>
            <a:chOff x="8056219" y="1983508"/>
            <a:chExt cx="284984" cy="364869"/>
          </a:xfrm>
        </p:grpSpPr>
        <p:sp>
          <p:nvSpPr>
            <p:cNvPr id="12981" name="Google Shape;12981;p71"/>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1"/>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1"/>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1"/>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1"/>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1"/>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1"/>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1"/>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1"/>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1"/>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1"/>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1"/>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1"/>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1"/>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71"/>
          <p:cNvGrpSpPr/>
          <p:nvPr/>
        </p:nvGrpSpPr>
        <p:grpSpPr>
          <a:xfrm>
            <a:off x="7161782" y="4285982"/>
            <a:ext cx="273580" cy="365131"/>
            <a:chOff x="7161782" y="4285982"/>
            <a:chExt cx="273580" cy="365131"/>
          </a:xfrm>
        </p:grpSpPr>
        <p:sp>
          <p:nvSpPr>
            <p:cNvPr id="12996" name="Google Shape;12996;p71"/>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1"/>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1"/>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1"/>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1"/>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1"/>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1"/>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1"/>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1"/>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1"/>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1"/>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1"/>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1"/>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1"/>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1"/>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71"/>
          <p:cNvGrpSpPr/>
          <p:nvPr/>
        </p:nvGrpSpPr>
        <p:grpSpPr>
          <a:xfrm>
            <a:off x="7606352" y="1983508"/>
            <a:ext cx="285063" cy="364869"/>
            <a:chOff x="7606352" y="1983508"/>
            <a:chExt cx="285063" cy="364869"/>
          </a:xfrm>
        </p:grpSpPr>
        <p:sp>
          <p:nvSpPr>
            <p:cNvPr id="13012" name="Google Shape;13012;p71"/>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1"/>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1"/>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1"/>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1"/>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1"/>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1"/>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1"/>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1"/>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1"/>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1"/>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1"/>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1"/>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1"/>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1"/>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71"/>
          <p:cNvGrpSpPr/>
          <p:nvPr/>
        </p:nvGrpSpPr>
        <p:grpSpPr>
          <a:xfrm>
            <a:off x="7611937" y="4286087"/>
            <a:ext cx="273580" cy="365052"/>
            <a:chOff x="7611937" y="4286087"/>
            <a:chExt cx="273580" cy="365052"/>
          </a:xfrm>
        </p:grpSpPr>
        <p:sp>
          <p:nvSpPr>
            <p:cNvPr id="13028" name="Google Shape;13028;p71"/>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1"/>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1"/>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1"/>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1"/>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1"/>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1"/>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1"/>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1"/>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1"/>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1"/>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1"/>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1"/>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1"/>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1"/>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1"/>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1"/>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1"/>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1"/>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1"/>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1"/>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9" name="Google Shape;13049;p71"/>
          <p:cNvGrpSpPr/>
          <p:nvPr/>
        </p:nvGrpSpPr>
        <p:grpSpPr>
          <a:xfrm>
            <a:off x="8061934" y="2431198"/>
            <a:ext cx="273658" cy="365052"/>
            <a:chOff x="8061934" y="2431198"/>
            <a:chExt cx="273658" cy="365052"/>
          </a:xfrm>
        </p:grpSpPr>
        <p:sp>
          <p:nvSpPr>
            <p:cNvPr id="13050" name="Google Shape;13050;p71"/>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1"/>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1"/>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1"/>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1"/>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1"/>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1"/>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1"/>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1"/>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1"/>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1"/>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1"/>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1"/>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1"/>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1"/>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1"/>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71"/>
          <p:cNvGrpSpPr/>
          <p:nvPr/>
        </p:nvGrpSpPr>
        <p:grpSpPr>
          <a:xfrm>
            <a:off x="7161861" y="3356519"/>
            <a:ext cx="273501" cy="365131"/>
            <a:chOff x="7161861" y="3356519"/>
            <a:chExt cx="273501" cy="365131"/>
          </a:xfrm>
        </p:grpSpPr>
        <p:sp>
          <p:nvSpPr>
            <p:cNvPr id="13067" name="Google Shape;13067;p71"/>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1"/>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1"/>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1"/>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1"/>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1"/>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1"/>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1"/>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1"/>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1"/>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1"/>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1"/>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1"/>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1"/>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1"/>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1"/>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1"/>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1"/>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1"/>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1"/>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7" name="Google Shape;13087;p71"/>
          <p:cNvGrpSpPr/>
          <p:nvPr/>
        </p:nvGrpSpPr>
        <p:grpSpPr>
          <a:xfrm>
            <a:off x="7156067" y="1983508"/>
            <a:ext cx="285089" cy="365131"/>
            <a:chOff x="7156067" y="1983508"/>
            <a:chExt cx="285089" cy="365131"/>
          </a:xfrm>
        </p:grpSpPr>
        <p:sp>
          <p:nvSpPr>
            <p:cNvPr id="13088" name="Google Shape;13088;p71"/>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1"/>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1"/>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1"/>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1"/>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1"/>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1"/>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1"/>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1"/>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1"/>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1"/>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1"/>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1"/>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1"/>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1"/>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1"/>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1"/>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1"/>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6" name="Google Shape;13106;p71"/>
          <p:cNvGrpSpPr/>
          <p:nvPr/>
        </p:nvGrpSpPr>
        <p:grpSpPr>
          <a:xfrm>
            <a:off x="5355790" y="1983508"/>
            <a:ext cx="284879" cy="364974"/>
            <a:chOff x="5355790" y="1983508"/>
            <a:chExt cx="284879" cy="364974"/>
          </a:xfrm>
        </p:grpSpPr>
        <p:sp>
          <p:nvSpPr>
            <p:cNvPr id="13107" name="Google Shape;13107;p71"/>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1"/>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1"/>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1"/>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1"/>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1"/>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1"/>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1"/>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1"/>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1"/>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1"/>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1"/>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1"/>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1"/>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1"/>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1"/>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1"/>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4" name="Google Shape;13124;p71"/>
          <p:cNvGrpSpPr/>
          <p:nvPr/>
        </p:nvGrpSpPr>
        <p:grpSpPr>
          <a:xfrm>
            <a:off x="7161573" y="2894750"/>
            <a:ext cx="273868" cy="365131"/>
            <a:chOff x="7161573" y="2894750"/>
            <a:chExt cx="273868" cy="365131"/>
          </a:xfrm>
        </p:grpSpPr>
        <p:sp>
          <p:nvSpPr>
            <p:cNvPr id="13125" name="Google Shape;13125;p71"/>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1"/>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1"/>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1"/>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1"/>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1"/>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1"/>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1"/>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1"/>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1"/>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1"/>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1"/>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7" name="Google Shape;13137;p71"/>
          <p:cNvGrpSpPr/>
          <p:nvPr/>
        </p:nvGrpSpPr>
        <p:grpSpPr>
          <a:xfrm>
            <a:off x="4911692" y="1513402"/>
            <a:ext cx="273108" cy="364974"/>
            <a:chOff x="4911692" y="1513402"/>
            <a:chExt cx="273108" cy="364974"/>
          </a:xfrm>
        </p:grpSpPr>
        <p:sp>
          <p:nvSpPr>
            <p:cNvPr id="13138" name="Google Shape;13138;p71"/>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1"/>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1"/>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1"/>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1"/>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1"/>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1"/>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1"/>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1"/>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1"/>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1"/>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1"/>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1"/>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1"/>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1"/>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1"/>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1"/>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1"/>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6" name="Google Shape;13156;p71"/>
          <p:cNvGrpSpPr/>
          <p:nvPr/>
        </p:nvGrpSpPr>
        <p:grpSpPr>
          <a:xfrm>
            <a:off x="8062013" y="3797628"/>
            <a:ext cx="273580" cy="364921"/>
            <a:chOff x="8062013" y="3797628"/>
            <a:chExt cx="273580" cy="364921"/>
          </a:xfrm>
        </p:grpSpPr>
        <p:sp>
          <p:nvSpPr>
            <p:cNvPr id="13157" name="Google Shape;13157;p71"/>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1"/>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1"/>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1"/>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1"/>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1"/>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1"/>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1"/>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1"/>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1"/>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1"/>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1"/>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1"/>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1"/>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1"/>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1"/>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1"/>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1"/>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1"/>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1"/>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1"/>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1"/>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9" name="Google Shape;13179;p71"/>
          <p:cNvGrpSpPr/>
          <p:nvPr/>
        </p:nvGrpSpPr>
        <p:grpSpPr>
          <a:xfrm>
            <a:off x="6711785" y="3356598"/>
            <a:ext cx="273501" cy="365052"/>
            <a:chOff x="6711785" y="3356598"/>
            <a:chExt cx="273501" cy="365052"/>
          </a:xfrm>
        </p:grpSpPr>
        <p:sp>
          <p:nvSpPr>
            <p:cNvPr id="13180" name="Google Shape;13180;p71"/>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1"/>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1"/>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1"/>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1"/>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1"/>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1"/>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1"/>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1"/>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1"/>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1"/>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1"/>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1"/>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1"/>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1"/>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1"/>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1"/>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7" name="Google Shape;13197;p71"/>
          <p:cNvGrpSpPr/>
          <p:nvPr/>
        </p:nvGrpSpPr>
        <p:grpSpPr>
          <a:xfrm>
            <a:off x="6261814" y="3356598"/>
            <a:ext cx="273501" cy="364948"/>
            <a:chOff x="6261814" y="3356598"/>
            <a:chExt cx="273501" cy="364948"/>
          </a:xfrm>
        </p:grpSpPr>
        <p:sp>
          <p:nvSpPr>
            <p:cNvPr id="13198" name="Google Shape;13198;p71"/>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1"/>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1"/>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1"/>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1"/>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1"/>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1"/>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1"/>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1"/>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1"/>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1"/>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1"/>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1"/>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1"/>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1"/>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1"/>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1"/>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1"/>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1"/>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71"/>
          <p:cNvGrpSpPr/>
          <p:nvPr/>
        </p:nvGrpSpPr>
        <p:grpSpPr>
          <a:xfrm>
            <a:off x="7611753" y="2894671"/>
            <a:ext cx="273868" cy="365131"/>
            <a:chOff x="7611753" y="2894671"/>
            <a:chExt cx="273868" cy="365131"/>
          </a:xfrm>
        </p:grpSpPr>
        <p:sp>
          <p:nvSpPr>
            <p:cNvPr id="13218" name="Google Shape;13218;p71"/>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1"/>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1"/>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1"/>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1"/>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1"/>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1"/>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1"/>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1"/>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1"/>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1"/>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1"/>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1"/>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1"/>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1"/>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1"/>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1"/>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1"/>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6" name="Google Shape;13236;p71"/>
          <p:cNvGrpSpPr/>
          <p:nvPr/>
        </p:nvGrpSpPr>
        <p:grpSpPr>
          <a:xfrm>
            <a:off x="6706096" y="1983482"/>
            <a:ext cx="284984" cy="364895"/>
            <a:chOff x="6706096" y="1983482"/>
            <a:chExt cx="284984" cy="364895"/>
          </a:xfrm>
        </p:grpSpPr>
        <p:sp>
          <p:nvSpPr>
            <p:cNvPr id="13237" name="Google Shape;13237;p71"/>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1"/>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1"/>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1"/>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1"/>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1"/>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1"/>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1"/>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1"/>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1"/>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1"/>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1"/>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1"/>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1"/>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1"/>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1"/>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1"/>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1"/>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1"/>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1"/>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1"/>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1"/>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1"/>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1"/>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1"/>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71"/>
          <p:cNvGrpSpPr/>
          <p:nvPr/>
        </p:nvGrpSpPr>
        <p:grpSpPr>
          <a:xfrm>
            <a:off x="6261526" y="2894671"/>
            <a:ext cx="273868" cy="365026"/>
            <a:chOff x="6261526" y="2894671"/>
            <a:chExt cx="273868" cy="365026"/>
          </a:xfrm>
        </p:grpSpPr>
        <p:sp>
          <p:nvSpPr>
            <p:cNvPr id="13263" name="Google Shape;13263;p71"/>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1"/>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1"/>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1"/>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1"/>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1"/>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1"/>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1"/>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1"/>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1"/>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1"/>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1"/>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1"/>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1"/>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1"/>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1"/>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1"/>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71"/>
          <p:cNvGrpSpPr/>
          <p:nvPr/>
        </p:nvGrpSpPr>
        <p:grpSpPr>
          <a:xfrm>
            <a:off x="4905609" y="1983508"/>
            <a:ext cx="285063" cy="364869"/>
            <a:chOff x="4905609" y="1983508"/>
            <a:chExt cx="285063" cy="364869"/>
          </a:xfrm>
        </p:grpSpPr>
        <p:sp>
          <p:nvSpPr>
            <p:cNvPr id="13281" name="Google Shape;13281;p71"/>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1"/>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1"/>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1"/>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1"/>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1"/>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1"/>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1"/>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1"/>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1"/>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1"/>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1"/>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1"/>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1"/>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1"/>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1"/>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1"/>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1"/>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1"/>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1"/>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1"/>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1"/>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1"/>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1"/>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71"/>
          <p:cNvGrpSpPr/>
          <p:nvPr/>
        </p:nvGrpSpPr>
        <p:grpSpPr>
          <a:xfrm>
            <a:off x="5811555" y="2894750"/>
            <a:ext cx="273684" cy="365052"/>
            <a:chOff x="5811555" y="2894750"/>
            <a:chExt cx="273684" cy="365052"/>
          </a:xfrm>
        </p:grpSpPr>
        <p:sp>
          <p:nvSpPr>
            <p:cNvPr id="13306" name="Google Shape;13306;p71"/>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1"/>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1"/>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1"/>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1"/>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1"/>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1"/>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1"/>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1"/>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1"/>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1"/>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1"/>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1"/>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1"/>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1"/>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1"/>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1"/>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3" name="Google Shape;13323;p71"/>
          <p:cNvGrpSpPr/>
          <p:nvPr/>
        </p:nvGrpSpPr>
        <p:grpSpPr>
          <a:xfrm>
            <a:off x="5361296" y="2894750"/>
            <a:ext cx="274052" cy="365157"/>
            <a:chOff x="5361296" y="2894750"/>
            <a:chExt cx="274052" cy="365157"/>
          </a:xfrm>
        </p:grpSpPr>
        <p:sp>
          <p:nvSpPr>
            <p:cNvPr id="13324" name="Google Shape;13324;p71"/>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1"/>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1"/>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1"/>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1"/>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1"/>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1"/>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1"/>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1"/>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1"/>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1"/>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1"/>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1"/>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1"/>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1"/>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1"/>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1"/>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1" name="Google Shape;13341;p71"/>
          <p:cNvGrpSpPr/>
          <p:nvPr/>
        </p:nvGrpSpPr>
        <p:grpSpPr>
          <a:xfrm>
            <a:off x="5805866" y="1983430"/>
            <a:ext cx="284958" cy="365079"/>
            <a:chOff x="5805866" y="1983430"/>
            <a:chExt cx="284958" cy="365079"/>
          </a:xfrm>
        </p:grpSpPr>
        <p:sp>
          <p:nvSpPr>
            <p:cNvPr id="13342" name="Google Shape;13342;p71"/>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1"/>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1"/>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1"/>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1"/>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1"/>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1"/>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1"/>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1"/>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1"/>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1"/>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1"/>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1"/>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1"/>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1"/>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1"/>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1"/>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1"/>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1"/>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1"/>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1"/>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1"/>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1"/>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1"/>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1"/>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1"/>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1"/>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9" name="Google Shape;13369;p71"/>
          <p:cNvGrpSpPr/>
          <p:nvPr/>
        </p:nvGrpSpPr>
        <p:grpSpPr>
          <a:xfrm>
            <a:off x="6255941" y="1983508"/>
            <a:ext cx="284958" cy="364948"/>
            <a:chOff x="6255941" y="1983508"/>
            <a:chExt cx="284958" cy="364948"/>
          </a:xfrm>
        </p:grpSpPr>
        <p:sp>
          <p:nvSpPr>
            <p:cNvPr id="13370" name="Google Shape;13370;p71"/>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1"/>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1"/>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1"/>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1"/>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1"/>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1"/>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1"/>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1"/>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1"/>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1"/>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1"/>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1"/>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1"/>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1"/>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1"/>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1"/>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1"/>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1"/>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1"/>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1"/>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1"/>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1"/>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1"/>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1"/>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1"/>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1"/>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1"/>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71"/>
          <p:cNvGrpSpPr/>
          <p:nvPr/>
        </p:nvGrpSpPr>
        <p:grpSpPr>
          <a:xfrm>
            <a:off x="6711706" y="2894855"/>
            <a:ext cx="273763" cy="364948"/>
            <a:chOff x="6711706" y="2894855"/>
            <a:chExt cx="273763" cy="364948"/>
          </a:xfrm>
        </p:grpSpPr>
        <p:sp>
          <p:nvSpPr>
            <p:cNvPr id="13399" name="Google Shape;13399;p71"/>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1"/>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1"/>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1"/>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1"/>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1"/>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1"/>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1"/>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1"/>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1"/>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1"/>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1"/>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1"/>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1"/>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1"/>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1"/>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1"/>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1"/>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7" name="Google Shape;13417;p71"/>
          <p:cNvGrpSpPr/>
          <p:nvPr/>
        </p:nvGrpSpPr>
        <p:grpSpPr>
          <a:xfrm>
            <a:off x="7611753" y="1513402"/>
            <a:ext cx="273501" cy="364974"/>
            <a:chOff x="7611753" y="1513402"/>
            <a:chExt cx="273501" cy="364974"/>
          </a:xfrm>
        </p:grpSpPr>
        <p:sp>
          <p:nvSpPr>
            <p:cNvPr id="13418" name="Google Shape;13418;p71"/>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1"/>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1"/>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1"/>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1"/>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1"/>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1"/>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1"/>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1"/>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1"/>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1"/>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1"/>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1"/>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1"/>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1"/>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1"/>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4" name="Google Shape;13434;p71"/>
          <p:cNvGrpSpPr/>
          <p:nvPr/>
        </p:nvGrpSpPr>
        <p:grpSpPr>
          <a:xfrm>
            <a:off x="6711706" y="4286087"/>
            <a:ext cx="273580" cy="365052"/>
            <a:chOff x="6711706" y="4286087"/>
            <a:chExt cx="273580" cy="365052"/>
          </a:xfrm>
        </p:grpSpPr>
        <p:sp>
          <p:nvSpPr>
            <p:cNvPr id="13435" name="Google Shape;13435;p71"/>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1"/>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1"/>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1"/>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1"/>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1"/>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1"/>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1"/>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1"/>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1"/>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1"/>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1"/>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1"/>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1"/>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1"/>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1"/>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1"/>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1"/>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71"/>
          <p:cNvGrpSpPr/>
          <p:nvPr/>
        </p:nvGrpSpPr>
        <p:grpSpPr>
          <a:xfrm>
            <a:off x="8058499" y="4286087"/>
            <a:ext cx="280606" cy="365052"/>
            <a:chOff x="8058499" y="4286087"/>
            <a:chExt cx="280606" cy="365052"/>
          </a:xfrm>
        </p:grpSpPr>
        <p:sp>
          <p:nvSpPr>
            <p:cNvPr id="13454" name="Google Shape;13454;p71"/>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1"/>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1"/>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1"/>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1"/>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1"/>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1"/>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1"/>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1"/>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1"/>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1"/>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1"/>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1"/>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1"/>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1"/>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1"/>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1"/>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1" name="Google Shape;13471;p71"/>
          <p:cNvGrpSpPr/>
          <p:nvPr/>
        </p:nvGrpSpPr>
        <p:grpSpPr>
          <a:xfrm>
            <a:off x="6711785" y="3797550"/>
            <a:ext cx="273606" cy="365052"/>
            <a:chOff x="6711785" y="3797550"/>
            <a:chExt cx="273606" cy="365052"/>
          </a:xfrm>
        </p:grpSpPr>
        <p:sp>
          <p:nvSpPr>
            <p:cNvPr id="13472" name="Google Shape;13472;p71"/>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1"/>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1"/>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1"/>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1"/>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1"/>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1"/>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1"/>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1"/>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1"/>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1"/>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1"/>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1"/>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1"/>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1"/>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7" name="Google Shape;13487;p71"/>
          <p:cNvGrpSpPr/>
          <p:nvPr/>
        </p:nvGrpSpPr>
        <p:grpSpPr>
          <a:xfrm>
            <a:off x="7156067" y="2431198"/>
            <a:ext cx="285089" cy="364948"/>
            <a:chOff x="7156067" y="2431198"/>
            <a:chExt cx="285089" cy="364948"/>
          </a:xfrm>
        </p:grpSpPr>
        <p:sp>
          <p:nvSpPr>
            <p:cNvPr id="13488" name="Google Shape;13488;p71"/>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1"/>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1"/>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1"/>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1"/>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1"/>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1"/>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1"/>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1"/>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1"/>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1"/>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1"/>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1"/>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1"/>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1"/>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1"/>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1"/>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1"/>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1"/>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7" name="Google Shape;13507;p71"/>
          <p:cNvGrpSpPr/>
          <p:nvPr/>
        </p:nvGrpSpPr>
        <p:grpSpPr>
          <a:xfrm>
            <a:off x="8061252" y="2893623"/>
            <a:ext cx="274864" cy="367517"/>
            <a:chOff x="8061252" y="2893623"/>
            <a:chExt cx="274864" cy="367517"/>
          </a:xfrm>
        </p:grpSpPr>
        <p:sp>
          <p:nvSpPr>
            <p:cNvPr id="13508" name="Google Shape;13508;p71"/>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1"/>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1"/>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1"/>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1"/>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1"/>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1"/>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1"/>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1"/>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1"/>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1"/>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1"/>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0" name="Google Shape;13520;p71"/>
          <p:cNvGrpSpPr/>
          <p:nvPr/>
        </p:nvGrpSpPr>
        <p:grpSpPr>
          <a:xfrm>
            <a:off x="4905714" y="2431198"/>
            <a:ext cx="284958" cy="365052"/>
            <a:chOff x="4905714" y="2431198"/>
            <a:chExt cx="284958" cy="365052"/>
          </a:xfrm>
        </p:grpSpPr>
        <p:sp>
          <p:nvSpPr>
            <p:cNvPr id="13521" name="Google Shape;13521;p71"/>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1"/>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1"/>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1"/>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1"/>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1"/>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1"/>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1"/>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1"/>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1"/>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1"/>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1"/>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1"/>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1"/>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1"/>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1"/>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1"/>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1"/>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1"/>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1"/>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1"/>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1"/>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1"/>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4" name="Google Shape;13544;p71"/>
          <p:cNvGrpSpPr/>
          <p:nvPr/>
        </p:nvGrpSpPr>
        <p:grpSpPr>
          <a:xfrm>
            <a:off x="4911403" y="3356545"/>
            <a:ext cx="273475" cy="365052"/>
            <a:chOff x="4911403" y="3356545"/>
            <a:chExt cx="273475" cy="365052"/>
          </a:xfrm>
        </p:grpSpPr>
        <p:sp>
          <p:nvSpPr>
            <p:cNvPr id="13545" name="Google Shape;13545;p71"/>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1"/>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1"/>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1"/>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1"/>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1"/>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1"/>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1"/>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1"/>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1"/>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1"/>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1"/>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1"/>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1"/>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1"/>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1"/>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1"/>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1"/>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1"/>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4" name="Google Shape;13564;p71"/>
          <p:cNvGrpSpPr/>
          <p:nvPr/>
        </p:nvGrpSpPr>
        <p:grpSpPr>
          <a:xfrm>
            <a:off x="5361479" y="3356598"/>
            <a:ext cx="273580" cy="364948"/>
            <a:chOff x="5361479" y="3356598"/>
            <a:chExt cx="273580" cy="364948"/>
          </a:xfrm>
        </p:grpSpPr>
        <p:sp>
          <p:nvSpPr>
            <p:cNvPr id="13565" name="Google Shape;13565;p71"/>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1"/>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1"/>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1"/>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1"/>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1"/>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1"/>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1"/>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1"/>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1"/>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1"/>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1"/>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1"/>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1"/>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1"/>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1"/>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1"/>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1"/>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1"/>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1"/>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5" name="Google Shape;13585;p71"/>
          <p:cNvGrpSpPr/>
          <p:nvPr/>
        </p:nvGrpSpPr>
        <p:grpSpPr>
          <a:xfrm>
            <a:off x="5808042" y="2431225"/>
            <a:ext cx="280711" cy="365026"/>
            <a:chOff x="5808042" y="2431225"/>
            <a:chExt cx="280711" cy="365026"/>
          </a:xfrm>
        </p:grpSpPr>
        <p:sp>
          <p:nvSpPr>
            <p:cNvPr id="13586" name="Google Shape;13586;p71"/>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1"/>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1"/>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1"/>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1"/>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1"/>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1"/>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1"/>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1"/>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1"/>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1"/>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1"/>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1"/>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1"/>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1"/>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1"/>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1"/>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1"/>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1"/>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71"/>
          <p:cNvGrpSpPr/>
          <p:nvPr/>
        </p:nvGrpSpPr>
        <p:grpSpPr>
          <a:xfrm>
            <a:off x="6705912" y="2431225"/>
            <a:ext cx="285063" cy="365026"/>
            <a:chOff x="6705912" y="2431225"/>
            <a:chExt cx="285063" cy="365026"/>
          </a:xfrm>
        </p:grpSpPr>
        <p:sp>
          <p:nvSpPr>
            <p:cNvPr id="13606" name="Google Shape;13606;p71"/>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1"/>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1"/>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1"/>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1"/>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1"/>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1"/>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1"/>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1"/>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1"/>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1"/>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1"/>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1"/>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1"/>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1"/>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1"/>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1"/>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1"/>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1"/>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1"/>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1"/>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1"/>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1"/>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1"/>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71"/>
          <p:cNvGrpSpPr/>
          <p:nvPr/>
        </p:nvGrpSpPr>
        <p:grpSpPr>
          <a:xfrm>
            <a:off x="5811634" y="3356702"/>
            <a:ext cx="273501" cy="364948"/>
            <a:chOff x="5811634" y="3356702"/>
            <a:chExt cx="273501" cy="364948"/>
          </a:xfrm>
        </p:grpSpPr>
        <p:sp>
          <p:nvSpPr>
            <p:cNvPr id="13631" name="Google Shape;13631;p71"/>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1"/>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1"/>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1"/>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1"/>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1"/>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1"/>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1"/>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1"/>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1"/>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1"/>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1"/>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1"/>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1"/>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1"/>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71"/>
          <p:cNvGrpSpPr/>
          <p:nvPr/>
        </p:nvGrpSpPr>
        <p:grpSpPr>
          <a:xfrm>
            <a:off x="4905793" y="2894802"/>
            <a:ext cx="284879" cy="365105"/>
            <a:chOff x="4905793" y="2894802"/>
            <a:chExt cx="284879" cy="365105"/>
          </a:xfrm>
        </p:grpSpPr>
        <p:sp>
          <p:nvSpPr>
            <p:cNvPr id="13647" name="Google Shape;13647;p71"/>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1"/>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1"/>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1"/>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1"/>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1"/>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1"/>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1"/>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1"/>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1"/>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1"/>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1"/>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1"/>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1"/>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1"/>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1"/>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1"/>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1"/>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1"/>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1"/>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1"/>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1"/>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1"/>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1"/>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1"/>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1"/>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3" name="Google Shape;13673;p71"/>
          <p:cNvGrpSpPr/>
          <p:nvPr/>
        </p:nvGrpSpPr>
        <p:grpSpPr>
          <a:xfrm>
            <a:off x="8062013" y="3356598"/>
            <a:ext cx="273501" cy="364948"/>
            <a:chOff x="8062013" y="3356598"/>
            <a:chExt cx="273501" cy="364948"/>
          </a:xfrm>
        </p:grpSpPr>
        <p:sp>
          <p:nvSpPr>
            <p:cNvPr id="13674" name="Google Shape;13674;p71"/>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1"/>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1"/>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1"/>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1"/>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1"/>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1"/>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1"/>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1"/>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1"/>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1"/>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1"/>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1"/>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1"/>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1"/>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1"/>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1"/>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1"/>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2" name="Google Shape;13692;p71"/>
          <p:cNvGrpSpPr/>
          <p:nvPr/>
        </p:nvGrpSpPr>
        <p:grpSpPr>
          <a:xfrm>
            <a:off x="6261709" y="2431198"/>
            <a:ext cx="273606" cy="365052"/>
            <a:chOff x="6261709" y="2431198"/>
            <a:chExt cx="273606" cy="365052"/>
          </a:xfrm>
        </p:grpSpPr>
        <p:sp>
          <p:nvSpPr>
            <p:cNvPr id="13693" name="Google Shape;13693;p71"/>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1"/>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1"/>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1"/>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1"/>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1"/>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1"/>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1"/>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1"/>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1"/>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1"/>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1"/>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1"/>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1"/>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1"/>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1"/>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9" name="Google Shape;13709;p71"/>
          <p:cNvGrpSpPr/>
          <p:nvPr/>
        </p:nvGrpSpPr>
        <p:grpSpPr>
          <a:xfrm>
            <a:off x="5361296" y="2431198"/>
            <a:ext cx="273947" cy="365052"/>
            <a:chOff x="5361296" y="2431198"/>
            <a:chExt cx="273947" cy="365052"/>
          </a:xfrm>
        </p:grpSpPr>
        <p:sp>
          <p:nvSpPr>
            <p:cNvPr id="13710" name="Google Shape;13710;p71"/>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1"/>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1"/>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1"/>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1"/>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1"/>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1"/>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1"/>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1"/>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1"/>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1"/>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1"/>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1"/>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1"/>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1"/>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1"/>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1"/>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1"/>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1"/>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1"/>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1"/>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734"/>
        <p:cNvGrpSpPr/>
        <p:nvPr/>
      </p:nvGrpSpPr>
      <p:grpSpPr>
        <a:xfrm>
          <a:off x="0" y="0"/>
          <a:ext cx="0" cy="0"/>
          <a:chOff x="0" y="0"/>
          <a:chExt cx="0" cy="0"/>
        </a:xfrm>
      </p:grpSpPr>
      <p:sp>
        <p:nvSpPr>
          <p:cNvPr id="13735" name="Google Shape;1373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736" name="Google Shape;1373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737" name="Google Shape;13737;p72"/>
          <p:cNvGrpSpPr/>
          <p:nvPr/>
        </p:nvGrpSpPr>
        <p:grpSpPr>
          <a:xfrm>
            <a:off x="3516462" y="3365328"/>
            <a:ext cx="367569" cy="365289"/>
            <a:chOff x="3516462" y="3365328"/>
            <a:chExt cx="367569" cy="365289"/>
          </a:xfrm>
        </p:grpSpPr>
        <p:sp>
          <p:nvSpPr>
            <p:cNvPr id="13738" name="Google Shape;13738;p72"/>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2"/>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2"/>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2"/>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2"/>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2"/>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2"/>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2"/>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2"/>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2"/>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2"/>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2"/>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2"/>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2"/>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2"/>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2"/>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2"/>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2"/>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2"/>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72"/>
          <p:cNvGrpSpPr/>
          <p:nvPr/>
        </p:nvGrpSpPr>
        <p:grpSpPr>
          <a:xfrm>
            <a:off x="2758162" y="1965433"/>
            <a:ext cx="112330" cy="366285"/>
            <a:chOff x="2758162" y="1965433"/>
            <a:chExt cx="112330" cy="366285"/>
          </a:xfrm>
        </p:grpSpPr>
        <p:sp>
          <p:nvSpPr>
            <p:cNvPr id="13758" name="Google Shape;13758;p72"/>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2"/>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2"/>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2"/>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2"/>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2"/>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2"/>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2"/>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2"/>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2"/>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8" name="Google Shape;13768;p72"/>
          <p:cNvGrpSpPr/>
          <p:nvPr/>
        </p:nvGrpSpPr>
        <p:grpSpPr>
          <a:xfrm>
            <a:off x="1840734" y="3809329"/>
            <a:ext cx="169818" cy="365525"/>
            <a:chOff x="1840734" y="3809329"/>
            <a:chExt cx="169818" cy="365525"/>
          </a:xfrm>
        </p:grpSpPr>
        <p:sp>
          <p:nvSpPr>
            <p:cNvPr id="13769" name="Google Shape;13769;p72"/>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2"/>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2"/>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2"/>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2"/>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2"/>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2"/>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2"/>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2"/>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2"/>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9" name="Google Shape;13779;p72"/>
          <p:cNvGrpSpPr/>
          <p:nvPr/>
        </p:nvGrpSpPr>
        <p:grpSpPr>
          <a:xfrm>
            <a:off x="3964761" y="2010082"/>
            <a:ext cx="365394" cy="276856"/>
            <a:chOff x="3964761" y="2010082"/>
            <a:chExt cx="365394" cy="276856"/>
          </a:xfrm>
        </p:grpSpPr>
        <p:sp>
          <p:nvSpPr>
            <p:cNvPr id="13780" name="Google Shape;13780;p72"/>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2"/>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2"/>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2"/>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2"/>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2"/>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72"/>
          <p:cNvGrpSpPr/>
          <p:nvPr/>
        </p:nvGrpSpPr>
        <p:grpSpPr>
          <a:xfrm>
            <a:off x="1769017" y="2017340"/>
            <a:ext cx="365420" cy="248216"/>
            <a:chOff x="1769017" y="2017340"/>
            <a:chExt cx="365420" cy="248216"/>
          </a:xfrm>
        </p:grpSpPr>
        <p:sp>
          <p:nvSpPr>
            <p:cNvPr id="13787" name="Google Shape;13787;p72"/>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2"/>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2"/>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2"/>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2"/>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2"/>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2"/>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2"/>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2"/>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2"/>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2"/>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2"/>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72"/>
          <p:cNvGrpSpPr/>
          <p:nvPr/>
        </p:nvGrpSpPr>
        <p:grpSpPr>
          <a:xfrm>
            <a:off x="1298499" y="2066286"/>
            <a:ext cx="365525" cy="164421"/>
            <a:chOff x="1298499" y="2066286"/>
            <a:chExt cx="365525" cy="164421"/>
          </a:xfrm>
        </p:grpSpPr>
        <p:sp>
          <p:nvSpPr>
            <p:cNvPr id="13800" name="Google Shape;13800;p72"/>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2"/>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2"/>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2"/>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2"/>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2"/>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2"/>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2"/>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2"/>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2"/>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2"/>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2"/>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2"/>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2"/>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2"/>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2"/>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2"/>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2"/>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2" name="Google Shape;13822;p72"/>
          <p:cNvGrpSpPr/>
          <p:nvPr/>
        </p:nvGrpSpPr>
        <p:grpSpPr>
          <a:xfrm>
            <a:off x="854105" y="2085178"/>
            <a:ext cx="365551" cy="126663"/>
            <a:chOff x="854105" y="2085178"/>
            <a:chExt cx="365551" cy="126663"/>
          </a:xfrm>
        </p:grpSpPr>
        <p:sp>
          <p:nvSpPr>
            <p:cNvPr id="13823" name="Google Shape;13823;p72"/>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2"/>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2"/>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2"/>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7" name="Google Shape;13827;p72"/>
          <p:cNvGrpSpPr/>
          <p:nvPr/>
        </p:nvGrpSpPr>
        <p:grpSpPr>
          <a:xfrm>
            <a:off x="2315916" y="1965800"/>
            <a:ext cx="110706" cy="365472"/>
            <a:chOff x="2315916" y="1965800"/>
            <a:chExt cx="110706" cy="365472"/>
          </a:xfrm>
        </p:grpSpPr>
        <p:sp>
          <p:nvSpPr>
            <p:cNvPr id="13828" name="Google Shape;13828;p72"/>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2"/>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2"/>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2"/>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2" name="Google Shape;13832;p72"/>
          <p:cNvGrpSpPr/>
          <p:nvPr/>
        </p:nvGrpSpPr>
        <p:grpSpPr>
          <a:xfrm>
            <a:off x="936878" y="3809408"/>
            <a:ext cx="198615" cy="365446"/>
            <a:chOff x="936878" y="3809408"/>
            <a:chExt cx="198615" cy="365446"/>
          </a:xfrm>
        </p:grpSpPr>
        <p:sp>
          <p:nvSpPr>
            <p:cNvPr id="13833" name="Google Shape;13833;p72"/>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2"/>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2"/>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2"/>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2"/>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2"/>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2"/>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2"/>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2"/>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2"/>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2"/>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2"/>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5" name="Google Shape;13845;p72"/>
          <p:cNvGrpSpPr/>
          <p:nvPr/>
        </p:nvGrpSpPr>
        <p:grpSpPr>
          <a:xfrm>
            <a:off x="2270140" y="3809460"/>
            <a:ext cx="202021" cy="365394"/>
            <a:chOff x="2270140" y="3809460"/>
            <a:chExt cx="202021" cy="365394"/>
          </a:xfrm>
        </p:grpSpPr>
        <p:sp>
          <p:nvSpPr>
            <p:cNvPr id="13846" name="Google Shape;13846;p72"/>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2"/>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2"/>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2"/>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2"/>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2"/>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2"/>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2"/>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2"/>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2"/>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2"/>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2"/>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2"/>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2"/>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0" name="Google Shape;13860;p72"/>
          <p:cNvGrpSpPr/>
          <p:nvPr/>
        </p:nvGrpSpPr>
        <p:grpSpPr>
          <a:xfrm>
            <a:off x="3201010" y="1965826"/>
            <a:ext cx="115370" cy="365420"/>
            <a:chOff x="3201010" y="1965826"/>
            <a:chExt cx="115370" cy="365420"/>
          </a:xfrm>
        </p:grpSpPr>
        <p:sp>
          <p:nvSpPr>
            <p:cNvPr id="13861" name="Google Shape;13861;p72"/>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2"/>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2"/>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2"/>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2"/>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2"/>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2"/>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72"/>
          <p:cNvGrpSpPr/>
          <p:nvPr/>
        </p:nvGrpSpPr>
        <p:grpSpPr>
          <a:xfrm>
            <a:off x="3520366" y="2010082"/>
            <a:ext cx="365551" cy="276856"/>
            <a:chOff x="3520366" y="2010082"/>
            <a:chExt cx="365551" cy="276856"/>
          </a:xfrm>
        </p:grpSpPr>
        <p:sp>
          <p:nvSpPr>
            <p:cNvPr id="13869" name="Google Shape;13869;p72"/>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2"/>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2"/>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2"/>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2"/>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2"/>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2"/>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2"/>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2"/>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2"/>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72"/>
          <p:cNvGrpSpPr/>
          <p:nvPr/>
        </p:nvGrpSpPr>
        <p:grpSpPr>
          <a:xfrm>
            <a:off x="1298368" y="3809460"/>
            <a:ext cx="365420" cy="365394"/>
            <a:chOff x="1298368" y="3809460"/>
            <a:chExt cx="365420" cy="365394"/>
          </a:xfrm>
        </p:grpSpPr>
        <p:sp>
          <p:nvSpPr>
            <p:cNvPr id="13880" name="Google Shape;13880;p72"/>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2"/>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2"/>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2"/>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2"/>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2"/>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2"/>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2"/>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2"/>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2"/>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2"/>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2"/>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2"/>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2"/>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2"/>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2"/>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2"/>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2"/>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2"/>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2"/>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2"/>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2"/>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2"/>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2"/>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2"/>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2"/>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2"/>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2"/>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2"/>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2"/>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2"/>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2"/>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2"/>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2"/>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2"/>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2"/>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2"/>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2"/>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2"/>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2"/>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2"/>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2"/>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2"/>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2"/>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4" name="Google Shape;13924;p72"/>
          <p:cNvGrpSpPr/>
          <p:nvPr/>
        </p:nvGrpSpPr>
        <p:grpSpPr>
          <a:xfrm>
            <a:off x="3963503" y="3350943"/>
            <a:ext cx="365394" cy="365472"/>
            <a:chOff x="3963503" y="3350943"/>
            <a:chExt cx="365394" cy="365472"/>
          </a:xfrm>
        </p:grpSpPr>
        <p:sp>
          <p:nvSpPr>
            <p:cNvPr id="13925" name="Google Shape;13925;p72"/>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2"/>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2"/>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2"/>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2"/>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2"/>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2"/>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2"/>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2"/>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2"/>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2"/>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2"/>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72"/>
          <p:cNvGrpSpPr/>
          <p:nvPr/>
        </p:nvGrpSpPr>
        <p:grpSpPr>
          <a:xfrm>
            <a:off x="858140" y="3364961"/>
            <a:ext cx="319880" cy="365918"/>
            <a:chOff x="858140" y="3364961"/>
            <a:chExt cx="319880" cy="365918"/>
          </a:xfrm>
        </p:grpSpPr>
        <p:sp>
          <p:nvSpPr>
            <p:cNvPr id="13938" name="Google Shape;13938;p72"/>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2"/>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2"/>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2"/>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2"/>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2"/>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2"/>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2"/>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2"/>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2"/>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2"/>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2"/>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2"/>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1" name="Google Shape;13951;p72"/>
          <p:cNvGrpSpPr/>
          <p:nvPr/>
        </p:nvGrpSpPr>
        <p:grpSpPr>
          <a:xfrm>
            <a:off x="4014938" y="1504295"/>
            <a:ext cx="318125" cy="362931"/>
            <a:chOff x="4014938" y="1504295"/>
            <a:chExt cx="318125" cy="362931"/>
          </a:xfrm>
        </p:grpSpPr>
        <p:sp>
          <p:nvSpPr>
            <p:cNvPr id="13952" name="Google Shape;13952;p72"/>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2"/>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2"/>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2"/>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2"/>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2"/>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2"/>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9" name="Google Shape;13959;p72"/>
          <p:cNvGrpSpPr/>
          <p:nvPr/>
        </p:nvGrpSpPr>
        <p:grpSpPr>
          <a:xfrm>
            <a:off x="1308797" y="3365118"/>
            <a:ext cx="311705" cy="365499"/>
            <a:chOff x="1308797" y="3365118"/>
            <a:chExt cx="311705" cy="365499"/>
          </a:xfrm>
        </p:grpSpPr>
        <p:sp>
          <p:nvSpPr>
            <p:cNvPr id="13960" name="Google Shape;13960;p72"/>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2"/>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2"/>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2"/>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2"/>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2"/>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2"/>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2"/>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2"/>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2"/>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2"/>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2"/>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2"/>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2"/>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2"/>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2"/>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2"/>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2"/>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2"/>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2"/>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2"/>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2"/>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2"/>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2"/>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2"/>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72"/>
          <p:cNvGrpSpPr/>
          <p:nvPr/>
        </p:nvGrpSpPr>
        <p:grpSpPr>
          <a:xfrm>
            <a:off x="2661291" y="1502933"/>
            <a:ext cx="336624" cy="365551"/>
            <a:chOff x="2661291" y="1502933"/>
            <a:chExt cx="336624" cy="365551"/>
          </a:xfrm>
        </p:grpSpPr>
        <p:sp>
          <p:nvSpPr>
            <p:cNvPr id="13986" name="Google Shape;13986;p72"/>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2"/>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2"/>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2"/>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2"/>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2"/>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2"/>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2"/>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2"/>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2"/>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2"/>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2"/>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2"/>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2"/>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2"/>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2"/>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2"/>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2"/>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2"/>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2"/>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2"/>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2"/>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2"/>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2"/>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2"/>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2"/>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2"/>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2"/>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2"/>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2"/>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2"/>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2"/>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2"/>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2"/>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72"/>
          <p:cNvGrpSpPr/>
          <p:nvPr/>
        </p:nvGrpSpPr>
        <p:grpSpPr>
          <a:xfrm>
            <a:off x="854000" y="1591550"/>
            <a:ext cx="365787" cy="188501"/>
            <a:chOff x="854000" y="1591550"/>
            <a:chExt cx="365787" cy="188501"/>
          </a:xfrm>
        </p:grpSpPr>
        <p:sp>
          <p:nvSpPr>
            <p:cNvPr id="14024" name="Google Shape;14024;p72"/>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2"/>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2"/>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7" name="Google Shape;14027;p72"/>
          <p:cNvGrpSpPr/>
          <p:nvPr/>
        </p:nvGrpSpPr>
        <p:grpSpPr>
          <a:xfrm>
            <a:off x="3562762" y="1502933"/>
            <a:ext cx="326536" cy="365551"/>
            <a:chOff x="3562762" y="1502933"/>
            <a:chExt cx="326536" cy="365551"/>
          </a:xfrm>
        </p:grpSpPr>
        <p:sp>
          <p:nvSpPr>
            <p:cNvPr id="14028" name="Google Shape;14028;p72"/>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2"/>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2"/>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2"/>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2"/>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2"/>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2"/>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2"/>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2"/>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2"/>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2"/>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72"/>
          <p:cNvGrpSpPr/>
          <p:nvPr/>
        </p:nvGrpSpPr>
        <p:grpSpPr>
          <a:xfrm>
            <a:off x="1302508" y="1502933"/>
            <a:ext cx="364162" cy="365551"/>
            <a:chOff x="1302508" y="1502933"/>
            <a:chExt cx="364162" cy="365551"/>
          </a:xfrm>
        </p:grpSpPr>
        <p:sp>
          <p:nvSpPr>
            <p:cNvPr id="14040" name="Google Shape;14040;p72"/>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2"/>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2"/>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2"/>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2"/>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2"/>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2"/>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2"/>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2"/>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2"/>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2"/>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2"/>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2"/>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2"/>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2"/>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2"/>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2"/>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2"/>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2"/>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9" name="Google Shape;14059;p72"/>
          <p:cNvGrpSpPr/>
          <p:nvPr/>
        </p:nvGrpSpPr>
        <p:grpSpPr>
          <a:xfrm>
            <a:off x="2213019" y="1502933"/>
            <a:ext cx="336755" cy="365551"/>
            <a:chOff x="2213019" y="1502933"/>
            <a:chExt cx="336755" cy="365551"/>
          </a:xfrm>
        </p:grpSpPr>
        <p:sp>
          <p:nvSpPr>
            <p:cNvPr id="14060" name="Google Shape;14060;p72"/>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2"/>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2"/>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2"/>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2"/>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2"/>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2"/>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2"/>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2"/>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2"/>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2"/>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2"/>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72"/>
          <p:cNvGrpSpPr/>
          <p:nvPr/>
        </p:nvGrpSpPr>
        <p:grpSpPr>
          <a:xfrm>
            <a:off x="2202380" y="3365197"/>
            <a:ext cx="306255" cy="365499"/>
            <a:chOff x="2202380" y="3365197"/>
            <a:chExt cx="306255" cy="365499"/>
          </a:xfrm>
        </p:grpSpPr>
        <p:sp>
          <p:nvSpPr>
            <p:cNvPr id="14073" name="Google Shape;14073;p72"/>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2"/>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2"/>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2"/>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2"/>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2"/>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2"/>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2"/>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2"/>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2"/>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2"/>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2"/>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2"/>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6" name="Google Shape;14086;p72"/>
          <p:cNvGrpSpPr/>
          <p:nvPr/>
        </p:nvGrpSpPr>
        <p:grpSpPr>
          <a:xfrm>
            <a:off x="1759349" y="3365144"/>
            <a:ext cx="304525" cy="365394"/>
            <a:chOff x="1759349" y="3365144"/>
            <a:chExt cx="304525" cy="365394"/>
          </a:xfrm>
        </p:grpSpPr>
        <p:sp>
          <p:nvSpPr>
            <p:cNvPr id="14087" name="Google Shape;14087;p72"/>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2"/>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2"/>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2"/>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2"/>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2"/>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2"/>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2"/>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2"/>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2"/>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2"/>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2"/>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2"/>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2"/>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2"/>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2"/>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2"/>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2"/>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2"/>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72"/>
          <p:cNvGrpSpPr/>
          <p:nvPr/>
        </p:nvGrpSpPr>
        <p:grpSpPr>
          <a:xfrm>
            <a:off x="4110892" y="2421802"/>
            <a:ext cx="95115" cy="365368"/>
            <a:chOff x="4110892" y="2421802"/>
            <a:chExt cx="95115" cy="365368"/>
          </a:xfrm>
        </p:grpSpPr>
        <p:sp>
          <p:nvSpPr>
            <p:cNvPr id="14107" name="Google Shape;14107;p72"/>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2"/>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2"/>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2"/>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2"/>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2"/>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2"/>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4" name="Google Shape;14114;p72"/>
          <p:cNvGrpSpPr/>
          <p:nvPr/>
        </p:nvGrpSpPr>
        <p:grpSpPr>
          <a:xfrm>
            <a:off x="2769848" y="3805635"/>
            <a:ext cx="91473" cy="365525"/>
            <a:chOff x="2769848" y="3805635"/>
            <a:chExt cx="91473" cy="365525"/>
          </a:xfrm>
        </p:grpSpPr>
        <p:sp>
          <p:nvSpPr>
            <p:cNvPr id="14115" name="Google Shape;14115;p72"/>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2"/>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2"/>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2"/>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2"/>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2"/>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2"/>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2"/>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3" name="Google Shape;14123;p72"/>
          <p:cNvGrpSpPr/>
          <p:nvPr/>
        </p:nvGrpSpPr>
        <p:grpSpPr>
          <a:xfrm>
            <a:off x="1794067" y="2421750"/>
            <a:ext cx="269807" cy="365525"/>
            <a:chOff x="1794067" y="2421750"/>
            <a:chExt cx="269807" cy="365525"/>
          </a:xfrm>
        </p:grpSpPr>
        <p:sp>
          <p:nvSpPr>
            <p:cNvPr id="14124" name="Google Shape;14124;p72"/>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2"/>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2"/>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2"/>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2"/>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2"/>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2"/>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2"/>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2"/>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2"/>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2"/>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2"/>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2"/>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2"/>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2"/>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2"/>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2"/>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2"/>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2"/>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2"/>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2"/>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2"/>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2"/>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2"/>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2"/>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2"/>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2"/>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72"/>
          <p:cNvGrpSpPr/>
          <p:nvPr/>
        </p:nvGrpSpPr>
        <p:grpSpPr>
          <a:xfrm>
            <a:off x="3606782" y="2421750"/>
            <a:ext cx="211585" cy="365525"/>
            <a:chOff x="3606782" y="2421750"/>
            <a:chExt cx="211585" cy="365525"/>
          </a:xfrm>
        </p:grpSpPr>
        <p:sp>
          <p:nvSpPr>
            <p:cNvPr id="14152" name="Google Shape;14152;p72"/>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2"/>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2"/>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2"/>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2"/>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2"/>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2"/>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2"/>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0" name="Google Shape;14160;p72"/>
          <p:cNvGrpSpPr/>
          <p:nvPr/>
        </p:nvGrpSpPr>
        <p:grpSpPr>
          <a:xfrm>
            <a:off x="3104664" y="1503037"/>
            <a:ext cx="336755" cy="365341"/>
            <a:chOff x="3104664" y="1503037"/>
            <a:chExt cx="336755" cy="365341"/>
          </a:xfrm>
        </p:grpSpPr>
        <p:sp>
          <p:nvSpPr>
            <p:cNvPr id="14161" name="Google Shape;14161;p72"/>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2"/>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2"/>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2"/>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2"/>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2"/>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2"/>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2"/>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2"/>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2"/>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2"/>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2"/>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2"/>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2"/>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72"/>
          <p:cNvGrpSpPr/>
          <p:nvPr/>
        </p:nvGrpSpPr>
        <p:grpSpPr>
          <a:xfrm>
            <a:off x="2241946" y="2421750"/>
            <a:ext cx="265562" cy="365525"/>
            <a:chOff x="2241946" y="2421750"/>
            <a:chExt cx="265562" cy="365525"/>
          </a:xfrm>
        </p:grpSpPr>
        <p:sp>
          <p:nvSpPr>
            <p:cNvPr id="14176" name="Google Shape;14176;p72"/>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2"/>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2"/>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2"/>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2"/>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2"/>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2"/>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2"/>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2"/>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2"/>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6" name="Google Shape;14186;p72"/>
          <p:cNvGrpSpPr/>
          <p:nvPr/>
        </p:nvGrpSpPr>
        <p:grpSpPr>
          <a:xfrm>
            <a:off x="2694018" y="2421881"/>
            <a:ext cx="254583" cy="365394"/>
            <a:chOff x="2694018" y="2421881"/>
            <a:chExt cx="254583" cy="365394"/>
          </a:xfrm>
        </p:grpSpPr>
        <p:sp>
          <p:nvSpPr>
            <p:cNvPr id="14187" name="Google Shape;14187;p72"/>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2"/>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2"/>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2"/>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2"/>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2"/>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2"/>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4" name="Google Shape;14194;p72"/>
          <p:cNvGrpSpPr/>
          <p:nvPr/>
        </p:nvGrpSpPr>
        <p:grpSpPr>
          <a:xfrm>
            <a:off x="3947519" y="4326147"/>
            <a:ext cx="365420" cy="263021"/>
            <a:chOff x="3947519" y="4326147"/>
            <a:chExt cx="365420" cy="263021"/>
          </a:xfrm>
        </p:grpSpPr>
        <p:sp>
          <p:nvSpPr>
            <p:cNvPr id="14195" name="Google Shape;14195;p72"/>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2"/>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2"/>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2"/>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2"/>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2"/>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2"/>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2"/>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2"/>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2"/>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2"/>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2"/>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2"/>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2"/>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2"/>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2"/>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2"/>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2"/>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2"/>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4" name="Google Shape;14214;p72"/>
          <p:cNvGrpSpPr/>
          <p:nvPr/>
        </p:nvGrpSpPr>
        <p:grpSpPr>
          <a:xfrm>
            <a:off x="3430072" y="4291874"/>
            <a:ext cx="368931" cy="331488"/>
            <a:chOff x="3430072" y="4291874"/>
            <a:chExt cx="368931" cy="331488"/>
          </a:xfrm>
        </p:grpSpPr>
        <p:sp>
          <p:nvSpPr>
            <p:cNvPr id="14215" name="Google Shape;14215;p72"/>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2"/>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2"/>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2"/>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2"/>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2"/>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2"/>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2"/>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2"/>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2"/>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2"/>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2"/>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2"/>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2"/>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2"/>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2"/>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2"/>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2"/>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2"/>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4" name="Google Shape;14234;p72"/>
          <p:cNvGrpSpPr/>
          <p:nvPr/>
        </p:nvGrpSpPr>
        <p:grpSpPr>
          <a:xfrm>
            <a:off x="3153479" y="2421881"/>
            <a:ext cx="225158" cy="364267"/>
            <a:chOff x="3153479" y="2421881"/>
            <a:chExt cx="225158" cy="364267"/>
          </a:xfrm>
        </p:grpSpPr>
        <p:sp>
          <p:nvSpPr>
            <p:cNvPr id="14235" name="Google Shape;14235;p72"/>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2"/>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2"/>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2"/>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2"/>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2"/>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2"/>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2"/>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2"/>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2"/>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2"/>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2"/>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2"/>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8" name="Google Shape;14248;p72"/>
          <p:cNvGrpSpPr/>
          <p:nvPr/>
        </p:nvGrpSpPr>
        <p:grpSpPr>
          <a:xfrm>
            <a:off x="3967643" y="3839881"/>
            <a:ext cx="365551" cy="297503"/>
            <a:chOff x="3967643" y="3839881"/>
            <a:chExt cx="365551" cy="297503"/>
          </a:xfrm>
        </p:grpSpPr>
        <p:sp>
          <p:nvSpPr>
            <p:cNvPr id="14249" name="Google Shape;14249;p72"/>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2"/>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2"/>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2"/>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2"/>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2"/>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2"/>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2"/>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2"/>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2"/>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2"/>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2"/>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2"/>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2"/>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2"/>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2"/>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2"/>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2"/>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2"/>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2"/>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2"/>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2"/>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2"/>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2"/>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2"/>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4" name="Google Shape;14274;p72"/>
          <p:cNvGrpSpPr/>
          <p:nvPr/>
        </p:nvGrpSpPr>
        <p:grpSpPr>
          <a:xfrm>
            <a:off x="3220505" y="3805687"/>
            <a:ext cx="80153" cy="365472"/>
            <a:chOff x="3220505" y="3805687"/>
            <a:chExt cx="80153" cy="365472"/>
          </a:xfrm>
        </p:grpSpPr>
        <p:sp>
          <p:nvSpPr>
            <p:cNvPr id="14275" name="Google Shape;14275;p72"/>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2"/>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2"/>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2"/>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2"/>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2"/>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2"/>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2"/>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2"/>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4" name="Google Shape;14284;p72"/>
          <p:cNvGrpSpPr/>
          <p:nvPr/>
        </p:nvGrpSpPr>
        <p:grpSpPr>
          <a:xfrm>
            <a:off x="1347157" y="2421723"/>
            <a:ext cx="280655" cy="365551"/>
            <a:chOff x="1347157" y="2421723"/>
            <a:chExt cx="280655" cy="365551"/>
          </a:xfrm>
        </p:grpSpPr>
        <p:sp>
          <p:nvSpPr>
            <p:cNvPr id="14285" name="Google Shape;14285;p72"/>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2"/>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2"/>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2"/>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2"/>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2"/>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2"/>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2"/>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2"/>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2"/>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2"/>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2"/>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2"/>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2"/>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2"/>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2"/>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2"/>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2"/>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2"/>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2"/>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2"/>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2"/>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2"/>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8" name="Google Shape;14308;p72"/>
          <p:cNvGrpSpPr/>
          <p:nvPr/>
        </p:nvGrpSpPr>
        <p:grpSpPr>
          <a:xfrm>
            <a:off x="3507658" y="3832256"/>
            <a:ext cx="395474" cy="312491"/>
            <a:chOff x="3507658" y="3832256"/>
            <a:chExt cx="395474" cy="312491"/>
          </a:xfrm>
        </p:grpSpPr>
        <p:sp>
          <p:nvSpPr>
            <p:cNvPr id="14309" name="Google Shape;14309;p72"/>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2"/>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2"/>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2" name="Google Shape;14312;p72"/>
          <p:cNvGrpSpPr/>
          <p:nvPr/>
        </p:nvGrpSpPr>
        <p:grpSpPr>
          <a:xfrm>
            <a:off x="3962481" y="2901255"/>
            <a:ext cx="365158" cy="365368"/>
            <a:chOff x="3962481" y="2901255"/>
            <a:chExt cx="365158" cy="365368"/>
          </a:xfrm>
        </p:grpSpPr>
        <p:sp>
          <p:nvSpPr>
            <p:cNvPr id="14313" name="Google Shape;14313;p72"/>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2"/>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2"/>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2"/>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2"/>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2"/>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2"/>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2"/>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2"/>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2"/>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2"/>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2"/>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2"/>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2"/>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2"/>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2"/>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2"/>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2"/>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2"/>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2" name="Google Shape;14332;p72"/>
          <p:cNvGrpSpPr/>
          <p:nvPr/>
        </p:nvGrpSpPr>
        <p:grpSpPr>
          <a:xfrm>
            <a:off x="3520995" y="2925728"/>
            <a:ext cx="365551" cy="316238"/>
            <a:chOff x="3520995" y="2925728"/>
            <a:chExt cx="365551" cy="316238"/>
          </a:xfrm>
        </p:grpSpPr>
        <p:sp>
          <p:nvSpPr>
            <p:cNvPr id="14333" name="Google Shape;14333;p72"/>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2"/>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2"/>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2"/>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2"/>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2"/>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2"/>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2"/>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2"/>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2"/>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2"/>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2"/>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2"/>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2"/>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2"/>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2"/>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2"/>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2"/>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2"/>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2"/>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2"/>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2"/>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2"/>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2"/>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2"/>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2"/>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2"/>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2"/>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2"/>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2"/>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2"/>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2"/>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2"/>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2"/>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2"/>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2"/>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2"/>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2"/>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2"/>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2"/>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72"/>
          <p:cNvGrpSpPr/>
          <p:nvPr/>
        </p:nvGrpSpPr>
        <p:grpSpPr>
          <a:xfrm>
            <a:off x="894378" y="2422038"/>
            <a:ext cx="284926" cy="365237"/>
            <a:chOff x="894378" y="2422038"/>
            <a:chExt cx="284926" cy="365237"/>
          </a:xfrm>
        </p:grpSpPr>
        <p:sp>
          <p:nvSpPr>
            <p:cNvPr id="14374" name="Google Shape;14374;p72"/>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2"/>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2"/>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2"/>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2"/>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2"/>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2"/>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2"/>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2"/>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2"/>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2"/>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2"/>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2"/>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7" name="Google Shape;14387;p72"/>
          <p:cNvGrpSpPr/>
          <p:nvPr/>
        </p:nvGrpSpPr>
        <p:grpSpPr>
          <a:xfrm>
            <a:off x="3077518" y="2928637"/>
            <a:ext cx="376844" cy="310369"/>
            <a:chOff x="3077518" y="2928637"/>
            <a:chExt cx="376844" cy="310369"/>
          </a:xfrm>
        </p:grpSpPr>
        <p:sp>
          <p:nvSpPr>
            <p:cNvPr id="14388" name="Google Shape;14388;p72"/>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2"/>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2"/>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2"/>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2"/>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2"/>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2"/>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2"/>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2"/>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2"/>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2"/>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2"/>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2"/>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1" name="Google Shape;14401;p72"/>
          <p:cNvGrpSpPr/>
          <p:nvPr/>
        </p:nvGrpSpPr>
        <p:grpSpPr>
          <a:xfrm>
            <a:off x="2637656" y="2901098"/>
            <a:ext cx="365289" cy="365525"/>
            <a:chOff x="2637656" y="2901098"/>
            <a:chExt cx="365289" cy="365525"/>
          </a:xfrm>
        </p:grpSpPr>
        <p:sp>
          <p:nvSpPr>
            <p:cNvPr id="14402" name="Google Shape;14402;p72"/>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2"/>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2"/>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2"/>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2"/>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2"/>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8" name="Google Shape;14408;p72"/>
          <p:cNvGrpSpPr/>
          <p:nvPr/>
        </p:nvGrpSpPr>
        <p:grpSpPr>
          <a:xfrm>
            <a:off x="2195804" y="2946376"/>
            <a:ext cx="365394" cy="274969"/>
            <a:chOff x="2195804" y="2946376"/>
            <a:chExt cx="365394" cy="274969"/>
          </a:xfrm>
        </p:grpSpPr>
        <p:sp>
          <p:nvSpPr>
            <p:cNvPr id="14409" name="Google Shape;14409;p72"/>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2"/>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2"/>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2"/>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2"/>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2"/>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2"/>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2"/>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2"/>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2"/>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2"/>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2"/>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2"/>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2"/>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2"/>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2"/>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2"/>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2"/>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2"/>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2"/>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2"/>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2"/>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2"/>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2"/>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2"/>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2"/>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2"/>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2"/>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2"/>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8" name="Google Shape;14438;p72"/>
          <p:cNvGrpSpPr/>
          <p:nvPr/>
        </p:nvGrpSpPr>
        <p:grpSpPr>
          <a:xfrm>
            <a:off x="1312334" y="2901098"/>
            <a:ext cx="377342" cy="365525"/>
            <a:chOff x="1312334" y="2901098"/>
            <a:chExt cx="377342" cy="365525"/>
          </a:xfrm>
        </p:grpSpPr>
        <p:sp>
          <p:nvSpPr>
            <p:cNvPr id="14439" name="Google Shape;14439;p72"/>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2"/>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2"/>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2"/>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2"/>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2"/>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2"/>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6" name="Google Shape;14446;p72"/>
          <p:cNvGrpSpPr/>
          <p:nvPr/>
        </p:nvGrpSpPr>
        <p:grpSpPr>
          <a:xfrm>
            <a:off x="859660" y="2901229"/>
            <a:ext cx="377133" cy="365341"/>
            <a:chOff x="859660" y="2901229"/>
            <a:chExt cx="377133" cy="365341"/>
          </a:xfrm>
        </p:grpSpPr>
        <p:sp>
          <p:nvSpPr>
            <p:cNvPr id="14447" name="Google Shape;14447;p72"/>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2"/>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2"/>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2"/>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2"/>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2"/>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2"/>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2"/>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2"/>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2"/>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2"/>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2"/>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2"/>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2"/>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2"/>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2"/>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2"/>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2"/>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2"/>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6" name="Google Shape;14466;p72"/>
          <p:cNvGrpSpPr/>
          <p:nvPr/>
        </p:nvGrpSpPr>
        <p:grpSpPr>
          <a:xfrm>
            <a:off x="3090671" y="3365275"/>
            <a:ext cx="323365" cy="365420"/>
            <a:chOff x="3090671" y="3365275"/>
            <a:chExt cx="323365" cy="365420"/>
          </a:xfrm>
        </p:grpSpPr>
        <p:sp>
          <p:nvSpPr>
            <p:cNvPr id="14467" name="Google Shape;14467;p72"/>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2"/>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2"/>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2"/>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2"/>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2"/>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2"/>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2"/>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2"/>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2"/>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2"/>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2"/>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2"/>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2"/>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2"/>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2"/>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2"/>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2"/>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2"/>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2"/>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2"/>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2"/>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2"/>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2"/>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2"/>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2"/>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2"/>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4" name="Google Shape;14494;p72"/>
          <p:cNvGrpSpPr/>
          <p:nvPr/>
        </p:nvGrpSpPr>
        <p:grpSpPr>
          <a:xfrm>
            <a:off x="861651" y="4280581"/>
            <a:ext cx="346554" cy="364844"/>
            <a:chOff x="861651" y="4280581"/>
            <a:chExt cx="346554" cy="364844"/>
          </a:xfrm>
        </p:grpSpPr>
        <p:sp>
          <p:nvSpPr>
            <p:cNvPr id="14495" name="Google Shape;14495;p72"/>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2"/>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2"/>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2"/>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2"/>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2"/>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2"/>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2"/>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2"/>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2"/>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2"/>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2"/>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7" name="Google Shape;14507;p72"/>
          <p:cNvGrpSpPr/>
          <p:nvPr/>
        </p:nvGrpSpPr>
        <p:grpSpPr>
          <a:xfrm>
            <a:off x="1385020" y="4280607"/>
            <a:ext cx="330440" cy="364791"/>
            <a:chOff x="1385020" y="4280607"/>
            <a:chExt cx="330440" cy="364791"/>
          </a:xfrm>
        </p:grpSpPr>
        <p:sp>
          <p:nvSpPr>
            <p:cNvPr id="14508" name="Google Shape;14508;p72"/>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2"/>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2"/>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2"/>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2"/>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2"/>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2"/>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2"/>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2"/>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2"/>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2"/>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2"/>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2"/>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2"/>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2"/>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2"/>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2"/>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2"/>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2"/>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2"/>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2"/>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2"/>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2"/>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2"/>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2"/>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2"/>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4" name="Google Shape;14534;p72"/>
          <p:cNvGrpSpPr/>
          <p:nvPr/>
        </p:nvGrpSpPr>
        <p:grpSpPr>
          <a:xfrm>
            <a:off x="1737836" y="1500941"/>
            <a:ext cx="392016" cy="369560"/>
            <a:chOff x="1737836" y="1500941"/>
            <a:chExt cx="392016" cy="369560"/>
          </a:xfrm>
        </p:grpSpPr>
        <p:sp>
          <p:nvSpPr>
            <p:cNvPr id="14535" name="Google Shape;14535;p72"/>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2"/>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2"/>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2"/>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2"/>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2"/>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2"/>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2"/>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2"/>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2"/>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2"/>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2"/>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2"/>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2"/>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2"/>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2"/>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2"/>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2"/>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2"/>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2"/>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2"/>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2"/>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2"/>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2"/>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2"/>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2"/>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2"/>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2"/>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72"/>
          <p:cNvGrpSpPr/>
          <p:nvPr/>
        </p:nvGrpSpPr>
        <p:grpSpPr>
          <a:xfrm>
            <a:off x="1879330" y="4298346"/>
            <a:ext cx="379884" cy="329182"/>
            <a:chOff x="1879330" y="4298346"/>
            <a:chExt cx="379884" cy="329182"/>
          </a:xfrm>
        </p:grpSpPr>
        <p:sp>
          <p:nvSpPr>
            <p:cNvPr id="14573" name="Google Shape;14573;p72"/>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2"/>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2"/>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2"/>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2"/>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2"/>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2"/>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2"/>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2"/>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2"/>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2"/>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2"/>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2"/>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2"/>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2"/>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2"/>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2"/>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2"/>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2"/>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2"/>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2"/>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2"/>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5" name="Google Shape;14595;p72"/>
          <p:cNvGrpSpPr/>
          <p:nvPr/>
        </p:nvGrpSpPr>
        <p:grpSpPr>
          <a:xfrm>
            <a:off x="2399816" y="4298215"/>
            <a:ext cx="365394" cy="329706"/>
            <a:chOff x="2399816" y="4298215"/>
            <a:chExt cx="365394" cy="329706"/>
          </a:xfrm>
        </p:grpSpPr>
        <p:sp>
          <p:nvSpPr>
            <p:cNvPr id="14596" name="Google Shape;14596;p72"/>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2"/>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2"/>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2"/>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2"/>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2"/>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2"/>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2"/>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2"/>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2"/>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2"/>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2"/>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2"/>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2"/>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2"/>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2"/>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2" name="Google Shape;14612;p72"/>
          <p:cNvGrpSpPr/>
          <p:nvPr/>
        </p:nvGrpSpPr>
        <p:grpSpPr>
          <a:xfrm>
            <a:off x="2915743" y="4295071"/>
            <a:ext cx="366547" cy="335968"/>
            <a:chOff x="2915743" y="4295071"/>
            <a:chExt cx="366547" cy="335968"/>
          </a:xfrm>
        </p:grpSpPr>
        <p:sp>
          <p:nvSpPr>
            <p:cNvPr id="14613" name="Google Shape;14613;p72"/>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2"/>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2"/>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2"/>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2"/>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2"/>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2"/>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2"/>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2"/>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2"/>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2"/>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2"/>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2"/>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2"/>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2"/>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2"/>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2"/>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2"/>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2"/>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2"/>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2"/>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2"/>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2"/>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2"/>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2"/>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2"/>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2"/>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2"/>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2"/>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2" name="Google Shape;14642;p72"/>
          <p:cNvGrpSpPr/>
          <p:nvPr/>
        </p:nvGrpSpPr>
        <p:grpSpPr>
          <a:xfrm>
            <a:off x="5712834" y="3812971"/>
            <a:ext cx="347550" cy="324046"/>
            <a:chOff x="5712834" y="3812971"/>
            <a:chExt cx="347550" cy="324046"/>
          </a:xfrm>
        </p:grpSpPr>
        <p:sp>
          <p:nvSpPr>
            <p:cNvPr id="14643" name="Google Shape;14643;p72"/>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2"/>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2"/>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2"/>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2"/>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2"/>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2"/>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2"/>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2"/>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2"/>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2"/>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2"/>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2"/>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2"/>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2"/>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2"/>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9" name="Google Shape;14659;p72"/>
          <p:cNvGrpSpPr/>
          <p:nvPr/>
        </p:nvGrpSpPr>
        <p:grpSpPr>
          <a:xfrm>
            <a:off x="6181466" y="3859140"/>
            <a:ext cx="347943" cy="231709"/>
            <a:chOff x="6181466" y="3859140"/>
            <a:chExt cx="347943" cy="231709"/>
          </a:xfrm>
        </p:grpSpPr>
        <p:sp>
          <p:nvSpPr>
            <p:cNvPr id="14660" name="Google Shape;14660;p72"/>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2"/>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2"/>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2"/>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2"/>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2"/>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2"/>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2"/>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2"/>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2"/>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2"/>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2"/>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2"/>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2"/>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4" name="Google Shape;14674;p72"/>
          <p:cNvGrpSpPr/>
          <p:nvPr/>
        </p:nvGrpSpPr>
        <p:grpSpPr>
          <a:xfrm>
            <a:off x="2656024" y="3365144"/>
            <a:ext cx="298735" cy="365472"/>
            <a:chOff x="2656024" y="3365144"/>
            <a:chExt cx="298735" cy="365472"/>
          </a:xfrm>
        </p:grpSpPr>
        <p:sp>
          <p:nvSpPr>
            <p:cNvPr id="14675" name="Google Shape;14675;p72"/>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2"/>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2"/>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2"/>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2"/>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2"/>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2"/>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2"/>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2"/>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2"/>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2"/>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2"/>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2"/>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2"/>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2"/>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2"/>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2"/>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2"/>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2"/>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2"/>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2"/>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2"/>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2"/>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72"/>
          <p:cNvGrpSpPr/>
          <p:nvPr/>
        </p:nvGrpSpPr>
        <p:grpSpPr>
          <a:xfrm>
            <a:off x="7172235" y="3803355"/>
            <a:ext cx="387561" cy="384312"/>
            <a:chOff x="7172235" y="3803355"/>
            <a:chExt cx="387561" cy="384312"/>
          </a:xfrm>
        </p:grpSpPr>
        <p:sp>
          <p:nvSpPr>
            <p:cNvPr id="14699" name="Google Shape;14699;p72"/>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2"/>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2"/>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2"/>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2"/>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2"/>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2"/>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2"/>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2"/>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2"/>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2"/>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2"/>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2"/>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2"/>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2"/>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2"/>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2"/>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2"/>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2"/>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2"/>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2"/>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2"/>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2"/>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2"/>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2"/>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4" name="Google Shape;14724;p72"/>
          <p:cNvGrpSpPr/>
          <p:nvPr/>
        </p:nvGrpSpPr>
        <p:grpSpPr>
          <a:xfrm>
            <a:off x="6655443" y="3799215"/>
            <a:ext cx="428280" cy="351638"/>
            <a:chOff x="6655443" y="3799215"/>
            <a:chExt cx="428280" cy="351638"/>
          </a:xfrm>
        </p:grpSpPr>
        <p:sp>
          <p:nvSpPr>
            <p:cNvPr id="14725" name="Google Shape;14725;p72"/>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2"/>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2"/>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2"/>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2"/>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2"/>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2"/>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2"/>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2"/>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2"/>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2"/>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2"/>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2"/>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8" name="Google Shape;14738;p72"/>
          <p:cNvGrpSpPr/>
          <p:nvPr/>
        </p:nvGrpSpPr>
        <p:grpSpPr>
          <a:xfrm>
            <a:off x="5224551" y="3793267"/>
            <a:ext cx="366547" cy="363507"/>
            <a:chOff x="5224551" y="3793267"/>
            <a:chExt cx="366547" cy="363507"/>
          </a:xfrm>
        </p:grpSpPr>
        <p:sp>
          <p:nvSpPr>
            <p:cNvPr id="14739" name="Google Shape;14739;p72"/>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2"/>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2"/>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2"/>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2"/>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2"/>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2"/>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2"/>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2"/>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2"/>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2"/>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2"/>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2"/>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2"/>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3" name="Google Shape;14753;p72"/>
          <p:cNvGrpSpPr/>
          <p:nvPr/>
        </p:nvGrpSpPr>
        <p:grpSpPr>
          <a:xfrm>
            <a:off x="7075390" y="3349554"/>
            <a:ext cx="375429" cy="363822"/>
            <a:chOff x="7075390" y="3349554"/>
            <a:chExt cx="375429" cy="363822"/>
          </a:xfrm>
        </p:grpSpPr>
        <p:sp>
          <p:nvSpPr>
            <p:cNvPr id="14754" name="Google Shape;14754;p72"/>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2"/>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2"/>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2"/>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2"/>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2"/>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2"/>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2"/>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2"/>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2"/>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2"/>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2"/>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2"/>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2"/>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2"/>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2"/>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2"/>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2"/>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2"/>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3" name="Google Shape;14773;p72"/>
          <p:cNvGrpSpPr/>
          <p:nvPr/>
        </p:nvGrpSpPr>
        <p:grpSpPr>
          <a:xfrm>
            <a:off x="6641451" y="3400544"/>
            <a:ext cx="363402" cy="261527"/>
            <a:chOff x="6641451" y="3400544"/>
            <a:chExt cx="363402" cy="261527"/>
          </a:xfrm>
        </p:grpSpPr>
        <p:sp>
          <p:nvSpPr>
            <p:cNvPr id="14774" name="Google Shape;14774;p72"/>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2"/>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2"/>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2"/>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2"/>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2"/>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2"/>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2"/>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2"/>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2"/>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2"/>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2"/>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2"/>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2"/>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2"/>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2"/>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2"/>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2"/>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2"/>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3" name="Google Shape;14793;p72"/>
          <p:cNvGrpSpPr/>
          <p:nvPr/>
        </p:nvGrpSpPr>
        <p:grpSpPr>
          <a:xfrm>
            <a:off x="7658737" y="3349606"/>
            <a:ext cx="110208" cy="363219"/>
            <a:chOff x="7658737" y="3349606"/>
            <a:chExt cx="110208" cy="363219"/>
          </a:xfrm>
        </p:grpSpPr>
        <p:sp>
          <p:nvSpPr>
            <p:cNvPr id="14794" name="Google Shape;14794;p72"/>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2"/>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2"/>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2"/>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8" name="Google Shape;14798;p72"/>
          <p:cNvGrpSpPr/>
          <p:nvPr/>
        </p:nvGrpSpPr>
        <p:grpSpPr>
          <a:xfrm>
            <a:off x="7975263" y="3383696"/>
            <a:ext cx="363717" cy="295355"/>
            <a:chOff x="7975263" y="3383696"/>
            <a:chExt cx="363717" cy="295355"/>
          </a:xfrm>
        </p:grpSpPr>
        <p:sp>
          <p:nvSpPr>
            <p:cNvPr id="14799" name="Google Shape;14799;p72"/>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2"/>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2"/>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2"/>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2"/>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2"/>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2"/>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2"/>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2"/>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2"/>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2"/>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2"/>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2"/>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2"/>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2"/>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2"/>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2"/>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2"/>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2"/>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2"/>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72"/>
          <p:cNvGrpSpPr/>
          <p:nvPr/>
        </p:nvGrpSpPr>
        <p:grpSpPr>
          <a:xfrm>
            <a:off x="4891988" y="2428300"/>
            <a:ext cx="285424" cy="363507"/>
            <a:chOff x="4891988" y="2428300"/>
            <a:chExt cx="285424" cy="363507"/>
          </a:xfrm>
        </p:grpSpPr>
        <p:sp>
          <p:nvSpPr>
            <p:cNvPr id="14820" name="Google Shape;14820;p72"/>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2"/>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2"/>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2"/>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2"/>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2"/>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2"/>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2"/>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2"/>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2"/>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0" name="Google Shape;14830;p72"/>
          <p:cNvGrpSpPr/>
          <p:nvPr/>
        </p:nvGrpSpPr>
        <p:grpSpPr>
          <a:xfrm>
            <a:off x="6632909" y="2447821"/>
            <a:ext cx="368302" cy="324361"/>
            <a:chOff x="6632909" y="2447821"/>
            <a:chExt cx="368302" cy="324361"/>
          </a:xfrm>
        </p:grpSpPr>
        <p:sp>
          <p:nvSpPr>
            <p:cNvPr id="14831" name="Google Shape;14831;p72"/>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2"/>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2"/>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2"/>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2"/>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2"/>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2"/>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2"/>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2"/>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2"/>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2"/>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2"/>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2"/>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2"/>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2"/>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6" name="Google Shape;14846;p72"/>
          <p:cNvGrpSpPr/>
          <p:nvPr/>
        </p:nvGrpSpPr>
        <p:grpSpPr>
          <a:xfrm>
            <a:off x="1754187" y="2901098"/>
            <a:ext cx="365289" cy="365525"/>
            <a:chOff x="1754187" y="2901098"/>
            <a:chExt cx="365289" cy="365525"/>
          </a:xfrm>
        </p:grpSpPr>
        <p:sp>
          <p:nvSpPr>
            <p:cNvPr id="14847" name="Google Shape;14847;p72"/>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2"/>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2"/>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2"/>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2"/>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2"/>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2"/>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2"/>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2"/>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2"/>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2"/>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2"/>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2"/>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2"/>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2"/>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2"/>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2"/>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2"/>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2"/>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6" name="Google Shape;14866;p72"/>
          <p:cNvGrpSpPr/>
          <p:nvPr/>
        </p:nvGrpSpPr>
        <p:grpSpPr>
          <a:xfrm>
            <a:off x="5770820" y="2015349"/>
            <a:ext cx="363507" cy="303032"/>
            <a:chOff x="5770820" y="2015349"/>
            <a:chExt cx="363507" cy="303032"/>
          </a:xfrm>
        </p:grpSpPr>
        <p:sp>
          <p:nvSpPr>
            <p:cNvPr id="14867" name="Google Shape;14867;p72"/>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2"/>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2"/>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2"/>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2"/>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2"/>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2"/>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2"/>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2"/>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2"/>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2"/>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2"/>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2"/>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2"/>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2"/>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2"/>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2"/>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2"/>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2"/>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2"/>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2"/>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2"/>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2"/>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2"/>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2"/>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2"/>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3" name="Google Shape;14893;p72"/>
          <p:cNvGrpSpPr/>
          <p:nvPr/>
        </p:nvGrpSpPr>
        <p:grpSpPr>
          <a:xfrm>
            <a:off x="5322417" y="1986736"/>
            <a:ext cx="368931" cy="359944"/>
            <a:chOff x="5322417" y="1986736"/>
            <a:chExt cx="368931" cy="359944"/>
          </a:xfrm>
        </p:grpSpPr>
        <p:sp>
          <p:nvSpPr>
            <p:cNvPr id="14894" name="Google Shape;14894;p72"/>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2"/>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2"/>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2"/>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2"/>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2"/>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2"/>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2"/>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2"/>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2"/>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2"/>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2"/>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2"/>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2"/>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2"/>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2"/>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2"/>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2"/>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2"/>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2"/>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2"/>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2"/>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2"/>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7" name="Google Shape;14917;p72"/>
          <p:cNvGrpSpPr/>
          <p:nvPr/>
        </p:nvGrpSpPr>
        <p:grpSpPr>
          <a:xfrm>
            <a:off x="6189641" y="2466268"/>
            <a:ext cx="363298" cy="287572"/>
            <a:chOff x="6189641" y="2466268"/>
            <a:chExt cx="363298" cy="287572"/>
          </a:xfrm>
        </p:grpSpPr>
        <p:sp>
          <p:nvSpPr>
            <p:cNvPr id="14918" name="Google Shape;14918;p72"/>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2"/>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2"/>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2"/>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2"/>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2"/>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2"/>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2"/>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2"/>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2"/>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2"/>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2"/>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2"/>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1" name="Google Shape;14931;p72"/>
          <p:cNvGrpSpPr/>
          <p:nvPr/>
        </p:nvGrpSpPr>
        <p:grpSpPr>
          <a:xfrm>
            <a:off x="7076255" y="2428248"/>
            <a:ext cx="369455" cy="363638"/>
            <a:chOff x="7076255" y="2428248"/>
            <a:chExt cx="369455" cy="363638"/>
          </a:xfrm>
        </p:grpSpPr>
        <p:sp>
          <p:nvSpPr>
            <p:cNvPr id="14932" name="Google Shape;14932;p72"/>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2"/>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2"/>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2"/>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2"/>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2"/>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2"/>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2"/>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2"/>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2"/>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2" name="Google Shape;14942;p72"/>
          <p:cNvGrpSpPr/>
          <p:nvPr/>
        </p:nvGrpSpPr>
        <p:grpSpPr>
          <a:xfrm>
            <a:off x="5331090" y="3337029"/>
            <a:ext cx="316238" cy="388688"/>
            <a:chOff x="5331090" y="3337029"/>
            <a:chExt cx="316238" cy="388688"/>
          </a:xfrm>
        </p:grpSpPr>
        <p:sp>
          <p:nvSpPr>
            <p:cNvPr id="14943" name="Google Shape;14943;p72"/>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2"/>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2"/>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2"/>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2"/>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2"/>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2"/>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2"/>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2"/>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2"/>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2"/>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2"/>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2"/>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2"/>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2"/>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2"/>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2"/>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2"/>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2"/>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2"/>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2"/>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2"/>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2"/>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2"/>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2"/>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2"/>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9" name="Google Shape;14969;p72"/>
          <p:cNvGrpSpPr/>
          <p:nvPr/>
        </p:nvGrpSpPr>
        <p:grpSpPr>
          <a:xfrm>
            <a:off x="7995963" y="1985163"/>
            <a:ext cx="343279" cy="363402"/>
            <a:chOff x="7995963" y="1985163"/>
            <a:chExt cx="343279" cy="363402"/>
          </a:xfrm>
        </p:grpSpPr>
        <p:sp>
          <p:nvSpPr>
            <p:cNvPr id="14970" name="Google Shape;14970;p72"/>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2"/>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2"/>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2"/>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2"/>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2"/>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2"/>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2"/>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2"/>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2"/>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2"/>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2"/>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2"/>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2"/>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2"/>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2"/>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2"/>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2"/>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2"/>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2"/>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0" name="Google Shape;14990;p72"/>
          <p:cNvGrpSpPr/>
          <p:nvPr/>
        </p:nvGrpSpPr>
        <p:grpSpPr>
          <a:xfrm>
            <a:off x="5743255" y="2433410"/>
            <a:ext cx="364162" cy="353236"/>
            <a:chOff x="5743255" y="2433410"/>
            <a:chExt cx="364162" cy="353236"/>
          </a:xfrm>
        </p:grpSpPr>
        <p:sp>
          <p:nvSpPr>
            <p:cNvPr id="14991" name="Google Shape;14991;p72"/>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2"/>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2"/>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2"/>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2"/>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2"/>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2"/>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2"/>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2"/>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2"/>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2"/>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2"/>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2"/>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2"/>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2"/>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2"/>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2"/>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2"/>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2"/>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2"/>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2"/>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2" name="Google Shape;15012;p72"/>
          <p:cNvGrpSpPr/>
          <p:nvPr/>
        </p:nvGrpSpPr>
        <p:grpSpPr>
          <a:xfrm>
            <a:off x="4885202" y="1999260"/>
            <a:ext cx="363271" cy="335104"/>
            <a:chOff x="4885202" y="1999260"/>
            <a:chExt cx="363271" cy="335104"/>
          </a:xfrm>
        </p:grpSpPr>
        <p:sp>
          <p:nvSpPr>
            <p:cNvPr id="15013" name="Google Shape;15013;p72"/>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2"/>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2"/>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2"/>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2"/>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2"/>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2"/>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2"/>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2"/>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2"/>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2"/>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2"/>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2"/>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2"/>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2"/>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2"/>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2"/>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2"/>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1" name="Google Shape;15031;p72"/>
          <p:cNvGrpSpPr/>
          <p:nvPr/>
        </p:nvGrpSpPr>
        <p:grpSpPr>
          <a:xfrm>
            <a:off x="7062315" y="2901963"/>
            <a:ext cx="363507" cy="346423"/>
            <a:chOff x="7062315" y="2901963"/>
            <a:chExt cx="363507" cy="346423"/>
          </a:xfrm>
        </p:grpSpPr>
        <p:sp>
          <p:nvSpPr>
            <p:cNvPr id="15032" name="Google Shape;15032;p72"/>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2"/>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2"/>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2"/>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2"/>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2"/>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2"/>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2"/>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2"/>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2"/>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2"/>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2"/>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4" name="Google Shape;15044;p72"/>
          <p:cNvGrpSpPr/>
          <p:nvPr/>
        </p:nvGrpSpPr>
        <p:grpSpPr>
          <a:xfrm>
            <a:off x="7541533" y="1985163"/>
            <a:ext cx="359865" cy="363402"/>
            <a:chOff x="7541533" y="1985163"/>
            <a:chExt cx="359865" cy="363402"/>
          </a:xfrm>
        </p:grpSpPr>
        <p:sp>
          <p:nvSpPr>
            <p:cNvPr id="15045" name="Google Shape;15045;p72"/>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2"/>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2"/>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2"/>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2"/>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2"/>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2"/>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2"/>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2"/>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2"/>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2"/>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2"/>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2"/>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2"/>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2"/>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2"/>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2"/>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2"/>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2"/>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2"/>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2"/>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2"/>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2"/>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8" name="Google Shape;15068;p72"/>
          <p:cNvGrpSpPr/>
          <p:nvPr/>
        </p:nvGrpSpPr>
        <p:grpSpPr>
          <a:xfrm>
            <a:off x="6602959" y="2908513"/>
            <a:ext cx="363402" cy="333322"/>
            <a:chOff x="6602959" y="2908513"/>
            <a:chExt cx="363402" cy="333322"/>
          </a:xfrm>
        </p:grpSpPr>
        <p:sp>
          <p:nvSpPr>
            <p:cNvPr id="15069" name="Google Shape;15069;p72"/>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2"/>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2"/>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2"/>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2"/>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2"/>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2"/>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2"/>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2"/>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2"/>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2"/>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2"/>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2"/>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2"/>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2"/>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2"/>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2"/>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2"/>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2"/>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2"/>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2"/>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2"/>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2"/>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2"/>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2"/>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2"/>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5" name="Google Shape;15095;p72"/>
          <p:cNvGrpSpPr/>
          <p:nvPr/>
        </p:nvGrpSpPr>
        <p:grpSpPr>
          <a:xfrm>
            <a:off x="5289454" y="2484138"/>
            <a:ext cx="371840" cy="252068"/>
            <a:chOff x="5289454" y="2484138"/>
            <a:chExt cx="371840" cy="252068"/>
          </a:xfrm>
        </p:grpSpPr>
        <p:sp>
          <p:nvSpPr>
            <p:cNvPr id="15096" name="Google Shape;15096;p72"/>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2"/>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2"/>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2"/>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2"/>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2"/>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2"/>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2"/>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2"/>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2"/>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2"/>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2"/>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2"/>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2"/>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2"/>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2"/>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2"/>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2"/>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2"/>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2"/>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2"/>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2"/>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2"/>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2"/>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2"/>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2"/>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2"/>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2"/>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2"/>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2"/>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2"/>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2"/>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2"/>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9" name="Google Shape;15129;p72"/>
          <p:cNvGrpSpPr/>
          <p:nvPr/>
        </p:nvGrpSpPr>
        <p:grpSpPr>
          <a:xfrm>
            <a:off x="6215319" y="1985085"/>
            <a:ext cx="360258" cy="363455"/>
            <a:chOff x="6215319" y="1985085"/>
            <a:chExt cx="360258" cy="363455"/>
          </a:xfrm>
        </p:grpSpPr>
        <p:sp>
          <p:nvSpPr>
            <p:cNvPr id="15130" name="Google Shape;15130;p72"/>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2"/>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2"/>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2"/>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2"/>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2"/>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2"/>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2"/>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2"/>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9" name="Google Shape;15139;p72"/>
          <p:cNvGrpSpPr/>
          <p:nvPr/>
        </p:nvGrpSpPr>
        <p:grpSpPr>
          <a:xfrm>
            <a:off x="5354856" y="1502697"/>
            <a:ext cx="251334" cy="363402"/>
            <a:chOff x="5354856" y="1502697"/>
            <a:chExt cx="251334" cy="363402"/>
          </a:xfrm>
        </p:grpSpPr>
        <p:sp>
          <p:nvSpPr>
            <p:cNvPr id="15140" name="Google Shape;15140;p72"/>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2"/>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2"/>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2"/>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2"/>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2"/>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2"/>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2"/>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2"/>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2"/>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2"/>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2"/>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2"/>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3" name="Google Shape;15153;p72"/>
          <p:cNvGrpSpPr/>
          <p:nvPr/>
        </p:nvGrpSpPr>
        <p:grpSpPr>
          <a:xfrm>
            <a:off x="7967402" y="2475543"/>
            <a:ext cx="374093" cy="267082"/>
            <a:chOff x="7967402" y="2475543"/>
            <a:chExt cx="374093" cy="267082"/>
          </a:xfrm>
        </p:grpSpPr>
        <p:sp>
          <p:nvSpPr>
            <p:cNvPr id="15154" name="Google Shape;15154;p72"/>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2"/>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2"/>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2"/>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2"/>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2"/>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2"/>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2"/>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2"/>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2"/>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2"/>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2"/>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2"/>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2"/>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2"/>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9" name="Google Shape;15169;p72"/>
          <p:cNvGrpSpPr/>
          <p:nvPr/>
        </p:nvGrpSpPr>
        <p:grpSpPr>
          <a:xfrm>
            <a:off x="7526624" y="2460686"/>
            <a:ext cx="363979" cy="298604"/>
            <a:chOff x="7526624" y="2460686"/>
            <a:chExt cx="363979" cy="298604"/>
          </a:xfrm>
        </p:grpSpPr>
        <p:sp>
          <p:nvSpPr>
            <p:cNvPr id="15170" name="Google Shape;15170;p72"/>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2"/>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2"/>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2"/>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2"/>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2"/>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2"/>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2"/>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2"/>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2"/>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2"/>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2"/>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2"/>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2"/>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2"/>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2"/>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2"/>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2"/>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2"/>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9" name="Google Shape;15189;p72"/>
          <p:cNvGrpSpPr/>
          <p:nvPr/>
        </p:nvGrpSpPr>
        <p:grpSpPr>
          <a:xfrm>
            <a:off x="7108353" y="1985085"/>
            <a:ext cx="346161" cy="363481"/>
            <a:chOff x="7108353" y="1985085"/>
            <a:chExt cx="346161" cy="363481"/>
          </a:xfrm>
        </p:grpSpPr>
        <p:sp>
          <p:nvSpPr>
            <p:cNvPr id="15190" name="Google Shape;15190;p72"/>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2"/>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2"/>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2"/>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2"/>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2"/>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2"/>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2"/>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2"/>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2"/>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2"/>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2"/>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2"/>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2"/>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2"/>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2"/>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2"/>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7" name="Google Shape;15207;p72"/>
          <p:cNvGrpSpPr/>
          <p:nvPr/>
        </p:nvGrpSpPr>
        <p:grpSpPr>
          <a:xfrm>
            <a:off x="6139594" y="2917448"/>
            <a:ext cx="371578" cy="315347"/>
            <a:chOff x="6139594" y="2917448"/>
            <a:chExt cx="371578" cy="315347"/>
          </a:xfrm>
        </p:grpSpPr>
        <p:sp>
          <p:nvSpPr>
            <p:cNvPr id="15208" name="Google Shape;15208;p72"/>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2"/>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2"/>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2"/>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2"/>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2"/>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2"/>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2"/>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6" name="Google Shape;15216;p72"/>
          <p:cNvGrpSpPr/>
          <p:nvPr/>
        </p:nvGrpSpPr>
        <p:grpSpPr>
          <a:xfrm>
            <a:off x="7539253" y="2893395"/>
            <a:ext cx="328186" cy="363429"/>
            <a:chOff x="7539253" y="2893395"/>
            <a:chExt cx="328186" cy="363429"/>
          </a:xfrm>
        </p:grpSpPr>
        <p:sp>
          <p:nvSpPr>
            <p:cNvPr id="15217" name="Google Shape;15217;p72"/>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2"/>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2"/>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2"/>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2"/>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2"/>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2"/>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2"/>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2"/>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2"/>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2"/>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2"/>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2"/>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2"/>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2"/>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2" name="Google Shape;15232;p72"/>
          <p:cNvGrpSpPr/>
          <p:nvPr/>
        </p:nvGrpSpPr>
        <p:grpSpPr>
          <a:xfrm>
            <a:off x="8004138" y="2893421"/>
            <a:ext cx="317365" cy="363402"/>
            <a:chOff x="8004138" y="2893421"/>
            <a:chExt cx="317365" cy="363402"/>
          </a:xfrm>
        </p:grpSpPr>
        <p:sp>
          <p:nvSpPr>
            <p:cNvPr id="15233" name="Google Shape;15233;p72"/>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2"/>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2"/>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2"/>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2"/>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2"/>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2"/>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2"/>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2"/>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2"/>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2"/>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2"/>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2"/>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2"/>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2"/>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2"/>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2"/>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2"/>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2"/>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2"/>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2"/>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2"/>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2"/>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6" name="Google Shape;15256;p72"/>
          <p:cNvGrpSpPr/>
          <p:nvPr/>
        </p:nvGrpSpPr>
        <p:grpSpPr>
          <a:xfrm>
            <a:off x="5683016" y="2893499"/>
            <a:ext cx="365551" cy="363376"/>
            <a:chOff x="5683016" y="2893499"/>
            <a:chExt cx="365551" cy="363376"/>
          </a:xfrm>
        </p:grpSpPr>
        <p:sp>
          <p:nvSpPr>
            <p:cNvPr id="15257" name="Google Shape;15257;p72"/>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2"/>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2"/>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2"/>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2"/>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2"/>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2"/>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2"/>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2"/>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2"/>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2"/>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2"/>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2"/>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2"/>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2"/>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2" name="Google Shape;15272;p72"/>
          <p:cNvGrpSpPr/>
          <p:nvPr/>
        </p:nvGrpSpPr>
        <p:grpSpPr>
          <a:xfrm>
            <a:off x="4891622" y="1502697"/>
            <a:ext cx="255841" cy="363402"/>
            <a:chOff x="4891622" y="1502697"/>
            <a:chExt cx="255841" cy="363402"/>
          </a:xfrm>
        </p:grpSpPr>
        <p:sp>
          <p:nvSpPr>
            <p:cNvPr id="15273" name="Google Shape;15273;p72"/>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2"/>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2"/>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2"/>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2"/>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2"/>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2"/>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2"/>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2"/>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2"/>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2"/>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2"/>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2"/>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2"/>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2"/>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2"/>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9" name="Google Shape;15289;p72"/>
          <p:cNvGrpSpPr/>
          <p:nvPr/>
        </p:nvGrpSpPr>
        <p:grpSpPr>
          <a:xfrm>
            <a:off x="6281219" y="1502697"/>
            <a:ext cx="243919" cy="363402"/>
            <a:chOff x="6281219" y="1502697"/>
            <a:chExt cx="243919" cy="363402"/>
          </a:xfrm>
        </p:grpSpPr>
        <p:sp>
          <p:nvSpPr>
            <p:cNvPr id="15290" name="Google Shape;15290;p72"/>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2"/>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2"/>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2"/>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2"/>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2"/>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2"/>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2"/>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2"/>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2"/>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2"/>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2"/>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2"/>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2"/>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4" name="Google Shape;15304;p72"/>
          <p:cNvGrpSpPr/>
          <p:nvPr/>
        </p:nvGrpSpPr>
        <p:grpSpPr>
          <a:xfrm>
            <a:off x="4888713" y="3349868"/>
            <a:ext cx="311469" cy="363167"/>
            <a:chOff x="4888713" y="3349868"/>
            <a:chExt cx="311469" cy="363167"/>
          </a:xfrm>
        </p:grpSpPr>
        <p:sp>
          <p:nvSpPr>
            <p:cNvPr id="15305" name="Google Shape;15305;p72"/>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2"/>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2"/>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2"/>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2"/>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2"/>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2"/>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2"/>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2"/>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2"/>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2"/>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2"/>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2"/>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2"/>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2"/>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0" name="Google Shape;15320;p72"/>
          <p:cNvGrpSpPr/>
          <p:nvPr/>
        </p:nvGrpSpPr>
        <p:grpSpPr>
          <a:xfrm>
            <a:off x="6196821" y="3409296"/>
            <a:ext cx="363402" cy="243971"/>
            <a:chOff x="6196821" y="3409296"/>
            <a:chExt cx="363402" cy="243971"/>
          </a:xfrm>
        </p:grpSpPr>
        <p:sp>
          <p:nvSpPr>
            <p:cNvPr id="15321" name="Google Shape;15321;p72"/>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2"/>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2"/>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2"/>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2"/>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2"/>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2"/>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2"/>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2"/>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2"/>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2"/>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2"/>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2"/>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2"/>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2"/>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2"/>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7" name="Google Shape;15337;p72"/>
          <p:cNvGrpSpPr/>
          <p:nvPr/>
        </p:nvGrpSpPr>
        <p:grpSpPr>
          <a:xfrm>
            <a:off x="5818221" y="1502697"/>
            <a:ext cx="252723" cy="363402"/>
            <a:chOff x="5818221" y="1502697"/>
            <a:chExt cx="252723" cy="363402"/>
          </a:xfrm>
        </p:grpSpPr>
        <p:sp>
          <p:nvSpPr>
            <p:cNvPr id="15338" name="Google Shape;15338;p72"/>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2"/>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2"/>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2"/>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2"/>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2"/>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2"/>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2"/>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2"/>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2"/>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2"/>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2"/>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2"/>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2"/>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2"/>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3" name="Google Shape;15353;p72"/>
          <p:cNvGrpSpPr/>
          <p:nvPr/>
        </p:nvGrpSpPr>
        <p:grpSpPr>
          <a:xfrm>
            <a:off x="6660814" y="1985085"/>
            <a:ext cx="355096" cy="363481"/>
            <a:chOff x="6660814" y="1985085"/>
            <a:chExt cx="355096" cy="363481"/>
          </a:xfrm>
        </p:grpSpPr>
        <p:sp>
          <p:nvSpPr>
            <p:cNvPr id="15354" name="Google Shape;15354;p72"/>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2"/>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2"/>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2"/>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2"/>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2"/>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2"/>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2"/>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2"/>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2"/>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2"/>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2"/>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2"/>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2"/>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2"/>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2"/>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2"/>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2"/>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2"/>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2"/>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2"/>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2"/>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2"/>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2"/>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2"/>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2"/>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2"/>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2"/>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2"/>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3" name="Google Shape;15383;p72"/>
          <p:cNvGrpSpPr/>
          <p:nvPr/>
        </p:nvGrpSpPr>
        <p:grpSpPr>
          <a:xfrm>
            <a:off x="7226448" y="1502697"/>
            <a:ext cx="198379" cy="363402"/>
            <a:chOff x="7226448" y="1502697"/>
            <a:chExt cx="198379" cy="363402"/>
          </a:xfrm>
        </p:grpSpPr>
        <p:sp>
          <p:nvSpPr>
            <p:cNvPr id="15384" name="Google Shape;15384;p72"/>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2"/>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2"/>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2"/>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2"/>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2"/>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2"/>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2"/>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2"/>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2"/>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2"/>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2"/>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2"/>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2"/>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8" name="Google Shape;15398;p72"/>
          <p:cNvGrpSpPr/>
          <p:nvPr/>
        </p:nvGrpSpPr>
        <p:grpSpPr>
          <a:xfrm>
            <a:off x="8169030" y="1502566"/>
            <a:ext cx="158001" cy="363533"/>
            <a:chOff x="8169030" y="1502566"/>
            <a:chExt cx="158001" cy="363533"/>
          </a:xfrm>
        </p:grpSpPr>
        <p:sp>
          <p:nvSpPr>
            <p:cNvPr id="15399" name="Google Shape;15399;p72"/>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2"/>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2"/>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2"/>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2"/>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2"/>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2"/>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2"/>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2"/>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2"/>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2"/>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2"/>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2"/>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2" name="Google Shape;15412;p72"/>
          <p:cNvGrpSpPr/>
          <p:nvPr/>
        </p:nvGrpSpPr>
        <p:grpSpPr>
          <a:xfrm>
            <a:off x="7706661" y="1502697"/>
            <a:ext cx="160281" cy="363402"/>
            <a:chOff x="7706661" y="1502697"/>
            <a:chExt cx="160281" cy="363402"/>
          </a:xfrm>
        </p:grpSpPr>
        <p:sp>
          <p:nvSpPr>
            <p:cNvPr id="15413" name="Google Shape;15413;p72"/>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2"/>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2"/>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2"/>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2"/>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2"/>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2"/>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2"/>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2"/>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2"/>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2"/>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2"/>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2"/>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2"/>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7" name="Google Shape;15427;p72"/>
          <p:cNvGrpSpPr/>
          <p:nvPr/>
        </p:nvGrpSpPr>
        <p:grpSpPr>
          <a:xfrm>
            <a:off x="6753519" y="1502671"/>
            <a:ext cx="225158" cy="365184"/>
            <a:chOff x="6753519" y="1502671"/>
            <a:chExt cx="225158" cy="365184"/>
          </a:xfrm>
        </p:grpSpPr>
        <p:sp>
          <p:nvSpPr>
            <p:cNvPr id="15428" name="Google Shape;15428;p72"/>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2"/>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2"/>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2"/>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2"/>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2"/>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2"/>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2"/>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2"/>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7" name="Google Shape;15437;p72"/>
          <p:cNvGrpSpPr/>
          <p:nvPr/>
        </p:nvGrpSpPr>
        <p:grpSpPr>
          <a:xfrm>
            <a:off x="5751876" y="3437411"/>
            <a:ext cx="363769" cy="187924"/>
            <a:chOff x="5751876" y="3437411"/>
            <a:chExt cx="363769" cy="187924"/>
          </a:xfrm>
        </p:grpSpPr>
        <p:sp>
          <p:nvSpPr>
            <p:cNvPr id="15438" name="Google Shape;15438;p72"/>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2"/>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2"/>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2"/>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2"/>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2"/>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2"/>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2"/>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2"/>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2"/>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2"/>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2"/>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2"/>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2"/>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2"/>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2"/>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2"/>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2"/>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2"/>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2"/>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2"/>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2"/>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2"/>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2"/>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2"/>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2"/>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2"/>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2"/>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6" name="Google Shape;15466;p72"/>
          <p:cNvGrpSpPr/>
          <p:nvPr/>
        </p:nvGrpSpPr>
        <p:grpSpPr>
          <a:xfrm>
            <a:off x="7660518" y="3800289"/>
            <a:ext cx="304263" cy="363664"/>
            <a:chOff x="7660518" y="3800289"/>
            <a:chExt cx="304263" cy="363664"/>
          </a:xfrm>
        </p:grpSpPr>
        <p:sp>
          <p:nvSpPr>
            <p:cNvPr id="15467" name="Google Shape;15467;p72"/>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2"/>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2"/>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2"/>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2"/>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2"/>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2"/>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2"/>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2"/>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2"/>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72"/>
          <p:cNvGrpSpPr/>
          <p:nvPr/>
        </p:nvGrpSpPr>
        <p:grpSpPr>
          <a:xfrm>
            <a:off x="5223660" y="2893473"/>
            <a:ext cx="365551" cy="363271"/>
            <a:chOff x="5223660" y="2893473"/>
            <a:chExt cx="365551" cy="363271"/>
          </a:xfrm>
        </p:grpSpPr>
        <p:sp>
          <p:nvSpPr>
            <p:cNvPr id="15478" name="Google Shape;15478;p72"/>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2"/>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2"/>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2"/>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2"/>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2"/>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2"/>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2"/>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2"/>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2"/>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2"/>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2"/>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2"/>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2"/>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2" name="Google Shape;15492;p72"/>
          <p:cNvGrpSpPr/>
          <p:nvPr/>
        </p:nvGrpSpPr>
        <p:grpSpPr>
          <a:xfrm>
            <a:off x="4864057" y="2893421"/>
            <a:ext cx="166700" cy="363271"/>
            <a:chOff x="4864057" y="2893421"/>
            <a:chExt cx="166700" cy="363271"/>
          </a:xfrm>
        </p:grpSpPr>
        <p:sp>
          <p:nvSpPr>
            <p:cNvPr id="15493" name="Google Shape;15493;p72"/>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2"/>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2"/>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2"/>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2"/>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2"/>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2"/>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2"/>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2"/>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2"/>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2"/>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2"/>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2"/>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458"/>
        <p:cNvGrpSpPr/>
        <p:nvPr/>
      </p:nvGrpSpPr>
      <p:grpSpPr>
        <a:xfrm>
          <a:off x="0" y="0"/>
          <a:ext cx="0" cy="0"/>
          <a:chOff x="0" y="0"/>
          <a:chExt cx="0" cy="0"/>
        </a:xfrm>
      </p:grpSpPr>
      <p:sp>
        <p:nvSpPr>
          <p:cNvPr id="459" name="Google Shape;459;p35"/>
          <p:cNvSpPr txBox="1">
            <a:spLocks noGrp="1"/>
          </p:cNvSpPr>
          <p:nvPr>
            <p:ph type="subTitle" idx="1"/>
          </p:nvPr>
        </p:nvSpPr>
        <p:spPr>
          <a:xfrm>
            <a:off x="875700" y="2751339"/>
            <a:ext cx="3234600" cy="166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460" name="Google Shape;460;p35"/>
          <p:cNvSpPr txBox="1">
            <a:spLocks noGrp="1"/>
          </p:cNvSpPr>
          <p:nvPr>
            <p:ph type="ctrTitle"/>
          </p:nvPr>
        </p:nvSpPr>
        <p:spPr>
          <a:xfrm>
            <a:off x="875700" y="1827195"/>
            <a:ext cx="7392600" cy="959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Our Center</a:t>
            </a:r>
            <a:endParaRPr/>
          </a:p>
        </p:txBody>
      </p:sp>
      <p:sp>
        <p:nvSpPr>
          <p:cNvPr id="461" name="Google Shape;461;p35"/>
          <p:cNvSpPr/>
          <p:nvPr/>
        </p:nvSpPr>
        <p:spPr>
          <a:xfrm rot="-748289">
            <a:off x="7403331" y="-589821"/>
            <a:ext cx="2048504" cy="1403440"/>
          </a:xfrm>
          <a:custGeom>
            <a:avLst/>
            <a:gdLst/>
            <a:ahLst/>
            <a:cxnLst/>
            <a:rect l="l" t="t" r="r" b="b"/>
            <a:pathLst>
              <a:path w="17952" h="12299" extrusionOk="0">
                <a:moveTo>
                  <a:pt x="12313" y="1"/>
                </a:moveTo>
                <a:cubicBezTo>
                  <a:pt x="11906" y="1"/>
                  <a:pt x="11494" y="125"/>
                  <a:pt x="11151" y="346"/>
                </a:cubicBezTo>
                <a:cubicBezTo>
                  <a:pt x="10556" y="731"/>
                  <a:pt x="10160" y="1374"/>
                  <a:pt x="9964" y="2054"/>
                </a:cubicBezTo>
                <a:cubicBezTo>
                  <a:pt x="9819" y="1230"/>
                  <a:pt x="8971" y="684"/>
                  <a:pt x="8138" y="684"/>
                </a:cubicBezTo>
                <a:cubicBezTo>
                  <a:pt x="7896" y="684"/>
                  <a:pt x="7656" y="730"/>
                  <a:pt x="7434" y="828"/>
                </a:cubicBezTo>
                <a:cubicBezTo>
                  <a:pt x="6996" y="1027"/>
                  <a:pt x="6656" y="1364"/>
                  <a:pt x="6473" y="1802"/>
                </a:cubicBezTo>
                <a:cubicBezTo>
                  <a:pt x="6364" y="2064"/>
                  <a:pt x="6022" y="2849"/>
                  <a:pt x="6145" y="3108"/>
                </a:cubicBezTo>
                <a:lnTo>
                  <a:pt x="6145" y="3108"/>
                </a:lnTo>
                <a:cubicBezTo>
                  <a:pt x="5768" y="2325"/>
                  <a:pt x="4879" y="1875"/>
                  <a:pt x="4010" y="1847"/>
                </a:cubicBezTo>
                <a:cubicBezTo>
                  <a:pt x="3972" y="1846"/>
                  <a:pt x="3933" y="1846"/>
                  <a:pt x="3894" y="1846"/>
                </a:cubicBezTo>
                <a:cubicBezTo>
                  <a:pt x="2325" y="1846"/>
                  <a:pt x="483" y="2831"/>
                  <a:pt x="519" y="4572"/>
                </a:cubicBezTo>
                <a:cubicBezTo>
                  <a:pt x="539" y="5541"/>
                  <a:pt x="1113" y="6448"/>
                  <a:pt x="1908" y="7002"/>
                </a:cubicBezTo>
                <a:cubicBezTo>
                  <a:pt x="843" y="7079"/>
                  <a:pt x="1" y="8176"/>
                  <a:pt x="101" y="9239"/>
                </a:cubicBezTo>
                <a:cubicBezTo>
                  <a:pt x="202" y="10302"/>
                  <a:pt x="1139" y="11193"/>
                  <a:pt x="2197" y="11345"/>
                </a:cubicBezTo>
                <a:cubicBezTo>
                  <a:pt x="2318" y="11363"/>
                  <a:pt x="2441" y="11371"/>
                  <a:pt x="2562" y="11371"/>
                </a:cubicBezTo>
                <a:cubicBezTo>
                  <a:pt x="3500" y="11371"/>
                  <a:pt x="4424" y="10868"/>
                  <a:pt x="4988" y="10109"/>
                </a:cubicBezTo>
                <a:cubicBezTo>
                  <a:pt x="5322" y="11371"/>
                  <a:pt x="6677" y="12122"/>
                  <a:pt x="7976" y="12267"/>
                </a:cubicBezTo>
                <a:cubicBezTo>
                  <a:pt x="8164" y="12288"/>
                  <a:pt x="8354" y="12298"/>
                  <a:pt x="8544" y="12298"/>
                </a:cubicBezTo>
                <a:cubicBezTo>
                  <a:pt x="9486" y="12298"/>
                  <a:pt x="10433" y="12035"/>
                  <a:pt x="11161" y="11446"/>
                </a:cubicBezTo>
                <a:cubicBezTo>
                  <a:pt x="12036" y="10739"/>
                  <a:pt x="12528" y="9521"/>
                  <a:pt x="12215" y="8439"/>
                </a:cubicBezTo>
                <a:lnTo>
                  <a:pt x="12215" y="8439"/>
                </a:lnTo>
                <a:cubicBezTo>
                  <a:pt x="12788" y="9199"/>
                  <a:pt x="13744" y="9624"/>
                  <a:pt x="14692" y="9624"/>
                </a:cubicBezTo>
                <a:cubicBezTo>
                  <a:pt x="15147" y="9624"/>
                  <a:pt x="15601" y="9526"/>
                  <a:pt x="16010" y="9319"/>
                </a:cubicBezTo>
                <a:cubicBezTo>
                  <a:pt x="17266" y="8683"/>
                  <a:pt x="17951" y="7092"/>
                  <a:pt x="17548" y="5742"/>
                </a:cubicBezTo>
                <a:cubicBezTo>
                  <a:pt x="17174" y="4488"/>
                  <a:pt x="15904" y="3575"/>
                  <a:pt x="14605" y="3575"/>
                </a:cubicBezTo>
                <a:cubicBezTo>
                  <a:pt x="14504" y="3575"/>
                  <a:pt x="14402" y="3580"/>
                  <a:pt x="14301" y="3592"/>
                </a:cubicBezTo>
                <a:cubicBezTo>
                  <a:pt x="14356" y="2338"/>
                  <a:pt x="14272" y="817"/>
                  <a:pt x="13172" y="213"/>
                </a:cubicBezTo>
                <a:cubicBezTo>
                  <a:pt x="12908" y="68"/>
                  <a:pt x="12612" y="1"/>
                  <a:pt x="12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 name="Google Shape;462;p35"/>
          <p:cNvGrpSpPr/>
          <p:nvPr/>
        </p:nvGrpSpPr>
        <p:grpSpPr>
          <a:xfrm>
            <a:off x="4419608" y="429910"/>
            <a:ext cx="433637" cy="524051"/>
            <a:chOff x="4258100" y="4122500"/>
            <a:chExt cx="271125" cy="327675"/>
          </a:xfrm>
        </p:grpSpPr>
        <p:sp>
          <p:nvSpPr>
            <p:cNvPr id="463" name="Google Shape;463;p35"/>
            <p:cNvSpPr/>
            <p:nvPr/>
          </p:nvSpPr>
          <p:spPr>
            <a:xfrm>
              <a:off x="4429950" y="4327300"/>
              <a:ext cx="32900" cy="102025"/>
            </a:xfrm>
            <a:custGeom>
              <a:avLst/>
              <a:gdLst/>
              <a:ahLst/>
              <a:cxnLst/>
              <a:rect l="l" t="t" r="r" b="b"/>
              <a:pathLst>
                <a:path w="1316" h="4081" extrusionOk="0">
                  <a:moveTo>
                    <a:pt x="52" y="0"/>
                  </a:moveTo>
                  <a:cubicBezTo>
                    <a:pt x="26" y="0"/>
                    <a:pt x="1" y="19"/>
                    <a:pt x="2" y="52"/>
                  </a:cubicBezTo>
                  <a:cubicBezTo>
                    <a:pt x="10" y="367"/>
                    <a:pt x="37" y="683"/>
                    <a:pt x="81" y="995"/>
                  </a:cubicBezTo>
                  <a:cubicBezTo>
                    <a:pt x="106" y="1150"/>
                    <a:pt x="134" y="1306"/>
                    <a:pt x="153" y="1463"/>
                  </a:cubicBezTo>
                  <a:cubicBezTo>
                    <a:pt x="172" y="1619"/>
                    <a:pt x="186" y="1776"/>
                    <a:pt x="197" y="1934"/>
                  </a:cubicBezTo>
                  <a:cubicBezTo>
                    <a:pt x="217" y="2249"/>
                    <a:pt x="244" y="2563"/>
                    <a:pt x="278" y="2877"/>
                  </a:cubicBezTo>
                  <a:cubicBezTo>
                    <a:pt x="314" y="3190"/>
                    <a:pt x="332" y="3504"/>
                    <a:pt x="363" y="3819"/>
                  </a:cubicBezTo>
                  <a:cubicBezTo>
                    <a:pt x="368" y="3858"/>
                    <a:pt x="395" y="3892"/>
                    <a:pt x="432" y="3903"/>
                  </a:cubicBezTo>
                  <a:lnTo>
                    <a:pt x="434" y="3903"/>
                  </a:lnTo>
                  <a:cubicBezTo>
                    <a:pt x="563" y="3944"/>
                    <a:pt x="695" y="3978"/>
                    <a:pt x="827" y="4010"/>
                  </a:cubicBezTo>
                  <a:cubicBezTo>
                    <a:pt x="893" y="4026"/>
                    <a:pt x="961" y="4040"/>
                    <a:pt x="1028" y="4053"/>
                  </a:cubicBezTo>
                  <a:cubicBezTo>
                    <a:pt x="1061" y="4060"/>
                    <a:pt x="1095" y="4064"/>
                    <a:pt x="1129" y="4070"/>
                  </a:cubicBezTo>
                  <a:lnTo>
                    <a:pt x="1182" y="4077"/>
                  </a:lnTo>
                  <a:cubicBezTo>
                    <a:pt x="1199" y="4080"/>
                    <a:pt x="1217" y="4081"/>
                    <a:pt x="1235" y="4081"/>
                  </a:cubicBezTo>
                  <a:cubicBezTo>
                    <a:pt x="1241" y="4081"/>
                    <a:pt x="1247" y="4081"/>
                    <a:pt x="1253" y="4081"/>
                  </a:cubicBezTo>
                  <a:cubicBezTo>
                    <a:pt x="1315" y="4072"/>
                    <a:pt x="1305" y="3983"/>
                    <a:pt x="1248" y="3983"/>
                  </a:cubicBezTo>
                  <a:cubicBezTo>
                    <a:pt x="1245" y="3983"/>
                    <a:pt x="1241" y="3983"/>
                    <a:pt x="1237" y="3984"/>
                  </a:cubicBezTo>
                  <a:cubicBezTo>
                    <a:pt x="1246" y="3980"/>
                    <a:pt x="1220" y="3974"/>
                    <a:pt x="1208" y="3968"/>
                  </a:cubicBezTo>
                  <a:lnTo>
                    <a:pt x="1162" y="3950"/>
                  </a:lnTo>
                  <a:lnTo>
                    <a:pt x="1068" y="3913"/>
                  </a:lnTo>
                  <a:cubicBezTo>
                    <a:pt x="1005" y="3890"/>
                    <a:pt x="942" y="3864"/>
                    <a:pt x="878" y="3841"/>
                  </a:cubicBezTo>
                  <a:cubicBezTo>
                    <a:pt x="771" y="3803"/>
                    <a:pt x="664" y="3765"/>
                    <a:pt x="556" y="3730"/>
                  </a:cubicBezTo>
                  <a:lnTo>
                    <a:pt x="556" y="3730"/>
                  </a:lnTo>
                  <a:cubicBezTo>
                    <a:pt x="519" y="3439"/>
                    <a:pt x="474" y="3149"/>
                    <a:pt x="443" y="2857"/>
                  </a:cubicBezTo>
                  <a:cubicBezTo>
                    <a:pt x="407" y="2544"/>
                    <a:pt x="366" y="2232"/>
                    <a:pt x="317" y="1920"/>
                  </a:cubicBezTo>
                  <a:cubicBezTo>
                    <a:pt x="295" y="1763"/>
                    <a:pt x="274" y="1607"/>
                    <a:pt x="258" y="1450"/>
                  </a:cubicBezTo>
                  <a:cubicBezTo>
                    <a:pt x="242" y="1293"/>
                    <a:pt x="238" y="1135"/>
                    <a:pt x="228" y="978"/>
                  </a:cubicBezTo>
                  <a:cubicBezTo>
                    <a:pt x="202" y="663"/>
                    <a:pt x="160" y="350"/>
                    <a:pt x="99" y="40"/>
                  </a:cubicBezTo>
                  <a:lnTo>
                    <a:pt x="99" y="41"/>
                  </a:lnTo>
                  <a:cubicBezTo>
                    <a:pt x="95" y="13"/>
                    <a:pt x="73" y="0"/>
                    <a:pt x="5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5"/>
            <p:cNvSpPr/>
            <p:nvPr/>
          </p:nvSpPr>
          <p:spPr>
            <a:xfrm>
              <a:off x="4438800" y="4419975"/>
              <a:ext cx="16775" cy="21250"/>
            </a:xfrm>
            <a:custGeom>
              <a:avLst/>
              <a:gdLst/>
              <a:ahLst/>
              <a:cxnLst/>
              <a:rect l="l" t="t" r="r" b="b"/>
              <a:pathLst>
                <a:path w="671" h="850" extrusionOk="0">
                  <a:moveTo>
                    <a:pt x="111" y="1"/>
                  </a:moveTo>
                  <a:cubicBezTo>
                    <a:pt x="54" y="1"/>
                    <a:pt x="1" y="50"/>
                    <a:pt x="13" y="117"/>
                  </a:cubicBezTo>
                  <a:lnTo>
                    <a:pt x="14" y="121"/>
                  </a:lnTo>
                  <a:cubicBezTo>
                    <a:pt x="56" y="358"/>
                    <a:pt x="106" y="592"/>
                    <a:pt x="186" y="820"/>
                  </a:cubicBezTo>
                  <a:lnTo>
                    <a:pt x="185" y="820"/>
                  </a:lnTo>
                  <a:cubicBezTo>
                    <a:pt x="192" y="840"/>
                    <a:pt x="208" y="849"/>
                    <a:pt x="225" y="849"/>
                  </a:cubicBezTo>
                  <a:cubicBezTo>
                    <a:pt x="246" y="849"/>
                    <a:pt x="267" y="834"/>
                    <a:pt x="266" y="807"/>
                  </a:cubicBezTo>
                  <a:lnTo>
                    <a:pt x="266" y="802"/>
                  </a:lnTo>
                  <a:cubicBezTo>
                    <a:pt x="268" y="655"/>
                    <a:pt x="259" y="510"/>
                    <a:pt x="243" y="367"/>
                  </a:cubicBezTo>
                  <a:lnTo>
                    <a:pt x="243" y="367"/>
                  </a:lnTo>
                  <a:cubicBezTo>
                    <a:pt x="353" y="467"/>
                    <a:pt x="469" y="561"/>
                    <a:pt x="596" y="645"/>
                  </a:cubicBezTo>
                  <a:lnTo>
                    <a:pt x="598" y="647"/>
                  </a:lnTo>
                  <a:cubicBezTo>
                    <a:pt x="605" y="652"/>
                    <a:pt x="612" y="654"/>
                    <a:pt x="619" y="654"/>
                  </a:cubicBezTo>
                  <a:cubicBezTo>
                    <a:pt x="647" y="654"/>
                    <a:pt x="670" y="622"/>
                    <a:pt x="652" y="593"/>
                  </a:cubicBezTo>
                  <a:cubicBezTo>
                    <a:pt x="518" y="385"/>
                    <a:pt x="353" y="204"/>
                    <a:pt x="180" y="30"/>
                  </a:cubicBezTo>
                  <a:cubicBezTo>
                    <a:pt x="159" y="10"/>
                    <a:pt x="135" y="1"/>
                    <a:pt x="11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5"/>
            <p:cNvSpPr/>
            <p:nvPr/>
          </p:nvSpPr>
          <p:spPr>
            <a:xfrm>
              <a:off x="4258100" y="4125375"/>
              <a:ext cx="254050" cy="219350"/>
            </a:xfrm>
            <a:custGeom>
              <a:avLst/>
              <a:gdLst/>
              <a:ahLst/>
              <a:cxnLst/>
              <a:rect l="l" t="t" r="r" b="b"/>
              <a:pathLst>
                <a:path w="10162" h="8774" extrusionOk="0">
                  <a:moveTo>
                    <a:pt x="7046" y="0"/>
                  </a:moveTo>
                  <a:cubicBezTo>
                    <a:pt x="6628" y="0"/>
                    <a:pt x="6148" y="101"/>
                    <a:pt x="5597" y="331"/>
                  </a:cubicBezTo>
                  <a:cubicBezTo>
                    <a:pt x="4564" y="760"/>
                    <a:pt x="5233" y="3561"/>
                    <a:pt x="3570" y="3842"/>
                  </a:cubicBezTo>
                  <a:cubicBezTo>
                    <a:pt x="1906" y="4124"/>
                    <a:pt x="593" y="3913"/>
                    <a:pt x="291" y="4719"/>
                  </a:cubicBezTo>
                  <a:cubicBezTo>
                    <a:pt x="0" y="5495"/>
                    <a:pt x="3001" y="8774"/>
                    <a:pt x="5660" y="8774"/>
                  </a:cubicBezTo>
                  <a:cubicBezTo>
                    <a:pt x="5756" y="8774"/>
                    <a:pt x="5852" y="8769"/>
                    <a:pt x="5948" y="8761"/>
                  </a:cubicBezTo>
                  <a:cubicBezTo>
                    <a:pt x="8674" y="8506"/>
                    <a:pt x="10161" y="6690"/>
                    <a:pt x="9964" y="4752"/>
                  </a:cubicBezTo>
                  <a:cubicBezTo>
                    <a:pt x="9796" y="3111"/>
                    <a:pt x="9367" y="0"/>
                    <a:pt x="70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a:off x="4310050" y="4185950"/>
              <a:ext cx="93825" cy="70850"/>
            </a:xfrm>
            <a:custGeom>
              <a:avLst/>
              <a:gdLst/>
              <a:ahLst/>
              <a:cxnLst/>
              <a:rect l="l" t="t" r="r" b="b"/>
              <a:pathLst>
                <a:path w="3753" h="2834" extrusionOk="0">
                  <a:moveTo>
                    <a:pt x="573" y="0"/>
                  </a:moveTo>
                  <a:cubicBezTo>
                    <a:pt x="556" y="0"/>
                    <a:pt x="542" y="3"/>
                    <a:pt x="531" y="8"/>
                  </a:cubicBezTo>
                  <a:cubicBezTo>
                    <a:pt x="221" y="162"/>
                    <a:pt x="1" y="2306"/>
                    <a:pt x="1360" y="2670"/>
                  </a:cubicBezTo>
                  <a:cubicBezTo>
                    <a:pt x="1767" y="2779"/>
                    <a:pt x="2142" y="2833"/>
                    <a:pt x="2469" y="2833"/>
                  </a:cubicBezTo>
                  <a:cubicBezTo>
                    <a:pt x="3234" y="2833"/>
                    <a:pt x="3734" y="2538"/>
                    <a:pt x="3753" y="1964"/>
                  </a:cubicBezTo>
                  <a:cubicBezTo>
                    <a:pt x="3753" y="1964"/>
                    <a:pt x="1044" y="0"/>
                    <a:pt x="5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a:off x="4261775" y="4191275"/>
              <a:ext cx="249550" cy="155500"/>
            </a:xfrm>
            <a:custGeom>
              <a:avLst/>
              <a:gdLst/>
              <a:ahLst/>
              <a:cxnLst/>
              <a:rect l="l" t="t" r="r" b="b"/>
              <a:pathLst>
                <a:path w="9982" h="6220" extrusionOk="0">
                  <a:moveTo>
                    <a:pt x="9596" y="0"/>
                  </a:moveTo>
                  <a:cubicBezTo>
                    <a:pt x="9549" y="0"/>
                    <a:pt x="9502" y="36"/>
                    <a:pt x="9504" y="94"/>
                  </a:cubicBezTo>
                  <a:cubicBezTo>
                    <a:pt x="9504" y="94"/>
                    <a:pt x="9503" y="114"/>
                    <a:pt x="9507" y="148"/>
                  </a:cubicBezTo>
                  <a:cubicBezTo>
                    <a:pt x="9509" y="184"/>
                    <a:pt x="9513" y="236"/>
                    <a:pt x="9518" y="304"/>
                  </a:cubicBezTo>
                  <a:cubicBezTo>
                    <a:pt x="9532" y="436"/>
                    <a:pt x="9552" y="630"/>
                    <a:pt x="9576" y="876"/>
                  </a:cubicBezTo>
                  <a:cubicBezTo>
                    <a:pt x="9598" y="1121"/>
                    <a:pt x="9656" y="1417"/>
                    <a:pt x="9661" y="1762"/>
                  </a:cubicBezTo>
                  <a:cubicBezTo>
                    <a:pt x="9661" y="2106"/>
                    <a:pt x="9644" y="2495"/>
                    <a:pt x="9554" y="2914"/>
                  </a:cubicBezTo>
                  <a:cubicBezTo>
                    <a:pt x="9471" y="3326"/>
                    <a:pt x="9333" y="3773"/>
                    <a:pt x="9102" y="4195"/>
                  </a:cubicBezTo>
                  <a:cubicBezTo>
                    <a:pt x="8870" y="4618"/>
                    <a:pt x="8540" y="5017"/>
                    <a:pt x="8110" y="5320"/>
                  </a:cubicBezTo>
                  <a:cubicBezTo>
                    <a:pt x="7680" y="5626"/>
                    <a:pt x="7162" y="5828"/>
                    <a:pt x="6613" y="5934"/>
                  </a:cubicBezTo>
                  <a:cubicBezTo>
                    <a:pt x="6262" y="6001"/>
                    <a:pt x="5901" y="6028"/>
                    <a:pt x="5537" y="6028"/>
                  </a:cubicBezTo>
                  <a:cubicBezTo>
                    <a:pt x="5330" y="6028"/>
                    <a:pt x="5121" y="6019"/>
                    <a:pt x="4913" y="6003"/>
                  </a:cubicBezTo>
                  <a:cubicBezTo>
                    <a:pt x="4628" y="5977"/>
                    <a:pt x="4343" y="5945"/>
                    <a:pt x="4060" y="5892"/>
                  </a:cubicBezTo>
                  <a:cubicBezTo>
                    <a:pt x="3783" y="5848"/>
                    <a:pt x="3509" y="5777"/>
                    <a:pt x="3245" y="5679"/>
                  </a:cubicBezTo>
                  <a:cubicBezTo>
                    <a:pt x="2722" y="5482"/>
                    <a:pt x="2256" y="5178"/>
                    <a:pt x="1867" y="4820"/>
                  </a:cubicBezTo>
                  <a:cubicBezTo>
                    <a:pt x="1493" y="4473"/>
                    <a:pt x="1170" y="4075"/>
                    <a:pt x="908" y="3639"/>
                  </a:cubicBezTo>
                  <a:cubicBezTo>
                    <a:pt x="654" y="3224"/>
                    <a:pt x="466" y="2798"/>
                    <a:pt x="357" y="2395"/>
                  </a:cubicBezTo>
                  <a:cubicBezTo>
                    <a:pt x="303" y="2194"/>
                    <a:pt x="269" y="1993"/>
                    <a:pt x="276" y="1823"/>
                  </a:cubicBezTo>
                  <a:cubicBezTo>
                    <a:pt x="277" y="1787"/>
                    <a:pt x="284" y="1751"/>
                    <a:pt x="295" y="1716"/>
                  </a:cubicBezTo>
                  <a:cubicBezTo>
                    <a:pt x="298" y="1707"/>
                    <a:pt x="302" y="1699"/>
                    <a:pt x="307" y="1691"/>
                  </a:cubicBezTo>
                  <a:cubicBezTo>
                    <a:pt x="315" y="1686"/>
                    <a:pt x="323" y="1680"/>
                    <a:pt x="332" y="1676"/>
                  </a:cubicBezTo>
                  <a:cubicBezTo>
                    <a:pt x="375" y="1653"/>
                    <a:pt x="467" y="1633"/>
                    <a:pt x="545" y="1625"/>
                  </a:cubicBezTo>
                  <a:cubicBezTo>
                    <a:pt x="878" y="1596"/>
                    <a:pt x="1195" y="1613"/>
                    <a:pt x="1449" y="1602"/>
                  </a:cubicBezTo>
                  <a:cubicBezTo>
                    <a:pt x="1962" y="1590"/>
                    <a:pt x="2256" y="1537"/>
                    <a:pt x="2256" y="1537"/>
                  </a:cubicBezTo>
                  <a:lnTo>
                    <a:pt x="2260" y="1536"/>
                  </a:lnTo>
                  <a:cubicBezTo>
                    <a:pt x="2308" y="1528"/>
                    <a:pt x="2341" y="1483"/>
                    <a:pt x="2333" y="1435"/>
                  </a:cubicBezTo>
                  <a:cubicBezTo>
                    <a:pt x="2326" y="1391"/>
                    <a:pt x="2289" y="1361"/>
                    <a:pt x="2246" y="1361"/>
                  </a:cubicBezTo>
                  <a:cubicBezTo>
                    <a:pt x="2242" y="1361"/>
                    <a:pt x="2237" y="1361"/>
                    <a:pt x="2232" y="1362"/>
                  </a:cubicBezTo>
                  <a:cubicBezTo>
                    <a:pt x="2232" y="1362"/>
                    <a:pt x="2026" y="1390"/>
                    <a:pt x="1650" y="1390"/>
                  </a:cubicBezTo>
                  <a:cubicBezTo>
                    <a:pt x="1587" y="1390"/>
                    <a:pt x="1520" y="1389"/>
                    <a:pt x="1448" y="1388"/>
                  </a:cubicBezTo>
                  <a:cubicBezTo>
                    <a:pt x="1270" y="1385"/>
                    <a:pt x="1070" y="1372"/>
                    <a:pt x="837" y="1372"/>
                  </a:cubicBezTo>
                  <a:cubicBezTo>
                    <a:pt x="738" y="1372"/>
                    <a:pt x="633" y="1374"/>
                    <a:pt x="522" y="1381"/>
                  </a:cubicBezTo>
                  <a:cubicBezTo>
                    <a:pt x="425" y="1392"/>
                    <a:pt x="332" y="1396"/>
                    <a:pt x="206" y="1457"/>
                  </a:cubicBezTo>
                  <a:cubicBezTo>
                    <a:pt x="195" y="1464"/>
                    <a:pt x="183" y="1470"/>
                    <a:pt x="171" y="1478"/>
                  </a:cubicBezTo>
                  <a:cubicBezTo>
                    <a:pt x="151" y="1491"/>
                    <a:pt x="133" y="1507"/>
                    <a:pt x="117" y="1524"/>
                  </a:cubicBezTo>
                  <a:cubicBezTo>
                    <a:pt x="92" y="1553"/>
                    <a:pt x="71" y="1587"/>
                    <a:pt x="58" y="1623"/>
                  </a:cubicBezTo>
                  <a:cubicBezTo>
                    <a:pt x="36" y="1680"/>
                    <a:pt x="22" y="1741"/>
                    <a:pt x="18" y="1803"/>
                  </a:cubicBezTo>
                  <a:cubicBezTo>
                    <a:pt x="0" y="2029"/>
                    <a:pt x="43" y="2244"/>
                    <a:pt x="97" y="2464"/>
                  </a:cubicBezTo>
                  <a:cubicBezTo>
                    <a:pt x="211" y="2900"/>
                    <a:pt x="404" y="3347"/>
                    <a:pt x="667" y="3786"/>
                  </a:cubicBezTo>
                  <a:cubicBezTo>
                    <a:pt x="936" y="4219"/>
                    <a:pt x="1274" y="4647"/>
                    <a:pt x="1699" y="5010"/>
                  </a:cubicBezTo>
                  <a:cubicBezTo>
                    <a:pt x="2359" y="5581"/>
                    <a:pt x="3167" y="5951"/>
                    <a:pt x="4029" y="6077"/>
                  </a:cubicBezTo>
                  <a:cubicBezTo>
                    <a:pt x="4317" y="6127"/>
                    <a:pt x="4608" y="6161"/>
                    <a:pt x="4898" y="6190"/>
                  </a:cubicBezTo>
                  <a:cubicBezTo>
                    <a:pt x="5121" y="6209"/>
                    <a:pt x="5345" y="6219"/>
                    <a:pt x="5568" y="6219"/>
                  </a:cubicBezTo>
                  <a:cubicBezTo>
                    <a:pt x="5931" y="6219"/>
                    <a:pt x="6294" y="6192"/>
                    <a:pt x="6649" y="6131"/>
                  </a:cubicBezTo>
                  <a:cubicBezTo>
                    <a:pt x="7222" y="6030"/>
                    <a:pt x="7776" y="5825"/>
                    <a:pt x="8239" y="5507"/>
                  </a:cubicBezTo>
                  <a:cubicBezTo>
                    <a:pt x="8705" y="5189"/>
                    <a:pt x="9069" y="4765"/>
                    <a:pt x="9322" y="4318"/>
                  </a:cubicBezTo>
                  <a:cubicBezTo>
                    <a:pt x="9575" y="3868"/>
                    <a:pt x="9728" y="3406"/>
                    <a:pt x="9823" y="2968"/>
                  </a:cubicBezTo>
                  <a:cubicBezTo>
                    <a:pt x="9918" y="2537"/>
                    <a:pt x="9966" y="2126"/>
                    <a:pt x="9969" y="1764"/>
                  </a:cubicBezTo>
                  <a:cubicBezTo>
                    <a:pt x="9982" y="1402"/>
                    <a:pt x="9981" y="1083"/>
                    <a:pt x="9932" y="825"/>
                  </a:cubicBezTo>
                  <a:cubicBezTo>
                    <a:pt x="9882" y="568"/>
                    <a:pt x="9819" y="374"/>
                    <a:pt x="9765" y="242"/>
                  </a:cubicBezTo>
                  <a:cubicBezTo>
                    <a:pt x="9738" y="175"/>
                    <a:pt x="9708" y="111"/>
                    <a:pt x="9674" y="49"/>
                  </a:cubicBezTo>
                  <a:lnTo>
                    <a:pt x="9673" y="45"/>
                  </a:lnTo>
                  <a:cubicBezTo>
                    <a:pt x="9655" y="14"/>
                    <a:pt x="9625" y="0"/>
                    <a:pt x="959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4359100" y="4122500"/>
              <a:ext cx="135950" cy="75750"/>
            </a:xfrm>
            <a:custGeom>
              <a:avLst/>
              <a:gdLst/>
              <a:ahLst/>
              <a:cxnLst/>
              <a:rect l="l" t="t" r="r" b="b"/>
              <a:pathLst>
                <a:path w="5438" h="3030" extrusionOk="0">
                  <a:moveTo>
                    <a:pt x="2690" y="0"/>
                  </a:moveTo>
                  <a:cubicBezTo>
                    <a:pt x="2555" y="0"/>
                    <a:pt x="2419" y="8"/>
                    <a:pt x="2283" y="26"/>
                  </a:cubicBezTo>
                  <a:cubicBezTo>
                    <a:pt x="2032" y="58"/>
                    <a:pt x="1789" y="131"/>
                    <a:pt x="1561" y="242"/>
                  </a:cubicBezTo>
                  <a:cubicBezTo>
                    <a:pt x="1332" y="352"/>
                    <a:pt x="1136" y="517"/>
                    <a:pt x="977" y="694"/>
                  </a:cubicBezTo>
                  <a:cubicBezTo>
                    <a:pt x="820" y="874"/>
                    <a:pt x="704" y="1070"/>
                    <a:pt x="609" y="1258"/>
                  </a:cubicBezTo>
                  <a:cubicBezTo>
                    <a:pt x="525" y="1434"/>
                    <a:pt x="452" y="1614"/>
                    <a:pt x="390" y="1799"/>
                  </a:cubicBezTo>
                  <a:cubicBezTo>
                    <a:pt x="271" y="2136"/>
                    <a:pt x="194" y="2417"/>
                    <a:pt x="130" y="2609"/>
                  </a:cubicBezTo>
                  <a:cubicBezTo>
                    <a:pt x="67" y="2798"/>
                    <a:pt x="25" y="2909"/>
                    <a:pt x="25" y="2909"/>
                  </a:cubicBezTo>
                  <a:lnTo>
                    <a:pt x="25" y="2910"/>
                  </a:lnTo>
                  <a:cubicBezTo>
                    <a:pt x="1" y="2978"/>
                    <a:pt x="55" y="3029"/>
                    <a:pt x="110" y="3029"/>
                  </a:cubicBezTo>
                  <a:cubicBezTo>
                    <a:pt x="138" y="3029"/>
                    <a:pt x="166" y="3016"/>
                    <a:pt x="185" y="2984"/>
                  </a:cubicBezTo>
                  <a:lnTo>
                    <a:pt x="187" y="2980"/>
                  </a:lnTo>
                  <a:cubicBezTo>
                    <a:pt x="187" y="2980"/>
                    <a:pt x="244" y="2878"/>
                    <a:pt x="327" y="2685"/>
                  </a:cubicBezTo>
                  <a:cubicBezTo>
                    <a:pt x="413" y="2496"/>
                    <a:pt x="518" y="2220"/>
                    <a:pt x="650" y="1900"/>
                  </a:cubicBezTo>
                  <a:cubicBezTo>
                    <a:pt x="787" y="1584"/>
                    <a:pt x="957" y="1219"/>
                    <a:pt x="1232" y="924"/>
                  </a:cubicBezTo>
                  <a:cubicBezTo>
                    <a:pt x="1370" y="775"/>
                    <a:pt x="1536" y="653"/>
                    <a:pt x="1720" y="564"/>
                  </a:cubicBezTo>
                  <a:cubicBezTo>
                    <a:pt x="1913" y="472"/>
                    <a:pt x="2120" y="412"/>
                    <a:pt x="2333" y="387"/>
                  </a:cubicBezTo>
                  <a:cubicBezTo>
                    <a:pt x="2477" y="368"/>
                    <a:pt x="2623" y="359"/>
                    <a:pt x="2769" y="359"/>
                  </a:cubicBezTo>
                  <a:cubicBezTo>
                    <a:pt x="2844" y="359"/>
                    <a:pt x="2919" y="361"/>
                    <a:pt x="2994" y="366"/>
                  </a:cubicBezTo>
                  <a:lnTo>
                    <a:pt x="3152" y="377"/>
                  </a:lnTo>
                  <a:cubicBezTo>
                    <a:pt x="3209" y="381"/>
                    <a:pt x="3268" y="382"/>
                    <a:pt x="3322" y="389"/>
                  </a:cubicBezTo>
                  <a:cubicBezTo>
                    <a:pt x="3371" y="397"/>
                    <a:pt x="3422" y="404"/>
                    <a:pt x="3471" y="414"/>
                  </a:cubicBezTo>
                  <a:lnTo>
                    <a:pt x="3620" y="456"/>
                  </a:lnTo>
                  <a:cubicBezTo>
                    <a:pt x="3818" y="517"/>
                    <a:pt x="3995" y="610"/>
                    <a:pt x="4163" y="701"/>
                  </a:cubicBezTo>
                  <a:cubicBezTo>
                    <a:pt x="4333" y="791"/>
                    <a:pt x="4486" y="898"/>
                    <a:pt x="4604" y="1022"/>
                  </a:cubicBezTo>
                  <a:cubicBezTo>
                    <a:pt x="4722" y="1145"/>
                    <a:pt x="4794" y="1289"/>
                    <a:pt x="4869" y="1404"/>
                  </a:cubicBezTo>
                  <a:cubicBezTo>
                    <a:pt x="4947" y="1516"/>
                    <a:pt x="5021" y="1612"/>
                    <a:pt x="5075" y="1694"/>
                  </a:cubicBezTo>
                  <a:lnTo>
                    <a:pt x="5212" y="1882"/>
                  </a:lnTo>
                  <a:cubicBezTo>
                    <a:pt x="5245" y="1926"/>
                    <a:pt x="5264" y="1949"/>
                    <a:pt x="5264" y="1949"/>
                  </a:cubicBezTo>
                  <a:lnTo>
                    <a:pt x="5267" y="1952"/>
                  </a:lnTo>
                  <a:cubicBezTo>
                    <a:pt x="5286" y="1972"/>
                    <a:pt x="5309" y="1981"/>
                    <a:pt x="5332" y="1981"/>
                  </a:cubicBezTo>
                  <a:cubicBezTo>
                    <a:pt x="5386" y="1981"/>
                    <a:pt x="5437" y="1932"/>
                    <a:pt x="5422" y="1868"/>
                  </a:cubicBezTo>
                  <a:cubicBezTo>
                    <a:pt x="5422" y="1868"/>
                    <a:pt x="5414" y="1839"/>
                    <a:pt x="5395" y="1786"/>
                  </a:cubicBezTo>
                  <a:cubicBezTo>
                    <a:pt x="5368" y="1708"/>
                    <a:pt x="5336" y="1632"/>
                    <a:pt x="5298" y="1560"/>
                  </a:cubicBezTo>
                  <a:cubicBezTo>
                    <a:pt x="5271" y="1508"/>
                    <a:pt x="5242" y="1457"/>
                    <a:pt x="5210" y="1408"/>
                  </a:cubicBezTo>
                  <a:cubicBezTo>
                    <a:pt x="5176" y="1348"/>
                    <a:pt x="5136" y="1291"/>
                    <a:pt x="5092" y="1237"/>
                  </a:cubicBezTo>
                  <a:cubicBezTo>
                    <a:pt x="5000" y="1120"/>
                    <a:pt x="4864" y="1016"/>
                    <a:pt x="4736" y="890"/>
                  </a:cubicBezTo>
                  <a:cubicBezTo>
                    <a:pt x="4599" y="749"/>
                    <a:pt x="4455" y="615"/>
                    <a:pt x="4304" y="490"/>
                  </a:cubicBezTo>
                  <a:cubicBezTo>
                    <a:pt x="4137" y="359"/>
                    <a:pt x="3937" y="251"/>
                    <a:pt x="3717" y="171"/>
                  </a:cubicBezTo>
                  <a:lnTo>
                    <a:pt x="3548" y="117"/>
                  </a:lnTo>
                  <a:lnTo>
                    <a:pt x="3369" y="70"/>
                  </a:lnTo>
                  <a:lnTo>
                    <a:pt x="3201" y="32"/>
                  </a:lnTo>
                  <a:cubicBezTo>
                    <a:pt x="3131" y="20"/>
                    <a:pt x="3079" y="21"/>
                    <a:pt x="3017" y="13"/>
                  </a:cubicBezTo>
                  <a:cubicBezTo>
                    <a:pt x="2910" y="5"/>
                    <a:pt x="2800" y="0"/>
                    <a:pt x="269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4457375" y="4164975"/>
              <a:ext cx="12400" cy="13450"/>
            </a:xfrm>
            <a:custGeom>
              <a:avLst/>
              <a:gdLst/>
              <a:ahLst/>
              <a:cxnLst/>
              <a:rect l="l" t="t" r="r" b="b"/>
              <a:pathLst>
                <a:path w="496" h="538" extrusionOk="0">
                  <a:moveTo>
                    <a:pt x="236" y="0"/>
                  </a:moveTo>
                  <a:cubicBezTo>
                    <a:pt x="226" y="0"/>
                    <a:pt x="216" y="1"/>
                    <a:pt x="205" y="3"/>
                  </a:cubicBezTo>
                  <a:cubicBezTo>
                    <a:pt x="82" y="23"/>
                    <a:pt x="0" y="159"/>
                    <a:pt x="25" y="306"/>
                  </a:cubicBezTo>
                  <a:cubicBezTo>
                    <a:pt x="47" y="440"/>
                    <a:pt x="150" y="537"/>
                    <a:pt x="262" y="537"/>
                  </a:cubicBezTo>
                  <a:cubicBezTo>
                    <a:pt x="272" y="537"/>
                    <a:pt x="282" y="537"/>
                    <a:pt x="292" y="535"/>
                  </a:cubicBezTo>
                  <a:cubicBezTo>
                    <a:pt x="415" y="515"/>
                    <a:pt x="496" y="378"/>
                    <a:pt x="472" y="233"/>
                  </a:cubicBezTo>
                  <a:cubicBezTo>
                    <a:pt x="450" y="98"/>
                    <a:pt x="348" y="0"/>
                    <a:pt x="23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4476100" y="4147525"/>
              <a:ext cx="52275" cy="48850"/>
            </a:xfrm>
            <a:custGeom>
              <a:avLst/>
              <a:gdLst/>
              <a:ahLst/>
              <a:cxnLst/>
              <a:rect l="l" t="t" r="r" b="b"/>
              <a:pathLst>
                <a:path w="2091" h="1954" extrusionOk="0">
                  <a:moveTo>
                    <a:pt x="1690" y="1"/>
                  </a:moveTo>
                  <a:cubicBezTo>
                    <a:pt x="1354" y="1"/>
                    <a:pt x="11" y="1319"/>
                    <a:pt x="6" y="1543"/>
                  </a:cubicBezTo>
                  <a:cubicBezTo>
                    <a:pt x="0" y="1806"/>
                    <a:pt x="888" y="1953"/>
                    <a:pt x="1493" y="1953"/>
                  </a:cubicBezTo>
                  <a:cubicBezTo>
                    <a:pt x="1789" y="1953"/>
                    <a:pt x="2017" y="1918"/>
                    <a:pt x="2041" y="1844"/>
                  </a:cubicBezTo>
                  <a:cubicBezTo>
                    <a:pt x="2090" y="1692"/>
                    <a:pt x="891" y="1254"/>
                    <a:pt x="891" y="1254"/>
                  </a:cubicBezTo>
                  <a:cubicBezTo>
                    <a:pt x="1393" y="857"/>
                    <a:pt x="1880" y="35"/>
                    <a:pt x="1709" y="2"/>
                  </a:cubicBezTo>
                  <a:cubicBezTo>
                    <a:pt x="1703" y="1"/>
                    <a:pt x="1697" y="1"/>
                    <a:pt x="1690" y="1"/>
                  </a:cubicBezTo>
                  <a:close/>
                </a:path>
              </a:pathLst>
            </a:custGeom>
            <a:solidFill>
              <a:srgbClr val="FAA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4473825" y="4145725"/>
              <a:ext cx="55400" cy="51900"/>
            </a:xfrm>
            <a:custGeom>
              <a:avLst/>
              <a:gdLst/>
              <a:ahLst/>
              <a:cxnLst/>
              <a:rect l="l" t="t" r="r" b="b"/>
              <a:pathLst>
                <a:path w="2216" h="2076" extrusionOk="0">
                  <a:moveTo>
                    <a:pt x="1781" y="146"/>
                  </a:moveTo>
                  <a:cubicBezTo>
                    <a:pt x="1784" y="147"/>
                    <a:pt x="1785" y="147"/>
                    <a:pt x="1782" y="147"/>
                  </a:cubicBezTo>
                  <a:cubicBezTo>
                    <a:pt x="1781" y="147"/>
                    <a:pt x="1780" y="146"/>
                    <a:pt x="1778" y="146"/>
                  </a:cubicBezTo>
                  <a:lnTo>
                    <a:pt x="1778" y="146"/>
                  </a:lnTo>
                  <a:cubicBezTo>
                    <a:pt x="1780" y="146"/>
                    <a:pt x="1781" y="146"/>
                    <a:pt x="1781" y="146"/>
                  </a:cubicBezTo>
                  <a:close/>
                  <a:moveTo>
                    <a:pt x="1763" y="147"/>
                  </a:moveTo>
                  <a:cubicBezTo>
                    <a:pt x="1763" y="147"/>
                    <a:pt x="1763" y="147"/>
                    <a:pt x="1763" y="147"/>
                  </a:cubicBezTo>
                  <a:cubicBezTo>
                    <a:pt x="1763" y="221"/>
                    <a:pt x="1728" y="318"/>
                    <a:pt x="1689" y="402"/>
                  </a:cubicBezTo>
                  <a:cubicBezTo>
                    <a:pt x="1647" y="489"/>
                    <a:pt x="1598" y="571"/>
                    <a:pt x="1542" y="650"/>
                  </a:cubicBezTo>
                  <a:cubicBezTo>
                    <a:pt x="1429" y="808"/>
                    <a:pt x="1301" y="956"/>
                    <a:pt x="1161" y="1091"/>
                  </a:cubicBezTo>
                  <a:cubicBezTo>
                    <a:pt x="1088" y="1158"/>
                    <a:pt x="1009" y="1216"/>
                    <a:pt x="923" y="1265"/>
                  </a:cubicBezTo>
                  <a:cubicBezTo>
                    <a:pt x="838" y="1316"/>
                    <a:pt x="749" y="1359"/>
                    <a:pt x="657" y="1394"/>
                  </a:cubicBezTo>
                  <a:cubicBezTo>
                    <a:pt x="502" y="1453"/>
                    <a:pt x="342" y="1498"/>
                    <a:pt x="180" y="1526"/>
                  </a:cubicBezTo>
                  <a:lnTo>
                    <a:pt x="180" y="1526"/>
                  </a:lnTo>
                  <a:cubicBezTo>
                    <a:pt x="211" y="1478"/>
                    <a:pt x="252" y="1431"/>
                    <a:pt x="289" y="1387"/>
                  </a:cubicBezTo>
                  <a:cubicBezTo>
                    <a:pt x="355" y="1314"/>
                    <a:pt x="426" y="1243"/>
                    <a:pt x="499" y="1173"/>
                  </a:cubicBezTo>
                  <a:lnTo>
                    <a:pt x="720" y="969"/>
                  </a:lnTo>
                  <a:cubicBezTo>
                    <a:pt x="793" y="900"/>
                    <a:pt x="869" y="836"/>
                    <a:pt x="940" y="765"/>
                  </a:cubicBezTo>
                  <a:cubicBezTo>
                    <a:pt x="1014" y="698"/>
                    <a:pt x="1080" y="622"/>
                    <a:pt x="1152" y="552"/>
                  </a:cubicBezTo>
                  <a:cubicBezTo>
                    <a:pt x="1223" y="482"/>
                    <a:pt x="1299" y="417"/>
                    <a:pt x="1380" y="358"/>
                  </a:cubicBezTo>
                  <a:cubicBezTo>
                    <a:pt x="1458" y="299"/>
                    <a:pt x="1541" y="246"/>
                    <a:pt x="1627" y="198"/>
                  </a:cubicBezTo>
                  <a:cubicBezTo>
                    <a:pt x="1666" y="176"/>
                    <a:pt x="1708" y="160"/>
                    <a:pt x="1751" y="148"/>
                  </a:cubicBezTo>
                  <a:cubicBezTo>
                    <a:pt x="1754" y="147"/>
                    <a:pt x="1759" y="147"/>
                    <a:pt x="1763" y="147"/>
                  </a:cubicBezTo>
                  <a:close/>
                  <a:moveTo>
                    <a:pt x="2065" y="1885"/>
                  </a:moveTo>
                  <a:cubicBezTo>
                    <a:pt x="2066" y="1885"/>
                    <a:pt x="2063" y="1891"/>
                    <a:pt x="2060" y="1893"/>
                  </a:cubicBezTo>
                  <a:cubicBezTo>
                    <a:pt x="2059" y="1894"/>
                    <a:pt x="2059" y="1894"/>
                    <a:pt x="2058" y="1894"/>
                  </a:cubicBezTo>
                  <a:lnTo>
                    <a:pt x="2058" y="1894"/>
                  </a:lnTo>
                  <a:cubicBezTo>
                    <a:pt x="2059" y="1892"/>
                    <a:pt x="2060" y="1889"/>
                    <a:pt x="2061" y="1887"/>
                  </a:cubicBezTo>
                  <a:lnTo>
                    <a:pt x="2061" y="1887"/>
                  </a:lnTo>
                  <a:lnTo>
                    <a:pt x="2059" y="1893"/>
                  </a:lnTo>
                  <a:cubicBezTo>
                    <a:pt x="2060" y="1891"/>
                    <a:pt x="2061" y="1889"/>
                    <a:pt x="2063" y="1887"/>
                  </a:cubicBezTo>
                  <a:cubicBezTo>
                    <a:pt x="2064" y="1886"/>
                    <a:pt x="2065" y="1885"/>
                    <a:pt x="2065" y="1885"/>
                  </a:cubicBezTo>
                  <a:close/>
                  <a:moveTo>
                    <a:pt x="177" y="1697"/>
                  </a:moveTo>
                  <a:lnTo>
                    <a:pt x="177" y="1697"/>
                  </a:lnTo>
                  <a:cubicBezTo>
                    <a:pt x="502" y="1725"/>
                    <a:pt x="827" y="1754"/>
                    <a:pt x="1150" y="1798"/>
                  </a:cubicBezTo>
                  <a:lnTo>
                    <a:pt x="1673" y="1878"/>
                  </a:lnTo>
                  <a:cubicBezTo>
                    <a:pt x="1759" y="1893"/>
                    <a:pt x="1847" y="1902"/>
                    <a:pt x="1929" y="1918"/>
                  </a:cubicBezTo>
                  <a:cubicBezTo>
                    <a:pt x="1949" y="1922"/>
                    <a:pt x="1969" y="1926"/>
                    <a:pt x="1989" y="1930"/>
                  </a:cubicBezTo>
                  <a:lnTo>
                    <a:pt x="1989" y="1930"/>
                  </a:lnTo>
                  <a:cubicBezTo>
                    <a:pt x="1942" y="1946"/>
                    <a:pt x="1886" y="1956"/>
                    <a:pt x="1835" y="1963"/>
                  </a:cubicBezTo>
                  <a:cubicBezTo>
                    <a:pt x="1749" y="1971"/>
                    <a:pt x="1661" y="1975"/>
                    <a:pt x="1573" y="1975"/>
                  </a:cubicBezTo>
                  <a:cubicBezTo>
                    <a:pt x="1398" y="1969"/>
                    <a:pt x="1222" y="1954"/>
                    <a:pt x="1048" y="1930"/>
                  </a:cubicBezTo>
                  <a:cubicBezTo>
                    <a:pt x="874" y="1906"/>
                    <a:pt x="702" y="1878"/>
                    <a:pt x="532" y="1842"/>
                  </a:cubicBezTo>
                  <a:cubicBezTo>
                    <a:pt x="447" y="1824"/>
                    <a:pt x="365" y="1799"/>
                    <a:pt x="285" y="1765"/>
                  </a:cubicBezTo>
                  <a:cubicBezTo>
                    <a:pt x="246" y="1749"/>
                    <a:pt x="206" y="1725"/>
                    <a:pt x="177" y="1697"/>
                  </a:cubicBezTo>
                  <a:close/>
                  <a:moveTo>
                    <a:pt x="1780" y="1"/>
                  </a:moveTo>
                  <a:cubicBezTo>
                    <a:pt x="1755" y="1"/>
                    <a:pt x="1739" y="8"/>
                    <a:pt x="1717" y="11"/>
                  </a:cubicBezTo>
                  <a:cubicBezTo>
                    <a:pt x="1663" y="28"/>
                    <a:pt x="1612" y="52"/>
                    <a:pt x="1563" y="82"/>
                  </a:cubicBezTo>
                  <a:cubicBezTo>
                    <a:pt x="1473" y="135"/>
                    <a:pt x="1387" y="194"/>
                    <a:pt x="1306" y="258"/>
                  </a:cubicBezTo>
                  <a:cubicBezTo>
                    <a:pt x="1225" y="321"/>
                    <a:pt x="1143" y="383"/>
                    <a:pt x="1061" y="445"/>
                  </a:cubicBezTo>
                  <a:cubicBezTo>
                    <a:pt x="978" y="505"/>
                    <a:pt x="894" y="565"/>
                    <a:pt x="820" y="635"/>
                  </a:cubicBezTo>
                  <a:cubicBezTo>
                    <a:pt x="741" y="700"/>
                    <a:pt x="674" y="777"/>
                    <a:pt x="602" y="850"/>
                  </a:cubicBezTo>
                  <a:cubicBezTo>
                    <a:pt x="530" y="924"/>
                    <a:pt x="466" y="1004"/>
                    <a:pt x="401" y="1083"/>
                  </a:cubicBezTo>
                  <a:cubicBezTo>
                    <a:pt x="337" y="1162"/>
                    <a:pt x="273" y="1242"/>
                    <a:pt x="215" y="1328"/>
                  </a:cubicBezTo>
                  <a:cubicBezTo>
                    <a:pt x="168" y="1396"/>
                    <a:pt x="114" y="1457"/>
                    <a:pt x="81" y="1541"/>
                  </a:cubicBezTo>
                  <a:lnTo>
                    <a:pt x="81" y="1541"/>
                  </a:lnTo>
                  <a:cubicBezTo>
                    <a:pt x="1" y="1556"/>
                    <a:pt x="1" y="1670"/>
                    <a:pt x="77" y="1687"/>
                  </a:cubicBezTo>
                  <a:lnTo>
                    <a:pt x="77" y="1687"/>
                  </a:lnTo>
                  <a:cubicBezTo>
                    <a:pt x="91" y="1715"/>
                    <a:pt x="111" y="1739"/>
                    <a:pt x="131" y="1757"/>
                  </a:cubicBezTo>
                  <a:cubicBezTo>
                    <a:pt x="167" y="1789"/>
                    <a:pt x="207" y="1816"/>
                    <a:pt x="249" y="1838"/>
                  </a:cubicBezTo>
                  <a:cubicBezTo>
                    <a:pt x="330" y="1882"/>
                    <a:pt x="416" y="1918"/>
                    <a:pt x="504" y="1946"/>
                  </a:cubicBezTo>
                  <a:cubicBezTo>
                    <a:pt x="677" y="2004"/>
                    <a:pt x="856" y="2035"/>
                    <a:pt x="1035" y="2053"/>
                  </a:cubicBezTo>
                  <a:cubicBezTo>
                    <a:pt x="1195" y="2068"/>
                    <a:pt x="1354" y="2076"/>
                    <a:pt x="1514" y="2076"/>
                  </a:cubicBezTo>
                  <a:cubicBezTo>
                    <a:pt x="1534" y="2076"/>
                    <a:pt x="1554" y="2076"/>
                    <a:pt x="1574" y="2075"/>
                  </a:cubicBezTo>
                  <a:cubicBezTo>
                    <a:pt x="1664" y="2075"/>
                    <a:pt x="1754" y="2073"/>
                    <a:pt x="1845" y="2066"/>
                  </a:cubicBezTo>
                  <a:cubicBezTo>
                    <a:pt x="1939" y="2057"/>
                    <a:pt x="2025" y="2059"/>
                    <a:pt x="2136" y="2015"/>
                  </a:cubicBezTo>
                  <a:cubicBezTo>
                    <a:pt x="2153" y="2006"/>
                    <a:pt x="2171" y="1994"/>
                    <a:pt x="2183" y="1979"/>
                  </a:cubicBezTo>
                  <a:cubicBezTo>
                    <a:pt x="2189" y="1972"/>
                    <a:pt x="2194" y="1966"/>
                    <a:pt x="2198" y="1959"/>
                  </a:cubicBezTo>
                  <a:lnTo>
                    <a:pt x="2203" y="1951"/>
                  </a:lnTo>
                  <a:cubicBezTo>
                    <a:pt x="2215" y="1925"/>
                    <a:pt x="2216" y="1896"/>
                    <a:pt x="2205" y="1871"/>
                  </a:cubicBezTo>
                  <a:cubicBezTo>
                    <a:pt x="2160" y="1799"/>
                    <a:pt x="2135" y="1806"/>
                    <a:pt x="2110" y="1789"/>
                  </a:cubicBezTo>
                  <a:cubicBezTo>
                    <a:pt x="2065" y="1768"/>
                    <a:pt x="2019" y="1751"/>
                    <a:pt x="1972" y="1739"/>
                  </a:cubicBezTo>
                  <a:cubicBezTo>
                    <a:pt x="1884" y="1715"/>
                    <a:pt x="1795" y="1696"/>
                    <a:pt x="1705" y="1681"/>
                  </a:cubicBezTo>
                  <a:cubicBezTo>
                    <a:pt x="1527" y="1651"/>
                    <a:pt x="1348" y="1640"/>
                    <a:pt x="1169" y="1624"/>
                  </a:cubicBezTo>
                  <a:cubicBezTo>
                    <a:pt x="957" y="1606"/>
                    <a:pt x="744" y="1588"/>
                    <a:pt x="532" y="1571"/>
                  </a:cubicBezTo>
                  <a:lnTo>
                    <a:pt x="532" y="1571"/>
                  </a:lnTo>
                  <a:cubicBezTo>
                    <a:pt x="589" y="1549"/>
                    <a:pt x="646" y="1526"/>
                    <a:pt x="702" y="1500"/>
                  </a:cubicBezTo>
                  <a:cubicBezTo>
                    <a:pt x="892" y="1416"/>
                    <a:pt x="1065" y="1304"/>
                    <a:pt x="1238" y="1187"/>
                  </a:cubicBezTo>
                  <a:cubicBezTo>
                    <a:pt x="1411" y="1071"/>
                    <a:pt x="1569" y="924"/>
                    <a:pt x="1686" y="747"/>
                  </a:cubicBezTo>
                  <a:cubicBezTo>
                    <a:pt x="1745" y="659"/>
                    <a:pt x="1795" y="565"/>
                    <a:pt x="1836" y="467"/>
                  </a:cubicBezTo>
                  <a:cubicBezTo>
                    <a:pt x="1875" y="366"/>
                    <a:pt x="1914" y="269"/>
                    <a:pt x="1912" y="139"/>
                  </a:cubicBezTo>
                  <a:cubicBezTo>
                    <a:pt x="1911" y="120"/>
                    <a:pt x="1908" y="100"/>
                    <a:pt x="1901" y="81"/>
                  </a:cubicBezTo>
                  <a:cubicBezTo>
                    <a:pt x="1896" y="66"/>
                    <a:pt x="1888" y="52"/>
                    <a:pt x="1878" y="40"/>
                  </a:cubicBezTo>
                  <a:cubicBezTo>
                    <a:pt x="1870" y="32"/>
                    <a:pt x="1860" y="23"/>
                    <a:pt x="1851" y="17"/>
                  </a:cubicBezTo>
                  <a:cubicBezTo>
                    <a:pt x="1848" y="14"/>
                    <a:pt x="1843" y="12"/>
                    <a:pt x="1839" y="11"/>
                  </a:cubicBezTo>
                  <a:cubicBezTo>
                    <a:pt x="1814" y="3"/>
                    <a:pt x="1796" y="1"/>
                    <a:pt x="178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5"/>
            <p:cNvSpPr/>
            <p:nvPr/>
          </p:nvSpPr>
          <p:spPr>
            <a:xfrm>
              <a:off x="4433850" y="4181375"/>
              <a:ext cx="46325" cy="43775"/>
            </a:xfrm>
            <a:custGeom>
              <a:avLst/>
              <a:gdLst/>
              <a:ahLst/>
              <a:cxnLst/>
              <a:rect l="l" t="t" r="r" b="b"/>
              <a:pathLst>
                <a:path w="1853" h="1751" extrusionOk="0">
                  <a:moveTo>
                    <a:pt x="920" y="1"/>
                  </a:moveTo>
                  <a:cubicBezTo>
                    <a:pt x="761" y="1"/>
                    <a:pt x="601" y="44"/>
                    <a:pt x="460" y="132"/>
                  </a:cubicBezTo>
                  <a:cubicBezTo>
                    <a:pt x="159" y="319"/>
                    <a:pt x="0" y="668"/>
                    <a:pt x="57" y="1016"/>
                  </a:cubicBezTo>
                  <a:cubicBezTo>
                    <a:pt x="128" y="1446"/>
                    <a:pt x="498" y="1750"/>
                    <a:pt x="919" y="1750"/>
                  </a:cubicBezTo>
                  <a:cubicBezTo>
                    <a:pt x="966" y="1750"/>
                    <a:pt x="1013" y="1746"/>
                    <a:pt x="1061" y="1739"/>
                  </a:cubicBezTo>
                  <a:cubicBezTo>
                    <a:pt x="1410" y="1682"/>
                    <a:pt x="1691" y="1420"/>
                    <a:pt x="1772" y="1075"/>
                  </a:cubicBezTo>
                  <a:cubicBezTo>
                    <a:pt x="1852" y="731"/>
                    <a:pt x="1718" y="372"/>
                    <a:pt x="1431" y="166"/>
                  </a:cubicBezTo>
                  <a:cubicBezTo>
                    <a:pt x="1278" y="56"/>
                    <a:pt x="1099" y="1"/>
                    <a:pt x="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5"/>
            <p:cNvSpPr/>
            <p:nvPr/>
          </p:nvSpPr>
          <p:spPr>
            <a:xfrm>
              <a:off x="4378950" y="4331900"/>
              <a:ext cx="12900" cy="118275"/>
            </a:xfrm>
            <a:custGeom>
              <a:avLst/>
              <a:gdLst/>
              <a:ahLst/>
              <a:cxnLst/>
              <a:rect l="l" t="t" r="r" b="b"/>
              <a:pathLst>
                <a:path w="516" h="4731" extrusionOk="0">
                  <a:moveTo>
                    <a:pt x="114" y="0"/>
                  </a:moveTo>
                  <a:cubicBezTo>
                    <a:pt x="91" y="0"/>
                    <a:pt x="68" y="15"/>
                    <a:pt x="65" y="46"/>
                  </a:cubicBezTo>
                  <a:lnTo>
                    <a:pt x="65" y="49"/>
                  </a:lnTo>
                  <a:cubicBezTo>
                    <a:pt x="65" y="49"/>
                    <a:pt x="60" y="123"/>
                    <a:pt x="50" y="253"/>
                  </a:cubicBezTo>
                  <a:cubicBezTo>
                    <a:pt x="43" y="383"/>
                    <a:pt x="38" y="568"/>
                    <a:pt x="33" y="790"/>
                  </a:cubicBezTo>
                  <a:cubicBezTo>
                    <a:pt x="29" y="1012"/>
                    <a:pt x="58" y="1270"/>
                    <a:pt x="58" y="1548"/>
                  </a:cubicBezTo>
                  <a:cubicBezTo>
                    <a:pt x="58" y="1825"/>
                    <a:pt x="41" y="2122"/>
                    <a:pt x="31" y="2418"/>
                  </a:cubicBezTo>
                  <a:cubicBezTo>
                    <a:pt x="24" y="2714"/>
                    <a:pt x="21" y="3010"/>
                    <a:pt x="17" y="3288"/>
                  </a:cubicBezTo>
                  <a:cubicBezTo>
                    <a:pt x="13" y="3427"/>
                    <a:pt x="10" y="3561"/>
                    <a:pt x="5" y="3688"/>
                  </a:cubicBezTo>
                  <a:cubicBezTo>
                    <a:pt x="3" y="3752"/>
                    <a:pt x="2" y="3814"/>
                    <a:pt x="0" y="3874"/>
                  </a:cubicBezTo>
                  <a:lnTo>
                    <a:pt x="0" y="3962"/>
                  </a:lnTo>
                  <a:lnTo>
                    <a:pt x="0" y="4005"/>
                  </a:lnTo>
                  <a:lnTo>
                    <a:pt x="0" y="4019"/>
                  </a:lnTo>
                  <a:lnTo>
                    <a:pt x="2" y="4034"/>
                  </a:lnTo>
                  <a:lnTo>
                    <a:pt x="3" y="4039"/>
                  </a:lnTo>
                  <a:lnTo>
                    <a:pt x="6" y="4060"/>
                  </a:lnTo>
                  <a:cubicBezTo>
                    <a:pt x="46" y="4203"/>
                    <a:pt x="104" y="4277"/>
                    <a:pt x="152" y="4362"/>
                  </a:cubicBezTo>
                  <a:cubicBezTo>
                    <a:pt x="201" y="4440"/>
                    <a:pt x="250" y="4503"/>
                    <a:pt x="289" y="4556"/>
                  </a:cubicBezTo>
                  <a:cubicBezTo>
                    <a:pt x="370" y="4660"/>
                    <a:pt x="422" y="4715"/>
                    <a:pt x="422" y="4715"/>
                  </a:cubicBezTo>
                  <a:cubicBezTo>
                    <a:pt x="431" y="4726"/>
                    <a:pt x="445" y="4731"/>
                    <a:pt x="459" y="4731"/>
                  </a:cubicBezTo>
                  <a:cubicBezTo>
                    <a:pt x="466" y="4731"/>
                    <a:pt x="474" y="4729"/>
                    <a:pt x="481" y="4726"/>
                  </a:cubicBezTo>
                  <a:cubicBezTo>
                    <a:pt x="505" y="4714"/>
                    <a:pt x="515" y="4684"/>
                    <a:pt x="502" y="4659"/>
                  </a:cubicBezTo>
                  <a:lnTo>
                    <a:pt x="411" y="4479"/>
                  </a:lnTo>
                  <a:cubicBezTo>
                    <a:pt x="382" y="4422"/>
                    <a:pt x="348" y="4354"/>
                    <a:pt x="307" y="4274"/>
                  </a:cubicBezTo>
                  <a:cubicBezTo>
                    <a:pt x="268" y="4200"/>
                    <a:pt x="222" y="4096"/>
                    <a:pt x="204" y="4025"/>
                  </a:cubicBezTo>
                  <a:cubicBezTo>
                    <a:pt x="200" y="3807"/>
                    <a:pt x="194" y="3553"/>
                    <a:pt x="189" y="3281"/>
                  </a:cubicBezTo>
                  <a:cubicBezTo>
                    <a:pt x="187" y="3004"/>
                    <a:pt x="187" y="2707"/>
                    <a:pt x="181" y="2412"/>
                  </a:cubicBezTo>
                  <a:cubicBezTo>
                    <a:pt x="173" y="2117"/>
                    <a:pt x="158" y="1821"/>
                    <a:pt x="161" y="1544"/>
                  </a:cubicBezTo>
                  <a:cubicBezTo>
                    <a:pt x="163" y="1266"/>
                    <a:pt x="192" y="1006"/>
                    <a:pt x="190" y="784"/>
                  </a:cubicBezTo>
                  <a:cubicBezTo>
                    <a:pt x="189" y="562"/>
                    <a:pt x="183" y="376"/>
                    <a:pt x="177" y="247"/>
                  </a:cubicBezTo>
                  <a:cubicBezTo>
                    <a:pt x="171" y="119"/>
                    <a:pt x="163" y="45"/>
                    <a:pt x="163" y="45"/>
                  </a:cubicBezTo>
                  <a:cubicBezTo>
                    <a:pt x="160" y="15"/>
                    <a:pt x="137" y="0"/>
                    <a:pt x="11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5"/>
            <p:cNvSpPr/>
            <p:nvPr/>
          </p:nvSpPr>
          <p:spPr>
            <a:xfrm>
              <a:off x="4380425" y="4431450"/>
              <a:ext cx="24600" cy="13400"/>
            </a:xfrm>
            <a:custGeom>
              <a:avLst/>
              <a:gdLst/>
              <a:ahLst/>
              <a:cxnLst/>
              <a:rect l="l" t="t" r="r" b="b"/>
              <a:pathLst>
                <a:path w="984" h="536" extrusionOk="0">
                  <a:moveTo>
                    <a:pt x="54" y="0"/>
                  </a:moveTo>
                  <a:cubicBezTo>
                    <a:pt x="20" y="0"/>
                    <a:pt x="0" y="41"/>
                    <a:pt x="25" y="68"/>
                  </a:cubicBezTo>
                  <a:cubicBezTo>
                    <a:pt x="63" y="106"/>
                    <a:pt x="104" y="140"/>
                    <a:pt x="147" y="173"/>
                  </a:cubicBezTo>
                  <a:cubicBezTo>
                    <a:pt x="240" y="242"/>
                    <a:pt x="340" y="302"/>
                    <a:pt x="443" y="353"/>
                  </a:cubicBezTo>
                  <a:cubicBezTo>
                    <a:pt x="546" y="407"/>
                    <a:pt x="653" y="452"/>
                    <a:pt x="763" y="491"/>
                  </a:cubicBezTo>
                  <a:cubicBezTo>
                    <a:pt x="813" y="508"/>
                    <a:pt x="865" y="522"/>
                    <a:pt x="917" y="534"/>
                  </a:cubicBezTo>
                  <a:lnTo>
                    <a:pt x="916" y="535"/>
                  </a:lnTo>
                  <a:cubicBezTo>
                    <a:pt x="919" y="535"/>
                    <a:pt x="923" y="536"/>
                    <a:pt x="926" y="536"/>
                  </a:cubicBezTo>
                  <a:cubicBezTo>
                    <a:pt x="963" y="536"/>
                    <a:pt x="984" y="489"/>
                    <a:pt x="955" y="462"/>
                  </a:cubicBezTo>
                  <a:cubicBezTo>
                    <a:pt x="915" y="425"/>
                    <a:pt x="873" y="392"/>
                    <a:pt x="829" y="361"/>
                  </a:cubicBezTo>
                  <a:cubicBezTo>
                    <a:pt x="736" y="293"/>
                    <a:pt x="637" y="232"/>
                    <a:pt x="534" y="178"/>
                  </a:cubicBezTo>
                  <a:cubicBezTo>
                    <a:pt x="432" y="124"/>
                    <a:pt x="325" y="78"/>
                    <a:pt x="216" y="41"/>
                  </a:cubicBezTo>
                  <a:cubicBezTo>
                    <a:pt x="164" y="24"/>
                    <a:pt x="112" y="11"/>
                    <a:pt x="59" y="0"/>
                  </a:cubicBezTo>
                  <a:cubicBezTo>
                    <a:pt x="57" y="0"/>
                    <a:pt x="56" y="0"/>
                    <a:pt x="5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5"/>
            <p:cNvSpPr/>
            <p:nvPr/>
          </p:nvSpPr>
          <p:spPr>
            <a:xfrm>
              <a:off x="4382575" y="4429525"/>
              <a:ext cx="16350" cy="5000"/>
            </a:xfrm>
            <a:custGeom>
              <a:avLst/>
              <a:gdLst/>
              <a:ahLst/>
              <a:cxnLst/>
              <a:rect l="l" t="t" r="r" b="b"/>
              <a:pathLst>
                <a:path w="654" h="200" extrusionOk="0">
                  <a:moveTo>
                    <a:pt x="304" y="1"/>
                  </a:moveTo>
                  <a:cubicBezTo>
                    <a:pt x="243" y="1"/>
                    <a:pt x="182" y="9"/>
                    <a:pt x="122" y="25"/>
                  </a:cubicBezTo>
                  <a:cubicBezTo>
                    <a:pt x="90" y="33"/>
                    <a:pt x="60" y="45"/>
                    <a:pt x="30" y="60"/>
                  </a:cubicBezTo>
                  <a:cubicBezTo>
                    <a:pt x="22" y="64"/>
                    <a:pt x="17" y="70"/>
                    <a:pt x="13" y="77"/>
                  </a:cubicBezTo>
                  <a:cubicBezTo>
                    <a:pt x="1" y="98"/>
                    <a:pt x="8" y="125"/>
                    <a:pt x="30" y="135"/>
                  </a:cubicBezTo>
                  <a:cubicBezTo>
                    <a:pt x="59" y="151"/>
                    <a:pt x="89" y="163"/>
                    <a:pt x="121" y="173"/>
                  </a:cubicBezTo>
                  <a:cubicBezTo>
                    <a:pt x="183" y="190"/>
                    <a:pt x="248" y="200"/>
                    <a:pt x="313" y="200"/>
                  </a:cubicBezTo>
                  <a:cubicBezTo>
                    <a:pt x="316" y="200"/>
                    <a:pt x="319" y="200"/>
                    <a:pt x="323" y="200"/>
                  </a:cubicBezTo>
                  <a:cubicBezTo>
                    <a:pt x="391" y="200"/>
                    <a:pt x="459" y="192"/>
                    <a:pt x="526" y="176"/>
                  </a:cubicBezTo>
                  <a:cubicBezTo>
                    <a:pt x="557" y="167"/>
                    <a:pt x="588" y="158"/>
                    <a:pt x="618" y="144"/>
                  </a:cubicBezTo>
                  <a:lnTo>
                    <a:pt x="619" y="143"/>
                  </a:lnTo>
                  <a:cubicBezTo>
                    <a:pt x="653" y="127"/>
                    <a:pt x="653" y="77"/>
                    <a:pt x="619" y="61"/>
                  </a:cubicBezTo>
                  <a:cubicBezTo>
                    <a:pt x="589" y="47"/>
                    <a:pt x="558" y="37"/>
                    <a:pt x="527" y="28"/>
                  </a:cubicBezTo>
                  <a:cubicBezTo>
                    <a:pt x="460" y="11"/>
                    <a:pt x="393" y="2"/>
                    <a:pt x="325" y="1"/>
                  </a:cubicBezTo>
                  <a:cubicBezTo>
                    <a:pt x="318" y="1"/>
                    <a:pt x="311" y="1"/>
                    <a:pt x="30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5"/>
            <p:cNvSpPr/>
            <p:nvPr/>
          </p:nvSpPr>
          <p:spPr>
            <a:xfrm>
              <a:off x="4311275" y="4175625"/>
              <a:ext cx="102425" cy="91225"/>
            </a:xfrm>
            <a:custGeom>
              <a:avLst/>
              <a:gdLst/>
              <a:ahLst/>
              <a:cxnLst/>
              <a:rect l="l" t="t" r="r" b="b"/>
              <a:pathLst>
                <a:path w="4097" h="3649" extrusionOk="0">
                  <a:moveTo>
                    <a:pt x="420" y="324"/>
                  </a:moveTo>
                  <a:cubicBezTo>
                    <a:pt x="418" y="325"/>
                    <a:pt x="416" y="326"/>
                    <a:pt x="414" y="327"/>
                  </a:cubicBezTo>
                  <a:lnTo>
                    <a:pt x="414" y="327"/>
                  </a:lnTo>
                  <a:cubicBezTo>
                    <a:pt x="416" y="326"/>
                    <a:pt x="418" y="325"/>
                    <a:pt x="420" y="324"/>
                  </a:cubicBezTo>
                  <a:close/>
                  <a:moveTo>
                    <a:pt x="446" y="332"/>
                  </a:moveTo>
                  <a:cubicBezTo>
                    <a:pt x="514" y="340"/>
                    <a:pt x="579" y="356"/>
                    <a:pt x="643" y="381"/>
                  </a:cubicBezTo>
                  <a:cubicBezTo>
                    <a:pt x="783" y="431"/>
                    <a:pt x="926" y="502"/>
                    <a:pt x="1063" y="576"/>
                  </a:cubicBezTo>
                  <a:cubicBezTo>
                    <a:pt x="1328" y="726"/>
                    <a:pt x="1585" y="890"/>
                    <a:pt x="1831" y="1068"/>
                  </a:cubicBezTo>
                  <a:lnTo>
                    <a:pt x="2505" y="1545"/>
                  </a:lnTo>
                  <a:cubicBezTo>
                    <a:pt x="2924" y="1840"/>
                    <a:pt x="3281" y="2078"/>
                    <a:pt x="3531" y="2244"/>
                  </a:cubicBezTo>
                  <a:cubicBezTo>
                    <a:pt x="3679" y="2341"/>
                    <a:pt x="3791" y="2411"/>
                    <a:pt x="3858" y="2453"/>
                  </a:cubicBezTo>
                  <a:lnTo>
                    <a:pt x="3840" y="2482"/>
                  </a:lnTo>
                  <a:cubicBezTo>
                    <a:pt x="3819" y="2522"/>
                    <a:pt x="3792" y="2560"/>
                    <a:pt x="3762" y="2594"/>
                  </a:cubicBezTo>
                  <a:cubicBezTo>
                    <a:pt x="3724" y="2644"/>
                    <a:pt x="3683" y="2691"/>
                    <a:pt x="3638" y="2734"/>
                  </a:cubicBezTo>
                  <a:cubicBezTo>
                    <a:pt x="3547" y="2839"/>
                    <a:pt x="3410" y="2943"/>
                    <a:pt x="3245" y="3045"/>
                  </a:cubicBezTo>
                  <a:cubicBezTo>
                    <a:pt x="3079" y="3149"/>
                    <a:pt x="2873" y="3235"/>
                    <a:pt x="2640" y="3288"/>
                  </a:cubicBezTo>
                  <a:cubicBezTo>
                    <a:pt x="2471" y="3329"/>
                    <a:pt x="2297" y="3349"/>
                    <a:pt x="2123" y="3349"/>
                  </a:cubicBezTo>
                  <a:cubicBezTo>
                    <a:pt x="2040" y="3349"/>
                    <a:pt x="1957" y="3345"/>
                    <a:pt x="1874" y="3335"/>
                  </a:cubicBezTo>
                  <a:cubicBezTo>
                    <a:pt x="1585" y="3301"/>
                    <a:pt x="1309" y="3190"/>
                    <a:pt x="1075" y="3015"/>
                  </a:cubicBezTo>
                  <a:cubicBezTo>
                    <a:pt x="845" y="2829"/>
                    <a:pt x="685" y="2538"/>
                    <a:pt x="572" y="2234"/>
                  </a:cubicBezTo>
                  <a:cubicBezTo>
                    <a:pt x="460" y="1927"/>
                    <a:pt x="388" y="1597"/>
                    <a:pt x="348" y="1268"/>
                  </a:cubicBezTo>
                  <a:cubicBezTo>
                    <a:pt x="329" y="1103"/>
                    <a:pt x="315" y="937"/>
                    <a:pt x="319" y="776"/>
                  </a:cubicBezTo>
                  <a:cubicBezTo>
                    <a:pt x="321" y="622"/>
                    <a:pt x="339" y="445"/>
                    <a:pt x="389" y="354"/>
                  </a:cubicBezTo>
                  <a:cubicBezTo>
                    <a:pt x="392" y="349"/>
                    <a:pt x="399" y="338"/>
                    <a:pt x="399" y="338"/>
                  </a:cubicBezTo>
                  <a:lnTo>
                    <a:pt x="399" y="338"/>
                  </a:lnTo>
                  <a:cubicBezTo>
                    <a:pt x="398" y="338"/>
                    <a:pt x="397" y="339"/>
                    <a:pt x="395" y="342"/>
                  </a:cubicBezTo>
                  <a:cubicBezTo>
                    <a:pt x="391" y="344"/>
                    <a:pt x="389" y="345"/>
                    <a:pt x="389" y="345"/>
                  </a:cubicBezTo>
                  <a:cubicBezTo>
                    <a:pt x="387" y="345"/>
                    <a:pt x="393" y="340"/>
                    <a:pt x="402" y="334"/>
                  </a:cubicBezTo>
                  <a:lnTo>
                    <a:pt x="407" y="334"/>
                  </a:lnTo>
                  <a:cubicBezTo>
                    <a:pt x="409" y="334"/>
                    <a:pt x="411" y="333"/>
                    <a:pt x="412" y="332"/>
                  </a:cubicBezTo>
                  <a:close/>
                  <a:moveTo>
                    <a:pt x="461" y="1"/>
                  </a:moveTo>
                  <a:cubicBezTo>
                    <a:pt x="456" y="1"/>
                    <a:pt x="451" y="1"/>
                    <a:pt x="447" y="1"/>
                  </a:cubicBezTo>
                  <a:cubicBezTo>
                    <a:pt x="439" y="1"/>
                    <a:pt x="432" y="1"/>
                    <a:pt x="425" y="1"/>
                  </a:cubicBezTo>
                  <a:cubicBezTo>
                    <a:pt x="378" y="1"/>
                    <a:pt x="335" y="3"/>
                    <a:pt x="241" y="46"/>
                  </a:cubicBezTo>
                  <a:cubicBezTo>
                    <a:pt x="214" y="62"/>
                    <a:pt x="189" y="81"/>
                    <a:pt x="167" y="105"/>
                  </a:cubicBezTo>
                  <a:cubicBezTo>
                    <a:pt x="126" y="146"/>
                    <a:pt x="119" y="168"/>
                    <a:pt x="100" y="197"/>
                  </a:cubicBezTo>
                  <a:cubicBezTo>
                    <a:pt x="44" y="308"/>
                    <a:pt x="30" y="402"/>
                    <a:pt x="17" y="498"/>
                  </a:cubicBezTo>
                  <a:cubicBezTo>
                    <a:pt x="5" y="589"/>
                    <a:pt x="0" y="681"/>
                    <a:pt x="1" y="774"/>
                  </a:cubicBezTo>
                  <a:cubicBezTo>
                    <a:pt x="2" y="954"/>
                    <a:pt x="18" y="1133"/>
                    <a:pt x="49" y="1310"/>
                  </a:cubicBezTo>
                  <a:cubicBezTo>
                    <a:pt x="106" y="1658"/>
                    <a:pt x="208" y="1999"/>
                    <a:pt x="351" y="2323"/>
                  </a:cubicBezTo>
                  <a:cubicBezTo>
                    <a:pt x="496" y="2640"/>
                    <a:pt x="670" y="2951"/>
                    <a:pt x="945" y="3176"/>
                  </a:cubicBezTo>
                  <a:cubicBezTo>
                    <a:pt x="1207" y="3381"/>
                    <a:pt x="1520" y="3533"/>
                    <a:pt x="1827" y="3600"/>
                  </a:cubicBezTo>
                  <a:cubicBezTo>
                    <a:pt x="1967" y="3632"/>
                    <a:pt x="2109" y="3648"/>
                    <a:pt x="2252" y="3648"/>
                  </a:cubicBezTo>
                  <a:cubicBezTo>
                    <a:pt x="2407" y="3648"/>
                    <a:pt x="2562" y="3629"/>
                    <a:pt x="2713" y="3592"/>
                  </a:cubicBezTo>
                  <a:cubicBezTo>
                    <a:pt x="2981" y="3522"/>
                    <a:pt x="3215" y="3417"/>
                    <a:pt x="3401" y="3293"/>
                  </a:cubicBezTo>
                  <a:cubicBezTo>
                    <a:pt x="3585" y="3163"/>
                    <a:pt x="3732" y="3031"/>
                    <a:pt x="3830" y="2902"/>
                  </a:cubicBezTo>
                  <a:cubicBezTo>
                    <a:pt x="3877" y="2846"/>
                    <a:pt x="3918" y="2787"/>
                    <a:pt x="3954" y="2724"/>
                  </a:cubicBezTo>
                  <a:cubicBezTo>
                    <a:pt x="3984" y="2680"/>
                    <a:pt x="4008" y="2633"/>
                    <a:pt x="4029" y="2584"/>
                  </a:cubicBezTo>
                  <a:lnTo>
                    <a:pt x="4081" y="2462"/>
                  </a:lnTo>
                  <a:cubicBezTo>
                    <a:pt x="4096" y="2426"/>
                    <a:pt x="4089" y="2385"/>
                    <a:pt x="4062" y="2357"/>
                  </a:cubicBezTo>
                  <a:lnTo>
                    <a:pt x="4052" y="2346"/>
                  </a:lnTo>
                  <a:cubicBezTo>
                    <a:pt x="4052" y="2346"/>
                    <a:pt x="3932" y="2220"/>
                    <a:pt x="3709" y="2016"/>
                  </a:cubicBezTo>
                  <a:cubicBezTo>
                    <a:pt x="3399" y="1735"/>
                    <a:pt x="3076" y="1469"/>
                    <a:pt x="2739" y="1220"/>
                  </a:cubicBezTo>
                  <a:cubicBezTo>
                    <a:pt x="2322" y="908"/>
                    <a:pt x="1808" y="587"/>
                    <a:pt x="1224" y="273"/>
                  </a:cubicBezTo>
                  <a:cubicBezTo>
                    <a:pt x="1077" y="197"/>
                    <a:pt x="924" y="122"/>
                    <a:pt x="752" y="63"/>
                  </a:cubicBezTo>
                  <a:cubicBezTo>
                    <a:pt x="659" y="29"/>
                    <a:pt x="561" y="8"/>
                    <a:pt x="46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477;p35"/>
          <p:cNvGrpSpPr/>
          <p:nvPr/>
        </p:nvGrpSpPr>
        <p:grpSpPr>
          <a:xfrm>
            <a:off x="4707724" y="1869544"/>
            <a:ext cx="3341442" cy="2168642"/>
            <a:chOff x="5069725" y="3098725"/>
            <a:chExt cx="1278825" cy="829975"/>
          </a:xfrm>
        </p:grpSpPr>
        <p:sp>
          <p:nvSpPr>
            <p:cNvPr id="478" name="Google Shape;478;p35"/>
            <p:cNvSpPr/>
            <p:nvPr/>
          </p:nvSpPr>
          <p:spPr>
            <a:xfrm>
              <a:off x="5069725" y="3108025"/>
              <a:ext cx="1145150" cy="819825"/>
            </a:xfrm>
            <a:custGeom>
              <a:avLst/>
              <a:gdLst/>
              <a:ahLst/>
              <a:cxnLst/>
              <a:rect l="l" t="t" r="r" b="b"/>
              <a:pathLst>
                <a:path w="45806" h="32793" extrusionOk="0">
                  <a:moveTo>
                    <a:pt x="30582" y="1"/>
                  </a:moveTo>
                  <a:cubicBezTo>
                    <a:pt x="29125" y="1"/>
                    <a:pt x="27691" y="233"/>
                    <a:pt x="26352" y="746"/>
                  </a:cubicBezTo>
                  <a:cubicBezTo>
                    <a:pt x="21248" y="2701"/>
                    <a:pt x="19405" y="5959"/>
                    <a:pt x="19405" y="5959"/>
                  </a:cubicBezTo>
                  <a:cubicBezTo>
                    <a:pt x="19014" y="5942"/>
                    <a:pt x="18632" y="5935"/>
                    <a:pt x="18265" y="5935"/>
                  </a:cubicBezTo>
                  <a:cubicBezTo>
                    <a:pt x="16291" y="5935"/>
                    <a:pt x="14771" y="6142"/>
                    <a:pt x="14771" y="6142"/>
                  </a:cubicBezTo>
                  <a:cubicBezTo>
                    <a:pt x="14771" y="6142"/>
                    <a:pt x="13983" y="1996"/>
                    <a:pt x="10199" y="1996"/>
                  </a:cubicBezTo>
                  <a:cubicBezTo>
                    <a:pt x="9912" y="1996"/>
                    <a:pt x="9607" y="2020"/>
                    <a:pt x="9284" y="2072"/>
                  </a:cubicBezTo>
                  <a:cubicBezTo>
                    <a:pt x="4712" y="2801"/>
                    <a:pt x="5705" y="6772"/>
                    <a:pt x="5905" y="7968"/>
                  </a:cubicBezTo>
                  <a:cubicBezTo>
                    <a:pt x="6103" y="9165"/>
                    <a:pt x="7569" y="10644"/>
                    <a:pt x="7031" y="12064"/>
                  </a:cubicBezTo>
                  <a:cubicBezTo>
                    <a:pt x="6493" y="13483"/>
                    <a:pt x="5101" y="16741"/>
                    <a:pt x="7163" y="17709"/>
                  </a:cubicBezTo>
                  <a:cubicBezTo>
                    <a:pt x="7934" y="18071"/>
                    <a:pt x="8541" y="18184"/>
                    <a:pt x="8999" y="18184"/>
                  </a:cubicBezTo>
                  <a:cubicBezTo>
                    <a:pt x="9766" y="18184"/>
                    <a:pt x="10116" y="17865"/>
                    <a:pt x="10116" y="17865"/>
                  </a:cubicBezTo>
                  <a:lnTo>
                    <a:pt x="10116" y="17865"/>
                  </a:lnTo>
                  <a:cubicBezTo>
                    <a:pt x="10116" y="17865"/>
                    <a:pt x="10102" y="20113"/>
                    <a:pt x="7107" y="20439"/>
                  </a:cubicBezTo>
                  <a:cubicBezTo>
                    <a:pt x="6632" y="20491"/>
                    <a:pt x="6211" y="20512"/>
                    <a:pt x="5838" y="20512"/>
                  </a:cubicBezTo>
                  <a:cubicBezTo>
                    <a:pt x="3863" y="20512"/>
                    <a:pt x="3254" y="19903"/>
                    <a:pt x="3254" y="19903"/>
                  </a:cubicBezTo>
                  <a:cubicBezTo>
                    <a:pt x="3254" y="19903"/>
                    <a:pt x="2955" y="17782"/>
                    <a:pt x="2183" y="17782"/>
                  </a:cubicBezTo>
                  <a:cubicBezTo>
                    <a:pt x="2097" y="17782"/>
                    <a:pt x="2006" y="17808"/>
                    <a:pt x="1909" y="17865"/>
                  </a:cubicBezTo>
                  <a:cubicBezTo>
                    <a:pt x="933" y="18445"/>
                    <a:pt x="1923" y="19514"/>
                    <a:pt x="1157" y="19638"/>
                  </a:cubicBezTo>
                  <a:cubicBezTo>
                    <a:pt x="392" y="19761"/>
                    <a:pt x="0" y="20368"/>
                    <a:pt x="666" y="21064"/>
                  </a:cubicBezTo>
                  <a:cubicBezTo>
                    <a:pt x="1008" y="21422"/>
                    <a:pt x="1315" y="21509"/>
                    <a:pt x="1533" y="21509"/>
                  </a:cubicBezTo>
                  <a:cubicBezTo>
                    <a:pt x="1736" y="21509"/>
                    <a:pt x="1861" y="21433"/>
                    <a:pt x="1861" y="21433"/>
                  </a:cubicBezTo>
                  <a:cubicBezTo>
                    <a:pt x="1861" y="21433"/>
                    <a:pt x="4104" y="24472"/>
                    <a:pt x="7917" y="24472"/>
                  </a:cubicBezTo>
                  <a:cubicBezTo>
                    <a:pt x="8353" y="24472"/>
                    <a:pt x="8809" y="24432"/>
                    <a:pt x="9284" y="24344"/>
                  </a:cubicBezTo>
                  <a:cubicBezTo>
                    <a:pt x="13924" y="23482"/>
                    <a:pt x="15018" y="22056"/>
                    <a:pt x="15018" y="22056"/>
                  </a:cubicBezTo>
                  <a:cubicBezTo>
                    <a:pt x="15018" y="22056"/>
                    <a:pt x="17442" y="22213"/>
                    <a:pt x="18400" y="22317"/>
                  </a:cubicBezTo>
                  <a:cubicBezTo>
                    <a:pt x="18400" y="22317"/>
                    <a:pt x="19791" y="31561"/>
                    <a:pt x="20189" y="31780"/>
                  </a:cubicBezTo>
                  <a:cubicBezTo>
                    <a:pt x="20383" y="31887"/>
                    <a:pt x="21212" y="31960"/>
                    <a:pt x="22057" y="31960"/>
                  </a:cubicBezTo>
                  <a:cubicBezTo>
                    <a:pt x="22941" y="31960"/>
                    <a:pt x="23843" y="31880"/>
                    <a:pt x="24053" y="31674"/>
                  </a:cubicBezTo>
                  <a:lnTo>
                    <a:pt x="24053" y="31674"/>
                  </a:lnTo>
                  <a:cubicBezTo>
                    <a:pt x="24053" y="31674"/>
                    <a:pt x="23768" y="32404"/>
                    <a:pt x="24464" y="32599"/>
                  </a:cubicBezTo>
                  <a:cubicBezTo>
                    <a:pt x="24807" y="32696"/>
                    <a:pt x="25629" y="32793"/>
                    <a:pt x="26435" y="32793"/>
                  </a:cubicBezTo>
                  <a:cubicBezTo>
                    <a:pt x="27263" y="32793"/>
                    <a:pt x="28074" y="32690"/>
                    <a:pt x="28331" y="32380"/>
                  </a:cubicBezTo>
                  <a:cubicBezTo>
                    <a:pt x="28839" y="31767"/>
                    <a:pt x="29600" y="26100"/>
                    <a:pt x="29600" y="26100"/>
                  </a:cubicBezTo>
                  <a:cubicBezTo>
                    <a:pt x="29600" y="26100"/>
                    <a:pt x="31813" y="25477"/>
                    <a:pt x="32934" y="25477"/>
                  </a:cubicBezTo>
                  <a:cubicBezTo>
                    <a:pt x="33227" y="25477"/>
                    <a:pt x="33445" y="25520"/>
                    <a:pt x="33531" y="25627"/>
                  </a:cubicBezTo>
                  <a:cubicBezTo>
                    <a:pt x="33643" y="25768"/>
                    <a:pt x="33168" y="29641"/>
                    <a:pt x="33531" y="30090"/>
                  </a:cubicBezTo>
                  <a:cubicBezTo>
                    <a:pt x="33893" y="30541"/>
                    <a:pt x="34631" y="30820"/>
                    <a:pt x="34631" y="30820"/>
                  </a:cubicBezTo>
                  <a:cubicBezTo>
                    <a:pt x="34631" y="30820"/>
                    <a:pt x="36176" y="31326"/>
                    <a:pt x="37554" y="31326"/>
                  </a:cubicBezTo>
                  <a:cubicBezTo>
                    <a:pt x="38050" y="31326"/>
                    <a:pt x="38524" y="31261"/>
                    <a:pt x="38896" y="31083"/>
                  </a:cubicBezTo>
                  <a:cubicBezTo>
                    <a:pt x="40304" y="30409"/>
                    <a:pt x="43089" y="21957"/>
                    <a:pt x="43851" y="19471"/>
                  </a:cubicBezTo>
                  <a:cubicBezTo>
                    <a:pt x="44614" y="16986"/>
                    <a:pt x="45806" y="7937"/>
                    <a:pt x="41863" y="4424"/>
                  </a:cubicBezTo>
                  <a:cubicBezTo>
                    <a:pt x="38954" y="1835"/>
                    <a:pt x="34675" y="1"/>
                    <a:pt x="30582" y="1"/>
                  </a:cubicBezTo>
                  <a:close/>
                </a:path>
              </a:pathLst>
            </a:custGeom>
            <a:solidFill>
              <a:srgbClr val="9DC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5"/>
            <p:cNvSpPr/>
            <p:nvPr/>
          </p:nvSpPr>
          <p:spPr>
            <a:xfrm>
              <a:off x="5573250" y="3876950"/>
              <a:ext cx="60525" cy="27475"/>
            </a:xfrm>
            <a:custGeom>
              <a:avLst/>
              <a:gdLst/>
              <a:ahLst/>
              <a:cxnLst/>
              <a:rect l="l" t="t" r="r" b="b"/>
              <a:pathLst>
                <a:path w="2421" h="1099" extrusionOk="0">
                  <a:moveTo>
                    <a:pt x="335" y="0"/>
                  </a:moveTo>
                  <a:cubicBezTo>
                    <a:pt x="251" y="0"/>
                    <a:pt x="168" y="34"/>
                    <a:pt x="129" y="119"/>
                  </a:cubicBezTo>
                  <a:cubicBezTo>
                    <a:pt x="8" y="386"/>
                    <a:pt x="0" y="626"/>
                    <a:pt x="162" y="877"/>
                  </a:cubicBezTo>
                  <a:cubicBezTo>
                    <a:pt x="213" y="955"/>
                    <a:pt x="310" y="1002"/>
                    <a:pt x="403" y="1002"/>
                  </a:cubicBezTo>
                  <a:cubicBezTo>
                    <a:pt x="450" y="1002"/>
                    <a:pt x="495" y="991"/>
                    <a:pt x="534" y="965"/>
                  </a:cubicBezTo>
                  <a:cubicBezTo>
                    <a:pt x="696" y="1043"/>
                    <a:pt x="865" y="1099"/>
                    <a:pt x="1024" y="1099"/>
                  </a:cubicBezTo>
                  <a:cubicBezTo>
                    <a:pt x="1156" y="1099"/>
                    <a:pt x="1280" y="1060"/>
                    <a:pt x="1388" y="963"/>
                  </a:cubicBezTo>
                  <a:cubicBezTo>
                    <a:pt x="1421" y="977"/>
                    <a:pt x="1460" y="984"/>
                    <a:pt x="1499" y="984"/>
                  </a:cubicBezTo>
                  <a:cubicBezTo>
                    <a:pt x="1568" y="984"/>
                    <a:pt x="1637" y="961"/>
                    <a:pt x="1677" y="909"/>
                  </a:cubicBezTo>
                  <a:cubicBezTo>
                    <a:pt x="1681" y="905"/>
                    <a:pt x="1684" y="903"/>
                    <a:pt x="1687" y="899"/>
                  </a:cubicBezTo>
                  <a:cubicBezTo>
                    <a:pt x="1812" y="973"/>
                    <a:pt x="1938" y="1042"/>
                    <a:pt x="2077" y="1074"/>
                  </a:cubicBezTo>
                  <a:cubicBezTo>
                    <a:pt x="2093" y="1077"/>
                    <a:pt x="2110" y="1079"/>
                    <a:pt x="2126" y="1079"/>
                  </a:cubicBezTo>
                  <a:cubicBezTo>
                    <a:pt x="2287" y="1079"/>
                    <a:pt x="2421" y="906"/>
                    <a:pt x="2327" y="751"/>
                  </a:cubicBezTo>
                  <a:cubicBezTo>
                    <a:pt x="2196" y="536"/>
                    <a:pt x="1982" y="454"/>
                    <a:pt x="1769" y="334"/>
                  </a:cubicBezTo>
                  <a:cubicBezTo>
                    <a:pt x="1727" y="311"/>
                    <a:pt x="1682" y="300"/>
                    <a:pt x="1636" y="300"/>
                  </a:cubicBezTo>
                  <a:cubicBezTo>
                    <a:pt x="1568" y="300"/>
                    <a:pt x="1500" y="326"/>
                    <a:pt x="1448" y="376"/>
                  </a:cubicBezTo>
                  <a:cubicBezTo>
                    <a:pt x="1441" y="381"/>
                    <a:pt x="1437" y="388"/>
                    <a:pt x="1432" y="393"/>
                  </a:cubicBezTo>
                  <a:cubicBezTo>
                    <a:pt x="1391" y="376"/>
                    <a:pt x="1347" y="367"/>
                    <a:pt x="1303" y="367"/>
                  </a:cubicBezTo>
                  <a:cubicBezTo>
                    <a:pt x="1215" y="367"/>
                    <a:pt x="1129" y="405"/>
                    <a:pt x="1083" y="493"/>
                  </a:cubicBezTo>
                  <a:cubicBezTo>
                    <a:pt x="1052" y="553"/>
                    <a:pt x="1006" y="576"/>
                    <a:pt x="953" y="576"/>
                  </a:cubicBezTo>
                  <a:cubicBezTo>
                    <a:pt x="894" y="576"/>
                    <a:pt x="827" y="548"/>
                    <a:pt x="763" y="512"/>
                  </a:cubicBezTo>
                  <a:cubicBezTo>
                    <a:pt x="781" y="303"/>
                    <a:pt x="691" y="131"/>
                    <a:pt x="470" y="30"/>
                  </a:cubicBezTo>
                  <a:cubicBezTo>
                    <a:pt x="430" y="11"/>
                    <a:pt x="382" y="0"/>
                    <a:pt x="335" y="0"/>
                  </a:cubicBezTo>
                  <a:close/>
                </a:path>
              </a:pathLst>
            </a:custGeom>
            <a:solidFill>
              <a:srgbClr val="CAEB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5"/>
            <p:cNvSpPr/>
            <p:nvPr/>
          </p:nvSpPr>
          <p:spPr>
            <a:xfrm>
              <a:off x="5671275" y="3882600"/>
              <a:ext cx="36125" cy="36650"/>
            </a:xfrm>
            <a:custGeom>
              <a:avLst/>
              <a:gdLst/>
              <a:ahLst/>
              <a:cxnLst/>
              <a:rect l="l" t="t" r="r" b="b"/>
              <a:pathLst>
                <a:path w="1445" h="1466" extrusionOk="0">
                  <a:moveTo>
                    <a:pt x="457" y="1"/>
                  </a:moveTo>
                  <a:cubicBezTo>
                    <a:pt x="375" y="1"/>
                    <a:pt x="291" y="40"/>
                    <a:pt x="237" y="120"/>
                  </a:cubicBezTo>
                  <a:cubicBezTo>
                    <a:pt x="3" y="468"/>
                    <a:pt x="1" y="1278"/>
                    <a:pt x="503" y="1389"/>
                  </a:cubicBezTo>
                  <a:cubicBezTo>
                    <a:pt x="544" y="1398"/>
                    <a:pt x="582" y="1402"/>
                    <a:pt x="619" y="1402"/>
                  </a:cubicBezTo>
                  <a:cubicBezTo>
                    <a:pt x="711" y="1402"/>
                    <a:pt x="790" y="1376"/>
                    <a:pt x="856" y="1330"/>
                  </a:cubicBezTo>
                  <a:cubicBezTo>
                    <a:pt x="878" y="1353"/>
                    <a:pt x="900" y="1375"/>
                    <a:pt x="923" y="1396"/>
                  </a:cubicBezTo>
                  <a:cubicBezTo>
                    <a:pt x="979" y="1443"/>
                    <a:pt x="1043" y="1465"/>
                    <a:pt x="1106" y="1465"/>
                  </a:cubicBezTo>
                  <a:cubicBezTo>
                    <a:pt x="1209" y="1465"/>
                    <a:pt x="1306" y="1403"/>
                    <a:pt x="1346" y="1284"/>
                  </a:cubicBezTo>
                  <a:cubicBezTo>
                    <a:pt x="1358" y="1248"/>
                    <a:pt x="1368" y="1211"/>
                    <a:pt x="1376" y="1175"/>
                  </a:cubicBezTo>
                  <a:cubicBezTo>
                    <a:pt x="1422" y="1143"/>
                    <a:pt x="1444" y="1088"/>
                    <a:pt x="1437" y="1033"/>
                  </a:cubicBezTo>
                  <a:cubicBezTo>
                    <a:pt x="1430" y="977"/>
                    <a:pt x="1419" y="923"/>
                    <a:pt x="1404" y="868"/>
                  </a:cubicBezTo>
                  <a:cubicBezTo>
                    <a:pt x="1398" y="678"/>
                    <a:pt x="1351" y="490"/>
                    <a:pt x="1264" y="320"/>
                  </a:cubicBezTo>
                  <a:cubicBezTo>
                    <a:pt x="1222" y="237"/>
                    <a:pt x="1140" y="201"/>
                    <a:pt x="1056" y="201"/>
                  </a:cubicBezTo>
                  <a:cubicBezTo>
                    <a:pt x="1047" y="201"/>
                    <a:pt x="1037" y="202"/>
                    <a:pt x="1028" y="203"/>
                  </a:cubicBezTo>
                  <a:cubicBezTo>
                    <a:pt x="983" y="159"/>
                    <a:pt x="920" y="138"/>
                    <a:pt x="856" y="138"/>
                  </a:cubicBezTo>
                  <a:cubicBezTo>
                    <a:pt x="800" y="138"/>
                    <a:pt x="743" y="154"/>
                    <a:pt x="698" y="186"/>
                  </a:cubicBezTo>
                  <a:cubicBezTo>
                    <a:pt x="698" y="183"/>
                    <a:pt x="697" y="181"/>
                    <a:pt x="697" y="180"/>
                  </a:cubicBezTo>
                  <a:cubicBezTo>
                    <a:pt x="660" y="62"/>
                    <a:pt x="559" y="1"/>
                    <a:pt x="457" y="1"/>
                  </a:cubicBezTo>
                  <a:close/>
                </a:path>
              </a:pathLst>
            </a:custGeom>
            <a:solidFill>
              <a:srgbClr val="CAEB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5703850" y="3892350"/>
              <a:ext cx="43550" cy="31925"/>
            </a:xfrm>
            <a:custGeom>
              <a:avLst/>
              <a:gdLst/>
              <a:ahLst/>
              <a:cxnLst/>
              <a:rect l="l" t="t" r="r" b="b"/>
              <a:pathLst>
                <a:path w="1742" h="1277" extrusionOk="0">
                  <a:moveTo>
                    <a:pt x="1080" y="1"/>
                  </a:moveTo>
                  <a:cubicBezTo>
                    <a:pt x="1031" y="1"/>
                    <a:pt x="982" y="16"/>
                    <a:pt x="939" y="51"/>
                  </a:cubicBezTo>
                  <a:cubicBezTo>
                    <a:pt x="932" y="48"/>
                    <a:pt x="925" y="43"/>
                    <a:pt x="918" y="40"/>
                  </a:cubicBezTo>
                  <a:cubicBezTo>
                    <a:pt x="888" y="30"/>
                    <a:pt x="858" y="25"/>
                    <a:pt x="829" y="25"/>
                  </a:cubicBezTo>
                  <a:cubicBezTo>
                    <a:pt x="693" y="25"/>
                    <a:pt x="571" y="124"/>
                    <a:pt x="497" y="237"/>
                  </a:cubicBezTo>
                  <a:cubicBezTo>
                    <a:pt x="479" y="265"/>
                    <a:pt x="464" y="296"/>
                    <a:pt x="451" y="328"/>
                  </a:cubicBezTo>
                  <a:cubicBezTo>
                    <a:pt x="428" y="323"/>
                    <a:pt x="405" y="320"/>
                    <a:pt x="382" y="320"/>
                  </a:cubicBezTo>
                  <a:cubicBezTo>
                    <a:pt x="329" y="320"/>
                    <a:pt x="277" y="333"/>
                    <a:pt x="229" y="358"/>
                  </a:cubicBezTo>
                  <a:cubicBezTo>
                    <a:pt x="24" y="454"/>
                    <a:pt x="1" y="701"/>
                    <a:pt x="127" y="872"/>
                  </a:cubicBezTo>
                  <a:cubicBezTo>
                    <a:pt x="235" y="1018"/>
                    <a:pt x="366" y="1078"/>
                    <a:pt x="497" y="1078"/>
                  </a:cubicBezTo>
                  <a:cubicBezTo>
                    <a:pt x="551" y="1078"/>
                    <a:pt x="605" y="1068"/>
                    <a:pt x="657" y="1050"/>
                  </a:cubicBezTo>
                  <a:cubicBezTo>
                    <a:pt x="724" y="1088"/>
                    <a:pt x="797" y="1113"/>
                    <a:pt x="874" y="1121"/>
                  </a:cubicBezTo>
                  <a:cubicBezTo>
                    <a:pt x="886" y="1121"/>
                    <a:pt x="898" y="1122"/>
                    <a:pt x="910" y="1122"/>
                  </a:cubicBezTo>
                  <a:cubicBezTo>
                    <a:pt x="947" y="1122"/>
                    <a:pt x="986" y="1118"/>
                    <a:pt x="1023" y="1109"/>
                  </a:cubicBezTo>
                  <a:cubicBezTo>
                    <a:pt x="1052" y="1142"/>
                    <a:pt x="1082" y="1174"/>
                    <a:pt x="1114" y="1204"/>
                  </a:cubicBezTo>
                  <a:cubicBezTo>
                    <a:pt x="1163" y="1249"/>
                    <a:pt x="1230" y="1276"/>
                    <a:pt x="1296" y="1276"/>
                  </a:cubicBezTo>
                  <a:cubicBezTo>
                    <a:pt x="1337" y="1276"/>
                    <a:pt x="1378" y="1266"/>
                    <a:pt x="1414" y="1243"/>
                  </a:cubicBezTo>
                  <a:cubicBezTo>
                    <a:pt x="1626" y="1107"/>
                    <a:pt x="1742" y="871"/>
                    <a:pt x="1626" y="631"/>
                  </a:cubicBezTo>
                  <a:cubicBezTo>
                    <a:pt x="1590" y="557"/>
                    <a:pt x="1522" y="525"/>
                    <a:pt x="1451" y="525"/>
                  </a:cubicBezTo>
                  <a:cubicBezTo>
                    <a:pt x="1438" y="525"/>
                    <a:pt x="1424" y="526"/>
                    <a:pt x="1410" y="528"/>
                  </a:cubicBezTo>
                  <a:cubicBezTo>
                    <a:pt x="1415" y="380"/>
                    <a:pt x="1379" y="232"/>
                    <a:pt x="1299" y="120"/>
                  </a:cubicBezTo>
                  <a:cubicBezTo>
                    <a:pt x="1247" y="46"/>
                    <a:pt x="1163" y="1"/>
                    <a:pt x="1080" y="1"/>
                  </a:cubicBezTo>
                  <a:close/>
                </a:path>
              </a:pathLst>
            </a:custGeom>
            <a:solidFill>
              <a:srgbClr val="CAEB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5"/>
            <p:cNvSpPr/>
            <p:nvPr/>
          </p:nvSpPr>
          <p:spPr>
            <a:xfrm>
              <a:off x="5929550" y="3848100"/>
              <a:ext cx="41850" cy="36075"/>
            </a:xfrm>
            <a:custGeom>
              <a:avLst/>
              <a:gdLst/>
              <a:ahLst/>
              <a:cxnLst/>
              <a:rect l="l" t="t" r="r" b="b"/>
              <a:pathLst>
                <a:path w="1674" h="1443" extrusionOk="0">
                  <a:moveTo>
                    <a:pt x="781" y="1"/>
                  </a:moveTo>
                  <a:cubicBezTo>
                    <a:pt x="694" y="1"/>
                    <a:pt x="606" y="25"/>
                    <a:pt x="523" y="80"/>
                  </a:cubicBezTo>
                  <a:cubicBezTo>
                    <a:pt x="0" y="425"/>
                    <a:pt x="256" y="1442"/>
                    <a:pt x="878" y="1442"/>
                  </a:cubicBezTo>
                  <a:cubicBezTo>
                    <a:pt x="919" y="1442"/>
                    <a:pt x="961" y="1438"/>
                    <a:pt x="1006" y="1428"/>
                  </a:cubicBezTo>
                  <a:cubicBezTo>
                    <a:pt x="1061" y="1415"/>
                    <a:pt x="1114" y="1394"/>
                    <a:pt x="1162" y="1362"/>
                  </a:cubicBezTo>
                  <a:cubicBezTo>
                    <a:pt x="1164" y="1363"/>
                    <a:pt x="1166" y="1365"/>
                    <a:pt x="1169" y="1366"/>
                  </a:cubicBezTo>
                  <a:cubicBezTo>
                    <a:pt x="1212" y="1385"/>
                    <a:pt x="1260" y="1396"/>
                    <a:pt x="1308" y="1396"/>
                  </a:cubicBezTo>
                  <a:cubicBezTo>
                    <a:pt x="1369" y="1396"/>
                    <a:pt x="1429" y="1376"/>
                    <a:pt x="1475" y="1325"/>
                  </a:cubicBezTo>
                  <a:cubicBezTo>
                    <a:pt x="1605" y="1182"/>
                    <a:pt x="1674" y="1017"/>
                    <a:pt x="1656" y="822"/>
                  </a:cubicBezTo>
                  <a:cubicBezTo>
                    <a:pt x="1642" y="671"/>
                    <a:pt x="1528" y="591"/>
                    <a:pt x="1412" y="584"/>
                  </a:cubicBezTo>
                  <a:cubicBezTo>
                    <a:pt x="1396" y="487"/>
                    <a:pt x="1361" y="394"/>
                    <a:pt x="1307" y="312"/>
                  </a:cubicBezTo>
                  <a:cubicBezTo>
                    <a:pt x="1190" y="134"/>
                    <a:pt x="987" y="1"/>
                    <a:pt x="781" y="1"/>
                  </a:cubicBezTo>
                  <a:close/>
                </a:path>
              </a:pathLst>
            </a:custGeom>
            <a:solidFill>
              <a:srgbClr val="CAEB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5"/>
            <p:cNvSpPr/>
            <p:nvPr/>
          </p:nvSpPr>
          <p:spPr>
            <a:xfrm>
              <a:off x="5966375" y="3855750"/>
              <a:ext cx="42100" cy="34350"/>
            </a:xfrm>
            <a:custGeom>
              <a:avLst/>
              <a:gdLst/>
              <a:ahLst/>
              <a:cxnLst/>
              <a:rect l="l" t="t" r="r" b="b"/>
              <a:pathLst>
                <a:path w="1684" h="1374" extrusionOk="0">
                  <a:moveTo>
                    <a:pt x="828" y="1"/>
                  </a:moveTo>
                  <a:cubicBezTo>
                    <a:pt x="677" y="1"/>
                    <a:pt x="592" y="145"/>
                    <a:pt x="628" y="280"/>
                  </a:cubicBezTo>
                  <a:cubicBezTo>
                    <a:pt x="221" y="370"/>
                    <a:pt x="0" y="816"/>
                    <a:pt x="330" y="1142"/>
                  </a:cubicBezTo>
                  <a:cubicBezTo>
                    <a:pt x="386" y="1197"/>
                    <a:pt x="451" y="1242"/>
                    <a:pt x="524" y="1276"/>
                  </a:cubicBezTo>
                  <a:cubicBezTo>
                    <a:pt x="613" y="1341"/>
                    <a:pt x="723" y="1374"/>
                    <a:pt x="833" y="1374"/>
                  </a:cubicBezTo>
                  <a:cubicBezTo>
                    <a:pt x="1010" y="1374"/>
                    <a:pt x="1190" y="1290"/>
                    <a:pt x="1291" y="1123"/>
                  </a:cubicBezTo>
                  <a:cubicBezTo>
                    <a:pt x="1362" y="1109"/>
                    <a:pt x="1423" y="1064"/>
                    <a:pt x="1460" y="1001"/>
                  </a:cubicBezTo>
                  <a:cubicBezTo>
                    <a:pt x="1684" y="575"/>
                    <a:pt x="1309" y="103"/>
                    <a:pt x="885" y="7"/>
                  </a:cubicBezTo>
                  <a:cubicBezTo>
                    <a:pt x="865" y="3"/>
                    <a:pt x="846" y="1"/>
                    <a:pt x="828" y="1"/>
                  </a:cubicBezTo>
                  <a:close/>
                </a:path>
              </a:pathLst>
            </a:custGeom>
            <a:solidFill>
              <a:srgbClr val="CAEB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5"/>
            <p:cNvSpPr/>
            <p:nvPr/>
          </p:nvSpPr>
          <p:spPr>
            <a:xfrm>
              <a:off x="5895175" y="3838300"/>
              <a:ext cx="36750" cy="35625"/>
            </a:xfrm>
            <a:custGeom>
              <a:avLst/>
              <a:gdLst/>
              <a:ahLst/>
              <a:cxnLst/>
              <a:rect l="l" t="t" r="r" b="b"/>
              <a:pathLst>
                <a:path w="1470" h="1425" extrusionOk="0">
                  <a:moveTo>
                    <a:pt x="265" y="0"/>
                  </a:moveTo>
                  <a:cubicBezTo>
                    <a:pt x="206" y="0"/>
                    <a:pt x="150" y="30"/>
                    <a:pt x="119" y="105"/>
                  </a:cubicBezTo>
                  <a:cubicBezTo>
                    <a:pt x="1" y="378"/>
                    <a:pt x="21" y="769"/>
                    <a:pt x="238" y="984"/>
                  </a:cubicBezTo>
                  <a:cubicBezTo>
                    <a:pt x="274" y="1051"/>
                    <a:pt x="317" y="1113"/>
                    <a:pt x="364" y="1171"/>
                  </a:cubicBezTo>
                  <a:cubicBezTo>
                    <a:pt x="504" y="1338"/>
                    <a:pt x="691" y="1425"/>
                    <a:pt x="883" y="1425"/>
                  </a:cubicBezTo>
                  <a:cubicBezTo>
                    <a:pt x="1022" y="1425"/>
                    <a:pt x="1163" y="1379"/>
                    <a:pt x="1290" y="1287"/>
                  </a:cubicBezTo>
                  <a:cubicBezTo>
                    <a:pt x="1424" y="1192"/>
                    <a:pt x="1469" y="1046"/>
                    <a:pt x="1395" y="895"/>
                  </a:cubicBezTo>
                  <a:lnTo>
                    <a:pt x="1395" y="895"/>
                  </a:lnTo>
                  <a:cubicBezTo>
                    <a:pt x="1407" y="918"/>
                    <a:pt x="1411" y="926"/>
                    <a:pt x="1411" y="926"/>
                  </a:cubicBezTo>
                  <a:cubicBezTo>
                    <a:pt x="1412" y="926"/>
                    <a:pt x="1388" y="875"/>
                    <a:pt x="1382" y="861"/>
                  </a:cubicBezTo>
                  <a:cubicBezTo>
                    <a:pt x="1364" y="818"/>
                    <a:pt x="1348" y="775"/>
                    <a:pt x="1329" y="732"/>
                  </a:cubicBezTo>
                  <a:cubicBezTo>
                    <a:pt x="1287" y="637"/>
                    <a:pt x="1195" y="595"/>
                    <a:pt x="1100" y="595"/>
                  </a:cubicBezTo>
                  <a:cubicBezTo>
                    <a:pt x="960" y="595"/>
                    <a:pt x="813" y="684"/>
                    <a:pt x="800" y="825"/>
                  </a:cubicBezTo>
                  <a:cubicBezTo>
                    <a:pt x="794" y="818"/>
                    <a:pt x="787" y="813"/>
                    <a:pt x="782" y="806"/>
                  </a:cubicBezTo>
                  <a:cubicBezTo>
                    <a:pt x="855" y="510"/>
                    <a:pt x="787" y="201"/>
                    <a:pt x="487" y="39"/>
                  </a:cubicBezTo>
                  <a:cubicBezTo>
                    <a:pt x="447" y="19"/>
                    <a:pt x="403" y="8"/>
                    <a:pt x="358" y="8"/>
                  </a:cubicBezTo>
                  <a:cubicBezTo>
                    <a:pt x="347" y="8"/>
                    <a:pt x="337" y="9"/>
                    <a:pt x="326" y="10"/>
                  </a:cubicBezTo>
                  <a:cubicBezTo>
                    <a:pt x="306" y="4"/>
                    <a:pt x="285" y="0"/>
                    <a:pt x="265" y="0"/>
                  </a:cubicBezTo>
                  <a:close/>
                </a:path>
              </a:pathLst>
            </a:custGeom>
            <a:solidFill>
              <a:srgbClr val="CAEB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5"/>
            <p:cNvSpPr/>
            <p:nvPr/>
          </p:nvSpPr>
          <p:spPr>
            <a:xfrm>
              <a:off x="5182400" y="3613450"/>
              <a:ext cx="8325" cy="35000"/>
            </a:xfrm>
            <a:custGeom>
              <a:avLst/>
              <a:gdLst/>
              <a:ahLst/>
              <a:cxnLst/>
              <a:rect l="l" t="t" r="r" b="b"/>
              <a:pathLst>
                <a:path w="333" h="1400" extrusionOk="0">
                  <a:moveTo>
                    <a:pt x="173" y="0"/>
                  </a:moveTo>
                  <a:cubicBezTo>
                    <a:pt x="165" y="0"/>
                    <a:pt x="154" y="7"/>
                    <a:pt x="153" y="17"/>
                  </a:cubicBezTo>
                  <a:cubicBezTo>
                    <a:pt x="124" y="250"/>
                    <a:pt x="120" y="482"/>
                    <a:pt x="103" y="715"/>
                  </a:cubicBezTo>
                  <a:cubicBezTo>
                    <a:pt x="88" y="920"/>
                    <a:pt x="1" y="1133"/>
                    <a:pt x="32" y="1334"/>
                  </a:cubicBezTo>
                  <a:cubicBezTo>
                    <a:pt x="38" y="1377"/>
                    <a:pt x="79" y="1400"/>
                    <a:pt x="120" y="1400"/>
                  </a:cubicBezTo>
                  <a:cubicBezTo>
                    <a:pt x="144" y="1400"/>
                    <a:pt x="169" y="1391"/>
                    <a:pt x="185" y="1373"/>
                  </a:cubicBezTo>
                  <a:cubicBezTo>
                    <a:pt x="332" y="1220"/>
                    <a:pt x="309" y="957"/>
                    <a:pt x="294" y="756"/>
                  </a:cubicBezTo>
                  <a:cubicBezTo>
                    <a:pt x="276" y="505"/>
                    <a:pt x="224" y="261"/>
                    <a:pt x="186" y="13"/>
                  </a:cubicBezTo>
                  <a:cubicBezTo>
                    <a:pt x="185" y="4"/>
                    <a:pt x="180" y="0"/>
                    <a:pt x="17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5"/>
            <p:cNvSpPr/>
            <p:nvPr/>
          </p:nvSpPr>
          <p:spPr>
            <a:xfrm>
              <a:off x="5215200" y="3624975"/>
              <a:ext cx="5100" cy="28775"/>
            </a:xfrm>
            <a:custGeom>
              <a:avLst/>
              <a:gdLst/>
              <a:ahLst/>
              <a:cxnLst/>
              <a:rect l="l" t="t" r="r" b="b"/>
              <a:pathLst>
                <a:path w="204" h="1151" extrusionOk="0">
                  <a:moveTo>
                    <a:pt x="102" y="0"/>
                  </a:moveTo>
                  <a:cubicBezTo>
                    <a:pt x="100" y="0"/>
                    <a:pt x="99" y="1"/>
                    <a:pt x="99" y="4"/>
                  </a:cubicBezTo>
                  <a:cubicBezTo>
                    <a:pt x="60" y="374"/>
                    <a:pt x="1" y="725"/>
                    <a:pt x="46" y="1097"/>
                  </a:cubicBezTo>
                  <a:cubicBezTo>
                    <a:pt x="50" y="1133"/>
                    <a:pt x="76" y="1151"/>
                    <a:pt x="102" y="1151"/>
                  </a:cubicBezTo>
                  <a:cubicBezTo>
                    <a:pt x="127" y="1151"/>
                    <a:pt x="153" y="1133"/>
                    <a:pt x="158" y="1097"/>
                  </a:cubicBezTo>
                  <a:cubicBezTo>
                    <a:pt x="204" y="725"/>
                    <a:pt x="144" y="374"/>
                    <a:pt x="105" y="4"/>
                  </a:cubicBezTo>
                  <a:cubicBezTo>
                    <a:pt x="105" y="1"/>
                    <a:pt x="103" y="0"/>
                    <a:pt x="10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5"/>
            <p:cNvSpPr/>
            <p:nvPr/>
          </p:nvSpPr>
          <p:spPr>
            <a:xfrm>
              <a:off x="5244075" y="3619375"/>
              <a:ext cx="18475" cy="42050"/>
            </a:xfrm>
            <a:custGeom>
              <a:avLst/>
              <a:gdLst/>
              <a:ahLst/>
              <a:cxnLst/>
              <a:rect l="l" t="t" r="r" b="b"/>
              <a:pathLst>
                <a:path w="739" h="1682" extrusionOk="0">
                  <a:moveTo>
                    <a:pt x="42" y="1"/>
                  </a:moveTo>
                  <a:cubicBezTo>
                    <a:pt x="19" y="1"/>
                    <a:pt x="1" y="30"/>
                    <a:pt x="21" y="48"/>
                  </a:cubicBezTo>
                  <a:cubicBezTo>
                    <a:pt x="464" y="441"/>
                    <a:pt x="396" y="1103"/>
                    <a:pt x="477" y="1636"/>
                  </a:cubicBezTo>
                  <a:cubicBezTo>
                    <a:pt x="482" y="1668"/>
                    <a:pt x="506" y="1682"/>
                    <a:pt x="532" y="1682"/>
                  </a:cubicBezTo>
                  <a:cubicBezTo>
                    <a:pt x="561" y="1682"/>
                    <a:pt x="591" y="1665"/>
                    <a:pt x="600" y="1636"/>
                  </a:cubicBezTo>
                  <a:cubicBezTo>
                    <a:pt x="739" y="1180"/>
                    <a:pt x="615" y="140"/>
                    <a:pt x="48" y="1"/>
                  </a:cubicBezTo>
                  <a:cubicBezTo>
                    <a:pt x="46" y="1"/>
                    <a:pt x="44" y="1"/>
                    <a:pt x="4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a:off x="5277750" y="3600425"/>
              <a:ext cx="28400" cy="33875"/>
            </a:xfrm>
            <a:custGeom>
              <a:avLst/>
              <a:gdLst/>
              <a:ahLst/>
              <a:cxnLst/>
              <a:rect l="l" t="t" r="r" b="b"/>
              <a:pathLst>
                <a:path w="1136" h="1355" extrusionOk="0">
                  <a:moveTo>
                    <a:pt x="142" y="0"/>
                  </a:moveTo>
                  <a:cubicBezTo>
                    <a:pt x="73" y="0"/>
                    <a:pt x="1" y="69"/>
                    <a:pt x="54" y="139"/>
                  </a:cubicBezTo>
                  <a:cubicBezTo>
                    <a:pt x="204" y="341"/>
                    <a:pt x="382" y="519"/>
                    <a:pt x="517" y="735"/>
                  </a:cubicBezTo>
                  <a:cubicBezTo>
                    <a:pt x="639" y="929"/>
                    <a:pt x="711" y="1174"/>
                    <a:pt x="880" y="1334"/>
                  </a:cubicBezTo>
                  <a:cubicBezTo>
                    <a:pt x="894" y="1348"/>
                    <a:pt x="912" y="1355"/>
                    <a:pt x="929" y="1355"/>
                  </a:cubicBezTo>
                  <a:cubicBezTo>
                    <a:pt x="960" y="1355"/>
                    <a:pt x="989" y="1336"/>
                    <a:pt x="999" y="1303"/>
                  </a:cubicBezTo>
                  <a:cubicBezTo>
                    <a:pt x="1135" y="837"/>
                    <a:pt x="573" y="193"/>
                    <a:pt x="183" y="9"/>
                  </a:cubicBezTo>
                  <a:cubicBezTo>
                    <a:pt x="171" y="3"/>
                    <a:pt x="157" y="0"/>
                    <a:pt x="14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5308600" y="3575425"/>
              <a:ext cx="25775" cy="33000"/>
            </a:xfrm>
            <a:custGeom>
              <a:avLst/>
              <a:gdLst/>
              <a:ahLst/>
              <a:cxnLst/>
              <a:rect l="l" t="t" r="r" b="b"/>
              <a:pathLst>
                <a:path w="1031" h="1320" extrusionOk="0">
                  <a:moveTo>
                    <a:pt x="128" y="0"/>
                  </a:moveTo>
                  <a:cubicBezTo>
                    <a:pt x="32" y="0"/>
                    <a:pt x="0" y="126"/>
                    <a:pt x="58" y="191"/>
                  </a:cubicBezTo>
                  <a:cubicBezTo>
                    <a:pt x="218" y="367"/>
                    <a:pt x="361" y="517"/>
                    <a:pt x="482" y="728"/>
                  </a:cubicBezTo>
                  <a:cubicBezTo>
                    <a:pt x="597" y="933"/>
                    <a:pt x="722" y="1124"/>
                    <a:pt x="884" y="1296"/>
                  </a:cubicBezTo>
                  <a:cubicBezTo>
                    <a:pt x="899" y="1312"/>
                    <a:pt x="918" y="1319"/>
                    <a:pt x="937" y="1319"/>
                  </a:cubicBezTo>
                  <a:cubicBezTo>
                    <a:pt x="984" y="1319"/>
                    <a:pt x="1030" y="1273"/>
                    <a:pt x="1017" y="1218"/>
                  </a:cubicBezTo>
                  <a:cubicBezTo>
                    <a:pt x="942" y="932"/>
                    <a:pt x="840" y="679"/>
                    <a:pt x="669" y="434"/>
                  </a:cubicBezTo>
                  <a:cubicBezTo>
                    <a:pt x="543" y="254"/>
                    <a:pt x="375" y="20"/>
                    <a:pt x="136" y="1"/>
                  </a:cubicBezTo>
                  <a:cubicBezTo>
                    <a:pt x="133" y="1"/>
                    <a:pt x="130" y="0"/>
                    <a:pt x="12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5323225" y="3560175"/>
              <a:ext cx="28825" cy="23700"/>
            </a:xfrm>
            <a:custGeom>
              <a:avLst/>
              <a:gdLst/>
              <a:ahLst/>
              <a:cxnLst/>
              <a:rect l="l" t="t" r="r" b="b"/>
              <a:pathLst>
                <a:path w="1153" h="948" extrusionOk="0">
                  <a:moveTo>
                    <a:pt x="152" y="1"/>
                  </a:moveTo>
                  <a:cubicBezTo>
                    <a:pt x="115" y="1"/>
                    <a:pt x="78" y="5"/>
                    <a:pt x="45" y="16"/>
                  </a:cubicBezTo>
                  <a:cubicBezTo>
                    <a:pt x="11" y="26"/>
                    <a:pt x="1" y="68"/>
                    <a:pt x="24" y="91"/>
                  </a:cubicBezTo>
                  <a:cubicBezTo>
                    <a:pt x="150" y="234"/>
                    <a:pt x="380" y="290"/>
                    <a:pt x="532" y="410"/>
                  </a:cubicBezTo>
                  <a:cubicBezTo>
                    <a:pt x="701" y="547"/>
                    <a:pt x="869" y="708"/>
                    <a:pt x="972" y="901"/>
                  </a:cubicBezTo>
                  <a:cubicBezTo>
                    <a:pt x="989" y="934"/>
                    <a:pt x="1016" y="948"/>
                    <a:pt x="1043" y="948"/>
                  </a:cubicBezTo>
                  <a:cubicBezTo>
                    <a:pt x="1097" y="948"/>
                    <a:pt x="1152" y="896"/>
                    <a:pt x="1139" y="831"/>
                  </a:cubicBezTo>
                  <a:cubicBezTo>
                    <a:pt x="1085" y="573"/>
                    <a:pt x="951" y="362"/>
                    <a:pt x="727" y="220"/>
                  </a:cubicBezTo>
                  <a:cubicBezTo>
                    <a:pt x="580" y="128"/>
                    <a:pt x="347" y="1"/>
                    <a:pt x="15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a:off x="5326300" y="3528700"/>
              <a:ext cx="56600" cy="17300"/>
            </a:xfrm>
            <a:custGeom>
              <a:avLst/>
              <a:gdLst/>
              <a:ahLst/>
              <a:cxnLst/>
              <a:rect l="l" t="t" r="r" b="b"/>
              <a:pathLst>
                <a:path w="2264" h="692" extrusionOk="0">
                  <a:moveTo>
                    <a:pt x="1001" y="1"/>
                  </a:moveTo>
                  <a:cubicBezTo>
                    <a:pt x="637" y="1"/>
                    <a:pt x="280" y="142"/>
                    <a:pt x="14" y="456"/>
                  </a:cubicBezTo>
                  <a:cubicBezTo>
                    <a:pt x="1" y="472"/>
                    <a:pt x="10" y="502"/>
                    <a:pt x="30" y="502"/>
                  </a:cubicBezTo>
                  <a:cubicBezTo>
                    <a:pt x="33" y="502"/>
                    <a:pt x="36" y="501"/>
                    <a:pt x="40" y="500"/>
                  </a:cubicBezTo>
                  <a:cubicBezTo>
                    <a:pt x="328" y="389"/>
                    <a:pt x="603" y="265"/>
                    <a:pt x="900" y="265"/>
                  </a:cubicBezTo>
                  <a:cubicBezTo>
                    <a:pt x="989" y="265"/>
                    <a:pt x="1079" y="276"/>
                    <a:pt x="1172" y="301"/>
                  </a:cubicBezTo>
                  <a:cubicBezTo>
                    <a:pt x="1518" y="393"/>
                    <a:pt x="1797" y="625"/>
                    <a:pt x="2152" y="691"/>
                  </a:cubicBezTo>
                  <a:cubicBezTo>
                    <a:pt x="2157" y="692"/>
                    <a:pt x="2163" y="692"/>
                    <a:pt x="2168" y="692"/>
                  </a:cubicBezTo>
                  <a:cubicBezTo>
                    <a:pt x="2227" y="692"/>
                    <a:pt x="2263" y="624"/>
                    <a:pt x="2220" y="574"/>
                  </a:cubicBezTo>
                  <a:cubicBezTo>
                    <a:pt x="1904" y="211"/>
                    <a:pt x="1447" y="1"/>
                    <a:pt x="100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a:off x="5575575" y="3817800"/>
              <a:ext cx="22400" cy="22575"/>
            </a:xfrm>
            <a:custGeom>
              <a:avLst/>
              <a:gdLst/>
              <a:ahLst/>
              <a:cxnLst/>
              <a:rect l="l" t="t" r="r" b="b"/>
              <a:pathLst>
                <a:path w="896" h="903" extrusionOk="0">
                  <a:moveTo>
                    <a:pt x="205" y="0"/>
                  </a:moveTo>
                  <a:cubicBezTo>
                    <a:pt x="182" y="0"/>
                    <a:pt x="157" y="9"/>
                    <a:pt x="134" y="28"/>
                  </a:cubicBezTo>
                  <a:cubicBezTo>
                    <a:pt x="1" y="137"/>
                    <a:pt x="151" y="403"/>
                    <a:pt x="228" y="504"/>
                  </a:cubicBezTo>
                  <a:cubicBezTo>
                    <a:pt x="352" y="666"/>
                    <a:pt x="510" y="798"/>
                    <a:pt x="693" y="889"/>
                  </a:cubicBezTo>
                  <a:cubicBezTo>
                    <a:pt x="711" y="898"/>
                    <a:pt x="729" y="902"/>
                    <a:pt x="747" y="902"/>
                  </a:cubicBezTo>
                  <a:cubicBezTo>
                    <a:pt x="827" y="902"/>
                    <a:pt x="896" y="818"/>
                    <a:pt x="848" y="735"/>
                  </a:cubicBezTo>
                  <a:cubicBezTo>
                    <a:pt x="746" y="558"/>
                    <a:pt x="611" y="408"/>
                    <a:pt x="477" y="258"/>
                  </a:cubicBezTo>
                  <a:cubicBezTo>
                    <a:pt x="420" y="195"/>
                    <a:pt x="370" y="127"/>
                    <a:pt x="316" y="63"/>
                  </a:cubicBezTo>
                  <a:cubicBezTo>
                    <a:pt x="285" y="26"/>
                    <a:pt x="246" y="0"/>
                    <a:pt x="20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a:off x="5590800" y="3816850"/>
              <a:ext cx="12775" cy="11825"/>
            </a:xfrm>
            <a:custGeom>
              <a:avLst/>
              <a:gdLst/>
              <a:ahLst/>
              <a:cxnLst/>
              <a:rect l="l" t="t" r="r" b="b"/>
              <a:pathLst>
                <a:path w="511" h="473" extrusionOk="0">
                  <a:moveTo>
                    <a:pt x="89" y="1"/>
                  </a:moveTo>
                  <a:cubicBezTo>
                    <a:pt x="79" y="1"/>
                    <a:pt x="69" y="6"/>
                    <a:pt x="62" y="17"/>
                  </a:cubicBezTo>
                  <a:cubicBezTo>
                    <a:pt x="59" y="21"/>
                    <a:pt x="57" y="25"/>
                    <a:pt x="55" y="29"/>
                  </a:cubicBezTo>
                  <a:cubicBezTo>
                    <a:pt x="54" y="31"/>
                    <a:pt x="55" y="29"/>
                    <a:pt x="53" y="32"/>
                  </a:cubicBezTo>
                  <a:cubicBezTo>
                    <a:pt x="41" y="43"/>
                    <a:pt x="31" y="56"/>
                    <a:pt x="24" y="70"/>
                  </a:cubicBezTo>
                  <a:cubicBezTo>
                    <a:pt x="0" y="119"/>
                    <a:pt x="19" y="172"/>
                    <a:pt x="42" y="217"/>
                  </a:cubicBezTo>
                  <a:cubicBezTo>
                    <a:pt x="106" y="345"/>
                    <a:pt x="223" y="445"/>
                    <a:pt x="365" y="470"/>
                  </a:cubicBezTo>
                  <a:cubicBezTo>
                    <a:pt x="372" y="471"/>
                    <a:pt x="379" y="472"/>
                    <a:pt x="386" y="472"/>
                  </a:cubicBezTo>
                  <a:cubicBezTo>
                    <a:pt x="466" y="472"/>
                    <a:pt x="510" y="384"/>
                    <a:pt x="454" y="318"/>
                  </a:cubicBezTo>
                  <a:cubicBezTo>
                    <a:pt x="391" y="242"/>
                    <a:pt x="314" y="188"/>
                    <a:pt x="237" y="128"/>
                  </a:cubicBezTo>
                  <a:cubicBezTo>
                    <a:pt x="202" y="100"/>
                    <a:pt x="165" y="57"/>
                    <a:pt x="122" y="36"/>
                  </a:cubicBezTo>
                  <a:cubicBezTo>
                    <a:pt x="122" y="16"/>
                    <a:pt x="106" y="1"/>
                    <a:pt x="8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5"/>
            <p:cNvSpPr/>
            <p:nvPr/>
          </p:nvSpPr>
          <p:spPr>
            <a:xfrm>
              <a:off x="5694175" y="3829050"/>
              <a:ext cx="32075" cy="22700"/>
            </a:xfrm>
            <a:custGeom>
              <a:avLst/>
              <a:gdLst/>
              <a:ahLst/>
              <a:cxnLst/>
              <a:rect l="l" t="t" r="r" b="b"/>
              <a:pathLst>
                <a:path w="1283" h="908" extrusionOk="0">
                  <a:moveTo>
                    <a:pt x="191" y="0"/>
                  </a:moveTo>
                  <a:cubicBezTo>
                    <a:pt x="95" y="0"/>
                    <a:pt x="0" y="114"/>
                    <a:pt x="61" y="214"/>
                  </a:cubicBezTo>
                  <a:cubicBezTo>
                    <a:pt x="297" y="599"/>
                    <a:pt x="680" y="774"/>
                    <a:pt x="1096" y="902"/>
                  </a:cubicBezTo>
                  <a:cubicBezTo>
                    <a:pt x="1108" y="905"/>
                    <a:pt x="1120" y="907"/>
                    <a:pt x="1131" y="907"/>
                  </a:cubicBezTo>
                  <a:cubicBezTo>
                    <a:pt x="1237" y="907"/>
                    <a:pt x="1283" y="752"/>
                    <a:pt x="1186" y="688"/>
                  </a:cubicBezTo>
                  <a:cubicBezTo>
                    <a:pt x="877" y="487"/>
                    <a:pt x="522" y="330"/>
                    <a:pt x="281" y="44"/>
                  </a:cubicBezTo>
                  <a:cubicBezTo>
                    <a:pt x="255" y="13"/>
                    <a:pt x="223" y="0"/>
                    <a:pt x="19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5954475" y="3798850"/>
              <a:ext cx="31225" cy="21625"/>
            </a:xfrm>
            <a:custGeom>
              <a:avLst/>
              <a:gdLst/>
              <a:ahLst/>
              <a:cxnLst/>
              <a:rect l="l" t="t" r="r" b="b"/>
              <a:pathLst>
                <a:path w="1249" h="865" extrusionOk="0">
                  <a:moveTo>
                    <a:pt x="62" y="1"/>
                  </a:moveTo>
                  <a:cubicBezTo>
                    <a:pt x="32" y="1"/>
                    <a:pt x="1" y="26"/>
                    <a:pt x="3" y="58"/>
                  </a:cubicBezTo>
                  <a:cubicBezTo>
                    <a:pt x="42" y="542"/>
                    <a:pt x="604" y="864"/>
                    <a:pt x="1051" y="864"/>
                  </a:cubicBezTo>
                  <a:cubicBezTo>
                    <a:pt x="1069" y="864"/>
                    <a:pt x="1087" y="864"/>
                    <a:pt x="1105" y="863"/>
                  </a:cubicBezTo>
                  <a:cubicBezTo>
                    <a:pt x="1231" y="855"/>
                    <a:pt x="1249" y="692"/>
                    <a:pt x="1134" y="649"/>
                  </a:cubicBezTo>
                  <a:cubicBezTo>
                    <a:pt x="934" y="574"/>
                    <a:pt x="728" y="496"/>
                    <a:pt x="548" y="381"/>
                  </a:cubicBezTo>
                  <a:cubicBezTo>
                    <a:pt x="380" y="274"/>
                    <a:pt x="256" y="115"/>
                    <a:pt x="90" y="9"/>
                  </a:cubicBezTo>
                  <a:cubicBezTo>
                    <a:pt x="82" y="3"/>
                    <a:pt x="72" y="1"/>
                    <a:pt x="6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5969075" y="3785125"/>
              <a:ext cx="18675" cy="10050"/>
            </a:xfrm>
            <a:custGeom>
              <a:avLst/>
              <a:gdLst/>
              <a:ahLst/>
              <a:cxnLst/>
              <a:rect l="l" t="t" r="r" b="b"/>
              <a:pathLst>
                <a:path w="747" h="402" extrusionOk="0">
                  <a:moveTo>
                    <a:pt x="73" y="1"/>
                  </a:moveTo>
                  <a:cubicBezTo>
                    <a:pt x="30" y="1"/>
                    <a:pt x="0" y="51"/>
                    <a:pt x="22" y="90"/>
                  </a:cubicBezTo>
                  <a:cubicBezTo>
                    <a:pt x="130" y="286"/>
                    <a:pt x="357" y="402"/>
                    <a:pt x="577" y="402"/>
                  </a:cubicBezTo>
                  <a:cubicBezTo>
                    <a:pt x="591" y="402"/>
                    <a:pt x="606" y="401"/>
                    <a:pt x="620" y="400"/>
                  </a:cubicBezTo>
                  <a:cubicBezTo>
                    <a:pt x="722" y="394"/>
                    <a:pt x="746" y="252"/>
                    <a:pt x="644" y="221"/>
                  </a:cubicBezTo>
                  <a:cubicBezTo>
                    <a:pt x="455" y="161"/>
                    <a:pt x="280" y="58"/>
                    <a:pt x="89" y="3"/>
                  </a:cubicBezTo>
                  <a:cubicBezTo>
                    <a:pt x="83" y="2"/>
                    <a:pt x="78" y="1"/>
                    <a:pt x="7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5483500" y="3496600"/>
              <a:ext cx="91725" cy="86650"/>
            </a:xfrm>
            <a:custGeom>
              <a:avLst/>
              <a:gdLst/>
              <a:ahLst/>
              <a:cxnLst/>
              <a:rect l="l" t="t" r="r" b="b"/>
              <a:pathLst>
                <a:path w="3669" h="3466" extrusionOk="0">
                  <a:moveTo>
                    <a:pt x="1850" y="1"/>
                  </a:moveTo>
                  <a:cubicBezTo>
                    <a:pt x="1490" y="1"/>
                    <a:pt x="1130" y="113"/>
                    <a:pt x="827" y="335"/>
                  </a:cubicBezTo>
                  <a:cubicBezTo>
                    <a:pt x="261" y="748"/>
                    <a:pt x="0" y="1462"/>
                    <a:pt x="167" y="2143"/>
                  </a:cubicBezTo>
                  <a:cubicBezTo>
                    <a:pt x="333" y="2823"/>
                    <a:pt x="892" y="3337"/>
                    <a:pt x="1585" y="3444"/>
                  </a:cubicBezTo>
                  <a:cubicBezTo>
                    <a:pt x="1675" y="3458"/>
                    <a:pt x="1765" y="3465"/>
                    <a:pt x="1853" y="3465"/>
                  </a:cubicBezTo>
                  <a:cubicBezTo>
                    <a:pt x="2692" y="3465"/>
                    <a:pt x="3429" y="2853"/>
                    <a:pt x="3561" y="1998"/>
                  </a:cubicBezTo>
                  <a:cubicBezTo>
                    <a:pt x="3669" y="1306"/>
                    <a:pt x="3349" y="617"/>
                    <a:pt x="2750" y="252"/>
                  </a:cubicBezTo>
                  <a:cubicBezTo>
                    <a:pt x="2473" y="84"/>
                    <a:pt x="2161" y="1"/>
                    <a:pt x="1850"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p:cNvSpPr/>
            <p:nvPr/>
          </p:nvSpPr>
          <p:spPr>
            <a:xfrm>
              <a:off x="5491775" y="3532400"/>
              <a:ext cx="54550" cy="26500"/>
            </a:xfrm>
            <a:custGeom>
              <a:avLst/>
              <a:gdLst/>
              <a:ahLst/>
              <a:cxnLst/>
              <a:rect l="l" t="t" r="r" b="b"/>
              <a:pathLst>
                <a:path w="2182" h="1060" extrusionOk="0">
                  <a:moveTo>
                    <a:pt x="113" y="0"/>
                  </a:moveTo>
                  <a:cubicBezTo>
                    <a:pt x="55" y="0"/>
                    <a:pt x="1" y="56"/>
                    <a:pt x="26" y="124"/>
                  </a:cubicBezTo>
                  <a:lnTo>
                    <a:pt x="34" y="150"/>
                  </a:lnTo>
                  <a:cubicBezTo>
                    <a:pt x="42" y="168"/>
                    <a:pt x="51" y="195"/>
                    <a:pt x="66" y="224"/>
                  </a:cubicBezTo>
                  <a:cubicBezTo>
                    <a:pt x="106" y="309"/>
                    <a:pt x="153" y="389"/>
                    <a:pt x="208" y="465"/>
                  </a:cubicBezTo>
                  <a:cubicBezTo>
                    <a:pt x="287" y="575"/>
                    <a:pt x="380" y="673"/>
                    <a:pt x="484" y="759"/>
                  </a:cubicBezTo>
                  <a:cubicBezTo>
                    <a:pt x="544" y="809"/>
                    <a:pt x="608" y="854"/>
                    <a:pt x="675" y="893"/>
                  </a:cubicBezTo>
                  <a:cubicBezTo>
                    <a:pt x="747" y="929"/>
                    <a:pt x="817" y="971"/>
                    <a:pt x="898" y="994"/>
                  </a:cubicBezTo>
                  <a:cubicBezTo>
                    <a:pt x="976" y="1022"/>
                    <a:pt x="1058" y="1041"/>
                    <a:pt x="1139" y="1050"/>
                  </a:cubicBezTo>
                  <a:cubicBezTo>
                    <a:pt x="1173" y="1058"/>
                    <a:pt x="1207" y="1060"/>
                    <a:pt x="1240" y="1060"/>
                  </a:cubicBezTo>
                  <a:cubicBezTo>
                    <a:pt x="1287" y="1060"/>
                    <a:pt x="1333" y="1055"/>
                    <a:pt x="1379" y="1055"/>
                  </a:cubicBezTo>
                  <a:cubicBezTo>
                    <a:pt x="1380" y="1055"/>
                    <a:pt x="1382" y="1055"/>
                    <a:pt x="1384" y="1055"/>
                  </a:cubicBezTo>
                  <a:cubicBezTo>
                    <a:pt x="1460" y="1055"/>
                    <a:pt x="1529" y="1032"/>
                    <a:pt x="1596" y="1018"/>
                  </a:cubicBezTo>
                  <a:cubicBezTo>
                    <a:pt x="1665" y="1007"/>
                    <a:pt x="1723" y="975"/>
                    <a:pt x="1778" y="953"/>
                  </a:cubicBezTo>
                  <a:cubicBezTo>
                    <a:pt x="1832" y="930"/>
                    <a:pt x="1884" y="911"/>
                    <a:pt x="1921" y="883"/>
                  </a:cubicBezTo>
                  <a:lnTo>
                    <a:pt x="2023" y="814"/>
                  </a:lnTo>
                  <a:lnTo>
                    <a:pt x="2109" y="753"/>
                  </a:lnTo>
                  <a:cubicBezTo>
                    <a:pt x="2181" y="698"/>
                    <a:pt x="2138" y="588"/>
                    <a:pt x="2057" y="588"/>
                  </a:cubicBezTo>
                  <a:cubicBezTo>
                    <a:pt x="2049" y="588"/>
                    <a:pt x="2041" y="590"/>
                    <a:pt x="2032" y="592"/>
                  </a:cubicBezTo>
                  <a:lnTo>
                    <a:pt x="2018" y="595"/>
                  </a:lnTo>
                  <a:lnTo>
                    <a:pt x="1926" y="620"/>
                  </a:lnTo>
                  <a:lnTo>
                    <a:pt x="1823" y="652"/>
                  </a:lnTo>
                  <a:cubicBezTo>
                    <a:pt x="1784" y="668"/>
                    <a:pt x="1738" y="671"/>
                    <a:pt x="1690" y="683"/>
                  </a:cubicBezTo>
                  <a:cubicBezTo>
                    <a:pt x="1641" y="691"/>
                    <a:pt x="1590" y="709"/>
                    <a:pt x="1535" y="710"/>
                  </a:cubicBezTo>
                  <a:cubicBezTo>
                    <a:pt x="1490" y="710"/>
                    <a:pt x="1444" y="720"/>
                    <a:pt x="1396" y="720"/>
                  </a:cubicBezTo>
                  <a:cubicBezTo>
                    <a:pt x="1386" y="720"/>
                    <a:pt x="1376" y="720"/>
                    <a:pt x="1366" y="719"/>
                  </a:cubicBezTo>
                  <a:cubicBezTo>
                    <a:pt x="1309" y="712"/>
                    <a:pt x="1249" y="717"/>
                    <a:pt x="1190" y="701"/>
                  </a:cubicBezTo>
                  <a:lnTo>
                    <a:pt x="1101" y="685"/>
                  </a:lnTo>
                  <a:lnTo>
                    <a:pt x="1014" y="657"/>
                  </a:lnTo>
                  <a:cubicBezTo>
                    <a:pt x="954" y="643"/>
                    <a:pt x="899" y="611"/>
                    <a:pt x="842" y="587"/>
                  </a:cubicBezTo>
                  <a:cubicBezTo>
                    <a:pt x="788" y="559"/>
                    <a:pt x="736" y="528"/>
                    <a:pt x="684" y="493"/>
                  </a:cubicBezTo>
                  <a:cubicBezTo>
                    <a:pt x="635" y="458"/>
                    <a:pt x="586" y="426"/>
                    <a:pt x="543" y="388"/>
                  </a:cubicBezTo>
                  <a:cubicBezTo>
                    <a:pt x="498" y="354"/>
                    <a:pt x="458" y="316"/>
                    <a:pt x="420" y="283"/>
                  </a:cubicBezTo>
                  <a:cubicBezTo>
                    <a:pt x="338" y="206"/>
                    <a:pt x="258" y="123"/>
                    <a:pt x="184" y="38"/>
                  </a:cubicBezTo>
                  <a:lnTo>
                    <a:pt x="182" y="34"/>
                  </a:lnTo>
                  <a:cubicBezTo>
                    <a:pt x="162" y="10"/>
                    <a:pt x="137" y="0"/>
                    <a:pt x="11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5"/>
            <p:cNvSpPr/>
            <p:nvPr/>
          </p:nvSpPr>
          <p:spPr>
            <a:xfrm>
              <a:off x="5194525" y="3144900"/>
              <a:ext cx="266025" cy="434600"/>
            </a:xfrm>
            <a:custGeom>
              <a:avLst/>
              <a:gdLst/>
              <a:ahLst/>
              <a:cxnLst/>
              <a:rect l="l" t="t" r="r" b="b"/>
              <a:pathLst>
                <a:path w="10641" h="17384" extrusionOk="0">
                  <a:moveTo>
                    <a:pt x="5023" y="1"/>
                  </a:moveTo>
                  <a:cubicBezTo>
                    <a:pt x="4738" y="1"/>
                    <a:pt x="4447" y="34"/>
                    <a:pt x="4155" y="84"/>
                  </a:cubicBezTo>
                  <a:cubicBezTo>
                    <a:pt x="3724" y="151"/>
                    <a:pt x="3285" y="283"/>
                    <a:pt x="2879" y="495"/>
                  </a:cubicBezTo>
                  <a:cubicBezTo>
                    <a:pt x="2828" y="519"/>
                    <a:pt x="2777" y="546"/>
                    <a:pt x="2727" y="574"/>
                  </a:cubicBezTo>
                  <a:cubicBezTo>
                    <a:pt x="2699" y="590"/>
                    <a:pt x="2683" y="597"/>
                    <a:pt x="2644" y="620"/>
                  </a:cubicBezTo>
                  <a:lnTo>
                    <a:pt x="2576" y="663"/>
                  </a:lnTo>
                  <a:cubicBezTo>
                    <a:pt x="2482" y="721"/>
                    <a:pt x="2392" y="783"/>
                    <a:pt x="2301" y="844"/>
                  </a:cubicBezTo>
                  <a:cubicBezTo>
                    <a:pt x="2112" y="980"/>
                    <a:pt x="1932" y="1127"/>
                    <a:pt x="1761" y="1283"/>
                  </a:cubicBezTo>
                  <a:cubicBezTo>
                    <a:pt x="1418" y="1595"/>
                    <a:pt x="1109" y="1959"/>
                    <a:pt x="832" y="2349"/>
                  </a:cubicBezTo>
                  <a:cubicBezTo>
                    <a:pt x="279" y="3132"/>
                    <a:pt x="1" y="4140"/>
                    <a:pt x="86" y="5095"/>
                  </a:cubicBezTo>
                  <a:cubicBezTo>
                    <a:pt x="164" y="6055"/>
                    <a:pt x="468" y="6941"/>
                    <a:pt x="617" y="7849"/>
                  </a:cubicBezTo>
                  <a:cubicBezTo>
                    <a:pt x="715" y="8296"/>
                    <a:pt x="857" y="8721"/>
                    <a:pt x="985" y="9141"/>
                  </a:cubicBezTo>
                  <a:cubicBezTo>
                    <a:pt x="1112" y="9561"/>
                    <a:pt x="1217" y="9978"/>
                    <a:pt x="1276" y="10390"/>
                  </a:cubicBezTo>
                  <a:cubicBezTo>
                    <a:pt x="1385" y="11225"/>
                    <a:pt x="1332" y="12048"/>
                    <a:pt x="1231" y="12831"/>
                  </a:cubicBezTo>
                  <a:cubicBezTo>
                    <a:pt x="1136" y="13611"/>
                    <a:pt x="908" y="14362"/>
                    <a:pt x="1020" y="15118"/>
                  </a:cubicBezTo>
                  <a:cubicBezTo>
                    <a:pt x="1031" y="15211"/>
                    <a:pt x="1048" y="15303"/>
                    <a:pt x="1073" y="15393"/>
                  </a:cubicBezTo>
                  <a:cubicBezTo>
                    <a:pt x="1096" y="15484"/>
                    <a:pt x="1116" y="15574"/>
                    <a:pt x="1152" y="15660"/>
                  </a:cubicBezTo>
                  <a:lnTo>
                    <a:pt x="1199" y="15787"/>
                  </a:lnTo>
                  <a:lnTo>
                    <a:pt x="1211" y="15819"/>
                  </a:lnTo>
                  <a:lnTo>
                    <a:pt x="1216" y="15834"/>
                  </a:lnTo>
                  <a:cubicBezTo>
                    <a:pt x="1215" y="15833"/>
                    <a:pt x="1215" y="15832"/>
                    <a:pt x="1215" y="15832"/>
                  </a:cubicBezTo>
                  <a:lnTo>
                    <a:pt x="1215" y="15832"/>
                  </a:lnTo>
                  <a:cubicBezTo>
                    <a:pt x="1215" y="15832"/>
                    <a:pt x="1227" y="15860"/>
                    <a:pt x="1228" y="15860"/>
                  </a:cubicBezTo>
                  <a:cubicBezTo>
                    <a:pt x="1228" y="15860"/>
                    <a:pt x="1228" y="15860"/>
                    <a:pt x="1228" y="15860"/>
                  </a:cubicBezTo>
                  <a:lnTo>
                    <a:pt x="1232" y="15868"/>
                  </a:lnTo>
                  <a:lnTo>
                    <a:pt x="1260" y="15921"/>
                  </a:lnTo>
                  <a:cubicBezTo>
                    <a:pt x="1298" y="15993"/>
                    <a:pt x="1334" y="16064"/>
                    <a:pt x="1371" y="16134"/>
                  </a:cubicBezTo>
                  <a:cubicBezTo>
                    <a:pt x="1401" y="16201"/>
                    <a:pt x="1462" y="16279"/>
                    <a:pt x="1513" y="16350"/>
                  </a:cubicBezTo>
                  <a:cubicBezTo>
                    <a:pt x="1568" y="16421"/>
                    <a:pt x="1618" y="16497"/>
                    <a:pt x="1675" y="16558"/>
                  </a:cubicBezTo>
                  <a:cubicBezTo>
                    <a:pt x="1798" y="16672"/>
                    <a:pt x="1904" y="16796"/>
                    <a:pt x="2038" y="16879"/>
                  </a:cubicBezTo>
                  <a:cubicBezTo>
                    <a:pt x="2285" y="17074"/>
                    <a:pt x="2562" y="17173"/>
                    <a:pt x="2809" y="17259"/>
                  </a:cubicBezTo>
                  <a:cubicBezTo>
                    <a:pt x="3038" y="17324"/>
                    <a:pt x="3273" y="17363"/>
                    <a:pt x="3510" y="17377"/>
                  </a:cubicBezTo>
                  <a:cubicBezTo>
                    <a:pt x="3587" y="17382"/>
                    <a:pt x="3661" y="17383"/>
                    <a:pt x="3731" y="17383"/>
                  </a:cubicBezTo>
                  <a:cubicBezTo>
                    <a:pt x="4050" y="17383"/>
                    <a:pt x="4302" y="17345"/>
                    <a:pt x="4482" y="17313"/>
                  </a:cubicBezTo>
                  <a:cubicBezTo>
                    <a:pt x="4593" y="17294"/>
                    <a:pt x="4675" y="17270"/>
                    <a:pt x="4732" y="17256"/>
                  </a:cubicBezTo>
                  <a:lnTo>
                    <a:pt x="4819" y="17231"/>
                  </a:lnTo>
                  <a:cubicBezTo>
                    <a:pt x="4875" y="17215"/>
                    <a:pt x="4909" y="17158"/>
                    <a:pt x="4898" y="17102"/>
                  </a:cubicBezTo>
                  <a:cubicBezTo>
                    <a:pt x="4887" y="17049"/>
                    <a:pt x="4841" y="17013"/>
                    <a:pt x="4789" y="17013"/>
                  </a:cubicBezTo>
                  <a:cubicBezTo>
                    <a:pt x="4784" y="17013"/>
                    <a:pt x="4779" y="17013"/>
                    <a:pt x="4774" y="17014"/>
                  </a:cubicBezTo>
                  <a:lnTo>
                    <a:pt x="4766" y="17015"/>
                  </a:lnTo>
                  <a:lnTo>
                    <a:pt x="4686" y="17025"/>
                  </a:lnTo>
                  <a:cubicBezTo>
                    <a:pt x="4634" y="17031"/>
                    <a:pt x="4553" y="17039"/>
                    <a:pt x="4448" y="17046"/>
                  </a:cubicBezTo>
                  <a:cubicBezTo>
                    <a:pt x="4356" y="17052"/>
                    <a:pt x="4264" y="17055"/>
                    <a:pt x="4172" y="17055"/>
                  </a:cubicBezTo>
                  <a:cubicBezTo>
                    <a:pt x="3964" y="17055"/>
                    <a:pt x="3756" y="17039"/>
                    <a:pt x="3550" y="17007"/>
                  </a:cubicBezTo>
                  <a:cubicBezTo>
                    <a:pt x="3359" y="16982"/>
                    <a:pt x="3156" y="16927"/>
                    <a:pt x="2944" y="16855"/>
                  </a:cubicBezTo>
                  <a:cubicBezTo>
                    <a:pt x="2739" y="16766"/>
                    <a:pt x="2517" y="16667"/>
                    <a:pt x="2329" y="16501"/>
                  </a:cubicBezTo>
                  <a:cubicBezTo>
                    <a:pt x="2224" y="16430"/>
                    <a:pt x="2148" y="16324"/>
                    <a:pt x="2053" y="16231"/>
                  </a:cubicBezTo>
                  <a:cubicBezTo>
                    <a:pt x="2011" y="16182"/>
                    <a:pt x="1982" y="16126"/>
                    <a:pt x="1944" y="16075"/>
                  </a:cubicBezTo>
                  <a:cubicBezTo>
                    <a:pt x="1909" y="16019"/>
                    <a:pt x="1868" y="15978"/>
                    <a:pt x="1835" y="15899"/>
                  </a:cubicBezTo>
                  <a:lnTo>
                    <a:pt x="1730" y="15683"/>
                  </a:lnTo>
                  <a:lnTo>
                    <a:pt x="1706" y="15634"/>
                  </a:lnTo>
                  <a:lnTo>
                    <a:pt x="1706" y="15634"/>
                  </a:lnTo>
                  <a:cubicBezTo>
                    <a:pt x="1706" y="15633"/>
                    <a:pt x="1706" y="15633"/>
                    <a:pt x="1706" y="15633"/>
                  </a:cubicBezTo>
                  <a:lnTo>
                    <a:pt x="1702" y="15620"/>
                  </a:lnTo>
                  <a:lnTo>
                    <a:pt x="1694" y="15593"/>
                  </a:lnTo>
                  <a:lnTo>
                    <a:pt x="1658" y="15489"/>
                  </a:lnTo>
                  <a:cubicBezTo>
                    <a:pt x="1632" y="15420"/>
                    <a:pt x="1618" y="15345"/>
                    <a:pt x="1601" y="15271"/>
                  </a:cubicBezTo>
                  <a:cubicBezTo>
                    <a:pt x="1583" y="15195"/>
                    <a:pt x="1570" y="15119"/>
                    <a:pt x="1561" y="15042"/>
                  </a:cubicBezTo>
                  <a:cubicBezTo>
                    <a:pt x="1482" y="14417"/>
                    <a:pt x="1505" y="13664"/>
                    <a:pt x="1598" y="12875"/>
                  </a:cubicBezTo>
                  <a:cubicBezTo>
                    <a:pt x="1692" y="12087"/>
                    <a:pt x="1783" y="11229"/>
                    <a:pt x="1712" y="10339"/>
                  </a:cubicBezTo>
                  <a:cubicBezTo>
                    <a:pt x="1669" y="9890"/>
                    <a:pt x="1575" y="9448"/>
                    <a:pt x="1467" y="9008"/>
                  </a:cubicBezTo>
                  <a:cubicBezTo>
                    <a:pt x="1363" y="8567"/>
                    <a:pt x="1229" y="8134"/>
                    <a:pt x="1066" y="7711"/>
                  </a:cubicBezTo>
                  <a:cubicBezTo>
                    <a:pt x="692" y="6883"/>
                    <a:pt x="480" y="5974"/>
                    <a:pt x="488" y="5080"/>
                  </a:cubicBezTo>
                  <a:cubicBezTo>
                    <a:pt x="491" y="4636"/>
                    <a:pt x="545" y="4198"/>
                    <a:pt x="666" y="3782"/>
                  </a:cubicBezTo>
                  <a:cubicBezTo>
                    <a:pt x="789" y="3369"/>
                    <a:pt x="981" y="2980"/>
                    <a:pt x="1236" y="2630"/>
                  </a:cubicBezTo>
                  <a:cubicBezTo>
                    <a:pt x="1486" y="2281"/>
                    <a:pt x="1789" y="1973"/>
                    <a:pt x="2134" y="1717"/>
                  </a:cubicBezTo>
                  <a:cubicBezTo>
                    <a:pt x="2214" y="1646"/>
                    <a:pt x="2302" y="1589"/>
                    <a:pt x="2386" y="1527"/>
                  </a:cubicBezTo>
                  <a:cubicBezTo>
                    <a:pt x="2474" y="1468"/>
                    <a:pt x="2546" y="1400"/>
                    <a:pt x="2641" y="1340"/>
                  </a:cubicBezTo>
                  <a:cubicBezTo>
                    <a:pt x="2731" y="1277"/>
                    <a:pt x="2822" y="1216"/>
                    <a:pt x="2909" y="1150"/>
                  </a:cubicBezTo>
                  <a:lnTo>
                    <a:pt x="2976" y="1102"/>
                  </a:lnTo>
                  <a:lnTo>
                    <a:pt x="3034" y="1065"/>
                  </a:lnTo>
                  <a:cubicBezTo>
                    <a:pt x="3077" y="1038"/>
                    <a:pt x="3120" y="1010"/>
                    <a:pt x="3163" y="981"/>
                  </a:cubicBezTo>
                  <a:cubicBezTo>
                    <a:pt x="3330" y="860"/>
                    <a:pt x="3507" y="765"/>
                    <a:pt x="3683" y="662"/>
                  </a:cubicBezTo>
                  <a:cubicBezTo>
                    <a:pt x="3865" y="579"/>
                    <a:pt x="4046" y="484"/>
                    <a:pt x="4238" y="431"/>
                  </a:cubicBezTo>
                  <a:cubicBezTo>
                    <a:pt x="4511" y="347"/>
                    <a:pt x="4795" y="305"/>
                    <a:pt x="5080" y="305"/>
                  </a:cubicBezTo>
                  <a:cubicBezTo>
                    <a:pt x="5185" y="305"/>
                    <a:pt x="5289" y="310"/>
                    <a:pt x="5393" y="322"/>
                  </a:cubicBezTo>
                  <a:cubicBezTo>
                    <a:pt x="5772" y="359"/>
                    <a:pt x="6132" y="463"/>
                    <a:pt x="6465" y="601"/>
                  </a:cubicBezTo>
                  <a:cubicBezTo>
                    <a:pt x="6797" y="744"/>
                    <a:pt x="7099" y="922"/>
                    <a:pt x="7377" y="1109"/>
                  </a:cubicBezTo>
                  <a:cubicBezTo>
                    <a:pt x="7930" y="1495"/>
                    <a:pt x="8389" y="1916"/>
                    <a:pt x="8771" y="2314"/>
                  </a:cubicBezTo>
                  <a:cubicBezTo>
                    <a:pt x="9154" y="2713"/>
                    <a:pt x="9457" y="3091"/>
                    <a:pt x="9702" y="3407"/>
                  </a:cubicBezTo>
                  <a:cubicBezTo>
                    <a:pt x="9942" y="3725"/>
                    <a:pt x="10123" y="3981"/>
                    <a:pt x="10242" y="4160"/>
                  </a:cubicBezTo>
                  <a:cubicBezTo>
                    <a:pt x="10361" y="4339"/>
                    <a:pt x="10420" y="4433"/>
                    <a:pt x="10420" y="4433"/>
                  </a:cubicBezTo>
                  <a:lnTo>
                    <a:pt x="10420" y="4434"/>
                  </a:lnTo>
                  <a:cubicBezTo>
                    <a:pt x="10441" y="4469"/>
                    <a:pt x="10478" y="4487"/>
                    <a:pt x="10515" y="4487"/>
                  </a:cubicBezTo>
                  <a:cubicBezTo>
                    <a:pt x="10533" y="4487"/>
                    <a:pt x="10551" y="4483"/>
                    <a:pt x="10568" y="4474"/>
                  </a:cubicBezTo>
                  <a:cubicBezTo>
                    <a:pt x="10621" y="4446"/>
                    <a:pt x="10641" y="4382"/>
                    <a:pt x="10616" y="4328"/>
                  </a:cubicBezTo>
                  <a:lnTo>
                    <a:pt x="10616" y="4327"/>
                  </a:lnTo>
                  <a:cubicBezTo>
                    <a:pt x="10616" y="4327"/>
                    <a:pt x="10567" y="4220"/>
                    <a:pt x="10460" y="4028"/>
                  </a:cubicBezTo>
                  <a:cubicBezTo>
                    <a:pt x="10353" y="3837"/>
                    <a:pt x="10191" y="3558"/>
                    <a:pt x="9960" y="3221"/>
                  </a:cubicBezTo>
                  <a:cubicBezTo>
                    <a:pt x="9683" y="2812"/>
                    <a:pt x="9377" y="2425"/>
                    <a:pt x="9042" y="2062"/>
                  </a:cubicBezTo>
                  <a:cubicBezTo>
                    <a:pt x="8659" y="1637"/>
                    <a:pt x="8179" y="1191"/>
                    <a:pt x="7579" y="806"/>
                  </a:cubicBezTo>
                  <a:cubicBezTo>
                    <a:pt x="7263" y="608"/>
                    <a:pt x="6932" y="439"/>
                    <a:pt x="6586" y="301"/>
                  </a:cubicBezTo>
                  <a:cubicBezTo>
                    <a:pt x="6212" y="161"/>
                    <a:pt x="5820" y="68"/>
                    <a:pt x="5422" y="25"/>
                  </a:cubicBezTo>
                  <a:cubicBezTo>
                    <a:pt x="5291" y="8"/>
                    <a:pt x="5158" y="1"/>
                    <a:pt x="502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5597275" y="3171725"/>
              <a:ext cx="309700" cy="500200"/>
            </a:xfrm>
            <a:custGeom>
              <a:avLst/>
              <a:gdLst/>
              <a:ahLst/>
              <a:cxnLst/>
              <a:rect l="l" t="t" r="r" b="b"/>
              <a:pathLst>
                <a:path w="12388" h="20008" extrusionOk="0">
                  <a:moveTo>
                    <a:pt x="6162" y="1"/>
                  </a:moveTo>
                  <a:lnTo>
                    <a:pt x="5465" y="27"/>
                  </a:lnTo>
                  <a:cubicBezTo>
                    <a:pt x="5218" y="41"/>
                    <a:pt x="5001" y="87"/>
                    <a:pt x="4772" y="116"/>
                  </a:cubicBezTo>
                  <a:cubicBezTo>
                    <a:pt x="3884" y="306"/>
                    <a:pt x="3129" y="679"/>
                    <a:pt x="2525" y="1081"/>
                  </a:cubicBezTo>
                  <a:cubicBezTo>
                    <a:pt x="2003" y="1427"/>
                    <a:pt x="1518" y="1827"/>
                    <a:pt x="1078" y="2273"/>
                  </a:cubicBezTo>
                  <a:cubicBezTo>
                    <a:pt x="794" y="2557"/>
                    <a:pt x="529" y="2859"/>
                    <a:pt x="285" y="3179"/>
                  </a:cubicBezTo>
                  <a:cubicBezTo>
                    <a:pt x="117" y="3399"/>
                    <a:pt x="34" y="3526"/>
                    <a:pt x="34" y="3526"/>
                  </a:cubicBezTo>
                  <a:lnTo>
                    <a:pt x="34" y="3527"/>
                  </a:lnTo>
                  <a:cubicBezTo>
                    <a:pt x="1" y="3577"/>
                    <a:pt x="14" y="3645"/>
                    <a:pt x="63" y="3679"/>
                  </a:cubicBezTo>
                  <a:cubicBezTo>
                    <a:pt x="83" y="3693"/>
                    <a:pt x="105" y="3699"/>
                    <a:pt x="127" y="3699"/>
                  </a:cubicBezTo>
                  <a:cubicBezTo>
                    <a:pt x="160" y="3699"/>
                    <a:pt x="193" y="3684"/>
                    <a:pt x="215" y="3655"/>
                  </a:cubicBezTo>
                  <a:cubicBezTo>
                    <a:pt x="215" y="3655"/>
                    <a:pt x="302" y="3542"/>
                    <a:pt x="480" y="3339"/>
                  </a:cubicBezTo>
                  <a:cubicBezTo>
                    <a:pt x="658" y="3136"/>
                    <a:pt x="931" y="2845"/>
                    <a:pt x="1299" y="2502"/>
                  </a:cubicBezTo>
                  <a:cubicBezTo>
                    <a:pt x="1671" y="2163"/>
                    <a:pt x="2140" y="1767"/>
                    <a:pt x="2727" y="1394"/>
                  </a:cubicBezTo>
                  <a:cubicBezTo>
                    <a:pt x="3316" y="1026"/>
                    <a:pt x="4022" y="666"/>
                    <a:pt x="4849" y="473"/>
                  </a:cubicBezTo>
                  <a:cubicBezTo>
                    <a:pt x="5055" y="441"/>
                    <a:pt x="5275" y="388"/>
                    <a:pt x="5483" y="370"/>
                  </a:cubicBezTo>
                  <a:lnTo>
                    <a:pt x="6179" y="325"/>
                  </a:lnTo>
                  <a:cubicBezTo>
                    <a:pt x="6199" y="325"/>
                    <a:pt x="6220" y="324"/>
                    <a:pt x="6241" y="324"/>
                  </a:cubicBezTo>
                  <a:cubicBezTo>
                    <a:pt x="6452" y="324"/>
                    <a:pt x="6661" y="343"/>
                    <a:pt x="6877" y="349"/>
                  </a:cubicBezTo>
                  <a:cubicBezTo>
                    <a:pt x="6880" y="349"/>
                    <a:pt x="6882" y="349"/>
                    <a:pt x="6885" y="349"/>
                  </a:cubicBezTo>
                  <a:cubicBezTo>
                    <a:pt x="7000" y="349"/>
                    <a:pt x="7116" y="372"/>
                    <a:pt x="7232" y="393"/>
                  </a:cubicBezTo>
                  <a:lnTo>
                    <a:pt x="7593" y="456"/>
                  </a:lnTo>
                  <a:cubicBezTo>
                    <a:pt x="7715" y="471"/>
                    <a:pt x="7832" y="510"/>
                    <a:pt x="7951" y="545"/>
                  </a:cubicBezTo>
                  <a:lnTo>
                    <a:pt x="8310" y="651"/>
                  </a:lnTo>
                  <a:cubicBezTo>
                    <a:pt x="8546" y="736"/>
                    <a:pt x="8774" y="849"/>
                    <a:pt x="9003" y="963"/>
                  </a:cubicBezTo>
                  <a:lnTo>
                    <a:pt x="9326" y="1174"/>
                  </a:lnTo>
                  <a:lnTo>
                    <a:pt x="9487" y="1279"/>
                  </a:lnTo>
                  <a:lnTo>
                    <a:pt x="9636" y="1402"/>
                  </a:lnTo>
                  <a:lnTo>
                    <a:pt x="9936" y="1650"/>
                  </a:lnTo>
                  <a:cubicBezTo>
                    <a:pt x="10026" y="1745"/>
                    <a:pt x="10121" y="1835"/>
                    <a:pt x="10214" y="1926"/>
                  </a:cubicBezTo>
                  <a:cubicBezTo>
                    <a:pt x="10577" y="2299"/>
                    <a:pt x="10928" y="2696"/>
                    <a:pt x="11217" y="3150"/>
                  </a:cubicBezTo>
                  <a:cubicBezTo>
                    <a:pt x="11509" y="3596"/>
                    <a:pt x="11753" y="4099"/>
                    <a:pt x="11855" y="4622"/>
                  </a:cubicBezTo>
                  <a:cubicBezTo>
                    <a:pt x="11871" y="4685"/>
                    <a:pt x="11881" y="4751"/>
                    <a:pt x="11885" y="4816"/>
                  </a:cubicBezTo>
                  <a:cubicBezTo>
                    <a:pt x="11890" y="4879"/>
                    <a:pt x="11900" y="4950"/>
                    <a:pt x="11903" y="5004"/>
                  </a:cubicBezTo>
                  <a:lnTo>
                    <a:pt x="11900" y="5438"/>
                  </a:lnTo>
                  <a:lnTo>
                    <a:pt x="11897" y="5655"/>
                  </a:lnTo>
                  <a:lnTo>
                    <a:pt x="11885" y="5866"/>
                  </a:lnTo>
                  <a:lnTo>
                    <a:pt x="11855" y="6286"/>
                  </a:lnTo>
                  <a:cubicBezTo>
                    <a:pt x="11816" y="6567"/>
                    <a:pt x="11791" y="6853"/>
                    <a:pt x="11734" y="7134"/>
                  </a:cubicBezTo>
                  <a:lnTo>
                    <a:pt x="11659" y="7557"/>
                  </a:lnTo>
                  <a:lnTo>
                    <a:pt x="11564" y="7976"/>
                  </a:lnTo>
                  <a:cubicBezTo>
                    <a:pt x="11305" y="9097"/>
                    <a:pt x="10869" y="10185"/>
                    <a:pt x="10237" y="11146"/>
                  </a:cubicBezTo>
                  <a:cubicBezTo>
                    <a:pt x="10090" y="11392"/>
                    <a:pt x="9949" y="11641"/>
                    <a:pt x="9818" y="11898"/>
                  </a:cubicBezTo>
                  <a:cubicBezTo>
                    <a:pt x="9684" y="12154"/>
                    <a:pt x="9561" y="12414"/>
                    <a:pt x="9462" y="12708"/>
                  </a:cubicBezTo>
                  <a:cubicBezTo>
                    <a:pt x="9418" y="12841"/>
                    <a:pt x="9374" y="12974"/>
                    <a:pt x="9342" y="13126"/>
                  </a:cubicBezTo>
                  <a:cubicBezTo>
                    <a:pt x="9304" y="13274"/>
                    <a:pt x="9276" y="13417"/>
                    <a:pt x="9254" y="13556"/>
                  </a:cubicBezTo>
                  <a:cubicBezTo>
                    <a:pt x="9203" y="13840"/>
                    <a:pt x="9171" y="14118"/>
                    <a:pt x="9141" y="14392"/>
                  </a:cubicBezTo>
                  <a:cubicBezTo>
                    <a:pt x="9082" y="14942"/>
                    <a:pt x="9039" y="15475"/>
                    <a:pt x="8959" y="15988"/>
                  </a:cubicBezTo>
                  <a:cubicBezTo>
                    <a:pt x="8883" y="16501"/>
                    <a:pt x="8756" y="16990"/>
                    <a:pt x="8571" y="17435"/>
                  </a:cubicBezTo>
                  <a:cubicBezTo>
                    <a:pt x="8385" y="17880"/>
                    <a:pt x="8112" y="18267"/>
                    <a:pt x="7780" y="18560"/>
                  </a:cubicBezTo>
                  <a:lnTo>
                    <a:pt x="7721" y="18618"/>
                  </a:lnTo>
                  <a:lnTo>
                    <a:pt x="7707" y="18631"/>
                  </a:lnTo>
                  <a:cubicBezTo>
                    <a:pt x="7708" y="18630"/>
                    <a:pt x="7709" y="18629"/>
                    <a:pt x="7709" y="18629"/>
                  </a:cubicBezTo>
                  <a:lnTo>
                    <a:pt x="7709" y="18629"/>
                  </a:lnTo>
                  <a:cubicBezTo>
                    <a:pt x="7709" y="18629"/>
                    <a:pt x="7699" y="18638"/>
                    <a:pt x="7697" y="18639"/>
                  </a:cubicBezTo>
                  <a:lnTo>
                    <a:pt x="7663" y="18666"/>
                  </a:lnTo>
                  <a:cubicBezTo>
                    <a:pt x="7613" y="18708"/>
                    <a:pt x="7579" y="18725"/>
                    <a:pt x="7540" y="18753"/>
                  </a:cubicBezTo>
                  <a:cubicBezTo>
                    <a:pt x="7451" y="18809"/>
                    <a:pt x="7359" y="18859"/>
                    <a:pt x="7265" y="18904"/>
                  </a:cubicBezTo>
                  <a:cubicBezTo>
                    <a:pt x="7076" y="18997"/>
                    <a:pt x="6881" y="19080"/>
                    <a:pt x="6684" y="19152"/>
                  </a:cubicBezTo>
                  <a:cubicBezTo>
                    <a:pt x="5999" y="19407"/>
                    <a:pt x="5315" y="19521"/>
                    <a:pt x="4702" y="19521"/>
                  </a:cubicBezTo>
                  <a:cubicBezTo>
                    <a:pt x="4615" y="19521"/>
                    <a:pt x="4529" y="19519"/>
                    <a:pt x="4445" y="19515"/>
                  </a:cubicBezTo>
                  <a:cubicBezTo>
                    <a:pt x="3766" y="19486"/>
                    <a:pt x="3192" y="19312"/>
                    <a:pt x="2764" y="19082"/>
                  </a:cubicBezTo>
                  <a:cubicBezTo>
                    <a:pt x="2334" y="18854"/>
                    <a:pt x="2041" y="18596"/>
                    <a:pt x="1860" y="18404"/>
                  </a:cubicBezTo>
                  <a:cubicBezTo>
                    <a:pt x="1765" y="18312"/>
                    <a:pt x="1701" y="18232"/>
                    <a:pt x="1656" y="18180"/>
                  </a:cubicBezTo>
                  <a:cubicBezTo>
                    <a:pt x="1612" y="18127"/>
                    <a:pt x="1589" y="18100"/>
                    <a:pt x="1589" y="18100"/>
                  </a:cubicBezTo>
                  <a:lnTo>
                    <a:pt x="1583" y="18094"/>
                  </a:lnTo>
                  <a:cubicBezTo>
                    <a:pt x="1561" y="18067"/>
                    <a:pt x="1529" y="18054"/>
                    <a:pt x="1497" y="18054"/>
                  </a:cubicBezTo>
                  <a:cubicBezTo>
                    <a:pt x="1474" y="18054"/>
                    <a:pt x="1450" y="18061"/>
                    <a:pt x="1430" y="18077"/>
                  </a:cubicBezTo>
                  <a:cubicBezTo>
                    <a:pt x="1383" y="18112"/>
                    <a:pt x="1372" y="18180"/>
                    <a:pt x="1406" y="18228"/>
                  </a:cubicBezTo>
                  <a:lnTo>
                    <a:pt x="1467" y="18320"/>
                  </a:lnTo>
                  <a:cubicBezTo>
                    <a:pt x="1510" y="18379"/>
                    <a:pt x="1566" y="18474"/>
                    <a:pt x="1657" y="18582"/>
                  </a:cubicBezTo>
                  <a:cubicBezTo>
                    <a:pt x="1916" y="18906"/>
                    <a:pt x="2228" y="19184"/>
                    <a:pt x="2579" y="19404"/>
                  </a:cubicBezTo>
                  <a:cubicBezTo>
                    <a:pt x="3037" y="19682"/>
                    <a:pt x="3665" y="19925"/>
                    <a:pt x="4412" y="19989"/>
                  </a:cubicBezTo>
                  <a:cubicBezTo>
                    <a:pt x="4562" y="20001"/>
                    <a:pt x="4717" y="20008"/>
                    <a:pt x="4876" y="20008"/>
                  </a:cubicBezTo>
                  <a:cubicBezTo>
                    <a:pt x="5500" y="20008"/>
                    <a:pt x="6180" y="19907"/>
                    <a:pt x="6872" y="19664"/>
                  </a:cubicBezTo>
                  <a:cubicBezTo>
                    <a:pt x="7095" y="19583"/>
                    <a:pt x="7310" y="19484"/>
                    <a:pt x="7516" y="19366"/>
                  </a:cubicBezTo>
                  <a:cubicBezTo>
                    <a:pt x="7624" y="19303"/>
                    <a:pt x="7728" y="19233"/>
                    <a:pt x="7829" y="19157"/>
                  </a:cubicBezTo>
                  <a:cubicBezTo>
                    <a:pt x="7880" y="19114"/>
                    <a:pt x="7944" y="19066"/>
                    <a:pt x="7981" y="19028"/>
                  </a:cubicBezTo>
                  <a:lnTo>
                    <a:pt x="8013" y="18997"/>
                  </a:lnTo>
                  <a:lnTo>
                    <a:pt x="8036" y="18976"/>
                  </a:lnTo>
                  <a:lnTo>
                    <a:pt x="8051" y="18958"/>
                  </a:lnTo>
                  <a:lnTo>
                    <a:pt x="8113" y="18886"/>
                  </a:lnTo>
                  <a:cubicBezTo>
                    <a:pt x="8458" y="18517"/>
                    <a:pt x="8713" y="18057"/>
                    <a:pt x="8913" y="17578"/>
                  </a:cubicBezTo>
                  <a:cubicBezTo>
                    <a:pt x="9315" y="16609"/>
                    <a:pt x="9422" y="15520"/>
                    <a:pt x="9575" y="14446"/>
                  </a:cubicBezTo>
                  <a:cubicBezTo>
                    <a:pt x="9614" y="14177"/>
                    <a:pt x="9655" y="13907"/>
                    <a:pt x="9712" y="13644"/>
                  </a:cubicBezTo>
                  <a:lnTo>
                    <a:pt x="9755" y="13446"/>
                  </a:lnTo>
                  <a:lnTo>
                    <a:pt x="9806" y="13258"/>
                  </a:lnTo>
                  <a:cubicBezTo>
                    <a:pt x="9835" y="13136"/>
                    <a:pt x="9886" y="13004"/>
                    <a:pt x="9935" y="12871"/>
                  </a:cubicBezTo>
                  <a:cubicBezTo>
                    <a:pt x="10025" y="12634"/>
                    <a:pt x="10158" y="12385"/>
                    <a:pt x="10282" y="12133"/>
                  </a:cubicBezTo>
                  <a:cubicBezTo>
                    <a:pt x="10408" y="11882"/>
                    <a:pt x="10539" y="11625"/>
                    <a:pt x="10653" y="11359"/>
                  </a:cubicBezTo>
                  <a:cubicBezTo>
                    <a:pt x="10767" y="11093"/>
                    <a:pt x="10880" y="10824"/>
                    <a:pt x="10988" y="10551"/>
                  </a:cubicBezTo>
                  <a:cubicBezTo>
                    <a:pt x="11100" y="10282"/>
                    <a:pt x="11216" y="10013"/>
                    <a:pt x="11334" y="9743"/>
                  </a:cubicBezTo>
                  <a:cubicBezTo>
                    <a:pt x="11563" y="9201"/>
                    <a:pt x="11775" y="8649"/>
                    <a:pt x="11951" y="8080"/>
                  </a:cubicBezTo>
                  <a:cubicBezTo>
                    <a:pt x="12131" y="7513"/>
                    <a:pt x="12239" y="6925"/>
                    <a:pt x="12316" y="6335"/>
                  </a:cubicBezTo>
                  <a:cubicBezTo>
                    <a:pt x="12337" y="6037"/>
                    <a:pt x="12381" y="5729"/>
                    <a:pt x="12378" y="5444"/>
                  </a:cubicBezTo>
                  <a:lnTo>
                    <a:pt x="12388" y="5011"/>
                  </a:lnTo>
                  <a:cubicBezTo>
                    <a:pt x="12387" y="4919"/>
                    <a:pt x="12377" y="4849"/>
                    <a:pt x="12371" y="4767"/>
                  </a:cubicBezTo>
                  <a:cubicBezTo>
                    <a:pt x="12367" y="4689"/>
                    <a:pt x="12357" y="4610"/>
                    <a:pt x="12339" y="4534"/>
                  </a:cubicBezTo>
                  <a:cubicBezTo>
                    <a:pt x="12220" y="3927"/>
                    <a:pt x="11992" y="3371"/>
                    <a:pt x="11706" y="2853"/>
                  </a:cubicBezTo>
                  <a:cubicBezTo>
                    <a:pt x="11423" y="2331"/>
                    <a:pt x="11032" y="1882"/>
                    <a:pt x="10596" y="1510"/>
                  </a:cubicBezTo>
                  <a:cubicBezTo>
                    <a:pt x="10483" y="1419"/>
                    <a:pt x="10373" y="1329"/>
                    <a:pt x="10259" y="1245"/>
                  </a:cubicBezTo>
                  <a:lnTo>
                    <a:pt x="9899" y="1020"/>
                  </a:lnTo>
                  <a:lnTo>
                    <a:pt x="9720" y="911"/>
                  </a:lnTo>
                  <a:lnTo>
                    <a:pt x="9533" y="821"/>
                  </a:lnTo>
                  <a:lnTo>
                    <a:pt x="9163" y="642"/>
                  </a:lnTo>
                  <a:cubicBezTo>
                    <a:pt x="9039" y="586"/>
                    <a:pt x="8908" y="546"/>
                    <a:pt x="8785" y="495"/>
                  </a:cubicBezTo>
                  <a:cubicBezTo>
                    <a:pt x="8659" y="449"/>
                    <a:pt x="8539" y="389"/>
                    <a:pt x="8410" y="356"/>
                  </a:cubicBezTo>
                  <a:lnTo>
                    <a:pt x="8033" y="247"/>
                  </a:lnTo>
                  <a:cubicBezTo>
                    <a:pt x="7907" y="210"/>
                    <a:pt x="7783" y="172"/>
                    <a:pt x="7655" y="156"/>
                  </a:cubicBezTo>
                  <a:lnTo>
                    <a:pt x="7277" y="92"/>
                  </a:lnTo>
                  <a:cubicBezTo>
                    <a:pt x="7152" y="71"/>
                    <a:pt x="7028" y="48"/>
                    <a:pt x="6902" y="44"/>
                  </a:cubicBezTo>
                  <a:cubicBezTo>
                    <a:pt x="6652" y="30"/>
                    <a:pt x="6401" y="2"/>
                    <a:pt x="616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5551800" y="3098725"/>
              <a:ext cx="653450" cy="799200"/>
            </a:xfrm>
            <a:custGeom>
              <a:avLst/>
              <a:gdLst/>
              <a:ahLst/>
              <a:cxnLst/>
              <a:rect l="l" t="t" r="r" b="b"/>
              <a:pathLst>
                <a:path w="26138" h="31968" extrusionOk="0">
                  <a:moveTo>
                    <a:pt x="19421" y="31257"/>
                  </a:moveTo>
                  <a:cubicBezTo>
                    <a:pt x="19420" y="31258"/>
                    <a:pt x="19418" y="31258"/>
                    <a:pt x="19417" y="31259"/>
                  </a:cubicBezTo>
                  <a:lnTo>
                    <a:pt x="19417" y="31259"/>
                  </a:lnTo>
                  <a:cubicBezTo>
                    <a:pt x="19419" y="31258"/>
                    <a:pt x="19420" y="31258"/>
                    <a:pt x="19421" y="31257"/>
                  </a:cubicBezTo>
                  <a:close/>
                  <a:moveTo>
                    <a:pt x="11569" y="0"/>
                  </a:moveTo>
                  <a:cubicBezTo>
                    <a:pt x="10460" y="0"/>
                    <a:pt x="9397" y="129"/>
                    <a:pt x="8416" y="368"/>
                  </a:cubicBezTo>
                  <a:cubicBezTo>
                    <a:pt x="7059" y="701"/>
                    <a:pt x="5760" y="1233"/>
                    <a:pt x="4558" y="1948"/>
                  </a:cubicBezTo>
                  <a:cubicBezTo>
                    <a:pt x="3632" y="2490"/>
                    <a:pt x="2762" y="3123"/>
                    <a:pt x="1959" y="3835"/>
                  </a:cubicBezTo>
                  <a:cubicBezTo>
                    <a:pt x="1441" y="4290"/>
                    <a:pt x="953" y="4778"/>
                    <a:pt x="500" y="5298"/>
                  </a:cubicBezTo>
                  <a:cubicBezTo>
                    <a:pt x="187" y="5656"/>
                    <a:pt x="34" y="5866"/>
                    <a:pt x="34" y="5866"/>
                  </a:cubicBezTo>
                  <a:lnTo>
                    <a:pt x="33" y="5868"/>
                  </a:lnTo>
                  <a:cubicBezTo>
                    <a:pt x="0" y="5918"/>
                    <a:pt x="11" y="5985"/>
                    <a:pt x="58" y="6021"/>
                  </a:cubicBezTo>
                  <a:cubicBezTo>
                    <a:pt x="78" y="6036"/>
                    <a:pt x="102" y="6043"/>
                    <a:pt x="125" y="6043"/>
                  </a:cubicBezTo>
                  <a:cubicBezTo>
                    <a:pt x="158" y="6043"/>
                    <a:pt x="190" y="6029"/>
                    <a:pt x="211" y="6002"/>
                  </a:cubicBezTo>
                  <a:cubicBezTo>
                    <a:pt x="211" y="6002"/>
                    <a:pt x="366" y="5808"/>
                    <a:pt x="687" y="5467"/>
                  </a:cubicBezTo>
                  <a:cubicBezTo>
                    <a:pt x="1009" y="5127"/>
                    <a:pt x="1499" y="4642"/>
                    <a:pt x="2167" y="4077"/>
                  </a:cubicBezTo>
                  <a:cubicBezTo>
                    <a:pt x="2501" y="3792"/>
                    <a:pt x="2885" y="3498"/>
                    <a:pt x="3313" y="3190"/>
                  </a:cubicBezTo>
                  <a:cubicBezTo>
                    <a:pt x="3774" y="2858"/>
                    <a:pt x="4252" y="2551"/>
                    <a:pt x="4746" y="2270"/>
                  </a:cubicBezTo>
                  <a:cubicBezTo>
                    <a:pt x="5799" y="1666"/>
                    <a:pt x="7058" y="1096"/>
                    <a:pt x="8505" y="723"/>
                  </a:cubicBezTo>
                  <a:cubicBezTo>
                    <a:pt x="9226" y="530"/>
                    <a:pt x="9999" y="403"/>
                    <a:pt x="10801" y="346"/>
                  </a:cubicBezTo>
                  <a:cubicBezTo>
                    <a:pt x="11114" y="324"/>
                    <a:pt x="11433" y="312"/>
                    <a:pt x="11755" y="312"/>
                  </a:cubicBezTo>
                  <a:cubicBezTo>
                    <a:pt x="12260" y="312"/>
                    <a:pt x="12774" y="342"/>
                    <a:pt x="13293" y="410"/>
                  </a:cubicBezTo>
                  <a:cubicBezTo>
                    <a:pt x="14168" y="529"/>
                    <a:pt x="15032" y="717"/>
                    <a:pt x="15876" y="971"/>
                  </a:cubicBezTo>
                  <a:cubicBezTo>
                    <a:pt x="16741" y="1235"/>
                    <a:pt x="17599" y="1573"/>
                    <a:pt x="18442" y="1970"/>
                  </a:cubicBezTo>
                  <a:cubicBezTo>
                    <a:pt x="19285" y="2363"/>
                    <a:pt x="20118" y="2808"/>
                    <a:pt x="20914" y="3331"/>
                  </a:cubicBezTo>
                  <a:cubicBezTo>
                    <a:pt x="21712" y="3850"/>
                    <a:pt x="22458" y="4477"/>
                    <a:pt x="23095" y="5209"/>
                  </a:cubicBezTo>
                  <a:cubicBezTo>
                    <a:pt x="23741" y="5942"/>
                    <a:pt x="24276" y="6767"/>
                    <a:pt x="24684" y="7656"/>
                  </a:cubicBezTo>
                  <a:cubicBezTo>
                    <a:pt x="25094" y="8549"/>
                    <a:pt x="25359" y="9510"/>
                    <a:pt x="25511" y="10488"/>
                  </a:cubicBezTo>
                  <a:cubicBezTo>
                    <a:pt x="25662" y="11472"/>
                    <a:pt x="25689" y="12471"/>
                    <a:pt x="25593" y="13463"/>
                  </a:cubicBezTo>
                  <a:cubicBezTo>
                    <a:pt x="25563" y="13709"/>
                    <a:pt x="25550" y="13958"/>
                    <a:pt x="25505" y="14203"/>
                  </a:cubicBezTo>
                  <a:cubicBezTo>
                    <a:pt x="25463" y="14448"/>
                    <a:pt x="25419" y="14692"/>
                    <a:pt x="25370" y="14934"/>
                  </a:cubicBezTo>
                  <a:cubicBezTo>
                    <a:pt x="25308" y="15174"/>
                    <a:pt x="25247" y="15414"/>
                    <a:pt x="25186" y="15654"/>
                  </a:cubicBezTo>
                  <a:cubicBezTo>
                    <a:pt x="25123" y="15892"/>
                    <a:pt x="25043" y="16126"/>
                    <a:pt x="24973" y="16361"/>
                  </a:cubicBezTo>
                  <a:lnTo>
                    <a:pt x="23177" y="21896"/>
                  </a:lnTo>
                  <a:cubicBezTo>
                    <a:pt x="22590" y="23693"/>
                    <a:pt x="22015" y="25429"/>
                    <a:pt x="21418" y="27055"/>
                  </a:cubicBezTo>
                  <a:cubicBezTo>
                    <a:pt x="21263" y="27459"/>
                    <a:pt x="21112" y="27858"/>
                    <a:pt x="20956" y="28248"/>
                  </a:cubicBezTo>
                  <a:cubicBezTo>
                    <a:pt x="20798" y="28637"/>
                    <a:pt x="20633" y="29016"/>
                    <a:pt x="20466" y="29384"/>
                  </a:cubicBezTo>
                  <a:cubicBezTo>
                    <a:pt x="20383" y="29568"/>
                    <a:pt x="20301" y="29752"/>
                    <a:pt x="20213" y="29928"/>
                  </a:cubicBezTo>
                  <a:cubicBezTo>
                    <a:pt x="20128" y="30107"/>
                    <a:pt x="20039" y="30280"/>
                    <a:pt x="19947" y="30448"/>
                  </a:cubicBezTo>
                  <a:cubicBezTo>
                    <a:pt x="19903" y="30534"/>
                    <a:pt x="19858" y="30617"/>
                    <a:pt x="19810" y="30696"/>
                  </a:cubicBezTo>
                  <a:cubicBezTo>
                    <a:pt x="19761" y="30774"/>
                    <a:pt x="19718" y="30860"/>
                    <a:pt x="19666" y="30931"/>
                  </a:cubicBezTo>
                  <a:cubicBezTo>
                    <a:pt x="19613" y="31002"/>
                    <a:pt x="19569" y="31086"/>
                    <a:pt x="19514" y="31147"/>
                  </a:cubicBezTo>
                  <a:lnTo>
                    <a:pt x="19435" y="31244"/>
                  </a:lnTo>
                  <a:lnTo>
                    <a:pt x="19425" y="31258"/>
                  </a:lnTo>
                  <a:lnTo>
                    <a:pt x="19417" y="31264"/>
                  </a:lnTo>
                  <a:cubicBezTo>
                    <a:pt x="19412" y="31268"/>
                    <a:pt x="19409" y="31269"/>
                    <a:pt x="19409" y="31269"/>
                  </a:cubicBezTo>
                  <a:cubicBezTo>
                    <a:pt x="19407" y="31269"/>
                    <a:pt x="19410" y="31265"/>
                    <a:pt x="19412" y="31264"/>
                  </a:cubicBezTo>
                  <a:cubicBezTo>
                    <a:pt x="19413" y="31262"/>
                    <a:pt x="19415" y="31260"/>
                    <a:pt x="19417" y="31259"/>
                  </a:cubicBezTo>
                  <a:lnTo>
                    <a:pt x="19417" y="31259"/>
                  </a:lnTo>
                  <a:cubicBezTo>
                    <a:pt x="19302" y="31301"/>
                    <a:pt x="19111" y="31336"/>
                    <a:pt x="18944" y="31360"/>
                  </a:cubicBezTo>
                  <a:cubicBezTo>
                    <a:pt x="18768" y="31385"/>
                    <a:pt x="18591" y="31403"/>
                    <a:pt x="18415" y="31417"/>
                  </a:cubicBezTo>
                  <a:cubicBezTo>
                    <a:pt x="18110" y="31440"/>
                    <a:pt x="17808" y="31452"/>
                    <a:pt x="17514" y="31452"/>
                  </a:cubicBezTo>
                  <a:cubicBezTo>
                    <a:pt x="17468" y="31452"/>
                    <a:pt x="17423" y="31452"/>
                    <a:pt x="17377" y="31451"/>
                  </a:cubicBezTo>
                  <a:cubicBezTo>
                    <a:pt x="17052" y="31450"/>
                    <a:pt x="16726" y="31430"/>
                    <a:pt x="16403" y="31390"/>
                  </a:cubicBezTo>
                  <a:cubicBezTo>
                    <a:pt x="16253" y="31372"/>
                    <a:pt x="16105" y="31344"/>
                    <a:pt x="15959" y="31308"/>
                  </a:cubicBezTo>
                  <a:cubicBezTo>
                    <a:pt x="15823" y="31272"/>
                    <a:pt x="15687" y="31221"/>
                    <a:pt x="15619" y="31166"/>
                  </a:cubicBezTo>
                  <a:cubicBezTo>
                    <a:pt x="15576" y="31135"/>
                    <a:pt x="15584" y="31131"/>
                    <a:pt x="15577" y="31120"/>
                  </a:cubicBezTo>
                  <a:cubicBezTo>
                    <a:pt x="15566" y="31049"/>
                    <a:pt x="15543" y="30967"/>
                    <a:pt x="15542" y="30905"/>
                  </a:cubicBezTo>
                  <a:cubicBezTo>
                    <a:pt x="15536" y="30841"/>
                    <a:pt x="15530" y="30777"/>
                    <a:pt x="15524" y="30713"/>
                  </a:cubicBezTo>
                  <a:cubicBezTo>
                    <a:pt x="15521" y="30641"/>
                    <a:pt x="15518" y="30572"/>
                    <a:pt x="15516" y="30502"/>
                  </a:cubicBezTo>
                  <a:cubicBezTo>
                    <a:pt x="15504" y="30221"/>
                    <a:pt x="15504" y="29946"/>
                    <a:pt x="15506" y="29682"/>
                  </a:cubicBezTo>
                  <a:cubicBezTo>
                    <a:pt x="15513" y="29153"/>
                    <a:pt x="15526" y="28666"/>
                    <a:pt x="15545" y="28226"/>
                  </a:cubicBezTo>
                  <a:cubicBezTo>
                    <a:pt x="15577" y="27345"/>
                    <a:pt x="15610" y="26653"/>
                    <a:pt x="15634" y="26181"/>
                  </a:cubicBezTo>
                  <a:cubicBezTo>
                    <a:pt x="15656" y="25708"/>
                    <a:pt x="15669" y="25457"/>
                    <a:pt x="15669" y="25457"/>
                  </a:cubicBezTo>
                  <a:cubicBezTo>
                    <a:pt x="15671" y="25397"/>
                    <a:pt x="15626" y="25346"/>
                    <a:pt x="15567" y="25341"/>
                  </a:cubicBezTo>
                  <a:cubicBezTo>
                    <a:pt x="15564" y="25341"/>
                    <a:pt x="15560" y="25341"/>
                    <a:pt x="15557" y="25341"/>
                  </a:cubicBezTo>
                  <a:cubicBezTo>
                    <a:pt x="15501" y="25341"/>
                    <a:pt x="15454" y="25382"/>
                    <a:pt x="15446" y="25438"/>
                  </a:cubicBezTo>
                  <a:cubicBezTo>
                    <a:pt x="15446" y="25438"/>
                    <a:pt x="15318" y="26440"/>
                    <a:pt x="15176" y="28205"/>
                  </a:cubicBezTo>
                  <a:cubicBezTo>
                    <a:pt x="15141" y="28646"/>
                    <a:pt x="15109" y="29135"/>
                    <a:pt x="15086" y="29670"/>
                  </a:cubicBezTo>
                  <a:cubicBezTo>
                    <a:pt x="15074" y="29939"/>
                    <a:pt x="15063" y="30217"/>
                    <a:pt x="15065" y="30511"/>
                  </a:cubicBezTo>
                  <a:cubicBezTo>
                    <a:pt x="15065" y="30585"/>
                    <a:pt x="15066" y="30659"/>
                    <a:pt x="15066" y="30734"/>
                  </a:cubicBezTo>
                  <a:cubicBezTo>
                    <a:pt x="15072" y="30816"/>
                    <a:pt x="15077" y="30899"/>
                    <a:pt x="15082" y="30983"/>
                  </a:cubicBezTo>
                  <a:cubicBezTo>
                    <a:pt x="15084" y="31072"/>
                    <a:pt x="15104" y="31134"/>
                    <a:pt x="15114" y="31212"/>
                  </a:cubicBezTo>
                  <a:cubicBezTo>
                    <a:pt x="15139" y="31350"/>
                    <a:pt x="15238" y="31479"/>
                    <a:pt x="15322" y="31537"/>
                  </a:cubicBezTo>
                  <a:cubicBezTo>
                    <a:pt x="15495" y="31673"/>
                    <a:pt x="15664" y="31724"/>
                    <a:pt x="15831" y="31773"/>
                  </a:cubicBezTo>
                  <a:cubicBezTo>
                    <a:pt x="15996" y="31818"/>
                    <a:pt x="16164" y="31854"/>
                    <a:pt x="16334" y="31879"/>
                  </a:cubicBezTo>
                  <a:cubicBezTo>
                    <a:pt x="16677" y="31927"/>
                    <a:pt x="17022" y="31955"/>
                    <a:pt x="17368" y="31962"/>
                  </a:cubicBezTo>
                  <a:cubicBezTo>
                    <a:pt x="17485" y="31966"/>
                    <a:pt x="17603" y="31968"/>
                    <a:pt x="17723" y="31968"/>
                  </a:cubicBezTo>
                  <a:cubicBezTo>
                    <a:pt x="17962" y="31968"/>
                    <a:pt x="18205" y="31960"/>
                    <a:pt x="18451" y="31946"/>
                  </a:cubicBezTo>
                  <a:cubicBezTo>
                    <a:pt x="18637" y="31935"/>
                    <a:pt x="18824" y="31919"/>
                    <a:pt x="19016" y="31896"/>
                  </a:cubicBezTo>
                  <a:cubicBezTo>
                    <a:pt x="19212" y="31868"/>
                    <a:pt x="19392" y="31848"/>
                    <a:pt x="19634" y="31758"/>
                  </a:cubicBezTo>
                  <a:cubicBezTo>
                    <a:pt x="19658" y="31748"/>
                    <a:pt x="19683" y="31735"/>
                    <a:pt x="19707" y="31721"/>
                  </a:cubicBezTo>
                  <a:cubicBezTo>
                    <a:pt x="19726" y="31711"/>
                    <a:pt x="19744" y="31699"/>
                    <a:pt x="19761" y="31685"/>
                  </a:cubicBezTo>
                  <a:lnTo>
                    <a:pt x="19775" y="31675"/>
                  </a:lnTo>
                  <a:cubicBezTo>
                    <a:pt x="19779" y="31671"/>
                    <a:pt x="19780" y="31670"/>
                    <a:pt x="19780" y="31670"/>
                  </a:cubicBezTo>
                  <a:lnTo>
                    <a:pt x="19780" y="31670"/>
                  </a:lnTo>
                  <a:cubicBezTo>
                    <a:pt x="19781" y="31670"/>
                    <a:pt x="19780" y="31671"/>
                    <a:pt x="19780" y="31671"/>
                  </a:cubicBezTo>
                  <a:cubicBezTo>
                    <a:pt x="19780" y="31671"/>
                    <a:pt x="19786" y="31666"/>
                    <a:pt x="19818" y="31636"/>
                  </a:cubicBezTo>
                  <a:lnTo>
                    <a:pt x="19843" y="31605"/>
                  </a:lnTo>
                  <a:lnTo>
                    <a:pt x="19944" y="31480"/>
                  </a:lnTo>
                  <a:cubicBezTo>
                    <a:pt x="20016" y="31398"/>
                    <a:pt x="20062" y="31310"/>
                    <a:pt x="20122" y="31224"/>
                  </a:cubicBezTo>
                  <a:cubicBezTo>
                    <a:pt x="20181" y="31137"/>
                    <a:pt x="20225" y="31048"/>
                    <a:pt x="20275" y="30959"/>
                  </a:cubicBezTo>
                  <a:cubicBezTo>
                    <a:pt x="20325" y="30870"/>
                    <a:pt x="20374" y="30780"/>
                    <a:pt x="20416" y="30689"/>
                  </a:cubicBezTo>
                  <a:cubicBezTo>
                    <a:pt x="20505" y="30506"/>
                    <a:pt x="20588" y="30322"/>
                    <a:pt x="20666" y="30134"/>
                  </a:cubicBezTo>
                  <a:cubicBezTo>
                    <a:pt x="20747" y="29947"/>
                    <a:pt x="20821" y="29757"/>
                    <a:pt x="20898" y="29565"/>
                  </a:cubicBezTo>
                  <a:cubicBezTo>
                    <a:pt x="21047" y="29182"/>
                    <a:pt x="21189" y="28791"/>
                    <a:pt x="21331" y="28391"/>
                  </a:cubicBezTo>
                  <a:cubicBezTo>
                    <a:pt x="21479" y="27996"/>
                    <a:pt x="21621" y="27591"/>
                    <a:pt x="21767" y="27181"/>
                  </a:cubicBezTo>
                  <a:cubicBezTo>
                    <a:pt x="22356" y="25547"/>
                    <a:pt x="22964" y="23822"/>
                    <a:pt x="23591" y="22035"/>
                  </a:cubicBezTo>
                  <a:cubicBezTo>
                    <a:pt x="23903" y="21141"/>
                    <a:pt x="24219" y="20233"/>
                    <a:pt x="24539" y="19313"/>
                  </a:cubicBezTo>
                  <a:cubicBezTo>
                    <a:pt x="24857" y="18395"/>
                    <a:pt x="25189" y="17466"/>
                    <a:pt x="25424" y="16483"/>
                  </a:cubicBezTo>
                  <a:cubicBezTo>
                    <a:pt x="25845" y="14523"/>
                    <a:pt x="26138" y="12483"/>
                    <a:pt x="25907" y="10435"/>
                  </a:cubicBezTo>
                  <a:cubicBezTo>
                    <a:pt x="25788" y="9415"/>
                    <a:pt x="25532" y="8404"/>
                    <a:pt x="25108" y="7466"/>
                  </a:cubicBezTo>
                  <a:cubicBezTo>
                    <a:pt x="24689" y="6530"/>
                    <a:pt x="24136" y="5660"/>
                    <a:pt x="23465" y="4886"/>
                  </a:cubicBezTo>
                  <a:cubicBezTo>
                    <a:pt x="22805" y="4125"/>
                    <a:pt x="22057" y="3445"/>
                    <a:pt x="21238" y="2860"/>
                  </a:cubicBezTo>
                  <a:cubicBezTo>
                    <a:pt x="20428" y="2282"/>
                    <a:pt x="19559" y="1813"/>
                    <a:pt x="18666" y="1452"/>
                  </a:cubicBezTo>
                  <a:cubicBezTo>
                    <a:pt x="17773" y="1093"/>
                    <a:pt x="16864" y="833"/>
                    <a:pt x="15970" y="624"/>
                  </a:cubicBezTo>
                  <a:cubicBezTo>
                    <a:pt x="15072" y="415"/>
                    <a:pt x="14205" y="223"/>
                    <a:pt x="13330" y="107"/>
                  </a:cubicBezTo>
                  <a:cubicBezTo>
                    <a:pt x="12734" y="35"/>
                    <a:pt x="12145" y="0"/>
                    <a:pt x="11569"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5"/>
            <p:cNvSpPr/>
            <p:nvPr/>
          </p:nvSpPr>
          <p:spPr>
            <a:xfrm>
              <a:off x="5553650" y="3686250"/>
              <a:ext cx="390000" cy="242450"/>
            </a:xfrm>
            <a:custGeom>
              <a:avLst/>
              <a:gdLst/>
              <a:ahLst/>
              <a:cxnLst/>
              <a:rect l="l" t="t" r="r" b="b"/>
              <a:pathLst>
                <a:path w="15600" h="9698" extrusionOk="0">
                  <a:moveTo>
                    <a:pt x="4864" y="8821"/>
                  </a:moveTo>
                  <a:cubicBezTo>
                    <a:pt x="4866" y="8821"/>
                    <a:pt x="4871" y="8827"/>
                    <a:pt x="4874" y="8840"/>
                  </a:cubicBezTo>
                  <a:cubicBezTo>
                    <a:pt x="4874" y="8843"/>
                    <a:pt x="4877" y="8848"/>
                    <a:pt x="4879" y="8852"/>
                  </a:cubicBezTo>
                  <a:lnTo>
                    <a:pt x="4879" y="8852"/>
                  </a:lnTo>
                  <a:cubicBezTo>
                    <a:pt x="4872" y="8845"/>
                    <a:pt x="4867" y="8839"/>
                    <a:pt x="4865" y="8832"/>
                  </a:cubicBezTo>
                  <a:cubicBezTo>
                    <a:pt x="4861" y="8826"/>
                    <a:pt x="4861" y="8821"/>
                    <a:pt x="4864" y="8821"/>
                  </a:cubicBezTo>
                  <a:close/>
                  <a:moveTo>
                    <a:pt x="4880" y="8864"/>
                  </a:moveTo>
                  <a:cubicBezTo>
                    <a:pt x="4880" y="8865"/>
                    <a:pt x="4880" y="8866"/>
                    <a:pt x="4880" y="8868"/>
                  </a:cubicBezTo>
                  <a:lnTo>
                    <a:pt x="4878" y="8872"/>
                  </a:lnTo>
                  <a:lnTo>
                    <a:pt x="4878" y="8872"/>
                  </a:lnTo>
                  <a:cubicBezTo>
                    <a:pt x="4878" y="8871"/>
                    <a:pt x="4878" y="8871"/>
                    <a:pt x="4878" y="8871"/>
                  </a:cubicBezTo>
                  <a:lnTo>
                    <a:pt x="4878" y="8871"/>
                  </a:lnTo>
                  <a:cubicBezTo>
                    <a:pt x="4878" y="8871"/>
                    <a:pt x="4878" y="8871"/>
                    <a:pt x="4878" y="8871"/>
                  </a:cubicBezTo>
                  <a:lnTo>
                    <a:pt x="4878" y="8871"/>
                  </a:lnTo>
                  <a:cubicBezTo>
                    <a:pt x="4878" y="8870"/>
                    <a:pt x="4879" y="8867"/>
                    <a:pt x="4880" y="8864"/>
                  </a:cubicBezTo>
                  <a:close/>
                  <a:moveTo>
                    <a:pt x="4878" y="8871"/>
                  </a:moveTo>
                  <a:cubicBezTo>
                    <a:pt x="4878" y="8872"/>
                    <a:pt x="4878" y="8872"/>
                    <a:pt x="4878" y="8872"/>
                  </a:cubicBezTo>
                  <a:lnTo>
                    <a:pt x="4878" y="8872"/>
                  </a:lnTo>
                  <a:lnTo>
                    <a:pt x="4878" y="8872"/>
                  </a:lnTo>
                  <a:lnTo>
                    <a:pt x="4878" y="8872"/>
                  </a:lnTo>
                  <a:cubicBezTo>
                    <a:pt x="4878" y="8873"/>
                    <a:pt x="4877" y="8876"/>
                    <a:pt x="4877" y="8876"/>
                  </a:cubicBezTo>
                  <a:cubicBezTo>
                    <a:pt x="4877" y="8876"/>
                    <a:pt x="4877" y="8875"/>
                    <a:pt x="4878" y="8872"/>
                  </a:cubicBezTo>
                  <a:lnTo>
                    <a:pt x="4878" y="8872"/>
                  </a:lnTo>
                  <a:lnTo>
                    <a:pt x="4878" y="8872"/>
                  </a:lnTo>
                  <a:cubicBezTo>
                    <a:pt x="4878" y="8872"/>
                    <a:pt x="4878" y="8872"/>
                    <a:pt x="4878" y="8871"/>
                  </a:cubicBezTo>
                  <a:close/>
                  <a:moveTo>
                    <a:pt x="144" y="1"/>
                  </a:moveTo>
                  <a:cubicBezTo>
                    <a:pt x="71" y="1"/>
                    <a:pt x="0" y="77"/>
                    <a:pt x="42" y="162"/>
                  </a:cubicBezTo>
                  <a:lnTo>
                    <a:pt x="205" y="474"/>
                  </a:lnTo>
                  <a:cubicBezTo>
                    <a:pt x="257" y="582"/>
                    <a:pt x="328" y="674"/>
                    <a:pt x="394" y="771"/>
                  </a:cubicBezTo>
                  <a:cubicBezTo>
                    <a:pt x="460" y="868"/>
                    <a:pt x="526" y="968"/>
                    <a:pt x="603" y="1056"/>
                  </a:cubicBezTo>
                  <a:cubicBezTo>
                    <a:pt x="678" y="1145"/>
                    <a:pt x="754" y="1236"/>
                    <a:pt x="832" y="1324"/>
                  </a:cubicBezTo>
                  <a:lnTo>
                    <a:pt x="1079" y="1573"/>
                  </a:lnTo>
                  <a:cubicBezTo>
                    <a:pt x="1161" y="1659"/>
                    <a:pt x="1252" y="1732"/>
                    <a:pt x="1340" y="1808"/>
                  </a:cubicBezTo>
                  <a:cubicBezTo>
                    <a:pt x="1428" y="1885"/>
                    <a:pt x="1517" y="1962"/>
                    <a:pt x="1611" y="2032"/>
                  </a:cubicBezTo>
                  <a:cubicBezTo>
                    <a:pt x="1703" y="2102"/>
                    <a:pt x="1795" y="2175"/>
                    <a:pt x="1890" y="2242"/>
                  </a:cubicBezTo>
                  <a:lnTo>
                    <a:pt x="2178" y="2440"/>
                  </a:lnTo>
                  <a:cubicBezTo>
                    <a:pt x="2274" y="2506"/>
                    <a:pt x="2376" y="2563"/>
                    <a:pt x="2474" y="2625"/>
                  </a:cubicBezTo>
                  <a:cubicBezTo>
                    <a:pt x="2673" y="2746"/>
                    <a:pt x="2876" y="2860"/>
                    <a:pt x="3082" y="2967"/>
                  </a:cubicBezTo>
                  <a:cubicBezTo>
                    <a:pt x="3288" y="3074"/>
                    <a:pt x="3500" y="3168"/>
                    <a:pt x="3718" y="3250"/>
                  </a:cubicBezTo>
                  <a:cubicBezTo>
                    <a:pt x="3895" y="3317"/>
                    <a:pt x="4073" y="3375"/>
                    <a:pt x="4257" y="3431"/>
                  </a:cubicBezTo>
                  <a:lnTo>
                    <a:pt x="4257" y="3431"/>
                  </a:lnTo>
                  <a:lnTo>
                    <a:pt x="4297" y="3775"/>
                  </a:lnTo>
                  <a:cubicBezTo>
                    <a:pt x="4312" y="3941"/>
                    <a:pt x="4327" y="4106"/>
                    <a:pt x="4337" y="4272"/>
                  </a:cubicBezTo>
                  <a:cubicBezTo>
                    <a:pt x="4360" y="4604"/>
                    <a:pt x="4383" y="4936"/>
                    <a:pt x="4395" y="5268"/>
                  </a:cubicBezTo>
                  <a:cubicBezTo>
                    <a:pt x="4424" y="5933"/>
                    <a:pt x="4443" y="6598"/>
                    <a:pt x="4451" y="7260"/>
                  </a:cubicBezTo>
                  <a:lnTo>
                    <a:pt x="4447" y="8243"/>
                  </a:lnTo>
                  <a:lnTo>
                    <a:pt x="4447" y="8473"/>
                  </a:lnTo>
                  <a:cubicBezTo>
                    <a:pt x="4448" y="8543"/>
                    <a:pt x="4454" y="8614"/>
                    <a:pt x="4442" y="8702"/>
                  </a:cubicBezTo>
                  <a:lnTo>
                    <a:pt x="4438" y="8764"/>
                  </a:lnTo>
                  <a:lnTo>
                    <a:pt x="4438" y="8768"/>
                  </a:lnTo>
                  <a:cubicBezTo>
                    <a:pt x="4441" y="8754"/>
                    <a:pt x="4443" y="8750"/>
                    <a:pt x="4443" y="8750"/>
                  </a:cubicBezTo>
                  <a:lnTo>
                    <a:pt x="4443" y="8750"/>
                  </a:lnTo>
                  <a:cubicBezTo>
                    <a:pt x="4443" y="8750"/>
                    <a:pt x="4441" y="8758"/>
                    <a:pt x="4441" y="8759"/>
                  </a:cubicBezTo>
                  <a:lnTo>
                    <a:pt x="4441" y="8759"/>
                  </a:lnTo>
                  <a:lnTo>
                    <a:pt x="4441" y="8758"/>
                  </a:lnTo>
                  <a:lnTo>
                    <a:pt x="4441" y="8758"/>
                  </a:lnTo>
                  <a:cubicBezTo>
                    <a:pt x="4441" y="8759"/>
                    <a:pt x="4441" y="8759"/>
                    <a:pt x="4441" y="8759"/>
                  </a:cubicBezTo>
                  <a:cubicBezTo>
                    <a:pt x="4441" y="8759"/>
                    <a:pt x="4441" y="8759"/>
                    <a:pt x="4441" y="8759"/>
                  </a:cubicBezTo>
                  <a:lnTo>
                    <a:pt x="4441" y="8759"/>
                  </a:lnTo>
                  <a:lnTo>
                    <a:pt x="4439" y="8779"/>
                  </a:lnTo>
                  <a:lnTo>
                    <a:pt x="4435" y="8818"/>
                  </a:lnTo>
                  <a:cubicBezTo>
                    <a:pt x="4432" y="8845"/>
                    <a:pt x="4433" y="8873"/>
                    <a:pt x="4438" y="8899"/>
                  </a:cubicBezTo>
                  <a:cubicBezTo>
                    <a:pt x="4456" y="8985"/>
                    <a:pt x="4501" y="9063"/>
                    <a:pt x="4568" y="9121"/>
                  </a:cubicBezTo>
                  <a:cubicBezTo>
                    <a:pt x="4669" y="9211"/>
                    <a:pt x="4759" y="9240"/>
                    <a:pt x="4849" y="9278"/>
                  </a:cubicBezTo>
                  <a:cubicBezTo>
                    <a:pt x="5202" y="9393"/>
                    <a:pt x="5528" y="9455"/>
                    <a:pt x="5865" y="9517"/>
                  </a:cubicBezTo>
                  <a:cubicBezTo>
                    <a:pt x="6200" y="9577"/>
                    <a:pt x="6534" y="9625"/>
                    <a:pt x="6872" y="9660"/>
                  </a:cubicBezTo>
                  <a:cubicBezTo>
                    <a:pt x="7118" y="9682"/>
                    <a:pt x="7367" y="9697"/>
                    <a:pt x="7617" y="9697"/>
                  </a:cubicBezTo>
                  <a:cubicBezTo>
                    <a:pt x="7709" y="9697"/>
                    <a:pt x="7801" y="9695"/>
                    <a:pt x="7894" y="9691"/>
                  </a:cubicBezTo>
                  <a:cubicBezTo>
                    <a:pt x="8065" y="9682"/>
                    <a:pt x="8238" y="9669"/>
                    <a:pt x="8412" y="9647"/>
                  </a:cubicBezTo>
                  <a:cubicBezTo>
                    <a:pt x="8591" y="9620"/>
                    <a:pt x="8753" y="9594"/>
                    <a:pt x="8957" y="9520"/>
                  </a:cubicBezTo>
                  <a:cubicBezTo>
                    <a:pt x="9002" y="9503"/>
                    <a:pt x="9047" y="9484"/>
                    <a:pt x="9091" y="9462"/>
                  </a:cubicBezTo>
                  <a:cubicBezTo>
                    <a:pt x="9124" y="9441"/>
                    <a:pt x="9157" y="9418"/>
                    <a:pt x="9188" y="9394"/>
                  </a:cubicBezTo>
                  <a:cubicBezTo>
                    <a:pt x="9220" y="9368"/>
                    <a:pt x="9232" y="9349"/>
                    <a:pt x="9254" y="9325"/>
                  </a:cubicBezTo>
                  <a:cubicBezTo>
                    <a:pt x="9334" y="9233"/>
                    <a:pt x="9378" y="9149"/>
                    <a:pt x="9420" y="9064"/>
                  </a:cubicBezTo>
                  <a:cubicBezTo>
                    <a:pt x="9504" y="8897"/>
                    <a:pt x="9565" y="8733"/>
                    <a:pt x="9625" y="8571"/>
                  </a:cubicBezTo>
                  <a:cubicBezTo>
                    <a:pt x="9740" y="8243"/>
                    <a:pt x="9847" y="7922"/>
                    <a:pt x="9933" y="7594"/>
                  </a:cubicBezTo>
                  <a:cubicBezTo>
                    <a:pt x="10019" y="7268"/>
                    <a:pt x="10082" y="6937"/>
                    <a:pt x="10123" y="6602"/>
                  </a:cubicBezTo>
                  <a:cubicBezTo>
                    <a:pt x="10162" y="6268"/>
                    <a:pt x="10184" y="5931"/>
                    <a:pt x="10211" y="5598"/>
                  </a:cubicBezTo>
                  <a:cubicBezTo>
                    <a:pt x="10238" y="5263"/>
                    <a:pt x="10286" y="4933"/>
                    <a:pt x="10334" y="4603"/>
                  </a:cubicBezTo>
                  <a:lnTo>
                    <a:pt x="10461" y="3734"/>
                  </a:lnTo>
                  <a:lnTo>
                    <a:pt x="10461" y="3734"/>
                  </a:lnTo>
                  <a:lnTo>
                    <a:pt x="10684" y="3708"/>
                  </a:lnTo>
                  <a:cubicBezTo>
                    <a:pt x="10800" y="3695"/>
                    <a:pt x="10912" y="3672"/>
                    <a:pt x="11027" y="3654"/>
                  </a:cubicBezTo>
                  <a:cubicBezTo>
                    <a:pt x="11141" y="3637"/>
                    <a:pt x="11253" y="3614"/>
                    <a:pt x="11366" y="3589"/>
                  </a:cubicBezTo>
                  <a:cubicBezTo>
                    <a:pt x="11478" y="3565"/>
                    <a:pt x="11592" y="3545"/>
                    <a:pt x="11703" y="3516"/>
                  </a:cubicBezTo>
                  <a:cubicBezTo>
                    <a:pt x="11926" y="3462"/>
                    <a:pt x="12147" y="3402"/>
                    <a:pt x="12366" y="3337"/>
                  </a:cubicBezTo>
                  <a:cubicBezTo>
                    <a:pt x="12586" y="3271"/>
                    <a:pt x="12803" y="3202"/>
                    <a:pt x="13018" y="3124"/>
                  </a:cubicBezTo>
                  <a:cubicBezTo>
                    <a:pt x="13447" y="2971"/>
                    <a:pt x="13874" y="2811"/>
                    <a:pt x="14292" y="2629"/>
                  </a:cubicBezTo>
                  <a:cubicBezTo>
                    <a:pt x="14711" y="2450"/>
                    <a:pt x="15124" y="2261"/>
                    <a:pt x="15529" y="2048"/>
                  </a:cubicBezTo>
                  <a:cubicBezTo>
                    <a:pt x="15578" y="2020"/>
                    <a:pt x="15599" y="1960"/>
                    <a:pt x="15579" y="1908"/>
                  </a:cubicBezTo>
                  <a:cubicBezTo>
                    <a:pt x="15562" y="1864"/>
                    <a:pt x="15520" y="1838"/>
                    <a:pt x="15476" y="1838"/>
                  </a:cubicBezTo>
                  <a:cubicBezTo>
                    <a:pt x="15462" y="1838"/>
                    <a:pt x="15448" y="1840"/>
                    <a:pt x="15434" y="1845"/>
                  </a:cubicBezTo>
                  <a:cubicBezTo>
                    <a:pt x="15014" y="2009"/>
                    <a:pt x="14592" y="2167"/>
                    <a:pt x="14169" y="2322"/>
                  </a:cubicBezTo>
                  <a:lnTo>
                    <a:pt x="13533" y="2550"/>
                  </a:lnTo>
                  <a:cubicBezTo>
                    <a:pt x="13322" y="2625"/>
                    <a:pt x="13108" y="2697"/>
                    <a:pt x="12895" y="2766"/>
                  </a:cubicBezTo>
                  <a:lnTo>
                    <a:pt x="12574" y="2868"/>
                  </a:lnTo>
                  <a:cubicBezTo>
                    <a:pt x="12468" y="2903"/>
                    <a:pt x="12360" y="2938"/>
                    <a:pt x="12253" y="2969"/>
                  </a:cubicBezTo>
                  <a:cubicBezTo>
                    <a:pt x="12039" y="3035"/>
                    <a:pt x="11825" y="3098"/>
                    <a:pt x="11609" y="3158"/>
                  </a:cubicBezTo>
                  <a:cubicBezTo>
                    <a:pt x="11502" y="3191"/>
                    <a:pt x="11394" y="3215"/>
                    <a:pt x="11285" y="3244"/>
                  </a:cubicBezTo>
                  <a:cubicBezTo>
                    <a:pt x="11178" y="3271"/>
                    <a:pt x="11070" y="3298"/>
                    <a:pt x="10960" y="3320"/>
                  </a:cubicBezTo>
                  <a:cubicBezTo>
                    <a:pt x="10852" y="3341"/>
                    <a:pt x="10743" y="3369"/>
                    <a:pt x="10634" y="3385"/>
                  </a:cubicBezTo>
                  <a:lnTo>
                    <a:pt x="10306" y="3436"/>
                  </a:lnTo>
                  <a:lnTo>
                    <a:pt x="10295" y="3437"/>
                  </a:lnTo>
                  <a:cubicBezTo>
                    <a:pt x="10226" y="3447"/>
                    <a:pt x="10173" y="3503"/>
                    <a:pt x="10165" y="3572"/>
                  </a:cubicBezTo>
                  <a:cubicBezTo>
                    <a:pt x="10130" y="3901"/>
                    <a:pt x="10085" y="4231"/>
                    <a:pt x="10032" y="4558"/>
                  </a:cubicBezTo>
                  <a:cubicBezTo>
                    <a:pt x="9981" y="4886"/>
                    <a:pt x="9925" y="5214"/>
                    <a:pt x="9841" y="5536"/>
                  </a:cubicBezTo>
                  <a:lnTo>
                    <a:pt x="9577" y="6498"/>
                  </a:lnTo>
                  <a:cubicBezTo>
                    <a:pt x="9493" y="6817"/>
                    <a:pt x="9418" y="7138"/>
                    <a:pt x="9356" y="7460"/>
                  </a:cubicBezTo>
                  <a:cubicBezTo>
                    <a:pt x="9291" y="7781"/>
                    <a:pt x="9234" y="8105"/>
                    <a:pt x="9141" y="8411"/>
                  </a:cubicBezTo>
                  <a:cubicBezTo>
                    <a:pt x="9100" y="8560"/>
                    <a:pt x="9046" y="8706"/>
                    <a:pt x="8981" y="8845"/>
                  </a:cubicBezTo>
                  <a:cubicBezTo>
                    <a:pt x="8951" y="8910"/>
                    <a:pt x="8914" y="8974"/>
                    <a:pt x="8885" y="9008"/>
                  </a:cubicBezTo>
                  <a:cubicBezTo>
                    <a:pt x="8879" y="9014"/>
                    <a:pt x="8869" y="9030"/>
                    <a:pt x="8867" y="9030"/>
                  </a:cubicBezTo>
                  <a:cubicBezTo>
                    <a:pt x="8864" y="9030"/>
                    <a:pt x="8864" y="9032"/>
                    <a:pt x="8864" y="9035"/>
                  </a:cubicBezTo>
                  <a:cubicBezTo>
                    <a:pt x="8856" y="9040"/>
                    <a:pt x="8792" y="9071"/>
                    <a:pt x="8768" y="9078"/>
                  </a:cubicBezTo>
                  <a:cubicBezTo>
                    <a:pt x="8660" y="9119"/>
                    <a:pt x="8493" y="9159"/>
                    <a:pt x="8343" y="9182"/>
                  </a:cubicBezTo>
                  <a:cubicBezTo>
                    <a:pt x="8189" y="9206"/>
                    <a:pt x="8029" y="9222"/>
                    <a:pt x="7868" y="9234"/>
                  </a:cubicBezTo>
                  <a:cubicBezTo>
                    <a:pt x="7591" y="9249"/>
                    <a:pt x="7311" y="9260"/>
                    <a:pt x="7030" y="9260"/>
                  </a:cubicBezTo>
                  <a:cubicBezTo>
                    <a:pt x="6984" y="9260"/>
                    <a:pt x="6939" y="9260"/>
                    <a:pt x="6894" y="9259"/>
                  </a:cubicBezTo>
                  <a:cubicBezTo>
                    <a:pt x="6566" y="9259"/>
                    <a:pt x="6239" y="9240"/>
                    <a:pt x="5914" y="9200"/>
                  </a:cubicBezTo>
                  <a:cubicBezTo>
                    <a:pt x="5595" y="9153"/>
                    <a:pt x="5261" y="9093"/>
                    <a:pt x="5001" y="8943"/>
                  </a:cubicBezTo>
                  <a:cubicBezTo>
                    <a:pt x="4957" y="8915"/>
                    <a:pt x="4908" y="8883"/>
                    <a:pt x="4882" y="8856"/>
                  </a:cubicBezTo>
                  <a:lnTo>
                    <a:pt x="4882" y="8856"/>
                  </a:lnTo>
                  <a:cubicBezTo>
                    <a:pt x="4882" y="8855"/>
                    <a:pt x="4882" y="8855"/>
                    <a:pt x="4882" y="8855"/>
                  </a:cubicBezTo>
                  <a:lnTo>
                    <a:pt x="4883" y="8851"/>
                  </a:lnTo>
                  <a:lnTo>
                    <a:pt x="4899" y="8791"/>
                  </a:lnTo>
                  <a:cubicBezTo>
                    <a:pt x="4923" y="8715"/>
                    <a:pt x="4937" y="8620"/>
                    <a:pt x="4946" y="8522"/>
                  </a:cubicBezTo>
                  <a:cubicBezTo>
                    <a:pt x="4958" y="8433"/>
                    <a:pt x="4963" y="8343"/>
                    <a:pt x="4965" y="8253"/>
                  </a:cubicBezTo>
                  <a:cubicBezTo>
                    <a:pt x="4983" y="7911"/>
                    <a:pt x="4952" y="7577"/>
                    <a:pt x="4935" y="7241"/>
                  </a:cubicBezTo>
                  <a:cubicBezTo>
                    <a:pt x="4894" y="6573"/>
                    <a:pt x="4838" y="5908"/>
                    <a:pt x="4782" y="5243"/>
                  </a:cubicBezTo>
                  <a:cubicBezTo>
                    <a:pt x="4752" y="4911"/>
                    <a:pt x="4730" y="4578"/>
                    <a:pt x="4706" y="4246"/>
                  </a:cubicBezTo>
                  <a:cubicBezTo>
                    <a:pt x="4693" y="4080"/>
                    <a:pt x="4685" y="3914"/>
                    <a:pt x="4676" y="3748"/>
                  </a:cubicBezTo>
                  <a:lnTo>
                    <a:pt x="4668" y="3498"/>
                  </a:lnTo>
                  <a:cubicBezTo>
                    <a:pt x="4667" y="3417"/>
                    <a:pt x="4667" y="3324"/>
                    <a:pt x="4668" y="3264"/>
                  </a:cubicBezTo>
                  <a:cubicBezTo>
                    <a:pt x="4671" y="3178"/>
                    <a:pt x="4621" y="3100"/>
                    <a:pt x="4542" y="3066"/>
                  </a:cubicBezTo>
                  <a:lnTo>
                    <a:pt x="4521" y="3058"/>
                  </a:lnTo>
                  <a:cubicBezTo>
                    <a:pt x="4324" y="2974"/>
                    <a:pt x="4121" y="2872"/>
                    <a:pt x="3923" y="2774"/>
                  </a:cubicBezTo>
                  <a:lnTo>
                    <a:pt x="3326" y="2478"/>
                  </a:lnTo>
                  <a:cubicBezTo>
                    <a:pt x="3126" y="2383"/>
                    <a:pt x="2930" y="2280"/>
                    <a:pt x="2736" y="2173"/>
                  </a:cubicBezTo>
                  <a:cubicBezTo>
                    <a:pt x="2542" y="2065"/>
                    <a:pt x="2353" y="1951"/>
                    <a:pt x="2164" y="1835"/>
                  </a:cubicBezTo>
                  <a:cubicBezTo>
                    <a:pt x="2071" y="1776"/>
                    <a:pt x="1983" y="1711"/>
                    <a:pt x="1890" y="1651"/>
                  </a:cubicBezTo>
                  <a:cubicBezTo>
                    <a:pt x="1796" y="1591"/>
                    <a:pt x="1707" y="1526"/>
                    <a:pt x="1620" y="1459"/>
                  </a:cubicBezTo>
                  <a:cubicBezTo>
                    <a:pt x="1533" y="1392"/>
                    <a:pt x="1440" y="1330"/>
                    <a:pt x="1359" y="1256"/>
                  </a:cubicBezTo>
                  <a:lnTo>
                    <a:pt x="1106" y="1045"/>
                  </a:lnTo>
                  <a:lnTo>
                    <a:pt x="869" y="817"/>
                  </a:lnTo>
                  <a:cubicBezTo>
                    <a:pt x="785" y="744"/>
                    <a:pt x="715" y="661"/>
                    <a:pt x="644" y="577"/>
                  </a:cubicBezTo>
                  <a:cubicBezTo>
                    <a:pt x="573" y="494"/>
                    <a:pt x="493" y="416"/>
                    <a:pt x="434" y="323"/>
                  </a:cubicBezTo>
                  <a:lnTo>
                    <a:pt x="238" y="56"/>
                  </a:lnTo>
                  <a:lnTo>
                    <a:pt x="230" y="45"/>
                  </a:lnTo>
                  <a:cubicBezTo>
                    <a:pt x="206" y="14"/>
                    <a:pt x="175" y="1"/>
                    <a:pt x="14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5071625" y="3237025"/>
              <a:ext cx="634875" cy="474100"/>
            </a:xfrm>
            <a:custGeom>
              <a:avLst/>
              <a:gdLst/>
              <a:ahLst/>
              <a:cxnLst/>
              <a:rect l="l" t="t" r="r" b="b"/>
              <a:pathLst>
                <a:path w="25395" h="18964" extrusionOk="0">
                  <a:moveTo>
                    <a:pt x="17916" y="594"/>
                  </a:moveTo>
                  <a:cubicBezTo>
                    <a:pt x="18465" y="594"/>
                    <a:pt x="19014" y="645"/>
                    <a:pt x="19556" y="747"/>
                  </a:cubicBezTo>
                  <a:cubicBezTo>
                    <a:pt x="19813" y="799"/>
                    <a:pt x="20068" y="867"/>
                    <a:pt x="20316" y="953"/>
                  </a:cubicBezTo>
                  <a:cubicBezTo>
                    <a:pt x="20559" y="1048"/>
                    <a:pt x="20799" y="1153"/>
                    <a:pt x="21024" y="1289"/>
                  </a:cubicBezTo>
                  <a:cubicBezTo>
                    <a:pt x="21481" y="1548"/>
                    <a:pt x="21896" y="1889"/>
                    <a:pt x="22254" y="2289"/>
                  </a:cubicBezTo>
                  <a:cubicBezTo>
                    <a:pt x="22983" y="3085"/>
                    <a:pt x="23492" y="4084"/>
                    <a:pt x="23856" y="5120"/>
                  </a:cubicBezTo>
                  <a:cubicBezTo>
                    <a:pt x="24228" y="6159"/>
                    <a:pt x="24466" y="7237"/>
                    <a:pt x="24712" y="8329"/>
                  </a:cubicBezTo>
                  <a:cubicBezTo>
                    <a:pt x="24840" y="8867"/>
                    <a:pt x="24952" y="9408"/>
                    <a:pt x="25004" y="9949"/>
                  </a:cubicBezTo>
                  <a:cubicBezTo>
                    <a:pt x="25056" y="10491"/>
                    <a:pt x="25041" y="11035"/>
                    <a:pt x="24933" y="11560"/>
                  </a:cubicBezTo>
                  <a:cubicBezTo>
                    <a:pt x="24720" y="12617"/>
                    <a:pt x="24138" y="13571"/>
                    <a:pt x="23439" y="14404"/>
                  </a:cubicBezTo>
                  <a:cubicBezTo>
                    <a:pt x="22738" y="15236"/>
                    <a:pt x="21851" y="15892"/>
                    <a:pt x="20849" y="16317"/>
                  </a:cubicBezTo>
                  <a:cubicBezTo>
                    <a:pt x="19848" y="16740"/>
                    <a:pt x="18757" y="16948"/>
                    <a:pt x="17662" y="16986"/>
                  </a:cubicBezTo>
                  <a:cubicBezTo>
                    <a:pt x="17534" y="16990"/>
                    <a:pt x="17406" y="16992"/>
                    <a:pt x="17278" y="16992"/>
                  </a:cubicBezTo>
                  <a:cubicBezTo>
                    <a:pt x="16449" y="16992"/>
                    <a:pt x="15613" y="16914"/>
                    <a:pt x="14803" y="16743"/>
                  </a:cubicBezTo>
                  <a:lnTo>
                    <a:pt x="14803" y="16743"/>
                  </a:lnTo>
                  <a:cubicBezTo>
                    <a:pt x="14875" y="16695"/>
                    <a:pt x="14946" y="16645"/>
                    <a:pt x="15017" y="16595"/>
                  </a:cubicBezTo>
                  <a:cubicBezTo>
                    <a:pt x="15682" y="16114"/>
                    <a:pt x="16298" y="15556"/>
                    <a:pt x="16798" y="14900"/>
                  </a:cubicBezTo>
                  <a:cubicBezTo>
                    <a:pt x="17052" y="14574"/>
                    <a:pt x="17273" y="14227"/>
                    <a:pt x="17461" y="13860"/>
                  </a:cubicBezTo>
                  <a:cubicBezTo>
                    <a:pt x="17648" y="13491"/>
                    <a:pt x="17802" y="13113"/>
                    <a:pt x="17884" y="12691"/>
                  </a:cubicBezTo>
                  <a:cubicBezTo>
                    <a:pt x="17895" y="12632"/>
                    <a:pt x="17857" y="12575"/>
                    <a:pt x="17799" y="12562"/>
                  </a:cubicBezTo>
                  <a:cubicBezTo>
                    <a:pt x="17791" y="12561"/>
                    <a:pt x="17783" y="12560"/>
                    <a:pt x="17775" y="12560"/>
                  </a:cubicBezTo>
                  <a:cubicBezTo>
                    <a:pt x="17725" y="12560"/>
                    <a:pt x="17680" y="12593"/>
                    <a:pt x="17667" y="12643"/>
                  </a:cubicBezTo>
                  <a:lnTo>
                    <a:pt x="17664" y="12654"/>
                  </a:lnTo>
                  <a:cubicBezTo>
                    <a:pt x="17573" y="13018"/>
                    <a:pt x="17403" y="13386"/>
                    <a:pt x="17212" y="13727"/>
                  </a:cubicBezTo>
                  <a:cubicBezTo>
                    <a:pt x="17019" y="14069"/>
                    <a:pt x="16794" y="14392"/>
                    <a:pt x="16540" y="14692"/>
                  </a:cubicBezTo>
                  <a:cubicBezTo>
                    <a:pt x="16033" y="15295"/>
                    <a:pt x="15436" y="15817"/>
                    <a:pt x="14783" y="16260"/>
                  </a:cubicBezTo>
                  <a:cubicBezTo>
                    <a:pt x="14129" y="16699"/>
                    <a:pt x="13424" y="17061"/>
                    <a:pt x="12691" y="17360"/>
                  </a:cubicBezTo>
                  <a:cubicBezTo>
                    <a:pt x="12325" y="17514"/>
                    <a:pt x="11962" y="17641"/>
                    <a:pt x="11574" y="17767"/>
                  </a:cubicBezTo>
                  <a:cubicBezTo>
                    <a:pt x="11201" y="17882"/>
                    <a:pt x="10817" y="17997"/>
                    <a:pt x="10433" y="18084"/>
                  </a:cubicBezTo>
                  <a:cubicBezTo>
                    <a:pt x="10242" y="18134"/>
                    <a:pt x="10047" y="18173"/>
                    <a:pt x="9853" y="18208"/>
                  </a:cubicBezTo>
                  <a:cubicBezTo>
                    <a:pt x="9660" y="18250"/>
                    <a:pt x="9466" y="18280"/>
                    <a:pt x="9271" y="18306"/>
                  </a:cubicBezTo>
                  <a:cubicBezTo>
                    <a:pt x="9076" y="18338"/>
                    <a:pt x="8881" y="18358"/>
                    <a:pt x="8685" y="18375"/>
                  </a:cubicBezTo>
                  <a:cubicBezTo>
                    <a:pt x="8490" y="18398"/>
                    <a:pt x="8294" y="18402"/>
                    <a:pt x="8098" y="18412"/>
                  </a:cubicBezTo>
                  <a:cubicBezTo>
                    <a:pt x="8006" y="18418"/>
                    <a:pt x="7915" y="18419"/>
                    <a:pt x="7823" y="18419"/>
                  </a:cubicBezTo>
                  <a:cubicBezTo>
                    <a:pt x="7767" y="18419"/>
                    <a:pt x="7711" y="18418"/>
                    <a:pt x="7654" y="18418"/>
                  </a:cubicBezTo>
                  <a:cubicBezTo>
                    <a:pt x="7607" y="18418"/>
                    <a:pt x="7559" y="18419"/>
                    <a:pt x="7512" y="18420"/>
                  </a:cubicBezTo>
                  <a:cubicBezTo>
                    <a:pt x="7316" y="18413"/>
                    <a:pt x="7122" y="18406"/>
                    <a:pt x="6927" y="18390"/>
                  </a:cubicBezTo>
                  <a:cubicBezTo>
                    <a:pt x="6540" y="18354"/>
                    <a:pt x="6155" y="18295"/>
                    <a:pt x="5774" y="18214"/>
                  </a:cubicBezTo>
                  <a:cubicBezTo>
                    <a:pt x="5016" y="18042"/>
                    <a:pt x="4283" y="17753"/>
                    <a:pt x="3626" y="17332"/>
                  </a:cubicBezTo>
                  <a:cubicBezTo>
                    <a:pt x="3299" y="17120"/>
                    <a:pt x="2993" y="16876"/>
                    <a:pt x="2714" y="16603"/>
                  </a:cubicBezTo>
                  <a:cubicBezTo>
                    <a:pt x="2438" y="16335"/>
                    <a:pt x="2174" y="16027"/>
                    <a:pt x="1988" y="15712"/>
                  </a:cubicBezTo>
                  <a:cubicBezTo>
                    <a:pt x="1952" y="15651"/>
                    <a:pt x="1889" y="15616"/>
                    <a:pt x="1822" y="15616"/>
                  </a:cubicBezTo>
                  <a:cubicBezTo>
                    <a:pt x="1804" y="15616"/>
                    <a:pt x="1785" y="15619"/>
                    <a:pt x="1767" y="15625"/>
                  </a:cubicBezTo>
                  <a:cubicBezTo>
                    <a:pt x="1622" y="15669"/>
                    <a:pt x="1471" y="15692"/>
                    <a:pt x="1320" y="15697"/>
                  </a:cubicBezTo>
                  <a:cubicBezTo>
                    <a:pt x="1313" y="15697"/>
                    <a:pt x="1305" y="15697"/>
                    <a:pt x="1298" y="15697"/>
                  </a:cubicBezTo>
                  <a:cubicBezTo>
                    <a:pt x="1155" y="15697"/>
                    <a:pt x="1015" y="15677"/>
                    <a:pt x="892" y="15629"/>
                  </a:cubicBezTo>
                  <a:cubicBezTo>
                    <a:pt x="765" y="15581"/>
                    <a:pt x="655" y="15496"/>
                    <a:pt x="573" y="15386"/>
                  </a:cubicBezTo>
                  <a:cubicBezTo>
                    <a:pt x="532" y="15332"/>
                    <a:pt x="497" y="15271"/>
                    <a:pt x="471" y="15207"/>
                  </a:cubicBezTo>
                  <a:cubicBezTo>
                    <a:pt x="455" y="15172"/>
                    <a:pt x="443" y="15136"/>
                    <a:pt x="432" y="15100"/>
                  </a:cubicBezTo>
                  <a:lnTo>
                    <a:pt x="422" y="15070"/>
                  </a:lnTo>
                  <a:lnTo>
                    <a:pt x="422" y="15070"/>
                  </a:lnTo>
                  <a:cubicBezTo>
                    <a:pt x="422" y="15070"/>
                    <a:pt x="422" y="15070"/>
                    <a:pt x="422" y="15070"/>
                  </a:cubicBezTo>
                  <a:cubicBezTo>
                    <a:pt x="422" y="15070"/>
                    <a:pt x="418" y="15054"/>
                    <a:pt x="417" y="15050"/>
                  </a:cubicBezTo>
                  <a:cubicBezTo>
                    <a:pt x="411" y="15031"/>
                    <a:pt x="407" y="15013"/>
                    <a:pt x="404" y="14996"/>
                  </a:cubicBezTo>
                  <a:cubicBezTo>
                    <a:pt x="389" y="14927"/>
                    <a:pt x="386" y="14864"/>
                    <a:pt x="395" y="14825"/>
                  </a:cubicBezTo>
                  <a:cubicBezTo>
                    <a:pt x="406" y="14788"/>
                    <a:pt x="424" y="14759"/>
                    <a:pt x="473" y="14716"/>
                  </a:cubicBezTo>
                  <a:cubicBezTo>
                    <a:pt x="573" y="14631"/>
                    <a:pt x="735" y="14539"/>
                    <a:pt x="877" y="14432"/>
                  </a:cubicBezTo>
                  <a:cubicBezTo>
                    <a:pt x="1024" y="14322"/>
                    <a:pt x="1160" y="14200"/>
                    <a:pt x="1284" y="14066"/>
                  </a:cubicBezTo>
                  <a:cubicBezTo>
                    <a:pt x="1318" y="14028"/>
                    <a:pt x="1337" y="14008"/>
                    <a:pt x="1375" y="13963"/>
                  </a:cubicBezTo>
                  <a:cubicBezTo>
                    <a:pt x="1411" y="13917"/>
                    <a:pt x="1442" y="13867"/>
                    <a:pt x="1467" y="13814"/>
                  </a:cubicBezTo>
                  <a:cubicBezTo>
                    <a:pt x="1510" y="13718"/>
                    <a:pt x="1538" y="13616"/>
                    <a:pt x="1551" y="13512"/>
                  </a:cubicBezTo>
                  <a:cubicBezTo>
                    <a:pt x="1577" y="13322"/>
                    <a:pt x="1576" y="13152"/>
                    <a:pt x="1593" y="13000"/>
                  </a:cubicBezTo>
                  <a:cubicBezTo>
                    <a:pt x="1609" y="12848"/>
                    <a:pt x="1650" y="12734"/>
                    <a:pt x="1723" y="12674"/>
                  </a:cubicBezTo>
                  <a:cubicBezTo>
                    <a:pt x="1795" y="12609"/>
                    <a:pt x="1920" y="12571"/>
                    <a:pt x="2071" y="12561"/>
                  </a:cubicBezTo>
                  <a:cubicBezTo>
                    <a:pt x="2092" y="12559"/>
                    <a:pt x="2113" y="12558"/>
                    <a:pt x="2133" y="12558"/>
                  </a:cubicBezTo>
                  <a:cubicBezTo>
                    <a:pt x="2241" y="12558"/>
                    <a:pt x="2330" y="12588"/>
                    <a:pt x="2413" y="12644"/>
                  </a:cubicBezTo>
                  <a:cubicBezTo>
                    <a:pt x="2612" y="12782"/>
                    <a:pt x="2740" y="13085"/>
                    <a:pt x="2814" y="13386"/>
                  </a:cubicBezTo>
                  <a:cubicBezTo>
                    <a:pt x="2851" y="13542"/>
                    <a:pt x="2878" y="13700"/>
                    <a:pt x="2895" y="13859"/>
                  </a:cubicBezTo>
                  <a:cubicBezTo>
                    <a:pt x="2913" y="14017"/>
                    <a:pt x="2923" y="14177"/>
                    <a:pt x="2923" y="14337"/>
                  </a:cubicBezTo>
                  <a:cubicBezTo>
                    <a:pt x="2923" y="14403"/>
                    <a:pt x="2950" y="14465"/>
                    <a:pt x="2997" y="14510"/>
                  </a:cubicBezTo>
                  <a:cubicBezTo>
                    <a:pt x="3803" y="15274"/>
                    <a:pt x="4910" y="15657"/>
                    <a:pt x="6000" y="15657"/>
                  </a:cubicBezTo>
                  <a:cubicBezTo>
                    <a:pt x="6083" y="15657"/>
                    <a:pt x="6165" y="15655"/>
                    <a:pt x="6247" y="15650"/>
                  </a:cubicBezTo>
                  <a:cubicBezTo>
                    <a:pt x="7422" y="15599"/>
                    <a:pt x="8572" y="15066"/>
                    <a:pt x="9351" y="14195"/>
                  </a:cubicBezTo>
                  <a:cubicBezTo>
                    <a:pt x="9546" y="13980"/>
                    <a:pt x="9716" y="13742"/>
                    <a:pt x="9873" y="13494"/>
                  </a:cubicBezTo>
                  <a:lnTo>
                    <a:pt x="9978" y="13314"/>
                  </a:lnTo>
                  <a:cubicBezTo>
                    <a:pt x="10016" y="13247"/>
                    <a:pt x="10051" y="13177"/>
                    <a:pt x="10080" y="13105"/>
                  </a:cubicBezTo>
                  <a:cubicBezTo>
                    <a:pt x="10135" y="12968"/>
                    <a:pt x="10178" y="12826"/>
                    <a:pt x="10211" y="12682"/>
                  </a:cubicBezTo>
                  <a:cubicBezTo>
                    <a:pt x="10339" y="12116"/>
                    <a:pt x="10373" y="11554"/>
                    <a:pt x="10404" y="10995"/>
                  </a:cubicBezTo>
                  <a:cubicBezTo>
                    <a:pt x="10464" y="9879"/>
                    <a:pt x="10496" y="8770"/>
                    <a:pt x="10635" y="7676"/>
                  </a:cubicBezTo>
                  <a:cubicBezTo>
                    <a:pt x="10704" y="7131"/>
                    <a:pt x="10797" y="6589"/>
                    <a:pt x="10932" y="6060"/>
                  </a:cubicBezTo>
                  <a:cubicBezTo>
                    <a:pt x="11061" y="5532"/>
                    <a:pt x="11229" y="5013"/>
                    <a:pt x="11451" y="4521"/>
                  </a:cubicBezTo>
                  <a:cubicBezTo>
                    <a:pt x="11672" y="4029"/>
                    <a:pt x="11948" y="3565"/>
                    <a:pt x="12282" y="3146"/>
                  </a:cubicBezTo>
                  <a:cubicBezTo>
                    <a:pt x="12614" y="2731"/>
                    <a:pt x="13012" y="2356"/>
                    <a:pt x="13435" y="2026"/>
                  </a:cubicBezTo>
                  <a:cubicBezTo>
                    <a:pt x="14284" y="1367"/>
                    <a:pt x="15296" y="925"/>
                    <a:pt x="16354" y="733"/>
                  </a:cubicBezTo>
                  <a:cubicBezTo>
                    <a:pt x="16871" y="640"/>
                    <a:pt x="17393" y="594"/>
                    <a:pt x="17916" y="594"/>
                  </a:cubicBezTo>
                  <a:close/>
                  <a:moveTo>
                    <a:pt x="18049" y="1"/>
                  </a:moveTo>
                  <a:cubicBezTo>
                    <a:pt x="17444" y="1"/>
                    <a:pt x="16839" y="67"/>
                    <a:pt x="16246" y="199"/>
                  </a:cubicBezTo>
                  <a:cubicBezTo>
                    <a:pt x="15684" y="323"/>
                    <a:pt x="15132" y="501"/>
                    <a:pt x="14611" y="745"/>
                  </a:cubicBezTo>
                  <a:cubicBezTo>
                    <a:pt x="14087" y="985"/>
                    <a:pt x="13588" y="1281"/>
                    <a:pt x="13136" y="1639"/>
                  </a:cubicBezTo>
                  <a:cubicBezTo>
                    <a:pt x="12685" y="1997"/>
                    <a:pt x="12269" y="2393"/>
                    <a:pt x="11909" y="2849"/>
                  </a:cubicBezTo>
                  <a:cubicBezTo>
                    <a:pt x="11552" y="3304"/>
                    <a:pt x="11260" y="3806"/>
                    <a:pt x="11028" y="4331"/>
                  </a:cubicBezTo>
                  <a:cubicBezTo>
                    <a:pt x="10796" y="4856"/>
                    <a:pt x="10624" y="5403"/>
                    <a:pt x="10495" y="5955"/>
                  </a:cubicBezTo>
                  <a:cubicBezTo>
                    <a:pt x="10371" y="6510"/>
                    <a:pt x="10289" y="7070"/>
                    <a:pt x="10233" y="7630"/>
                  </a:cubicBezTo>
                  <a:cubicBezTo>
                    <a:pt x="10119" y="8750"/>
                    <a:pt x="10121" y="9870"/>
                    <a:pt x="10082" y="10978"/>
                  </a:cubicBezTo>
                  <a:cubicBezTo>
                    <a:pt x="10053" y="11529"/>
                    <a:pt x="10026" y="12085"/>
                    <a:pt x="9901" y="12605"/>
                  </a:cubicBezTo>
                  <a:cubicBezTo>
                    <a:pt x="9870" y="12732"/>
                    <a:pt x="9829" y="12855"/>
                    <a:pt x="9777" y="12976"/>
                  </a:cubicBezTo>
                  <a:cubicBezTo>
                    <a:pt x="9752" y="13031"/>
                    <a:pt x="9723" y="13086"/>
                    <a:pt x="9692" y="13140"/>
                  </a:cubicBezTo>
                  <a:lnTo>
                    <a:pt x="9582" y="13317"/>
                  </a:lnTo>
                  <a:cubicBezTo>
                    <a:pt x="9436" y="13537"/>
                    <a:pt x="9261" y="13738"/>
                    <a:pt x="9073" y="13926"/>
                  </a:cubicBezTo>
                  <a:cubicBezTo>
                    <a:pt x="8307" y="14669"/>
                    <a:pt x="7267" y="15071"/>
                    <a:pt x="6220" y="15127"/>
                  </a:cubicBezTo>
                  <a:cubicBezTo>
                    <a:pt x="6136" y="15132"/>
                    <a:pt x="6052" y="15134"/>
                    <a:pt x="5967" y="15134"/>
                  </a:cubicBezTo>
                  <a:cubicBezTo>
                    <a:pt x="5033" y="15134"/>
                    <a:pt x="4089" y="14838"/>
                    <a:pt x="3388" y="14230"/>
                  </a:cubicBezTo>
                  <a:lnTo>
                    <a:pt x="3388" y="14230"/>
                  </a:lnTo>
                  <a:cubicBezTo>
                    <a:pt x="3382" y="14087"/>
                    <a:pt x="3370" y="13945"/>
                    <a:pt x="3351" y="13803"/>
                  </a:cubicBezTo>
                  <a:cubicBezTo>
                    <a:pt x="3329" y="13625"/>
                    <a:pt x="3295" y="13448"/>
                    <a:pt x="3250" y="13274"/>
                  </a:cubicBezTo>
                  <a:cubicBezTo>
                    <a:pt x="3204" y="13093"/>
                    <a:pt x="3139" y="12918"/>
                    <a:pt x="3054" y="12750"/>
                  </a:cubicBezTo>
                  <a:cubicBezTo>
                    <a:pt x="2964" y="12581"/>
                    <a:pt x="2842" y="12410"/>
                    <a:pt x="2658" y="12285"/>
                  </a:cubicBezTo>
                  <a:cubicBezTo>
                    <a:pt x="2510" y="12181"/>
                    <a:pt x="2318" y="12129"/>
                    <a:pt x="2143" y="12129"/>
                  </a:cubicBezTo>
                  <a:cubicBezTo>
                    <a:pt x="2105" y="12129"/>
                    <a:pt x="2068" y="12132"/>
                    <a:pt x="2033" y="12137"/>
                  </a:cubicBezTo>
                  <a:cubicBezTo>
                    <a:pt x="1848" y="12154"/>
                    <a:pt x="1623" y="12199"/>
                    <a:pt x="1440" y="12364"/>
                  </a:cubicBezTo>
                  <a:cubicBezTo>
                    <a:pt x="1353" y="12446"/>
                    <a:pt x="1288" y="12545"/>
                    <a:pt x="1248" y="12658"/>
                  </a:cubicBezTo>
                  <a:cubicBezTo>
                    <a:pt x="1215" y="12753"/>
                    <a:pt x="1194" y="12854"/>
                    <a:pt x="1185" y="12956"/>
                  </a:cubicBezTo>
                  <a:cubicBezTo>
                    <a:pt x="1167" y="13143"/>
                    <a:pt x="1172" y="13312"/>
                    <a:pt x="1153" y="13459"/>
                  </a:cubicBezTo>
                  <a:cubicBezTo>
                    <a:pt x="1147" y="13524"/>
                    <a:pt x="1131" y="13587"/>
                    <a:pt x="1106" y="13647"/>
                  </a:cubicBezTo>
                  <a:cubicBezTo>
                    <a:pt x="1095" y="13672"/>
                    <a:pt x="1082" y="13694"/>
                    <a:pt x="1066" y="13715"/>
                  </a:cubicBezTo>
                  <a:cubicBezTo>
                    <a:pt x="1050" y="13735"/>
                    <a:pt x="1012" y="13778"/>
                    <a:pt x="990" y="13804"/>
                  </a:cubicBezTo>
                  <a:cubicBezTo>
                    <a:pt x="885" y="13920"/>
                    <a:pt x="769" y="14027"/>
                    <a:pt x="643" y="14121"/>
                  </a:cubicBezTo>
                  <a:cubicBezTo>
                    <a:pt x="517" y="14222"/>
                    <a:pt x="379" y="14296"/>
                    <a:pt x="219" y="14430"/>
                  </a:cubicBezTo>
                  <a:cubicBezTo>
                    <a:pt x="141" y="14498"/>
                    <a:pt x="53" y="14612"/>
                    <a:pt x="26" y="14742"/>
                  </a:cubicBezTo>
                  <a:cubicBezTo>
                    <a:pt x="0" y="14869"/>
                    <a:pt x="17" y="14980"/>
                    <a:pt x="38" y="15075"/>
                  </a:cubicBezTo>
                  <a:cubicBezTo>
                    <a:pt x="42" y="15100"/>
                    <a:pt x="49" y="15124"/>
                    <a:pt x="55" y="15146"/>
                  </a:cubicBezTo>
                  <a:lnTo>
                    <a:pt x="67" y="15187"/>
                  </a:lnTo>
                  <a:lnTo>
                    <a:pt x="78" y="15217"/>
                  </a:lnTo>
                  <a:cubicBezTo>
                    <a:pt x="92" y="15262"/>
                    <a:pt x="108" y="15306"/>
                    <a:pt x="126" y="15349"/>
                  </a:cubicBezTo>
                  <a:cubicBezTo>
                    <a:pt x="165" y="15441"/>
                    <a:pt x="215" y="15529"/>
                    <a:pt x="275" y="15610"/>
                  </a:cubicBezTo>
                  <a:cubicBezTo>
                    <a:pt x="394" y="15775"/>
                    <a:pt x="569" y="15901"/>
                    <a:pt x="757" y="15974"/>
                  </a:cubicBezTo>
                  <a:cubicBezTo>
                    <a:pt x="933" y="16043"/>
                    <a:pt x="1116" y="16067"/>
                    <a:pt x="1293" y="16067"/>
                  </a:cubicBezTo>
                  <a:cubicBezTo>
                    <a:pt x="1305" y="16067"/>
                    <a:pt x="1316" y="16067"/>
                    <a:pt x="1328" y="16067"/>
                  </a:cubicBezTo>
                  <a:cubicBezTo>
                    <a:pt x="1467" y="16063"/>
                    <a:pt x="1606" y="16045"/>
                    <a:pt x="1742" y="16014"/>
                  </a:cubicBezTo>
                  <a:lnTo>
                    <a:pt x="1742" y="16014"/>
                  </a:lnTo>
                  <a:cubicBezTo>
                    <a:pt x="1950" y="16334"/>
                    <a:pt x="2185" y="16608"/>
                    <a:pt x="2444" y="16875"/>
                  </a:cubicBezTo>
                  <a:cubicBezTo>
                    <a:pt x="2733" y="17173"/>
                    <a:pt x="3057" y="17435"/>
                    <a:pt x="3397" y="17673"/>
                  </a:cubicBezTo>
                  <a:cubicBezTo>
                    <a:pt x="3737" y="17911"/>
                    <a:pt x="4099" y="18118"/>
                    <a:pt x="4478" y="18292"/>
                  </a:cubicBezTo>
                  <a:cubicBezTo>
                    <a:pt x="4858" y="18461"/>
                    <a:pt x="5250" y="18601"/>
                    <a:pt x="5652" y="18709"/>
                  </a:cubicBezTo>
                  <a:cubicBezTo>
                    <a:pt x="6055" y="18813"/>
                    <a:pt x="6465" y="18885"/>
                    <a:pt x="6879" y="18923"/>
                  </a:cubicBezTo>
                  <a:cubicBezTo>
                    <a:pt x="7165" y="18948"/>
                    <a:pt x="7452" y="18964"/>
                    <a:pt x="7738" y="18964"/>
                  </a:cubicBezTo>
                  <a:cubicBezTo>
                    <a:pt x="7865" y="18964"/>
                    <a:pt x="7992" y="18961"/>
                    <a:pt x="8119" y="18954"/>
                  </a:cubicBezTo>
                  <a:cubicBezTo>
                    <a:pt x="8325" y="18942"/>
                    <a:pt x="8531" y="18934"/>
                    <a:pt x="8736" y="18907"/>
                  </a:cubicBezTo>
                  <a:cubicBezTo>
                    <a:pt x="8941" y="18885"/>
                    <a:pt x="9146" y="18862"/>
                    <a:pt x="9348" y="18826"/>
                  </a:cubicBezTo>
                  <a:cubicBezTo>
                    <a:pt x="9552" y="18796"/>
                    <a:pt x="9753" y="18761"/>
                    <a:pt x="9954" y="18716"/>
                  </a:cubicBezTo>
                  <a:cubicBezTo>
                    <a:pt x="10155" y="18675"/>
                    <a:pt x="10355" y="18632"/>
                    <a:pt x="10553" y="18577"/>
                  </a:cubicBezTo>
                  <a:cubicBezTo>
                    <a:pt x="10952" y="18481"/>
                    <a:pt x="11338" y="18360"/>
                    <a:pt x="11732" y="18232"/>
                  </a:cubicBezTo>
                  <a:cubicBezTo>
                    <a:pt x="12107" y="18103"/>
                    <a:pt x="12501" y="17959"/>
                    <a:pt x="12875" y="17795"/>
                  </a:cubicBezTo>
                  <a:cubicBezTo>
                    <a:pt x="13253" y="17636"/>
                    <a:pt x="13617" y="17449"/>
                    <a:pt x="13978" y="17252"/>
                  </a:cubicBezTo>
                  <a:cubicBezTo>
                    <a:pt x="14167" y="17146"/>
                    <a:pt x="14354" y="17034"/>
                    <a:pt x="14537" y="16918"/>
                  </a:cubicBezTo>
                  <a:lnTo>
                    <a:pt x="14537" y="16918"/>
                  </a:lnTo>
                  <a:cubicBezTo>
                    <a:pt x="15499" y="17171"/>
                    <a:pt x="16490" y="17301"/>
                    <a:pt x="17485" y="17301"/>
                  </a:cubicBezTo>
                  <a:cubicBezTo>
                    <a:pt x="17546" y="17301"/>
                    <a:pt x="17608" y="17300"/>
                    <a:pt x="17670" y="17299"/>
                  </a:cubicBezTo>
                  <a:cubicBezTo>
                    <a:pt x="18797" y="17286"/>
                    <a:pt x="19936" y="17090"/>
                    <a:pt x="20990" y="16651"/>
                  </a:cubicBezTo>
                  <a:cubicBezTo>
                    <a:pt x="22042" y="16216"/>
                    <a:pt x="23003" y="15531"/>
                    <a:pt x="23729" y="14647"/>
                  </a:cubicBezTo>
                  <a:cubicBezTo>
                    <a:pt x="24092" y="14217"/>
                    <a:pt x="24424" y="13746"/>
                    <a:pt x="24698" y="13244"/>
                  </a:cubicBezTo>
                  <a:cubicBezTo>
                    <a:pt x="24972" y="12742"/>
                    <a:pt x="25174" y="12194"/>
                    <a:pt x="25282" y="11628"/>
                  </a:cubicBezTo>
                  <a:cubicBezTo>
                    <a:pt x="25389" y="11060"/>
                    <a:pt x="25395" y="10481"/>
                    <a:pt x="25334" y="9914"/>
                  </a:cubicBezTo>
                  <a:cubicBezTo>
                    <a:pt x="25271" y="9349"/>
                    <a:pt x="25149" y="8796"/>
                    <a:pt x="25015" y="8255"/>
                  </a:cubicBezTo>
                  <a:lnTo>
                    <a:pt x="24628" y="6628"/>
                  </a:lnTo>
                  <a:cubicBezTo>
                    <a:pt x="24490" y="6086"/>
                    <a:pt x="24336" y="5545"/>
                    <a:pt x="24149" y="5015"/>
                  </a:cubicBezTo>
                  <a:cubicBezTo>
                    <a:pt x="23962" y="4484"/>
                    <a:pt x="23749" y="3961"/>
                    <a:pt x="23495" y="3455"/>
                  </a:cubicBezTo>
                  <a:cubicBezTo>
                    <a:pt x="23240" y="2949"/>
                    <a:pt x="22947" y="2455"/>
                    <a:pt x="22586" y="2007"/>
                  </a:cubicBezTo>
                  <a:cubicBezTo>
                    <a:pt x="22227" y="1555"/>
                    <a:pt x="21798" y="1150"/>
                    <a:pt x="21305" y="828"/>
                  </a:cubicBezTo>
                  <a:cubicBezTo>
                    <a:pt x="21059" y="667"/>
                    <a:pt x="20792" y="538"/>
                    <a:pt x="20520" y="421"/>
                  </a:cubicBezTo>
                  <a:cubicBezTo>
                    <a:pt x="20247" y="316"/>
                    <a:pt x="19965" y="229"/>
                    <a:pt x="19679" y="163"/>
                  </a:cubicBezTo>
                  <a:cubicBezTo>
                    <a:pt x="19141" y="55"/>
                    <a:pt x="18595" y="1"/>
                    <a:pt x="1804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5346325" y="3465200"/>
              <a:ext cx="32900" cy="31100"/>
            </a:xfrm>
            <a:custGeom>
              <a:avLst/>
              <a:gdLst/>
              <a:ahLst/>
              <a:cxnLst/>
              <a:rect l="l" t="t" r="r" b="b"/>
              <a:pathLst>
                <a:path w="1316" h="1244" extrusionOk="0">
                  <a:moveTo>
                    <a:pt x="664" y="0"/>
                  </a:moveTo>
                  <a:cubicBezTo>
                    <a:pt x="535" y="0"/>
                    <a:pt x="406" y="41"/>
                    <a:pt x="297" y="120"/>
                  </a:cubicBezTo>
                  <a:cubicBezTo>
                    <a:pt x="94" y="268"/>
                    <a:pt x="0" y="525"/>
                    <a:pt x="59" y="768"/>
                  </a:cubicBezTo>
                  <a:cubicBezTo>
                    <a:pt x="119" y="1013"/>
                    <a:pt x="320" y="1197"/>
                    <a:pt x="568" y="1236"/>
                  </a:cubicBezTo>
                  <a:cubicBezTo>
                    <a:pt x="600" y="1241"/>
                    <a:pt x="631" y="1243"/>
                    <a:pt x="662" y="1243"/>
                  </a:cubicBezTo>
                  <a:cubicBezTo>
                    <a:pt x="964" y="1243"/>
                    <a:pt x="1230" y="1024"/>
                    <a:pt x="1277" y="717"/>
                  </a:cubicBezTo>
                  <a:cubicBezTo>
                    <a:pt x="1316" y="468"/>
                    <a:pt x="1201" y="221"/>
                    <a:pt x="986" y="90"/>
                  </a:cubicBezTo>
                  <a:cubicBezTo>
                    <a:pt x="887" y="30"/>
                    <a:pt x="776" y="0"/>
                    <a:pt x="66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5492175" y="3472075"/>
              <a:ext cx="32950" cy="31100"/>
            </a:xfrm>
            <a:custGeom>
              <a:avLst/>
              <a:gdLst/>
              <a:ahLst/>
              <a:cxnLst/>
              <a:rect l="l" t="t" r="r" b="b"/>
              <a:pathLst>
                <a:path w="1318" h="1244" extrusionOk="0">
                  <a:moveTo>
                    <a:pt x="665" y="0"/>
                  </a:moveTo>
                  <a:cubicBezTo>
                    <a:pt x="536" y="0"/>
                    <a:pt x="407" y="40"/>
                    <a:pt x="298" y="120"/>
                  </a:cubicBezTo>
                  <a:cubicBezTo>
                    <a:pt x="95" y="269"/>
                    <a:pt x="1" y="524"/>
                    <a:pt x="61" y="769"/>
                  </a:cubicBezTo>
                  <a:cubicBezTo>
                    <a:pt x="120" y="1012"/>
                    <a:pt x="321" y="1197"/>
                    <a:pt x="570" y="1236"/>
                  </a:cubicBezTo>
                  <a:cubicBezTo>
                    <a:pt x="602" y="1241"/>
                    <a:pt x="634" y="1243"/>
                    <a:pt x="665" y="1243"/>
                  </a:cubicBezTo>
                  <a:cubicBezTo>
                    <a:pt x="967" y="1243"/>
                    <a:pt x="1231" y="1023"/>
                    <a:pt x="1279" y="716"/>
                  </a:cubicBezTo>
                  <a:cubicBezTo>
                    <a:pt x="1317" y="468"/>
                    <a:pt x="1203" y="221"/>
                    <a:pt x="988" y="91"/>
                  </a:cubicBezTo>
                  <a:cubicBezTo>
                    <a:pt x="888" y="30"/>
                    <a:pt x="776" y="0"/>
                    <a:pt x="66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5502825" y="3662525"/>
              <a:ext cx="172650" cy="251150"/>
            </a:xfrm>
            <a:custGeom>
              <a:avLst/>
              <a:gdLst/>
              <a:ahLst/>
              <a:cxnLst/>
              <a:rect l="l" t="t" r="r" b="b"/>
              <a:pathLst>
                <a:path w="6906" h="10046" extrusionOk="0">
                  <a:moveTo>
                    <a:pt x="2925" y="9074"/>
                  </a:moveTo>
                  <a:cubicBezTo>
                    <a:pt x="2925" y="9074"/>
                    <a:pt x="2926" y="9078"/>
                    <a:pt x="2926" y="9082"/>
                  </a:cubicBezTo>
                  <a:lnTo>
                    <a:pt x="2926" y="9082"/>
                  </a:lnTo>
                  <a:lnTo>
                    <a:pt x="2926" y="9080"/>
                  </a:lnTo>
                  <a:cubicBezTo>
                    <a:pt x="2925" y="9076"/>
                    <a:pt x="2925" y="9074"/>
                    <a:pt x="2925" y="9074"/>
                  </a:cubicBezTo>
                  <a:close/>
                  <a:moveTo>
                    <a:pt x="2927" y="9087"/>
                  </a:moveTo>
                  <a:cubicBezTo>
                    <a:pt x="2928" y="9091"/>
                    <a:pt x="2929" y="9095"/>
                    <a:pt x="2929" y="9097"/>
                  </a:cubicBezTo>
                  <a:lnTo>
                    <a:pt x="2929" y="9097"/>
                  </a:lnTo>
                  <a:lnTo>
                    <a:pt x="2928" y="9093"/>
                  </a:lnTo>
                  <a:lnTo>
                    <a:pt x="2927" y="9087"/>
                  </a:lnTo>
                  <a:close/>
                  <a:moveTo>
                    <a:pt x="163" y="0"/>
                  </a:moveTo>
                  <a:cubicBezTo>
                    <a:pt x="144" y="0"/>
                    <a:pt x="123" y="4"/>
                    <a:pt x="104" y="12"/>
                  </a:cubicBezTo>
                  <a:cubicBezTo>
                    <a:pt x="36" y="41"/>
                    <a:pt x="1" y="115"/>
                    <a:pt x="19" y="186"/>
                  </a:cubicBezTo>
                  <a:cubicBezTo>
                    <a:pt x="19" y="186"/>
                    <a:pt x="71" y="393"/>
                    <a:pt x="177" y="749"/>
                  </a:cubicBezTo>
                  <a:cubicBezTo>
                    <a:pt x="283" y="1105"/>
                    <a:pt x="446" y="1610"/>
                    <a:pt x="652" y="2209"/>
                  </a:cubicBezTo>
                  <a:cubicBezTo>
                    <a:pt x="859" y="2807"/>
                    <a:pt x="1150" y="3490"/>
                    <a:pt x="1398" y="4242"/>
                  </a:cubicBezTo>
                  <a:cubicBezTo>
                    <a:pt x="1523" y="4618"/>
                    <a:pt x="1640" y="5010"/>
                    <a:pt x="1761" y="5408"/>
                  </a:cubicBezTo>
                  <a:cubicBezTo>
                    <a:pt x="1876" y="5807"/>
                    <a:pt x="1989" y="6214"/>
                    <a:pt x="2096" y="6622"/>
                  </a:cubicBezTo>
                  <a:cubicBezTo>
                    <a:pt x="2155" y="6824"/>
                    <a:pt x="2204" y="7029"/>
                    <a:pt x="2255" y="7233"/>
                  </a:cubicBezTo>
                  <a:cubicBezTo>
                    <a:pt x="2307" y="7437"/>
                    <a:pt x="2364" y="7639"/>
                    <a:pt x="2403" y="7843"/>
                  </a:cubicBezTo>
                  <a:cubicBezTo>
                    <a:pt x="2444" y="8045"/>
                    <a:pt x="2496" y="8246"/>
                    <a:pt x="2526" y="8447"/>
                  </a:cubicBezTo>
                  <a:cubicBezTo>
                    <a:pt x="2555" y="8648"/>
                    <a:pt x="2582" y="8847"/>
                    <a:pt x="2609" y="9042"/>
                  </a:cubicBezTo>
                  <a:lnTo>
                    <a:pt x="2618" y="9115"/>
                  </a:lnTo>
                  <a:lnTo>
                    <a:pt x="2619" y="9125"/>
                  </a:lnTo>
                  <a:lnTo>
                    <a:pt x="2625" y="9156"/>
                  </a:lnTo>
                  <a:lnTo>
                    <a:pt x="2630" y="9174"/>
                  </a:lnTo>
                  <a:lnTo>
                    <a:pt x="2638" y="9210"/>
                  </a:lnTo>
                  <a:cubicBezTo>
                    <a:pt x="2654" y="9252"/>
                    <a:pt x="2676" y="9292"/>
                    <a:pt x="2702" y="9330"/>
                  </a:cubicBezTo>
                  <a:cubicBezTo>
                    <a:pt x="2723" y="9354"/>
                    <a:pt x="2744" y="9382"/>
                    <a:pt x="2768" y="9406"/>
                  </a:cubicBezTo>
                  <a:cubicBezTo>
                    <a:pt x="2859" y="9495"/>
                    <a:pt x="2955" y="9545"/>
                    <a:pt x="3047" y="9599"/>
                  </a:cubicBezTo>
                  <a:cubicBezTo>
                    <a:pt x="3234" y="9698"/>
                    <a:pt x="3419" y="9765"/>
                    <a:pt x="3602" y="9822"/>
                  </a:cubicBezTo>
                  <a:cubicBezTo>
                    <a:pt x="3942" y="9929"/>
                    <a:pt x="4292" y="9997"/>
                    <a:pt x="4647" y="10025"/>
                  </a:cubicBezTo>
                  <a:cubicBezTo>
                    <a:pt x="4813" y="10039"/>
                    <a:pt x="4979" y="10045"/>
                    <a:pt x="5146" y="10045"/>
                  </a:cubicBezTo>
                  <a:cubicBezTo>
                    <a:pt x="5280" y="10045"/>
                    <a:pt x="5413" y="10041"/>
                    <a:pt x="5547" y="10032"/>
                  </a:cubicBezTo>
                  <a:cubicBezTo>
                    <a:pt x="5815" y="10008"/>
                    <a:pt x="6050" y="9968"/>
                    <a:pt x="6244" y="9916"/>
                  </a:cubicBezTo>
                  <a:cubicBezTo>
                    <a:pt x="6437" y="9860"/>
                    <a:pt x="6588" y="9786"/>
                    <a:pt x="6686" y="9721"/>
                  </a:cubicBezTo>
                  <a:cubicBezTo>
                    <a:pt x="6782" y="9659"/>
                    <a:pt x="6826" y="9600"/>
                    <a:pt x="6830" y="9600"/>
                  </a:cubicBezTo>
                  <a:cubicBezTo>
                    <a:pt x="6830" y="9600"/>
                    <a:pt x="6830" y="9600"/>
                    <a:pt x="6830" y="9600"/>
                  </a:cubicBezTo>
                  <a:cubicBezTo>
                    <a:pt x="6898" y="9546"/>
                    <a:pt x="6905" y="9447"/>
                    <a:pt x="6846" y="9383"/>
                  </a:cubicBezTo>
                  <a:cubicBezTo>
                    <a:pt x="6817" y="9352"/>
                    <a:pt x="6778" y="9337"/>
                    <a:pt x="6739" y="9337"/>
                  </a:cubicBezTo>
                  <a:cubicBezTo>
                    <a:pt x="6698" y="9337"/>
                    <a:pt x="6657" y="9354"/>
                    <a:pt x="6628" y="9387"/>
                  </a:cubicBezTo>
                  <a:cubicBezTo>
                    <a:pt x="6628" y="9387"/>
                    <a:pt x="6628" y="9387"/>
                    <a:pt x="6628" y="9387"/>
                  </a:cubicBezTo>
                  <a:cubicBezTo>
                    <a:pt x="6624" y="9387"/>
                    <a:pt x="6599" y="9412"/>
                    <a:pt x="6524" y="9443"/>
                  </a:cubicBezTo>
                  <a:cubicBezTo>
                    <a:pt x="6451" y="9478"/>
                    <a:pt x="6328" y="9516"/>
                    <a:pt x="6159" y="9543"/>
                  </a:cubicBezTo>
                  <a:cubicBezTo>
                    <a:pt x="5990" y="9573"/>
                    <a:pt x="5775" y="9592"/>
                    <a:pt x="5527" y="9592"/>
                  </a:cubicBezTo>
                  <a:cubicBezTo>
                    <a:pt x="5496" y="9592"/>
                    <a:pt x="5466" y="9592"/>
                    <a:pt x="5436" y="9592"/>
                  </a:cubicBezTo>
                  <a:cubicBezTo>
                    <a:pt x="5186" y="9592"/>
                    <a:pt x="4935" y="9580"/>
                    <a:pt x="4686" y="9557"/>
                  </a:cubicBezTo>
                  <a:cubicBezTo>
                    <a:pt x="4380" y="9528"/>
                    <a:pt x="4046" y="9495"/>
                    <a:pt x="3702" y="9432"/>
                  </a:cubicBezTo>
                  <a:cubicBezTo>
                    <a:pt x="3530" y="9398"/>
                    <a:pt x="3355" y="9355"/>
                    <a:pt x="3194" y="9292"/>
                  </a:cubicBezTo>
                  <a:cubicBezTo>
                    <a:pt x="3116" y="9260"/>
                    <a:pt x="3038" y="9219"/>
                    <a:pt x="2985" y="9174"/>
                  </a:cubicBezTo>
                  <a:lnTo>
                    <a:pt x="2953" y="9141"/>
                  </a:lnTo>
                  <a:cubicBezTo>
                    <a:pt x="2947" y="9132"/>
                    <a:pt x="2949" y="9138"/>
                    <a:pt x="2941" y="9133"/>
                  </a:cubicBezTo>
                  <a:lnTo>
                    <a:pt x="2931" y="9098"/>
                  </a:lnTo>
                  <a:lnTo>
                    <a:pt x="2927" y="9084"/>
                  </a:lnTo>
                  <a:lnTo>
                    <a:pt x="2927" y="9083"/>
                  </a:lnTo>
                  <a:lnTo>
                    <a:pt x="2916" y="9009"/>
                  </a:lnTo>
                  <a:cubicBezTo>
                    <a:pt x="2893" y="8808"/>
                    <a:pt x="2868" y="8605"/>
                    <a:pt x="2843" y="8401"/>
                  </a:cubicBezTo>
                  <a:cubicBezTo>
                    <a:pt x="2814" y="8195"/>
                    <a:pt x="2785" y="7987"/>
                    <a:pt x="2756" y="7778"/>
                  </a:cubicBezTo>
                  <a:cubicBezTo>
                    <a:pt x="2696" y="7361"/>
                    <a:pt x="2627" y="6936"/>
                    <a:pt x="2535" y="6518"/>
                  </a:cubicBezTo>
                  <a:cubicBezTo>
                    <a:pt x="2449" y="6097"/>
                    <a:pt x="2338" y="5684"/>
                    <a:pt x="2233" y="5275"/>
                  </a:cubicBezTo>
                  <a:cubicBezTo>
                    <a:pt x="2119" y="4870"/>
                    <a:pt x="2007" y="4470"/>
                    <a:pt x="1887" y="4088"/>
                  </a:cubicBezTo>
                  <a:cubicBezTo>
                    <a:pt x="1771" y="3704"/>
                    <a:pt x="1660" y="3332"/>
                    <a:pt x="1555" y="2980"/>
                  </a:cubicBezTo>
                  <a:cubicBezTo>
                    <a:pt x="1443" y="2629"/>
                    <a:pt x="1336" y="2299"/>
                    <a:pt x="1218" y="2000"/>
                  </a:cubicBezTo>
                  <a:cubicBezTo>
                    <a:pt x="1101" y="1701"/>
                    <a:pt x="984" y="1431"/>
                    <a:pt x="876" y="1194"/>
                  </a:cubicBezTo>
                  <a:cubicBezTo>
                    <a:pt x="769" y="957"/>
                    <a:pt x="667" y="753"/>
                    <a:pt x="580" y="585"/>
                  </a:cubicBezTo>
                  <a:cubicBezTo>
                    <a:pt x="403" y="254"/>
                    <a:pt x="288" y="70"/>
                    <a:pt x="288" y="70"/>
                  </a:cubicBezTo>
                  <a:lnTo>
                    <a:pt x="288" y="69"/>
                  </a:lnTo>
                  <a:cubicBezTo>
                    <a:pt x="261" y="25"/>
                    <a:pt x="213" y="0"/>
                    <a:pt x="16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5569100" y="3876225"/>
              <a:ext cx="64550" cy="31200"/>
            </a:xfrm>
            <a:custGeom>
              <a:avLst/>
              <a:gdLst/>
              <a:ahLst/>
              <a:cxnLst/>
              <a:rect l="l" t="t" r="r" b="b"/>
              <a:pathLst>
                <a:path w="2582" h="1248" extrusionOk="0">
                  <a:moveTo>
                    <a:pt x="235" y="0"/>
                  </a:moveTo>
                  <a:cubicBezTo>
                    <a:pt x="176" y="0"/>
                    <a:pt x="117" y="7"/>
                    <a:pt x="58" y="21"/>
                  </a:cubicBezTo>
                  <a:lnTo>
                    <a:pt x="57" y="21"/>
                  </a:lnTo>
                  <a:cubicBezTo>
                    <a:pt x="0" y="34"/>
                    <a:pt x="4" y="118"/>
                    <a:pt x="63" y="124"/>
                  </a:cubicBezTo>
                  <a:lnTo>
                    <a:pt x="68" y="124"/>
                  </a:lnTo>
                  <a:cubicBezTo>
                    <a:pt x="135" y="132"/>
                    <a:pt x="204" y="142"/>
                    <a:pt x="270" y="157"/>
                  </a:cubicBezTo>
                  <a:cubicBezTo>
                    <a:pt x="337" y="171"/>
                    <a:pt x="402" y="191"/>
                    <a:pt x="466" y="215"/>
                  </a:cubicBezTo>
                  <a:cubicBezTo>
                    <a:pt x="497" y="228"/>
                    <a:pt x="530" y="238"/>
                    <a:pt x="559" y="253"/>
                  </a:cubicBezTo>
                  <a:cubicBezTo>
                    <a:pt x="589" y="268"/>
                    <a:pt x="622" y="279"/>
                    <a:pt x="651" y="295"/>
                  </a:cubicBezTo>
                  <a:cubicBezTo>
                    <a:pt x="711" y="326"/>
                    <a:pt x="768" y="364"/>
                    <a:pt x="820" y="408"/>
                  </a:cubicBezTo>
                  <a:cubicBezTo>
                    <a:pt x="844" y="432"/>
                    <a:pt x="867" y="458"/>
                    <a:pt x="888" y="485"/>
                  </a:cubicBezTo>
                  <a:cubicBezTo>
                    <a:pt x="912" y="510"/>
                    <a:pt x="929" y="540"/>
                    <a:pt x="941" y="573"/>
                  </a:cubicBezTo>
                  <a:cubicBezTo>
                    <a:pt x="953" y="606"/>
                    <a:pt x="963" y="640"/>
                    <a:pt x="969" y="674"/>
                  </a:cubicBezTo>
                  <a:cubicBezTo>
                    <a:pt x="973" y="708"/>
                    <a:pt x="981" y="742"/>
                    <a:pt x="993" y="774"/>
                  </a:cubicBezTo>
                  <a:cubicBezTo>
                    <a:pt x="1016" y="838"/>
                    <a:pt x="1045" y="899"/>
                    <a:pt x="1079" y="957"/>
                  </a:cubicBezTo>
                  <a:cubicBezTo>
                    <a:pt x="1106" y="1020"/>
                    <a:pt x="1118" y="1089"/>
                    <a:pt x="1138" y="1155"/>
                  </a:cubicBezTo>
                  <a:lnTo>
                    <a:pt x="1143" y="1170"/>
                  </a:lnTo>
                  <a:cubicBezTo>
                    <a:pt x="1157" y="1216"/>
                    <a:pt x="1200" y="1248"/>
                    <a:pt x="1248" y="1248"/>
                  </a:cubicBezTo>
                  <a:cubicBezTo>
                    <a:pt x="1254" y="1248"/>
                    <a:pt x="1259" y="1247"/>
                    <a:pt x="1265" y="1246"/>
                  </a:cubicBezTo>
                  <a:cubicBezTo>
                    <a:pt x="1319" y="1238"/>
                    <a:pt x="1358" y="1191"/>
                    <a:pt x="1358" y="1136"/>
                  </a:cubicBezTo>
                  <a:cubicBezTo>
                    <a:pt x="1357" y="1053"/>
                    <a:pt x="1366" y="961"/>
                    <a:pt x="1369" y="872"/>
                  </a:cubicBezTo>
                  <a:cubicBezTo>
                    <a:pt x="1376" y="784"/>
                    <a:pt x="1385" y="688"/>
                    <a:pt x="1451" y="625"/>
                  </a:cubicBezTo>
                  <a:cubicBezTo>
                    <a:pt x="1484" y="594"/>
                    <a:pt x="1518" y="569"/>
                    <a:pt x="1542" y="542"/>
                  </a:cubicBezTo>
                  <a:cubicBezTo>
                    <a:pt x="1569" y="518"/>
                    <a:pt x="1587" y="487"/>
                    <a:pt x="1615" y="466"/>
                  </a:cubicBezTo>
                  <a:cubicBezTo>
                    <a:pt x="1628" y="453"/>
                    <a:pt x="1642" y="444"/>
                    <a:pt x="1658" y="437"/>
                  </a:cubicBezTo>
                  <a:cubicBezTo>
                    <a:pt x="1673" y="428"/>
                    <a:pt x="1689" y="421"/>
                    <a:pt x="1707" y="417"/>
                  </a:cubicBezTo>
                  <a:cubicBezTo>
                    <a:pt x="1721" y="413"/>
                    <a:pt x="1736" y="408"/>
                    <a:pt x="1751" y="403"/>
                  </a:cubicBezTo>
                  <a:lnTo>
                    <a:pt x="1822" y="400"/>
                  </a:lnTo>
                  <a:cubicBezTo>
                    <a:pt x="1859" y="406"/>
                    <a:pt x="1885" y="406"/>
                    <a:pt x="1924" y="428"/>
                  </a:cubicBezTo>
                  <a:cubicBezTo>
                    <a:pt x="1960" y="444"/>
                    <a:pt x="1995" y="467"/>
                    <a:pt x="2022" y="498"/>
                  </a:cubicBezTo>
                  <a:cubicBezTo>
                    <a:pt x="2074" y="566"/>
                    <a:pt x="2109" y="644"/>
                    <a:pt x="2170" y="707"/>
                  </a:cubicBezTo>
                  <a:cubicBezTo>
                    <a:pt x="2277" y="844"/>
                    <a:pt x="2376" y="1001"/>
                    <a:pt x="2480" y="1156"/>
                  </a:cubicBezTo>
                  <a:lnTo>
                    <a:pt x="2482" y="1159"/>
                  </a:lnTo>
                  <a:cubicBezTo>
                    <a:pt x="2493" y="1175"/>
                    <a:pt x="2508" y="1182"/>
                    <a:pt x="2524" y="1182"/>
                  </a:cubicBezTo>
                  <a:cubicBezTo>
                    <a:pt x="2553" y="1182"/>
                    <a:pt x="2581" y="1158"/>
                    <a:pt x="2578" y="1123"/>
                  </a:cubicBezTo>
                  <a:cubicBezTo>
                    <a:pt x="2567" y="1024"/>
                    <a:pt x="2543" y="927"/>
                    <a:pt x="2508" y="833"/>
                  </a:cubicBezTo>
                  <a:cubicBezTo>
                    <a:pt x="2473" y="738"/>
                    <a:pt x="2428" y="648"/>
                    <a:pt x="2373" y="562"/>
                  </a:cubicBezTo>
                  <a:cubicBezTo>
                    <a:pt x="2344" y="519"/>
                    <a:pt x="2315" y="476"/>
                    <a:pt x="2273" y="443"/>
                  </a:cubicBezTo>
                  <a:cubicBezTo>
                    <a:pt x="2231" y="408"/>
                    <a:pt x="2187" y="378"/>
                    <a:pt x="2140" y="351"/>
                  </a:cubicBezTo>
                  <a:cubicBezTo>
                    <a:pt x="2091" y="327"/>
                    <a:pt x="2049" y="294"/>
                    <a:pt x="1998" y="271"/>
                  </a:cubicBezTo>
                  <a:cubicBezTo>
                    <a:pt x="1953" y="246"/>
                    <a:pt x="1883" y="228"/>
                    <a:pt x="1828" y="216"/>
                  </a:cubicBezTo>
                  <a:lnTo>
                    <a:pt x="1758" y="209"/>
                  </a:lnTo>
                  <a:cubicBezTo>
                    <a:pt x="1725" y="209"/>
                    <a:pt x="1693" y="211"/>
                    <a:pt x="1661" y="216"/>
                  </a:cubicBezTo>
                  <a:cubicBezTo>
                    <a:pt x="1602" y="225"/>
                    <a:pt x="1544" y="245"/>
                    <a:pt x="1493" y="276"/>
                  </a:cubicBezTo>
                  <a:cubicBezTo>
                    <a:pt x="1439" y="303"/>
                    <a:pt x="1392" y="341"/>
                    <a:pt x="1355" y="388"/>
                  </a:cubicBezTo>
                  <a:cubicBezTo>
                    <a:pt x="1319" y="434"/>
                    <a:pt x="1304" y="491"/>
                    <a:pt x="1292" y="545"/>
                  </a:cubicBezTo>
                  <a:cubicBezTo>
                    <a:pt x="1286" y="593"/>
                    <a:pt x="1270" y="635"/>
                    <a:pt x="1254" y="677"/>
                  </a:cubicBezTo>
                  <a:lnTo>
                    <a:pt x="1254" y="677"/>
                  </a:lnTo>
                  <a:cubicBezTo>
                    <a:pt x="1251" y="671"/>
                    <a:pt x="1247" y="665"/>
                    <a:pt x="1244" y="659"/>
                  </a:cubicBezTo>
                  <a:cubicBezTo>
                    <a:pt x="1202" y="589"/>
                    <a:pt x="1140" y="533"/>
                    <a:pt x="1078" y="479"/>
                  </a:cubicBezTo>
                  <a:cubicBezTo>
                    <a:pt x="1049" y="451"/>
                    <a:pt x="1026" y="420"/>
                    <a:pt x="998" y="392"/>
                  </a:cubicBezTo>
                  <a:cubicBezTo>
                    <a:pt x="970" y="364"/>
                    <a:pt x="945" y="333"/>
                    <a:pt x="917" y="306"/>
                  </a:cubicBezTo>
                  <a:cubicBezTo>
                    <a:pt x="862" y="251"/>
                    <a:pt x="802" y="199"/>
                    <a:pt x="737" y="153"/>
                  </a:cubicBezTo>
                  <a:cubicBezTo>
                    <a:pt x="705" y="130"/>
                    <a:pt x="671" y="110"/>
                    <a:pt x="635" y="92"/>
                  </a:cubicBezTo>
                  <a:cubicBezTo>
                    <a:pt x="601" y="71"/>
                    <a:pt x="561" y="62"/>
                    <a:pt x="525" y="47"/>
                  </a:cubicBezTo>
                  <a:cubicBezTo>
                    <a:pt x="430" y="18"/>
                    <a:pt x="333" y="0"/>
                    <a:pt x="23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5669750" y="3879875"/>
              <a:ext cx="77300" cy="44325"/>
            </a:xfrm>
            <a:custGeom>
              <a:avLst/>
              <a:gdLst/>
              <a:ahLst/>
              <a:cxnLst/>
              <a:rect l="l" t="t" r="r" b="b"/>
              <a:pathLst>
                <a:path w="3092" h="1773" extrusionOk="0">
                  <a:moveTo>
                    <a:pt x="766" y="0"/>
                  </a:moveTo>
                  <a:cubicBezTo>
                    <a:pt x="710" y="0"/>
                    <a:pt x="654" y="5"/>
                    <a:pt x="598" y="16"/>
                  </a:cubicBezTo>
                  <a:cubicBezTo>
                    <a:pt x="470" y="43"/>
                    <a:pt x="351" y="102"/>
                    <a:pt x="250" y="187"/>
                  </a:cubicBezTo>
                  <a:cubicBezTo>
                    <a:pt x="152" y="269"/>
                    <a:pt x="74" y="371"/>
                    <a:pt x="19" y="487"/>
                  </a:cubicBezTo>
                  <a:lnTo>
                    <a:pt x="19" y="488"/>
                  </a:lnTo>
                  <a:cubicBezTo>
                    <a:pt x="1" y="527"/>
                    <a:pt x="33" y="562"/>
                    <a:pt x="67" y="562"/>
                  </a:cubicBezTo>
                  <a:cubicBezTo>
                    <a:pt x="81" y="562"/>
                    <a:pt x="96" y="556"/>
                    <a:pt x="107" y="542"/>
                  </a:cubicBezTo>
                  <a:lnTo>
                    <a:pt x="109" y="539"/>
                  </a:lnTo>
                  <a:cubicBezTo>
                    <a:pt x="178" y="453"/>
                    <a:pt x="258" y="378"/>
                    <a:pt x="348" y="316"/>
                  </a:cubicBezTo>
                  <a:cubicBezTo>
                    <a:pt x="391" y="286"/>
                    <a:pt x="439" y="259"/>
                    <a:pt x="487" y="238"/>
                  </a:cubicBezTo>
                  <a:cubicBezTo>
                    <a:pt x="534" y="218"/>
                    <a:pt x="584" y="203"/>
                    <a:pt x="635" y="192"/>
                  </a:cubicBezTo>
                  <a:cubicBezTo>
                    <a:pt x="685" y="182"/>
                    <a:pt x="738" y="177"/>
                    <a:pt x="789" y="177"/>
                  </a:cubicBezTo>
                  <a:cubicBezTo>
                    <a:pt x="843" y="177"/>
                    <a:pt x="896" y="182"/>
                    <a:pt x="948" y="193"/>
                  </a:cubicBezTo>
                  <a:lnTo>
                    <a:pt x="989" y="200"/>
                  </a:lnTo>
                  <a:lnTo>
                    <a:pt x="1021" y="213"/>
                  </a:lnTo>
                  <a:lnTo>
                    <a:pt x="1103" y="244"/>
                  </a:lnTo>
                  <a:cubicBezTo>
                    <a:pt x="1140" y="275"/>
                    <a:pt x="1182" y="295"/>
                    <a:pt x="1214" y="340"/>
                  </a:cubicBezTo>
                  <a:cubicBezTo>
                    <a:pt x="1251" y="378"/>
                    <a:pt x="1279" y="424"/>
                    <a:pt x="1298" y="474"/>
                  </a:cubicBezTo>
                  <a:cubicBezTo>
                    <a:pt x="1315" y="525"/>
                    <a:pt x="1326" y="579"/>
                    <a:pt x="1330" y="634"/>
                  </a:cubicBezTo>
                  <a:cubicBezTo>
                    <a:pt x="1337" y="743"/>
                    <a:pt x="1352" y="851"/>
                    <a:pt x="1373" y="958"/>
                  </a:cubicBezTo>
                  <a:cubicBezTo>
                    <a:pt x="1399" y="1068"/>
                    <a:pt x="1410" y="1181"/>
                    <a:pt x="1407" y="1293"/>
                  </a:cubicBezTo>
                  <a:cubicBezTo>
                    <a:pt x="1406" y="1404"/>
                    <a:pt x="1400" y="1516"/>
                    <a:pt x="1390" y="1622"/>
                  </a:cubicBezTo>
                  <a:lnTo>
                    <a:pt x="1390" y="1622"/>
                  </a:lnTo>
                  <a:cubicBezTo>
                    <a:pt x="1390" y="1625"/>
                    <a:pt x="1389" y="1628"/>
                    <a:pt x="1388" y="1630"/>
                  </a:cubicBezTo>
                  <a:lnTo>
                    <a:pt x="1389" y="1631"/>
                  </a:lnTo>
                  <a:lnTo>
                    <a:pt x="1389" y="1631"/>
                  </a:lnTo>
                  <a:cubicBezTo>
                    <a:pt x="1389" y="1631"/>
                    <a:pt x="1389" y="1632"/>
                    <a:pt x="1389" y="1632"/>
                  </a:cubicBezTo>
                  <a:lnTo>
                    <a:pt x="1388" y="1642"/>
                  </a:lnTo>
                  <a:cubicBezTo>
                    <a:pt x="1384" y="1698"/>
                    <a:pt x="1424" y="1747"/>
                    <a:pt x="1479" y="1754"/>
                  </a:cubicBezTo>
                  <a:cubicBezTo>
                    <a:pt x="1483" y="1754"/>
                    <a:pt x="1487" y="1754"/>
                    <a:pt x="1491" y="1754"/>
                  </a:cubicBezTo>
                  <a:cubicBezTo>
                    <a:pt x="1541" y="1754"/>
                    <a:pt x="1586" y="1718"/>
                    <a:pt x="1594" y="1667"/>
                  </a:cubicBezTo>
                  <a:cubicBezTo>
                    <a:pt x="1596" y="1656"/>
                    <a:pt x="1597" y="1644"/>
                    <a:pt x="1599" y="1633"/>
                  </a:cubicBezTo>
                  <a:lnTo>
                    <a:pt x="1599" y="1633"/>
                  </a:lnTo>
                  <a:cubicBezTo>
                    <a:pt x="1606" y="1587"/>
                    <a:pt x="1612" y="1542"/>
                    <a:pt x="1617" y="1497"/>
                  </a:cubicBezTo>
                  <a:lnTo>
                    <a:pt x="1617" y="1497"/>
                  </a:lnTo>
                  <a:cubicBezTo>
                    <a:pt x="1628" y="1430"/>
                    <a:pt x="1640" y="1362"/>
                    <a:pt x="1660" y="1297"/>
                  </a:cubicBezTo>
                  <a:cubicBezTo>
                    <a:pt x="1679" y="1238"/>
                    <a:pt x="1699" y="1178"/>
                    <a:pt x="1738" y="1125"/>
                  </a:cubicBezTo>
                  <a:cubicBezTo>
                    <a:pt x="1770" y="1071"/>
                    <a:pt x="1815" y="1025"/>
                    <a:pt x="1845" y="973"/>
                  </a:cubicBezTo>
                  <a:lnTo>
                    <a:pt x="1934" y="820"/>
                  </a:lnTo>
                  <a:cubicBezTo>
                    <a:pt x="1965" y="772"/>
                    <a:pt x="1999" y="723"/>
                    <a:pt x="2038" y="687"/>
                  </a:cubicBezTo>
                  <a:cubicBezTo>
                    <a:pt x="2076" y="649"/>
                    <a:pt x="2119" y="616"/>
                    <a:pt x="2167" y="593"/>
                  </a:cubicBezTo>
                  <a:cubicBezTo>
                    <a:pt x="2191" y="585"/>
                    <a:pt x="2214" y="573"/>
                    <a:pt x="2239" y="568"/>
                  </a:cubicBezTo>
                  <a:lnTo>
                    <a:pt x="2316" y="561"/>
                  </a:lnTo>
                  <a:cubicBezTo>
                    <a:pt x="2317" y="561"/>
                    <a:pt x="2317" y="561"/>
                    <a:pt x="2318" y="561"/>
                  </a:cubicBezTo>
                  <a:cubicBezTo>
                    <a:pt x="2329" y="561"/>
                    <a:pt x="2374" y="571"/>
                    <a:pt x="2400" y="576"/>
                  </a:cubicBezTo>
                  <a:cubicBezTo>
                    <a:pt x="2435" y="580"/>
                    <a:pt x="2446" y="596"/>
                    <a:pt x="2470" y="606"/>
                  </a:cubicBezTo>
                  <a:cubicBezTo>
                    <a:pt x="2490" y="612"/>
                    <a:pt x="2510" y="635"/>
                    <a:pt x="2530" y="653"/>
                  </a:cubicBezTo>
                  <a:cubicBezTo>
                    <a:pt x="2550" y="671"/>
                    <a:pt x="2567" y="693"/>
                    <a:pt x="2581" y="717"/>
                  </a:cubicBezTo>
                  <a:cubicBezTo>
                    <a:pt x="2614" y="760"/>
                    <a:pt x="2636" y="816"/>
                    <a:pt x="2665" y="863"/>
                  </a:cubicBezTo>
                  <a:cubicBezTo>
                    <a:pt x="2692" y="915"/>
                    <a:pt x="2722" y="965"/>
                    <a:pt x="2745" y="1020"/>
                  </a:cubicBezTo>
                  <a:cubicBezTo>
                    <a:pt x="2845" y="1239"/>
                    <a:pt x="2915" y="1484"/>
                    <a:pt x="2978" y="1730"/>
                  </a:cubicBezTo>
                  <a:lnTo>
                    <a:pt x="2979" y="1732"/>
                  </a:lnTo>
                  <a:cubicBezTo>
                    <a:pt x="2986" y="1759"/>
                    <a:pt x="3008" y="1772"/>
                    <a:pt x="3030" y="1772"/>
                  </a:cubicBezTo>
                  <a:cubicBezTo>
                    <a:pt x="3055" y="1772"/>
                    <a:pt x="3080" y="1755"/>
                    <a:pt x="3082" y="1724"/>
                  </a:cubicBezTo>
                  <a:cubicBezTo>
                    <a:pt x="3092" y="1590"/>
                    <a:pt x="3087" y="1455"/>
                    <a:pt x="3068" y="1322"/>
                  </a:cubicBezTo>
                  <a:cubicBezTo>
                    <a:pt x="3051" y="1187"/>
                    <a:pt x="3019" y="1054"/>
                    <a:pt x="2973" y="926"/>
                  </a:cubicBezTo>
                  <a:cubicBezTo>
                    <a:pt x="2949" y="860"/>
                    <a:pt x="2919" y="796"/>
                    <a:pt x="2884" y="734"/>
                  </a:cubicBezTo>
                  <a:cubicBezTo>
                    <a:pt x="2842" y="673"/>
                    <a:pt x="2793" y="617"/>
                    <a:pt x="2736" y="571"/>
                  </a:cubicBezTo>
                  <a:cubicBezTo>
                    <a:pt x="2708" y="546"/>
                    <a:pt x="2678" y="523"/>
                    <a:pt x="2645" y="505"/>
                  </a:cubicBezTo>
                  <a:cubicBezTo>
                    <a:pt x="2612" y="486"/>
                    <a:pt x="2583" y="463"/>
                    <a:pt x="2544" y="448"/>
                  </a:cubicBezTo>
                  <a:cubicBezTo>
                    <a:pt x="2507" y="435"/>
                    <a:pt x="2463" y="408"/>
                    <a:pt x="2434" y="406"/>
                  </a:cubicBezTo>
                  <a:cubicBezTo>
                    <a:pt x="2397" y="401"/>
                    <a:pt x="2382" y="393"/>
                    <a:pt x="2327" y="387"/>
                  </a:cubicBezTo>
                  <a:lnTo>
                    <a:pt x="2210" y="389"/>
                  </a:lnTo>
                  <a:cubicBezTo>
                    <a:pt x="2171" y="395"/>
                    <a:pt x="2134" y="404"/>
                    <a:pt x="2096" y="416"/>
                  </a:cubicBezTo>
                  <a:cubicBezTo>
                    <a:pt x="2024" y="442"/>
                    <a:pt x="1958" y="479"/>
                    <a:pt x="1899" y="528"/>
                  </a:cubicBezTo>
                  <a:cubicBezTo>
                    <a:pt x="1840" y="573"/>
                    <a:pt x="1792" y="629"/>
                    <a:pt x="1745" y="683"/>
                  </a:cubicBezTo>
                  <a:cubicBezTo>
                    <a:pt x="1703" y="734"/>
                    <a:pt x="1666" y="789"/>
                    <a:pt x="1637" y="850"/>
                  </a:cubicBezTo>
                  <a:lnTo>
                    <a:pt x="1637" y="850"/>
                  </a:lnTo>
                  <a:cubicBezTo>
                    <a:pt x="1625" y="749"/>
                    <a:pt x="1593" y="651"/>
                    <a:pt x="1543" y="562"/>
                  </a:cubicBezTo>
                  <a:cubicBezTo>
                    <a:pt x="1513" y="505"/>
                    <a:pt x="1473" y="451"/>
                    <a:pt x="1437" y="398"/>
                  </a:cubicBezTo>
                  <a:cubicBezTo>
                    <a:pt x="1399" y="345"/>
                    <a:pt x="1367" y="290"/>
                    <a:pt x="1318" y="244"/>
                  </a:cubicBezTo>
                  <a:cubicBezTo>
                    <a:pt x="1280" y="193"/>
                    <a:pt x="1215" y="155"/>
                    <a:pt x="1161" y="112"/>
                  </a:cubicBezTo>
                  <a:lnTo>
                    <a:pt x="1080" y="74"/>
                  </a:lnTo>
                  <a:cubicBezTo>
                    <a:pt x="1063" y="66"/>
                    <a:pt x="1062" y="64"/>
                    <a:pt x="1031" y="51"/>
                  </a:cubicBezTo>
                  <a:lnTo>
                    <a:pt x="985" y="38"/>
                  </a:lnTo>
                  <a:cubicBezTo>
                    <a:pt x="924" y="20"/>
                    <a:pt x="859" y="7"/>
                    <a:pt x="795" y="1"/>
                  </a:cubicBezTo>
                  <a:cubicBezTo>
                    <a:pt x="785" y="0"/>
                    <a:pt x="776" y="0"/>
                    <a:pt x="76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5931175" y="3845175"/>
              <a:ext cx="83400" cy="48225"/>
            </a:xfrm>
            <a:custGeom>
              <a:avLst/>
              <a:gdLst/>
              <a:ahLst/>
              <a:cxnLst/>
              <a:rect l="l" t="t" r="r" b="b"/>
              <a:pathLst>
                <a:path w="3336" h="1929" extrusionOk="0">
                  <a:moveTo>
                    <a:pt x="694" y="1"/>
                  </a:moveTo>
                  <a:cubicBezTo>
                    <a:pt x="647" y="1"/>
                    <a:pt x="600" y="9"/>
                    <a:pt x="552" y="12"/>
                  </a:cubicBezTo>
                  <a:cubicBezTo>
                    <a:pt x="491" y="22"/>
                    <a:pt x="430" y="37"/>
                    <a:pt x="370" y="57"/>
                  </a:cubicBezTo>
                  <a:cubicBezTo>
                    <a:pt x="253" y="96"/>
                    <a:pt x="142" y="154"/>
                    <a:pt x="45" y="228"/>
                  </a:cubicBezTo>
                  <a:lnTo>
                    <a:pt x="44" y="228"/>
                  </a:lnTo>
                  <a:cubicBezTo>
                    <a:pt x="0" y="260"/>
                    <a:pt x="28" y="323"/>
                    <a:pt x="74" y="323"/>
                  </a:cubicBezTo>
                  <a:cubicBezTo>
                    <a:pt x="81" y="323"/>
                    <a:pt x="88" y="321"/>
                    <a:pt x="96" y="318"/>
                  </a:cubicBezTo>
                  <a:lnTo>
                    <a:pt x="98" y="317"/>
                  </a:lnTo>
                  <a:cubicBezTo>
                    <a:pt x="199" y="271"/>
                    <a:pt x="305" y="234"/>
                    <a:pt x="414" y="208"/>
                  </a:cubicBezTo>
                  <a:cubicBezTo>
                    <a:pt x="466" y="197"/>
                    <a:pt x="519" y="188"/>
                    <a:pt x="573" y="181"/>
                  </a:cubicBezTo>
                  <a:cubicBezTo>
                    <a:pt x="604" y="181"/>
                    <a:pt x="636" y="178"/>
                    <a:pt x="667" y="178"/>
                  </a:cubicBezTo>
                  <a:cubicBezTo>
                    <a:pt x="688" y="178"/>
                    <a:pt x="709" y="179"/>
                    <a:pt x="730" y="184"/>
                  </a:cubicBezTo>
                  <a:cubicBezTo>
                    <a:pt x="755" y="186"/>
                    <a:pt x="782" y="187"/>
                    <a:pt x="806" y="190"/>
                  </a:cubicBezTo>
                  <a:lnTo>
                    <a:pt x="879" y="213"/>
                  </a:lnTo>
                  <a:cubicBezTo>
                    <a:pt x="931" y="221"/>
                    <a:pt x="971" y="253"/>
                    <a:pt x="1019" y="274"/>
                  </a:cubicBezTo>
                  <a:cubicBezTo>
                    <a:pt x="1066" y="295"/>
                    <a:pt x="1099" y="338"/>
                    <a:pt x="1140" y="371"/>
                  </a:cubicBezTo>
                  <a:cubicBezTo>
                    <a:pt x="1182" y="405"/>
                    <a:pt x="1207" y="455"/>
                    <a:pt x="1240" y="498"/>
                  </a:cubicBezTo>
                  <a:cubicBezTo>
                    <a:pt x="1274" y="540"/>
                    <a:pt x="1292" y="595"/>
                    <a:pt x="1313" y="646"/>
                  </a:cubicBezTo>
                  <a:cubicBezTo>
                    <a:pt x="1330" y="700"/>
                    <a:pt x="1356" y="748"/>
                    <a:pt x="1357" y="807"/>
                  </a:cubicBezTo>
                  <a:cubicBezTo>
                    <a:pt x="1362" y="923"/>
                    <a:pt x="1375" y="1031"/>
                    <a:pt x="1380" y="1144"/>
                  </a:cubicBezTo>
                  <a:cubicBezTo>
                    <a:pt x="1386" y="1257"/>
                    <a:pt x="1434" y="1363"/>
                    <a:pt x="1439" y="1478"/>
                  </a:cubicBezTo>
                  <a:cubicBezTo>
                    <a:pt x="1449" y="1591"/>
                    <a:pt x="1454" y="1705"/>
                    <a:pt x="1462" y="1820"/>
                  </a:cubicBezTo>
                  <a:lnTo>
                    <a:pt x="1462" y="1827"/>
                  </a:lnTo>
                  <a:cubicBezTo>
                    <a:pt x="1467" y="1885"/>
                    <a:pt x="1516" y="1928"/>
                    <a:pt x="1573" y="1928"/>
                  </a:cubicBezTo>
                  <a:cubicBezTo>
                    <a:pt x="1573" y="1928"/>
                    <a:pt x="1574" y="1928"/>
                    <a:pt x="1575" y="1928"/>
                  </a:cubicBezTo>
                  <a:cubicBezTo>
                    <a:pt x="1633" y="1926"/>
                    <a:pt x="1679" y="1879"/>
                    <a:pt x="1681" y="1821"/>
                  </a:cubicBezTo>
                  <a:cubicBezTo>
                    <a:pt x="1681" y="1820"/>
                    <a:pt x="1681" y="1819"/>
                    <a:pt x="1681" y="1818"/>
                  </a:cubicBezTo>
                  <a:lnTo>
                    <a:pt x="1681" y="1818"/>
                  </a:lnTo>
                  <a:lnTo>
                    <a:pt x="1682" y="1818"/>
                  </a:lnTo>
                  <a:cubicBezTo>
                    <a:pt x="1682" y="1807"/>
                    <a:pt x="1682" y="1796"/>
                    <a:pt x="1682" y="1785"/>
                  </a:cubicBezTo>
                  <a:lnTo>
                    <a:pt x="1682" y="1785"/>
                  </a:lnTo>
                  <a:cubicBezTo>
                    <a:pt x="1684" y="1659"/>
                    <a:pt x="1692" y="1527"/>
                    <a:pt x="1697" y="1398"/>
                  </a:cubicBezTo>
                  <a:cubicBezTo>
                    <a:pt x="1707" y="1257"/>
                    <a:pt x="1728" y="1112"/>
                    <a:pt x="1809" y="994"/>
                  </a:cubicBezTo>
                  <a:cubicBezTo>
                    <a:pt x="1826" y="964"/>
                    <a:pt x="1847" y="936"/>
                    <a:pt x="1864" y="907"/>
                  </a:cubicBezTo>
                  <a:cubicBezTo>
                    <a:pt x="1881" y="879"/>
                    <a:pt x="1894" y="849"/>
                    <a:pt x="1913" y="823"/>
                  </a:cubicBezTo>
                  <a:cubicBezTo>
                    <a:pt x="1941" y="769"/>
                    <a:pt x="1975" y="720"/>
                    <a:pt x="2016" y="676"/>
                  </a:cubicBezTo>
                  <a:cubicBezTo>
                    <a:pt x="2036" y="658"/>
                    <a:pt x="2055" y="634"/>
                    <a:pt x="2080" y="626"/>
                  </a:cubicBezTo>
                  <a:cubicBezTo>
                    <a:pt x="2103" y="613"/>
                    <a:pt x="2126" y="598"/>
                    <a:pt x="2153" y="597"/>
                  </a:cubicBezTo>
                  <a:lnTo>
                    <a:pt x="2193" y="587"/>
                  </a:lnTo>
                  <a:cubicBezTo>
                    <a:pt x="2191" y="585"/>
                    <a:pt x="2195" y="585"/>
                    <a:pt x="2202" y="585"/>
                  </a:cubicBezTo>
                  <a:cubicBezTo>
                    <a:pt x="2213" y="585"/>
                    <a:pt x="2228" y="586"/>
                    <a:pt x="2237" y="586"/>
                  </a:cubicBezTo>
                  <a:lnTo>
                    <a:pt x="2346" y="590"/>
                  </a:lnTo>
                  <a:cubicBezTo>
                    <a:pt x="2409" y="597"/>
                    <a:pt x="2472" y="612"/>
                    <a:pt x="2532" y="634"/>
                  </a:cubicBezTo>
                  <a:cubicBezTo>
                    <a:pt x="2592" y="660"/>
                    <a:pt x="2651" y="690"/>
                    <a:pt x="2697" y="738"/>
                  </a:cubicBezTo>
                  <a:cubicBezTo>
                    <a:pt x="2746" y="780"/>
                    <a:pt x="2782" y="838"/>
                    <a:pt x="2820" y="889"/>
                  </a:cubicBezTo>
                  <a:cubicBezTo>
                    <a:pt x="2856" y="942"/>
                    <a:pt x="2896" y="992"/>
                    <a:pt x="2930" y="1049"/>
                  </a:cubicBezTo>
                  <a:cubicBezTo>
                    <a:pt x="3070" y="1274"/>
                    <a:pt x="3156" y="1548"/>
                    <a:pt x="3217" y="1824"/>
                  </a:cubicBezTo>
                  <a:lnTo>
                    <a:pt x="3218" y="1827"/>
                  </a:lnTo>
                  <a:cubicBezTo>
                    <a:pt x="3224" y="1855"/>
                    <a:pt x="3247" y="1868"/>
                    <a:pt x="3269" y="1868"/>
                  </a:cubicBezTo>
                  <a:cubicBezTo>
                    <a:pt x="3294" y="1868"/>
                    <a:pt x="3319" y="1852"/>
                    <a:pt x="3321" y="1821"/>
                  </a:cubicBezTo>
                  <a:cubicBezTo>
                    <a:pt x="3335" y="1669"/>
                    <a:pt x="3327" y="1515"/>
                    <a:pt x="3298" y="1366"/>
                  </a:cubicBezTo>
                  <a:cubicBezTo>
                    <a:pt x="3284" y="1290"/>
                    <a:pt x="3265" y="1215"/>
                    <a:pt x="3240" y="1142"/>
                  </a:cubicBezTo>
                  <a:cubicBezTo>
                    <a:pt x="3215" y="1067"/>
                    <a:pt x="3184" y="995"/>
                    <a:pt x="3145" y="925"/>
                  </a:cubicBezTo>
                  <a:cubicBezTo>
                    <a:pt x="3110" y="853"/>
                    <a:pt x="3063" y="787"/>
                    <a:pt x="3008" y="728"/>
                  </a:cubicBezTo>
                  <a:cubicBezTo>
                    <a:pt x="2945" y="675"/>
                    <a:pt x="2886" y="618"/>
                    <a:pt x="2811" y="583"/>
                  </a:cubicBezTo>
                  <a:cubicBezTo>
                    <a:pt x="2743" y="538"/>
                    <a:pt x="2669" y="508"/>
                    <a:pt x="2596" y="473"/>
                  </a:cubicBezTo>
                  <a:cubicBezTo>
                    <a:pt x="2520" y="445"/>
                    <a:pt x="2440" y="424"/>
                    <a:pt x="2361" y="409"/>
                  </a:cubicBezTo>
                  <a:lnTo>
                    <a:pt x="2252" y="396"/>
                  </a:lnTo>
                  <a:cubicBezTo>
                    <a:pt x="2233" y="394"/>
                    <a:pt x="2228" y="390"/>
                    <a:pt x="2204" y="390"/>
                  </a:cubicBezTo>
                  <a:cubicBezTo>
                    <a:pt x="2199" y="390"/>
                    <a:pt x="2194" y="390"/>
                    <a:pt x="2187" y="391"/>
                  </a:cubicBezTo>
                  <a:lnTo>
                    <a:pt x="2119" y="397"/>
                  </a:lnTo>
                  <a:cubicBezTo>
                    <a:pt x="2027" y="406"/>
                    <a:pt x="1938" y="452"/>
                    <a:pt x="1870" y="507"/>
                  </a:cubicBezTo>
                  <a:cubicBezTo>
                    <a:pt x="1802" y="559"/>
                    <a:pt x="1745" y="626"/>
                    <a:pt x="1703" y="700"/>
                  </a:cubicBezTo>
                  <a:cubicBezTo>
                    <a:pt x="1662" y="769"/>
                    <a:pt x="1636" y="847"/>
                    <a:pt x="1627" y="927"/>
                  </a:cubicBezTo>
                  <a:cubicBezTo>
                    <a:pt x="1625" y="938"/>
                    <a:pt x="1624" y="949"/>
                    <a:pt x="1622" y="961"/>
                  </a:cubicBezTo>
                  <a:lnTo>
                    <a:pt x="1622" y="961"/>
                  </a:lnTo>
                  <a:cubicBezTo>
                    <a:pt x="1617" y="947"/>
                    <a:pt x="1611" y="934"/>
                    <a:pt x="1605" y="922"/>
                  </a:cubicBezTo>
                  <a:lnTo>
                    <a:pt x="1527" y="752"/>
                  </a:lnTo>
                  <a:cubicBezTo>
                    <a:pt x="1504" y="697"/>
                    <a:pt x="1468" y="643"/>
                    <a:pt x="1445" y="587"/>
                  </a:cubicBezTo>
                  <a:cubicBezTo>
                    <a:pt x="1420" y="530"/>
                    <a:pt x="1398" y="473"/>
                    <a:pt x="1360" y="423"/>
                  </a:cubicBezTo>
                  <a:cubicBezTo>
                    <a:pt x="1321" y="374"/>
                    <a:pt x="1300" y="312"/>
                    <a:pt x="1253" y="269"/>
                  </a:cubicBezTo>
                  <a:cubicBezTo>
                    <a:pt x="1204" y="225"/>
                    <a:pt x="1167" y="171"/>
                    <a:pt x="1111" y="138"/>
                  </a:cubicBezTo>
                  <a:cubicBezTo>
                    <a:pt x="1054" y="104"/>
                    <a:pt x="1003" y="59"/>
                    <a:pt x="936" y="45"/>
                  </a:cubicBezTo>
                  <a:lnTo>
                    <a:pt x="842" y="16"/>
                  </a:lnTo>
                  <a:cubicBezTo>
                    <a:pt x="810" y="11"/>
                    <a:pt x="777" y="8"/>
                    <a:pt x="745" y="4"/>
                  </a:cubicBezTo>
                  <a:cubicBezTo>
                    <a:pt x="728" y="2"/>
                    <a:pt x="711" y="1"/>
                    <a:pt x="694"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5892525" y="3749425"/>
              <a:ext cx="46675" cy="131950"/>
            </a:xfrm>
            <a:custGeom>
              <a:avLst/>
              <a:gdLst/>
              <a:ahLst/>
              <a:cxnLst/>
              <a:rect l="l" t="t" r="r" b="b"/>
              <a:pathLst>
                <a:path w="1867" h="5278" extrusionOk="0">
                  <a:moveTo>
                    <a:pt x="311" y="1"/>
                  </a:moveTo>
                  <a:cubicBezTo>
                    <a:pt x="263" y="1"/>
                    <a:pt x="215" y="27"/>
                    <a:pt x="196" y="82"/>
                  </a:cubicBezTo>
                  <a:cubicBezTo>
                    <a:pt x="196" y="82"/>
                    <a:pt x="164" y="174"/>
                    <a:pt x="124" y="335"/>
                  </a:cubicBezTo>
                  <a:cubicBezTo>
                    <a:pt x="73" y="554"/>
                    <a:pt x="40" y="779"/>
                    <a:pt x="24" y="1005"/>
                  </a:cubicBezTo>
                  <a:cubicBezTo>
                    <a:pt x="1" y="1283"/>
                    <a:pt x="30" y="1610"/>
                    <a:pt x="27" y="1960"/>
                  </a:cubicBezTo>
                  <a:cubicBezTo>
                    <a:pt x="25" y="2309"/>
                    <a:pt x="24" y="2682"/>
                    <a:pt x="45" y="3057"/>
                  </a:cubicBezTo>
                  <a:cubicBezTo>
                    <a:pt x="55" y="3243"/>
                    <a:pt x="76" y="3429"/>
                    <a:pt x="99" y="3615"/>
                  </a:cubicBezTo>
                  <a:cubicBezTo>
                    <a:pt x="124" y="3799"/>
                    <a:pt x="146" y="3981"/>
                    <a:pt x="169" y="4157"/>
                  </a:cubicBezTo>
                  <a:cubicBezTo>
                    <a:pt x="183" y="4248"/>
                    <a:pt x="194" y="4337"/>
                    <a:pt x="215" y="4430"/>
                  </a:cubicBezTo>
                  <a:cubicBezTo>
                    <a:pt x="225" y="4483"/>
                    <a:pt x="242" y="4533"/>
                    <a:pt x="263" y="4581"/>
                  </a:cubicBezTo>
                  <a:cubicBezTo>
                    <a:pt x="283" y="4613"/>
                    <a:pt x="305" y="4643"/>
                    <a:pt x="331" y="4670"/>
                  </a:cubicBezTo>
                  <a:lnTo>
                    <a:pt x="373" y="4713"/>
                  </a:lnTo>
                  <a:cubicBezTo>
                    <a:pt x="491" y="4828"/>
                    <a:pt x="626" y="4922"/>
                    <a:pt x="774" y="4993"/>
                  </a:cubicBezTo>
                  <a:cubicBezTo>
                    <a:pt x="982" y="5095"/>
                    <a:pt x="1201" y="5175"/>
                    <a:pt x="1426" y="5228"/>
                  </a:cubicBezTo>
                  <a:cubicBezTo>
                    <a:pt x="1590" y="5266"/>
                    <a:pt x="1686" y="5276"/>
                    <a:pt x="1686" y="5276"/>
                  </a:cubicBezTo>
                  <a:cubicBezTo>
                    <a:pt x="1691" y="5277"/>
                    <a:pt x="1696" y="5277"/>
                    <a:pt x="1701" y="5277"/>
                  </a:cubicBezTo>
                  <a:cubicBezTo>
                    <a:pt x="1822" y="5277"/>
                    <a:pt x="1867" y="5109"/>
                    <a:pt x="1753" y="5051"/>
                  </a:cubicBezTo>
                  <a:cubicBezTo>
                    <a:pt x="1753" y="5051"/>
                    <a:pt x="1672" y="5008"/>
                    <a:pt x="1528" y="4940"/>
                  </a:cubicBezTo>
                  <a:cubicBezTo>
                    <a:pt x="1385" y="4871"/>
                    <a:pt x="1179" y="4776"/>
                    <a:pt x="943" y="4657"/>
                  </a:cubicBezTo>
                  <a:cubicBezTo>
                    <a:pt x="826" y="4597"/>
                    <a:pt x="698" y="4536"/>
                    <a:pt x="580" y="4466"/>
                  </a:cubicBezTo>
                  <a:lnTo>
                    <a:pt x="531" y="4433"/>
                  </a:lnTo>
                  <a:cubicBezTo>
                    <a:pt x="527" y="4432"/>
                    <a:pt x="526" y="4428"/>
                    <a:pt x="520" y="4428"/>
                  </a:cubicBezTo>
                  <a:cubicBezTo>
                    <a:pt x="502" y="4404"/>
                    <a:pt x="487" y="4377"/>
                    <a:pt x="476" y="4349"/>
                  </a:cubicBezTo>
                  <a:cubicBezTo>
                    <a:pt x="447" y="4284"/>
                    <a:pt x="429" y="4202"/>
                    <a:pt x="414" y="4122"/>
                  </a:cubicBezTo>
                  <a:cubicBezTo>
                    <a:pt x="360" y="3788"/>
                    <a:pt x="395" y="3417"/>
                    <a:pt x="406" y="3051"/>
                  </a:cubicBezTo>
                  <a:cubicBezTo>
                    <a:pt x="417" y="2683"/>
                    <a:pt x="428" y="2315"/>
                    <a:pt x="438" y="1970"/>
                  </a:cubicBezTo>
                  <a:cubicBezTo>
                    <a:pt x="453" y="1624"/>
                    <a:pt x="506" y="1302"/>
                    <a:pt x="506" y="1026"/>
                  </a:cubicBezTo>
                  <a:cubicBezTo>
                    <a:pt x="509" y="801"/>
                    <a:pt x="497" y="577"/>
                    <a:pt x="473" y="354"/>
                  </a:cubicBezTo>
                  <a:cubicBezTo>
                    <a:pt x="451" y="191"/>
                    <a:pt x="431" y="97"/>
                    <a:pt x="431" y="97"/>
                  </a:cubicBezTo>
                  <a:lnTo>
                    <a:pt x="430" y="97"/>
                  </a:lnTo>
                  <a:cubicBezTo>
                    <a:pt x="416" y="34"/>
                    <a:pt x="363" y="1"/>
                    <a:pt x="31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5897625" y="3832625"/>
              <a:ext cx="21100" cy="36750"/>
            </a:xfrm>
            <a:custGeom>
              <a:avLst/>
              <a:gdLst/>
              <a:ahLst/>
              <a:cxnLst/>
              <a:rect l="l" t="t" r="r" b="b"/>
              <a:pathLst>
                <a:path w="844" h="1470" extrusionOk="0">
                  <a:moveTo>
                    <a:pt x="341" y="1"/>
                  </a:moveTo>
                  <a:cubicBezTo>
                    <a:pt x="335" y="1"/>
                    <a:pt x="328" y="1"/>
                    <a:pt x="322" y="1"/>
                  </a:cubicBezTo>
                  <a:cubicBezTo>
                    <a:pt x="239" y="5"/>
                    <a:pt x="157" y="35"/>
                    <a:pt x="91" y="87"/>
                  </a:cubicBezTo>
                  <a:cubicBezTo>
                    <a:pt x="66" y="105"/>
                    <a:pt x="44" y="128"/>
                    <a:pt x="25" y="151"/>
                  </a:cubicBezTo>
                  <a:lnTo>
                    <a:pt x="24" y="151"/>
                  </a:lnTo>
                  <a:cubicBezTo>
                    <a:pt x="0" y="187"/>
                    <a:pt x="27" y="233"/>
                    <a:pt x="67" y="233"/>
                  </a:cubicBezTo>
                  <a:cubicBezTo>
                    <a:pt x="70" y="233"/>
                    <a:pt x="74" y="233"/>
                    <a:pt x="78" y="232"/>
                  </a:cubicBezTo>
                  <a:lnTo>
                    <a:pt x="81" y="232"/>
                  </a:lnTo>
                  <a:lnTo>
                    <a:pt x="154" y="217"/>
                  </a:lnTo>
                  <a:cubicBezTo>
                    <a:pt x="205" y="206"/>
                    <a:pt x="258" y="201"/>
                    <a:pt x="311" y="201"/>
                  </a:cubicBezTo>
                  <a:cubicBezTo>
                    <a:pt x="316" y="201"/>
                    <a:pt x="321" y="201"/>
                    <a:pt x="325" y="201"/>
                  </a:cubicBezTo>
                  <a:cubicBezTo>
                    <a:pt x="358" y="202"/>
                    <a:pt x="391" y="206"/>
                    <a:pt x="422" y="216"/>
                  </a:cubicBezTo>
                  <a:cubicBezTo>
                    <a:pt x="456" y="223"/>
                    <a:pt x="491" y="247"/>
                    <a:pt x="522" y="277"/>
                  </a:cubicBezTo>
                  <a:cubicBezTo>
                    <a:pt x="554" y="312"/>
                    <a:pt x="582" y="352"/>
                    <a:pt x="603" y="395"/>
                  </a:cubicBezTo>
                  <a:cubicBezTo>
                    <a:pt x="627" y="442"/>
                    <a:pt x="648" y="491"/>
                    <a:pt x="665" y="542"/>
                  </a:cubicBezTo>
                  <a:cubicBezTo>
                    <a:pt x="684" y="592"/>
                    <a:pt x="699" y="644"/>
                    <a:pt x="710" y="697"/>
                  </a:cubicBezTo>
                  <a:cubicBezTo>
                    <a:pt x="721" y="749"/>
                    <a:pt x="727" y="803"/>
                    <a:pt x="726" y="856"/>
                  </a:cubicBezTo>
                  <a:cubicBezTo>
                    <a:pt x="722" y="962"/>
                    <a:pt x="680" y="1055"/>
                    <a:pt x="668" y="1136"/>
                  </a:cubicBezTo>
                  <a:cubicBezTo>
                    <a:pt x="634" y="1299"/>
                    <a:pt x="619" y="1411"/>
                    <a:pt x="619" y="1411"/>
                  </a:cubicBezTo>
                  <a:lnTo>
                    <a:pt x="619" y="1412"/>
                  </a:lnTo>
                  <a:cubicBezTo>
                    <a:pt x="615" y="1446"/>
                    <a:pt x="642" y="1469"/>
                    <a:pt x="670" y="1469"/>
                  </a:cubicBezTo>
                  <a:cubicBezTo>
                    <a:pt x="684" y="1469"/>
                    <a:pt x="699" y="1463"/>
                    <a:pt x="710" y="1448"/>
                  </a:cubicBezTo>
                  <a:cubicBezTo>
                    <a:pt x="710" y="1448"/>
                    <a:pt x="784" y="1345"/>
                    <a:pt x="821" y="1167"/>
                  </a:cubicBezTo>
                  <a:cubicBezTo>
                    <a:pt x="844" y="1078"/>
                    <a:pt x="829" y="970"/>
                    <a:pt x="829" y="857"/>
                  </a:cubicBezTo>
                  <a:cubicBezTo>
                    <a:pt x="830" y="802"/>
                    <a:pt x="830" y="744"/>
                    <a:pt x="829" y="683"/>
                  </a:cubicBezTo>
                  <a:cubicBezTo>
                    <a:pt x="829" y="621"/>
                    <a:pt x="822" y="559"/>
                    <a:pt x="809" y="499"/>
                  </a:cubicBezTo>
                  <a:cubicBezTo>
                    <a:pt x="795" y="439"/>
                    <a:pt x="776" y="379"/>
                    <a:pt x="750" y="323"/>
                  </a:cubicBezTo>
                  <a:cubicBezTo>
                    <a:pt x="725" y="265"/>
                    <a:pt x="690" y="210"/>
                    <a:pt x="648" y="162"/>
                  </a:cubicBezTo>
                  <a:cubicBezTo>
                    <a:pt x="606" y="114"/>
                    <a:pt x="557" y="68"/>
                    <a:pt x="498" y="40"/>
                  </a:cubicBezTo>
                  <a:cubicBezTo>
                    <a:pt x="450" y="14"/>
                    <a:pt x="396" y="1"/>
                    <a:pt x="34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5912775" y="3850925"/>
              <a:ext cx="22475" cy="18175"/>
            </a:xfrm>
            <a:custGeom>
              <a:avLst/>
              <a:gdLst/>
              <a:ahLst/>
              <a:cxnLst/>
              <a:rect l="l" t="t" r="r" b="b"/>
              <a:pathLst>
                <a:path w="899" h="727" extrusionOk="0">
                  <a:moveTo>
                    <a:pt x="520" y="0"/>
                  </a:moveTo>
                  <a:cubicBezTo>
                    <a:pt x="491" y="0"/>
                    <a:pt x="461" y="5"/>
                    <a:pt x="433" y="9"/>
                  </a:cubicBezTo>
                  <a:lnTo>
                    <a:pt x="362" y="36"/>
                  </a:lnTo>
                  <a:cubicBezTo>
                    <a:pt x="342" y="48"/>
                    <a:pt x="321" y="62"/>
                    <a:pt x="303" y="76"/>
                  </a:cubicBezTo>
                  <a:cubicBezTo>
                    <a:pt x="265" y="105"/>
                    <a:pt x="238" y="141"/>
                    <a:pt x="209" y="175"/>
                  </a:cubicBezTo>
                  <a:cubicBezTo>
                    <a:pt x="184" y="208"/>
                    <a:pt x="160" y="243"/>
                    <a:pt x="139" y="280"/>
                  </a:cubicBezTo>
                  <a:cubicBezTo>
                    <a:pt x="97" y="347"/>
                    <a:pt x="52" y="409"/>
                    <a:pt x="33" y="470"/>
                  </a:cubicBezTo>
                  <a:cubicBezTo>
                    <a:pt x="8" y="538"/>
                    <a:pt x="1" y="612"/>
                    <a:pt x="11" y="684"/>
                  </a:cubicBezTo>
                  <a:cubicBezTo>
                    <a:pt x="13" y="694"/>
                    <a:pt x="19" y="703"/>
                    <a:pt x="25" y="710"/>
                  </a:cubicBezTo>
                  <a:cubicBezTo>
                    <a:pt x="36" y="721"/>
                    <a:pt x="51" y="727"/>
                    <a:pt x="66" y="727"/>
                  </a:cubicBezTo>
                  <a:cubicBezTo>
                    <a:pt x="80" y="727"/>
                    <a:pt x="94" y="722"/>
                    <a:pt x="105" y="711"/>
                  </a:cubicBezTo>
                  <a:lnTo>
                    <a:pt x="106" y="710"/>
                  </a:lnTo>
                  <a:cubicBezTo>
                    <a:pt x="152" y="662"/>
                    <a:pt x="189" y="606"/>
                    <a:pt x="218" y="544"/>
                  </a:cubicBezTo>
                  <a:cubicBezTo>
                    <a:pt x="246" y="493"/>
                    <a:pt x="256" y="425"/>
                    <a:pt x="289" y="361"/>
                  </a:cubicBezTo>
                  <a:cubicBezTo>
                    <a:pt x="320" y="298"/>
                    <a:pt x="359" y="239"/>
                    <a:pt x="405" y="185"/>
                  </a:cubicBezTo>
                  <a:cubicBezTo>
                    <a:pt x="425" y="161"/>
                    <a:pt x="448" y="138"/>
                    <a:pt x="475" y="120"/>
                  </a:cubicBezTo>
                  <a:cubicBezTo>
                    <a:pt x="492" y="112"/>
                    <a:pt x="512" y="105"/>
                    <a:pt x="531" y="105"/>
                  </a:cubicBezTo>
                  <a:cubicBezTo>
                    <a:pt x="539" y="105"/>
                    <a:pt x="547" y="106"/>
                    <a:pt x="555" y="109"/>
                  </a:cubicBezTo>
                  <a:cubicBezTo>
                    <a:pt x="583" y="111"/>
                    <a:pt x="604" y="144"/>
                    <a:pt x="622" y="162"/>
                  </a:cubicBezTo>
                  <a:cubicBezTo>
                    <a:pt x="641" y="181"/>
                    <a:pt x="654" y="212"/>
                    <a:pt x="673" y="229"/>
                  </a:cubicBezTo>
                  <a:cubicBezTo>
                    <a:pt x="711" y="264"/>
                    <a:pt x="738" y="307"/>
                    <a:pt x="762" y="330"/>
                  </a:cubicBezTo>
                  <a:cubicBezTo>
                    <a:pt x="787" y="353"/>
                    <a:pt x="803" y="367"/>
                    <a:pt x="803" y="367"/>
                  </a:cubicBezTo>
                  <a:lnTo>
                    <a:pt x="810" y="371"/>
                  </a:lnTo>
                  <a:cubicBezTo>
                    <a:pt x="819" y="379"/>
                    <a:pt x="830" y="382"/>
                    <a:pt x="841" y="382"/>
                  </a:cubicBezTo>
                  <a:cubicBezTo>
                    <a:pt x="871" y="382"/>
                    <a:pt x="899" y="354"/>
                    <a:pt x="890" y="320"/>
                  </a:cubicBezTo>
                  <a:cubicBezTo>
                    <a:pt x="885" y="300"/>
                    <a:pt x="878" y="281"/>
                    <a:pt x="871" y="263"/>
                  </a:cubicBezTo>
                  <a:lnTo>
                    <a:pt x="843" y="200"/>
                  </a:lnTo>
                  <a:cubicBezTo>
                    <a:pt x="830" y="173"/>
                    <a:pt x="813" y="148"/>
                    <a:pt x="791" y="126"/>
                  </a:cubicBezTo>
                  <a:cubicBezTo>
                    <a:pt x="767" y="102"/>
                    <a:pt x="746" y="72"/>
                    <a:pt x="704" y="56"/>
                  </a:cubicBezTo>
                  <a:cubicBezTo>
                    <a:pt x="665" y="37"/>
                    <a:pt x="628" y="18"/>
                    <a:pt x="580" y="11"/>
                  </a:cubicBezTo>
                  <a:cubicBezTo>
                    <a:pt x="561" y="3"/>
                    <a:pt x="540" y="0"/>
                    <a:pt x="52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6192825" y="3361225"/>
              <a:ext cx="116175" cy="63475"/>
            </a:xfrm>
            <a:custGeom>
              <a:avLst/>
              <a:gdLst/>
              <a:ahLst/>
              <a:cxnLst/>
              <a:rect l="l" t="t" r="r" b="b"/>
              <a:pathLst>
                <a:path w="4647" h="2539" extrusionOk="0">
                  <a:moveTo>
                    <a:pt x="4539" y="1"/>
                  </a:moveTo>
                  <a:cubicBezTo>
                    <a:pt x="4495" y="1"/>
                    <a:pt x="4452" y="28"/>
                    <a:pt x="4443" y="83"/>
                  </a:cubicBezTo>
                  <a:lnTo>
                    <a:pt x="4441" y="93"/>
                  </a:lnTo>
                  <a:cubicBezTo>
                    <a:pt x="4441" y="93"/>
                    <a:pt x="4437" y="116"/>
                    <a:pt x="4429" y="163"/>
                  </a:cubicBezTo>
                  <a:cubicBezTo>
                    <a:pt x="4423" y="212"/>
                    <a:pt x="4409" y="281"/>
                    <a:pt x="4389" y="369"/>
                  </a:cubicBezTo>
                  <a:cubicBezTo>
                    <a:pt x="4337" y="612"/>
                    <a:pt x="4261" y="847"/>
                    <a:pt x="4161" y="1074"/>
                  </a:cubicBezTo>
                  <a:cubicBezTo>
                    <a:pt x="4095" y="1222"/>
                    <a:pt x="4020" y="1367"/>
                    <a:pt x="3936" y="1507"/>
                  </a:cubicBezTo>
                  <a:cubicBezTo>
                    <a:pt x="3887" y="1577"/>
                    <a:pt x="3833" y="1649"/>
                    <a:pt x="3776" y="1721"/>
                  </a:cubicBezTo>
                  <a:cubicBezTo>
                    <a:pt x="3709" y="1782"/>
                    <a:pt x="3649" y="1859"/>
                    <a:pt x="3566" y="1909"/>
                  </a:cubicBezTo>
                  <a:cubicBezTo>
                    <a:pt x="3488" y="1963"/>
                    <a:pt x="3407" y="2018"/>
                    <a:pt x="3319" y="2055"/>
                  </a:cubicBezTo>
                  <a:cubicBezTo>
                    <a:pt x="3276" y="2075"/>
                    <a:pt x="3232" y="2096"/>
                    <a:pt x="3188" y="2115"/>
                  </a:cubicBezTo>
                  <a:lnTo>
                    <a:pt x="3035" y="2159"/>
                  </a:lnTo>
                  <a:cubicBezTo>
                    <a:pt x="2988" y="2172"/>
                    <a:pt x="2925" y="2193"/>
                    <a:pt x="2889" y="2198"/>
                  </a:cubicBezTo>
                  <a:lnTo>
                    <a:pt x="2739" y="2215"/>
                  </a:lnTo>
                  <a:cubicBezTo>
                    <a:pt x="2663" y="2225"/>
                    <a:pt x="2588" y="2237"/>
                    <a:pt x="2513" y="2237"/>
                  </a:cubicBezTo>
                  <a:cubicBezTo>
                    <a:pt x="2489" y="2237"/>
                    <a:pt x="2465" y="2236"/>
                    <a:pt x="2441" y="2233"/>
                  </a:cubicBezTo>
                  <a:cubicBezTo>
                    <a:pt x="2342" y="2226"/>
                    <a:pt x="2242" y="2234"/>
                    <a:pt x="2148" y="2205"/>
                  </a:cubicBezTo>
                  <a:cubicBezTo>
                    <a:pt x="2054" y="2184"/>
                    <a:pt x="1956" y="2171"/>
                    <a:pt x="1869" y="2126"/>
                  </a:cubicBezTo>
                  <a:cubicBezTo>
                    <a:pt x="1780" y="2090"/>
                    <a:pt x="1690" y="2057"/>
                    <a:pt x="1611" y="2001"/>
                  </a:cubicBezTo>
                  <a:lnTo>
                    <a:pt x="1489" y="1928"/>
                  </a:lnTo>
                  <a:cubicBezTo>
                    <a:pt x="1451" y="1903"/>
                    <a:pt x="1415" y="1869"/>
                    <a:pt x="1378" y="1841"/>
                  </a:cubicBezTo>
                  <a:lnTo>
                    <a:pt x="1270" y="1752"/>
                  </a:lnTo>
                  <a:cubicBezTo>
                    <a:pt x="1238" y="1720"/>
                    <a:pt x="1207" y="1685"/>
                    <a:pt x="1176" y="1653"/>
                  </a:cubicBezTo>
                  <a:cubicBezTo>
                    <a:pt x="1113" y="1589"/>
                    <a:pt x="1056" y="1521"/>
                    <a:pt x="1005" y="1447"/>
                  </a:cubicBezTo>
                  <a:cubicBezTo>
                    <a:pt x="952" y="1380"/>
                    <a:pt x="902" y="1311"/>
                    <a:pt x="857" y="1239"/>
                  </a:cubicBezTo>
                  <a:cubicBezTo>
                    <a:pt x="812" y="1171"/>
                    <a:pt x="765" y="1106"/>
                    <a:pt x="724" y="1041"/>
                  </a:cubicBezTo>
                  <a:cubicBezTo>
                    <a:pt x="640" y="912"/>
                    <a:pt x="568" y="790"/>
                    <a:pt x="500" y="682"/>
                  </a:cubicBezTo>
                  <a:lnTo>
                    <a:pt x="335" y="395"/>
                  </a:lnTo>
                  <a:lnTo>
                    <a:pt x="191" y="142"/>
                  </a:lnTo>
                  <a:lnTo>
                    <a:pt x="191" y="143"/>
                  </a:lnTo>
                  <a:cubicBezTo>
                    <a:pt x="171" y="108"/>
                    <a:pt x="138" y="92"/>
                    <a:pt x="106" y="92"/>
                  </a:cubicBezTo>
                  <a:cubicBezTo>
                    <a:pt x="53" y="92"/>
                    <a:pt x="0" y="134"/>
                    <a:pt x="4" y="200"/>
                  </a:cubicBezTo>
                  <a:lnTo>
                    <a:pt x="4" y="202"/>
                  </a:lnTo>
                  <a:cubicBezTo>
                    <a:pt x="4" y="202"/>
                    <a:pt x="5" y="229"/>
                    <a:pt x="16" y="282"/>
                  </a:cubicBezTo>
                  <a:cubicBezTo>
                    <a:pt x="26" y="336"/>
                    <a:pt x="40" y="411"/>
                    <a:pt x="65" y="507"/>
                  </a:cubicBezTo>
                  <a:cubicBezTo>
                    <a:pt x="137" y="768"/>
                    <a:pt x="245" y="1020"/>
                    <a:pt x="382" y="1253"/>
                  </a:cubicBezTo>
                  <a:cubicBezTo>
                    <a:pt x="475" y="1412"/>
                    <a:pt x="585" y="1560"/>
                    <a:pt x="710" y="1694"/>
                  </a:cubicBezTo>
                  <a:cubicBezTo>
                    <a:pt x="776" y="1771"/>
                    <a:pt x="848" y="1842"/>
                    <a:pt x="924" y="1909"/>
                  </a:cubicBezTo>
                  <a:cubicBezTo>
                    <a:pt x="961" y="1944"/>
                    <a:pt x="999" y="1981"/>
                    <a:pt x="1039" y="2016"/>
                  </a:cubicBezTo>
                  <a:lnTo>
                    <a:pt x="1168" y="2113"/>
                  </a:lnTo>
                  <a:cubicBezTo>
                    <a:pt x="1211" y="2146"/>
                    <a:pt x="1253" y="2182"/>
                    <a:pt x="1299" y="2212"/>
                  </a:cubicBezTo>
                  <a:lnTo>
                    <a:pt x="1445" y="2295"/>
                  </a:lnTo>
                  <a:cubicBezTo>
                    <a:pt x="1541" y="2356"/>
                    <a:pt x="1648" y="2397"/>
                    <a:pt x="1758" y="2436"/>
                  </a:cubicBezTo>
                  <a:cubicBezTo>
                    <a:pt x="1865" y="2483"/>
                    <a:pt x="1982" y="2498"/>
                    <a:pt x="2097" y="2518"/>
                  </a:cubicBezTo>
                  <a:cubicBezTo>
                    <a:pt x="2164" y="2535"/>
                    <a:pt x="2233" y="2539"/>
                    <a:pt x="2301" y="2539"/>
                  </a:cubicBezTo>
                  <a:cubicBezTo>
                    <a:pt x="2349" y="2539"/>
                    <a:pt x="2397" y="2537"/>
                    <a:pt x="2445" y="2536"/>
                  </a:cubicBezTo>
                  <a:cubicBezTo>
                    <a:pt x="2454" y="2536"/>
                    <a:pt x="2462" y="2536"/>
                    <a:pt x="2470" y="2536"/>
                  </a:cubicBezTo>
                  <a:cubicBezTo>
                    <a:pt x="2579" y="2536"/>
                    <a:pt x="2684" y="2511"/>
                    <a:pt x="2788" y="2486"/>
                  </a:cubicBezTo>
                  <a:lnTo>
                    <a:pt x="2954" y="2447"/>
                  </a:lnTo>
                  <a:cubicBezTo>
                    <a:pt x="3022" y="2425"/>
                    <a:pt x="3058" y="2406"/>
                    <a:pt x="3112" y="2386"/>
                  </a:cubicBezTo>
                  <a:lnTo>
                    <a:pt x="3260" y="2329"/>
                  </a:lnTo>
                  <a:cubicBezTo>
                    <a:pt x="3310" y="2301"/>
                    <a:pt x="3359" y="2275"/>
                    <a:pt x="3410" y="2249"/>
                  </a:cubicBezTo>
                  <a:cubicBezTo>
                    <a:pt x="3514" y="2203"/>
                    <a:pt x="3599" y="2136"/>
                    <a:pt x="3687" y="2077"/>
                  </a:cubicBezTo>
                  <a:cubicBezTo>
                    <a:pt x="3779" y="2023"/>
                    <a:pt x="3851" y="1944"/>
                    <a:pt x="3934" y="1883"/>
                  </a:cubicBezTo>
                  <a:cubicBezTo>
                    <a:pt x="4011" y="1813"/>
                    <a:pt x="4084" y="1743"/>
                    <a:pt x="4149" y="1669"/>
                  </a:cubicBezTo>
                  <a:cubicBezTo>
                    <a:pt x="4278" y="1518"/>
                    <a:pt x="4382" y="1360"/>
                    <a:pt x="4446" y="1201"/>
                  </a:cubicBezTo>
                  <a:cubicBezTo>
                    <a:pt x="4587" y="885"/>
                    <a:pt x="4625" y="600"/>
                    <a:pt x="4642" y="405"/>
                  </a:cubicBezTo>
                  <a:cubicBezTo>
                    <a:pt x="4647" y="306"/>
                    <a:pt x="4646" y="229"/>
                    <a:pt x="4644" y="175"/>
                  </a:cubicBezTo>
                  <a:lnTo>
                    <a:pt x="4637" y="91"/>
                  </a:lnTo>
                  <a:cubicBezTo>
                    <a:pt x="4632" y="32"/>
                    <a:pt x="4586" y="1"/>
                    <a:pt x="453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6271925" y="3302725"/>
              <a:ext cx="76625" cy="76275"/>
            </a:xfrm>
            <a:custGeom>
              <a:avLst/>
              <a:gdLst/>
              <a:ahLst/>
              <a:cxnLst/>
              <a:rect l="l" t="t" r="r" b="b"/>
              <a:pathLst>
                <a:path w="3065" h="3051" extrusionOk="0">
                  <a:moveTo>
                    <a:pt x="1042" y="954"/>
                  </a:moveTo>
                  <a:lnTo>
                    <a:pt x="1042" y="954"/>
                  </a:lnTo>
                  <a:cubicBezTo>
                    <a:pt x="1053" y="994"/>
                    <a:pt x="1063" y="1035"/>
                    <a:pt x="1070" y="1076"/>
                  </a:cubicBezTo>
                  <a:cubicBezTo>
                    <a:pt x="1102" y="1283"/>
                    <a:pt x="1106" y="1495"/>
                    <a:pt x="1082" y="1703"/>
                  </a:cubicBezTo>
                  <a:cubicBezTo>
                    <a:pt x="1072" y="1801"/>
                    <a:pt x="1049" y="1902"/>
                    <a:pt x="1023" y="1952"/>
                  </a:cubicBezTo>
                  <a:cubicBezTo>
                    <a:pt x="1019" y="1958"/>
                    <a:pt x="1017" y="1963"/>
                    <a:pt x="1015" y="1965"/>
                  </a:cubicBezTo>
                  <a:lnTo>
                    <a:pt x="1015" y="1965"/>
                  </a:lnTo>
                  <a:cubicBezTo>
                    <a:pt x="1010" y="1964"/>
                    <a:pt x="1005" y="1962"/>
                    <a:pt x="1000" y="1958"/>
                  </a:cubicBezTo>
                  <a:lnTo>
                    <a:pt x="1000" y="1958"/>
                  </a:lnTo>
                  <a:cubicBezTo>
                    <a:pt x="1003" y="1961"/>
                    <a:pt x="1004" y="1962"/>
                    <a:pt x="1004" y="1962"/>
                  </a:cubicBezTo>
                  <a:cubicBezTo>
                    <a:pt x="1003" y="1962"/>
                    <a:pt x="996" y="1957"/>
                    <a:pt x="990" y="1953"/>
                  </a:cubicBezTo>
                  <a:cubicBezTo>
                    <a:pt x="984" y="1942"/>
                    <a:pt x="972" y="1935"/>
                    <a:pt x="965" y="1916"/>
                  </a:cubicBezTo>
                  <a:cubicBezTo>
                    <a:pt x="945" y="1889"/>
                    <a:pt x="935" y="1841"/>
                    <a:pt x="925" y="1796"/>
                  </a:cubicBezTo>
                  <a:cubicBezTo>
                    <a:pt x="906" y="1701"/>
                    <a:pt x="907" y="1591"/>
                    <a:pt x="920" y="1482"/>
                  </a:cubicBezTo>
                  <a:cubicBezTo>
                    <a:pt x="941" y="1302"/>
                    <a:pt x="982" y="1125"/>
                    <a:pt x="1042" y="954"/>
                  </a:cubicBezTo>
                  <a:close/>
                  <a:moveTo>
                    <a:pt x="1025" y="1968"/>
                  </a:moveTo>
                  <a:cubicBezTo>
                    <a:pt x="1032" y="1968"/>
                    <a:pt x="1034" y="1969"/>
                    <a:pt x="1032" y="1969"/>
                  </a:cubicBezTo>
                  <a:cubicBezTo>
                    <a:pt x="1030" y="1969"/>
                    <a:pt x="1028" y="1969"/>
                    <a:pt x="1024" y="1968"/>
                  </a:cubicBezTo>
                  <a:lnTo>
                    <a:pt x="1024" y="1968"/>
                  </a:lnTo>
                  <a:cubicBezTo>
                    <a:pt x="1024" y="1968"/>
                    <a:pt x="1025" y="1968"/>
                    <a:pt x="1025" y="1968"/>
                  </a:cubicBezTo>
                  <a:close/>
                  <a:moveTo>
                    <a:pt x="1931" y="1237"/>
                  </a:moveTo>
                  <a:cubicBezTo>
                    <a:pt x="1907" y="1417"/>
                    <a:pt x="1882" y="1595"/>
                    <a:pt x="1841" y="1767"/>
                  </a:cubicBezTo>
                  <a:cubicBezTo>
                    <a:pt x="1817" y="1867"/>
                    <a:pt x="1785" y="1969"/>
                    <a:pt x="1745" y="2046"/>
                  </a:cubicBezTo>
                  <a:lnTo>
                    <a:pt x="1745" y="2046"/>
                  </a:lnTo>
                  <a:cubicBezTo>
                    <a:pt x="1732" y="1985"/>
                    <a:pt x="1730" y="1907"/>
                    <a:pt x="1735" y="1835"/>
                  </a:cubicBezTo>
                  <a:cubicBezTo>
                    <a:pt x="1743" y="1734"/>
                    <a:pt x="1762" y="1634"/>
                    <a:pt x="1792" y="1537"/>
                  </a:cubicBezTo>
                  <a:cubicBezTo>
                    <a:pt x="1824" y="1428"/>
                    <a:pt x="1871" y="1326"/>
                    <a:pt x="1931" y="1237"/>
                  </a:cubicBezTo>
                  <a:close/>
                  <a:moveTo>
                    <a:pt x="1773" y="2117"/>
                  </a:moveTo>
                  <a:lnTo>
                    <a:pt x="1777" y="2119"/>
                  </a:lnTo>
                  <a:cubicBezTo>
                    <a:pt x="1776" y="2119"/>
                    <a:pt x="1774" y="2118"/>
                    <a:pt x="1773" y="2117"/>
                  </a:cubicBezTo>
                  <a:close/>
                  <a:moveTo>
                    <a:pt x="1601" y="241"/>
                  </a:moveTo>
                  <a:cubicBezTo>
                    <a:pt x="1625" y="241"/>
                    <a:pt x="1650" y="246"/>
                    <a:pt x="1676" y="257"/>
                  </a:cubicBezTo>
                  <a:lnTo>
                    <a:pt x="1692" y="262"/>
                  </a:lnTo>
                  <a:lnTo>
                    <a:pt x="1695" y="263"/>
                  </a:lnTo>
                  <a:cubicBezTo>
                    <a:pt x="1691" y="260"/>
                    <a:pt x="1689" y="259"/>
                    <a:pt x="1689" y="259"/>
                  </a:cubicBezTo>
                  <a:lnTo>
                    <a:pt x="1689" y="259"/>
                  </a:lnTo>
                  <a:cubicBezTo>
                    <a:pt x="1689" y="259"/>
                    <a:pt x="1693" y="261"/>
                    <a:pt x="1693" y="261"/>
                  </a:cubicBezTo>
                  <a:cubicBezTo>
                    <a:pt x="1693" y="261"/>
                    <a:pt x="1693" y="261"/>
                    <a:pt x="1693" y="261"/>
                  </a:cubicBezTo>
                  <a:lnTo>
                    <a:pt x="1693" y="261"/>
                  </a:lnTo>
                  <a:lnTo>
                    <a:pt x="1703" y="267"/>
                  </a:lnTo>
                  <a:lnTo>
                    <a:pt x="1743" y="290"/>
                  </a:lnTo>
                  <a:cubicBezTo>
                    <a:pt x="1761" y="302"/>
                    <a:pt x="1778" y="315"/>
                    <a:pt x="1793" y="330"/>
                  </a:cubicBezTo>
                  <a:cubicBezTo>
                    <a:pt x="1828" y="366"/>
                    <a:pt x="1857" y="408"/>
                    <a:pt x="1881" y="453"/>
                  </a:cubicBezTo>
                  <a:cubicBezTo>
                    <a:pt x="1947" y="567"/>
                    <a:pt x="1968" y="704"/>
                    <a:pt x="1968" y="843"/>
                  </a:cubicBezTo>
                  <a:lnTo>
                    <a:pt x="1968" y="843"/>
                  </a:lnTo>
                  <a:cubicBezTo>
                    <a:pt x="1958" y="851"/>
                    <a:pt x="1948" y="859"/>
                    <a:pt x="1938" y="867"/>
                  </a:cubicBezTo>
                  <a:cubicBezTo>
                    <a:pt x="1745" y="1021"/>
                    <a:pt x="1632" y="1236"/>
                    <a:pt x="1549" y="1457"/>
                  </a:cubicBezTo>
                  <a:cubicBezTo>
                    <a:pt x="1509" y="1571"/>
                    <a:pt x="1481" y="1689"/>
                    <a:pt x="1465" y="1809"/>
                  </a:cubicBezTo>
                  <a:cubicBezTo>
                    <a:pt x="1452" y="1933"/>
                    <a:pt x="1440" y="2057"/>
                    <a:pt x="1490" y="2211"/>
                  </a:cubicBezTo>
                  <a:cubicBezTo>
                    <a:pt x="1511" y="2254"/>
                    <a:pt x="1517" y="2288"/>
                    <a:pt x="1579" y="2346"/>
                  </a:cubicBezTo>
                  <a:cubicBezTo>
                    <a:pt x="1597" y="2361"/>
                    <a:pt x="1617" y="2375"/>
                    <a:pt x="1638" y="2385"/>
                  </a:cubicBezTo>
                  <a:cubicBezTo>
                    <a:pt x="1638" y="2385"/>
                    <a:pt x="1638" y="2385"/>
                    <a:pt x="1638" y="2385"/>
                  </a:cubicBezTo>
                  <a:lnTo>
                    <a:pt x="1638" y="2385"/>
                  </a:lnTo>
                  <a:cubicBezTo>
                    <a:pt x="1637" y="2385"/>
                    <a:pt x="1671" y="2399"/>
                    <a:pt x="1673" y="2399"/>
                  </a:cubicBezTo>
                  <a:cubicBezTo>
                    <a:pt x="1673" y="2399"/>
                    <a:pt x="1672" y="2399"/>
                    <a:pt x="1671" y="2398"/>
                  </a:cubicBezTo>
                  <a:lnTo>
                    <a:pt x="1671" y="2398"/>
                  </a:lnTo>
                  <a:lnTo>
                    <a:pt x="1687" y="2401"/>
                  </a:lnTo>
                  <a:cubicBezTo>
                    <a:pt x="1697" y="2404"/>
                    <a:pt x="1708" y="2406"/>
                    <a:pt x="1719" y="2407"/>
                  </a:cubicBezTo>
                  <a:cubicBezTo>
                    <a:pt x="1725" y="2407"/>
                    <a:pt x="1730" y="2408"/>
                    <a:pt x="1736" y="2408"/>
                  </a:cubicBezTo>
                  <a:cubicBezTo>
                    <a:pt x="1751" y="2408"/>
                    <a:pt x="1766" y="2406"/>
                    <a:pt x="1781" y="2402"/>
                  </a:cubicBezTo>
                  <a:cubicBezTo>
                    <a:pt x="1865" y="2383"/>
                    <a:pt x="1898" y="2343"/>
                    <a:pt x="1934" y="2312"/>
                  </a:cubicBezTo>
                  <a:cubicBezTo>
                    <a:pt x="1960" y="2283"/>
                    <a:pt x="1984" y="2252"/>
                    <a:pt x="2004" y="2218"/>
                  </a:cubicBezTo>
                  <a:cubicBezTo>
                    <a:pt x="2079" y="2097"/>
                    <a:pt x="2123" y="1980"/>
                    <a:pt x="2162" y="1858"/>
                  </a:cubicBezTo>
                  <a:cubicBezTo>
                    <a:pt x="2237" y="1619"/>
                    <a:pt x="2278" y="1368"/>
                    <a:pt x="2260" y="1113"/>
                  </a:cubicBezTo>
                  <a:cubicBezTo>
                    <a:pt x="2256" y="1069"/>
                    <a:pt x="2250" y="1024"/>
                    <a:pt x="2244" y="980"/>
                  </a:cubicBezTo>
                  <a:lnTo>
                    <a:pt x="2244" y="980"/>
                  </a:lnTo>
                  <a:cubicBezTo>
                    <a:pt x="2282" y="970"/>
                    <a:pt x="2321" y="965"/>
                    <a:pt x="2360" y="965"/>
                  </a:cubicBezTo>
                  <a:cubicBezTo>
                    <a:pt x="2424" y="965"/>
                    <a:pt x="2487" y="978"/>
                    <a:pt x="2546" y="1002"/>
                  </a:cubicBezTo>
                  <a:cubicBezTo>
                    <a:pt x="2572" y="1010"/>
                    <a:pt x="2594" y="1019"/>
                    <a:pt x="2599" y="1027"/>
                  </a:cubicBezTo>
                  <a:cubicBezTo>
                    <a:pt x="2608" y="1036"/>
                    <a:pt x="2620" y="1037"/>
                    <a:pt x="2629" y="1048"/>
                  </a:cubicBezTo>
                  <a:cubicBezTo>
                    <a:pt x="2647" y="1063"/>
                    <a:pt x="2661" y="1083"/>
                    <a:pt x="2671" y="1105"/>
                  </a:cubicBezTo>
                  <a:cubicBezTo>
                    <a:pt x="2689" y="1143"/>
                    <a:pt x="2697" y="1199"/>
                    <a:pt x="2691" y="1268"/>
                  </a:cubicBezTo>
                  <a:cubicBezTo>
                    <a:pt x="2678" y="1407"/>
                    <a:pt x="2621" y="1559"/>
                    <a:pt x="2556" y="1698"/>
                  </a:cubicBezTo>
                  <a:cubicBezTo>
                    <a:pt x="2490" y="1833"/>
                    <a:pt x="2416" y="1963"/>
                    <a:pt x="2335" y="2087"/>
                  </a:cubicBezTo>
                  <a:cubicBezTo>
                    <a:pt x="2176" y="2324"/>
                    <a:pt x="2010" y="2515"/>
                    <a:pt x="1858" y="2651"/>
                  </a:cubicBezTo>
                  <a:cubicBezTo>
                    <a:pt x="1707" y="2789"/>
                    <a:pt x="1567" y="2867"/>
                    <a:pt x="1473" y="2887"/>
                  </a:cubicBezTo>
                  <a:cubicBezTo>
                    <a:pt x="1445" y="2894"/>
                    <a:pt x="1423" y="2896"/>
                    <a:pt x="1406" y="2896"/>
                  </a:cubicBezTo>
                  <a:cubicBezTo>
                    <a:pt x="1369" y="2896"/>
                    <a:pt x="1353" y="2886"/>
                    <a:pt x="1350" y="2886"/>
                  </a:cubicBezTo>
                  <a:cubicBezTo>
                    <a:pt x="1349" y="2886"/>
                    <a:pt x="1349" y="2886"/>
                    <a:pt x="1349" y="2886"/>
                  </a:cubicBezTo>
                  <a:lnTo>
                    <a:pt x="1351" y="2889"/>
                  </a:lnTo>
                  <a:lnTo>
                    <a:pt x="1198" y="2805"/>
                  </a:lnTo>
                  <a:cubicBezTo>
                    <a:pt x="1104" y="2747"/>
                    <a:pt x="981" y="2652"/>
                    <a:pt x="846" y="2496"/>
                  </a:cubicBezTo>
                  <a:cubicBezTo>
                    <a:pt x="708" y="2343"/>
                    <a:pt x="576" y="2126"/>
                    <a:pt x="467" y="1869"/>
                  </a:cubicBezTo>
                  <a:cubicBezTo>
                    <a:pt x="357" y="1612"/>
                    <a:pt x="257" y="1299"/>
                    <a:pt x="279" y="968"/>
                  </a:cubicBezTo>
                  <a:cubicBezTo>
                    <a:pt x="292" y="806"/>
                    <a:pt x="341" y="641"/>
                    <a:pt x="458" y="527"/>
                  </a:cubicBezTo>
                  <a:cubicBezTo>
                    <a:pt x="514" y="468"/>
                    <a:pt x="588" y="424"/>
                    <a:pt x="642" y="424"/>
                  </a:cubicBezTo>
                  <a:cubicBezTo>
                    <a:pt x="644" y="424"/>
                    <a:pt x="645" y="424"/>
                    <a:pt x="646" y="424"/>
                  </a:cubicBezTo>
                  <a:cubicBezTo>
                    <a:pt x="647" y="424"/>
                    <a:pt x="649" y="424"/>
                    <a:pt x="650" y="424"/>
                  </a:cubicBezTo>
                  <a:cubicBezTo>
                    <a:pt x="711" y="424"/>
                    <a:pt x="777" y="469"/>
                    <a:pt x="834" y="536"/>
                  </a:cubicBezTo>
                  <a:cubicBezTo>
                    <a:pt x="846" y="550"/>
                    <a:pt x="858" y="565"/>
                    <a:pt x="869" y="581"/>
                  </a:cubicBezTo>
                  <a:lnTo>
                    <a:pt x="869" y="581"/>
                  </a:lnTo>
                  <a:cubicBezTo>
                    <a:pt x="847" y="622"/>
                    <a:pt x="827" y="664"/>
                    <a:pt x="807" y="706"/>
                  </a:cubicBezTo>
                  <a:cubicBezTo>
                    <a:pt x="702" y="940"/>
                    <a:pt x="630" y="1189"/>
                    <a:pt x="595" y="1443"/>
                  </a:cubicBezTo>
                  <a:cubicBezTo>
                    <a:pt x="576" y="1576"/>
                    <a:pt x="572" y="1710"/>
                    <a:pt x="584" y="1843"/>
                  </a:cubicBezTo>
                  <a:cubicBezTo>
                    <a:pt x="593" y="1914"/>
                    <a:pt x="604" y="1986"/>
                    <a:pt x="636" y="2064"/>
                  </a:cubicBezTo>
                  <a:cubicBezTo>
                    <a:pt x="670" y="2143"/>
                    <a:pt x="704" y="2219"/>
                    <a:pt x="818" y="2293"/>
                  </a:cubicBezTo>
                  <a:cubicBezTo>
                    <a:pt x="877" y="2328"/>
                    <a:pt x="947" y="2362"/>
                    <a:pt x="1038" y="2362"/>
                  </a:cubicBezTo>
                  <a:cubicBezTo>
                    <a:pt x="1066" y="2362"/>
                    <a:pt x="1096" y="2358"/>
                    <a:pt x="1128" y="2351"/>
                  </a:cubicBezTo>
                  <a:cubicBezTo>
                    <a:pt x="1263" y="2318"/>
                    <a:pt x="1340" y="2214"/>
                    <a:pt x="1379" y="2139"/>
                  </a:cubicBezTo>
                  <a:cubicBezTo>
                    <a:pt x="1455" y="1979"/>
                    <a:pt x="1459" y="1846"/>
                    <a:pt x="1458" y="1717"/>
                  </a:cubicBezTo>
                  <a:cubicBezTo>
                    <a:pt x="1448" y="1460"/>
                    <a:pt x="1379" y="1232"/>
                    <a:pt x="1301" y="1014"/>
                  </a:cubicBezTo>
                  <a:cubicBezTo>
                    <a:pt x="1257" y="899"/>
                    <a:pt x="1215" y="785"/>
                    <a:pt x="1163" y="676"/>
                  </a:cubicBezTo>
                  <a:lnTo>
                    <a:pt x="1163" y="676"/>
                  </a:lnTo>
                  <a:cubicBezTo>
                    <a:pt x="1240" y="525"/>
                    <a:pt x="1333" y="387"/>
                    <a:pt x="1446" y="301"/>
                  </a:cubicBezTo>
                  <a:cubicBezTo>
                    <a:pt x="1498" y="263"/>
                    <a:pt x="1549" y="241"/>
                    <a:pt x="1601" y="241"/>
                  </a:cubicBezTo>
                  <a:close/>
                  <a:moveTo>
                    <a:pt x="1562" y="0"/>
                  </a:moveTo>
                  <a:cubicBezTo>
                    <a:pt x="1551" y="0"/>
                    <a:pt x="1541" y="1"/>
                    <a:pt x="1530" y="1"/>
                  </a:cubicBezTo>
                  <a:cubicBezTo>
                    <a:pt x="1451" y="10"/>
                    <a:pt x="1373" y="34"/>
                    <a:pt x="1305" y="75"/>
                  </a:cubicBezTo>
                  <a:cubicBezTo>
                    <a:pt x="1165" y="163"/>
                    <a:pt x="1063" y="273"/>
                    <a:pt x="981" y="393"/>
                  </a:cubicBezTo>
                  <a:lnTo>
                    <a:pt x="981" y="393"/>
                  </a:lnTo>
                  <a:cubicBezTo>
                    <a:pt x="903" y="308"/>
                    <a:pt x="791" y="226"/>
                    <a:pt x="651" y="220"/>
                  </a:cubicBezTo>
                  <a:cubicBezTo>
                    <a:pt x="497" y="220"/>
                    <a:pt x="396" y="295"/>
                    <a:pt x="312" y="370"/>
                  </a:cubicBezTo>
                  <a:cubicBezTo>
                    <a:pt x="139" y="527"/>
                    <a:pt x="63" y="747"/>
                    <a:pt x="39" y="944"/>
                  </a:cubicBezTo>
                  <a:cubicBezTo>
                    <a:pt x="0" y="1346"/>
                    <a:pt x="108" y="1695"/>
                    <a:pt x="246" y="1973"/>
                  </a:cubicBezTo>
                  <a:cubicBezTo>
                    <a:pt x="367" y="2213"/>
                    <a:pt x="528" y="2430"/>
                    <a:pt x="720" y="2617"/>
                  </a:cubicBezTo>
                  <a:cubicBezTo>
                    <a:pt x="801" y="2694"/>
                    <a:pt x="877" y="2757"/>
                    <a:pt x="945" y="2810"/>
                  </a:cubicBezTo>
                  <a:cubicBezTo>
                    <a:pt x="1017" y="2860"/>
                    <a:pt x="1079" y="2908"/>
                    <a:pt x="1129" y="2935"/>
                  </a:cubicBezTo>
                  <a:lnTo>
                    <a:pt x="1282" y="3019"/>
                  </a:lnTo>
                  <a:lnTo>
                    <a:pt x="1287" y="3023"/>
                  </a:lnTo>
                  <a:cubicBezTo>
                    <a:pt x="1331" y="3041"/>
                    <a:pt x="1379" y="3051"/>
                    <a:pt x="1427" y="3051"/>
                  </a:cubicBezTo>
                  <a:cubicBezTo>
                    <a:pt x="1453" y="3051"/>
                    <a:pt x="1480" y="3048"/>
                    <a:pt x="1507" y="3042"/>
                  </a:cubicBezTo>
                  <a:cubicBezTo>
                    <a:pt x="1637" y="3015"/>
                    <a:pt x="1801" y="2936"/>
                    <a:pt x="1980" y="2804"/>
                  </a:cubicBezTo>
                  <a:cubicBezTo>
                    <a:pt x="2161" y="2675"/>
                    <a:pt x="2362" y="2496"/>
                    <a:pt x="2563" y="2261"/>
                  </a:cubicBezTo>
                  <a:cubicBezTo>
                    <a:pt x="2673" y="2135"/>
                    <a:pt x="2770" y="2000"/>
                    <a:pt x="2854" y="1856"/>
                  </a:cubicBezTo>
                  <a:cubicBezTo>
                    <a:pt x="2943" y="1703"/>
                    <a:pt x="3026" y="1526"/>
                    <a:pt x="3053" y="1301"/>
                  </a:cubicBezTo>
                  <a:cubicBezTo>
                    <a:pt x="3064" y="1189"/>
                    <a:pt x="3052" y="1049"/>
                    <a:pt x="2971" y="924"/>
                  </a:cubicBezTo>
                  <a:cubicBezTo>
                    <a:pt x="2930" y="864"/>
                    <a:pt x="2877" y="812"/>
                    <a:pt x="2815" y="775"/>
                  </a:cubicBezTo>
                  <a:cubicBezTo>
                    <a:pt x="2760" y="740"/>
                    <a:pt x="2669" y="706"/>
                    <a:pt x="2632" y="703"/>
                  </a:cubicBezTo>
                  <a:cubicBezTo>
                    <a:pt x="2576" y="689"/>
                    <a:pt x="2516" y="682"/>
                    <a:pt x="2457" y="682"/>
                  </a:cubicBezTo>
                  <a:cubicBezTo>
                    <a:pt x="2368" y="682"/>
                    <a:pt x="2279" y="697"/>
                    <a:pt x="2193" y="726"/>
                  </a:cubicBezTo>
                  <a:lnTo>
                    <a:pt x="2193" y="726"/>
                  </a:lnTo>
                  <a:cubicBezTo>
                    <a:pt x="2163" y="602"/>
                    <a:pt x="2130" y="477"/>
                    <a:pt x="2069" y="356"/>
                  </a:cubicBezTo>
                  <a:cubicBezTo>
                    <a:pt x="2038" y="293"/>
                    <a:pt x="1997" y="234"/>
                    <a:pt x="1949" y="183"/>
                  </a:cubicBezTo>
                  <a:cubicBezTo>
                    <a:pt x="1922" y="154"/>
                    <a:pt x="1892" y="127"/>
                    <a:pt x="1862" y="103"/>
                  </a:cubicBezTo>
                  <a:lnTo>
                    <a:pt x="1824" y="76"/>
                  </a:lnTo>
                  <a:lnTo>
                    <a:pt x="1814" y="70"/>
                  </a:lnTo>
                  <a:cubicBezTo>
                    <a:pt x="1810" y="67"/>
                    <a:pt x="1820" y="72"/>
                    <a:pt x="1803" y="62"/>
                  </a:cubicBezTo>
                  <a:lnTo>
                    <a:pt x="1795" y="59"/>
                  </a:lnTo>
                  <a:lnTo>
                    <a:pt x="1768" y="46"/>
                  </a:lnTo>
                  <a:cubicBezTo>
                    <a:pt x="1708" y="14"/>
                    <a:pt x="1634" y="0"/>
                    <a:pt x="156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 name="Google Shape;515;p35"/>
          <p:cNvGrpSpPr/>
          <p:nvPr/>
        </p:nvGrpSpPr>
        <p:grpSpPr>
          <a:xfrm>
            <a:off x="-3" y="1631417"/>
            <a:ext cx="593193" cy="420039"/>
            <a:chOff x="66197" y="1143342"/>
            <a:chExt cx="593193" cy="420039"/>
          </a:xfrm>
        </p:grpSpPr>
        <p:sp>
          <p:nvSpPr>
            <p:cNvPr id="516" name="Google Shape;516;p35"/>
            <p:cNvSpPr/>
            <p:nvPr/>
          </p:nvSpPr>
          <p:spPr>
            <a:xfrm rot="6283778">
              <a:off x="315834" y="1204537"/>
              <a:ext cx="209773" cy="358151"/>
            </a:xfrm>
            <a:custGeom>
              <a:avLst/>
              <a:gdLst/>
              <a:ahLst/>
              <a:cxnLst/>
              <a:rect l="l" t="t" r="r" b="b"/>
              <a:pathLst>
                <a:path w="3233" h="5520" extrusionOk="0">
                  <a:moveTo>
                    <a:pt x="2065" y="1052"/>
                  </a:moveTo>
                  <a:cubicBezTo>
                    <a:pt x="2175" y="1162"/>
                    <a:pt x="2265" y="1290"/>
                    <a:pt x="2332" y="1432"/>
                  </a:cubicBezTo>
                  <a:lnTo>
                    <a:pt x="2332" y="1432"/>
                  </a:lnTo>
                  <a:cubicBezTo>
                    <a:pt x="2301" y="1413"/>
                    <a:pt x="2268" y="1396"/>
                    <a:pt x="2234" y="1381"/>
                  </a:cubicBezTo>
                  <a:cubicBezTo>
                    <a:pt x="2202" y="1371"/>
                    <a:pt x="2170" y="1362"/>
                    <a:pt x="2138" y="1355"/>
                  </a:cubicBezTo>
                  <a:cubicBezTo>
                    <a:pt x="2108" y="1308"/>
                    <a:pt x="2062" y="1275"/>
                    <a:pt x="2009" y="1259"/>
                  </a:cubicBezTo>
                  <a:cubicBezTo>
                    <a:pt x="2026" y="1190"/>
                    <a:pt x="2046" y="1121"/>
                    <a:pt x="2065" y="1052"/>
                  </a:cubicBezTo>
                  <a:close/>
                  <a:moveTo>
                    <a:pt x="692" y="4125"/>
                  </a:moveTo>
                  <a:lnTo>
                    <a:pt x="692" y="4125"/>
                  </a:lnTo>
                  <a:cubicBezTo>
                    <a:pt x="670" y="4206"/>
                    <a:pt x="651" y="4289"/>
                    <a:pt x="635" y="4373"/>
                  </a:cubicBezTo>
                  <a:cubicBezTo>
                    <a:pt x="607" y="4299"/>
                    <a:pt x="588" y="4221"/>
                    <a:pt x="575" y="4143"/>
                  </a:cubicBezTo>
                  <a:lnTo>
                    <a:pt x="692" y="4125"/>
                  </a:lnTo>
                  <a:close/>
                  <a:moveTo>
                    <a:pt x="1168" y="4571"/>
                  </a:moveTo>
                  <a:cubicBezTo>
                    <a:pt x="1221" y="4629"/>
                    <a:pt x="1295" y="4665"/>
                    <a:pt x="1370" y="4665"/>
                  </a:cubicBezTo>
                  <a:cubicBezTo>
                    <a:pt x="1409" y="4665"/>
                    <a:pt x="1449" y="4655"/>
                    <a:pt x="1486" y="4632"/>
                  </a:cubicBezTo>
                  <a:lnTo>
                    <a:pt x="1486" y="4632"/>
                  </a:lnTo>
                  <a:cubicBezTo>
                    <a:pt x="1359" y="4757"/>
                    <a:pt x="1228" y="4837"/>
                    <a:pt x="1099" y="4837"/>
                  </a:cubicBezTo>
                  <a:cubicBezTo>
                    <a:pt x="1043" y="4837"/>
                    <a:pt x="988" y="4822"/>
                    <a:pt x="933" y="4789"/>
                  </a:cubicBezTo>
                  <a:cubicBezTo>
                    <a:pt x="1005" y="4774"/>
                    <a:pt x="1068" y="4731"/>
                    <a:pt x="1108" y="4669"/>
                  </a:cubicBezTo>
                  <a:cubicBezTo>
                    <a:pt x="1130" y="4638"/>
                    <a:pt x="1149" y="4603"/>
                    <a:pt x="1168" y="4571"/>
                  </a:cubicBezTo>
                  <a:close/>
                  <a:moveTo>
                    <a:pt x="1606" y="1"/>
                  </a:moveTo>
                  <a:cubicBezTo>
                    <a:pt x="1537" y="1"/>
                    <a:pt x="1468" y="40"/>
                    <a:pt x="1443" y="130"/>
                  </a:cubicBezTo>
                  <a:cubicBezTo>
                    <a:pt x="1151" y="917"/>
                    <a:pt x="836" y="1630"/>
                    <a:pt x="402" y="2348"/>
                  </a:cubicBezTo>
                  <a:cubicBezTo>
                    <a:pt x="103" y="2844"/>
                    <a:pt x="1" y="3263"/>
                    <a:pt x="30" y="3845"/>
                  </a:cubicBezTo>
                  <a:cubicBezTo>
                    <a:pt x="59" y="4439"/>
                    <a:pt x="301" y="5520"/>
                    <a:pt x="1034" y="5520"/>
                  </a:cubicBezTo>
                  <a:cubicBezTo>
                    <a:pt x="1107" y="5520"/>
                    <a:pt x="1184" y="5509"/>
                    <a:pt x="1267" y="5486"/>
                  </a:cubicBezTo>
                  <a:cubicBezTo>
                    <a:pt x="2066" y="5265"/>
                    <a:pt x="2658" y="3977"/>
                    <a:pt x="2890" y="3273"/>
                  </a:cubicBezTo>
                  <a:cubicBezTo>
                    <a:pt x="3232" y="2234"/>
                    <a:pt x="3072" y="949"/>
                    <a:pt x="2062" y="365"/>
                  </a:cubicBezTo>
                  <a:cubicBezTo>
                    <a:pt x="2021" y="340"/>
                    <a:pt x="1974" y="328"/>
                    <a:pt x="1928" y="328"/>
                  </a:cubicBezTo>
                  <a:cubicBezTo>
                    <a:pt x="1868" y="328"/>
                    <a:pt x="1807" y="349"/>
                    <a:pt x="1759" y="390"/>
                  </a:cubicBezTo>
                  <a:cubicBezTo>
                    <a:pt x="1771" y="336"/>
                    <a:pt x="1783" y="283"/>
                    <a:pt x="1794" y="227"/>
                  </a:cubicBezTo>
                  <a:cubicBezTo>
                    <a:pt x="1821" y="90"/>
                    <a:pt x="1712" y="1"/>
                    <a:pt x="16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rot="6283778">
              <a:off x="199639" y="1082250"/>
              <a:ext cx="213212" cy="440357"/>
            </a:xfrm>
            <a:custGeom>
              <a:avLst/>
              <a:gdLst/>
              <a:ahLst/>
              <a:cxnLst/>
              <a:rect l="l" t="t" r="r" b="b"/>
              <a:pathLst>
                <a:path w="3286" h="6787" extrusionOk="0">
                  <a:moveTo>
                    <a:pt x="2747" y="1"/>
                  </a:moveTo>
                  <a:cubicBezTo>
                    <a:pt x="2701" y="1"/>
                    <a:pt x="2657" y="37"/>
                    <a:pt x="2674" y="96"/>
                  </a:cubicBezTo>
                  <a:cubicBezTo>
                    <a:pt x="3005" y="1260"/>
                    <a:pt x="2423" y="2697"/>
                    <a:pt x="1963" y="3757"/>
                  </a:cubicBezTo>
                  <a:cubicBezTo>
                    <a:pt x="1482" y="4867"/>
                    <a:pt x="859" y="5826"/>
                    <a:pt x="29" y="6702"/>
                  </a:cubicBezTo>
                  <a:cubicBezTo>
                    <a:pt x="0" y="6731"/>
                    <a:pt x="23" y="6787"/>
                    <a:pt x="63" y="6787"/>
                  </a:cubicBezTo>
                  <a:cubicBezTo>
                    <a:pt x="68" y="6787"/>
                    <a:pt x="73" y="6786"/>
                    <a:pt x="79" y="6784"/>
                  </a:cubicBezTo>
                  <a:cubicBezTo>
                    <a:pt x="1205" y="6409"/>
                    <a:pt x="1926" y="4798"/>
                    <a:pt x="2349" y="3810"/>
                  </a:cubicBezTo>
                  <a:cubicBezTo>
                    <a:pt x="2830" y="2689"/>
                    <a:pt x="3286" y="1256"/>
                    <a:pt x="2824" y="54"/>
                  </a:cubicBezTo>
                  <a:cubicBezTo>
                    <a:pt x="2810" y="17"/>
                    <a:pt x="2778" y="1"/>
                    <a:pt x="2747"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rot="6283778">
              <a:off x="277955" y="1159802"/>
              <a:ext cx="276280" cy="430495"/>
            </a:xfrm>
            <a:custGeom>
              <a:avLst/>
              <a:gdLst/>
              <a:ahLst/>
              <a:cxnLst/>
              <a:rect l="l" t="t" r="r" b="b"/>
              <a:pathLst>
                <a:path w="4258" h="6635" extrusionOk="0">
                  <a:moveTo>
                    <a:pt x="2211" y="297"/>
                  </a:moveTo>
                  <a:cubicBezTo>
                    <a:pt x="2444" y="297"/>
                    <a:pt x="2599" y="619"/>
                    <a:pt x="2721" y="799"/>
                  </a:cubicBezTo>
                  <a:cubicBezTo>
                    <a:pt x="3446" y="1873"/>
                    <a:pt x="3978" y="2869"/>
                    <a:pt x="3469" y="4164"/>
                  </a:cubicBezTo>
                  <a:lnTo>
                    <a:pt x="3470" y="4164"/>
                  </a:lnTo>
                  <a:cubicBezTo>
                    <a:pt x="3234" y="4768"/>
                    <a:pt x="2872" y="5389"/>
                    <a:pt x="2368" y="5812"/>
                  </a:cubicBezTo>
                  <a:cubicBezTo>
                    <a:pt x="2144" y="6000"/>
                    <a:pt x="1875" y="6198"/>
                    <a:pt x="1585" y="6198"/>
                  </a:cubicBezTo>
                  <a:cubicBezTo>
                    <a:pt x="1437" y="6198"/>
                    <a:pt x="1284" y="6147"/>
                    <a:pt x="1129" y="6018"/>
                  </a:cubicBezTo>
                  <a:cubicBezTo>
                    <a:pt x="886" y="5816"/>
                    <a:pt x="729" y="5286"/>
                    <a:pt x="639" y="5015"/>
                  </a:cubicBezTo>
                  <a:cubicBezTo>
                    <a:pt x="436" y="4410"/>
                    <a:pt x="567" y="3834"/>
                    <a:pt x="801" y="3267"/>
                  </a:cubicBezTo>
                  <a:cubicBezTo>
                    <a:pt x="818" y="3266"/>
                    <a:pt x="834" y="3257"/>
                    <a:pt x="843" y="3241"/>
                  </a:cubicBezTo>
                  <a:cubicBezTo>
                    <a:pt x="1177" y="2629"/>
                    <a:pt x="1495" y="2034"/>
                    <a:pt x="1716" y="1371"/>
                  </a:cubicBezTo>
                  <a:cubicBezTo>
                    <a:pt x="1755" y="1254"/>
                    <a:pt x="1905" y="458"/>
                    <a:pt x="1988" y="390"/>
                  </a:cubicBezTo>
                  <a:cubicBezTo>
                    <a:pt x="2069" y="324"/>
                    <a:pt x="2144" y="297"/>
                    <a:pt x="2211" y="297"/>
                  </a:cubicBezTo>
                  <a:close/>
                  <a:moveTo>
                    <a:pt x="2001" y="0"/>
                  </a:moveTo>
                  <a:cubicBezTo>
                    <a:pt x="1981" y="0"/>
                    <a:pt x="1962" y="11"/>
                    <a:pt x="1958" y="33"/>
                  </a:cubicBezTo>
                  <a:cubicBezTo>
                    <a:pt x="1824" y="617"/>
                    <a:pt x="1611" y="1175"/>
                    <a:pt x="1377" y="1727"/>
                  </a:cubicBezTo>
                  <a:cubicBezTo>
                    <a:pt x="1014" y="2375"/>
                    <a:pt x="492" y="2936"/>
                    <a:pt x="237" y="3644"/>
                  </a:cubicBezTo>
                  <a:cubicBezTo>
                    <a:pt x="0" y="4297"/>
                    <a:pt x="153" y="4917"/>
                    <a:pt x="422" y="5539"/>
                  </a:cubicBezTo>
                  <a:cubicBezTo>
                    <a:pt x="726" y="6241"/>
                    <a:pt x="1058" y="6634"/>
                    <a:pt x="1519" y="6634"/>
                  </a:cubicBezTo>
                  <a:cubicBezTo>
                    <a:pt x="1786" y="6634"/>
                    <a:pt x="2096" y="6502"/>
                    <a:pt x="2469" y="6221"/>
                  </a:cubicBezTo>
                  <a:cubicBezTo>
                    <a:pt x="3424" y="5505"/>
                    <a:pt x="4258" y="3968"/>
                    <a:pt x="4074" y="2750"/>
                  </a:cubicBezTo>
                  <a:cubicBezTo>
                    <a:pt x="3920" y="1728"/>
                    <a:pt x="2940" y="469"/>
                    <a:pt x="2024" y="6"/>
                  </a:cubicBezTo>
                  <a:cubicBezTo>
                    <a:pt x="2017" y="2"/>
                    <a:pt x="2009" y="0"/>
                    <a:pt x="200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rot="6283778">
              <a:off x="332470" y="1260560"/>
              <a:ext cx="59759" cy="126456"/>
            </a:xfrm>
            <a:custGeom>
              <a:avLst/>
              <a:gdLst/>
              <a:ahLst/>
              <a:cxnLst/>
              <a:rect l="l" t="t" r="r" b="b"/>
              <a:pathLst>
                <a:path w="921" h="1949" extrusionOk="0">
                  <a:moveTo>
                    <a:pt x="78" y="1"/>
                  </a:moveTo>
                  <a:cubicBezTo>
                    <a:pt x="38" y="1"/>
                    <a:pt x="1" y="39"/>
                    <a:pt x="12" y="85"/>
                  </a:cubicBezTo>
                  <a:cubicBezTo>
                    <a:pt x="160" y="694"/>
                    <a:pt x="400" y="1282"/>
                    <a:pt x="583" y="1882"/>
                  </a:cubicBezTo>
                  <a:cubicBezTo>
                    <a:pt x="596" y="1925"/>
                    <a:pt x="637" y="1948"/>
                    <a:pt x="677" y="1948"/>
                  </a:cubicBezTo>
                  <a:cubicBezTo>
                    <a:pt x="715" y="1948"/>
                    <a:pt x="752" y="1927"/>
                    <a:pt x="763" y="1882"/>
                  </a:cubicBezTo>
                  <a:cubicBezTo>
                    <a:pt x="921" y="1221"/>
                    <a:pt x="597" y="483"/>
                    <a:pt x="124" y="20"/>
                  </a:cubicBezTo>
                  <a:cubicBezTo>
                    <a:pt x="110" y="7"/>
                    <a:pt x="94" y="1"/>
                    <a:pt x="7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rot="6283778">
              <a:off x="301346" y="1350307"/>
              <a:ext cx="91812" cy="122044"/>
            </a:xfrm>
            <a:custGeom>
              <a:avLst/>
              <a:gdLst/>
              <a:ahLst/>
              <a:cxnLst/>
              <a:rect l="l" t="t" r="r" b="b"/>
              <a:pathLst>
                <a:path w="1415" h="1881" extrusionOk="0">
                  <a:moveTo>
                    <a:pt x="1346" y="0"/>
                  </a:moveTo>
                  <a:cubicBezTo>
                    <a:pt x="1341" y="0"/>
                    <a:pt x="1337" y="1"/>
                    <a:pt x="1332" y="2"/>
                  </a:cubicBezTo>
                  <a:cubicBezTo>
                    <a:pt x="567" y="246"/>
                    <a:pt x="363" y="1194"/>
                    <a:pt x="17" y="1821"/>
                  </a:cubicBezTo>
                  <a:cubicBezTo>
                    <a:pt x="0" y="1853"/>
                    <a:pt x="26" y="1881"/>
                    <a:pt x="53" y="1881"/>
                  </a:cubicBezTo>
                  <a:cubicBezTo>
                    <a:pt x="66" y="1881"/>
                    <a:pt x="78" y="1875"/>
                    <a:pt x="87" y="1861"/>
                  </a:cubicBezTo>
                  <a:cubicBezTo>
                    <a:pt x="278" y="1562"/>
                    <a:pt x="434" y="1244"/>
                    <a:pt x="616" y="941"/>
                  </a:cubicBezTo>
                  <a:cubicBezTo>
                    <a:pt x="823" y="599"/>
                    <a:pt x="1095" y="356"/>
                    <a:pt x="1381" y="87"/>
                  </a:cubicBezTo>
                  <a:cubicBezTo>
                    <a:pt x="1415" y="57"/>
                    <a:pt x="1388" y="0"/>
                    <a:pt x="134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rot="6283778">
              <a:off x="419359" y="1341500"/>
              <a:ext cx="62095" cy="80649"/>
            </a:xfrm>
            <a:custGeom>
              <a:avLst/>
              <a:gdLst/>
              <a:ahLst/>
              <a:cxnLst/>
              <a:rect l="l" t="t" r="r" b="b"/>
              <a:pathLst>
                <a:path w="957" h="1243" extrusionOk="0">
                  <a:moveTo>
                    <a:pt x="69" y="1"/>
                  </a:moveTo>
                  <a:cubicBezTo>
                    <a:pt x="29" y="1"/>
                    <a:pt x="0" y="56"/>
                    <a:pt x="20" y="91"/>
                  </a:cubicBezTo>
                  <a:cubicBezTo>
                    <a:pt x="58" y="157"/>
                    <a:pt x="67" y="226"/>
                    <a:pt x="118" y="295"/>
                  </a:cubicBezTo>
                  <a:cubicBezTo>
                    <a:pt x="190" y="393"/>
                    <a:pt x="268" y="487"/>
                    <a:pt x="339" y="585"/>
                  </a:cubicBezTo>
                  <a:cubicBezTo>
                    <a:pt x="489" y="789"/>
                    <a:pt x="673" y="977"/>
                    <a:pt x="792" y="1199"/>
                  </a:cubicBezTo>
                  <a:cubicBezTo>
                    <a:pt x="809" y="1230"/>
                    <a:pt x="833" y="1242"/>
                    <a:pt x="858" y="1242"/>
                  </a:cubicBezTo>
                  <a:cubicBezTo>
                    <a:pt x="907" y="1242"/>
                    <a:pt x="957" y="1192"/>
                    <a:pt x="949" y="1133"/>
                  </a:cubicBezTo>
                  <a:cubicBezTo>
                    <a:pt x="913" y="864"/>
                    <a:pt x="800" y="611"/>
                    <a:pt x="623" y="406"/>
                  </a:cubicBezTo>
                  <a:cubicBezTo>
                    <a:pt x="538" y="303"/>
                    <a:pt x="442" y="208"/>
                    <a:pt x="339" y="125"/>
                  </a:cubicBezTo>
                  <a:cubicBezTo>
                    <a:pt x="308" y="97"/>
                    <a:pt x="274" y="71"/>
                    <a:pt x="239" y="47"/>
                  </a:cubicBezTo>
                  <a:cubicBezTo>
                    <a:pt x="184" y="16"/>
                    <a:pt x="142" y="28"/>
                    <a:pt x="87" y="5"/>
                  </a:cubicBezTo>
                  <a:cubicBezTo>
                    <a:pt x="81" y="2"/>
                    <a:pt x="75" y="1"/>
                    <a:pt x="69"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 name="Google Shape;522;p35"/>
          <p:cNvGrpSpPr/>
          <p:nvPr/>
        </p:nvGrpSpPr>
        <p:grpSpPr>
          <a:xfrm>
            <a:off x="4665579" y="2614851"/>
            <a:ext cx="1999806" cy="1757143"/>
            <a:chOff x="843125" y="238100"/>
            <a:chExt cx="5953575" cy="5231150"/>
          </a:xfrm>
        </p:grpSpPr>
        <p:sp>
          <p:nvSpPr>
            <p:cNvPr id="523" name="Google Shape;523;p35"/>
            <p:cNvSpPr/>
            <p:nvPr/>
          </p:nvSpPr>
          <p:spPr>
            <a:xfrm>
              <a:off x="5429825" y="770475"/>
              <a:ext cx="1289150" cy="2518350"/>
            </a:xfrm>
            <a:custGeom>
              <a:avLst/>
              <a:gdLst/>
              <a:ahLst/>
              <a:cxnLst/>
              <a:rect l="l" t="t" r="r" b="b"/>
              <a:pathLst>
                <a:path w="51566" h="100734" extrusionOk="0">
                  <a:moveTo>
                    <a:pt x="29711" y="1"/>
                  </a:moveTo>
                  <a:cubicBezTo>
                    <a:pt x="28345" y="1366"/>
                    <a:pt x="26863" y="2615"/>
                    <a:pt x="25302" y="3747"/>
                  </a:cubicBezTo>
                  <a:cubicBezTo>
                    <a:pt x="24833" y="4072"/>
                    <a:pt x="24846" y="4775"/>
                    <a:pt x="25328" y="5087"/>
                  </a:cubicBezTo>
                  <a:cubicBezTo>
                    <a:pt x="39324" y="14232"/>
                    <a:pt x="42993" y="36437"/>
                    <a:pt x="42095" y="51162"/>
                  </a:cubicBezTo>
                  <a:cubicBezTo>
                    <a:pt x="40859" y="71533"/>
                    <a:pt x="20580" y="87871"/>
                    <a:pt x="768" y="92632"/>
                  </a:cubicBezTo>
                  <a:cubicBezTo>
                    <a:pt x="287" y="92736"/>
                    <a:pt x="1" y="93257"/>
                    <a:pt x="196" y="93725"/>
                  </a:cubicBezTo>
                  <a:cubicBezTo>
                    <a:pt x="1028" y="95780"/>
                    <a:pt x="1705" y="97914"/>
                    <a:pt x="2173" y="100086"/>
                  </a:cubicBezTo>
                  <a:cubicBezTo>
                    <a:pt x="2267" y="100473"/>
                    <a:pt x="2604" y="100733"/>
                    <a:pt x="2976" y="100733"/>
                  </a:cubicBezTo>
                  <a:cubicBezTo>
                    <a:pt x="3067" y="100733"/>
                    <a:pt x="3160" y="100718"/>
                    <a:pt x="3253" y="100684"/>
                  </a:cubicBezTo>
                  <a:cubicBezTo>
                    <a:pt x="12566" y="97497"/>
                    <a:pt x="20840" y="94063"/>
                    <a:pt x="28489" y="87364"/>
                  </a:cubicBezTo>
                  <a:cubicBezTo>
                    <a:pt x="36619" y="80248"/>
                    <a:pt x="42030" y="70700"/>
                    <a:pt x="45061" y="60632"/>
                  </a:cubicBezTo>
                  <a:cubicBezTo>
                    <a:pt x="51565" y="39246"/>
                    <a:pt x="43903" y="17354"/>
                    <a:pt x="29945" y="456"/>
                  </a:cubicBezTo>
                  <a:cubicBezTo>
                    <a:pt x="29841" y="326"/>
                    <a:pt x="29763" y="170"/>
                    <a:pt x="29711"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3463950" y="2415050"/>
              <a:ext cx="882650" cy="831500"/>
            </a:xfrm>
            <a:custGeom>
              <a:avLst/>
              <a:gdLst/>
              <a:ahLst/>
              <a:cxnLst/>
              <a:rect l="l" t="t" r="r" b="b"/>
              <a:pathLst>
                <a:path w="35306" h="33260" extrusionOk="0">
                  <a:moveTo>
                    <a:pt x="8209" y="0"/>
                  </a:moveTo>
                  <a:cubicBezTo>
                    <a:pt x="5959" y="2095"/>
                    <a:pt x="3058" y="3369"/>
                    <a:pt x="1" y="3617"/>
                  </a:cubicBezTo>
                  <a:cubicBezTo>
                    <a:pt x="4424" y="18641"/>
                    <a:pt x="14934" y="30557"/>
                    <a:pt x="32430" y="33249"/>
                  </a:cubicBezTo>
                  <a:cubicBezTo>
                    <a:pt x="32473" y="33256"/>
                    <a:pt x="32515" y="33260"/>
                    <a:pt x="32557" y="33260"/>
                  </a:cubicBezTo>
                  <a:cubicBezTo>
                    <a:pt x="32987" y="33260"/>
                    <a:pt x="33355" y="32906"/>
                    <a:pt x="33367" y="32456"/>
                  </a:cubicBezTo>
                  <a:cubicBezTo>
                    <a:pt x="33393" y="30453"/>
                    <a:pt x="33965" y="28514"/>
                    <a:pt x="34993" y="26810"/>
                  </a:cubicBezTo>
                  <a:cubicBezTo>
                    <a:pt x="35305" y="26303"/>
                    <a:pt x="34993" y="25627"/>
                    <a:pt x="34395" y="25561"/>
                  </a:cubicBezTo>
                  <a:cubicBezTo>
                    <a:pt x="19123" y="23662"/>
                    <a:pt x="10967" y="13282"/>
                    <a:pt x="8209"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843125" y="413000"/>
              <a:ext cx="5953575" cy="5056250"/>
            </a:xfrm>
            <a:custGeom>
              <a:avLst/>
              <a:gdLst/>
              <a:ahLst/>
              <a:cxnLst/>
              <a:rect l="l" t="t" r="r" b="b"/>
              <a:pathLst>
                <a:path w="238143" h="202250" extrusionOk="0">
                  <a:moveTo>
                    <a:pt x="213192" y="14313"/>
                  </a:moveTo>
                  <a:cubicBezTo>
                    <a:pt x="213244" y="14469"/>
                    <a:pt x="213322" y="14625"/>
                    <a:pt x="213426" y="14768"/>
                  </a:cubicBezTo>
                  <a:cubicBezTo>
                    <a:pt x="227371" y="31653"/>
                    <a:pt x="235046" y="53558"/>
                    <a:pt x="228542" y="74944"/>
                  </a:cubicBezTo>
                  <a:cubicBezTo>
                    <a:pt x="225498" y="84999"/>
                    <a:pt x="220087" y="94547"/>
                    <a:pt x="211957" y="101676"/>
                  </a:cubicBezTo>
                  <a:cubicBezTo>
                    <a:pt x="204295" y="108362"/>
                    <a:pt x="196034" y="111796"/>
                    <a:pt x="186721" y="114983"/>
                  </a:cubicBezTo>
                  <a:cubicBezTo>
                    <a:pt x="186628" y="115017"/>
                    <a:pt x="186535" y="115032"/>
                    <a:pt x="186443" y="115032"/>
                  </a:cubicBezTo>
                  <a:cubicBezTo>
                    <a:pt x="186068" y="115032"/>
                    <a:pt x="185724" y="114772"/>
                    <a:pt x="185641" y="114385"/>
                  </a:cubicBezTo>
                  <a:cubicBezTo>
                    <a:pt x="185160" y="112213"/>
                    <a:pt x="184509" y="110092"/>
                    <a:pt x="183664" y="108024"/>
                  </a:cubicBezTo>
                  <a:cubicBezTo>
                    <a:pt x="183482" y="107556"/>
                    <a:pt x="183755" y="107035"/>
                    <a:pt x="184249" y="106931"/>
                  </a:cubicBezTo>
                  <a:cubicBezTo>
                    <a:pt x="204048" y="102170"/>
                    <a:pt x="224327" y="85832"/>
                    <a:pt x="225563" y="65461"/>
                  </a:cubicBezTo>
                  <a:cubicBezTo>
                    <a:pt x="226461" y="50736"/>
                    <a:pt x="222792" y="28531"/>
                    <a:pt x="208796" y="19399"/>
                  </a:cubicBezTo>
                  <a:cubicBezTo>
                    <a:pt x="208314" y="19087"/>
                    <a:pt x="208301" y="18384"/>
                    <a:pt x="208770" y="18046"/>
                  </a:cubicBezTo>
                  <a:cubicBezTo>
                    <a:pt x="210344" y="16914"/>
                    <a:pt x="211813" y="15665"/>
                    <a:pt x="213192" y="14313"/>
                  </a:cubicBezTo>
                  <a:close/>
                  <a:moveTo>
                    <a:pt x="166189" y="98935"/>
                  </a:moveTo>
                  <a:cubicBezTo>
                    <a:pt x="170059" y="98935"/>
                    <a:pt x="173901" y="99644"/>
                    <a:pt x="177459" y="101247"/>
                  </a:cubicBezTo>
                  <a:cubicBezTo>
                    <a:pt x="177589" y="101299"/>
                    <a:pt x="177745" y="101351"/>
                    <a:pt x="177875" y="101390"/>
                  </a:cubicBezTo>
                  <a:cubicBezTo>
                    <a:pt x="178304" y="102404"/>
                    <a:pt x="178773" y="103549"/>
                    <a:pt x="179267" y="104772"/>
                  </a:cubicBezTo>
                  <a:cubicBezTo>
                    <a:pt x="179033" y="104837"/>
                    <a:pt x="178812" y="104876"/>
                    <a:pt x="178577" y="104915"/>
                  </a:cubicBezTo>
                  <a:cubicBezTo>
                    <a:pt x="176635" y="105261"/>
                    <a:pt x="177293" y="107903"/>
                    <a:pt x="179086" y="107903"/>
                  </a:cubicBezTo>
                  <a:cubicBezTo>
                    <a:pt x="179178" y="107903"/>
                    <a:pt x="179273" y="107896"/>
                    <a:pt x="179371" y="107881"/>
                  </a:cubicBezTo>
                  <a:cubicBezTo>
                    <a:pt x="179462" y="107868"/>
                    <a:pt x="179566" y="107855"/>
                    <a:pt x="179670" y="107842"/>
                  </a:cubicBezTo>
                  <a:cubicBezTo>
                    <a:pt x="179716" y="107834"/>
                    <a:pt x="179761" y="107831"/>
                    <a:pt x="179806" y="107831"/>
                  </a:cubicBezTo>
                  <a:cubicBezTo>
                    <a:pt x="180148" y="107831"/>
                    <a:pt x="180466" y="108043"/>
                    <a:pt x="180581" y="108388"/>
                  </a:cubicBezTo>
                  <a:cubicBezTo>
                    <a:pt x="181465" y="111016"/>
                    <a:pt x="182155" y="113774"/>
                    <a:pt x="182272" y="116271"/>
                  </a:cubicBezTo>
                  <a:cubicBezTo>
                    <a:pt x="182285" y="116453"/>
                    <a:pt x="182233" y="116648"/>
                    <a:pt x="182103" y="116792"/>
                  </a:cubicBezTo>
                  <a:cubicBezTo>
                    <a:pt x="181621" y="117364"/>
                    <a:pt x="181556" y="118222"/>
                    <a:pt x="181921" y="118782"/>
                  </a:cubicBezTo>
                  <a:cubicBezTo>
                    <a:pt x="182038" y="118951"/>
                    <a:pt x="182090" y="119185"/>
                    <a:pt x="182038" y="119393"/>
                  </a:cubicBezTo>
                  <a:cubicBezTo>
                    <a:pt x="181426" y="122047"/>
                    <a:pt x="179683" y="124024"/>
                    <a:pt x="175976" y="124544"/>
                  </a:cubicBezTo>
                  <a:cubicBezTo>
                    <a:pt x="172886" y="125000"/>
                    <a:pt x="168746" y="125396"/>
                    <a:pt x="164495" y="125396"/>
                  </a:cubicBezTo>
                  <a:cubicBezTo>
                    <a:pt x="158543" y="125396"/>
                    <a:pt x="152371" y="124619"/>
                    <a:pt x="148554" y="122138"/>
                  </a:cubicBezTo>
                  <a:cubicBezTo>
                    <a:pt x="145354" y="120070"/>
                    <a:pt x="143403" y="117715"/>
                    <a:pt x="142584" y="115309"/>
                  </a:cubicBezTo>
                  <a:cubicBezTo>
                    <a:pt x="142519" y="115061"/>
                    <a:pt x="142571" y="114801"/>
                    <a:pt x="142727" y="114606"/>
                  </a:cubicBezTo>
                  <a:cubicBezTo>
                    <a:pt x="142909" y="114281"/>
                    <a:pt x="142688" y="113865"/>
                    <a:pt x="142310" y="113852"/>
                  </a:cubicBezTo>
                  <a:lnTo>
                    <a:pt x="142245" y="113852"/>
                  </a:lnTo>
                  <a:cubicBezTo>
                    <a:pt x="141608" y="109702"/>
                    <a:pt x="144314" y="105578"/>
                    <a:pt x="150050" y="102808"/>
                  </a:cubicBezTo>
                  <a:cubicBezTo>
                    <a:pt x="154967" y="100411"/>
                    <a:pt x="160606" y="98935"/>
                    <a:pt x="166189" y="98935"/>
                  </a:cubicBezTo>
                  <a:close/>
                  <a:moveTo>
                    <a:pt x="158873" y="128686"/>
                  </a:moveTo>
                  <a:cubicBezTo>
                    <a:pt x="158910" y="128686"/>
                    <a:pt x="158948" y="128689"/>
                    <a:pt x="158987" y="128694"/>
                  </a:cubicBezTo>
                  <a:cubicBezTo>
                    <a:pt x="160327" y="128863"/>
                    <a:pt x="161667" y="128980"/>
                    <a:pt x="163033" y="129058"/>
                  </a:cubicBezTo>
                  <a:cubicBezTo>
                    <a:pt x="163319" y="129071"/>
                    <a:pt x="163592" y="129240"/>
                    <a:pt x="163722" y="129514"/>
                  </a:cubicBezTo>
                  <a:cubicBezTo>
                    <a:pt x="165738" y="133637"/>
                    <a:pt x="166480" y="136200"/>
                    <a:pt x="164555" y="141247"/>
                  </a:cubicBezTo>
                  <a:cubicBezTo>
                    <a:pt x="162330" y="147101"/>
                    <a:pt x="159052" y="152590"/>
                    <a:pt x="155423" y="157742"/>
                  </a:cubicBezTo>
                  <a:cubicBezTo>
                    <a:pt x="148541" y="167485"/>
                    <a:pt x="140359" y="178789"/>
                    <a:pt x="128964" y="183979"/>
                  </a:cubicBezTo>
                  <a:cubicBezTo>
                    <a:pt x="122901" y="186749"/>
                    <a:pt x="116943" y="187929"/>
                    <a:pt x="111096" y="187929"/>
                  </a:cubicBezTo>
                  <a:cubicBezTo>
                    <a:pt x="97863" y="187929"/>
                    <a:pt x="85205" y="181883"/>
                    <a:pt x="73224" y="174548"/>
                  </a:cubicBezTo>
                  <a:cubicBezTo>
                    <a:pt x="65399" y="169766"/>
                    <a:pt x="57285" y="165986"/>
                    <a:pt x="49458" y="165986"/>
                  </a:cubicBezTo>
                  <a:cubicBezTo>
                    <a:pt x="43298" y="165986"/>
                    <a:pt x="37315" y="168328"/>
                    <a:pt x="31793" y="174366"/>
                  </a:cubicBezTo>
                  <a:cubicBezTo>
                    <a:pt x="31630" y="174563"/>
                    <a:pt x="31399" y="174664"/>
                    <a:pt x="31168" y="174664"/>
                  </a:cubicBezTo>
                  <a:cubicBezTo>
                    <a:pt x="30957" y="174664"/>
                    <a:pt x="30744" y="174579"/>
                    <a:pt x="30583" y="174405"/>
                  </a:cubicBezTo>
                  <a:cubicBezTo>
                    <a:pt x="29503" y="173273"/>
                    <a:pt x="28306" y="172259"/>
                    <a:pt x="26992" y="171400"/>
                  </a:cubicBezTo>
                  <a:cubicBezTo>
                    <a:pt x="26589" y="171127"/>
                    <a:pt x="26511" y="170568"/>
                    <a:pt x="26823" y="170203"/>
                  </a:cubicBezTo>
                  <a:cubicBezTo>
                    <a:pt x="33652" y="161840"/>
                    <a:pt x="40828" y="158774"/>
                    <a:pt x="48241" y="158774"/>
                  </a:cubicBezTo>
                  <a:cubicBezTo>
                    <a:pt x="68599" y="158774"/>
                    <a:pt x="90739" y="181900"/>
                    <a:pt x="112359" y="181900"/>
                  </a:cubicBezTo>
                  <a:cubicBezTo>
                    <a:pt x="112483" y="181900"/>
                    <a:pt x="112606" y="181899"/>
                    <a:pt x="112730" y="181898"/>
                  </a:cubicBezTo>
                  <a:cubicBezTo>
                    <a:pt x="138785" y="181547"/>
                    <a:pt x="163735" y="154802"/>
                    <a:pt x="158089" y="129670"/>
                  </a:cubicBezTo>
                  <a:cubicBezTo>
                    <a:pt x="157968" y="129161"/>
                    <a:pt x="158366" y="128686"/>
                    <a:pt x="158873" y="128686"/>
                  </a:cubicBezTo>
                  <a:close/>
                  <a:moveTo>
                    <a:pt x="19457" y="172407"/>
                  </a:moveTo>
                  <a:cubicBezTo>
                    <a:pt x="21039" y="172407"/>
                    <a:pt x="22683" y="172641"/>
                    <a:pt x="24352" y="173117"/>
                  </a:cubicBezTo>
                  <a:lnTo>
                    <a:pt x="24365" y="173117"/>
                  </a:lnTo>
                  <a:cubicBezTo>
                    <a:pt x="30140" y="177007"/>
                    <a:pt x="33926" y="183537"/>
                    <a:pt x="31636" y="190405"/>
                  </a:cubicBezTo>
                  <a:cubicBezTo>
                    <a:pt x="30013" y="195220"/>
                    <a:pt x="25835" y="199162"/>
                    <a:pt x="20687" y="199162"/>
                  </a:cubicBezTo>
                  <a:cubicBezTo>
                    <a:pt x="19646" y="199162"/>
                    <a:pt x="18565" y="199001"/>
                    <a:pt x="17457" y="198653"/>
                  </a:cubicBezTo>
                  <a:cubicBezTo>
                    <a:pt x="9952" y="196285"/>
                    <a:pt x="3500" y="189313"/>
                    <a:pt x="6531" y="181391"/>
                  </a:cubicBezTo>
                  <a:cubicBezTo>
                    <a:pt x="8766" y="175521"/>
                    <a:pt x="13693" y="172407"/>
                    <a:pt x="19457" y="172407"/>
                  </a:cubicBezTo>
                  <a:close/>
                  <a:moveTo>
                    <a:pt x="209302" y="1"/>
                  </a:moveTo>
                  <a:cubicBezTo>
                    <a:pt x="208155" y="1"/>
                    <a:pt x="206914" y="293"/>
                    <a:pt x="205583" y="953"/>
                  </a:cubicBezTo>
                  <a:cubicBezTo>
                    <a:pt x="202474" y="2501"/>
                    <a:pt x="199885" y="4803"/>
                    <a:pt x="197543" y="7327"/>
                  </a:cubicBezTo>
                  <a:cubicBezTo>
                    <a:pt x="197621" y="7587"/>
                    <a:pt x="197700" y="7847"/>
                    <a:pt x="197765" y="8108"/>
                  </a:cubicBezTo>
                  <a:cubicBezTo>
                    <a:pt x="198051" y="9252"/>
                    <a:pt x="198285" y="10397"/>
                    <a:pt x="198493" y="11555"/>
                  </a:cubicBezTo>
                  <a:cubicBezTo>
                    <a:pt x="200028" y="9838"/>
                    <a:pt x="201615" y="8160"/>
                    <a:pt x="203397" y="6677"/>
                  </a:cubicBezTo>
                  <a:cubicBezTo>
                    <a:pt x="204845" y="5462"/>
                    <a:pt x="207102" y="3424"/>
                    <a:pt x="209236" y="3424"/>
                  </a:cubicBezTo>
                  <a:cubicBezTo>
                    <a:pt x="209250" y="3424"/>
                    <a:pt x="209263" y="3424"/>
                    <a:pt x="209277" y="3425"/>
                  </a:cubicBezTo>
                  <a:cubicBezTo>
                    <a:pt x="212165" y="3477"/>
                    <a:pt x="213465" y="6195"/>
                    <a:pt x="214415" y="8511"/>
                  </a:cubicBezTo>
                  <a:cubicBezTo>
                    <a:pt x="214532" y="8810"/>
                    <a:pt x="214467" y="9161"/>
                    <a:pt x="214233" y="9395"/>
                  </a:cubicBezTo>
                  <a:cubicBezTo>
                    <a:pt x="211566" y="12062"/>
                    <a:pt x="208171" y="15249"/>
                    <a:pt x="204633" y="16927"/>
                  </a:cubicBezTo>
                  <a:cubicBezTo>
                    <a:pt x="204529" y="16973"/>
                    <a:pt x="204415" y="16995"/>
                    <a:pt x="204300" y="16995"/>
                  </a:cubicBezTo>
                  <a:cubicBezTo>
                    <a:pt x="204184" y="16995"/>
                    <a:pt x="204067" y="16973"/>
                    <a:pt x="203956" y="16927"/>
                  </a:cubicBezTo>
                  <a:cubicBezTo>
                    <a:pt x="203891" y="16901"/>
                    <a:pt x="203826" y="16875"/>
                    <a:pt x="203761" y="16849"/>
                  </a:cubicBezTo>
                  <a:cubicBezTo>
                    <a:pt x="203657" y="16807"/>
                    <a:pt x="203548" y="16787"/>
                    <a:pt x="203441" y="16787"/>
                  </a:cubicBezTo>
                  <a:cubicBezTo>
                    <a:pt x="203081" y="16787"/>
                    <a:pt x="202737" y="17012"/>
                    <a:pt x="202617" y="17382"/>
                  </a:cubicBezTo>
                  <a:cubicBezTo>
                    <a:pt x="202513" y="17617"/>
                    <a:pt x="202291" y="17786"/>
                    <a:pt x="202044" y="17838"/>
                  </a:cubicBezTo>
                  <a:cubicBezTo>
                    <a:pt x="201398" y="17994"/>
                    <a:pt x="200729" y="18070"/>
                    <a:pt x="200061" y="18070"/>
                  </a:cubicBezTo>
                  <a:cubicBezTo>
                    <a:pt x="199841" y="18070"/>
                    <a:pt x="199622" y="18062"/>
                    <a:pt x="199404" y="18046"/>
                  </a:cubicBezTo>
                  <a:lnTo>
                    <a:pt x="199404" y="18046"/>
                  </a:lnTo>
                  <a:cubicBezTo>
                    <a:pt x="199521" y="19191"/>
                    <a:pt x="199586" y="20348"/>
                    <a:pt x="199638" y="21519"/>
                  </a:cubicBezTo>
                  <a:cubicBezTo>
                    <a:pt x="201407" y="21519"/>
                    <a:pt x="203176" y="21064"/>
                    <a:pt x="204919" y="20283"/>
                  </a:cubicBezTo>
                  <a:cubicBezTo>
                    <a:pt x="205031" y="20235"/>
                    <a:pt x="205147" y="20211"/>
                    <a:pt x="205262" y="20211"/>
                  </a:cubicBezTo>
                  <a:cubicBezTo>
                    <a:pt x="205428" y="20211"/>
                    <a:pt x="205593" y="20261"/>
                    <a:pt x="205739" y="20361"/>
                  </a:cubicBezTo>
                  <a:cubicBezTo>
                    <a:pt x="218903" y="29805"/>
                    <a:pt x="223625" y="50671"/>
                    <a:pt x="222181" y="65396"/>
                  </a:cubicBezTo>
                  <a:cubicBezTo>
                    <a:pt x="220256" y="85116"/>
                    <a:pt x="201550" y="99334"/>
                    <a:pt x="182610" y="104043"/>
                  </a:cubicBezTo>
                  <a:cubicBezTo>
                    <a:pt x="182545" y="104059"/>
                    <a:pt x="182479" y="104067"/>
                    <a:pt x="182414" y="104067"/>
                  </a:cubicBezTo>
                  <a:cubicBezTo>
                    <a:pt x="182104" y="104067"/>
                    <a:pt x="181813" y="103894"/>
                    <a:pt x="181673" y="103614"/>
                  </a:cubicBezTo>
                  <a:cubicBezTo>
                    <a:pt x="181153" y="102561"/>
                    <a:pt x="180646" y="101598"/>
                    <a:pt x="180164" y="100726"/>
                  </a:cubicBezTo>
                  <a:cubicBezTo>
                    <a:pt x="180060" y="100531"/>
                    <a:pt x="180047" y="100284"/>
                    <a:pt x="180125" y="100063"/>
                  </a:cubicBezTo>
                  <a:cubicBezTo>
                    <a:pt x="180334" y="99413"/>
                    <a:pt x="180138" y="98697"/>
                    <a:pt x="179293" y="98268"/>
                  </a:cubicBezTo>
                  <a:cubicBezTo>
                    <a:pt x="175239" y="96231"/>
                    <a:pt x="170671" y="95315"/>
                    <a:pt x="166038" y="95315"/>
                  </a:cubicBezTo>
                  <a:cubicBezTo>
                    <a:pt x="158540" y="95315"/>
                    <a:pt x="150872" y="97713"/>
                    <a:pt x="144938" y="101637"/>
                  </a:cubicBezTo>
                  <a:cubicBezTo>
                    <a:pt x="144288" y="102079"/>
                    <a:pt x="143676" y="102561"/>
                    <a:pt x="143091" y="103068"/>
                  </a:cubicBezTo>
                  <a:cubicBezTo>
                    <a:pt x="142929" y="103197"/>
                    <a:pt x="142732" y="103273"/>
                    <a:pt x="142536" y="103273"/>
                  </a:cubicBezTo>
                  <a:cubicBezTo>
                    <a:pt x="142495" y="103273"/>
                    <a:pt x="142455" y="103270"/>
                    <a:pt x="142415" y="103263"/>
                  </a:cubicBezTo>
                  <a:cubicBezTo>
                    <a:pt x="125868" y="100531"/>
                    <a:pt x="117842" y="89877"/>
                    <a:pt x="115800" y="76713"/>
                  </a:cubicBezTo>
                  <a:cubicBezTo>
                    <a:pt x="115709" y="76856"/>
                    <a:pt x="115618" y="76999"/>
                    <a:pt x="115527" y="77142"/>
                  </a:cubicBezTo>
                  <a:cubicBezTo>
                    <a:pt x="114824" y="78222"/>
                    <a:pt x="113992" y="79211"/>
                    <a:pt x="113042" y="80082"/>
                  </a:cubicBezTo>
                  <a:cubicBezTo>
                    <a:pt x="115800" y="93364"/>
                    <a:pt x="123956" y="103744"/>
                    <a:pt x="139228" y="105643"/>
                  </a:cubicBezTo>
                  <a:cubicBezTo>
                    <a:pt x="139813" y="105709"/>
                    <a:pt x="140138" y="106372"/>
                    <a:pt x="139813" y="106879"/>
                  </a:cubicBezTo>
                  <a:cubicBezTo>
                    <a:pt x="138785" y="108583"/>
                    <a:pt x="138226" y="110535"/>
                    <a:pt x="138187" y="112525"/>
                  </a:cubicBezTo>
                  <a:cubicBezTo>
                    <a:pt x="138187" y="112975"/>
                    <a:pt x="137820" y="113329"/>
                    <a:pt x="137390" y="113329"/>
                  </a:cubicBezTo>
                  <a:cubicBezTo>
                    <a:pt x="137348" y="113329"/>
                    <a:pt x="137306" y="113325"/>
                    <a:pt x="137263" y="113318"/>
                  </a:cubicBezTo>
                  <a:cubicBezTo>
                    <a:pt x="119767" y="110639"/>
                    <a:pt x="109257" y="98723"/>
                    <a:pt x="104834" y="83699"/>
                  </a:cubicBezTo>
                  <a:cubicBezTo>
                    <a:pt x="104487" y="83725"/>
                    <a:pt x="104141" y="83738"/>
                    <a:pt x="103797" y="83738"/>
                  </a:cubicBezTo>
                  <a:cubicBezTo>
                    <a:pt x="103108" y="83738"/>
                    <a:pt x="102423" y="83686"/>
                    <a:pt x="101738" y="83581"/>
                  </a:cubicBezTo>
                  <a:lnTo>
                    <a:pt x="101738" y="83581"/>
                  </a:lnTo>
                  <a:cubicBezTo>
                    <a:pt x="106320" y="100009"/>
                    <a:pt x="117024" y="115639"/>
                    <a:pt x="134942" y="115639"/>
                  </a:cubicBezTo>
                  <a:cubicBezTo>
                    <a:pt x="135894" y="115639"/>
                    <a:pt x="136868" y="115594"/>
                    <a:pt x="137862" y="115504"/>
                  </a:cubicBezTo>
                  <a:cubicBezTo>
                    <a:pt x="137889" y="115501"/>
                    <a:pt x="137916" y="115500"/>
                    <a:pt x="137943" y="115500"/>
                  </a:cubicBezTo>
                  <a:cubicBezTo>
                    <a:pt x="138301" y="115500"/>
                    <a:pt x="138623" y="115738"/>
                    <a:pt x="138720" y="116089"/>
                  </a:cubicBezTo>
                  <a:cubicBezTo>
                    <a:pt x="139618" y="118925"/>
                    <a:pt x="141621" y="121618"/>
                    <a:pt x="144730" y="123868"/>
                  </a:cubicBezTo>
                  <a:cubicBezTo>
                    <a:pt x="147384" y="125806"/>
                    <a:pt x="150935" y="127146"/>
                    <a:pt x="154824" y="127992"/>
                  </a:cubicBezTo>
                  <a:cubicBezTo>
                    <a:pt x="155150" y="128057"/>
                    <a:pt x="155397" y="128317"/>
                    <a:pt x="155462" y="128655"/>
                  </a:cubicBezTo>
                  <a:cubicBezTo>
                    <a:pt x="158298" y="145215"/>
                    <a:pt x="149088" y="162711"/>
                    <a:pt x="134558" y="171803"/>
                  </a:cubicBezTo>
                  <a:cubicBezTo>
                    <a:pt x="127525" y="176209"/>
                    <a:pt x="120810" y="178067"/>
                    <a:pt x="114142" y="178067"/>
                  </a:cubicBezTo>
                  <a:cubicBezTo>
                    <a:pt x="105786" y="178067"/>
                    <a:pt x="97502" y="175150"/>
                    <a:pt x="88756" y="170672"/>
                  </a:cubicBezTo>
                  <a:cubicBezTo>
                    <a:pt x="75753" y="164018"/>
                    <a:pt x="61247" y="156096"/>
                    <a:pt x="47881" y="156096"/>
                  </a:cubicBezTo>
                  <a:cubicBezTo>
                    <a:pt x="39037" y="156096"/>
                    <a:pt x="30691" y="159564"/>
                    <a:pt x="23610" y="169163"/>
                  </a:cubicBezTo>
                  <a:cubicBezTo>
                    <a:pt x="23455" y="169380"/>
                    <a:pt x="23209" y="169499"/>
                    <a:pt x="22951" y="169499"/>
                  </a:cubicBezTo>
                  <a:cubicBezTo>
                    <a:pt x="22885" y="169499"/>
                    <a:pt x="22818" y="169491"/>
                    <a:pt x="22752" y="169475"/>
                  </a:cubicBezTo>
                  <a:cubicBezTo>
                    <a:pt x="21535" y="169189"/>
                    <a:pt x="20308" y="169051"/>
                    <a:pt x="19091" y="169051"/>
                  </a:cubicBezTo>
                  <a:cubicBezTo>
                    <a:pt x="12398" y="169051"/>
                    <a:pt x="6030" y="173210"/>
                    <a:pt x="3565" y="179660"/>
                  </a:cubicBezTo>
                  <a:cubicBezTo>
                    <a:pt x="0" y="189039"/>
                    <a:pt x="5945" y="198444"/>
                    <a:pt x="15623" y="201488"/>
                  </a:cubicBezTo>
                  <a:cubicBezTo>
                    <a:pt x="17258" y="202004"/>
                    <a:pt x="18897" y="202250"/>
                    <a:pt x="20495" y="202250"/>
                  </a:cubicBezTo>
                  <a:cubicBezTo>
                    <a:pt x="26841" y="202250"/>
                    <a:pt x="32519" y="198366"/>
                    <a:pt x="34576" y="192057"/>
                  </a:cubicBezTo>
                  <a:cubicBezTo>
                    <a:pt x="36241" y="186984"/>
                    <a:pt x="35552" y="181924"/>
                    <a:pt x="33080" y="177722"/>
                  </a:cubicBezTo>
                  <a:cubicBezTo>
                    <a:pt x="32833" y="177306"/>
                    <a:pt x="33015" y="176773"/>
                    <a:pt x="33458" y="176591"/>
                  </a:cubicBezTo>
                  <a:cubicBezTo>
                    <a:pt x="33588" y="176525"/>
                    <a:pt x="33718" y="176434"/>
                    <a:pt x="33822" y="176343"/>
                  </a:cubicBezTo>
                  <a:cubicBezTo>
                    <a:pt x="39356" y="171408"/>
                    <a:pt x="44398" y="169542"/>
                    <a:pt x="49318" y="169542"/>
                  </a:cubicBezTo>
                  <a:cubicBezTo>
                    <a:pt x="57210" y="169542"/>
                    <a:pt x="64790" y="174344"/>
                    <a:pt x="73588" y="178984"/>
                  </a:cubicBezTo>
                  <a:cubicBezTo>
                    <a:pt x="81822" y="183329"/>
                    <a:pt x="90369" y="188246"/>
                    <a:pt x="99565" y="190470"/>
                  </a:cubicBezTo>
                  <a:cubicBezTo>
                    <a:pt x="103224" y="191367"/>
                    <a:pt x="106973" y="191811"/>
                    <a:pt x="110709" y="191811"/>
                  </a:cubicBezTo>
                  <a:cubicBezTo>
                    <a:pt x="122091" y="191811"/>
                    <a:pt x="133352" y="187697"/>
                    <a:pt x="141569" y="179765"/>
                  </a:cubicBezTo>
                  <a:cubicBezTo>
                    <a:pt x="151780" y="169930"/>
                    <a:pt x="161055" y="158028"/>
                    <a:pt x="166818" y="145254"/>
                  </a:cubicBezTo>
                  <a:cubicBezTo>
                    <a:pt x="167924" y="142821"/>
                    <a:pt x="170382" y="134366"/>
                    <a:pt x="168626" y="130125"/>
                  </a:cubicBezTo>
                  <a:cubicBezTo>
                    <a:pt x="168431" y="129605"/>
                    <a:pt x="168795" y="129045"/>
                    <a:pt x="169342" y="129019"/>
                  </a:cubicBezTo>
                  <a:cubicBezTo>
                    <a:pt x="173387" y="128798"/>
                    <a:pt x="177186" y="128148"/>
                    <a:pt x="180255" y="127146"/>
                  </a:cubicBezTo>
                  <a:cubicBezTo>
                    <a:pt x="184210" y="125858"/>
                    <a:pt x="185823" y="122997"/>
                    <a:pt x="186057" y="119510"/>
                  </a:cubicBezTo>
                  <a:cubicBezTo>
                    <a:pt x="186096" y="119146"/>
                    <a:pt x="186369" y="118847"/>
                    <a:pt x="186721" y="118782"/>
                  </a:cubicBezTo>
                  <a:cubicBezTo>
                    <a:pt x="208470" y="114684"/>
                    <a:pt x="226799" y="96226"/>
                    <a:pt x="232210" y="75959"/>
                  </a:cubicBezTo>
                  <a:cubicBezTo>
                    <a:pt x="238142" y="53636"/>
                    <a:pt x="232197" y="29597"/>
                    <a:pt x="215052" y="13207"/>
                  </a:cubicBezTo>
                  <a:cubicBezTo>
                    <a:pt x="214896" y="13064"/>
                    <a:pt x="214727" y="12973"/>
                    <a:pt x="214532" y="12921"/>
                  </a:cubicBezTo>
                  <a:cubicBezTo>
                    <a:pt x="215235" y="12166"/>
                    <a:pt x="215898" y="11425"/>
                    <a:pt x="216522" y="10670"/>
                  </a:cubicBezTo>
                  <a:cubicBezTo>
                    <a:pt x="216626" y="10540"/>
                    <a:pt x="216783" y="10436"/>
                    <a:pt x="216952" y="10397"/>
                  </a:cubicBezTo>
                  <a:cubicBezTo>
                    <a:pt x="217758" y="10215"/>
                    <a:pt x="218396" y="9538"/>
                    <a:pt x="218057" y="8511"/>
                  </a:cubicBezTo>
                  <a:cubicBezTo>
                    <a:pt x="216667" y="4235"/>
                    <a:pt x="213668" y="1"/>
                    <a:pt x="20930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1505575" y="3630125"/>
              <a:ext cx="3499225" cy="1481050"/>
            </a:xfrm>
            <a:custGeom>
              <a:avLst/>
              <a:gdLst/>
              <a:ahLst/>
              <a:cxnLst/>
              <a:rect l="l" t="t" r="r" b="b"/>
              <a:pathLst>
                <a:path w="139969" h="59242" extrusionOk="0">
                  <a:moveTo>
                    <a:pt x="132372" y="1"/>
                  </a:moveTo>
                  <a:cubicBezTo>
                    <a:pt x="131867" y="1"/>
                    <a:pt x="131470" y="465"/>
                    <a:pt x="131578" y="985"/>
                  </a:cubicBezTo>
                  <a:cubicBezTo>
                    <a:pt x="137224" y="26117"/>
                    <a:pt x="112274" y="52849"/>
                    <a:pt x="86219" y="53200"/>
                  </a:cubicBezTo>
                  <a:cubicBezTo>
                    <a:pt x="86095" y="53201"/>
                    <a:pt x="85972" y="53202"/>
                    <a:pt x="85848" y="53202"/>
                  </a:cubicBezTo>
                  <a:cubicBezTo>
                    <a:pt x="64228" y="53202"/>
                    <a:pt x="42081" y="30076"/>
                    <a:pt x="21719" y="30076"/>
                  </a:cubicBezTo>
                  <a:cubicBezTo>
                    <a:pt x="14305" y="30076"/>
                    <a:pt x="7128" y="33142"/>
                    <a:pt x="299" y="41505"/>
                  </a:cubicBezTo>
                  <a:cubicBezTo>
                    <a:pt x="0" y="41883"/>
                    <a:pt x="78" y="42442"/>
                    <a:pt x="481" y="42702"/>
                  </a:cubicBezTo>
                  <a:cubicBezTo>
                    <a:pt x="1795" y="43574"/>
                    <a:pt x="3005" y="44575"/>
                    <a:pt x="4072" y="45720"/>
                  </a:cubicBezTo>
                  <a:cubicBezTo>
                    <a:pt x="4235" y="45889"/>
                    <a:pt x="4452" y="45974"/>
                    <a:pt x="4669" y="45974"/>
                  </a:cubicBezTo>
                  <a:cubicBezTo>
                    <a:pt x="4901" y="45974"/>
                    <a:pt x="5133" y="45876"/>
                    <a:pt x="5295" y="45681"/>
                  </a:cubicBezTo>
                  <a:cubicBezTo>
                    <a:pt x="10820" y="39640"/>
                    <a:pt x="16802" y="37296"/>
                    <a:pt x="22961" y="37296"/>
                  </a:cubicBezTo>
                  <a:cubicBezTo>
                    <a:pt x="30782" y="37296"/>
                    <a:pt x="38890" y="41075"/>
                    <a:pt x="46713" y="45863"/>
                  </a:cubicBezTo>
                  <a:cubicBezTo>
                    <a:pt x="58706" y="53191"/>
                    <a:pt x="71364" y="59242"/>
                    <a:pt x="84598" y="59242"/>
                  </a:cubicBezTo>
                  <a:cubicBezTo>
                    <a:pt x="90440" y="59242"/>
                    <a:pt x="96394" y="58063"/>
                    <a:pt x="102453" y="55294"/>
                  </a:cubicBezTo>
                  <a:cubicBezTo>
                    <a:pt x="113861" y="50091"/>
                    <a:pt x="122030" y="38800"/>
                    <a:pt x="128912" y="29057"/>
                  </a:cubicBezTo>
                  <a:cubicBezTo>
                    <a:pt x="132541" y="23892"/>
                    <a:pt x="135832" y="18416"/>
                    <a:pt x="138057" y="12562"/>
                  </a:cubicBezTo>
                  <a:cubicBezTo>
                    <a:pt x="139969" y="7515"/>
                    <a:pt x="139227" y="4939"/>
                    <a:pt x="137211" y="816"/>
                  </a:cubicBezTo>
                  <a:cubicBezTo>
                    <a:pt x="137081" y="555"/>
                    <a:pt x="136821" y="373"/>
                    <a:pt x="136522" y="360"/>
                  </a:cubicBezTo>
                  <a:cubicBezTo>
                    <a:pt x="135169" y="295"/>
                    <a:pt x="133816" y="165"/>
                    <a:pt x="132489" y="9"/>
                  </a:cubicBezTo>
                  <a:cubicBezTo>
                    <a:pt x="132450" y="4"/>
                    <a:pt x="132411" y="1"/>
                    <a:pt x="132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4383000" y="2886025"/>
              <a:ext cx="1017250" cy="661625"/>
            </a:xfrm>
            <a:custGeom>
              <a:avLst/>
              <a:gdLst/>
              <a:ahLst/>
              <a:cxnLst/>
              <a:rect l="l" t="t" r="r" b="b"/>
              <a:pathLst>
                <a:path w="40690" h="26465" extrusionOk="0">
                  <a:moveTo>
                    <a:pt x="24593" y="1"/>
                  </a:moveTo>
                  <a:cubicBezTo>
                    <a:pt x="19009" y="1"/>
                    <a:pt x="13367" y="1477"/>
                    <a:pt x="8442" y="3874"/>
                  </a:cubicBezTo>
                  <a:cubicBezTo>
                    <a:pt x="2719" y="6644"/>
                    <a:pt x="0" y="10768"/>
                    <a:pt x="637" y="14918"/>
                  </a:cubicBezTo>
                  <a:cubicBezTo>
                    <a:pt x="655" y="14918"/>
                    <a:pt x="666" y="14923"/>
                    <a:pt x="684" y="14923"/>
                  </a:cubicBezTo>
                  <a:cubicBezTo>
                    <a:pt x="692" y="14923"/>
                    <a:pt x="702" y="14922"/>
                    <a:pt x="715" y="14918"/>
                  </a:cubicBezTo>
                  <a:cubicBezTo>
                    <a:pt x="1093" y="14944"/>
                    <a:pt x="1314" y="15347"/>
                    <a:pt x="1132" y="15685"/>
                  </a:cubicBezTo>
                  <a:cubicBezTo>
                    <a:pt x="976" y="15880"/>
                    <a:pt x="924" y="16140"/>
                    <a:pt x="989" y="16375"/>
                  </a:cubicBezTo>
                  <a:cubicBezTo>
                    <a:pt x="1795" y="18794"/>
                    <a:pt x="3759" y="21149"/>
                    <a:pt x="6959" y="23204"/>
                  </a:cubicBezTo>
                  <a:cubicBezTo>
                    <a:pt x="10782" y="25689"/>
                    <a:pt x="16968" y="26465"/>
                    <a:pt x="22929" y="26465"/>
                  </a:cubicBezTo>
                  <a:cubicBezTo>
                    <a:pt x="27171" y="26465"/>
                    <a:pt x="31298" y="26072"/>
                    <a:pt x="34381" y="25623"/>
                  </a:cubicBezTo>
                  <a:cubicBezTo>
                    <a:pt x="38088" y="25090"/>
                    <a:pt x="39831" y="23113"/>
                    <a:pt x="40443" y="20459"/>
                  </a:cubicBezTo>
                  <a:cubicBezTo>
                    <a:pt x="40495" y="20251"/>
                    <a:pt x="40443" y="20030"/>
                    <a:pt x="40326" y="19848"/>
                  </a:cubicBezTo>
                  <a:cubicBezTo>
                    <a:pt x="39961" y="19301"/>
                    <a:pt x="40026" y="18430"/>
                    <a:pt x="40508" y="17858"/>
                  </a:cubicBezTo>
                  <a:cubicBezTo>
                    <a:pt x="40625" y="17714"/>
                    <a:pt x="40690" y="17519"/>
                    <a:pt x="40677" y="17337"/>
                  </a:cubicBezTo>
                  <a:cubicBezTo>
                    <a:pt x="40560" y="14840"/>
                    <a:pt x="39857" y="12082"/>
                    <a:pt x="38973" y="9454"/>
                  </a:cubicBezTo>
                  <a:cubicBezTo>
                    <a:pt x="38869" y="9109"/>
                    <a:pt x="38553" y="8897"/>
                    <a:pt x="38211" y="8897"/>
                  </a:cubicBezTo>
                  <a:cubicBezTo>
                    <a:pt x="38166" y="8897"/>
                    <a:pt x="38121" y="8900"/>
                    <a:pt x="38075" y="8908"/>
                  </a:cubicBezTo>
                  <a:cubicBezTo>
                    <a:pt x="37971" y="8921"/>
                    <a:pt x="37867" y="8934"/>
                    <a:pt x="37776" y="8947"/>
                  </a:cubicBezTo>
                  <a:cubicBezTo>
                    <a:pt x="37678" y="8962"/>
                    <a:pt x="37583" y="8969"/>
                    <a:pt x="37491" y="8969"/>
                  </a:cubicBezTo>
                  <a:cubicBezTo>
                    <a:pt x="35698" y="8969"/>
                    <a:pt x="35040" y="6327"/>
                    <a:pt x="36982" y="5981"/>
                  </a:cubicBezTo>
                  <a:cubicBezTo>
                    <a:pt x="37217" y="5942"/>
                    <a:pt x="37438" y="5903"/>
                    <a:pt x="37659" y="5838"/>
                  </a:cubicBezTo>
                  <a:cubicBezTo>
                    <a:pt x="37178" y="4615"/>
                    <a:pt x="36709" y="3470"/>
                    <a:pt x="36280" y="2456"/>
                  </a:cubicBezTo>
                  <a:cubicBezTo>
                    <a:pt x="36150" y="2417"/>
                    <a:pt x="35994" y="2365"/>
                    <a:pt x="35864" y="2313"/>
                  </a:cubicBezTo>
                  <a:cubicBezTo>
                    <a:pt x="32306" y="710"/>
                    <a:pt x="28464" y="1"/>
                    <a:pt x="24593"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5805450" y="498925"/>
              <a:ext cx="401325" cy="366175"/>
            </a:xfrm>
            <a:custGeom>
              <a:avLst/>
              <a:gdLst/>
              <a:ahLst/>
              <a:cxnLst/>
              <a:rect l="l" t="t" r="r" b="b"/>
              <a:pathLst>
                <a:path w="16053" h="14647" extrusionOk="0">
                  <a:moveTo>
                    <a:pt x="10723" y="0"/>
                  </a:moveTo>
                  <a:cubicBezTo>
                    <a:pt x="8595" y="0"/>
                    <a:pt x="6360" y="2028"/>
                    <a:pt x="4904" y="3253"/>
                  </a:cubicBezTo>
                  <a:cubicBezTo>
                    <a:pt x="3122" y="4723"/>
                    <a:pt x="1535" y="6388"/>
                    <a:pt x="0" y="8131"/>
                  </a:cubicBezTo>
                  <a:cubicBezTo>
                    <a:pt x="182" y="9145"/>
                    <a:pt x="325" y="10173"/>
                    <a:pt x="442" y="11201"/>
                  </a:cubicBezTo>
                  <a:cubicBezTo>
                    <a:pt x="650" y="12332"/>
                    <a:pt x="807" y="13477"/>
                    <a:pt x="924" y="14622"/>
                  </a:cubicBezTo>
                  <a:cubicBezTo>
                    <a:pt x="1139" y="14638"/>
                    <a:pt x="1356" y="14646"/>
                    <a:pt x="1573" y="14646"/>
                  </a:cubicBezTo>
                  <a:cubicBezTo>
                    <a:pt x="2236" y="14646"/>
                    <a:pt x="2905" y="14571"/>
                    <a:pt x="3551" y="14414"/>
                  </a:cubicBezTo>
                  <a:cubicBezTo>
                    <a:pt x="3798" y="14362"/>
                    <a:pt x="4020" y="14193"/>
                    <a:pt x="4124" y="13958"/>
                  </a:cubicBezTo>
                  <a:cubicBezTo>
                    <a:pt x="4244" y="13588"/>
                    <a:pt x="4588" y="13363"/>
                    <a:pt x="4948" y="13363"/>
                  </a:cubicBezTo>
                  <a:cubicBezTo>
                    <a:pt x="5055" y="13363"/>
                    <a:pt x="5164" y="13383"/>
                    <a:pt x="5268" y="13425"/>
                  </a:cubicBezTo>
                  <a:cubicBezTo>
                    <a:pt x="5333" y="13451"/>
                    <a:pt x="5398" y="13477"/>
                    <a:pt x="5463" y="13503"/>
                  </a:cubicBezTo>
                  <a:cubicBezTo>
                    <a:pt x="5574" y="13549"/>
                    <a:pt x="5691" y="13571"/>
                    <a:pt x="5808" y="13571"/>
                  </a:cubicBezTo>
                  <a:cubicBezTo>
                    <a:pt x="5925" y="13571"/>
                    <a:pt x="6042" y="13549"/>
                    <a:pt x="6153" y="13503"/>
                  </a:cubicBezTo>
                  <a:cubicBezTo>
                    <a:pt x="9678" y="11825"/>
                    <a:pt x="13073" y="8638"/>
                    <a:pt x="15740" y="5971"/>
                  </a:cubicBezTo>
                  <a:cubicBezTo>
                    <a:pt x="15974" y="5737"/>
                    <a:pt x="16052" y="5386"/>
                    <a:pt x="15922" y="5074"/>
                  </a:cubicBezTo>
                  <a:cubicBezTo>
                    <a:pt x="14972" y="2758"/>
                    <a:pt x="13672" y="40"/>
                    <a:pt x="10784" y="1"/>
                  </a:cubicBezTo>
                  <a:cubicBezTo>
                    <a:pt x="10764" y="0"/>
                    <a:pt x="10744" y="0"/>
                    <a:pt x="10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2658900" y="238100"/>
              <a:ext cx="433050" cy="475075"/>
            </a:xfrm>
            <a:custGeom>
              <a:avLst/>
              <a:gdLst/>
              <a:ahLst/>
              <a:cxnLst/>
              <a:rect l="l" t="t" r="r" b="b"/>
              <a:pathLst>
                <a:path w="17322" h="19003" extrusionOk="0">
                  <a:moveTo>
                    <a:pt x="12012" y="2298"/>
                  </a:moveTo>
                  <a:cubicBezTo>
                    <a:pt x="12901" y="2298"/>
                    <a:pt x="13872" y="2516"/>
                    <a:pt x="14915" y="3006"/>
                  </a:cubicBezTo>
                  <a:lnTo>
                    <a:pt x="14954" y="3019"/>
                  </a:lnTo>
                  <a:cubicBezTo>
                    <a:pt x="13276" y="7156"/>
                    <a:pt x="12990" y="11552"/>
                    <a:pt x="12508" y="15988"/>
                  </a:cubicBezTo>
                  <a:cubicBezTo>
                    <a:pt x="12469" y="16261"/>
                    <a:pt x="12248" y="16482"/>
                    <a:pt x="11975" y="16508"/>
                  </a:cubicBezTo>
                  <a:cubicBezTo>
                    <a:pt x="11714" y="16534"/>
                    <a:pt x="11463" y="16546"/>
                    <a:pt x="11220" y="16546"/>
                  </a:cubicBezTo>
                  <a:cubicBezTo>
                    <a:pt x="2908" y="16546"/>
                    <a:pt x="4816" y="2298"/>
                    <a:pt x="12012" y="2298"/>
                  </a:cubicBezTo>
                  <a:close/>
                  <a:moveTo>
                    <a:pt x="11784" y="0"/>
                  </a:moveTo>
                  <a:cubicBezTo>
                    <a:pt x="1855" y="0"/>
                    <a:pt x="1" y="19002"/>
                    <a:pt x="11174" y="19002"/>
                  </a:cubicBezTo>
                  <a:cubicBezTo>
                    <a:pt x="12010" y="19002"/>
                    <a:pt x="12917" y="18896"/>
                    <a:pt x="13900" y="18668"/>
                  </a:cubicBezTo>
                  <a:cubicBezTo>
                    <a:pt x="14473" y="18525"/>
                    <a:pt x="14759" y="18069"/>
                    <a:pt x="14824" y="17536"/>
                  </a:cubicBezTo>
                  <a:cubicBezTo>
                    <a:pt x="14863" y="17094"/>
                    <a:pt x="14915" y="16652"/>
                    <a:pt x="14967" y="16209"/>
                  </a:cubicBezTo>
                  <a:cubicBezTo>
                    <a:pt x="14902" y="14934"/>
                    <a:pt x="15032" y="13660"/>
                    <a:pt x="15344" y="12424"/>
                  </a:cubicBezTo>
                  <a:cubicBezTo>
                    <a:pt x="15331" y="12372"/>
                    <a:pt x="15331" y="12307"/>
                    <a:pt x="15331" y="12242"/>
                  </a:cubicBezTo>
                  <a:cubicBezTo>
                    <a:pt x="15448" y="11058"/>
                    <a:pt x="15565" y="9887"/>
                    <a:pt x="15734" y="8717"/>
                  </a:cubicBezTo>
                  <a:cubicBezTo>
                    <a:pt x="15747" y="8625"/>
                    <a:pt x="15773" y="8547"/>
                    <a:pt x="15825" y="8469"/>
                  </a:cubicBezTo>
                  <a:cubicBezTo>
                    <a:pt x="15929" y="7663"/>
                    <a:pt x="16099" y="6856"/>
                    <a:pt x="16346" y="6076"/>
                  </a:cubicBezTo>
                  <a:lnTo>
                    <a:pt x="16346" y="6076"/>
                  </a:lnTo>
                  <a:cubicBezTo>
                    <a:pt x="16281" y="6089"/>
                    <a:pt x="16229" y="6102"/>
                    <a:pt x="16164" y="6115"/>
                  </a:cubicBezTo>
                  <a:cubicBezTo>
                    <a:pt x="16424" y="4905"/>
                    <a:pt x="16749" y="3708"/>
                    <a:pt x="17139" y="2538"/>
                  </a:cubicBezTo>
                  <a:cubicBezTo>
                    <a:pt x="17321" y="2043"/>
                    <a:pt x="16983" y="1614"/>
                    <a:pt x="16554" y="1445"/>
                  </a:cubicBezTo>
                  <a:cubicBezTo>
                    <a:pt x="16437" y="1276"/>
                    <a:pt x="16281" y="1146"/>
                    <a:pt x="16099" y="1068"/>
                  </a:cubicBezTo>
                  <a:cubicBezTo>
                    <a:pt x="14529" y="327"/>
                    <a:pt x="13087" y="0"/>
                    <a:pt x="1178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2731550" y="295625"/>
              <a:ext cx="301200" cy="356125"/>
            </a:xfrm>
            <a:custGeom>
              <a:avLst/>
              <a:gdLst/>
              <a:ahLst/>
              <a:cxnLst/>
              <a:rect l="l" t="t" r="r" b="b"/>
              <a:pathLst>
                <a:path w="12048" h="14245" extrusionOk="0">
                  <a:moveTo>
                    <a:pt x="9111" y="0"/>
                  </a:moveTo>
                  <a:cubicBezTo>
                    <a:pt x="1911" y="0"/>
                    <a:pt x="0" y="14245"/>
                    <a:pt x="8313" y="14245"/>
                  </a:cubicBezTo>
                  <a:cubicBezTo>
                    <a:pt x="8556" y="14245"/>
                    <a:pt x="8808" y="14233"/>
                    <a:pt x="9069" y="14207"/>
                  </a:cubicBezTo>
                  <a:cubicBezTo>
                    <a:pt x="9342" y="14181"/>
                    <a:pt x="9563" y="13960"/>
                    <a:pt x="9602" y="13687"/>
                  </a:cubicBezTo>
                  <a:cubicBezTo>
                    <a:pt x="10084" y="9251"/>
                    <a:pt x="10370" y="4855"/>
                    <a:pt x="12048" y="718"/>
                  </a:cubicBezTo>
                  <a:lnTo>
                    <a:pt x="12009" y="705"/>
                  </a:lnTo>
                  <a:cubicBezTo>
                    <a:pt x="10968" y="217"/>
                    <a:pt x="9999" y="0"/>
                    <a:pt x="9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 name="Google Shape;531;p35"/>
          <p:cNvSpPr/>
          <p:nvPr/>
        </p:nvSpPr>
        <p:spPr>
          <a:xfrm>
            <a:off x="20100" y="361848"/>
            <a:ext cx="4238625" cy="2094425"/>
          </a:xfrm>
          <a:custGeom>
            <a:avLst/>
            <a:gdLst/>
            <a:ahLst/>
            <a:cxnLst/>
            <a:rect l="l" t="t" r="r" b="b"/>
            <a:pathLst>
              <a:path w="169545" h="83777" extrusionOk="0">
                <a:moveTo>
                  <a:pt x="169545" y="18245"/>
                </a:moveTo>
                <a:cubicBezTo>
                  <a:pt x="154233" y="30495"/>
                  <a:pt x="131364" y="42292"/>
                  <a:pt x="113157" y="35009"/>
                </a:cubicBezTo>
                <a:cubicBezTo>
                  <a:pt x="101074" y="30176"/>
                  <a:pt x="82526" y="5846"/>
                  <a:pt x="94488" y="719"/>
                </a:cubicBezTo>
                <a:cubicBezTo>
                  <a:pt x="96733" y="-243"/>
                  <a:pt x="100470" y="-233"/>
                  <a:pt x="101727" y="1862"/>
                </a:cubicBezTo>
                <a:cubicBezTo>
                  <a:pt x="104832" y="7037"/>
                  <a:pt x="101759" y="14371"/>
                  <a:pt x="99060" y="19769"/>
                </a:cubicBezTo>
                <a:cubicBezTo>
                  <a:pt x="96230" y="25428"/>
                  <a:pt x="89600" y="28281"/>
                  <a:pt x="84201" y="31580"/>
                </a:cubicBezTo>
                <a:cubicBezTo>
                  <a:pt x="75867" y="36673"/>
                  <a:pt x="65133" y="40294"/>
                  <a:pt x="55626" y="38057"/>
                </a:cubicBezTo>
                <a:cubicBezTo>
                  <a:pt x="51080" y="36987"/>
                  <a:pt x="45060" y="32774"/>
                  <a:pt x="45720" y="28151"/>
                </a:cubicBezTo>
                <a:cubicBezTo>
                  <a:pt x="46127" y="25301"/>
                  <a:pt x="48612" y="22239"/>
                  <a:pt x="51435" y="21674"/>
                </a:cubicBezTo>
                <a:cubicBezTo>
                  <a:pt x="53556" y="21250"/>
                  <a:pt x="56082" y="23724"/>
                  <a:pt x="56388" y="25865"/>
                </a:cubicBezTo>
                <a:cubicBezTo>
                  <a:pt x="57553" y="34018"/>
                  <a:pt x="52947" y="42518"/>
                  <a:pt x="48006" y="49106"/>
                </a:cubicBezTo>
                <a:cubicBezTo>
                  <a:pt x="36163" y="64897"/>
                  <a:pt x="18726" y="77535"/>
                  <a:pt x="0" y="83777"/>
                </a:cubicBezTo>
              </a:path>
            </a:pathLst>
          </a:custGeom>
          <a:noFill/>
          <a:ln w="28575" cap="flat" cmpd="sng">
            <a:solidFill>
              <a:srgbClr val="322824"/>
            </a:solidFill>
            <a:prstDash val="dash"/>
            <a:round/>
            <a:headEnd type="none" w="med" len="med"/>
            <a:tailEnd type="none" w="med" len="med"/>
          </a:ln>
        </p:spPr>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09"/>
        <p:cNvGrpSpPr/>
        <p:nvPr/>
      </p:nvGrpSpPr>
      <p:grpSpPr>
        <a:xfrm>
          <a:off x="0" y="0"/>
          <a:ext cx="0" cy="0"/>
          <a:chOff x="0" y="0"/>
          <a:chExt cx="0" cy="0"/>
        </a:xfrm>
      </p:grpSpPr>
      <p:sp>
        <p:nvSpPr>
          <p:cNvPr id="15510" name="Google Shape;15510;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5511" name="Google Shape;15511;p7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12" name="Google Shape;15512;p73"/>
          <p:cNvGrpSpPr/>
          <p:nvPr/>
        </p:nvGrpSpPr>
        <p:grpSpPr>
          <a:xfrm>
            <a:off x="4132674" y="2896128"/>
            <a:ext cx="361261" cy="357748"/>
            <a:chOff x="4132674" y="2896128"/>
            <a:chExt cx="361261" cy="357748"/>
          </a:xfrm>
        </p:grpSpPr>
        <p:sp>
          <p:nvSpPr>
            <p:cNvPr id="15513" name="Google Shape;15513;p73"/>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3"/>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3"/>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6" name="Google Shape;15516;p73"/>
          <p:cNvGrpSpPr/>
          <p:nvPr/>
        </p:nvGrpSpPr>
        <p:grpSpPr>
          <a:xfrm>
            <a:off x="8018284" y="2896075"/>
            <a:ext cx="248363" cy="357801"/>
            <a:chOff x="8018284" y="2896075"/>
            <a:chExt cx="248363" cy="357801"/>
          </a:xfrm>
        </p:grpSpPr>
        <p:sp>
          <p:nvSpPr>
            <p:cNvPr id="15517" name="Google Shape;15517;p73"/>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3"/>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3"/>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3"/>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3"/>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3"/>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3"/>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4" name="Google Shape;15524;p73"/>
          <p:cNvGrpSpPr/>
          <p:nvPr/>
        </p:nvGrpSpPr>
        <p:grpSpPr>
          <a:xfrm>
            <a:off x="4680149" y="2896128"/>
            <a:ext cx="360448" cy="357748"/>
            <a:chOff x="4680149" y="2896128"/>
            <a:chExt cx="360448" cy="357748"/>
          </a:xfrm>
        </p:grpSpPr>
        <p:sp>
          <p:nvSpPr>
            <p:cNvPr id="15525" name="Google Shape;15525;p73"/>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3"/>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3"/>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3"/>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3"/>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0" name="Google Shape;15530;p73"/>
          <p:cNvGrpSpPr/>
          <p:nvPr/>
        </p:nvGrpSpPr>
        <p:grpSpPr>
          <a:xfrm>
            <a:off x="7504703" y="2896049"/>
            <a:ext cx="181259" cy="357827"/>
            <a:chOff x="7504703" y="2896049"/>
            <a:chExt cx="181259" cy="357827"/>
          </a:xfrm>
        </p:grpSpPr>
        <p:sp>
          <p:nvSpPr>
            <p:cNvPr id="15531" name="Google Shape;15531;p73"/>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3"/>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3"/>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3"/>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3"/>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3"/>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3"/>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3"/>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3"/>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3"/>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3"/>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2" name="Google Shape;15542;p73"/>
          <p:cNvGrpSpPr/>
          <p:nvPr/>
        </p:nvGrpSpPr>
        <p:grpSpPr>
          <a:xfrm>
            <a:off x="4680751" y="1499971"/>
            <a:ext cx="374341" cy="364590"/>
            <a:chOff x="4680751" y="1499971"/>
            <a:chExt cx="374341" cy="364590"/>
          </a:xfrm>
        </p:grpSpPr>
        <p:sp>
          <p:nvSpPr>
            <p:cNvPr id="15543" name="Google Shape;15543;p73"/>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3"/>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3"/>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3"/>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3"/>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3"/>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3"/>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3"/>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3"/>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3"/>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3"/>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3"/>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3"/>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3"/>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3"/>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3"/>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3"/>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3"/>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1" name="Google Shape;15561;p73"/>
          <p:cNvGrpSpPr/>
          <p:nvPr/>
        </p:nvGrpSpPr>
        <p:grpSpPr>
          <a:xfrm>
            <a:off x="853281" y="1499867"/>
            <a:ext cx="374917" cy="364668"/>
            <a:chOff x="853281" y="1499867"/>
            <a:chExt cx="374917" cy="364668"/>
          </a:xfrm>
        </p:grpSpPr>
        <p:sp>
          <p:nvSpPr>
            <p:cNvPr id="15562" name="Google Shape;15562;p73"/>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3"/>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3"/>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3"/>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3"/>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3"/>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3"/>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3"/>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3"/>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3"/>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3"/>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3"/>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3"/>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3"/>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3"/>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3"/>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3"/>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3"/>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3"/>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3"/>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3"/>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3"/>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3"/>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5" name="Google Shape;15585;p73"/>
          <p:cNvGrpSpPr/>
          <p:nvPr/>
        </p:nvGrpSpPr>
        <p:grpSpPr>
          <a:xfrm>
            <a:off x="6330671" y="1551243"/>
            <a:ext cx="365245" cy="261968"/>
            <a:chOff x="6330671" y="1551243"/>
            <a:chExt cx="365245" cy="261968"/>
          </a:xfrm>
        </p:grpSpPr>
        <p:sp>
          <p:nvSpPr>
            <p:cNvPr id="15586" name="Google Shape;15586;p73"/>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3"/>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3"/>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3"/>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3"/>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3"/>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3"/>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3"/>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3"/>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3"/>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3"/>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3"/>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3"/>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3"/>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3"/>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3"/>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3"/>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3"/>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3"/>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5" name="Google Shape;15605;p73"/>
          <p:cNvGrpSpPr/>
          <p:nvPr/>
        </p:nvGrpSpPr>
        <p:grpSpPr>
          <a:xfrm>
            <a:off x="3596131" y="1508648"/>
            <a:ext cx="367630" cy="347289"/>
            <a:chOff x="3596131" y="1508648"/>
            <a:chExt cx="367630" cy="347289"/>
          </a:xfrm>
        </p:grpSpPr>
        <p:sp>
          <p:nvSpPr>
            <p:cNvPr id="15606" name="Google Shape;15606;p73"/>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3"/>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3"/>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3"/>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3"/>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3"/>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3"/>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3"/>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3"/>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3"/>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3"/>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3"/>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3"/>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3"/>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3"/>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3"/>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3"/>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3" name="Google Shape;15623;p73"/>
          <p:cNvGrpSpPr/>
          <p:nvPr/>
        </p:nvGrpSpPr>
        <p:grpSpPr>
          <a:xfrm>
            <a:off x="6322493" y="2422415"/>
            <a:ext cx="375809" cy="349019"/>
            <a:chOff x="6322493" y="2422415"/>
            <a:chExt cx="375809" cy="349019"/>
          </a:xfrm>
        </p:grpSpPr>
        <p:sp>
          <p:nvSpPr>
            <p:cNvPr id="15624" name="Google Shape;15624;p73"/>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3"/>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3"/>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3"/>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3"/>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9" name="Google Shape;15629;p73"/>
          <p:cNvGrpSpPr/>
          <p:nvPr/>
        </p:nvGrpSpPr>
        <p:grpSpPr>
          <a:xfrm>
            <a:off x="2493449" y="2915682"/>
            <a:ext cx="357853" cy="318665"/>
            <a:chOff x="2493449" y="2915682"/>
            <a:chExt cx="357853" cy="318665"/>
          </a:xfrm>
        </p:grpSpPr>
        <p:sp>
          <p:nvSpPr>
            <p:cNvPr id="15630" name="Google Shape;15630;p73"/>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3"/>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3"/>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3"/>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3"/>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3"/>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3"/>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3"/>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3"/>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9" name="Google Shape;15639;p73"/>
          <p:cNvGrpSpPr/>
          <p:nvPr/>
        </p:nvGrpSpPr>
        <p:grpSpPr>
          <a:xfrm>
            <a:off x="1399523" y="2966141"/>
            <a:ext cx="359583" cy="217695"/>
            <a:chOff x="1399523" y="2966141"/>
            <a:chExt cx="359583" cy="217695"/>
          </a:xfrm>
        </p:grpSpPr>
        <p:sp>
          <p:nvSpPr>
            <p:cNvPr id="15640" name="Google Shape;15640;p73"/>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3"/>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3"/>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3"/>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3"/>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3"/>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3"/>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3"/>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3"/>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3"/>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3"/>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1" name="Google Shape;15651;p73"/>
          <p:cNvGrpSpPr/>
          <p:nvPr/>
        </p:nvGrpSpPr>
        <p:grpSpPr>
          <a:xfrm>
            <a:off x="872232" y="2888710"/>
            <a:ext cx="328810" cy="369911"/>
            <a:chOff x="872232" y="2888710"/>
            <a:chExt cx="328810" cy="369911"/>
          </a:xfrm>
        </p:grpSpPr>
        <p:sp>
          <p:nvSpPr>
            <p:cNvPr id="15652" name="Google Shape;15652;p73"/>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3"/>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3"/>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3"/>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3"/>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3"/>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3"/>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3"/>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3"/>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3"/>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3"/>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3" name="Google Shape;15663;p73"/>
          <p:cNvGrpSpPr/>
          <p:nvPr/>
        </p:nvGrpSpPr>
        <p:grpSpPr>
          <a:xfrm>
            <a:off x="5815045" y="2896128"/>
            <a:ext cx="281181" cy="357958"/>
            <a:chOff x="5815045" y="2896128"/>
            <a:chExt cx="281181" cy="357958"/>
          </a:xfrm>
        </p:grpSpPr>
        <p:sp>
          <p:nvSpPr>
            <p:cNvPr id="15664" name="Google Shape;15664;p73"/>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3"/>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3"/>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3"/>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3"/>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3"/>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0" name="Google Shape;15670;p73"/>
          <p:cNvGrpSpPr/>
          <p:nvPr/>
        </p:nvGrpSpPr>
        <p:grpSpPr>
          <a:xfrm>
            <a:off x="5238894" y="2896102"/>
            <a:ext cx="336437" cy="357774"/>
            <a:chOff x="5238894" y="2896102"/>
            <a:chExt cx="336437" cy="357774"/>
          </a:xfrm>
        </p:grpSpPr>
        <p:sp>
          <p:nvSpPr>
            <p:cNvPr id="15671" name="Google Shape;15671;p73"/>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3"/>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3"/>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3"/>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3"/>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3"/>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3"/>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8" name="Google Shape;15678;p73"/>
          <p:cNvGrpSpPr/>
          <p:nvPr/>
        </p:nvGrpSpPr>
        <p:grpSpPr>
          <a:xfrm>
            <a:off x="5226994" y="1499919"/>
            <a:ext cx="374786" cy="364616"/>
            <a:chOff x="5226994" y="1499919"/>
            <a:chExt cx="374786" cy="364616"/>
          </a:xfrm>
        </p:grpSpPr>
        <p:sp>
          <p:nvSpPr>
            <p:cNvPr id="15679" name="Google Shape;15679;p73"/>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3"/>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3"/>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3"/>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3"/>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3"/>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3"/>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3"/>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3"/>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3"/>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3"/>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3"/>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3"/>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3"/>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3"/>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3"/>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3"/>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3"/>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3"/>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3"/>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9" name="Google Shape;15699;p73"/>
          <p:cNvGrpSpPr/>
          <p:nvPr/>
        </p:nvGrpSpPr>
        <p:grpSpPr>
          <a:xfrm>
            <a:off x="5785923" y="2409807"/>
            <a:ext cx="352794" cy="374262"/>
            <a:chOff x="5785923" y="2409807"/>
            <a:chExt cx="352794" cy="374262"/>
          </a:xfrm>
        </p:grpSpPr>
        <p:sp>
          <p:nvSpPr>
            <p:cNvPr id="15700" name="Google Shape;15700;p73"/>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3"/>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3"/>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3"/>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3"/>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3"/>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6" name="Google Shape;15706;p73"/>
          <p:cNvGrpSpPr/>
          <p:nvPr/>
        </p:nvGrpSpPr>
        <p:grpSpPr>
          <a:xfrm>
            <a:off x="3587376" y="2937884"/>
            <a:ext cx="357853" cy="274235"/>
            <a:chOff x="3587376" y="2937884"/>
            <a:chExt cx="357853" cy="274235"/>
          </a:xfrm>
        </p:grpSpPr>
        <p:sp>
          <p:nvSpPr>
            <p:cNvPr id="15707" name="Google Shape;15707;p73"/>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3"/>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3"/>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3"/>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3"/>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3"/>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3"/>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3"/>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3"/>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3"/>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3"/>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3"/>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3"/>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0" name="Google Shape;15720;p73"/>
          <p:cNvGrpSpPr/>
          <p:nvPr/>
        </p:nvGrpSpPr>
        <p:grpSpPr>
          <a:xfrm>
            <a:off x="1944035" y="2896128"/>
            <a:ext cx="362650" cy="357748"/>
            <a:chOff x="1944035" y="2896128"/>
            <a:chExt cx="362650" cy="357748"/>
          </a:xfrm>
        </p:grpSpPr>
        <p:sp>
          <p:nvSpPr>
            <p:cNvPr id="15721" name="Google Shape;15721;p73"/>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3"/>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3"/>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3"/>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3"/>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3"/>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3"/>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3"/>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3"/>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3"/>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3"/>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3"/>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3"/>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3"/>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3"/>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6" name="Google Shape;15736;p73"/>
          <p:cNvGrpSpPr/>
          <p:nvPr/>
        </p:nvGrpSpPr>
        <p:grpSpPr>
          <a:xfrm>
            <a:off x="3030832" y="2903048"/>
            <a:ext cx="378115" cy="344118"/>
            <a:chOff x="3030832" y="2903048"/>
            <a:chExt cx="378115" cy="344118"/>
          </a:xfrm>
        </p:grpSpPr>
        <p:sp>
          <p:nvSpPr>
            <p:cNvPr id="15737" name="Google Shape;15737;p73"/>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3"/>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3"/>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3"/>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3"/>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3"/>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3"/>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3"/>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3"/>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3"/>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3"/>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8" name="Google Shape;15748;p73"/>
          <p:cNvGrpSpPr/>
          <p:nvPr/>
        </p:nvGrpSpPr>
        <p:grpSpPr>
          <a:xfrm>
            <a:off x="3036546" y="2430122"/>
            <a:ext cx="379400" cy="333528"/>
            <a:chOff x="3036546" y="2430122"/>
            <a:chExt cx="379400" cy="333528"/>
          </a:xfrm>
        </p:grpSpPr>
        <p:sp>
          <p:nvSpPr>
            <p:cNvPr id="15749" name="Google Shape;15749;p73"/>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3"/>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3"/>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3"/>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3"/>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3"/>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3"/>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6" name="Google Shape;15756;p73"/>
          <p:cNvGrpSpPr/>
          <p:nvPr/>
        </p:nvGrpSpPr>
        <p:grpSpPr>
          <a:xfrm>
            <a:off x="1944350" y="2476964"/>
            <a:ext cx="375546" cy="240106"/>
            <a:chOff x="1944350" y="2476964"/>
            <a:chExt cx="375546" cy="240106"/>
          </a:xfrm>
        </p:grpSpPr>
        <p:sp>
          <p:nvSpPr>
            <p:cNvPr id="15757" name="Google Shape;15757;p73"/>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3"/>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3"/>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3"/>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3"/>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3"/>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3"/>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3"/>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5" name="Google Shape;15765;p73"/>
          <p:cNvGrpSpPr/>
          <p:nvPr/>
        </p:nvGrpSpPr>
        <p:grpSpPr>
          <a:xfrm>
            <a:off x="7962635" y="2411695"/>
            <a:ext cx="376752" cy="370540"/>
            <a:chOff x="7962635" y="2411695"/>
            <a:chExt cx="376752" cy="370540"/>
          </a:xfrm>
        </p:grpSpPr>
        <p:sp>
          <p:nvSpPr>
            <p:cNvPr id="15766" name="Google Shape;15766;p73"/>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3"/>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3"/>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3"/>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3"/>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3"/>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3"/>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3"/>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3"/>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5" name="Google Shape;15775;p73"/>
          <p:cNvGrpSpPr/>
          <p:nvPr/>
        </p:nvGrpSpPr>
        <p:grpSpPr>
          <a:xfrm>
            <a:off x="6869626" y="2451197"/>
            <a:ext cx="374341" cy="291535"/>
            <a:chOff x="6869626" y="2451197"/>
            <a:chExt cx="374341" cy="291535"/>
          </a:xfrm>
        </p:grpSpPr>
        <p:sp>
          <p:nvSpPr>
            <p:cNvPr id="15776" name="Google Shape;15776;p73"/>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3"/>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3"/>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3"/>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3"/>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3"/>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3"/>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3"/>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3"/>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3"/>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6" name="Google Shape;15786;p73"/>
          <p:cNvGrpSpPr/>
          <p:nvPr/>
        </p:nvGrpSpPr>
        <p:grpSpPr>
          <a:xfrm>
            <a:off x="6321261" y="2896154"/>
            <a:ext cx="359426" cy="357722"/>
            <a:chOff x="6321261" y="2896154"/>
            <a:chExt cx="359426" cy="357722"/>
          </a:xfrm>
        </p:grpSpPr>
        <p:sp>
          <p:nvSpPr>
            <p:cNvPr id="15787" name="Google Shape;15787;p73"/>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3"/>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3"/>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3"/>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3"/>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3"/>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3"/>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3"/>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3"/>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3"/>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3"/>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8" name="Google Shape;15798;p73"/>
          <p:cNvGrpSpPr/>
          <p:nvPr/>
        </p:nvGrpSpPr>
        <p:grpSpPr>
          <a:xfrm>
            <a:off x="5245867" y="2409781"/>
            <a:ext cx="347447" cy="374341"/>
            <a:chOff x="5245867" y="2409781"/>
            <a:chExt cx="347447" cy="374341"/>
          </a:xfrm>
        </p:grpSpPr>
        <p:sp>
          <p:nvSpPr>
            <p:cNvPr id="15799" name="Google Shape;15799;p73"/>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3"/>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3"/>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3"/>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3"/>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3"/>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3"/>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3"/>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3"/>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8" name="Google Shape;15808;p73"/>
          <p:cNvGrpSpPr/>
          <p:nvPr/>
        </p:nvGrpSpPr>
        <p:grpSpPr>
          <a:xfrm>
            <a:off x="5782699" y="1500050"/>
            <a:ext cx="367158" cy="364301"/>
            <a:chOff x="5782699" y="1500050"/>
            <a:chExt cx="367158" cy="364301"/>
          </a:xfrm>
        </p:grpSpPr>
        <p:sp>
          <p:nvSpPr>
            <p:cNvPr id="15809" name="Google Shape;15809;p73"/>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3"/>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3"/>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3"/>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3"/>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3"/>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3"/>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3"/>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3"/>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3"/>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3"/>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3"/>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3"/>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3"/>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3"/>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3"/>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3"/>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3"/>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3"/>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8" name="Google Shape;15828;p73"/>
          <p:cNvSpPr/>
          <p:nvPr/>
        </p:nvSpPr>
        <p:spPr>
          <a:xfrm>
            <a:off x="6092032" y="1500050"/>
            <a:ext cx="11193" cy="22045"/>
          </a:xfrm>
          <a:custGeom>
            <a:avLst/>
            <a:gdLst/>
            <a:ahLst/>
            <a:cxnLst/>
            <a:rect l="l" t="t" r="r" b="b"/>
            <a:pathLst>
              <a:path w="427" h="841" extrusionOk="0">
                <a:moveTo>
                  <a:pt x="205" y="1"/>
                </a:moveTo>
                <a:cubicBezTo>
                  <a:pt x="92" y="1"/>
                  <a:pt x="1" y="92"/>
                  <a:pt x="1" y="204"/>
                </a:cubicBezTo>
                <a:cubicBezTo>
                  <a:pt x="1" y="212"/>
                  <a:pt x="1" y="387"/>
                  <a:pt x="15" y="651"/>
                </a:cubicBezTo>
                <a:cubicBezTo>
                  <a:pt x="18" y="757"/>
                  <a:pt x="110" y="841"/>
                  <a:pt x="219" y="841"/>
                </a:cubicBezTo>
                <a:lnTo>
                  <a:pt x="229" y="841"/>
                </a:lnTo>
                <a:cubicBezTo>
                  <a:pt x="342" y="837"/>
                  <a:pt x="426" y="739"/>
                  <a:pt x="419" y="626"/>
                </a:cubicBezTo>
                <a:cubicBezTo>
                  <a:pt x="409" y="377"/>
                  <a:pt x="409" y="204"/>
                  <a:pt x="409" y="204"/>
                </a:cubicBezTo>
                <a:cubicBezTo>
                  <a:pt x="409" y="92"/>
                  <a:pt x="31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9" name="Google Shape;15829;p73"/>
          <p:cNvGrpSpPr/>
          <p:nvPr/>
        </p:nvGrpSpPr>
        <p:grpSpPr>
          <a:xfrm>
            <a:off x="3048709" y="1523327"/>
            <a:ext cx="366241" cy="317800"/>
            <a:chOff x="3048709" y="1523327"/>
            <a:chExt cx="366241" cy="317800"/>
          </a:xfrm>
        </p:grpSpPr>
        <p:sp>
          <p:nvSpPr>
            <p:cNvPr id="15830" name="Google Shape;15830;p73"/>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3"/>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3"/>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3"/>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3"/>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3"/>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3"/>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3"/>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3"/>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3"/>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0" name="Google Shape;15840;p73"/>
          <p:cNvGrpSpPr/>
          <p:nvPr/>
        </p:nvGrpSpPr>
        <p:grpSpPr>
          <a:xfrm>
            <a:off x="7423706" y="1506760"/>
            <a:ext cx="365297" cy="351038"/>
            <a:chOff x="7423706" y="1506760"/>
            <a:chExt cx="365297" cy="351038"/>
          </a:xfrm>
        </p:grpSpPr>
        <p:sp>
          <p:nvSpPr>
            <p:cNvPr id="15841" name="Google Shape;15841;p73"/>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3"/>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3"/>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3"/>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3"/>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3"/>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3"/>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3"/>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3"/>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3"/>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3"/>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3"/>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3"/>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3"/>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3"/>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3"/>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3"/>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3"/>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3"/>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3"/>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3"/>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3"/>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3"/>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3"/>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5" name="Google Shape;15865;p73"/>
          <p:cNvGrpSpPr/>
          <p:nvPr/>
        </p:nvGrpSpPr>
        <p:grpSpPr>
          <a:xfrm>
            <a:off x="4680096" y="2409807"/>
            <a:ext cx="375782" cy="374262"/>
            <a:chOff x="4680096" y="2409807"/>
            <a:chExt cx="375782" cy="374262"/>
          </a:xfrm>
        </p:grpSpPr>
        <p:sp>
          <p:nvSpPr>
            <p:cNvPr id="15866" name="Google Shape;15866;p73"/>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3"/>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3"/>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3"/>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3"/>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3"/>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3"/>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3"/>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3"/>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3"/>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3"/>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3"/>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3"/>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9" name="Google Shape;15879;p73"/>
          <p:cNvGrpSpPr/>
          <p:nvPr/>
        </p:nvGrpSpPr>
        <p:grpSpPr>
          <a:xfrm>
            <a:off x="4133330" y="2459663"/>
            <a:ext cx="374944" cy="274550"/>
            <a:chOff x="4133330" y="2459663"/>
            <a:chExt cx="374944" cy="274550"/>
          </a:xfrm>
        </p:grpSpPr>
        <p:sp>
          <p:nvSpPr>
            <p:cNvPr id="15880" name="Google Shape;15880;p73"/>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3"/>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3"/>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3"/>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3"/>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3"/>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3"/>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3"/>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3"/>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3"/>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3"/>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3"/>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3"/>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3"/>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4" name="Google Shape;15894;p73"/>
          <p:cNvGrpSpPr/>
          <p:nvPr/>
        </p:nvGrpSpPr>
        <p:grpSpPr>
          <a:xfrm>
            <a:off x="7415266" y="2439925"/>
            <a:ext cx="376228" cy="313816"/>
            <a:chOff x="7415266" y="2439925"/>
            <a:chExt cx="376228" cy="313816"/>
          </a:xfrm>
        </p:grpSpPr>
        <p:sp>
          <p:nvSpPr>
            <p:cNvPr id="15895" name="Google Shape;15895;p73"/>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3"/>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3"/>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3"/>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3"/>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3"/>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3"/>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3"/>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3"/>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3"/>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3"/>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3"/>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3"/>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3"/>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3"/>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3"/>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3"/>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3"/>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3" name="Google Shape;15913;p73"/>
          <p:cNvGrpSpPr/>
          <p:nvPr/>
        </p:nvGrpSpPr>
        <p:grpSpPr>
          <a:xfrm>
            <a:off x="6903388" y="2896102"/>
            <a:ext cx="289255" cy="357774"/>
            <a:chOff x="6903388" y="2896102"/>
            <a:chExt cx="289255" cy="357774"/>
          </a:xfrm>
        </p:grpSpPr>
        <p:sp>
          <p:nvSpPr>
            <p:cNvPr id="15914" name="Google Shape;15914;p73"/>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3"/>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3"/>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3"/>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3"/>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3"/>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3"/>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3"/>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3"/>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3"/>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3"/>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3"/>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3"/>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3"/>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3"/>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3"/>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3"/>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3"/>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3"/>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3"/>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3"/>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3"/>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3"/>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7" name="Google Shape;15937;p73"/>
          <p:cNvGrpSpPr/>
          <p:nvPr/>
        </p:nvGrpSpPr>
        <p:grpSpPr>
          <a:xfrm>
            <a:off x="3579459" y="2409886"/>
            <a:ext cx="385717" cy="374288"/>
            <a:chOff x="3579459" y="2409886"/>
            <a:chExt cx="385717" cy="374288"/>
          </a:xfrm>
        </p:grpSpPr>
        <p:sp>
          <p:nvSpPr>
            <p:cNvPr id="15938" name="Google Shape;15938;p73"/>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3"/>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3"/>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3"/>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3"/>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3"/>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3"/>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3"/>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3"/>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3"/>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3"/>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9" name="Google Shape;15949;p73"/>
          <p:cNvGrpSpPr/>
          <p:nvPr/>
        </p:nvGrpSpPr>
        <p:grpSpPr>
          <a:xfrm>
            <a:off x="6877101" y="1507431"/>
            <a:ext cx="365402" cy="360343"/>
            <a:chOff x="6876913" y="1502068"/>
            <a:chExt cx="365402" cy="360343"/>
          </a:xfrm>
        </p:grpSpPr>
        <p:sp>
          <p:nvSpPr>
            <p:cNvPr id="15950" name="Google Shape;15950;p73"/>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3"/>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3"/>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3"/>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3"/>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3"/>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3"/>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3"/>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3"/>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3"/>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3"/>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3"/>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3"/>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3"/>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3"/>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3"/>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3"/>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3"/>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3"/>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3"/>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3"/>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1" name="Google Shape;15971;p73"/>
          <p:cNvGrpSpPr/>
          <p:nvPr/>
        </p:nvGrpSpPr>
        <p:grpSpPr>
          <a:xfrm>
            <a:off x="1426889" y="1499867"/>
            <a:ext cx="331405" cy="364563"/>
            <a:chOff x="1426889" y="1499867"/>
            <a:chExt cx="331405" cy="364563"/>
          </a:xfrm>
        </p:grpSpPr>
        <p:sp>
          <p:nvSpPr>
            <p:cNvPr id="15972" name="Google Shape;15972;p73"/>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3"/>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3"/>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3"/>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3"/>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3"/>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3"/>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3"/>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3"/>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3"/>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3"/>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3"/>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3"/>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3"/>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3"/>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3"/>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3"/>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3"/>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3"/>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3"/>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3"/>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3" name="Google Shape;15993;p73"/>
          <p:cNvGrpSpPr/>
          <p:nvPr/>
        </p:nvGrpSpPr>
        <p:grpSpPr>
          <a:xfrm>
            <a:off x="4137838" y="1505659"/>
            <a:ext cx="370566" cy="353056"/>
            <a:chOff x="4137838" y="1505659"/>
            <a:chExt cx="370566" cy="353056"/>
          </a:xfrm>
        </p:grpSpPr>
        <p:sp>
          <p:nvSpPr>
            <p:cNvPr id="15994" name="Google Shape;15994;p73"/>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3"/>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3"/>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3"/>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3"/>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3"/>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3"/>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3"/>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3"/>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3"/>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3"/>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3"/>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3"/>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3"/>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3"/>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3"/>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3"/>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3"/>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3"/>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3"/>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3"/>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3"/>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3"/>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7" name="Google Shape;16017;p73"/>
          <p:cNvGrpSpPr/>
          <p:nvPr/>
        </p:nvGrpSpPr>
        <p:grpSpPr>
          <a:xfrm>
            <a:off x="7970761" y="1506839"/>
            <a:ext cx="364668" cy="350776"/>
            <a:chOff x="7970761" y="1506839"/>
            <a:chExt cx="364668" cy="350776"/>
          </a:xfrm>
        </p:grpSpPr>
        <p:sp>
          <p:nvSpPr>
            <p:cNvPr id="16018" name="Google Shape;16018;p73"/>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3"/>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3"/>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3"/>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3"/>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3"/>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3"/>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3"/>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3"/>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3"/>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3"/>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3"/>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3"/>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3"/>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3"/>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3"/>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3"/>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3"/>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3"/>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3"/>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3"/>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3"/>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0" name="Google Shape;16040;p73"/>
          <p:cNvGrpSpPr/>
          <p:nvPr/>
        </p:nvGrpSpPr>
        <p:grpSpPr>
          <a:xfrm>
            <a:off x="1397033" y="2409781"/>
            <a:ext cx="374341" cy="374839"/>
            <a:chOff x="1397033" y="2409781"/>
            <a:chExt cx="374341" cy="374839"/>
          </a:xfrm>
        </p:grpSpPr>
        <p:sp>
          <p:nvSpPr>
            <p:cNvPr id="16041" name="Google Shape;16041;p73"/>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3"/>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3"/>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3"/>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3"/>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3"/>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3"/>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3"/>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3"/>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3"/>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3"/>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3"/>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3"/>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3"/>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5" name="Google Shape;16055;p73"/>
          <p:cNvGrpSpPr/>
          <p:nvPr/>
        </p:nvGrpSpPr>
        <p:grpSpPr>
          <a:xfrm>
            <a:off x="849795" y="2411695"/>
            <a:ext cx="374524" cy="370540"/>
            <a:chOff x="849795" y="2411695"/>
            <a:chExt cx="374524" cy="370540"/>
          </a:xfrm>
        </p:grpSpPr>
        <p:sp>
          <p:nvSpPr>
            <p:cNvPr id="16056" name="Google Shape;16056;p73"/>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3"/>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3"/>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3"/>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3"/>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3"/>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3"/>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3"/>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3"/>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3"/>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3"/>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3"/>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3"/>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3"/>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0" name="Google Shape;16070;p73"/>
          <p:cNvGrpSpPr/>
          <p:nvPr/>
        </p:nvGrpSpPr>
        <p:grpSpPr>
          <a:xfrm>
            <a:off x="2503672" y="1499971"/>
            <a:ext cx="364668" cy="364459"/>
            <a:chOff x="2503672" y="1499971"/>
            <a:chExt cx="364668" cy="364459"/>
          </a:xfrm>
        </p:grpSpPr>
        <p:sp>
          <p:nvSpPr>
            <p:cNvPr id="16071" name="Google Shape;16071;p73"/>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3"/>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3"/>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3"/>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3"/>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3"/>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3"/>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3"/>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3"/>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3"/>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3"/>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3"/>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3"/>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3"/>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3"/>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3"/>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3"/>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3"/>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3"/>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3"/>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3"/>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3"/>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3"/>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3"/>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3"/>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6" name="Google Shape;16096;p73"/>
          <p:cNvGrpSpPr/>
          <p:nvPr/>
        </p:nvGrpSpPr>
        <p:grpSpPr>
          <a:xfrm>
            <a:off x="1950982" y="1499971"/>
            <a:ext cx="376674" cy="364563"/>
            <a:chOff x="1950982" y="1499971"/>
            <a:chExt cx="376674" cy="364563"/>
          </a:xfrm>
        </p:grpSpPr>
        <p:sp>
          <p:nvSpPr>
            <p:cNvPr id="16097" name="Google Shape;16097;p73"/>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3"/>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3"/>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3"/>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3"/>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3"/>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3"/>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3"/>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3"/>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3"/>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3"/>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3"/>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3"/>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3"/>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3"/>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3"/>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3"/>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3"/>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3"/>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3"/>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3"/>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3"/>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3"/>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3"/>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3"/>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3"/>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3"/>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3"/>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3"/>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3"/>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3"/>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8" name="Google Shape;16128;p73"/>
          <p:cNvGrpSpPr/>
          <p:nvPr/>
        </p:nvGrpSpPr>
        <p:grpSpPr>
          <a:xfrm>
            <a:off x="2491588" y="2464120"/>
            <a:ext cx="374367" cy="265742"/>
            <a:chOff x="2491588" y="2464120"/>
            <a:chExt cx="374367" cy="265742"/>
          </a:xfrm>
        </p:grpSpPr>
        <p:sp>
          <p:nvSpPr>
            <p:cNvPr id="16129" name="Google Shape;16129;p73"/>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3"/>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3"/>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3"/>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3"/>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3"/>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3"/>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3"/>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3"/>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3"/>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3"/>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3"/>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3"/>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3"/>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3"/>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3"/>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3"/>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3"/>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3"/>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3"/>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9" name="Google Shape;16149;p73"/>
          <p:cNvGrpSpPr/>
          <p:nvPr/>
        </p:nvGrpSpPr>
        <p:grpSpPr>
          <a:xfrm>
            <a:off x="3897260" y="3348136"/>
            <a:ext cx="271850" cy="360999"/>
            <a:chOff x="3897260" y="3348136"/>
            <a:chExt cx="271850" cy="360999"/>
          </a:xfrm>
        </p:grpSpPr>
        <p:sp>
          <p:nvSpPr>
            <p:cNvPr id="16150" name="Google Shape;16150;p73"/>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3"/>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3"/>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3"/>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3"/>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3"/>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3"/>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7" name="Google Shape;16157;p73"/>
          <p:cNvGrpSpPr/>
          <p:nvPr/>
        </p:nvGrpSpPr>
        <p:grpSpPr>
          <a:xfrm>
            <a:off x="3584414" y="1959319"/>
            <a:ext cx="384328" cy="378430"/>
            <a:chOff x="3584414" y="1959319"/>
            <a:chExt cx="384328" cy="378430"/>
          </a:xfrm>
        </p:grpSpPr>
        <p:sp>
          <p:nvSpPr>
            <p:cNvPr id="16158" name="Google Shape;16158;p73"/>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3"/>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3"/>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3"/>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3"/>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3"/>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3"/>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3"/>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3"/>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3"/>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3"/>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3"/>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0" name="Google Shape;16170;p73"/>
          <p:cNvGrpSpPr/>
          <p:nvPr/>
        </p:nvGrpSpPr>
        <p:grpSpPr>
          <a:xfrm>
            <a:off x="6041259" y="3348084"/>
            <a:ext cx="362729" cy="361051"/>
            <a:chOff x="6041259" y="3348084"/>
            <a:chExt cx="362729" cy="361051"/>
          </a:xfrm>
        </p:grpSpPr>
        <p:sp>
          <p:nvSpPr>
            <p:cNvPr id="16171" name="Google Shape;16171;p73"/>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3"/>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3"/>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3"/>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3"/>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6" name="Google Shape;16176;p73"/>
          <p:cNvGrpSpPr/>
          <p:nvPr/>
        </p:nvGrpSpPr>
        <p:grpSpPr>
          <a:xfrm>
            <a:off x="5222013" y="1968415"/>
            <a:ext cx="378849" cy="360317"/>
            <a:chOff x="5222013" y="1968415"/>
            <a:chExt cx="378849" cy="360317"/>
          </a:xfrm>
        </p:grpSpPr>
        <p:sp>
          <p:nvSpPr>
            <p:cNvPr id="16177" name="Google Shape;16177;p73"/>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3"/>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3"/>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3"/>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3"/>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3"/>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3"/>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3"/>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3"/>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3"/>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7" name="Google Shape;16187;p73"/>
          <p:cNvGrpSpPr/>
          <p:nvPr/>
        </p:nvGrpSpPr>
        <p:grpSpPr>
          <a:xfrm>
            <a:off x="4127982" y="2033055"/>
            <a:ext cx="381444" cy="231063"/>
            <a:chOff x="4127982" y="2033055"/>
            <a:chExt cx="381444" cy="231063"/>
          </a:xfrm>
        </p:grpSpPr>
        <p:sp>
          <p:nvSpPr>
            <p:cNvPr id="16188" name="Google Shape;16188;p73"/>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3"/>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3"/>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3"/>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3"/>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3" name="Google Shape;16193;p73"/>
          <p:cNvGrpSpPr/>
          <p:nvPr/>
        </p:nvGrpSpPr>
        <p:grpSpPr>
          <a:xfrm>
            <a:off x="5768046" y="1979057"/>
            <a:ext cx="381549" cy="339059"/>
            <a:chOff x="5768046" y="1979057"/>
            <a:chExt cx="381549" cy="339059"/>
          </a:xfrm>
        </p:grpSpPr>
        <p:sp>
          <p:nvSpPr>
            <p:cNvPr id="16194" name="Google Shape;16194;p73"/>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3"/>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3"/>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3"/>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3"/>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3"/>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3"/>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3"/>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3"/>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3" name="Google Shape;16203;p73"/>
          <p:cNvGrpSpPr/>
          <p:nvPr/>
        </p:nvGrpSpPr>
        <p:grpSpPr>
          <a:xfrm>
            <a:off x="7665936" y="3349997"/>
            <a:ext cx="386058" cy="360972"/>
            <a:chOff x="7665936" y="3349997"/>
            <a:chExt cx="386058" cy="360972"/>
          </a:xfrm>
        </p:grpSpPr>
        <p:sp>
          <p:nvSpPr>
            <p:cNvPr id="16204" name="Google Shape;16204;p73"/>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3"/>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3"/>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3"/>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3"/>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3"/>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0" name="Google Shape;16210;p73"/>
          <p:cNvGrpSpPr/>
          <p:nvPr/>
        </p:nvGrpSpPr>
        <p:grpSpPr>
          <a:xfrm>
            <a:off x="6316123" y="1994654"/>
            <a:ext cx="380579" cy="307709"/>
            <a:chOff x="6316123" y="1994654"/>
            <a:chExt cx="380579" cy="307709"/>
          </a:xfrm>
        </p:grpSpPr>
        <p:sp>
          <p:nvSpPr>
            <p:cNvPr id="16211" name="Google Shape;16211;p73"/>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3"/>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3"/>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3"/>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3"/>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3"/>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3"/>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3"/>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3"/>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0" name="Google Shape;16220;p73"/>
          <p:cNvGrpSpPr/>
          <p:nvPr/>
        </p:nvGrpSpPr>
        <p:grpSpPr>
          <a:xfrm>
            <a:off x="7118514" y="3348136"/>
            <a:ext cx="380317" cy="360972"/>
            <a:chOff x="7118514" y="3348136"/>
            <a:chExt cx="380317" cy="360972"/>
          </a:xfrm>
        </p:grpSpPr>
        <p:sp>
          <p:nvSpPr>
            <p:cNvPr id="16221" name="Google Shape;16221;p73"/>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3"/>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3"/>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3"/>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3"/>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3"/>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3"/>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3"/>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9" name="Google Shape;16229;p73"/>
          <p:cNvGrpSpPr/>
          <p:nvPr/>
        </p:nvGrpSpPr>
        <p:grpSpPr>
          <a:xfrm>
            <a:off x="4674382" y="1997747"/>
            <a:ext cx="381706" cy="301391"/>
            <a:chOff x="4674382" y="1997747"/>
            <a:chExt cx="381706" cy="301391"/>
          </a:xfrm>
        </p:grpSpPr>
        <p:sp>
          <p:nvSpPr>
            <p:cNvPr id="16230" name="Google Shape;16230;p73"/>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3"/>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3"/>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3"/>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3"/>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3"/>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3"/>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3"/>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3"/>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3"/>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0" name="Google Shape;16240;p73"/>
          <p:cNvGrpSpPr/>
          <p:nvPr/>
        </p:nvGrpSpPr>
        <p:grpSpPr>
          <a:xfrm>
            <a:off x="1936145" y="1959319"/>
            <a:ext cx="387526" cy="378351"/>
            <a:chOff x="1936145" y="1959319"/>
            <a:chExt cx="387526" cy="378351"/>
          </a:xfrm>
        </p:grpSpPr>
        <p:sp>
          <p:nvSpPr>
            <p:cNvPr id="16241" name="Google Shape;16241;p73"/>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3"/>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3"/>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3"/>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3"/>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3"/>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3"/>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3"/>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3"/>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3"/>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3"/>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3"/>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3"/>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3"/>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3"/>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3"/>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3"/>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3"/>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3"/>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0" name="Google Shape;16260;p73"/>
          <p:cNvGrpSpPr/>
          <p:nvPr/>
        </p:nvGrpSpPr>
        <p:grpSpPr>
          <a:xfrm>
            <a:off x="6865118" y="1959345"/>
            <a:ext cx="374262" cy="378404"/>
            <a:chOff x="6865118" y="1959345"/>
            <a:chExt cx="374262" cy="378404"/>
          </a:xfrm>
        </p:grpSpPr>
        <p:sp>
          <p:nvSpPr>
            <p:cNvPr id="16261" name="Google Shape;16261;p73"/>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3"/>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3"/>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3"/>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3"/>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3"/>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3"/>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3"/>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3"/>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3"/>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3"/>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3"/>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3"/>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4" name="Google Shape;16274;p73"/>
          <p:cNvGrpSpPr/>
          <p:nvPr/>
        </p:nvGrpSpPr>
        <p:grpSpPr>
          <a:xfrm>
            <a:off x="1710141" y="3348162"/>
            <a:ext cx="269019" cy="360972"/>
            <a:chOff x="1710141" y="3348162"/>
            <a:chExt cx="269019" cy="360972"/>
          </a:xfrm>
        </p:grpSpPr>
        <p:sp>
          <p:nvSpPr>
            <p:cNvPr id="16275" name="Google Shape;16275;p73"/>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3"/>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3"/>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3"/>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3"/>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3"/>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3"/>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3"/>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3"/>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3"/>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3"/>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6" name="Google Shape;16286;p73"/>
          <p:cNvGrpSpPr/>
          <p:nvPr/>
        </p:nvGrpSpPr>
        <p:grpSpPr>
          <a:xfrm>
            <a:off x="4948250" y="3365122"/>
            <a:ext cx="360972" cy="327053"/>
            <a:chOff x="4948250" y="3365122"/>
            <a:chExt cx="360972" cy="327053"/>
          </a:xfrm>
        </p:grpSpPr>
        <p:sp>
          <p:nvSpPr>
            <p:cNvPr id="16287" name="Google Shape;16287;p73"/>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3"/>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3"/>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3"/>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3"/>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3"/>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3"/>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3"/>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3"/>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3"/>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3"/>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73"/>
          <p:cNvGrpSpPr/>
          <p:nvPr/>
        </p:nvGrpSpPr>
        <p:grpSpPr>
          <a:xfrm>
            <a:off x="3312144" y="3348241"/>
            <a:ext cx="348154" cy="360789"/>
            <a:chOff x="3312144" y="3348241"/>
            <a:chExt cx="348154" cy="360789"/>
          </a:xfrm>
        </p:grpSpPr>
        <p:sp>
          <p:nvSpPr>
            <p:cNvPr id="16299" name="Google Shape;16299;p73"/>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3"/>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3"/>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3"/>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3"/>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3"/>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3"/>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3"/>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3"/>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3"/>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3"/>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3"/>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3"/>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2" name="Google Shape;16312;p73"/>
          <p:cNvGrpSpPr/>
          <p:nvPr/>
        </p:nvGrpSpPr>
        <p:grpSpPr>
          <a:xfrm>
            <a:off x="1137555" y="3348162"/>
            <a:ext cx="317564" cy="360972"/>
            <a:chOff x="1137555" y="3348162"/>
            <a:chExt cx="317564" cy="360972"/>
          </a:xfrm>
        </p:grpSpPr>
        <p:sp>
          <p:nvSpPr>
            <p:cNvPr id="16313" name="Google Shape;16313;p73"/>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3"/>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3"/>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3"/>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3"/>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3"/>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3"/>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3"/>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3"/>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3"/>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3"/>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3"/>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3"/>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3"/>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3"/>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3"/>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3"/>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3"/>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3"/>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3"/>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3" name="Google Shape;16333;p73"/>
          <p:cNvGrpSpPr/>
          <p:nvPr/>
        </p:nvGrpSpPr>
        <p:grpSpPr>
          <a:xfrm>
            <a:off x="7397808" y="1959345"/>
            <a:ext cx="403463" cy="378325"/>
            <a:chOff x="7397808" y="1959345"/>
            <a:chExt cx="403463" cy="378325"/>
          </a:xfrm>
        </p:grpSpPr>
        <p:sp>
          <p:nvSpPr>
            <p:cNvPr id="16334" name="Google Shape;16334;p73"/>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3"/>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3"/>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3"/>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3"/>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3"/>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3"/>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3"/>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3"/>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3"/>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3"/>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3"/>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3"/>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3"/>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3"/>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3"/>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3"/>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1" name="Google Shape;16351;p73"/>
          <p:cNvGrpSpPr/>
          <p:nvPr/>
        </p:nvGrpSpPr>
        <p:grpSpPr>
          <a:xfrm>
            <a:off x="6569336" y="3348136"/>
            <a:ext cx="387893" cy="360972"/>
            <a:chOff x="6569336" y="3348136"/>
            <a:chExt cx="387893" cy="360972"/>
          </a:xfrm>
        </p:grpSpPr>
        <p:sp>
          <p:nvSpPr>
            <p:cNvPr id="16352" name="Google Shape;16352;p73"/>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3"/>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3"/>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3"/>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3"/>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3"/>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3"/>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3"/>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3"/>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3"/>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3"/>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3"/>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3"/>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3"/>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3"/>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73"/>
          <p:cNvGrpSpPr/>
          <p:nvPr/>
        </p:nvGrpSpPr>
        <p:grpSpPr>
          <a:xfrm>
            <a:off x="7955715" y="1986004"/>
            <a:ext cx="380081" cy="325114"/>
            <a:chOff x="7955715" y="1986004"/>
            <a:chExt cx="380081" cy="325114"/>
          </a:xfrm>
        </p:grpSpPr>
        <p:sp>
          <p:nvSpPr>
            <p:cNvPr id="16368" name="Google Shape;16368;p73"/>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3"/>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3"/>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3"/>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3"/>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3"/>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3"/>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3"/>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3"/>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3"/>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3"/>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9" name="Google Shape;16379;p73"/>
          <p:cNvGrpSpPr/>
          <p:nvPr/>
        </p:nvGrpSpPr>
        <p:grpSpPr>
          <a:xfrm>
            <a:off x="2238218" y="3348162"/>
            <a:ext cx="306765" cy="360999"/>
            <a:chOff x="2238218" y="3348162"/>
            <a:chExt cx="306765" cy="360999"/>
          </a:xfrm>
        </p:grpSpPr>
        <p:sp>
          <p:nvSpPr>
            <p:cNvPr id="16380" name="Google Shape;16380;p73"/>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3"/>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3"/>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3"/>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3"/>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3"/>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3"/>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3"/>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3"/>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3"/>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3"/>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3"/>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3"/>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3" name="Google Shape;16393;p73"/>
          <p:cNvGrpSpPr/>
          <p:nvPr/>
        </p:nvGrpSpPr>
        <p:grpSpPr>
          <a:xfrm>
            <a:off x="2794028" y="3348110"/>
            <a:ext cx="290461" cy="360658"/>
            <a:chOff x="2794028" y="3348110"/>
            <a:chExt cx="290461" cy="360658"/>
          </a:xfrm>
        </p:grpSpPr>
        <p:sp>
          <p:nvSpPr>
            <p:cNvPr id="16394" name="Google Shape;16394;p73"/>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3"/>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3"/>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3"/>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3"/>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3"/>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3"/>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3"/>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3"/>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3"/>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3"/>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3"/>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3"/>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3"/>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8" name="Google Shape;16408;p73"/>
          <p:cNvGrpSpPr/>
          <p:nvPr/>
        </p:nvGrpSpPr>
        <p:grpSpPr>
          <a:xfrm>
            <a:off x="2496516" y="1959319"/>
            <a:ext cx="358823" cy="378430"/>
            <a:chOff x="2496516" y="1959319"/>
            <a:chExt cx="358823" cy="378430"/>
          </a:xfrm>
        </p:grpSpPr>
        <p:sp>
          <p:nvSpPr>
            <p:cNvPr id="16409" name="Google Shape;16409;p73"/>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3"/>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3"/>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3"/>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3"/>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3"/>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3"/>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3"/>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3"/>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3"/>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3"/>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3"/>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3"/>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3"/>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3"/>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3"/>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3"/>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3"/>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3"/>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3"/>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3"/>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0" name="Google Shape;16430;p73"/>
          <p:cNvGrpSpPr/>
          <p:nvPr/>
        </p:nvGrpSpPr>
        <p:grpSpPr>
          <a:xfrm>
            <a:off x="4413174" y="3348241"/>
            <a:ext cx="336726" cy="360972"/>
            <a:chOff x="4413174" y="3348241"/>
            <a:chExt cx="336726" cy="360972"/>
          </a:xfrm>
        </p:grpSpPr>
        <p:sp>
          <p:nvSpPr>
            <p:cNvPr id="16431" name="Google Shape;16431;p73"/>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3"/>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3"/>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3"/>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3"/>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3"/>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3"/>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3"/>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3"/>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3"/>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3"/>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3"/>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3"/>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3"/>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3"/>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3"/>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3"/>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3"/>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3"/>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0" name="Google Shape;16450;p73"/>
          <p:cNvGrpSpPr/>
          <p:nvPr/>
        </p:nvGrpSpPr>
        <p:grpSpPr>
          <a:xfrm>
            <a:off x="1387256" y="1968179"/>
            <a:ext cx="391484" cy="360553"/>
            <a:chOff x="1387256" y="1968179"/>
            <a:chExt cx="391484" cy="360553"/>
          </a:xfrm>
        </p:grpSpPr>
        <p:sp>
          <p:nvSpPr>
            <p:cNvPr id="16451" name="Google Shape;16451;p73"/>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3"/>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3"/>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3"/>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3"/>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3"/>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3"/>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3"/>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3"/>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3"/>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3"/>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3"/>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3"/>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3"/>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3"/>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3"/>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3"/>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3"/>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3"/>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3"/>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3"/>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3"/>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3"/>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3"/>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3"/>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3"/>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7" name="Google Shape;16477;p73"/>
          <p:cNvGrpSpPr/>
          <p:nvPr/>
        </p:nvGrpSpPr>
        <p:grpSpPr>
          <a:xfrm>
            <a:off x="3034239" y="1980106"/>
            <a:ext cx="379033" cy="336752"/>
            <a:chOff x="3034239" y="1980106"/>
            <a:chExt cx="379033" cy="336752"/>
          </a:xfrm>
        </p:grpSpPr>
        <p:sp>
          <p:nvSpPr>
            <p:cNvPr id="16478" name="Google Shape;16478;p73"/>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3"/>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3"/>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3"/>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3"/>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3"/>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3"/>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3"/>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3"/>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3"/>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3"/>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3"/>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3"/>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3"/>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3"/>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3"/>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3"/>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3"/>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3"/>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3"/>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3"/>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9" name="Google Shape;16499;p73"/>
          <p:cNvGrpSpPr/>
          <p:nvPr/>
        </p:nvGrpSpPr>
        <p:grpSpPr>
          <a:xfrm>
            <a:off x="874854" y="1965322"/>
            <a:ext cx="322361" cy="368653"/>
            <a:chOff x="874854" y="1965322"/>
            <a:chExt cx="322361" cy="368653"/>
          </a:xfrm>
        </p:grpSpPr>
        <p:sp>
          <p:nvSpPr>
            <p:cNvPr id="16500" name="Google Shape;16500;p73"/>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3"/>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3"/>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3"/>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3"/>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3"/>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3"/>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3"/>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3"/>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3"/>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3"/>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3"/>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3"/>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3"/>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3"/>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3"/>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3"/>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3"/>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3"/>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9" name="Google Shape;16519;p73"/>
          <p:cNvGrpSpPr/>
          <p:nvPr/>
        </p:nvGrpSpPr>
        <p:grpSpPr>
          <a:xfrm>
            <a:off x="5494938" y="3366826"/>
            <a:ext cx="362545" cy="323593"/>
            <a:chOff x="5494938" y="3366826"/>
            <a:chExt cx="362545" cy="323593"/>
          </a:xfrm>
        </p:grpSpPr>
        <p:sp>
          <p:nvSpPr>
            <p:cNvPr id="16520" name="Google Shape;16520;p73"/>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3"/>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3"/>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3"/>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3"/>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3"/>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3"/>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3"/>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3"/>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3"/>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3"/>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3"/>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3"/>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3"/>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3"/>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3"/>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3"/>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3"/>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3"/>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3"/>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3"/>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3"/>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3"/>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3"/>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3"/>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3"/>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3"/>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3"/>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3"/>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3"/>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553"/>
        <p:cNvGrpSpPr/>
        <p:nvPr/>
      </p:nvGrpSpPr>
      <p:grpSpPr>
        <a:xfrm>
          <a:off x="0" y="0"/>
          <a:ext cx="0" cy="0"/>
          <a:chOff x="0" y="0"/>
          <a:chExt cx="0" cy="0"/>
        </a:xfrm>
      </p:grpSpPr>
      <p:sp>
        <p:nvSpPr>
          <p:cNvPr id="16554" name="Google Shape;16554;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555" name="Google Shape;16555;p74"/>
          <p:cNvGrpSpPr/>
          <p:nvPr/>
        </p:nvGrpSpPr>
        <p:grpSpPr>
          <a:xfrm>
            <a:off x="1807567" y="3398339"/>
            <a:ext cx="363604" cy="278156"/>
            <a:chOff x="1807567" y="3398339"/>
            <a:chExt cx="363604" cy="278156"/>
          </a:xfrm>
        </p:grpSpPr>
        <p:sp>
          <p:nvSpPr>
            <p:cNvPr id="16556" name="Google Shape;16556;p74"/>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4"/>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4"/>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4"/>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4"/>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4"/>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4"/>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4"/>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4"/>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4"/>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4"/>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4"/>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4"/>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4"/>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4"/>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4"/>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4"/>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4"/>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4"/>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4"/>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4"/>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4"/>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4"/>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4"/>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4"/>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4"/>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4"/>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4"/>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4"/>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4"/>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4"/>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7" name="Google Shape;16587;p74"/>
          <p:cNvGrpSpPr/>
          <p:nvPr/>
        </p:nvGrpSpPr>
        <p:grpSpPr>
          <a:xfrm>
            <a:off x="2273251" y="3385065"/>
            <a:ext cx="363760" cy="304600"/>
            <a:chOff x="2273251" y="3385065"/>
            <a:chExt cx="363760" cy="304600"/>
          </a:xfrm>
        </p:grpSpPr>
        <p:sp>
          <p:nvSpPr>
            <p:cNvPr id="16588" name="Google Shape;16588;p74"/>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4"/>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4"/>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4"/>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4"/>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4"/>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4"/>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4"/>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4"/>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4"/>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4"/>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4"/>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4"/>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4"/>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4"/>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4"/>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4"/>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4"/>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4"/>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4"/>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4"/>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4"/>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4"/>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4"/>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4"/>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4"/>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4"/>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4"/>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4"/>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4"/>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4"/>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4"/>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4"/>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4"/>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4"/>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4"/>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4"/>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4"/>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4"/>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4"/>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4"/>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4"/>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4"/>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4"/>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4"/>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4"/>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4"/>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4"/>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4"/>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4"/>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4"/>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4"/>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4"/>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4"/>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4"/>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4"/>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4"/>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4"/>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4"/>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4"/>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4"/>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4"/>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4"/>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4"/>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4"/>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4"/>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4"/>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4"/>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4"/>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4"/>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4"/>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4"/>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4"/>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4"/>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4"/>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3" name="Google Shape;16663;p74"/>
          <p:cNvGrpSpPr/>
          <p:nvPr/>
        </p:nvGrpSpPr>
        <p:grpSpPr>
          <a:xfrm>
            <a:off x="2738545" y="3367028"/>
            <a:ext cx="363500" cy="340674"/>
            <a:chOff x="2738545" y="3367028"/>
            <a:chExt cx="363500" cy="340674"/>
          </a:xfrm>
        </p:grpSpPr>
        <p:sp>
          <p:nvSpPr>
            <p:cNvPr id="16664" name="Google Shape;16664;p74"/>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4"/>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4"/>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4"/>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4"/>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4"/>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4"/>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4"/>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4"/>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4"/>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4"/>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4"/>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4"/>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4"/>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4"/>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4"/>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0" name="Google Shape;16680;p74"/>
          <p:cNvGrpSpPr/>
          <p:nvPr/>
        </p:nvGrpSpPr>
        <p:grpSpPr>
          <a:xfrm>
            <a:off x="3669445" y="3378376"/>
            <a:ext cx="363474" cy="317978"/>
            <a:chOff x="3669445" y="3378376"/>
            <a:chExt cx="363474" cy="317978"/>
          </a:xfrm>
        </p:grpSpPr>
        <p:sp>
          <p:nvSpPr>
            <p:cNvPr id="16681" name="Google Shape;16681;p74"/>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4"/>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4"/>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4"/>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4"/>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4"/>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4"/>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4"/>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4"/>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4"/>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4"/>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4"/>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4"/>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4"/>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4"/>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4"/>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4"/>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4"/>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4"/>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4"/>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4"/>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4"/>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4"/>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4"/>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4"/>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6" name="Google Shape;16706;p74"/>
          <p:cNvGrpSpPr/>
          <p:nvPr/>
        </p:nvGrpSpPr>
        <p:grpSpPr>
          <a:xfrm>
            <a:off x="1835495" y="1506921"/>
            <a:ext cx="356629" cy="356525"/>
            <a:chOff x="1835495" y="1506921"/>
            <a:chExt cx="356629" cy="356525"/>
          </a:xfrm>
        </p:grpSpPr>
        <p:sp>
          <p:nvSpPr>
            <p:cNvPr id="16707" name="Google Shape;16707;p74"/>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4"/>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4"/>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4"/>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4"/>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4"/>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4"/>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4"/>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4"/>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4"/>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4"/>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4"/>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4"/>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4"/>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1" name="Google Shape;16721;p74"/>
          <p:cNvGrpSpPr/>
          <p:nvPr/>
        </p:nvGrpSpPr>
        <p:grpSpPr>
          <a:xfrm>
            <a:off x="4187027" y="1499946"/>
            <a:ext cx="375941" cy="363500"/>
            <a:chOff x="4187027" y="1499946"/>
            <a:chExt cx="375941" cy="363500"/>
          </a:xfrm>
        </p:grpSpPr>
        <p:sp>
          <p:nvSpPr>
            <p:cNvPr id="16722" name="Google Shape;16722;p74"/>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4"/>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4"/>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4"/>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4"/>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4"/>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4"/>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4"/>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4"/>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4"/>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4"/>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4"/>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4"/>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4"/>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4"/>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4"/>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4"/>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9" name="Google Shape;16739;p74"/>
          <p:cNvGrpSpPr/>
          <p:nvPr/>
        </p:nvGrpSpPr>
        <p:grpSpPr>
          <a:xfrm>
            <a:off x="2300528" y="1508404"/>
            <a:ext cx="362771" cy="355223"/>
            <a:chOff x="2300528" y="1508404"/>
            <a:chExt cx="362771" cy="355223"/>
          </a:xfrm>
        </p:grpSpPr>
        <p:sp>
          <p:nvSpPr>
            <p:cNvPr id="16740" name="Google Shape;16740;p74"/>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4"/>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4"/>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4"/>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4"/>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4"/>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4"/>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4"/>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4"/>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4"/>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4"/>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4"/>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4"/>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4"/>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4"/>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4"/>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4"/>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4"/>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4"/>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4"/>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0" name="Google Shape;16760;p74"/>
          <p:cNvGrpSpPr/>
          <p:nvPr/>
        </p:nvGrpSpPr>
        <p:grpSpPr>
          <a:xfrm>
            <a:off x="880806" y="1528081"/>
            <a:ext cx="376956" cy="335651"/>
            <a:chOff x="880806" y="1528081"/>
            <a:chExt cx="376956" cy="335651"/>
          </a:xfrm>
        </p:grpSpPr>
        <p:sp>
          <p:nvSpPr>
            <p:cNvPr id="16761" name="Google Shape;16761;p74"/>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4"/>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4"/>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4"/>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4"/>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4"/>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4"/>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4"/>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4"/>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4"/>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4"/>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4"/>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4"/>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4"/>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4"/>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4"/>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4"/>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4"/>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4"/>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4"/>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4"/>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4"/>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3" name="Google Shape;16783;p74"/>
          <p:cNvGrpSpPr/>
          <p:nvPr/>
        </p:nvGrpSpPr>
        <p:grpSpPr>
          <a:xfrm>
            <a:off x="1410960" y="1509341"/>
            <a:ext cx="261108" cy="363552"/>
            <a:chOff x="1410960" y="1509341"/>
            <a:chExt cx="261108" cy="363552"/>
          </a:xfrm>
        </p:grpSpPr>
        <p:sp>
          <p:nvSpPr>
            <p:cNvPr id="16784" name="Google Shape;16784;p74"/>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4"/>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4"/>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4"/>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4"/>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4"/>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4"/>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4"/>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4"/>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4"/>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4"/>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4"/>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4"/>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4"/>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4"/>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4"/>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4"/>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4"/>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4"/>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4"/>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4"/>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4"/>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4"/>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4"/>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8" name="Google Shape;16808;p74"/>
          <p:cNvGrpSpPr/>
          <p:nvPr/>
        </p:nvGrpSpPr>
        <p:grpSpPr>
          <a:xfrm>
            <a:off x="2269399" y="1990746"/>
            <a:ext cx="392260" cy="356160"/>
            <a:chOff x="2269399" y="1990746"/>
            <a:chExt cx="392260" cy="356160"/>
          </a:xfrm>
        </p:grpSpPr>
        <p:sp>
          <p:nvSpPr>
            <p:cNvPr id="16809" name="Google Shape;16809;p74"/>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4"/>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4"/>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4"/>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4"/>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4"/>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4"/>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4"/>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7" name="Google Shape;16817;p74"/>
          <p:cNvGrpSpPr/>
          <p:nvPr/>
        </p:nvGrpSpPr>
        <p:grpSpPr>
          <a:xfrm>
            <a:off x="5605734" y="1525687"/>
            <a:ext cx="371829" cy="355978"/>
            <a:chOff x="5605734" y="1525687"/>
            <a:chExt cx="371829" cy="355978"/>
          </a:xfrm>
        </p:grpSpPr>
        <p:sp>
          <p:nvSpPr>
            <p:cNvPr id="16818" name="Google Shape;16818;p74"/>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4"/>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4"/>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4"/>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4"/>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4"/>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4"/>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4"/>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4"/>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4"/>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8" name="Google Shape;16828;p74"/>
          <p:cNvGrpSpPr/>
          <p:nvPr/>
        </p:nvGrpSpPr>
        <p:grpSpPr>
          <a:xfrm>
            <a:off x="5186041" y="1525609"/>
            <a:ext cx="266964" cy="356056"/>
            <a:chOff x="5186041" y="1525609"/>
            <a:chExt cx="266964" cy="356056"/>
          </a:xfrm>
        </p:grpSpPr>
        <p:sp>
          <p:nvSpPr>
            <p:cNvPr id="16829" name="Google Shape;16829;p74"/>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4"/>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4"/>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4"/>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4"/>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4"/>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4"/>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4"/>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4"/>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4"/>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4"/>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4"/>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4"/>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2" name="Google Shape;16842;p74"/>
          <p:cNvGrpSpPr/>
          <p:nvPr/>
        </p:nvGrpSpPr>
        <p:grpSpPr>
          <a:xfrm>
            <a:off x="1356198" y="2907591"/>
            <a:ext cx="379143" cy="337655"/>
            <a:chOff x="1356198" y="2907591"/>
            <a:chExt cx="379143" cy="337655"/>
          </a:xfrm>
        </p:grpSpPr>
        <p:sp>
          <p:nvSpPr>
            <p:cNvPr id="16843" name="Google Shape;16843;p74"/>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4"/>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4"/>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4"/>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4"/>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4"/>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4"/>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4"/>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4"/>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4"/>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4"/>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4"/>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4"/>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4"/>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4"/>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8" name="Google Shape;16858;p74"/>
          <p:cNvGrpSpPr/>
          <p:nvPr/>
        </p:nvGrpSpPr>
        <p:grpSpPr>
          <a:xfrm>
            <a:off x="1860689" y="2886795"/>
            <a:ext cx="307905" cy="379143"/>
            <a:chOff x="1860689" y="2886795"/>
            <a:chExt cx="307905" cy="379143"/>
          </a:xfrm>
        </p:grpSpPr>
        <p:sp>
          <p:nvSpPr>
            <p:cNvPr id="16859" name="Google Shape;16859;p74"/>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4"/>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4"/>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4"/>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4"/>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4"/>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4"/>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4"/>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4"/>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4"/>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4"/>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4"/>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4"/>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4"/>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4"/>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4"/>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4"/>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4"/>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4"/>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4"/>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4"/>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4"/>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4"/>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4"/>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4"/>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4"/>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4"/>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4"/>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4"/>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4"/>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4"/>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4"/>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4"/>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4"/>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4"/>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4"/>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4"/>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4"/>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4"/>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4"/>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4"/>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4"/>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4"/>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4"/>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4"/>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4"/>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4"/>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4"/>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4"/>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4"/>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4"/>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0" name="Google Shape;16910;p74"/>
          <p:cNvGrpSpPr/>
          <p:nvPr/>
        </p:nvGrpSpPr>
        <p:grpSpPr>
          <a:xfrm>
            <a:off x="1817093" y="1990798"/>
            <a:ext cx="356004" cy="355900"/>
            <a:chOff x="1817093" y="1990798"/>
            <a:chExt cx="356004" cy="355900"/>
          </a:xfrm>
        </p:grpSpPr>
        <p:sp>
          <p:nvSpPr>
            <p:cNvPr id="16911" name="Google Shape;16911;p74"/>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4"/>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4"/>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4"/>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4"/>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4"/>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4"/>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4"/>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4"/>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4"/>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4"/>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4"/>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4"/>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4"/>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4"/>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6" name="Google Shape;16926;p74"/>
          <p:cNvGrpSpPr/>
          <p:nvPr/>
        </p:nvGrpSpPr>
        <p:grpSpPr>
          <a:xfrm>
            <a:off x="6558237" y="1550777"/>
            <a:ext cx="355978" cy="305797"/>
            <a:chOff x="6558237" y="1550777"/>
            <a:chExt cx="355978" cy="305797"/>
          </a:xfrm>
        </p:grpSpPr>
        <p:sp>
          <p:nvSpPr>
            <p:cNvPr id="16927" name="Google Shape;16927;p74"/>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4"/>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4"/>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4"/>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4"/>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4"/>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4"/>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4"/>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4"/>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4"/>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4"/>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4"/>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4"/>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4"/>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74"/>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4"/>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4"/>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4"/>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4"/>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6" name="Google Shape;16946;p74"/>
          <p:cNvGrpSpPr/>
          <p:nvPr/>
        </p:nvGrpSpPr>
        <p:grpSpPr>
          <a:xfrm>
            <a:off x="1809858" y="2454296"/>
            <a:ext cx="417065" cy="312018"/>
            <a:chOff x="1809858" y="2454296"/>
            <a:chExt cx="417065" cy="312018"/>
          </a:xfrm>
        </p:grpSpPr>
        <p:sp>
          <p:nvSpPr>
            <p:cNvPr id="16947" name="Google Shape;16947;p74"/>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4"/>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4"/>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4"/>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74"/>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74"/>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4"/>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4"/>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4"/>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6" name="Google Shape;16956;p74"/>
          <p:cNvGrpSpPr/>
          <p:nvPr/>
        </p:nvGrpSpPr>
        <p:grpSpPr>
          <a:xfrm>
            <a:off x="877266" y="1990798"/>
            <a:ext cx="340934" cy="355952"/>
            <a:chOff x="877266" y="1990798"/>
            <a:chExt cx="340934" cy="355952"/>
          </a:xfrm>
        </p:grpSpPr>
        <p:sp>
          <p:nvSpPr>
            <p:cNvPr id="16957" name="Google Shape;16957;p74"/>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4"/>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4"/>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4"/>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4"/>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4"/>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4"/>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4"/>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4"/>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4"/>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4"/>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4"/>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4"/>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4"/>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4"/>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4"/>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4"/>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4" name="Google Shape;16974;p74"/>
          <p:cNvGrpSpPr/>
          <p:nvPr/>
        </p:nvGrpSpPr>
        <p:grpSpPr>
          <a:xfrm>
            <a:off x="6523907" y="2422490"/>
            <a:ext cx="400928" cy="375603"/>
            <a:chOff x="6523907" y="2422490"/>
            <a:chExt cx="400928" cy="375603"/>
          </a:xfrm>
        </p:grpSpPr>
        <p:sp>
          <p:nvSpPr>
            <p:cNvPr id="16975" name="Google Shape;16975;p74"/>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4"/>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4"/>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4"/>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4"/>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4"/>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4"/>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4"/>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4"/>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4"/>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4"/>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4"/>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4"/>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4"/>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9" name="Google Shape;16989;p74"/>
          <p:cNvGrpSpPr/>
          <p:nvPr/>
        </p:nvGrpSpPr>
        <p:grpSpPr>
          <a:xfrm>
            <a:off x="5191637" y="1972006"/>
            <a:ext cx="231332" cy="370580"/>
            <a:chOff x="5191637" y="1972006"/>
            <a:chExt cx="231332" cy="370580"/>
          </a:xfrm>
        </p:grpSpPr>
        <p:sp>
          <p:nvSpPr>
            <p:cNvPr id="16990" name="Google Shape;16990;p74"/>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4"/>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4"/>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4"/>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4"/>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5" name="Google Shape;16995;p74"/>
          <p:cNvGrpSpPr/>
          <p:nvPr/>
        </p:nvGrpSpPr>
        <p:grpSpPr>
          <a:xfrm>
            <a:off x="4667521" y="1540132"/>
            <a:ext cx="363786" cy="326983"/>
            <a:chOff x="4667521" y="1540132"/>
            <a:chExt cx="363786" cy="326983"/>
          </a:xfrm>
        </p:grpSpPr>
        <p:sp>
          <p:nvSpPr>
            <p:cNvPr id="16996" name="Google Shape;16996;p74"/>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4"/>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4"/>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4"/>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4"/>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4"/>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4"/>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4"/>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4"/>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4"/>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4"/>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4"/>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4"/>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4"/>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4"/>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4"/>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4"/>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4"/>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4"/>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4"/>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4"/>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4"/>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8" name="Google Shape;17018;p74"/>
          <p:cNvGrpSpPr/>
          <p:nvPr/>
        </p:nvGrpSpPr>
        <p:grpSpPr>
          <a:xfrm>
            <a:off x="2293943" y="2937262"/>
            <a:ext cx="379065" cy="278130"/>
            <a:chOff x="2293943" y="2937262"/>
            <a:chExt cx="379065" cy="278130"/>
          </a:xfrm>
        </p:grpSpPr>
        <p:sp>
          <p:nvSpPr>
            <p:cNvPr id="17019" name="Google Shape;17019;p74"/>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4"/>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4"/>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4"/>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4"/>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4"/>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4"/>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4"/>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4"/>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4"/>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4"/>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4"/>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4"/>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4"/>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4"/>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4"/>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4"/>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4"/>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4"/>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4"/>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4"/>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4"/>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4"/>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4"/>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4"/>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4"/>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4"/>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4"/>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7" name="Google Shape;17047;p74"/>
          <p:cNvGrpSpPr/>
          <p:nvPr/>
        </p:nvGrpSpPr>
        <p:grpSpPr>
          <a:xfrm>
            <a:off x="2762829" y="2898611"/>
            <a:ext cx="378960" cy="355536"/>
            <a:chOff x="2762829" y="2898611"/>
            <a:chExt cx="378960" cy="355536"/>
          </a:xfrm>
        </p:grpSpPr>
        <p:sp>
          <p:nvSpPr>
            <p:cNvPr id="17048" name="Google Shape;17048;p74"/>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4"/>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4"/>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4"/>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4"/>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4"/>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4"/>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4"/>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4"/>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4"/>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4"/>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4"/>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4"/>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4"/>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4"/>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4"/>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4"/>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4"/>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4"/>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4"/>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4"/>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4"/>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0" name="Google Shape;17070;p74"/>
          <p:cNvGrpSpPr/>
          <p:nvPr/>
        </p:nvGrpSpPr>
        <p:grpSpPr>
          <a:xfrm>
            <a:off x="4181432" y="1990720"/>
            <a:ext cx="357436" cy="356056"/>
            <a:chOff x="4181432" y="1990720"/>
            <a:chExt cx="357436" cy="356056"/>
          </a:xfrm>
        </p:grpSpPr>
        <p:sp>
          <p:nvSpPr>
            <p:cNvPr id="17071" name="Google Shape;17071;p74"/>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4"/>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4"/>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4"/>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4"/>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4"/>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4"/>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4"/>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4"/>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4"/>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4"/>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4"/>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4"/>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4"/>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4"/>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4"/>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4"/>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4"/>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9" name="Google Shape;17089;p74"/>
          <p:cNvGrpSpPr/>
          <p:nvPr/>
        </p:nvGrpSpPr>
        <p:grpSpPr>
          <a:xfrm>
            <a:off x="3227107" y="2886821"/>
            <a:ext cx="383932" cy="379117"/>
            <a:chOff x="3227107" y="2886821"/>
            <a:chExt cx="383932" cy="379117"/>
          </a:xfrm>
        </p:grpSpPr>
        <p:sp>
          <p:nvSpPr>
            <p:cNvPr id="17090" name="Google Shape;17090;p74"/>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4"/>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4"/>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4"/>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4"/>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4"/>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4"/>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4"/>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4"/>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4"/>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4"/>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4"/>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4"/>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3" name="Google Shape;17103;p74"/>
          <p:cNvGrpSpPr/>
          <p:nvPr/>
        </p:nvGrpSpPr>
        <p:grpSpPr>
          <a:xfrm>
            <a:off x="3702395" y="1990746"/>
            <a:ext cx="363396" cy="356030"/>
            <a:chOff x="3702395" y="1990746"/>
            <a:chExt cx="363396" cy="356030"/>
          </a:xfrm>
        </p:grpSpPr>
        <p:sp>
          <p:nvSpPr>
            <p:cNvPr id="17104" name="Google Shape;17104;p74"/>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4"/>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4"/>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4"/>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4"/>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4"/>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4"/>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4"/>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4"/>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4"/>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4"/>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4"/>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4"/>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4"/>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4"/>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4"/>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4"/>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4"/>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4"/>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4"/>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4"/>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5" name="Google Shape;17125;p74"/>
          <p:cNvGrpSpPr/>
          <p:nvPr/>
        </p:nvGrpSpPr>
        <p:grpSpPr>
          <a:xfrm>
            <a:off x="1319656" y="2442662"/>
            <a:ext cx="457173" cy="335364"/>
            <a:chOff x="1319656" y="2442662"/>
            <a:chExt cx="457173" cy="335364"/>
          </a:xfrm>
        </p:grpSpPr>
        <p:sp>
          <p:nvSpPr>
            <p:cNvPr id="17126" name="Google Shape;17126;p74"/>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4"/>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4"/>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4"/>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4"/>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4"/>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4"/>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4"/>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4"/>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4"/>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4"/>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4"/>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4"/>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4"/>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4"/>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4"/>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4"/>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4"/>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4"/>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5" name="Google Shape;17145;p74"/>
          <p:cNvGrpSpPr/>
          <p:nvPr/>
        </p:nvGrpSpPr>
        <p:grpSpPr>
          <a:xfrm>
            <a:off x="4214512" y="2453905"/>
            <a:ext cx="314126" cy="312955"/>
            <a:chOff x="4214512" y="2453905"/>
            <a:chExt cx="314126" cy="312955"/>
          </a:xfrm>
        </p:grpSpPr>
        <p:sp>
          <p:nvSpPr>
            <p:cNvPr id="17146" name="Google Shape;17146;p74"/>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4"/>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4"/>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4"/>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4"/>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4"/>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4"/>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4"/>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4"/>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4"/>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4"/>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4"/>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4"/>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4"/>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4"/>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1" name="Google Shape;17161;p74"/>
          <p:cNvGrpSpPr/>
          <p:nvPr/>
        </p:nvGrpSpPr>
        <p:grpSpPr>
          <a:xfrm>
            <a:off x="895824" y="2452812"/>
            <a:ext cx="361938" cy="315063"/>
            <a:chOff x="895824" y="2452812"/>
            <a:chExt cx="361938" cy="315063"/>
          </a:xfrm>
        </p:grpSpPr>
        <p:sp>
          <p:nvSpPr>
            <p:cNvPr id="17162" name="Google Shape;17162;p74"/>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4"/>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4"/>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4"/>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4"/>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4"/>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4"/>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4"/>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4"/>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4"/>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4"/>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4"/>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4"/>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4"/>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4"/>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4"/>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4"/>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4"/>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4"/>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4"/>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2" name="Google Shape;17182;p74"/>
          <p:cNvGrpSpPr/>
          <p:nvPr/>
        </p:nvGrpSpPr>
        <p:grpSpPr>
          <a:xfrm>
            <a:off x="3768323" y="2886769"/>
            <a:ext cx="242811" cy="379091"/>
            <a:chOff x="3768323" y="2886769"/>
            <a:chExt cx="242811" cy="379091"/>
          </a:xfrm>
        </p:grpSpPr>
        <p:sp>
          <p:nvSpPr>
            <p:cNvPr id="17183" name="Google Shape;17183;p74"/>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4"/>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4"/>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4"/>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4"/>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4"/>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4"/>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4"/>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4"/>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4"/>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4"/>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4" name="Google Shape;17194;p74"/>
          <p:cNvGrpSpPr/>
          <p:nvPr/>
        </p:nvGrpSpPr>
        <p:grpSpPr>
          <a:xfrm>
            <a:off x="3727590" y="2438549"/>
            <a:ext cx="346921" cy="343953"/>
            <a:chOff x="3727590" y="2438549"/>
            <a:chExt cx="346921" cy="343953"/>
          </a:xfrm>
        </p:grpSpPr>
        <p:sp>
          <p:nvSpPr>
            <p:cNvPr id="17195" name="Google Shape;17195;p74"/>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4"/>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4"/>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4"/>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4"/>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4"/>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4"/>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4"/>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4"/>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4"/>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4"/>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4"/>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4"/>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4"/>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4"/>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4"/>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4"/>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4"/>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4"/>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4" name="Google Shape;17214;p74"/>
          <p:cNvGrpSpPr/>
          <p:nvPr/>
        </p:nvGrpSpPr>
        <p:grpSpPr>
          <a:xfrm>
            <a:off x="6085968" y="1559106"/>
            <a:ext cx="356004" cy="289061"/>
            <a:chOff x="6085968" y="1559106"/>
            <a:chExt cx="356004" cy="289061"/>
          </a:xfrm>
        </p:grpSpPr>
        <p:sp>
          <p:nvSpPr>
            <p:cNvPr id="17215" name="Google Shape;17215;p74"/>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4"/>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4"/>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4"/>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4"/>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4"/>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4"/>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4"/>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4"/>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4"/>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4"/>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4"/>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4"/>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4"/>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4"/>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4"/>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4"/>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74"/>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4"/>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4"/>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4"/>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4"/>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4"/>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4"/>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4"/>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4"/>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4"/>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2" name="Google Shape;17242;p74"/>
          <p:cNvGrpSpPr/>
          <p:nvPr/>
        </p:nvGrpSpPr>
        <p:grpSpPr>
          <a:xfrm>
            <a:off x="7026393" y="1998398"/>
            <a:ext cx="347363" cy="317223"/>
            <a:chOff x="7026393" y="1998398"/>
            <a:chExt cx="347363" cy="317223"/>
          </a:xfrm>
        </p:grpSpPr>
        <p:sp>
          <p:nvSpPr>
            <p:cNvPr id="17243" name="Google Shape;17243;p74"/>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4"/>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4"/>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4"/>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4"/>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4"/>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4"/>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4"/>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4"/>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4"/>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4"/>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4" name="Google Shape;17254;p74"/>
          <p:cNvGrpSpPr/>
          <p:nvPr/>
        </p:nvGrpSpPr>
        <p:grpSpPr>
          <a:xfrm>
            <a:off x="2761007" y="2017372"/>
            <a:ext cx="360845" cy="302674"/>
            <a:chOff x="2761007" y="2017372"/>
            <a:chExt cx="360845" cy="302674"/>
          </a:xfrm>
        </p:grpSpPr>
        <p:sp>
          <p:nvSpPr>
            <p:cNvPr id="17255" name="Google Shape;17255;p74"/>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4"/>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4"/>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4"/>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4"/>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4"/>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4"/>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4"/>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4"/>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4"/>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4"/>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4"/>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4"/>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4"/>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4"/>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4"/>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4"/>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4"/>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4"/>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4"/>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74"/>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4"/>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4"/>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4"/>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4"/>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4"/>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4"/>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4"/>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3" name="Google Shape;17283;p74"/>
          <p:cNvGrpSpPr/>
          <p:nvPr/>
        </p:nvGrpSpPr>
        <p:grpSpPr>
          <a:xfrm>
            <a:off x="5575621" y="2902906"/>
            <a:ext cx="379143" cy="337499"/>
            <a:chOff x="5575621" y="2902906"/>
            <a:chExt cx="379143" cy="337499"/>
          </a:xfrm>
        </p:grpSpPr>
        <p:sp>
          <p:nvSpPr>
            <p:cNvPr id="17284" name="Google Shape;17284;p74"/>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4"/>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4"/>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4"/>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4"/>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4"/>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4"/>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4"/>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4"/>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4"/>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4"/>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4"/>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74"/>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4"/>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4"/>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9" name="Google Shape;17299;p74"/>
          <p:cNvGrpSpPr/>
          <p:nvPr/>
        </p:nvGrpSpPr>
        <p:grpSpPr>
          <a:xfrm>
            <a:off x="7540306" y="1997409"/>
            <a:ext cx="265611" cy="319800"/>
            <a:chOff x="7540306" y="1997409"/>
            <a:chExt cx="265611" cy="319800"/>
          </a:xfrm>
        </p:grpSpPr>
        <p:sp>
          <p:nvSpPr>
            <p:cNvPr id="17300" name="Google Shape;17300;p74"/>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4"/>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4"/>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4"/>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4"/>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4"/>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4"/>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4"/>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4"/>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4"/>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4"/>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4"/>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4"/>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3" name="Google Shape;17313;p74"/>
          <p:cNvGrpSpPr/>
          <p:nvPr/>
        </p:nvGrpSpPr>
        <p:grpSpPr>
          <a:xfrm>
            <a:off x="917089" y="2925706"/>
            <a:ext cx="319722" cy="301320"/>
            <a:chOff x="917089" y="2925706"/>
            <a:chExt cx="319722" cy="301320"/>
          </a:xfrm>
        </p:grpSpPr>
        <p:sp>
          <p:nvSpPr>
            <p:cNvPr id="17314" name="Google Shape;17314;p74"/>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4"/>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4"/>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4"/>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4"/>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4"/>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4"/>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4"/>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4"/>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4"/>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4"/>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4"/>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4"/>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4"/>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4"/>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4"/>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4"/>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74"/>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74"/>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4"/>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4"/>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4"/>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4"/>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4"/>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4"/>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4"/>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4"/>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1" name="Google Shape;17341;p74"/>
          <p:cNvGrpSpPr/>
          <p:nvPr/>
        </p:nvGrpSpPr>
        <p:grpSpPr>
          <a:xfrm>
            <a:off x="4599121" y="3415570"/>
            <a:ext cx="365973" cy="243695"/>
            <a:chOff x="4599121" y="3415570"/>
            <a:chExt cx="365973" cy="243695"/>
          </a:xfrm>
        </p:grpSpPr>
        <p:sp>
          <p:nvSpPr>
            <p:cNvPr id="17342" name="Google Shape;17342;p74"/>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4"/>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4"/>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4"/>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4"/>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4"/>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4"/>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4"/>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4"/>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4"/>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4"/>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74"/>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74"/>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4"/>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6" name="Google Shape;17356;p74"/>
          <p:cNvGrpSpPr/>
          <p:nvPr/>
        </p:nvGrpSpPr>
        <p:grpSpPr>
          <a:xfrm>
            <a:off x="3236451" y="1990798"/>
            <a:ext cx="356160" cy="356186"/>
            <a:chOff x="3236451" y="1990798"/>
            <a:chExt cx="356160" cy="356186"/>
          </a:xfrm>
        </p:grpSpPr>
        <p:sp>
          <p:nvSpPr>
            <p:cNvPr id="17357" name="Google Shape;17357;p74"/>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4"/>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4"/>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4"/>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4"/>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4"/>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4"/>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4"/>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4"/>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4"/>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4"/>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4"/>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4"/>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4"/>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4"/>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4"/>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4"/>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4"/>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4"/>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4"/>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4"/>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4"/>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4"/>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4"/>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4"/>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4"/>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4"/>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4"/>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4"/>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4"/>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4"/>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4"/>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4"/>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0" name="Google Shape;17390;p74"/>
          <p:cNvGrpSpPr/>
          <p:nvPr/>
        </p:nvGrpSpPr>
        <p:grpSpPr>
          <a:xfrm>
            <a:off x="4198844" y="2918392"/>
            <a:ext cx="319982" cy="315974"/>
            <a:chOff x="4198844" y="2918392"/>
            <a:chExt cx="319982" cy="315974"/>
          </a:xfrm>
        </p:grpSpPr>
        <p:sp>
          <p:nvSpPr>
            <p:cNvPr id="17391" name="Google Shape;17391;p74"/>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4"/>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4"/>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4"/>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4"/>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4"/>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4"/>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4"/>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4"/>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4"/>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4"/>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4"/>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4"/>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4"/>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4"/>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4"/>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4"/>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4"/>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4"/>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4"/>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1" name="Google Shape;17411;p74"/>
          <p:cNvGrpSpPr/>
          <p:nvPr/>
        </p:nvGrpSpPr>
        <p:grpSpPr>
          <a:xfrm>
            <a:off x="4657084" y="2911911"/>
            <a:ext cx="332007" cy="319592"/>
            <a:chOff x="4657084" y="2911911"/>
            <a:chExt cx="332007" cy="319592"/>
          </a:xfrm>
        </p:grpSpPr>
        <p:sp>
          <p:nvSpPr>
            <p:cNvPr id="17412" name="Google Shape;17412;p74"/>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4"/>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4"/>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4"/>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4"/>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4"/>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4"/>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4"/>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4"/>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4"/>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4"/>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4"/>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4" name="Google Shape;17424;p74"/>
          <p:cNvGrpSpPr/>
          <p:nvPr/>
        </p:nvGrpSpPr>
        <p:grpSpPr>
          <a:xfrm>
            <a:off x="7003021" y="2476992"/>
            <a:ext cx="383749" cy="266600"/>
            <a:chOff x="7003021" y="2476992"/>
            <a:chExt cx="383749" cy="266600"/>
          </a:xfrm>
        </p:grpSpPr>
        <p:sp>
          <p:nvSpPr>
            <p:cNvPr id="17425" name="Google Shape;17425;p74"/>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4"/>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74"/>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4"/>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4"/>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4"/>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4"/>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4"/>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4"/>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4"/>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4"/>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4"/>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7" name="Google Shape;17437;p74"/>
          <p:cNvGrpSpPr/>
          <p:nvPr/>
        </p:nvGrpSpPr>
        <p:grpSpPr>
          <a:xfrm>
            <a:off x="5597041" y="2013989"/>
            <a:ext cx="366884" cy="286563"/>
            <a:chOff x="5597041" y="2013989"/>
            <a:chExt cx="366884" cy="286563"/>
          </a:xfrm>
        </p:grpSpPr>
        <p:sp>
          <p:nvSpPr>
            <p:cNvPr id="17438" name="Google Shape;17438;p74"/>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4"/>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4"/>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4"/>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4"/>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4"/>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4"/>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4"/>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4"/>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4"/>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4"/>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4"/>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4"/>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4"/>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4"/>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4"/>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4"/>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4"/>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74"/>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74"/>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4"/>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4"/>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0" name="Google Shape;17460;p74"/>
          <p:cNvGrpSpPr/>
          <p:nvPr/>
        </p:nvGrpSpPr>
        <p:grpSpPr>
          <a:xfrm>
            <a:off x="5147755" y="2911807"/>
            <a:ext cx="297286" cy="319696"/>
            <a:chOff x="5147755" y="2911807"/>
            <a:chExt cx="297286" cy="319696"/>
          </a:xfrm>
        </p:grpSpPr>
        <p:sp>
          <p:nvSpPr>
            <p:cNvPr id="17461" name="Google Shape;17461;p74"/>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4"/>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4"/>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4"/>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4"/>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4"/>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4"/>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4"/>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4"/>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4"/>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4"/>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4"/>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4"/>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4"/>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4"/>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4"/>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7" name="Google Shape;17477;p74"/>
          <p:cNvGrpSpPr/>
          <p:nvPr/>
        </p:nvGrpSpPr>
        <p:grpSpPr>
          <a:xfrm>
            <a:off x="6138804" y="1997409"/>
            <a:ext cx="224669" cy="319748"/>
            <a:chOff x="6138804" y="1997409"/>
            <a:chExt cx="224669" cy="319748"/>
          </a:xfrm>
        </p:grpSpPr>
        <p:sp>
          <p:nvSpPr>
            <p:cNvPr id="17478" name="Google Shape;17478;p74"/>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4"/>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4"/>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4"/>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4"/>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4"/>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4"/>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4"/>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4"/>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4"/>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4"/>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4"/>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4"/>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4"/>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4"/>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4"/>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4"/>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4"/>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4"/>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4"/>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4"/>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9" name="Google Shape;17499;p74"/>
          <p:cNvGrpSpPr/>
          <p:nvPr/>
        </p:nvGrpSpPr>
        <p:grpSpPr>
          <a:xfrm>
            <a:off x="6612088" y="1997409"/>
            <a:ext cx="224565" cy="319748"/>
            <a:chOff x="6612088" y="1997409"/>
            <a:chExt cx="224565" cy="319748"/>
          </a:xfrm>
        </p:grpSpPr>
        <p:sp>
          <p:nvSpPr>
            <p:cNvPr id="17500" name="Google Shape;17500;p74"/>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4"/>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4"/>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4"/>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4"/>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4"/>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4"/>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4"/>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4"/>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4"/>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4"/>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4"/>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4"/>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4"/>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4"/>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4"/>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4"/>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4"/>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4"/>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4"/>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4"/>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4"/>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2" name="Google Shape;17522;p74"/>
          <p:cNvGrpSpPr/>
          <p:nvPr/>
        </p:nvGrpSpPr>
        <p:grpSpPr>
          <a:xfrm>
            <a:off x="6060617" y="2898247"/>
            <a:ext cx="346738" cy="346816"/>
            <a:chOff x="6060617" y="2898247"/>
            <a:chExt cx="346738" cy="346816"/>
          </a:xfrm>
        </p:grpSpPr>
        <p:sp>
          <p:nvSpPr>
            <p:cNvPr id="17523" name="Google Shape;17523;p74"/>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4"/>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4"/>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4"/>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4"/>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4"/>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4"/>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4"/>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4"/>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2" name="Google Shape;17532;p74"/>
          <p:cNvGrpSpPr/>
          <p:nvPr/>
        </p:nvGrpSpPr>
        <p:grpSpPr>
          <a:xfrm>
            <a:off x="1342820" y="1992178"/>
            <a:ext cx="358737" cy="353245"/>
            <a:chOff x="1342820" y="1992178"/>
            <a:chExt cx="358737" cy="353245"/>
          </a:xfrm>
        </p:grpSpPr>
        <p:sp>
          <p:nvSpPr>
            <p:cNvPr id="17533" name="Google Shape;17533;p74"/>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4"/>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4"/>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4"/>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4"/>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4"/>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4"/>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4"/>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4"/>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4"/>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4"/>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4"/>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4"/>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4"/>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74"/>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4"/>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4"/>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4"/>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4"/>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4"/>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4"/>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4"/>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4"/>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4"/>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4"/>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4"/>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4"/>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4"/>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4"/>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4"/>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4"/>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4"/>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4"/>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4"/>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4"/>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4"/>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4"/>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4"/>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4"/>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4"/>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4"/>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4"/>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4"/>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4"/>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4"/>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4"/>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9" name="Google Shape;17579;p74"/>
          <p:cNvGrpSpPr/>
          <p:nvPr/>
        </p:nvGrpSpPr>
        <p:grpSpPr>
          <a:xfrm>
            <a:off x="7959662" y="2436857"/>
            <a:ext cx="352829" cy="347467"/>
            <a:chOff x="7959662" y="2436857"/>
            <a:chExt cx="352829" cy="347467"/>
          </a:xfrm>
        </p:grpSpPr>
        <p:sp>
          <p:nvSpPr>
            <p:cNvPr id="17580" name="Google Shape;17580;p74"/>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4"/>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4"/>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4"/>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4"/>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4"/>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4"/>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4"/>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4"/>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4"/>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4"/>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4"/>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4"/>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74"/>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4"/>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4"/>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6" name="Google Shape;17596;p74"/>
          <p:cNvGrpSpPr/>
          <p:nvPr/>
        </p:nvGrpSpPr>
        <p:grpSpPr>
          <a:xfrm>
            <a:off x="7009528" y="2897961"/>
            <a:ext cx="325578" cy="347207"/>
            <a:chOff x="7009528" y="2897961"/>
            <a:chExt cx="325578" cy="347207"/>
          </a:xfrm>
        </p:grpSpPr>
        <p:sp>
          <p:nvSpPr>
            <p:cNvPr id="17597" name="Google Shape;17597;p74"/>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4"/>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4"/>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4"/>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4"/>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74"/>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4"/>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4"/>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4"/>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4"/>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4"/>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4"/>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4"/>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74"/>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4"/>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4"/>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4"/>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4"/>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4"/>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4"/>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4"/>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8" name="Google Shape;17618;p74"/>
          <p:cNvGrpSpPr/>
          <p:nvPr/>
        </p:nvGrpSpPr>
        <p:grpSpPr>
          <a:xfrm>
            <a:off x="6980143" y="1563869"/>
            <a:ext cx="456522" cy="279535"/>
            <a:chOff x="6980143" y="1563869"/>
            <a:chExt cx="456522" cy="279535"/>
          </a:xfrm>
        </p:grpSpPr>
        <p:sp>
          <p:nvSpPr>
            <p:cNvPr id="17619" name="Google Shape;17619;p74"/>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4"/>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4"/>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4"/>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4"/>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4"/>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4"/>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4"/>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4"/>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4"/>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4"/>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4"/>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4"/>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4"/>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4"/>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4" name="Google Shape;17634;p74"/>
          <p:cNvGrpSpPr/>
          <p:nvPr/>
        </p:nvGrpSpPr>
        <p:grpSpPr>
          <a:xfrm>
            <a:off x="2827559" y="2428451"/>
            <a:ext cx="264778" cy="363864"/>
            <a:chOff x="2827559" y="2428451"/>
            <a:chExt cx="264778" cy="363864"/>
          </a:xfrm>
        </p:grpSpPr>
        <p:sp>
          <p:nvSpPr>
            <p:cNvPr id="17635" name="Google Shape;17635;p74"/>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4"/>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4"/>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4"/>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4"/>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4"/>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4"/>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4"/>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4"/>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74"/>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4"/>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4"/>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4"/>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4"/>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4"/>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4"/>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4"/>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2" name="Google Shape;17652;p74"/>
          <p:cNvGrpSpPr/>
          <p:nvPr/>
        </p:nvGrpSpPr>
        <p:grpSpPr>
          <a:xfrm>
            <a:off x="7488303" y="2436571"/>
            <a:ext cx="352490" cy="347493"/>
            <a:chOff x="7488303" y="2436571"/>
            <a:chExt cx="352490" cy="347493"/>
          </a:xfrm>
        </p:grpSpPr>
        <p:sp>
          <p:nvSpPr>
            <p:cNvPr id="17653" name="Google Shape;17653;p74"/>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4"/>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4"/>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4"/>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4"/>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4"/>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4"/>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4"/>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4"/>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4"/>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4"/>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4"/>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4"/>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4"/>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4"/>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4"/>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4"/>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4"/>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4"/>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4"/>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4"/>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4"/>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4"/>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6" name="Google Shape;17676;p74"/>
          <p:cNvGrpSpPr/>
          <p:nvPr/>
        </p:nvGrpSpPr>
        <p:grpSpPr>
          <a:xfrm>
            <a:off x="4146190" y="3339908"/>
            <a:ext cx="341975" cy="394915"/>
            <a:chOff x="4146190" y="3339908"/>
            <a:chExt cx="341975" cy="394915"/>
          </a:xfrm>
        </p:grpSpPr>
        <p:sp>
          <p:nvSpPr>
            <p:cNvPr id="17677" name="Google Shape;17677;p74"/>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74"/>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4"/>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4"/>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4"/>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4"/>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4"/>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4"/>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4"/>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4"/>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4"/>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4"/>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4"/>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4"/>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4"/>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4"/>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4"/>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4"/>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5" name="Google Shape;17695;p74"/>
          <p:cNvGrpSpPr/>
          <p:nvPr/>
        </p:nvGrpSpPr>
        <p:grpSpPr>
          <a:xfrm>
            <a:off x="6529398" y="2898143"/>
            <a:ext cx="346999" cy="347025"/>
            <a:chOff x="6529398" y="2898143"/>
            <a:chExt cx="346999" cy="347025"/>
          </a:xfrm>
        </p:grpSpPr>
        <p:sp>
          <p:nvSpPr>
            <p:cNvPr id="17696" name="Google Shape;17696;p74"/>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4"/>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74"/>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4"/>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4"/>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4"/>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4"/>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4"/>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4"/>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4"/>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4"/>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4"/>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4"/>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4"/>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4"/>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4"/>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4"/>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4"/>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4"/>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4"/>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4"/>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4"/>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74"/>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4"/>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4"/>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4"/>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2" name="Google Shape;17722;p74"/>
          <p:cNvGrpSpPr/>
          <p:nvPr/>
        </p:nvGrpSpPr>
        <p:grpSpPr>
          <a:xfrm>
            <a:off x="6011529" y="3354899"/>
            <a:ext cx="403582" cy="382344"/>
            <a:chOff x="6011529" y="3354899"/>
            <a:chExt cx="403582" cy="382344"/>
          </a:xfrm>
        </p:grpSpPr>
        <p:sp>
          <p:nvSpPr>
            <p:cNvPr id="17723" name="Google Shape;17723;p74"/>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4"/>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4"/>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4"/>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4"/>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4"/>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4"/>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0" name="Google Shape;17730;p74"/>
          <p:cNvGrpSpPr/>
          <p:nvPr/>
        </p:nvGrpSpPr>
        <p:grpSpPr>
          <a:xfrm>
            <a:off x="5588348" y="2418482"/>
            <a:ext cx="386847" cy="383723"/>
            <a:chOff x="5588348" y="2418482"/>
            <a:chExt cx="386847" cy="383723"/>
          </a:xfrm>
        </p:grpSpPr>
        <p:sp>
          <p:nvSpPr>
            <p:cNvPr id="17731" name="Google Shape;17731;p74"/>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4"/>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4"/>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4"/>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4"/>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4"/>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4"/>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8" name="Google Shape;17738;p74"/>
          <p:cNvGrpSpPr/>
          <p:nvPr/>
        </p:nvGrpSpPr>
        <p:grpSpPr>
          <a:xfrm>
            <a:off x="6065458" y="2434229"/>
            <a:ext cx="378154" cy="352230"/>
            <a:chOff x="6065458" y="2434229"/>
            <a:chExt cx="378154" cy="352230"/>
          </a:xfrm>
        </p:grpSpPr>
        <p:sp>
          <p:nvSpPr>
            <p:cNvPr id="17739" name="Google Shape;17739;p74"/>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4"/>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4"/>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4"/>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4"/>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4"/>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4"/>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4"/>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4"/>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4"/>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4"/>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4"/>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1" name="Google Shape;17751;p74"/>
          <p:cNvGrpSpPr/>
          <p:nvPr/>
        </p:nvGrpSpPr>
        <p:grpSpPr>
          <a:xfrm>
            <a:off x="2870687" y="3796508"/>
            <a:ext cx="375421" cy="353610"/>
            <a:chOff x="2870687" y="3796508"/>
            <a:chExt cx="375421" cy="353610"/>
          </a:xfrm>
        </p:grpSpPr>
        <p:sp>
          <p:nvSpPr>
            <p:cNvPr id="17752" name="Google Shape;17752;p74"/>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4"/>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4"/>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4"/>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6" name="Google Shape;17756;p74"/>
          <p:cNvGrpSpPr/>
          <p:nvPr/>
        </p:nvGrpSpPr>
        <p:grpSpPr>
          <a:xfrm>
            <a:off x="8020722" y="1543724"/>
            <a:ext cx="264309" cy="319826"/>
            <a:chOff x="8020722" y="1543724"/>
            <a:chExt cx="264309" cy="319826"/>
          </a:xfrm>
        </p:grpSpPr>
        <p:sp>
          <p:nvSpPr>
            <p:cNvPr id="17757" name="Google Shape;17757;p74"/>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4"/>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4"/>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4"/>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4"/>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4"/>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4"/>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4"/>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4"/>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4"/>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4"/>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4"/>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4"/>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4"/>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4"/>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4"/>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3" name="Google Shape;17773;p74"/>
          <p:cNvGrpSpPr/>
          <p:nvPr/>
        </p:nvGrpSpPr>
        <p:grpSpPr>
          <a:xfrm>
            <a:off x="2319216" y="2452526"/>
            <a:ext cx="343875" cy="315609"/>
            <a:chOff x="2319216" y="2452526"/>
            <a:chExt cx="343875" cy="315609"/>
          </a:xfrm>
        </p:grpSpPr>
        <p:sp>
          <p:nvSpPr>
            <p:cNvPr id="17774" name="Google Shape;17774;p74"/>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4"/>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4"/>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4"/>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4"/>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4"/>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4"/>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4"/>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4"/>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4"/>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4"/>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4"/>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4"/>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4"/>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8" name="Google Shape;17788;p74"/>
          <p:cNvGrpSpPr/>
          <p:nvPr/>
        </p:nvGrpSpPr>
        <p:grpSpPr>
          <a:xfrm>
            <a:off x="7990504" y="1997539"/>
            <a:ext cx="301320" cy="319592"/>
            <a:chOff x="7990504" y="1997539"/>
            <a:chExt cx="301320" cy="319592"/>
          </a:xfrm>
        </p:grpSpPr>
        <p:sp>
          <p:nvSpPr>
            <p:cNvPr id="17789" name="Google Shape;17789;p74"/>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4"/>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4"/>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4"/>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4"/>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4"/>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4"/>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4"/>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4"/>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4"/>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4"/>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4"/>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4"/>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4"/>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4"/>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4"/>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4"/>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4"/>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4"/>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4"/>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4"/>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4"/>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4"/>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4"/>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4"/>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4"/>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4"/>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4"/>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4"/>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4"/>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4"/>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4"/>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4"/>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4"/>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4"/>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4"/>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5" name="Google Shape;17825;p74"/>
          <p:cNvGrpSpPr/>
          <p:nvPr/>
        </p:nvGrpSpPr>
        <p:grpSpPr>
          <a:xfrm>
            <a:off x="3302118" y="3796534"/>
            <a:ext cx="372844" cy="353610"/>
            <a:chOff x="3302118" y="3796534"/>
            <a:chExt cx="372844" cy="353610"/>
          </a:xfrm>
        </p:grpSpPr>
        <p:sp>
          <p:nvSpPr>
            <p:cNvPr id="17826" name="Google Shape;17826;p74"/>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4"/>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4"/>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4"/>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4"/>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4"/>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74"/>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74"/>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4" name="Google Shape;17834;p74"/>
          <p:cNvGrpSpPr/>
          <p:nvPr/>
        </p:nvGrpSpPr>
        <p:grpSpPr>
          <a:xfrm>
            <a:off x="6962652" y="3354899"/>
            <a:ext cx="404051" cy="382344"/>
            <a:chOff x="6962652" y="3354899"/>
            <a:chExt cx="404051" cy="382344"/>
          </a:xfrm>
        </p:grpSpPr>
        <p:sp>
          <p:nvSpPr>
            <p:cNvPr id="17835" name="Google Shape;17835;p74"/>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4"/>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4"/>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4"/>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4"/>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4"/>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4"/>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4"/>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4"/>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4"/>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4"/>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6" name="Google Shape;17846;p74"/>
          <p:cNvGrpSpPr/>
          <p:nvPr/>
        </p:nvGrpSpPr>
        <p:grpSpPr>
          <a:xfrm>
            <a:off x="3744430" y="3796534"/>
            <a:ext cx="372740" cy="353610"/>
            <a:chOff x="3744430" y="3796534"/>
            <a:chExt cx="372740" cy="353610"/>
          </a:xfrm>
        </p:grpSpPr>
        <p:sp>
          <p:nvSpPr>
            <p:cNvPr id="17847" name="Google Shape;17847;p74"/>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4"/>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4"/>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4"/>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4"/>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4"/>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4"/>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4"/>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4"/>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6" name="Google Shape;17856;p74"/>
          <p:cNvGrpSpPr/>
          <p:nvPr/>
        </p:nvGrpSpPr>
        <p:grpSpPr>
          <a:xfrm>
            <a:off x="5071104" y="3796534"/>
            <a:ext cx="372844" cy="353610"/>
            <a:chOff x="5071104" y="3796534"/>
            <a:chExt cx="372844" cy="353610"/>
          </a:xfrm>
        </p:grpSpPr>
        <p:sp>
          <p:nvSpPr>
            <p:cNvPr id="17857" name="Google Shape;17857;p74"/>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4"/>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4"/>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4"/>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4"/>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4"/>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4"/>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4" name="Google Shape;17864;p74"/>
          <p:cNvGrpSpPr/>
          <p:nvPr/>
        </p:nvGrpSpPr>
        <p:grpSpPr>
          <a:xfrm>
            <a:off x="7438201" y="3354899"/>
            <a:ext cx="403504" cy="382318"/>
            <a:chOff x="7438201" y="3354899"/>
            <a:chExt cx="403504" cy="382318"/>
          </a:xfrm>
        </p:grpSpPr>
        <p:sp>
          <p:nvSpPr>
            <p:cNvPr id="17865" name="Google Shape;17865;p74"/>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4"/>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4"/>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4"/>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4"/>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4"/>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4"/>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4"/>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4"/>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4"/>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4"/>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4"/>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4"/>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4"/>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4"/>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0" name="Google Shape;17880;p74"/>
          <p:cNvGrpSpPr/>
          <p:nvPr/>
        </p:nvGrpSpPr>
        <p:grpSpPr>
          <a:xfrm>
            <a:off x="5160300" y="2435035"/>
            <a:ext cx="288515" cy="350512"/>
            <a:chOff x="5160300" y="2435035"/>
            <a:chExt cx="288515" cy="350512"/>
          </a:xfrm>
        </p:grpSpPr>
        <p:sp>
          <p:nvSpPr>
            <p:cNvPr id="17881" name="Google Shape;17881;p74"/>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4"/>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4"/>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4"/>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4"/>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4"/>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74"/>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4"/>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4"/>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74"/>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74"/>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4"/>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3" name="Google Shape;17893;p74"/>
          <p:cNvGrpSpPr/>
          <p:nvPr/>
        </p:nvGrpSpPr>
        <p:grpSpPr>
          <a:xfrm>
            <a:off x="5955648" y="3796534"/>
            <a:ext cx="372766" cy="353610"/>
            <a:chOff x="5955648" y="3796534"/>
            <a:chExt cx="372766" cy="353610"/>
          </a:xfrm>
        </p:grpSpPr>
        <p:sp>
          <p:nvSpPr>
            <p:cNvPr id="17894" name="Google Shape;17894;p74"/>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4"/>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4"/>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4"/>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4"/>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4"/>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4"/>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1" name="Google Shape;17901;p74"/>
          <p:cNvGrpSpPr/>
          <p:nvPr/>
        </p:nvGrpSpPr>
        <p:grpSpPr>
          <a:xfrm>
            <a:off x="4655731" y="2446592"/>
            <a:ext cx="372818" cy="327504"/>
            <a:chOff x="4655731" y="2446592"/>
            <a:chExt cx="372818" cy="327504"/>
          </a:xfrm>
        </p:grpSpPr>
        <p:sp>
          <p:nvSpPr>
            <p:cNvPr id="17902" name="Google Shape;17902;p74"/>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4"/>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4"/>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4"/>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4"/>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4"/>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4"/>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4"/>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4"/>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74"/>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4"/>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4"/>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4"/>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4"/>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6" name="Google Shape;17916;p74"/>
          <p:cNvGrpSpPr/>
          <p:nvPr/>
        </p:nvGrpSpPr>
        <p:grpSpPr>
          <a:xfrm>
            <a:off x="7459075" y="2926643"/>
            <a:ext cx="365062" cy="290024"/>
            <a:chOff x="7459075" y="2926643"/>
            <a:chExt cx="365062" cy="290024"/>
          </a:xfrm>
        </p:grpSpPr>
        <p:sp>
          <p:nvSpPr>
            <p:cNvPr id="17917" name="Google Shape;17917;p74"/>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4"/>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4"/>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4"/>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4"/>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4"/>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4"/>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4"/>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4"/>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4"/>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4"/>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4"/>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4"/>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4"/>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4"/>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4"/>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4"/>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4"/>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4"/>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4"/>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4"/>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4"/>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4"/>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0" name="Google Shape;17940;p74"/>
          <p:cNvGrpSpPr/>
          <p:nvPr/>
        </p:nvGrpSpPr>
        <p:grpSpPr>
          <a:xfrm>
            <a:off x="5060406" y="3354899"/>
            <a:ext cx="403582" cy="382344"/>
            <a:chOff x="5060406" y="3354899"/>
            <a:chExt cx="403582" cy="382344"/>
          </a:xfrm>
        </p:grpSpPr>
        <p:sp>
          <p:nvSpPr>
            <p:cNvPr id="17941" name="Google Shape;17941;p74"/>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4"/>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4"/>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4"/>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4"/>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6" name="Google Shape;17946;p74"/>
          <p:cNvGrpSpPr/>
          <p:nvPr/>
        </p:nvGrpSpPr>
        <p:grpSpPr>
          <a:xfrm>
            <a:off x="5535955" y="3354899"/>
            <a:ext cx="403608" cy="382344"/>
            <a:chOff x="5535955" y="3354899"/>
            <a:chExt cx="403608" cy="382344"/>
          </a:xfrm>
        </p:grpSpPr>
        <p:sp>
          <p:nvSpPr>
            <p:cNvPr id="17947" name="Google Shape;17947;p74"/>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4"/>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4"/>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4"/>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4"/>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2" name="Google Shape;17952;p74"/>
          <p:cNvGrpSpPr/>
          <p:nvPr/>
        </p:nvGrpSpPr>
        <p:grpSpPr>
          <a:xfrm>
            <a:off x="7913775" y="3354795"/>
            <a:ext cx="423285" cy="382422"/>
            <a:chOff x="7913775" y="3354795"/>
            <a:chExt cx="423285" cy="382422"/>
          </a:xfrm>
        </p:grpSpPr>
        <p:sp>
          <p:nvSpPr>
            <p:cNvPr id="17953" name="Google Shape;17953;p74"/>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4"/>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4"/>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4"/>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4"/>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4"/>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4"/>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4"/>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4"/>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4"/>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4"/>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4"/>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4"/>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4"/>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7" name="Google Shape;17967;p74"/>
          <p:cNvGrpSpPr/>
          <p:nvPr/>
        </p:nvGrpSpPr>
        <p:grpSpPr>
          <a:xfrm>
            <a:off x="7499365" y="1534536"/>
            <a:ext cx="354807" cy="338357"/>
            <a:chOff x="7499365" y="1534536"/>
            <a:chExt cx="354807" cy="338357"/>
          </a:xfrm>
        </p:grpSpPr>
        <p:sp>
          <p:nvSpPr>
            <p:cNvPr id="17968" name="Google Shape;17968;p74"/>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74"/>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4"/>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4"/>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4"/>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4"/>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4"/>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74"/>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4"/>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4"/>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4"/>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4"/>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4"/>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4"/>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4"/>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4"/>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74"/>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4"/>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4"/>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7" name="Google Shape;17987;p74"/>
          <p:cNvGrpSpPr/>
          <p:nvPr/>
        </p:nvGrpSpPr>
        <p:grpSpPr>
          <a:xfrm>
            <a:off x="4186663" y="3796534"/>
            <a:ext cx="372844" cy="353610"/>
            <a:chOff x="4186663" y="3796534"/>
            <a:chExt cx="372844" cy="353610"/>
          </a:xfrm>
        </p:grpSpPr>
        <p:sp>
          <p:nvSpPr>
            <p:cNvPr id="17988" name="Google Shape;17988;p74"/>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4"/>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4"/>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4"/>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4"/>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3" name="Google Shape;17993;p74"/>
          <p:cNvGrpSpPr/>
          <p:nvPr/>
        </p:nvGrpSpPr>
        <p:grpSpPr>
          <a:xfrm>
            <a:off x="4628896" y="3796534"/>
            <a:ext cx="372740" cy="353610"/>
            <a:chOff x="4628896" y="3796534"/>
            <a:chExt cx="372740" cy="353610"/>
          </a:xfrm>
        </p:grpSpPr>
        <p:sp>
          <p:nvSpPr>
            <p:cNvPr id="17994" name="Google Shape;17994;p74"/>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74"/>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4"/>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4"/>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4"/>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4"/>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4"/>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4"/>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2" name="Google Shape;18002;p74"/>
          <p:cNvGrpSpPr/>
          <p:nvPr/>
        </p:nvGrpSpPr>
        <p:grpSpPr>
          <a:xfrm>
            <a:off x="5513441" y="3796534"/>
            <a:ext cx="372818" cy="353610"/>
            <a:chOff x="5513441" y="3796534"/>
            <a:chExt cx="372818" cy="353610"/>
          </a:xfrm>
        </p:grpSpPr>
        <p:sp>
          <p:nvSpPr>
            <p:cNvPr id="18003" name="Google Shape;18003;p74"/>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4"/>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4"/>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4"/>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4"/>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4"/>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4"/>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0" name="Google Shape;18010;p74"/>
          <p:cNvGrpSpPr/>
          <p:nvPr/>
        </p:nvGrpSpPr>
        <p:grpSpPr>
          <a:xfrm>
            <a:off x="6487078" y="3354899"/>
            <a:ext cx="403608" cy="382344"/>
            <a:chOff x="6487078" y="3354899"/>
            <a:chExt cx="403608" cy="382344"/>
          </a:xfrm>
        </p:grpSpPr>
        <p:sp>
          <p:nvSpPr>
            <p:cNvPr id="18011" name="Google Shape;18011;p74"/>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74"/>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4"/>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74"/>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4"/>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4"/>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4"/>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4"/>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4"/>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4"/>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1" name="Google Shape;18021;p74"/>
          <p:cNvGrpSpPr/>
          <p:nvPr/>
        </p:nvGrpSpPr>
        <p:grpSpPr>
          <a:xfrm>
            <a:off x="3190851" y="3342484"/>
            <a:ext cx="389684" cy="389684"/>
            <a:chOff x="3190851" y="3342484"/>
            <a:chExt cx="389684" cy="389684"/>
          </a:xfrm>
        </p:grpSpPr>
        <p:sp>
          <p:nvSpPr>
            <p:cNvPr id="18022" name="Google Shape;18022;p74"/>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4"/>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4"/>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4"/>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4"/>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4"/>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74"/>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74"/>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4"/>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4"/>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4"/>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4"/>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4"/>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4"/>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4"/>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4"/>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4"/>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4"/>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4"/>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4"/>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4"/>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4"/>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4"/>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4"/>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4"/>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4"/>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4"/>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4"/>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0" name="Google Shape;18050;p74"/>
          <p:cNvGrpSpPr/>
          <p:nvPr/>
        </p:nvGrpSpPr>
        <p:grpSpPr>
          <a:xfrm>
            <a:off x="7927127" y="2879845"/>
            <a:ext cx="364515" cy="383619"/>
            <a:chOff x="7927127" y="2879845"/>
            <a:chExt cx="364515" cy="383619"/>
          </a:xfrm>
        </p:grpSpPr>
        <p:sp>
          <p:nvSpPr>
            <p:cNvPr id="18051" name="Google Shape;18051;p74"/>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4"/>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4"/>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4"/>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4"/>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4"/>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4"/>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4"/>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4"/>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4"/>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4"/>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4"/>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4"/>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4"/>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4"/>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4"/>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4"/>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4"/>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74"/>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4"/>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4"/>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4"/>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4"/>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4"/>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4"/>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4"/>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4"/>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4"/>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4"/>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0" name="Google Shape;18080;p74"/>
          <p:cNvGrpSpPr/>
          <p:nvPr/>
        </p:nvGrpSpPr>
        <p:grpSpPr>
          <a:xfrm>
            <a:off x="859281" y="3352531"/>
            <a:ext cx="327426" cy="357826"/>
            <a:chOff x="859281" y="3352531"/>
            <a:chExt cx="327426" cy="357826"/>
          </a:xfrm>
        </p:grpSpPr>
        <p:sp>
          <p:nvSpPr>
            <p:cNvPr id="18081" name="Google Shape;18081;p74"/>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4"/>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4"/>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4"/>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4"/>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4"/>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4"/>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4"/>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4"/>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4"/>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4"/>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4"/>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4"/>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4"/>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4"/>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4"/>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4"/>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4"/>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9" name="Google Shape;18099;p74"/>
          <p:cNvGrpSpPr/>
          <p:nvPr/>
        </p:nvGrpSpPr>
        <p:grpSpPr>
          <a:xfrm>
            <a:off x="1317912" y="3388371"/>
            <a:ext cx="372115" cy="273185"/>
            <a:chOff x="1317912" y="3388371"/>
            <a:chExt cx="372115" cy="273185"/>
          </a:xfrm>
        </p:grpSpPr>
        <p:sp>
          <p:nvSpPr>
            <p:cNvPr id="18100" name="Google Shape;18100;p74"/>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4"/>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4"/>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4"/>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4"/>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4"/>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4"/>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4"/>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4"/>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4"/>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4"/>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4"/>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4"/>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4"/>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4"/>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4"/>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4"/>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4"/>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4"/>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4"/>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4"/>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4"/>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4"/>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4"/>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4"/>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4"/>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4"/>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4"/>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4"/>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4"/>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4"/>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4"/>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4"/>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3" name="Google Shape;18133;p74"/>
          <p:cNvGrpSpPr/>
          <p:nvPr/>
        </p:nvGrpSpPr>
        <p:grpSpPr>
          <a:xfrm>
            <a:off x="2779747" y="1525426"/>
            <a:ext cx="356993" cy="344214"/>
            <a:chOff x="2779747" y="1525426"/>
            <a:chExt cx="356993" cy="344214"/>
          </a:xfrm>
        </p:grpSpPr>
        <p:sp>
          <p:nvSpPr>
            <p:cNvPr id="18134" name="Google Shape;18134;p74"/>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4"/>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74"/>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74"/>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4"/>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4"/>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4"/>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4"/>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4"/>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4"/>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4"/>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4"/>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4"/>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4"/>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4"/>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4"/>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74"/>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4"/>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4"/>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4"/>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4"/>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4"/>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4"/>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4"/>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8" name="Google Shape;18158;p74"/>
          <p:cNvGrpSpPr/>
          <p:nvPr/>
        </p:nvGrpSpPr>
        <p:grpSpPr>
          <a:xfrm>
            <a:off x="3317969" y="1515432"/>
            <a:ext cx="225112" cy="360663"/>
            <a:chOff x="3317969" y="1515432"/>
            <a:chExt cx="225112" cy="360663"/>
          </a:xfrm>
        </p:grpSpPr>
        <p:sp>
          <p:nvSpPr>
            <p:cNvPr id="18159" name="Google Shape;18159;p74"/>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4"/>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74"/>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74"/>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4"/>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4"/>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4"/>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4"/>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4"/>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4"/>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4"/>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4"/>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4"/>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4"/>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4"/>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4"/>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4"/>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4"/>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4"/>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4"/>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4"/>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74"/>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74"/>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74"/>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3" name="Google Shape;18183;p74"/>
          <p:cNvGrpSpPr/>
          <p:nvPr/>
        </p:nvGrpSpPr>
        <p:grpSpPr>
          <a:xfrm>
            <a:off x="3707887" y="1526233"/>
            <a:ext cx="389684" cy="339164"/>
            <a:chOff x="3707887" y="1526233"/>
            <a:chExt cx="389684" cy="339164"/>
          </a:xfrm>
        </p:grpSpPr>
        <p:sp>
          <p:nvSpPr>
            <p:cNvPr id="18184" name="Google Shape;18184;p74"/>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4"/>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4"/>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4"/>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4"/>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4"/>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74"/>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74"/>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4"/>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4"/>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4"/>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4"/>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4"/>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7" name="Google Shape;18197;p74"/>
          <p:cNvGrpSpPr/>
          <p:nvPr/>
        </p:nvGrpSpPr>
        <p:grpSpPr>
          <a:xfrm>
            <a:off x="4660676" y="1985853"/>
            <a:ext cx="346921" cy="346921"/>
            <a:chOff x="4660676" y="1985853"/>
            <a:chExt cx="346921" cy="346921"/>
          </a:xfrm>
        </p:grpSpPr>
        <p:sp>
          <p:nvSpPr>
            <p:cNvPr id="18198" name="Google Shape;18198;p74"/>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4"/>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4"/>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4"/>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4"/>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4"/>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4"/>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4"/>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4"/>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4"/>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4"/>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4"/>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4"/>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4"/>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4"/>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4"/>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4"/>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4"/>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4"/>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4"/>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4"/>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4"/>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4"/>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4"/>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74"/>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4"/>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4"/>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4"/>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4"/>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4"/>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4"/>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74"/>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74"/>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4"/>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4"/>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4"/>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4"/>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4"/>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4"/>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4"/>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4"/>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4"/>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4"/>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1" name="Google Shape;18241;p74"/>
          <p:cNvGrpSpPr/>
          <p:nvPr/>
        </p:nvGrpSpPr>
        <p:grpSpPr>
          <a:xfrm>
            <a:off x="3238846" y="2464342"/>
            <a:ext cx="383177" cy="291976"/>
            <a:chOff x="3238846" y="2464342"/>
            <a:chExt cx="383177" cy="291976"/>
          </a:xfrm>
        </p:grpSpPr>
        <p:sp>
          <p:nvSpPr>
            <p:cNvPr id="18242" name="Google Shape;18242;p74"/>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4"/>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4"/>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4"/>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4"/>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4"/>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4"/>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4"/>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4"/>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4"/>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4"/>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4"/>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4"/>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4"/>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4"/>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4"/>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4"/>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4"/>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65" y="1655195"/>
            <a:ext cx="1359325" cy="33365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771" y="2203006"/>
            <a:ext cx="6929312" cy="1384610"/>
          </a:xfrm>
          <a:prstGeom prst="rect">
            <a:avLst/>
          </a:prstGeom>
          <a:noFill/>
        </p:spPr>
        <p:txBody>
          <a:bodyPr wrap="square" rtlCol="0">
            <a:spAutoFit/>
          </a:bodyPr>
          <a:lstStyle/>
          <a:p>
            <a:pPr marL="0" marR="0" lvl="0" indent="0" algn="ctr" defTabSz="914167"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167"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167"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35"/>
        <p:cNvGrpSpPr/>
        <p:nvPr/>
      </p:nvGrpSpPr>
      <p:grpSpPr>
        <a:xfrm>
          <a:off x="0" y="0"/>
          <a:ext cx="0" cy="0"/>
          <a:chOff x="0" y="0"/>
          <a:chExt cx="0" cy="0"/>
        </a:xfrm>
      </p:grpSpPr>
      <p:sp>
        <p:nvSpPr>
          <p:cNvPr id="536" name="Google Shape;536;p36"/>
          <p:cNvSpPr txBox="1">
            <a:spLocks noGrp="1"/>
          </p:cNvSpPr>
          <p:nvPr>
            <p:ph type="ctrTitle"/>
          </p:nvPr>
        </p:nvSpPr>
        <p:spPr>
          <a:xfrm>
            <a:off x="875700" y="38373"/>
            <a:ext cx="7392600" cy="959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Our Philosophy</a:t>
            </a:r>
            <a:endParaRPr/>
          </a:p>
        </p:txBody>
      </p:sp>
      <p:sp>
        <p:nvSpPr>
          <p:cNvPr id="537" name="Google Shape;537;p36"/>
          <p:cNvSpPr txBox="1">
            <a:spLocks noGrp="1"/>
          </p:cNvSpPr>
          <p:nvPr>
            <p:ph type="ctrTitle" idx="2"/>
          </p:nvPr>
        </p:nvSpPr>
        <p:spPr>
          <a:xfrm>
            <a:off x="1521450" y="2800675"/>
            <a:ext cx="2481600" cy="513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Mission</a:t>
            </a:r>
            <a:endParaRPr/>
          </a:p>
        </p:txBody>
      </p:sp>
      <p:sp>
        <p:nvSpPr>
          <p:cNvPr id="538" name="Google Shape;538;p36"/>
          <p:cNvSpPr txBox="1">
            <a:spLocks noGrp="1"/>
          </p:cNvSpPr>
          <p:nvPr>
            <p:ph type="subTitle" idx="1"/>
          </p:nvPr>
        </p:nvSpPr>
        <p:spPr>
          <a:xfrm>
            <a:off x="1365450" y="3313400"/>
            <a:ext cx="2793600" cy="123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
        <p:nvSpPr>
          <p:cNvPr id="539" name="Google Shape;539;p36"/>
          <p:cNvSpPr txBox="1">
            <a:spLocks noGrp="1"/>
          </p:cNvSpPr>
          <p:nvPr>
            <p:ph type="ctrTitle" idx="3"/>
          </p:nvPr>
        </p:nvSpPr>
        <p:spPr>
          <a:xfrm>
            <a:off x="5140950" y="2800675"/>
            <a:ext cx="2481600" cy="513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Vision</a:t>
            </a:r>
            <a:endParaRPr/>
          </a:p>
        </p:txBody>
      </p:sp>
      <p:sp>
        <p:nvSpPr>
          <p:cNvPr id="540" name="Google Shape;540;p36"/>
          <p:cNvSpPr txBox="1">
            <a:spLocks noGrp="1"/>
          </p:cNvSpPr>
          <p:nvPr>
            <p:ph type="subTitle" idx="4"/>
          </p:nvPr>
        </p:nvSpPr>
        <p:spPr>
          <a:xfrm>
            <a:off x="4984950" y="3313400"/>
            <a:ext cx="2793600" cy="123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a:t>
            </a:r>
            <a:endParaRPr/>
          </a:p>
          <a:p>
            <a:pPr marL="0" lvl="0" indent="0" algn="ctr" rtl="0">
              <a:spcBef>
                <a:spcPts val="0"/>
              </a:spcBef>
              <a:spcAft>
                <a:spcPts val="0"/>
              </a:spcAft>
              <a:buNone/>
            </a:pPr>
            <a:r>
              <a:rPr lang="en"/>
              <a:t>second planet from the Sun. It’s terribly</a:t>
            </a:r>
            <a:endParaRPr/>
          </a:p>
          <a:p>
            <a:pPr marL="0" lvl="0" indent="0" algn="ctr" rtl="0">
              <a:spcBef>
                <a:spcPts val="0"/>
              </a:spcBef>
              <a:spcAft>
                <a:spcPts val="0"/>
              </a:spcAft>
              <a:buNone/>
            </a:pPr>
            <a:r>
              <a:rPr lang="en"/>
              <a:t>hot—even hotter than Mercury—and its</a:t>
            </a:r>
            <a:endParaRPr/>
          </a:p>
          <a:p>
            <a:pPr marL="0" lvl="0" indent="0" algn="ctr" rtl="0">
              <a:spcBef>
                <a:spcPts val="0"/>
              </a:spcBef>
              <a:spcAft>
                <a:spcPts val="0"/>
              </a:spcAft>
              <a:buNone/>
            </a:pPr>
            <a:r>
              <a:rPr lang="en"/>
              <a:t>atmosphere is extremely poisonous. It’s</a:t>
            </a:r>
            <a:endParaRPr/>
          </a:p>
          <a:p>
            <a:pPr marL="0" lvl="0" indent="0" algn="ctr" rtl="0">
              <a:spcBef>
                <a:spcPts val="0"/>
              </a:spcBef>
              <a:spcAft>
                <a:spcPts val="0"/>
              </a:spcAft>
              <a:buNone/>
            </a:pPr>
            <a:r>
              <a:rPr lang="en"/>
              <a:t>the second-brightest natural object in</a:t>
            </a:r>
            <a:endParaRPr/>
          </a:p>
          <a:p>
            <a:pPr marL="0" lvl="0" indent="0" algn="ctr" rtl="0">
              <a:spcBef>
                <a:spcPts val="0"/>
              </a:spcBef>
              <a:spcAft>
                <a:spcPts val="0"/>
              </a:spcAft>
              <a:buNone/>
            </a:pPr>
            <a:r>
              <a:rPr lang="en"/>
              <a:t>the night sky after the Moon</a:t>
            </a:r>
            <a:endParaRPr/>
          </a:p>
        </p:txBody>
      </p:sp>
      <p:grpSp>
        <p:nvGrpSpPr>
          <p:cNvPr id="541" name="Google Shape;541;p36"/>
          <p:cNvGrpSpPr/>
          <p:nvPr/>
        </p:nvGrpSpPr>
        <p:grpSpPr>
          <a:xfrm>
            <a:off x="2559825" y="2375379"/>
            <a:ext cx="372648" cy="313521"/>
            <a:chOff x="2559825" y="2375379"/>
            <a:chExt cx="372648" cy="313521"/>
          </a:xfrm>
        </p:grpSpPr>
        <p:sp>
          <p:nvSpPr>
            <p:cNvPr id="542" name="Google Shape;542;p36"/>
            <p:cNvSpPr/>
            <p:nvPr/>
          </p:nvSpPr>
          <p:spPr>
            <a:xfrm>
              <a:off x="2559825" y="2412900"/>
              <a:ext cx="361800" cy="276000"/>
            </a:xfrm>
            <a:prstGeom prst="roundRect">
              <a:avLst>
                <a:gd name="adj" fmla="val 34891"/>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6"/>
            <p:cNvSpPr/>
            <p:nvPr/>
          </p:nvSpPr>
          <p:spPr>
            <a:xfrm>
              <a:off x="2564325" y="2412900"/>
              <a:ext cx="59700" cy="53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6"/>
            <p:cNvSpPr/>
            <p:nvPr/>
          </p:nvSpPr>
          <p:spPr>
            <a:xfrm rot="-2700000">
              <a:off x="2834478" y="2400189"/>
              <a:ext cx="92490" cy="53882"/>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 name="Google Shape;545;p36"/>
          <p:cNvSpPr/>
          <p:nvPr/>
        </p:nvSpPr>
        <p:spPr>
          <a:xfrm>
            <a:off x="3441615" y="1771915"/>
            <a:ext cx="3281" cy="1448"/>
          </a:xfrm>
          <a:custGeom>
            <a:avLst/>
            <a:gdLst/>
            <a:ahLst/>
            <a:cxnLst/>
            <a:rect l="l" t="t" r="r" b="b"/>
            <a:pathLst>
              <a:path w="179" h="79" extrusionOk="0">
                <a:moveTo>
                  <a:pt x="170" y="0"/>
                </a:moveTo>
                <a:cubicBezTo>
                  <a:pt x="113" y="8"/>
                  <a:pt x="57" y="20"/>
                  <a:pt x="1" y="28"/>
                </a:cubicBezTo>
                <a:cubicBezTo>
                  <a:pt x="62" y="35"/>
                  <a:pt x="122" y="52"/>
                  <a:pt x="178" y="78"/>
                </a:cubicBezTo>
                <a:cubicBezTo>
                  <a:pt x="173" y="52"/>
                  <a:pt x="176" y="27"/>
                  <a:pt x="17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6"/>
          <p:cNvSpPr/>
          <p:nvPr/>
        </p:nvSpPr>
        <p:spPr>
          <a:xfrm>
            <a:off x="4010232" y="872333"/>
            <a:ext cx="6461" cy="2852"/>
          </a:xfrm>
          <a:custGeom>
            <a:avLst/>
            <a:gdLst/>
            <a:ahLst/>
            <a:cxnLst/>
            <a:rect l="l" t="t" r="r" b="b"/>
            <a:pathLst>
              <a:path w="179" h="79" extrusionOk="0">
                <a:moveTo>
                  <a:pt x="170" y="0"/>
                </a:moveTo>
                <a:cubicBezTo>
                  <a:pt x="113" y="8"/>
                  <a:pt x="57" y="20"/>
                  <a:pt x="1" y="28"/>
                </a:cubicBezTo>
                <a:cubicBezTo>
                  <a:pt x="62" y="35"/>
                  <a:pt x="122" y="52"/>
                  <a:pt x="178" y="78"/>
                </a:cubicBezTo>
                <a:cubicBezTo>
                  <a:pt x="173" y="52"/>
                  <a:pt x="176" y="27"/>
                  <a:pt x="17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 name="Google Shape;547;p36"/>
          <p:cNvGrpSpPr/>
          <p:nvPr/>
        </p:nvGrpSpPr>
        <p:grpSpPr>
          <a:xfrm>
            <a:off x="2555237" y="2053564"/>
            <a:ext cx="414028" cy="747113"/>
            <a:chOff x="3272987" y="2116164"/>
            <a:chExt cx="414028" cy="747113"/>
          </a:xfrm>
        </p:grpSpPr>
        <p:sp>
          <p:nvSpPr>
            <p:cNvPr id="548" name="Google Shape;548;p36"/>
            <p:cNvSpPr/>
            <p:nvPr/>
          </p:nvSpPr>
          <p:spPr>
            <a:xfrm>
              <a:off x="3678198" y="2321664"/>
              <a:ext cx="1955" cy="4280"/>
            </a:xfrm>
            <a:custGeom>
              <a:avLst/>
              <a:gdLst/>
              <a:ahLst/>
              <a:cxnLst/>
              <a:rect l="l" t="t" r="r" b="b"/>
              <a:pathLst>
                <a:path w="137" h="300" extrusionOk="0">
                  <a:moveTo>
                    <a:pt x="0" y="0"/>
                  </a:moveTo>
                  <a:cubicBezTo>
                    <a:pt x="40" y="99"/>
                    <a:pt x="87" y="199"/>
                    <a:pt x="136" y="299"/>
                  </a:cubicBezTo>
                  <a:cubicBezTo>
                    <a:pt x="87" y="199"/>
                    <a:pt x="41" y="99"/>
                    <a:pt x="0" y="0"/>
                  </a:cubicBezTo>
                  <a:close/>
                </a:path>
              </a:pathLst>
            </a:custGeom>
            <a:solidFill>
              <a:srgbClr val="EF6B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6"/>
            <p:cNvSpPr/>
            <p:nvPr/>
          </p:nvSpPr>
          <p:spPr>
            <a:xfrm>
              <a:off x="3680623" y="2326942"/>
              <a:ext cx="2326" cy="4166"/>
            </a:xfrm>
            <a:custGeom>
              <a:avLst/>
              <a:gdLst/>
              <a:ahLst/>
              <a:cxnLst/>
              <a:rect l="l" t="t" r="r" b="b"/>
              <a:pathLst>
                <a:path w="163" h="292" extrusionOk="0">
                  <a:moveTo>
                    <a:pt x="0" y="1"/>
                  </a:moveTo>
                  <a:cubicBezTo>
                    <a:pt x="49" y="98"/>
                    <a:pt x="105" y="195"/>
                    <a:pt x="162" y="291"/>
                  </a:cubicBezTo>
                  <a:cubicBezTo>
                    <a:pt x="105" y="195"/>
                    <a:pt x="49" y="98"/>
                    <a:pt x="0" y="1"/>
                  </a:cubicBezTo>
                  <a:close/>
                </a:path>
              </a:pathLst>
            </a:custGeom>
            <a:solidFill>
              <a:srgbClr val="EF6B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6"/>
            <p:cNvSpPr/>
            <p:nvPr/>
          </p:nvSpPr>
          <p:spPr>
            <a:xfrm>
              <a:off x="3676315" y="2316357"/>
              <a:ext cx="1612" cy="4580"/>
            </a:xfrm>
            <a:custGeom>
              <a:avLst/>
              <a:gdLst/>
              <a:ahLst/>
              <a:cxnLst/>
              <a:rect l="l" t="t" r="r" b="b"/>
              <a:pathLst>
                <a:path w="113" h="321" extrusionOk="0">
                  <a:moveTo>
                    <a:pt x="1" y="1"/>
                  </a:moveTo>
                  <a:cubicBezTo>
                    <a:pt x="32" y="107"/>
                    <a:pt x="71" y="213"/>
                    <a:pt x="112" y="321"/>
                  </a:cubicBezTo>
                  <a:cubicBezTo>
                    <a:pt x="71" y="213"/>
                    <a:pt x="32" y="107"/>
                    <a:pt x="1" y="1"/>
                  </a:cubicBezTo>
                  <a:close/>
                </a:path>
              </a:pathLst>
            </a:custGeom>
            <a:solidFill>
              <a:srgbClr val="EF6B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6"/>
            <p:cNvSpPr/>
            <p:nvPr/>
          </p:nvSpPr>
          <p:spPr>
            <a:xfrm>
              <a:off x="3683576" y="2332207"/>
              <a:ext cx="3438" cy="5208"/>
            </a:xfrm>
            <a:custGeom>
              <a:avLst/>
              <a:gdLst/>
              <a:ahLst/>
              <a:cxnLst/>
              <a:rect l="l" t="t" r="r" b="b"/>
              <a:pathLst>
                <a:path w="241" h="365" extrusionOk="0">
                  <a:moveTo>
                    <a:pt x="0" y="1"/>
                  </a:moveTo>
                  <a:lnTo>
                    <a:pt x="0" y="1"/>
                  </a:lnTo>
                  <a:cubicBezTo>
                    <a:pt x="74" y="123"/>
                    <a:pt x="155" y="243"/>
                    <a:pt x="240" y="365"/>
                  </a:cubicBezTo>
                  <a:cubicBezTo>
                    <a:pt x="155" y="243"/>
                    <a:pt x="75" y="123"/>
                    <a:pt x="0" y="1"/>
                  </a:cubicBezTo>
                  <a:close/>
                </a:path>
              </a:pathLst>
            </a:custGeom>
            <a:solidFill>
              <a:srgbClr val="EF6B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6"/>
            <p:cNvSpPr/>
            <p:nvPr/>
          </p:nvSpPr>
          <p:spPr>
            <a:xfrm>
              <a:off x="3675073" y="2311121"/>
              <a:ext cx="1170" cy="4865"/>
            </a:xfrm>
            <a:custGeom>
              <a:avLst/>
              <a:gdLst/>
              <a:ahLst/>
              <a:cxnLst/>
              <a:rect l="l" t="t" r="r" b="b"/>
              <a:pathLst>
                <a:path w="82" h="341" extrusionOk="0">
                  <a:moveTo>
                    <a:pt x="0" y="1"/>
                  </a:moveTo>
                  <a:cubicBezTo>
                    <a:pt x="21" y="116"/>
                    <a:pt x="48" y="229"/>
                    <a:pt x="81" y="341"/>
                  </a:cubicBezTo>
                  <a:cubicBezTo>
                    <a:pt x="48" y="229"/>
                    <a:pt x="21" y="116"/>
                    <a:pt x="0" y="1"/>
                  </a:cubicBezTo>
                  <a:close/>
                </a:path>
              </a:pathLst>
            </a:custGeom>
            <a:solidFill>
              <a:srgbClr val="EF6B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6"/>
            <p:cNvSpPr/>
            <p:nvPr/>
          </p:nvSpPr>
          <p:spPr>
            <a:xfrm>
              <a:off x="3272987" y="2116164"/>
              <a:ext cx="377396" cy="747113"/>
            </a:xfrm>
            <a:custGeom>
              <a:avLst/>
              <a:gdLst/>
              <a:ahLst/>
              <a:cxnLst/>
              <a:rect l="l" t="t" r="r" b="b"/>
              <a:pathLst>
                <a:path w="22949" h="45431" extrusionOk="0">
                  <a:moveTo>
                    <a:pt x="12762" y="883"/>
                  </a:moveTo>
                  <a:cubicBezTo>
                    <a:pt x="13923" y="883"/>
                    <a:pt x="15041" y="994"/>
                    <a:pt x="15437" y="1098"/>
                  </a:cubicBezTo>
                  <a:cubicBezTo>
                    <a:pt x="16975" y="1513"/>
                    <a:pt x="18335" y="2488"/>
                    <a:pt x="19193" y="3878"/>
                  </a:cubicBezTo>
                  <a:cubicBezTo>
                    <a:pt x="19252" y="3967"/>
                    <a:pt x="19341" y="4115"/>
                    <a:pt x="19400" y="4233"/>
                  </a:cubicBezTo>
                  <a:cubicBezTo>
                    <a:pt x="19163" y="4292"/>
                    <a:pt x="18897" y="4322"/>
                    <a:pt x="18660" y="4351"/>
                  </a:cubicBezTo>
                  <a:cubicBezTo>
                    <a:pt x="18614" y="4316"/>
                    <a:pt x="18558" y="4300"/>
                    <a:pt x="18502" y="4300"/>
                  </a:cubicBezTo>
                  <a:cubicBezTo>
                    <a:pt x="18416" y="4300"/>
                    <a:pt x="18330" y="4339"/>
                    <a:pt x="18276" y="4411"/>
                  </a:cubicBezTo>
                  <a:cubicBezTo>
                    <a:pt x="17681" y="4475"/>
                    <a:pt x="17053" y="4512"/>
                    <a:pt x="16414" y="4512"/>
                  </a:cubicBezTo>
                  <a:cubicBezTo>
                    <a:pt x="14133" y="4512"/>
                    <a:pt x="11714" y="4048"/>
                    <a:pt x="10144" y="2755"/>
                  </a:cubicBezTo>
                  <a:cubicBezTo>
                    <a:pt x="8343" y="1260"/>
                    <a:pt x="10625" y="883"/>
                    <a:pt x="12762" y="883"/>
                  </a:cubicBezTo>
                  <a:close/>
                  <a:moveTo>
                    <a:pt x="9049" y="2843"/>
                  </a:moveTo>
                  <a:cubicBezTo>
                    <a:pt x="9227" y="3050"/>
                    <a:pt x="9404" y="3257"/>
                    <a:pt x="9582" y="3435"/>
                  </a:cubicBezTo>
                  <a:cubicBezTo>
                    <a:pt x="8783" y="4351"/>
                    <a:pt x="8606" y="5741"/>
                    <a:pt x="8458" y="6954"/>
                  </a:cubicBezTo>
                  <a:cubicBezTo>
                    <a:pt x="8281" y="6924"/>
                    <a:pt x="8103" y="6865"/>
                    <a:pt x="7955" y="6836"/>
                  </a:cubicBezTo>
                  <a:cubicBezTo>
                    <a:pt x="8369" y="5505"/>
                    <a:pt x="8695" y="4174"/>
                    <a:pt x="9049" y="2843"/>
                  </a:cubicBezTo>
                  <a:close/>
                  <a:moveTo>
                    <a:pt x="9848" y="3671"/>
                  </a:moveTo>
                  <a:cubicBezTo>
                    <a:pt x="10025" y="3819"/>
                    <a:pt x="10232" y="3937"/>
                    <a:pt x="10439" y="4056"/>
                  </a:cubicBezTo>
                  <a:cubicBezTo>
                    <a:pt x="9966" y="5002"/>
                    <a:pt x="9848" y="6185"/>
                    <a:pt x="9641" y="7220"/>
                  </a:cubicBezTo>
                  <a:cubicBezTo>
                    <a:pt x="9641" y="7250"/>
                    <a:pt x="9641" y="7279"/>
                    <a:pt x="9641" y="7309"/>
                  </a:cubicBezTo>
                  <a:cubicBezTo>
                    <a:pt x="9375" y="7250"/>
                    <a:pt x="9138" y="7161"/>
                    <a:pt x="8872" y="7072"/>
                  </a:cubicBezTo>
                  <a:cubicBezTo>
                    <a:pt x="9109" y="5919"/>
                    <a:pt x="9434" y="4765"/>
                    <a:pt x="9848" y="3671"/>
                  </a:cubicBezTo>
                  <a:close/>
                  <a:moveTo>
                    <a:pt x="10912" y="4292"/>
                  </a:moveTo>
                  <a:cubicBezTo>
                    <a:pt x="11208" y="4440"/>
                    <a:pt x="11534" y="4558"/>
                    <a:pt x="11859" y="4677"/>
                  </a:cubicBezTo>
                  <a:cubicBezTo>
                    <a:pt x="11327" y="5623"/>
                    <a:pt x="11179" y="6747"/>
                    <a:pt x="11415" y="7811"/>
                  </a:cubicBezTo>
                  <a:cubicBezTo>
                    <a:pt x="11439" y="7894"/>
                    <a:pt x="11500" y="7929"/>
                    <a:pt x="11563" y="7929"/>
                  </a:cubicBezTo>
                  <a:cubicBezTo>
                    <a:pt x="11658" y="7929"/>
                    <a:pt x="11758" y="7847"/>
                    <a:pt x="11741" y="7723"/>
                  </a:cubicBezTo>
                  <a:cubicBezTo>
                    <a:pt x="11593" y="6688"/>
                    <a:pt x="11888" y="5860"/>
                    <a:pt x="12302" y="4943"/>
                  </a:cubicBezTo>
                  <a:cubicBezTo>
                    <a:pt x="12332" y="4884"/>
                    <a:pt x="12332" y="4854"/>
                    <a:pt x="12332" y="4795"/>
                  </a:cubicBezTo>
                  <a:cubicBezTo>
                    <a:pt x="12657" y="4884"/>
                    <a:pt x="12983" y="4943"/>
                    <a:pt x="13308" y="5032"/>
                  </a:cubicBezTo>
                  <a:cubicBezTo>
                    <a:pt x="13012" y="5386"/>
                    <a:pt x="12894" y="6037"/>
                    <a:pt x="12776" y="6481"/>
                  </a:cubicBezTo>
                  <a:cubicBezTo>
                    <a:pt x="12598" y="7072"/>
                    <a:pt x="12421" y="7664"/>
                    <a:pt x="12273" y="8255"/>
                  </a:cubicBezTo>
                  <a:cubicBezTo>
                    <a:pt x="11504" y="7989"/>
                    <a:pt x="10735" y="7693"/>
                    <a:pt x="9996" y="7427"/>
                  </a:cubicBezTo>
                  <a:cubicBezTo>
                    <a:pt x="10025" y="7427"/>
                    <a:pt x="10055" y="7368"/>
                    <a:pt x="10055" y="7338"/>
                  </a:cubicBezTo>
                  <a:cubicBezTo>
                    <a:pt x="10291" y="6303"/>
                    <a:pt x="10587" y="5298"/>
                    <a:pt x="10912" y="4292"/>
                  </a:cubicBezTo>
                  <a:close/>
                  <a:moveTo>
                    <a:pt x="13751" y="5091"/>
                  </a:moveTo>
                  <a:cubicBezTo>
                    <a:pt x="14106" y="5150"/>
                    <a:pt x="14491" y="5179"/>
                    <a:pt x="14846" y="5209"/>
                  </a:cubicBezTo>
                  <a:cubicBezTo>
                    <a:pt x="14461" y="5653"/>
                    <a:pt x="14372" y="6333"/>
                    <a:pt x="14284" y="6895"/>
                  </a:cubicBezTo>
                  <a:cubicBezTo>
                    <a:pt x="14165" y="7516"/>
                    <a:pt x="14136" y="8137"/>
                    <a:pt x="14136" y="8787"/>
                  </a:cubicBezTo>
                  <a:cubicBezTo>
                    <a:pt x="13604" y="8669"/>
                    <a:pt x="13101" y="8521"/>
                    <a:pt x="12598" y="8373"/>
                  </a:cubicBezTo>
                  <a:cubicBezTo>
                    <a:pt x="12776" y="7841"/>
                    <a:pt x="12953" y="7309"/>
                    <a:pt x="13160" y="6776"/>
                  </a:cubicBezTo>
                  <a:cubicBezTo>
                    <a:pt x="13337" y="6244"/>
                    <a:pt x="13692" y="5653"/>
                    <a:pt x="13751" y="5091"/>
                  </a:cubicBezTo>
                  <a:close/>
                  <a:moveTo>
                    <a:pt x="19666" y="4943"/>
                  </a:moveTo>
                  <a:cubicBezTo>
                    <a:pt x="20139" y="6717"/>
                    <a:pt x="19045" y="8521"/>
                    <a:pt x="17241" y="8906"/>
                  </a:cubicBezTo>
                  <a:cubicBezTo>
                    <a:pt x="17803" y="7693"/>
                    <a:pt x="18276" y="6422"/>
                    <a:pt x="18601" y="5120"/>
                  </a:cubicBezTo>
                  <a:cubicBezTo>
                    <a:pt x="18986" y="5091"/>
                    <a:pt x="19370" y="5032"/>
                    <a:pt x="19666" y="4943"/>
                  </a:cubicBezTo>
                  <a:close/>
                  <a:moveTo>
                    <a:pt x="15230" y="5239"/>
                  </a:moveTo>
                  <a:cubicBezTo>
                    <a:pt x="15703" y="5268"/>
                    <a:pt x="16176" y="5268"/>
                    <a:pt x="16620" y="5268"/>
                  </a:cubicBezTo>
                  <a:lnTo>
                    <a:pt x="16620" y="5298"/>
                  </a:lnTo>
                  <a:cubicBezTo>
                    <a:pt x="16147" y="6481"/>
                    <a:pt x="15792" y="7723"/>
                    <a:pt x="15555" y="8994"/>
                  </a:cubicBezTo>
                  <a:cubicBezTo>
                    <a:pt x="15200" y="8965"/>
                    <a:pt x="14816" y="8935"/>
                    <a:pt x="14461" y="8846"/>
                  </a:cubicBezTo>
                  <a:cubicBezTo>
                    <a:pt x="14520" y="8225"/>
                    <a:pt x="14609" y="7604"/>
                    <a:pt x="14757" y="7013"/>
                  </a:cubicBezTo>
                  <a:cubicBezTo>
                    <a:pt x="14846" y="6451"/>
                    <a:pt x="15171" y="5889"/>
                    <a:pt x="15230" y="5298"/>
                  </a:cubicBezTo>
                  <a:cubicBezTo>
                    <a:pt x="15230" y="5268"/>
                    <a:pt x="15230" y="5268"/>
                    <a:pt x="15230" y="5239"/>
                  </a:cubicBezTo>
                  <a:close/>
                  <a:moveTo>
                    <a:pt x="18010" y="5209"/>
                  </a:moveTo>
                  <a:cubicBezTo>
                    <a:pt x="17655" y="6481"/>
                    <a:pt x="17271" y="7752"/>
                    <a:pt x="16768" y="8994"/>
                  </a:cubicBezTo>
                  <a:cubicBezTo>
                    <a:pt x="16472" y="9024"/>
                    <a:pt x="16206" y="9024"/>
                    <a:pt x="15910" y="9024"/>
                  </a:cubicBezTo>
                  <a:cubicBezTo>
                    <a:pt x="16354" y="7782"/>
                    <a:pt x="16650" y="6481"/>
                    <a:pt x="17211" y="5239"/>
                  </a:cubicBezTo>
                  <a:cubicBezTo>
                    <a:pt x="17478" y="5239"/>
                    <a:pt x="17744" y="5209"/>
                    <a:pt x="18010" y="5209"/>
                  </a:cubicBezTo>
                  <a:close/>
                  <a:moveTo>
                    <a:pt x="10232" y="8196"/>
                  </a:moveTo>
                  <a:cubicBezTo>
                    <a:pt x="11918" y="8846"/>
                    <a:pt x="13692" y="9586"/>
                    <a:pt x="15378" y="9763"/>
                  </a:cubicBezTo>
                  <a:cubicBezTo>
                    <a:pt x="15394" y="9811"/>
                    <a:pt x="15443" y="9841"/>
                    <a:pt x="15495" y="9841"/>
                  </a:cubicBezTo>
                  <a:cubicBezTo>
                    <a:pt x="15540" y="9841"/>
                    <a:pt x="15587" y="9818"/>
                    <a:pt x="15614" y="9763"/>
                  </a:cubicBezTo>
                  <a:lnTo>
                    <a:pt x="15614" y="9763"/>
                  </a:lnTo>
                  <a:cubicBezTo>
                    <a:pt x="15496" y="10236"/>
                    <a:pt x="15437" y="10710"/>
                    <a:pt x="15407" y="11183"/>
                  </a:cubicBezTo>
                  <a:cubicBezTo>
                    <a:pt x="15289" y="11981"/>
                    <a:pt x="15082" y="12780"/>
                    <a:pt x="14964" y="13578"/>
                  </a:cubicBezTo>
                  <a:cubicBezTo>
                    <a:pt x="14914" y="13802"/>
                    <a:pt x="15094" y="13983"/>
                    <a:pt x="15293" y="13983"/>
                  </a:cubicBezTo>
                  <a:cubicBezTo>
                    <a:pt x="15331" y="13983"/>
                    <a:pt x="15370" y="13977"/>
                    <a:pt x="15407" y="13962"/>
                  </a:cubicBezTo>
                  <a:cubicBezTo>
                    <a:pt x="15407" y="14140"/>
                    <a:pt x="15585" y="14288"/>
                    <a:pt x="15762" y="14288"/>
                  </a:cubicBezTo>
                  <a:cubicBezTo>
                    <a:pt x="19252" y="14406"/>
                    <a:pt x="21263" y="15973"/>
                    <a:pt x="21706" y="19374"/>
                  </a:cubicBezTo>
                  <a:cubicBezTo>
                    <a:pt x="22091" y="22095"/>
                    <a:pt x="21766" y="24904"/>
                    <a:pt x="21499" y="27595"/>
                  </a:cubicBezTo>
                  <a:cubicBezTo>
                    <a:pt x="21292" y="29813"/>
                    <a:pt x="20997" y="32031"/>
                    <a:pt x="21056" y="34249"/>
                  </a:cubicBezTo>
                  <a:cubicBezTo>
                    <a:pt x="21056" y="34634"/>
                    <a:pt x="21085" y="35018"/>
                    <a:pt x="21115" y="35462"/>
                  </a:cubicBezTo>
                  <a:cubicBezTo>
                    <a:pt x="21026" y="35462"/>
                    <a:pt x="20967" y="35491"/>
                    <a:pt x="20908" y="35550"/>
                  </a:cubicBezTo>
                  <a:cubicBezTo>
                    <a:pt x="18492" y="37695"/>
                    <a:pt x="15348" y="38531"/>
                    <a:pt x="12092" y="38531"/>
                  </a:cubicBezTo>
                  <a:cubicBezTo>
                    <a:pt x="8253" y="38531"/>
                    <a:pt x="4260" y="37369"/>
                    <a:pt x="1124" y="35816"/>
                  </a:cubicBezTo>
                  <a:lnTo>
                    <a:pt x="1065" y="35816"/>
                  </a:lnTo>
                  <a:cubicBezTo>
                    <a:pt x="1065" y="34870"/>
                    <a:pt x="1035" y="33953"/>
                    <a:pt x="1035" y="33007"/>
                  </a:cubicBezTo>
                  <a:cubicBezTo>
                    <a:pt x="947" y="29044"/>
                    <a:pt x="887" y="25111"/>
                    <a:pt x="680" y="21178"/>
                  </a:cubicBezTo>
                  <a:lnTo>
                    <a:pt x="680" y="21178"/>
                  </a:lnTo>
                  <a:cubicBezTo>
                    <a:pt x="3688" y="22603"/>
                    <a:pt x="7543" y="22874"/>
                    <a:pt x="10901" y="22874"/>
                  </a:cubicBezTo>
                  <a:cubicBezTo>
                    <a:pt x="11307" y="22874"/>
                    <a:pt x="11706" y="22870"/>
                    <a:pt x="12095" y="22864"/>
                  </a:cubicBezTo>
                  <a:cubicBezTo>
                    <a:pt x="14195" y="22834"/>
                    <a:pt x="16295" y="22568"/>
                    <a:pt x="18335" y="22006"/>
                  </a:cubicBezTo>
                  <a:cubicBezTo>
                    <a:pt x="19459" y="21681"/>
                    <a:pt x="21233" y="21089"/>
                    <a:pt x="21736" y="19907"/>
                  </a:cubicBezTo>
                  <a:cubicBezTo>
                    <a:pt x="21806" y="19674"/>
                    <a:pt x="21601" y="19515"/>
                    <a:pt x="21410" y="19515"/>
                  </a:cubicBezTo>
                  <a:cubicBezTo>
                    <a:pt x="21358" y="19515"/>
                    <a:pt x="21307" y="19526"/>
                    <a:pt x="21263" y="19552"/>
                  </a:cubicBezTo>
                  <a:cubicBezTo>
                    <a:pt x="19932" y="20202"/>
                    <a:pt x="18927" y="21001"/>
                    <a:pt x="17418" y="21385"/>
                  </a:cubicBezTo>
                  <a:cubicBezTo>
                    <a:pt x="15505" y="21829"/>
                    <a:pt x="13539" y="22039"/>
                    <a:pt x="11571" y="22039"/>
                  </a:cubicBezTo>
                  <a:cubicBezTo>
                    <a:pt x="11440" y="22039"/>
                    <a:pt x="11309" y="22038"/>
                    <a:pt x="11179" y="22036"/>
                  </a:cubicBezTo>
                  <a:cubicBezTo>
                    <a:pt x="11024" y="22037"/>
                    <a:pt x="10869" y="22038"/>
                    <a:pt x="10714" y="22038"/>
                  </a:cubicBezTo>
                  <a:cubicBezTo>
                    <a:pt x="7343" y="22038"/>
                    <a:pt x="3905" y="21720"/>
                    <a:pt x="710" y="20646"/>
                  </a:cubicBezTo>
                  <a:cubicBezTo>
                    <a:pt x="799" y="18664"/>
                    <a:pt x="1183" y="16654"/>
                    <a:pt x="2721" y="15234"/>
                  </a:cubicBezTo>
                  <a:cubicBezTo>
                    <a:pt x="4554" y="13548"/>
                    <a:pt x="7512" y="13460"/>
                    <a:pt x="9848" y="13282"/>
                  </a:cubicBezTo>
                  <a:cubicBezTo>
                    <a:pt x="10173" y="13194"/>
                    <a:pt x="10232" y="12750"/>
                    <a:pt x="9907" y="12602"/>
                  </a:cubicBezTo>
                  <a:cubicBezTo>
                    <a:pt x="10173" y="11153"/>
                    <a:pt x="10144" y="9674"/>
                    <a:pt x="10232" y="8196"/>
                  </a:cubicBezTo>
                  <a:close/>
                  <a:moveTo>
                    <a:pt x="21204" y="36378"/>
                  </a:moveTo>
                  <a:cubicBezTo>
                    <a:pt x="21411" y="39158"/>
                    <a:pt x="21529" y="42352"/>
                    <a:pt x="19252" y="44008"/>
                  </a:cubicBezTo>
                  <a:cubicBezTo>
                    <a:pt x="18552" y="44538"/>
                    <a:pt x="17586" y="44644"/>
                    <a:pt x="16640" y="44644"/>
                  </a:cubicBezTo>
                  <a:cubicBezTo>
                    <a:pt x="16107" y="44644"/>
                    <a:pt x="15581" y="44610"/>
                    <a:pt x="15112" y="44599"/>
                  </a:cubicBezTo>
                  <a:cubicBezTo>
                    <a:pt x="13190" y="44540"/>
                    <a:pt x="11238" y="44511"/>
                    <a:pt x="9316" y="44422"/>
                  </a:cubicBezTo>
                  <a:cubicBezTo>
                    <a:pt x="7571" y="44363"/>
                    <a:pt x="5826" y="44392"/>
                    <a:pt x="4111" y="44333"/>
                  </a:cubicBezTo>
                  <a:cubicBezTo>
                    <a:pt x="3076" y="44274"/>
                    <a:pt x="1863" y="44245"/>
                    <a:pt x="1390" y="43121"/>
                  </a:cubicBezTo>
                  <a:cubicBezTo>
                    <a:pt x="947" y="41997"/>
                    <a:pt x="1124" y="40518"/>
                    <a:pt x="1124" y="39336"/>
                  </a:cubicBezTo>
                  <a:cubicBezTo>
                    <a:pt x="1124" y="38389"/>
                    <a:pt x="1094" y="37443"/>
                    <a:pt x="1094" y="36497"/>
                  </a:cubicBezTo>
                  <a:lnTo>
                    <a:pt x="1094" y="36497"/>
                  </a:lnTo>
                  <a:cubicBezTo>
                    <a:pt x="4194" y="38197"/>
                    <a:pt x="8232" y="39360"/>
                    <a:pt x="12132" y="39360"/>
                  </a:cubicBezTo>
                  <a:cubicBezTo>
                    <a:pt x="15488" y="39360"/>
                    <a:pt x="18741" y="38499"/>
                    <a:pt x="21204" y="36378"/>
                  </a:cubicBezTo>
                  <a:close/>
                  <a:moveTo>
                    <a:pt x="12364" y="0"/>
                  </a:moveTo>
                  <a:cubicBezTo>
                    <a:pt x="11009" y="0"/>
                    <a:pt x="9588" y="178"/>
                    <a:pt x="8931" y="773"/>
                  </a:cubicBezTo>
                  <a:cubicBezTo>
                    <a:pt x="8842" y="832"/>
                    <a:pt x="8754" y="921"/>
                    <a:pt x="8724" y="1039"/>
                  </a:cubicBezTo>
                  <a:lnTo>
                    <a:pt x="8724" y="1069"/>
                  </a:lnTo>
                  <a:cubicBezTo>
                    <a:pt x="8665" y="1217"/>
                    <a:pt x="8606" y="1365"/>
                    <a:pt x="8606" y="1513"/>
                  </a:cubicBezTo>
                  <a:cubicBezTo>
                    <a:pt x="8103" y="3228"/>
                    <a:pt x="7689" y="4972"/>
                    <a:pt x="7334" y="6688"/>
                  </a:cubicBezTo>
                  <a:cubicBezTo>
                    <a:pt x="7305" y="6806"/>
                    <a:pt x="7334" y="6924"/>
                    <a:pt x="7393" y="7013"/>
                  </a:cubicBezTo>
                  <a:cubicBezTo>
                    <a:pt x="7364" y="7131"/>
                    <a:pt x="7453" y="7250"/>
                    <a:pt x="7571" y="7279"/>
                  </a:cubicBezTo>
                  <a:cubicBezTo>
                    <a:pt x="8221" y="7457"/>
                    <a:pt x="8842" y="7664"/>
                    <a:pt x="9463" y="7900"/>
                  </a:cubicBezTo>
                  <a:cubicBezTo>
                    <a:pt x="9463" y="7959"/>
                    <a:pt x="9463" y="7989"/>
                    <a:pt x="9463" y="8018"/>
                  </a:cubicBezTo>
                  <a:cubicBezTo>
                    <a:pt x="9582" y="9556"/>
                    <a:pt x="9552" y="11094"/>
                    <a:pt x="9404" y="12602"/>
                  </a:cubicBezTo>
                  <a:cubicBezTo>
                    <a:pt x="7039" y="12691"/>
                    <a:pt x="4318" y="12987"/>
                    <a:pt x="2455" y="14524"/>
                  </a:cubicBezTo>
                  <a:cubicBezTo>
                    <a:pt x="326" y="16299"/>
                    <a:pt x="0" y="18960"/>
                    <a:pt x="296" y="21563"/>
                  </a:cubicBezTo>
                  <a:cubicBezTo>
                    <a:pt x="119" y="26294"/>
                    <a:pt x="296" y="31055"/>
                    <a:pt x="355" y="35816"/>
                  </a:cubicBezTo>
                  <a:cubicBezTo>
                    <a:pt x="385" y="37916"/>
                    <a:pt x="266" y="40016"/>
                    <a:pt x="444" y="42115"/>
                  </a:cubicBezTo>
                  <a:cubicBezTo>
                    <a:pt x="473" y="42884"/>
                    <a:pt x="740" y="43653"/>
                    <a:pt x="1242" y="44274"/>
                  </a:cubicBezTo>
                  <a:cubicBezTo>
                    <a:pt x="1775" y="44836"/>
                    <a:pt x="2662" y="44954"/>
                    <a:pt x="3401" y="45043"/>
                  </a:cubicBezTo>
                  <a:cubicBezTo>
                    <a:pt x="4500" y="45178"/>
                    <a:pt x="5627" y="45188"/>
                    <a:pt x="6761" y="45188"/>
                  </a:cubicBezTo>
                  <a:cubicBezTo>
                    <a:pt x="6950" y="45188"/>
                    <a:pt x="7139" y="45188"/>
                    <a:pt x="7329" y="45188"/>
                  </a:cubicBezTo>
                  <a:cubicBezTo>
                    <a:pt x="7991" y="45188"/>
                    <a:pt x="8655" y="45191"/>
                    <a:pt x="9316" y="45221"/>
                  </a:cubicBezTo>
                  <a:cubicBezTo>
                    <a:pt x="11563" y="45309"/>
                    <a:pt x="13840" y="45368"/>
                    <a:pt x="16117" y="45428"/>
                  </a:cubicBezTo>
                  <a:cubicBezTo>
                    <a:pt x="16221" y="45430"/>
                    <a:pt x="16325" y="45431"/>
                    <a:pt x="16429" y="45431"/>
                  </a:cubicBezTo>
                  <a:cubicBezTo>
                    <a:pt x="17706" y="45431"/>
                    <a:pt x="18924" y="45245"/>
                    <a:pt x="19991" y="44452"/>
                  </a:cubicBezTo>
                  <a:cubicBezTo>
                    <a:pt x="22534" y="42559"/>
                    <a:pt x="22061" y="38448"/>
                    <a:pt x="21913" y="35728"/>
                  </a:cubicBezTo>
                  <a:cubicBezTo>
                    <a:pt x="21766" y="32682"/>
                    <a:pt x="22120" y="29725"/>
                    <a:pt x="22387" y="26679"/>
                  </a:cubicBezTo>
                  <a:cubicBezTo>
                    <a:pt x="22653" y="23633"/>
                    <a:pt x="22948" y="20380"/>
                    <a:pt x="22091" y="17422"/>
                  </a:cubicBezTo>
                  <a:cubicBezTo>
                    <a:pt x="21292" y="14554"/>
                    <a:pt x="18513" y="13608"/>
                    <a:pt x="15762" y="13578"/>
                  </a:cubicBezTo>
                  <a:cubicBezTo>
                    <a:pt x="15703" y="13578"/>
                    <a:pt x="15644" y="13578"/>
                    <a:pt x="15585" y="13608"/>
                  </a:cubicBezTo>
                  <a:cubicBezTo>
                    <a:pt x="15792" y="12809"/>
                    <a:pt x="15999" y="12011"/>
                    <a:pt x="16176" y="11212"/>
                  </a:cubicBezTo>
                  <a:cubicBezTo>
                    <a:pt x="16265" y="10798"/>
                    <a:pt x="16472" y="10266"/>
                    <a:pt x="16354" y="9822"/>
                  </a:cubicBezTo>
                  <a:cubicBezTo>
                    <a:pt x="17596" y="9793"/>
                    <a:pt x="18808" y="9260"/>
                    <a:pt x="19666" y="8373"/>
                  </a:cubicBezTo>
                  <a:cubicBezTo>
                    <a:pt x="22801" y="5268"/>
                    <a:pt x="18306" y="1010"/>
                    <a:pt x="15319" y="270"/>
                  </a:cubicBezTo>
                  <a:cubicBezTo>
                    <a:pt x="14847" y="156"/>
                    <a:pt x="13634" y="0"/>
                    <a:pt x="12364"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6"/>
            <p:cNvSpPr/>
            <p:nvPr/>
          </p:nvSpPr>
          <p:spPr>
            <a:xfrm>
              <a:off x="3556482" y="2197430"/>
              <a:ext cx="47690" cy="65188"/>
            </a:xfrm>
            <a:custGeom>
              <a:avLst/>
              <a:gdLst/>
              <a:ahLst/>
              <a:cxnLst/>
              <a:rect l="l" t="t" r="r" b="b"/>
              <a:pathLst>
                <a:path w="2900" h="3964" extrusionOk="0">
                  <a:moveTo>
                    <a:pt x="2426" y="1"/>
                  </a:moveTo>
                  <a:cubicBezTo>
                    <a:pt x="2130" y="90"/>
                    <a:pt x="1746" y="149"/>
                    <a:pt x="1361" y="178"/>
                  </a:cubicBezTo>
                  <a:cubicBezTo>
                    <a:pt x="1036" y="1480"/>
                    <a:pt x="563" y="2751"/>
                    <a:pt x="1" y="3964"/>
                  </a:cubicBezTo>
                  <a:cubicBezTo>
                    <a:pt x="1805" y="3579"/>
                    <a:pt x="2899" y="1775"/>
                    <a:pt x="2426" y="1"/>
                  </a:cubicBezTo>
                  <a:close/>
                </a:path>
              </a:pathLst>
            </a:custGeom>
            <a:solidFill>
              <a:srgbClr val="33B3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6"/>
            <p:cNvSpPr/>
            <p:nvPr/>
          </p:nvSpPr>
          <p:spPr>
            <a:xfrm>
              <a:off x="3409883" y="2130404"/>
              <a:ext cx="182128" cy="59482"/>
            </a:xfrm>
            <a:custGeom>
              <a:avLst/>
              <a:gdLst/>
              <a:ahLst/>
              <a:cxnLst/>
              <a:rect l="l" t="t" r="r" b="b"/>
              <a:pathLst>
                <a:path w="11075" h="3617" extrusionOk="0">
                  <a:moveTo>
                    <a:pt x="4402" y="0"/>
                  </a:moveTo>
                  <a:cubicBezTo>
                    <a:pt x="2270" y="0"/>
                    <a:pt x="0" y="366"/>
                    <a:pt x="1819" y="1859"/>
                  </a:cubicBezTo>
                  <a:cubicBezTo>
                    <a:pt x="3389" y="3153"/>
                    <a:pt x="5790" y="3616"/>
                    <a:pt x="8077" y="3616"/>
                  </a:cubicBezTo>
                  <a:cubicBezTo>
                    <a:pt x="8717" y="3616"/>
                    <a:pt x="9349" y="3580"/>
                    <a:pt x="9951" y="3515"/>
                  </a:cubicBezTo>
                  <a:cubicBezTo>
                    <a:pt x="9999" y="3452"/>
                    <a:pt x="10063" y="3422"/>
                    <a:pt x="10131" y="3422"/>
                  </a:cubicBezTo>
                  <a:cubicBezTo>
                    <a:pt x="10190" y="3422"/>
                    <a:pt x="10251" y="3444"/>
                    <a:pt x="10306" y="3485"/>
                  </a:cubicBezTo>
                  <a:cubicBezTo>
                    <a:pt x="10572" y="3426"/>
                    <a:pt x="10838" y="3397"/>
                    <a:pt x="11075" y="3367"/>
                  </a:cubicBezTo>
                  <a:cubicBezTo>
                    <a:pt x="11016" y="3219"/>
                    <a:pt x="10927" y="3101"/>
                    <a:pt x="10868" y="2983"/>
                  </a:cubicBezTo>
                  <a:cubicBezTo>
                    <a:pt x="10010" y="1622"/>
                    <a:pt x="8650" y="617"/>
                    <a:pt x="7082" y="203"/>
                  </a:cubicBezTo>
                  <a:cubicBezTo>
                    <a:pt x="6686" y="109"/>
                    <a:pt x="5565" y="0"/>
                    <a:pt x="4402" y="0"/>
                  </a:cubicBezTo>
                  <a:close/>
                </a:path>
              </a:pathLst>
            </a:custGeom>
            <a:solidFill>
              <a:srgbClr val="33B3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6"/>
            <p:cNvSpPr/>
            <p:nvPr/>
          </p:nvSpPr>
          <p:spPr>
            <a:xfrm>
              <a:off x="3534612" y="2201820"/>
              <a:ext cx="34535" cy="62738"/>
            </a:xfrm>
            <a:custGeom>
              <a:avLst/>
              <a:gdLst/>
              <a:ahLst/>
              <a:cxnLst/>
              <a:rect l="l" t="t" r="r" b="b"/>
              <a:pathLst>
                <a:path w="2100" h="3815" extrusionOk="0">
                  <a:moveTo>
                    <a:pt x="2100" y="0"/>
                  </a:moveTo>
                  <a:cubicBezTo>
                    <a:pt x="1834" y="0"/>
                    <a:pt x="1568" y="30"/>
                    <a:pt x="1301" y="30"/>
                  </a:cubicBezTo>
                  <a:cubicBezTo>
                    <a:pt x="740" y="1272"/>
                    <a:pt x="444" y="2573"/>
                    <a:pt x="0" y="3815"/>
                  </a:cubicBezTo>
                  <a:cubicBezTo>
                    <a:pt x="296" y="3815"/>
                    <a:pt x="562" y="3815"/>
                    <a:pt x="858" y="3785"/>
                  </a:cubicBezTo>
                  <a:cubicBezTo>
                    <a:pt x="1361" y="2543"/>
                    <a:pt x="1745" y="1272"/>
                    <a:pt x="2100" y="0"/>
                  </a:cubicBezTo>
                  <a:close/>
                </a:path>
              </a:pathLst>
            </a:custGeom>
            <a:solidFill>
              <a:srgbClr val="33B3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6"/>
            <p:cNvSpPr/>
            <p:nvPr/>
          </p:nvSpPr>
          <p:spPr>
            <a:xfrm>
              <a:off x="3510784" y="2202297"/>
              <a:ext cx="35505" cy="62261"/>
            </a:xfrm>
            <a:custGeom>
              <a:avLst/>
              <a:gdLst/>
              <a:ahLst/>
              <a:cxnLst/>
              <a:rect l="l" t="t" r="r" b="b"/>
              <a:pathLst>
                <a:path w="2159" h="3786" extrusionOk="0">
                  <a:moveTo>
                    <a:pt x="769" y="1"/>
                  </a:moveTo>
                  <a:cubicBezTo>
                    <a:pt x="769" y="30"/>
                    <a:pt x="769" y="30"/>
                    <a:pt x="769" y="60"/>
                  </a:cubicBezTo>
                  <a:cubicBezTo>
                    <a:pt x="710" y="651"/>
                    <a:pt x="414" y="1213"/>
                    <a:pt x="296" y="1775"/>
                  </a:cubicBezTo>
                  <a:cubicBezTo>
                    <a:pt x="148" y="2396"/>
                    <a:pt x="59" y="3017"/>
                    <a:pt x="0" y="3638"/>
                  </a:cubicBezTo>
                  <a:cubicBezTo>
                    <a:pt x="385" y="3697"/>
                    <a:pt x="739" y="3756"/>
                    <a:pt x="1094" y="3786"/>
                  </a:cubicBezTo>
                  <a:cubicBezTo>
                    <a:pt x="1331" y="2485"/>
                    <a:pt x="1686" y="1243"/>
                    <a:pt x="2159" y="30"/>
                  </a:cubicBezTo>
                  <a:cubicBezTo>
                    <a:pt x="1715" y="30"/>
                    <a:pt x="1242" y="30"/>
                    <a:pt x="769" y="1"/>
                  </a:cubicBezTo>
                  <a:close/>
                </a:path>
              </a:pathLst>
            </a:custGeom>
            <a:solidFill>
              <a:srgbClr val="33B3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6"/>
            <p:cNvSpPr/>
            <p:nvPr/>
          </p:nvSpPr>
          <p:spPr>
            <a:xfrm>
              <a:off x="3354187" y="2523233"/>
              <a:ext cx="202487" cy="183016"/>
            </a:xfrm>
            <a:custGeom>
              <a:avLst/>
              <a:gdLst/>
              <a:ahLst/>
              <a:cxnLst/>
              <a:rect l="l" t="t" r="r" b="b"/>
              <a:pathLst>
                <a:path w="12313" h="11129" extrusionOk="0">
                  <a:moveTo>
                    <a:pt x="6754" y="0"/>
                  </a:moveTo>
                  <a:cubicBezTo>
                    <a:pt x="6397" y="0"/>
                    <a:pt x="6041" y="129"/>
                    <a:pt x="5797" y="386"/>
                  </a:cubicBezTo>
                  <a:cubicBezTo>
                    <a:pt x="4880" y="1303"/>
                    <a:pt x="4910" y="2752"/>
                    <a:pt x="4762" y="3964"/>
                  </a:cubicBezTo>
                  <a:cubicBezTo>
                    <a:pt x="4703" y="4289"/>
                    <a:pt x="4703" y="4644"/>
                    <a:pt x="4644" y="4970"/>
                  </a:cubicBezTo>
                  <a:cubicBezTo>
                    <a:pt x="3668" y="4970"/>
                    <a:pt x="2662" y="4999"/>
                    <a:pt x="1657" y="5029"/>
                  </a:cubicBezTo>
                  <a:cubicBezTo>
                    <a:pt x="1" y="5117"/>
                    <a:pt x="1" y="7542"/>
                    <a:pt x="1657" y="7631"/>
                  </a:cubicBezTo>
                  <a:cubicBezTo>
                    <a:pt x="2603" y="7661"/>
                    <a:pt x="3550" y="7690"/>
                    <a:pt x="4466" y="7749"/>
                  </a:cubicBezTo>
                  <a:cubicBezTo>
                    <a:pt x="4466" y="8430"/>
                    <a:pt x="4466" y="9080"/>
                    <a:pt x="4466" y="9731"/>
                  </a:cubicBezTo>
                  <a:cubicBezTo>
                    <a:pt x="4511" y="10662"/>
                    <a:pt x="5206" y="11128"/>
                    <a:pt x="5904" y="11128"/>
                  </a:cubicBezTo>
                  <a:cubicBezTo>
                    <a:pt x="6603" y="11128"/>
                    <a:pt x="7305" y="10662"/>
                    <a:pt x="7364" y="9731"/>
                  </a:cubicBezTo>
                  <a:cubicBezTo>
                    <a:pt x="7394" y="9198"/>
                    <a:pt x="7453" y="8666"/>
                    <a:pt x="7512" y="8104"/>
                  </a:cubicBezTo>
                  <a:cubicBezTo>
                    <a:pt x="8281" y="8252"/>
                    <a:pt x="9020" y="8430"/>
                    <a:pt x="9760" y="8666"/>
                  </a:cubicBezTo>
                  <a:cubicBezTo>
                    <a:pt x="9927" y="8719"/>
                    <a:pt x="10087" y="8743"/>
                    <a:pt x="10237" y="8743"/>
                  </a:cubicBezTo>
                  <a:cubicBezTo>
                    <a:pt x="11778" y="8743"/>
                    <a:pt x="12313" y="6194"/>
                    <a:pt x="10588" y="5709"/>
                  </a:cubicBezTo>
                  <a:cubicBezTo>
                    <a:pt x="9671" y="5443"/>
                    <a:pt x="8754" y="5236"/>
                    <a:pt x="7838" y="5147"/>
                  </a:cubicBezTo>
                  <a:cubicBezTo>
                    <a:pt x="7867" y="4910"/>
                    <a:pt x="7897" y="4644"/>
                    <a:pt x="7926" y="4408"/>
                  </a:cubicBezTo>
                  <a:cubicBezTo>
                    <a:pt x="8104" y="3166"/>
                    <a:pt x="8459" y="1835"/>
                    <a:pt x="7897" y="652"/>
                  </a:cubicBezTo>
                  <a:cubicBezTo>
                    <a:pt x="7679" y="217"/>
                    <a:pt x="7216" y="0"/>
                    <a:pt x="6754" y="0"/>
                  </a:cubicBezTo>
                  <a:close/>
                </a:path>
              </a:pathLst>
            </a:custGeom>
            <a:solidFill>
              <a:srgbClr val="6EC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6"/>
            <p:cNvSpPr/>
            <p:nvPr/>
          </p:nvSpPr>
          <p:spPr>
            <a:xfrm>
              <a:off x="3480149" y="2199863"/>
              <a:ext cx="36968" cy="60814"/>
            </a:xfrm>
            <a:custGeom>
              <a:avLst/>
              <a:gdLst/>
              <a:ahLst/>
              <a:cxnLst/>
              <a:rect l="l" t="t" r="r" b="b"/>
              <a:pathLst>
                <a:path w="2248" h="3698" extrusionOk="0">
                  <a:moveTo>
                    <a:pt x="1153" y="1"/>
                  </a:moveTo>
                  <a:cubicBezTo>
                    <a:pt x="1094" y="592"/>
                    <a:pt x="739" y="1154"/>
                    <a:pt x="562" y="1686"/>
                  </a:cubicBezTo>
                  <a:cubicBezTo>
                    <a:pt x="385" y="2219"/>
                    <a:pt x="178" y="2751"/>
                    <a:pt x="0" y="3283"/>
                  </a:cubicBezTo>
                  <a:cubicBezTo>
                    <a:pt x="532" y="3431"/>
                    <a:pt x="1035" y="3579"/>
                    <a:pt x="1538" y="3697"/>
                  </a:cubicBezTo>
                  <a:cubicBezTo>
                    <a:pt x="1538" y="3047"/>
                    <a:pt x="1567" y="2426"/>
                    <a:pt x="1686" y="1805"/>
                  </a:cubicBezTo>
                  <a:cubicBezTo>
                    <a:pt x="1774" y="1243"/>
                    <a:pt x="1893" y="563"/>
                    <a:pt x="2248" y="119"/>
                  </a:cubicBezTo>
                  <a:cubicBezTo>
                    <a:pt x="1893" y="89"/>
                    <a:pt x="1508" y="60"/>
                    <a:pt x="1153" y="1"/>
                  </a:cubicBezTo>
                  <a:close/>
                </a:path>
              </a:pathLst>
            </a:custGeom>
            <a:solidFill>
              <a:srgbClr val="33B3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6"/>
            <p:cNvSpPr/>
            <p:nvPr/>
          </p:nvSpPr>
          <p:spPr>
            <a:xfrm>
              <a:off x="3437345" y="2187218"/>
              <a:ext cx="54482" cy="64695"/>
            </a:xfrm>
            <a:custGeom>
              <a:avLst/>
              <a:gdLst/>
              <a:ahLst/>
              <a:cxnLst/>
              <a:rect l="l" t="t" r="r" b="b"/>
              <a:pathLst>
                <a:path w="3313" h="3934" extrusionOk="0">
                  <a:moveTo>
                    <a:pt x="917" y="1"/>
                  </a:moveTo>
                  <a:cubicBezTo>
                    <a:pt x="592" y="977"/>
                    <a:pt x="296" y="1982"/>
                    <a:pt x="89" y="3017"/>
                  </a:cubicBezTo>
                  <a:cubicBezTo>
                    <a:pt x="60" y="3047"/>
                    <a:pt x="30" y="3106"/>
                    <a:pt x="1" y="3136"/>
                  </a:cubicBezTo>
                  <a:cubicBezTo>
                    <a:pt x="770" y="3372"/>
                    <a:pt x="1509" y="3668"/>
                    <a:pt x="2278" y="3934"/>
                  </a:cubicBezTo>
                  <a:cubicBezTo>
                    <a:pt x="2396" y="3343"/>
                    <a:pt x="2603" y="2751"/>
                    <a:pt x="2781" y="2160"/>
                  </a:cubicBezTo>
                  <a:cubicBezTo>
                    <a:pt x="2899" y="1716"/>
                    <a:pt x="3017" y="1065"/>
                    <a:pt x="3313" y="711"/>
                  </a:cubicBezTo>
                  <a:cubicBezTo>
                    <a:pt x="2988" y="651"/>
                    <a:pt x="2662" y="563"/>
                    <a:pt x="2337" y="474"/>
                  </a:cubicBezTo>
                  <a:cubicBezTo>
                    <a:pt x="2337" y="533"/>
                    <a:pt x="2337" y="563"/>
                    <a:pt x="2307" y="622"/>
                  </a:cubicBezTo>
                  <a:cubicBezTo>
                    <a:pt x="1893" y="1539"/>
                    <a:pt x="1598" y="2396"/>
                    <a:pt x="1746" y="3402"/>
                  </a:cubicBezTo>
                  <a:cubicBezTo>
                    <a:pt x="1781" y="3526"/>
                    <a:pt x="1677" y="3608"/>
                    <a:pt x="1576" y="3608"/>
                  </a:cubicBezTo>
                  <a:cubicBezTo>
                    <a:pt x="1509" y="3608"/>
                    <a:pt x="1444" y="3573"/>
                    <a:pt x="1420" y="3490"/>
                  </a:cubicBezTo>
                  <a:cubicBezTo>
                    <a:pt x="1184" y="2426"/>
                    <a:pt x="1332" y="1302"/>
                    <a:pt x="1864" y="356"/>
                  </a:cubicBezTo>
                  <a:cubicBezTo>
                    <a:pt x="1539" y="237"/>
                    <a:pt x="1243" y="119"/>
                    <a:pt x="917" y="1"/>
                  </a:cubicBezTo>
                  <a:close/>
                </a:path>
              </a:pathLst>
            </a:custGeom>
            <a:solidFill>
              <a:srgbClr val="33B3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6"/>
            <p:cNvSpPr/>
            <p:nvPr/>
          </p:nvSpPr>
          <p:spPr>
            <a:xfrm>
              <a:off x="3418878" y="2176529"/>
              <a:ext cx="25786" cy="59827"/>
            </a:xfrm>
            <a:custGeom>
              <a:avLst/>
              <a:gdLst/>
              <a:ahLst/>
              <a:cxnLst/>
              <a:rect l="l" t="t" r="r" b="b"/>
              <a:pathLst>
                <a:path w="1568" h="3638" extrusionOk="0">
                  <a:moveTo>
                    <a:pt x="976" y="0"/>
                  </a:moveTo>
                  <a:cubicBezTo>
                    <a:pt x="562" y="1094"/>
                    <a:pt x="237" y="2248"/>
                    <a:pt x="0" y="3401"/>
                  </a:cubicBezTo>
                  <a:cubicBezTo>
                    <a:pt x="266" y="3490"/>
                    <a:pt x="503" y="3579"/>
                    <a:pt x="769" y="3638"/>
                  </a:cubicBezTo>
                  <a:cubicBezTo>
                    <a:pt x="769" y="3608"/>
                    <a:pt x="769" y="3579"/>
                    <a:pt x="769" y="3549"/>
                  </a:cubicBezTo>
                  <a:cubicBezTo>
                    <a:pt x="976" y="2514"/>
                    <a:pt x="1094" y="1331"/>
                    <a:pt x="1567" y="385"/>
                  </a:cubicBezTo>
                  <a:cubicBezTo>
                    <a:pt x="1360" y="266"/>
                    <a:pt x="1153" y="148"/>
                    <a:pt x="976" y="0"/>
                  </a:cubicBezTo>
                  <a:close/>
                </a:path>
              </a:pathLst>
            </a:custGeom>
            <a:solidFill>
              <a:srgbClr val="33B3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6"/>
            <p:cNvSpPr/>
            <p:nvPr/>
          </p:nvSpPr>
          <p:spPr>
            <a:xfrm>
              <a:off x="3403799" y="2162914"/>
              <a:ext cx="26756" cy="67605"/>
            </a:xfrm>
            <a:custGeom>
              <a:avLst/>
              <a:gdLst/>
              <a:ahLst/>
              <a:cxnLst/>
              <a:rect l="l" t="t" r="r" b="b"/>
              <a:pathLst>
                <a:path w="1627" h="4111" extrusionOk="0">
                  <a:moveTo>
                    <a:pt x="1094" y="0"/>
                  </a:moveTo>
                  <a:cubicBezTo>
                    <a:pt x="769" y="1331"/>
                    <a:pt x="414" y="2662"/>
                    <a:pt x="0" y="3993"/>
                  </a:cubicBezTo>
                  <a:cubicBezTo>
                    <a:pt x="178" y="4022"/>
                    <a:pt x="326" y="4081"/>
                    <a:pt x="503" y="4111"/>
                  </a:cubicBezTo>
                  <a:cubicBezTo>
                    <a:pt x="651" y="2898"/>
                    <a:pt x="799" y="1508"/>
                    <a:pt x="1627" y="592"/>
                  </a:cubicBezTo>
                  <a:cubicBezTo>
                    <a:pt x="1449" y="414"/>
                    <a:pt x="1272" y="207"/>
                    <a:pt x="1094" y="0"/>
                  </a:cubicBezTo>
                  <a:close/>
                </a:path>
              </a:pathLst>
            </a:custGeom>
            <a:solidFill>
              <a:srgbClr val="33B3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 name="Google Shape;563;p36"/>
          <p:cNvGrpSpPr/>
          <p:nvPr/>
        </p:nvGrpSpPr>
        <p:grpSpPr>
          <a:xfrm>
            <a:off x="5956562" y="2114137"/>
            <a:ext cx="850374" cy="661880"/>
            <a:chOff x="6471902" y="2131801"/>
            <a:chExt cx="919621" cy="715778"/>
          </a:xfrm>
        </p:grpSpPr>
        <p:sp>
          <p:nvSpPr>
            <p:cNvPr id="564" name="Google Shape;564;p36"/>
            <p:cNvSpPr/>
            <p:nvPr/>
          </p:nvSpPr>
          <p:spPr>
            <a:xfrm>
              <a:off x="6471902" y="2131800"/>
              <a:ext cx="919621" cy="715778"/>
            </a:xfrm>
            <a:custGeom>
              <a:avLst/>
              <a:gdLst/>
              <a:ahLst/>
              <a:cxnLst/>
              <a:rect l="l" t="t" r="r" b="b"/>
              <a:pathLst>
                <a:path w="47257" h="36782" extrusionOk="0">
                  <a:moveTo>
                    <a:pt x="34067" y="896"/>
                  </a:moveTo>
                  <a:cubicBezTo>
                    <a:pt x="40791" y="896"/>
                    <a:pt x="44906" y="7708"/>
                    <a:pt x="44625" y="13931"/>
                  </a:cubicBezTo>
                  <a:cubicBezTo>
                    <a:pt x="44004" y="27475"/>
                    <a:pt x="26881" y="29900"/>
                    <a:pt x="17625" y="35607"/>
                  </a:cubicBezTo>
                  <a:cubicBezTo>
                    <a:pt x="17596" y="35578"/>
                    <a:pt x="17536" y="35518"/>
                    <a:pt x="17477" y="35518"/>
                  </a:cubicBezTo>
                  <a:cubicBezTo>
                    <a:pt x="9848" y="33508"/>
                    <a:pt x="2336" y="25198"/>
                    <a:pt x="1420" y="17331"/>
                  </a:cubicBezTo>
                  <a:cubicBezTo>
                    <a:pt x="858" y="12393"/>
                    <a:pt x="4140" y="8460"/>
                    <a:pt x="8635" y="6804"/>
                  </a:cubicBezTo>
                  <a:cubicBezTo>
                    <a:pt x="9628" y="6441"/>
                    <a:pt x="10588" y="6276"/>
                    <a:pt x="11506" y="6276"/>
                  </a:cubicBezTo>
                  <a:cubicBezTo>
                    <a:pt x="16059" y="6276"/>
                    <a:pt x="19579" y="10349"/>
                    <a:pt x="20908" y="14729"/>
                  </a:cubicBezTo>
                  <a:cubicBezTo>
                    <a:pt x="20982" y="14936"/>
                    <a:pt x="21159" y="15040"/>
                    <a:pt x="21337" y="15040"/>
                  </a:cubicBezTo>
                  <a:cubicBezTo>
                    <a:pt x="21514" y="15040"/>
                    <a:pt x="21691" y="14936"/>
                    <a:pt x="21765" y="14729"/>
                  </a:cubicBezTo>
                  <a:cubicBezTo>
                    <a:pt x="23007" y="8962"/>
                    <a:pt x="26349" y="1599"/>
                    <a:pt x="33032" y="948"/>
                  </a:cubicBezTo>
                  <a:cubicBezTo>
                    <a:pt x="33384" y="913"/>
                    <a:pt x="33728" y="896"/>
                    <a:pt x="34067" y="896"/>
                  </a:cubicBezTo>
                  <a:close/>
                  <a:moveTo>
                    <a:pt x="34030" y="0"/>
                  </a:moveTo>
                  <a:cubicBezTo>
                    <a:pt x="33519" y="0"/>
                    <a:pt x="32998" y="39"/>
                    <a:pt x="32471" y="120"/>
                  </a:cubicBezTo>
                  <a:cubicBezTo>
                    <a:pt x="26201" y="1067"/>
                    <a:pt x="22771" y="7395"/>
                    <a:pt x="21263" y="13103"/>
                  </a:cubicBezTo>
                  <a:cubicBezTo>
                    <a:pt x="19577" y="8902"/>
                    <a:pt x="16161" y="5451"/>
                    <a:pt x="11449" y="5451"/>
                  </a:cubicBezTo>
                  <a:cubicBezTo>
                    <a:pt x="11119" y="5451"/>
                    <a:pt x="10782" y="5468"/>
                    <a:pt x="10439" y="5502"/>
                  </a:cubicBezTo>
                  <a:cubicBezTo>
                    <a:pt x="5767" y="5976"/>
                    <a:pt x="1183" y="9909"/>
                    <a:pt x="592" y="14729"/>
                  </a:cubicBezTo>
                  <a:cubicBezTo>
                    <a:pt x="0" y="19520"/>
                    <a:pt x="2366" y="24074"/>
                    <a:pt x="5294" y="27800"/>
                  </a:cubicBezTo>
                  <a:cubicBezTo>
                    <a:pt x="8221" y="31497"/>
                    <a:pt x="12361" y="34927"/>
                    <a:pt x="17034" y="36051"/>
                  </a:cubicBezTo>
                  <a:cubicBezTo>
                    <a:pt x="16818" y="36338"/>
                    <a:pt x="17049" y="36782"/>
                    <a:pt x="17381" y="36782"/>
                  </a:cubicBezTo>
                  <a:cubicBezTo>
                    <a:pt x="17458" y="36782"/>
                    <a:pt x="17541" y="36757"/>
                    <a:pt x="17625" y="36701"/>
                  </a:cubicBezTo>
                  <a:cubicBezTo>
                    <a:pt x="27798" y="30166"/>
                    <a:pt x="47257" y="27416"/>
                    <a:pt x="45453" y="11240"/>
                  </a:cubicBezTo>
                  <a:cubicBezTo>
                    <a:pt x="44799" y="5406"/>
                    <a:pt x="40049" y="0"/>
                    <a:pt x="34030"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6"/>
            <p:cNvSpPr/>
            <p:nvPr/>
          </p:nvSpPr>
          <p:spPr>
            <a:xfrm>
              <a:off x="6488580" y="2149218"/>
              <a:ext cx="857213" cy="675515"/>
            </a:xfrm>
            <a:custGeom>
              <a:avLst/>
              <a:gdLst/>
              <a:ahLst/>
              <a:cxnLst/>
              <a:rect l="l" t="t" r="r" b="b"/>
              <a:pathLst>
                <a:path w="44050" h="34713" extrusionOk="0">
                  <a:moveTo>
                    <a:pt x="33210" y="1"/>
                  </a:moveTo>
                  <a:cubicBezTo>
                    <a:pt x="32871" y="1"/>
                    <a:pt x="32527" y="18"/>
                    <a:pt x="32175" y="53"/>
                  </a:cubicBezTo>
                  <a:cubicBezTo>
                    <a:pt x="25492" y="733"/>
                    <a:pt x="22150" y="8067"/>
                    <a:pt x="20908" y="13834"/>
                  </a:cubicBezTo>
                  <a:cubicBezTo>
                    <a:pt x="20834" y="14041"/>
                    <a:pt x="20657" y="14145"/>
                    <a:pt x="20480" y="14145"/>
                  </a:cubicBezTo>
                  <a:cubicBezTo>
                    <a:pt x="20302" y="14145"/>
                    <a:pt x="20125" y="14041"/>
                    <a:pt x="20051" y="13834"/>
                  </a:cubicBezTo>
                  <a:cubicBezTo>
                    <a:pt x="18722" y="9454"/>
                    <a:pt x="15202" y="5381"/>
                    <a:pt x="10649" y="5381"/>
                  </a:cubicBezTo>
                  <a:cubicBezTo>
                    <a:pt x="9731" y="5381"/>
                    <a:pt x="8771" y="5546"/>
                    <a:pt x="7778" y="5909"/>
                  </a:cubicBezTo>
                  <a:cubicBezTo>
                    <a:pt x="3283" y="7565"/>
                    <a:pt x="1" y="11498"/>
                    <a:pt x="563" y="16436"/>
                  </a:cubicBezTo>
                  <a:cubicBezTo>
                    <a:pt x="1479" y="24303"/>
                    <a:pt x="8991" y="32613"/>
                    <a:pt x="16650" y="34623"/>
                  </a:cubicBezTo>
                  <a:cubicBezTo>
                    <a:pt x="16709" y="34623"/>
                    <a:pt x="16739" y="34683"/>
                    <a:pt x="16798" y="34712"/>
                  </a:cubicBezTo>
                  <a:cubicBezTo>
                    <a:pt x="26024" y="29005"/>
                    <a:pt x="43147" y="26580"/>
                    <a:pt x="43768" y="13036"/>
                  </a:cubicBezTo>
                  <a:cubicBezTo>
                    <a:pt x="44049" y="6813"/>
                    <a:pt x="39934" y="1"/>
                    <a:pt x="33210"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 name="Google Shape;566;p36"/>
          <p:cNvSpPr/>
          <p:nvPr/>
        </p:nvSpPr>
        <p:spPr>
          <a:xfrm>
            <a:off x="0" y="617525"/>
            <a:ext cx="3393533" cy="2427992"/>
          </a:xfrm>
          <a:custGeom>
            <a:avLst/>
            <a:gdLst/>
            <a:ahLst/>
            <a:cxnLst/>
            <a:rect l="l" t="t" r="r" b="b"/>
            <a:pathLst>
              <a:path w="128397" h="91865" extrusionOk="0">
                <a:moveTo>
                  <a:pt x="0" y="91865"/>
                </a:moveTo>
                <a:cubicBezTo>
                  <a:pt x="23864" y="83910"/>
                  <a:pt x="44251" y="58766"/>
                  <a:pt x="48387" y="33953"/>
                </a:cubicBezTo>
                <a:cubicBezTo>
                  <a:pt x="50283" y="22578"/>
                  <a:pt x="48493" y="-4915"/>
                  <a:pt x="38481" y="806"/>
                </a:cubicBezTo>
                <a:cubicBezTo>
                  <a:pt x="31447" y="4825"/>
                  <a:pt x="35421" y="20515"/>
                  <a:pt x="42291" y="24809"/>
                </a:cubicBezTo>
                <a:cubicBezTo>
                  <a:pt x="50640" y="30027"/>
                  <a:pt x="61865" y="29511"/>
                  <a:pt x="71628" y="28238"/>
                </a:cubicBezTo>
                <a:cubicBezTo>
                  <a:pt x="92150" y="25561"/>
                  <a:pt x="108763" y="-3453"/>
                  <a:pt x="128397" y="3092"/>
                </a:cubicBezTo>
              </a:path>
            </a:pathLst>
          </a:custGeom>
          <a:noFill/>
          <a:ln w="28575" cap="flat" cmpd="sng">
            <a:solidFill>
              <a:srgbClr val="322824"/>
            </a:solidFill>
            <a:prstDash val="dash"/>
            <a:round/>
            <a:headEnd type="none" w="med" len="med"/>
            <a:tailEnd type="none" w="med" len="med"/>
          </a:ln>
        </p:spPr>
      </p:sp>
      <p:sp>
        <p:nvSpPr>
          <p:cNvPr id="567" name="Google Shape;567;p36"/>
          <p:cNvSpPr/>
          <p:nvPr/>
        </p:nvSpPr>
        <p:spPr>
          <a:xfrm>
            <a:off x="5781561" y="-347625"/>
            <a:ext cx="1941434" cy="1145606"/>
          </a:xfrm>
          <a:custGeom>
            <a:avLst/>
            <a:gdLst/>
            <a:ahLst/>
            <a:cxnLst/>
            <a:rect l="l" t="t" r="r" b="b"/>
            <a:pathLst>
              <a:path w="101235" h="59737" extrusionOk="0">
                <a:moveTo>
                  <a:pt x="0" y="59436"/>
                </a:moveTo>
                <a:cubicBezTo>
                  <a:pt x="31318" y="61176"/>
                  <a:pt x="66533" y="54312"/>
                  <a:pt x="90678" y="34290"/>
                </a:cubicBezTo>
                <a:cubicBezTo>
                  <a:pt x="99809" y="26718"/>
                  <a:pt x="103080" y="11509"/>
                  <a:pt x="100203" y="0"/>
                </a:cubicBezTo>
              </a:path>
            </a:pathLst>
          </a:custGeom>
          <a:noFill/>
          <a:ln w="28575" cap="flat" cmpd="sng">
            <a:solidFill>
              <a:srgbClr val="322824"/>
            </a:solidFill>
            <a:prstDash val="dash"/>
            <a:round/>
            <a:headEnd type="none" w="med" len="med"/>
            <a:tailEnd type="none" w="med" len="med"/>
          </a:ln>
        </p:spPr>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71"/>
        <p:cNvGrpSpPr/>
        <p:nvPr/>
      </p:nvGrpSpPr>
      <p:grpSpPr>
        <a:xfrm>
          <a:off x="0" y="0"/>
          <a:ext cx="0" cy="0"/>
          <a:chOff x="0" y="0"/>
          <a:chExt cx="0" cy="0"/>
        </a:xfrm>
      </p:grpSpPr>
      <p:sp>
        <p:nvSpPr>
          <p:cNvPr id="572" name="Google Shape;572;p37"/>
          <p:cNvSpPr/>
          <p:nvPr/>
        </p:nvSpPr>
        <p:spPr>
          <a:xfrm rot="-741061" flipH="1">
            <a:off x="629104" y="136453"/>
            <a:ext cx="4530148" cy="2922393"/>
          </a:xfrm>
          <a:prstGeom prst="wedgeEllipseCallout">
            <a:avLst>
              <a:gd name="adj1" fmla="val -20833"/>
              <a:gd name="adj2" fmla="val 62500"/>
            </a:avLst>
          </a:prstGeom>
          <a:noFill/>
          <a:ln w="28575" cap="flat" cmpd="sng">
            <a:solidFill>
              <a:srgbClr val="32282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7"/>
          <p:cNvSpPr txBox="1">
            <a:spLocks noGrp="1"/>
          </p:cNvSpPr>
          <p:nvPr>
            <p:ph type="subTitle" idx="1"/>
          </p:nvPr>
        </p:nvSpPr>
        <p:spPr>
          <a:xfrm>
            <a:off x="1447750" y="944375"/>
            <a:ext cx="3234600" cy="166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sp>
        <p:nvSpPr>
          <p:cNvPr id="574" name="Google Shape;574;p37"/>
          <p:cNvSpPr txBox="1">
            <a:spLocks noGrp="1"/>
          </p:cNvSpPr>
          <p:nvPr>
            <p:ph type="ctrTitle"/>
          </p:nvPr>
        </p:nvSpPr>
        <p:spPr>
          <a:xfrm>
            <a:off x="1447750" y="2233625"/>
            <a:ext cx="1960500" cy="95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—Someone Famous</a:t>
            </a:r>
            <a:endParaRPr/>
          </a:p>
        </p:txBody>
      </p:sp>
      <p:sp>
        <p:nvSpPr>
          <p:cNvPr id="575" name="Google Shape;575;p37"/>
          <p:cNvSpPr/>
          <p:nvPr/>
        </p:nvSpPr>
        <p:spPr>
          <a:xfrm>
            <a:off x="7641525" y="186675"/>
            <a:ext cx="1320200" cy="2672100"/>
          </a:xfrm>
          <a:custGeom>
            <a:avLst/>
            <a:gdLst/>
            <a:ahLst/>
            <a:cxnLst/>
            <a:rect l="l" t="t" r="r" b="b"/>
            <a:pathLst>
              <a:path w="52808" h="106884" extrusionOk="0">
                <a:moveTo>
                  <a:pt x="52808" y="0"/>
                </a:moveTo>
                <a:cubicBezTo>
                  <a:pt x="49248" y="594"/>
                  <a:pt x="45222" y="1251"/>
                  <a:pt x="42669" y="3803"/>
                </a:cubicBezTo>
                <a:cubicBezTo>
                  <a:pt x="33922" y="12546"/>
                  <a:pt x="35009" y="28464"/>
                  <a:pt x="37599" y="40557"/>
                </a:cubicBezTo>
                <a:cubicBezTo>
                  <a:pt x="38642" y="45426"/>
                  <a:pt x="47455" y="51519"/>
                  <a:pt x="50696" y="47739"/>
                </a:cubicBezTo>
                <a:cubicBezTo>
                  <a:pt x="53903" y="43999"/>
                  <a:pt x="47968" y="35761"/>
                  <a:pt x="43091" y="35065"/>
                </a:cubicBezTo>
                <a:cubicBezTo>
                  <a:pt x="32617" y="33570"/>
                  <a:pt x="21864" y="41565"/>
                  <a:pt x="14786" y="49429"/>
                </a:cubicBezTo>
                <a:cubicBezTo>
                  <a:pt x="1557" y="64128"/>
                  <a:pt x="0" y="87108"/>
                  <a:pt x="0" y="106884"/>
                </a:cubicBezTo>
              </a:path>
            </a:pathLst>
          </a:custGeom>
          <a:noFill/>
          <a:ln w="28575" cap="flat" cmpd="sng">
            <a:solidFill>
              <a:srgbClr val="322824"/>
            </a:solidFill>
            <a:prstDash val="dash"/>
            <a:round/>
            <a:headEnd type="none" w="med" len="med"/>
            <a:tailEnd type="none" w="med" len="med"/>
          </a:ln>
        </p:spPr>
      </p:sp>
      <p:grpSp>
        <p:nvGrpSpPr>
          <p:cNvPr id="576" name="Google Shape;576;p37"/>
          <p:cNvGrpSpPr/>
          <p:nvPr/>
        </p:nvGrpSpPr>
        <p:grpSpPr>
          <a:xfrm rot="3285651">
            <a:off x="7953272" y="596326"/>
            <a:ext cx="308853" cy="605732"/>
            <a:chOff x="4963525" y="4346500"/>
            <a:chExt cx="132850" cy="260550"/>
          </a:xfrm>
        </p:grpSpPr>
        <p:sp>
          <p:nvSpPr>
            <p:cNvPr id="577" name="Google Shape;577;p37"/>
            <p:cNvSpPr/>
            <p:nvPr/>
          </p:nvSpPr>
          <p:spPr>
            <a:xfrm>
              <a:off x="4963525" y="4358150"/>
              <a:ext cx="122375" cy="192225"/>
            </a:xfrm>
            <a:custGeom>
              <a:avLst/>
              <a:gdLst/>
              <a:ahLst/>
              <a:cxnLst/>
              <a:rect l="l" t="t" r="r" b="b"/>
              <a:pathLst>
                <a:path w="4895" h="7689" extrusionOk="0">
                  <a:moveTo>
                    <a:pt x="3502" y="1699"/>
                  </a:moveTo>
                  <a:cubicBezTo>
                    <a:pt x="3513" y="1699"/>
                    <a:pt x="3591" y="1897"/>
                    <a:pt x="3675" y="2124"/>
                  </a:cubicBezTo>
                  <a:cubicBezTo>
                    <a:pt x="3647" y="2117"/>
                    <a:pt x="3619" y="2114"/>
                    <a:pt x="3590" y="2114"/>
                  </a:cubicBezTo>
                  <a:cubicBezTo>
                    <a:pt x="3481" y="2114"/>
                    <a:pt x="3374" y="2165"/>
                    <a:pt x="3323" y="2268"/>
                  </a:cubicBezTo>
                  <a:cubicBezTo>
                    <a:pt x="3358" y="2038"/>
                    <a:pt x="3415" y="1734"/>
                    <a:pt x="3502" y="1700"/>
                  </a:cubicBezTo>
                  <a:cubicBezTo>
                    <a:pt x="3502" y="1700"/>
                    <a:pt x="3502" y="1699"/>
                    <a:pt x="3502" y="1699"/>
                  </a:cubicBezTo>
                  <a:close/>
                  <a:moveTo>
                    <a:pt x="2469" y="3777"/>
                  </a:moveTo>
                  <a:lnTo>
                    <a:pt x="2469" y="3777"/>
                  </a:lnTo>
                  <a:cubicBezTo>
                    <a:pt x="2337" y="4355"/>
                    <a:pt x="2196" y="4932"/>
                    <a:pt x="2059" y="5510"/>
                  </a:cubicBezTo>
                  <a:cubicBezTo>
                    <a:pt x="2042" y="5115"/>
                    <a:pt x="2130" y="4686"/>
                    <a:pt x="2191" y="4416"/>
                  </a:cubicBezTo>
                  <a:lnTo>
                    <a:pt x="2193" y="4416"/>
                  </a:lnTo>
                  <a:cubicBezTo>
                    <a:pt x="2199" y="4386"/>
                    <a:pt x="2208" y="4356"/>
                    <a:pt x="2214" y="4325"/>
                  </a:cubicBezTo>
                  <a:cubicBezTo>
                    <a:pt x="2293" y="4139"/>
                    <a:pt x="2379" y="3957"/>
                    <a:pt x="2469" y="3777"/>
                  </a:cubicBezTo>
                  <a:close/>
                  <a:moveTo>
                    <a:pt x="2382" y="1925"/>
                  </a:moveTo>
                  <a:cubicBezTo>
                    <a:pt x="2150" y="2667"/>
                    <a:pt x="1873" y="3395"/>
                    <a:pt x="1679" y="4160"/>
                  </a:cubicBezTo>
                  <a:cubicBezTo>
                    <a:pt x="1678" y="4164"/>
                    <a:pt x="1676" y="4169"/>
                    <a:pt x="1674" y="4174"/>
                  </a:cubicBezTo>
                  <a:cubicBezTo>
                    <a:pt x="1477" y="4642"/>
                    <a:pt x="1330" y="5125"/>
                    <a:pt x="1332" y="5644"/>
                  </a:cubicBezTo>
                  <a:cubicBezTo>
                    <a:pt x="1333" y="5720"/>
                    <a:pt x="1337" y="5795"/>
                    <a:pt x="1346" y="5870"/>
                  </a:cubicBezTo>
                  <a:cubicBezTo>
                    <a:pt x="909" y="5238"/>
                    <a:pt x="1027" y="4477"/>
                    <a:pt x="1320" y="3774"/>
                  </a:cubicBezTo>
                  <a:cubicBezTo>
                    <a:pt x="1595" y="3114"/>
                    <a:pt x="1993" y="2521"/>
                    <a:pt x="2382" y="1925"/>
                  </a:cubicBezTo>
                  <a:close/>
                  <a:moveTo>
                    <a:pt x="3003" y="0"/>
                  </a:moveTo>
                  <a:cubicBezTo>
                    <a:pt x="2905" y="0"/>
                    <a:pt x="2808" y="44"/>
                    <a:pt x="2769" y="135"/>
                  </a:cubicBezTo>
                  <a:cubicBezTo>
                    <a:pt x="2052" y="1784"/>
                    <a:pt x="1" y="3554"/>
                    <a:pt x="554" y="5532"/>
                  </a:cubicBezTo>
                  <a:cubicBezTo>
                    <a:pt x="762" y="6278"/>
                    <a:pt x="1216" y="6740"/>
                    <a:pt x="1745" y="6941"/>
                  </a:cubicBezTo>
                  <a:cubicBezTo>
                    <a:pt x="1720" y="7067"/>
                    <a:pt x="1695" y="7194"/>
                    <a:pt x="1671" y="7322"/>
                  </a:cubicBezTo>
                  <a:cubicBezTo>
                    <a:pt x="1639" y="7498"/>
                    <a:pt x="1798" y="7689"/>
                    <a:pt x="1961" y="7689"/>
                  </a:cubicBezTo>
                  <a:cubicBezTo>
                    <a:pt x="2024" y="7689"/>
                    <a:pt x="2087" y="7661"/>
                    <a:pt x="2141" y="7594"/>
                  </a:cubicBezTo>
                  <a:cubicBezTo>
                    <a:pt x="2276" y="7425"/>
                    <a:pt x="2397" y="7244"/>
                    <a:pt x="2503" y="7054"/>
                  </a:cubicBezTo>
                  <a:cubicBezTo>
                    <a:pt x="3230" y="7007"/>
                    <a:pt x="3955" y="6537"/>
                    <a:pt x="4320" y="5683"/>
                  </a:cubicBezTo>
                  <a:cubicBezTo>
                    <a:pt x="4515" y="5225"/>
                    <a:pt x="4608" y="4725"/>
                    <a:pt x="4624" y="4222"/>
                  </a:cubicBezTo>
                  <a:cubicBezTo>
                    <a:pt x="4646" y="4113"/>
                    <a:pt x="4666" y="4004"/>
                    <a:pt x="4681" y="3901"/>
                  </a:cubicBezTo>
                  <a:cubicBezTo>
                    <a:pt x="4894" y="2453"/>
                    <a:pt x="4162" y="1120"/>
                    <a:pt x="3203" y="79"/>
                  </a:cubicBezTo>
                  <a:cubicBezTo>
                    <a:pt x="3155" y="27"/>
                    <a:pt x="3079" y="0"/>
                    <a:pt x="3003"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7"/>
            <p:cNvSpPr/>
            <p:nvPr/>
          </p:nvSpPr>
          <p:spPr>
            <a:xfrm>
              <a:off x="4983325" y="4396850"/>
              <a:ext cx="79400" cy="210200"/>
            </a:xfrm>
            <a:custGeom>
              <a:avLst/>
              <a:gdLst/>
              <a:ahLst/>
              <a:cxnLst/>
              <a:rect l="l" t="t" r="r" b="b"/>
              <a:pathLst>
                <a:path w="3176" h="8408" extrusionOk="0">
                  <a:moveTo>
                    <a:pt x="3074" y="0"/>
                  </a:moveTo>
                  <a:cubicBezTo>
                    <a:pt x="3029" y="0"/>
                    <a:pt x="2980" y="25"/>
                    <a:pt x="2961" y="72"/>
                  </a:cubicBezTo>
                  <a:cubicBezTo>
                    <a:pt x="2451" y="1396"/>
                    <a:pt x="2272" y="2836"/>
                    <a:pt x="1877" y="4197"/>
                  </a:cubicBezTo>
                  <a:cubicBezTo>
                    <a:pt x="1457" y="5641"/>
                    <a:pt x="890" y="7083"/>
                    <a:pt x="30" y="8324"/>
                  </a:cubicBezTo>
                  <a:cubicBezTo>
                    <a:pt x="0" y="8367"/>
                    <a:pt x="40" y="8407"/>
                    <a:pt x="81" y="8407"/>
                  </a:cubicBezTo>
                  <a:cubicBezTo>
                    <a:pt x="99" y="8407"/>
                    <a:pt x="117" y="8400"/>
                    <a:pt x="129" y="8382"/>
                  </a:cubicBezTo>
                  <a:cubicBezTo>
                    <a:pt x="1849" y="5958"/>
                    <a:pt x="2893" y="3074"/>
                    <a:pt x="3169" y="100"/>
                  </a:cubicBezTo>
                  <a:cubicBezTo>
                    <a:pt x="3175" y="32"/>
                    <a:pt x="3127" y="0"/>
                    <a:pt x="307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7"/>
            <p:cNvSpPr/>
            <p:nvPr/>
          </p:nvSpPr>
          <p:spPr>
            <a:xfrm>
              <a:off x="4974400" y="4346500"/>
              <a:ext cx="121975" cy="207750"/>
            </a:xfrm>
            <a:custGeom>
              <a:avLst/>
              <a:gdLst/>
              <a:ahLst/>
              <a:cxnLst/>
              <a:rect l="l" t="t" r="r" b="b"/>
              <a:pathLst>
                <a:path w="4879" h="8310" extrusionOk="0">
                  <a:moveTo>
                    <a:pt x="2800" y="524"/>
                  </a:moveTo>
                  <a:cubicBezTo>
                    <a:pt x="2837" y="524"/>
                    <a:pt x="2875" y="566"/>
                    <a:pt x="2913" y="651"/>
                  </a:cubicBezTo>
                  <a:cubicBezTo>
                    <a:pt x="3166" y="720"/>
                    <a:pt x="3460" y="1386"/>
                    <a:pt x="3607" y="1639"/>
                  </a:cubicBezTo>
                  <a:cubicBezTo>
                    <a:pt x="4400" y="3012"/>
                    <a:pt x="4573" y="4674"/>
                    <a:pt x="3868" y="6124"/>
                  </a:cubicBezTo>
                  <a:lnTo>
                    <a:pt x="3867" y="6124"/>
                  </a:lnTo>
                  <a:cubicBezTo>
                    <a:pt x="3544" y="6789"/>
                    <a:pt x="2867" y="7882"/>
                    <a:pt x="2011" y="7882"/>
                  </a:cubicBezTo>
                  <a:cubicBezTo>
                    <a:pt x="1932" y="7882"/>
                    <a:pt x="1851" y="7873"/>
                    <a:pt x="1769" y="7853"/>
                  </a:cubicBezTo>
                  <a:cubicBezTo>
                    <a:pt x="952" y="7656"/>
                    <a:pt x="586" y="6610"/>
                    <a:pt x="572" y="5863"/>
                  </a:cubicBezTo>
                  <a:cubicBezTo>
                    <a:pt x="550" y="4683"/>
                    <a:pt x="1203" y="3492"/>
                    <a:pt x="1804" y="2408"/>
                  </a:cubicBezTo>
                  <a:cubicBezTo>
                    <a:pt x="1813" y="2411"/>
                    <a:pt x="1822" y="2412"/>
                    <a:pt x="1832" y="2412"/>
                  </a:cubicBezTo>
                  <a:cubicBezTo>
                    <a:pt x="1857" y="2412"/>
                    <a:pt x="1881" y="2403"/>
                    <a:pt x="1900" y="2386"/>
                  </a:cubicBezTo>
                  <a:cubicBezTo>
                    <a:pt x="2260" y="2052"/>
                    <a:pt x="2420" y="1632"/>
                    <a:pt x="2554" y="1164"/>
                  </a:cubicBezTo>
                  <a:cubicBezTo>
                    <a:pt x="2597" y="1020"/>
                    <a:pt x="2633" y="873"/>
                    <a:pt x="2663" y="724"/>
                  </a:cubicBezTo>
                  <a:cubicBezTo>
                    <a:pt x="2707" y="590"/>
                    <a:pt x="2753" y="524"/>
                    <a:pt x="2800" y="524"/>
                  </a:cubicBezTo>
                  <a:close/>
                  <a:moveTo>
                    <a:pt x="2722" y="1"/>
                  </a:moveTo>
                  <a:cubicBezTo>
                    <a:pt x="2630" y="1"/>
                    <a:pt x="2549" y="90"/>
                    <a:pt x="2567" y="200"/>
                  </a:cubicBezTo>
                  <a:cubicBezTo>
                    <a:pt x="2664" y="786"/>
                    <a:pt x="2084" y="1471"/>
                    <a:pt x="1819" y="2058"/>
                  </a:cubicBezTo>
                  <a:cubicBezTo>
                    <a:pt x="985" y="3317"/>
                    <a:pt x="0" y="4615"/>
                    <a:pt x="181" y="6198"/>
                  </a:cubicBezTo>
                  <a:cubicBezTo>
                    <a:pt x="293" y="7167"/>
                    <a:pt x="980" y="8310"/>
                    <a:pt x="2011" y="8310"/>
                  </a:cubicBezTo>
                  <a:cubicBezTo>
                    <a:pt x="2147" y="8310"/>
                    <a:pt x="2288" y="8290"/>
                    <a:pt x="2435" y="8248"/>
                  </a:cubicBezTo>
                  <a:cubicBezTo>
                    <a:pt x="3799" y="7854"/>
                    <a:pt x="4618" y="5935"/>
                    <a:pt x="4730" y="4652"/>
                  </a:cubicBezTo>
                  <a:cubicBezTo>
                    <a:pt x="4879" y="2948"/>
                    <a:pt x="4073" y="1189"/>
                    <a:pt x="2832" y="46"/>
                  </a:cubicBezTo>
                  <a:cubicBezTo>
                    <a:pt x="2797" y="15"/>
                    <a:pt x="2759" y="1"/>
                    <a:pt x="272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7"/>
            <p:cNvSpPr/>
            <p:nvPr/>
          </p:nvSpPr>
          <p:spPr>
            <a:xfrm>
              <a:off x="5000950" y="4457475"/>
              <a:ext cx="80800" cy="70975"/>
            </a:xfrm>
            <a:custGeom>
              <a:avLst/>
              <a:gdLst/>
              <a:ahLst/>
              <a:cxnLst/>
              <a:rect l="l" t="t" r="r" b="b"/>
              <a:pathLst>
                <a:path w="3232" h="2839" extrusionOk="0">
                  <a:moveTo>
                    <a:pt x="74" y="0"/>
                  </a:moveTo>
                  <a:cubicBezTo>
                    <a:pt x="35" y="0"/>
                    <a:pt x="0" y="49"/>
                    <a:pt x="20" y="91"/>
                  </a:cubicBezTo>
                  <a:cubicBezTo>
                    <a:pt x="410" y="957"/>
                    <a:pt x="565" y="1913"/>
                    <a:pt x="1072" y="2726"/>
                  </a:cubicBezTo>
                  <a:cubicBezTo>
                    <a:pt x="1113" y="2791"/>
                    <a:pt x="1194" y="2839"/>
                    <a:pt x="1273" y="2839"/>
                  </a:cubicBezTo>
                  <a:cubicBezTo>
                    <a:pt x="1309" y="2839"/>
                    <a:pt x="1345" y="2829"/>
                    <a:pt x="1376" y="2807"/>
                  </a:cubicBezTo>
                  <a:cubicBezTo>
                    <a:pt x="1809" y="2496"/>
                    <a:pt x="3232" y="2025"/>
                    <a:pt x="3113" y="1338"/>
                  </a:cubicBezTo>
                  <a:cubicBezTo>
                    <a:pt x="3108" y="1309"/>
                    <a:pt x="3080" y="1294"/>
                    <a:pt x="3054" y="1294"/>
                  </a:cubicBezTo>
                  <a:cubicBezTo>
                    <a:pt x="3043" y="1294"/>
                    <a:pt x="3033" y="1297"/>
                    <a:pt x="3024" y="1302"/>
                  </a:cubicBezTo>
                  <a:cubicBezTo>
                    <a:pt x="2726" y="1469"/>
                    <a:pt x="2478" y="1708"/>
                    <a:pt x="2174" y="1875"/>
                  </a:cubicBezTo>
                  <a:cubicBezTo>
                    <a:pt x="1899" y="2025"/>
                    <a:pt x="1615" y="2155"/>
                    <a:pt x="1343" y="2309"/>
                  </a:cubicBezTo>
                  <a:cubicBezTo>
                    <a:pt x="912" y="1552"/>
                    <a:pt x="709" y="678"/>
                    <a:pt x="113" y="19"/>
                  </a:cubicBezTo>
                  <a:cubicBezTo>
                    <a:pt x="101" y="6"/>
                    <a:pt x="87" y="0"/>
                    <a:pt x="7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7"/>
            <p:cNvSpPr/>
            <p:nvPr/>
          </p:nvSpPr>
          <p:spPr>
            <a:xfrm>
              <a:off x="5016550" y="4420750"/>
              <a:ext cx="57400" cy="53300"/>
            </a:xfrm>
            <a:custGeom>
              <a:avLst/>
              <a:gdLst/>
              <a:ahLst/>
              <a:cxnLst/>
              <a:rect l="l" t="t" r="r" b="b"/>
              <a:pathLst>
                <a:path w="2296" h="2132" extrusionOk="0">
                  <a:moveTo>
                    <a:pt x="152" y="1"/>
                  </a:moveTo>
                  <a:cubicBezTo>
                    <a:pt x="79" y="1"/>
                    <a:pt x="1" y="61"/>
                    <a:pt x="6" y="139"/>
                  </a:cubicBezTo>
                  <a:cubicBezTo>
                    <a:pt x="55" y="810"/>
                    <a:pt x="547" y="1491"/>
                    <a:pt x="933" y="2016"/>
                  </a:cubicBezTo>
                  <a:cubicBezTo>
                    <a:pt x="985" y="2087"/>
                    <a:pt x="1065" y="2131"/>
                    <a:pt x="1145" y="2131"/>
                  </a:cubicBezTo>
                  <a:cubicBezTo>
                    <a:pt x="1200" y="2131"/>
                    <a:pt x="1255" y="2111"/>
                    <a:pt x="1301" y="2064"/>
                  </a:cubicBezTo>
                  <a:cubicBezTo>
                    <a:pt x="1541" y="1815"/>
                    <a:pt x="1761" y="1545"/>
                    <a:pt x="1958" y="1259"/>
                  </a:cubicBezTo>
                  <a:cubicBezTo>
                    <a:pt x="2117" y="1028"/>
                    <a:pt x="2296" y="796"/>
                    <a:pt x="2238" y="507"/>
                  </a:cubicBezTo>
                  <a:cubicBezTo>
                    <a:pt x="2227" y="452"/>
                    <a:pt x="2181" y="429"/>
                    <a:pt x="2134" y="429"/>
                  </a:cubicBezTo>
                  <a:cubicBezTo>
                    <a:pt x="2114" y="429"/>
                    <a:pt x="2094" y="434"/>
                    <a:pt x="2076" y="441"/>
                  </a:cubicBezTo>
                  <a:cubicBezTo>
                    <a:pt x="1845" y="539"/>
                    <a:pt x="1741" y="776"/>
                    <a:pt x="1603" y="972"/>
                  </a:cubicBezTo>
                  <a:cubicBezTo>
                    <a:pt x="1465" y="1163"/>
                    <a:pt x="1318" y="1347"/>
                    <a:pt x="1159" y="1521"/>
                  </a:cubicBezTo>
                  <a:cubicBezTo>
                    <a:pt x="844" y="1032"/>
                    <a:pt x="598" y="494"/>
                    <a:pt x="240" y="42"/>
                  </a:cubicBezTo>
                  <a:cubicBezTo>
                    <a:pt x="217" y="13"/>
                    <a:pt x="185" y="1"/>
                    <a:pt x="15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7"/>
          <p:cNvGrpSpPr/>
          <p:nvPr/>
        </p:nvGrpSpPr>
        <p:grpSpPr>
          <a:xfrm rot="7558011">
            <a:off x="327947" y="4419905"/>
            <a:ext cx="308851" cy="605729"/>
            <a:chOff x="4963525" y="4346500"/>
            <a:chExt cx="132850" cy="260550"/>
          </a:xfrm>
        </p:grpSpPr>
        <p:sp>
          <p:nvSpPr>
            <p:cNvPr id="583" name="Google Shape;583;p37"/>
            <p:cNvSpPr/>
            <p:nvPr/>
          </p:nvSpPr>
          <p:spPr>
            <a:xfrm>
              <a:off x="4963525" y="4358150"/>
              <a:ext cx="122375" cy="192225"/>
            </a:xfrm>
            <a:custGeom>
              <a:avLst/>
              <a:gdLst/>
              <a:ahLst/>
              <a:cxnLst/>
              <a:rect l="l" t="t" r="r" b="b"/>
              <a:pathLst>
                <a:path w="4895" h="7689" extrusionOk="0">
                  <a:moveTo>
                    <a:pt x="3502" y="1699"/>
                  </a:moveTo>
                  <a:cubicBezTo>
                    <a:pt x="3513" y="1699"/>
                    <a:pt x="3591" y="1897"/>
                    <a:pt x="3675" y="2124"/>
                  </a:cubicBezTo>
                  <a:cubicBezTo>
                    <a:pt x="3647" y="2117"/>
                    <a:pt x="3619" y="2114"/>
                    <a:pt x="3590" y="2114"/>
                  </a:cubicBezTo>
                  <a:cubicBezTo>
                    <a:pt x="3481" y="2114"/>
                    <a:pt x="3374" y="2165"/>
                    <a:pt x="3323" y="2268"/>
                  </a:cubicBezTo>
                  <a:cubicBezTo>
                    <a:pt x="3358" y="2038"/>
                    <a:pt x="3415" y="1734"/>
                    <a:pt x="3502" y="1700"/>
                  </a:cubicBezTo>
                  <a:cubicBezTo>
                    <a:pt x="3502" y="1700"/>
                    <a:pt x="3502" y="1699"/>
                    <a:pt x="3502" y="1699"/>
                  </a:cubicBezTo>
                  <a:close/>
                  <a:moveTo>
                    <a:pt x="2469" y="3777"/>
                  </a:moveTo>
                  <a:lnTo>
                    <a:pt x="2469" y="3777"/>
                  </a:lnTo>
                  <a:cubicBezTo>
                    <a:pt x="2337" y="4355"/>
                    <a:pt x="2196" y="4932"/>
                    <a:pt x="2059" y="5510"/>
                  </a:cubicBezTo>
                  <a:cubicBezTo>
                    <a:pt x="2042" y="5115"/>
                    <a:pt x="2130" y="4686"/>
                    <a:pt x="2191" y="4416"/>
                  </a:cubicBezTo>
                  <a:lnTo>
                    <a:pt x="2193" y="4416"/>
                  </a:lnTo>
                  <a:cubicBezTo>
                    <a:pt x="2199" y="4386"/>
                    <a:pt x="2208" y="4356"/>
                    <a:pt x="2214" y="4325"/>
                  </a:cubicBezTo>
                  <a:cubicBezTo>
                    <a:pt x="2293" y="4139"/>
                    <a:pt x="2379" y="3957"/>
                    <a:pt x="2469" y="3777"/>
                  </a:cubicBezTo>
                  <a:close/>
                  <a:moveTo>
                    <a:pt x="2382" y="1925"/>
                  </a:moveTo>
                  <a:cubicBezTo>
                    <a:pt x="2150" y="2667"/>
                    <a:pt x="1873" y="3395"/>
                    <a:pt x="1679" y="4160"/>
                  </a:cubicBezTo>
                  <a:cubicBezTo>
                    <a:pt x="1678" y="4164"/>
                    <a:pt x="1676" y="4169"/>
                    <a:pt x="1674" y="4174"/>
                  </a:cubicBezTo>
                  <a:cubicBezTo>
                    <a:pt x="1477" y="4642"/>
                    <a:pt x="1330" y="5125"/>
                    <a:pt x="1332" y="5644"/>
                  </a:cubicBezTo>
                  <a:cubicBezTo>
                    <a:pt x="1333" y="5720"/>
                    <a:pt x="1337" y="5795"/>
                    <a:pt x="1346" y="5870"/>
                  </a:cubicBezTo>
                  <a:cubicBezTo>
                    <a:pt x="909" y="5238"/>
                    <a:pt x="1027" y="4477"/>
                    <a:pt x="1320" y="3774"/>
                  </a:cubicBezTo>
                  <a:cubicBezTo>
                    <a:pt x="1595" y="3114"/>
                    <a:pt x="1993" y="2521"/>
                    <a:pt x="2382" y="1925"/>
                  </a:cubicBezTo>
                  <a:close/>
                  <a:moveTo>
                    <a:pt x="3003" y="0"/>
                  </a:moveTo>
                  <a:cubicBezTo>
                    <a:pt x="2905" y="0"/>
                    <a:pt x="2808" y="44"/>
                    <a:pt x="2769" y="135"/>
                  </a:cubicBezTo>
                  <a:cubicBezTo>
                    <a:pt x="2052" y="1784"/>
                    <a:pt x="1" y="3554"/>
                    <a:pt x="554" y="5532"/>
                  </a:cubicBezTo>
                  <a:cubicBezTo>
                    <a:pt x="762" y="6278"/>
                    <a:pt x="1216" y="6740"/>
                    <a:pt x="1745" y="6941"/>
                  </a:cubicBezTo>
                  <a:cubicBezTo>
                    <a:pt x="1720" y="7067"/>
                    <a:pt x="1695" y="7194"/>
                    <a:pt x="1671" y="7322"/>
                  </a:cubicBezTo>
                  <a:cubicBezTo>
                    <a:pt x="1639" y="7498"/>
                    <a:pt x="1798" y="7689"/>
                    <a:pt x="1961" y="7689"/>
                  </a:cubicBezTo>
                  <a:cubicBezTo>
                    <a:pt x="2024" y="7689"/>
                    <a:pt x="2087" y="7661"/>
                    <a:pt x="2141" y="7594"/>
                  </a:cubicBezTo>
                  <a:cubicBezTo>
                    <a:pt x="2276" y="7425"/>
                    <a:pt x="2397" y="7244"/>
                    <a:pt x="2503" y="7054"/>
                  </a:cubicBezTo>
                  <a:cubicBezTo>
                    <a:pt x="3230" y="7007"/>
                    <a:pt x="3955" y="6537"/>
                    <a:pt x="4320" y="5683"/>
                  </a:cubicBezTo>
                  <a:cubicBezTo>
                    <a:pt x="4515" y="5225"/>
                    <a:pt x="4608" y="4725"/>
                    <a:pt x="4624" y="4222"/>
                  </a:cubicBezTo>
                  <a:cubicBezTo>
                    <a:pt x="4646" y="4113"/>
                    <a:pt x="4666" y="4004"/>
                    <a:pt x="4681" y="3901"/>
                  </a:cubicBezTo>
                  <a:cubicBezTo>
                    <a:pt x="4894" y="2453"/>
                    <a:pt x="4162" y="1120"/>
                    <a:pt x="3203" y="79"/>
                  </a:cubicBezTo>
                  <a:cubicBezTo>
                    <a:pt x="3155" y="27"/>
                    <a:pt x="3079" y="0"/>
                    <a:pt x="30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7"/>
            <p:cNvSpPr/>
            <p:nvPr/>
          </p:nvSpPr>
          <p:spPr>
            <a:xfrm>
              <a:off x="4983325" y="4396850"/>
              <a:ext cx="79400" cy="210200"/>
            </a:xfrm>
            <a:custGeom>
              <a:avLst/>
              <a:gdLst/>
              <a:ahLst/>
              <a:cxnLst/>
              <a:rect l="l" t="t" r="r" b="b"/>
              <a:pathLst>
                <a:path w="3176" h="8408" extrusionOk="0">
                  <a:moveTo>
                    <a:pt x="3074" y="0"/>
                  </a:moveTo>
                  <a:cubicBezTo>
                    <a:pt x="3029" y="0"/>
                    <a:pt x="2980" y="25"/>
                    <a:pt x="2961" y="72"/>
                  </a:cubicBezTo>
                  <a:cubicBezTo>
                    <a:pt x="2451" y="1396"/>
                    <a:pt x="2272" y="2836"/>
                    <a:pt x="1877" y="4197"/>
                  </a:cubicBezTo>
                  <a:cubicBezTo>
                    <a:pt x="1457" y="5641"/>
                    <a:pt x="890" y="7083"/>
                    <a:pt x="30" y="8324"/>
                  </a:cubicBezTo>
                  <a:cubicBezTo>
                    <a:pt x="0" y="8367"/>
                    <a:pt x="40" y="8407"/>
                    <a:pt x="81" y="8407"/>
                  </a:cubicBezTo>
                  <a:cubicBezTo>
                    <a:pt x="99" y="8407"/>
                    <a:pt x="117" y="8400"/>
                    <a:pt x="129" y="8382"/>
                  </a:cubicBezTo>
                  <a:cubicBezTo>
                    <a:pt x="1849" y="5958"/>
                    <a:pt x="2893" y="3074"/>
                    <a:pt x="3169" y="100"/>
                  </a:cubicBezTo>
                  <a:cubicBezTo>
                    <a:pt x="3175" y="32"/>
                    <a:pt x="3127" y="0"/>
                    <a:pt x="307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7"/>
            <p:cNvSpPr/>
            <p:nvPr/>
          </p:nvSpPr>
          <p:spPr>
            <a:xfrm>
              <a:off x="4974400" y="4346500"/>
              <a:ext cx="121975" cy="207750"/>
            </a:xfrm>
            <a:custGeom>
              <a:avLst/>
              <a:gdLst/>
              <a:ahLst/>
              <a:cxnLst/>
              <a:rect l="l" t="t" r="r" b="b"/>
              <a:pathLst>
                <a:path w="4879" h="8310" extrusionOk="0">
                  <a:moveTo>
                    <a:pt x="2800" y="524"/>
                  </a:moveTo>
                  <a:cubicBezTo>
                    <a:pt x="2837" y="524"/>
                    <a:pt x="2875" y="566"/>
                    <a:pt x="2913" y="651"/>
                  </a:cubicBezTo>
                  <a:cubicBezTo>
                    <a:pt x="3166" y="720"/>
                    <a:pt x="3460" y="1386"/>
                    <a:pt x="3607" y="1639"/>
                  </a:cubicBezTo>
                  <a:cubicBezTo>
                    <a:pt x="4400" y="3012"/>
                    <a:pt x="4573" y="4674"/>
                    <a:pt x="3868" y="6124"/>
                  </a:cubicBezTo>
                  <a:lnTo>
                    <a:pt x="3867" y="6124"/>
                  </a:lnTo>
                  <a:cubicBezTo>
                    <a:pt x="3544" y="6789"/>
                    <a:pt x="2867" y="7882"/>
                    <a:pt x="2011" y="7882"/>
                  </a:cubicBezTo>
                  <a:cubicBezTo>
                    <a:pt x="1932" y="7882"/>
                    <a:pt x="1851" y="7873"/>
                    <a:pt x="1769" y="7853"/>
                  </a:cubicBezTo>
                  <a:cubicBezTo>
                    <a:pt x="952" y="7656"/>
                    <a:pt x="586" y="6610"/>
                    <a:pt x="572" y="5863"/>
                  </a:cubicBezTo>
                  <a:cubicBezTo>
                    <a:pt x="550" y="4683"/>
                    <a:pt x="1203" y="3492"/>
                    <a:pt x="1804" y="2408"/>
                  </a:cubicBezTo>
                  <a:cubicBezTo>
                    <a:pt x="1813" y="2411"/>
                    <a:pt x="1822" y="2412"/>
                    <a:pt x="1832" y="2412"/>
                  </a:cubicBezTo>
                  <a:cubicBezTo>
                    <a:pt x="1857" y="2412"/>
                    <a:pt x="1881" y="2403"/>
                    <a:pt x="1900" y="2386"/>
                  </a:cubicBezTo>
                  <a:cubicBezTo>
                    <a:pt x="2260" y="2052"/>
                    <a:pt x="2420" y="1632"/>
                    <a:pt x="2554" y="1164"/>
                  </a:cubicBezTo>
                  <a:cubicBezTo>
                    <a:pt x="2597" y="1020"/>
                    <a:pt x="2633" y="873"/>
                    <a:pt x="2663" y="724"/>
                  </a:cubicBezTo>
                  <a:cubicBezTo>
                    <a:pt x="2707" y="590"/>
                    <a:pt x="2753" y="524"/>
                    <a:pt x="2800" y="524"/>
                  </a:cubicBezTo>
                  <a:close/>
                  <a:moveTo>
                    <a:pt x="2722" y="1"/>
                  </a:moveTo>
                  <a:cubicBezTo>
                    <a:pt x="2630" y="1"/>
                    <a:pt x="2549" y="90"/>
                    <a:pt x="2567" y="200"/>
                  </a:cubicBezTo>
                  <a:cubicBezTo>
                    <a:pt x="2664" y="786"/>
                    <a:pt x="2084" y="1471"/>
                    <a:pt x="1819" y="2058"/>
                  </a:cubicBezTo>
                  <a:cubicBezTo>
                    <a:pt x="985" y="3317"/>
                    <a:pt x="0" y="4615"/>
                    <a:pt x="181" y="6198"/>
                  </a:cubicBezTo>
                  <a:cubicBezTo>
                    <a:pt x="293" y="7167"/>
                    <a:pt x="980" y="8310"/>
                    <a:pt x="2011" y="8310"/>
                  </a:cubicBezTo>
                  <a:cubicBezTo>
                    <a:pt x="2147" y="8310"/>
                    <a:pt x="2288" y="8290"/>
                    <a:pt x="2435" y="8248"/>
                  </a:cubicBezTo>
                  <a:cubicBezTo>
                    <a:pt x="3799" y="7854"/>
                    <a:pt x="4618" y="5935"/>
                    <a:pt x="4730" y="4652"/>
                  </a:cubicBezTo>
                  <a:cubicBezTo>
                    <a:pt x="4879" y="2948"/>
                    <a:pt x="4073" y="1189"/>
                    <a:pt x="2832" y="46"/>
                  </a:cubicBezTo>
                  <a:cubicBezTo>
                    <a:pt x="2797" y="15"/>
                    <a:pt x="2759" y="1"/>
                    <a:pt x="272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7"/>
            <p:cNvSpPr/>
            <p:nvPr/>
          </p:nvSpPr>
          <p:spPr>
            <a:xfrm>
              <a:off x="5000950" y="4457475"/>
              <a:ext cx="80800" cy="70975"/>
            </a:xfrm>
            <a:custGeom>
              <a:avLst/>
              <a:gdLst/>
              <a:ahLst/>
              <a:cxnLst/>
              <a:rect l="l" t="t" r="r" b="b"/>
              <a:pathLst>
                <a:path w="3232" h="2839" extrusionOk="0">
                  <a:moveTo>
                    <a:pt x="74" y="0"/>
                  </a:moveTo>
                  <a:cubicBezTo>
                    <a:pt x="35" y="0"/>
                    <a:pt x="0" y="49"/>
                    <a:pt x="20" y="91"/>
                  </a:cubicBezTo>
                  <a:cubicBezTo>
                    <a:pt x="410" y="957"/>
                    <a:pt x="565" y="1913"/>
                    <a:pt x="1072" y="2726"/>
                  </a:cubicBezTo>
                  <a:cubicBezTo>
                    <a:pt x="1113" y="2791"/>
                    <a:pt x="1194" y="2839"/>
                    <a:pt x="1273" y="2839"/>
                  </a:cubicBezTo>
                  <a:cubicBezTo>
                    <a:pt x="1309" y="2839"/>
                    <a:pt x="1345" y="2829"/>
                    <a:pt x="1376" y="2807"/>
                  </a:cubicBezTo>
                  <a:cubicBezTo>
                    <a:pt x="1809" y="2496"/>
                    <a:pt x="3232" y="2025"/>
                    <a:pt x="3113" y="1338"/>
                  </a:cubicBezTo>
                  <a:cubicBezTo>
                    <a:pt x="3108" y="1309"/>
                    <a:pt x="3080" y="1294"/>
                    <a:pt x="3054" y="1294"/>
                  </a:cubicBezTo>
                  <a:cubicBezTo>
                    <a:pt x="3043" y="1294"/>
                    <a:pt x="3033" y="1297"/>
                    <a:pt x="3024" y="1302"/>
                  </a:cubicBezTo>
                  <a:cubicBezTo>
                    <a:pt x="2726" y="1469"/>
                    <a:pt x="2478" y="1708"/>
                    <a:pt x="2174" y="1875"/>
                  </a:cubicBezTo>
                  <a:cubicBezTo>
                    <a:pt x="1899" y="2025"/>
                    <a:pt x="1615" y="2155"/>
                    <a:pt x="1343" y="2309"/>
                  </a:cubicBezTo>
                  <a:cubicBezTo>
                    <a:pt x="912" y="1552"/>
                    <a:pt x="709" y="678"/>
                    <a:pt x="113" y="19"/>
                  </a:cubicBezTo>
                  <a:cubicBezTo>
                    <a:pt x="101" y="6"/>
                    <a:pt x="87" y="0"/>
                    <a:pt x="74"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7"/>
            <p:cNvSpPr/>
            <p:nvPr/>
          </p:nvSpPr>
          <p:spPr>
            <a:xfrm>
              <a:off x="5016550" y="4420750"/>
              <a:ext cx="57400" cy="53300"/>
            </a:xfrm>
            <a:custGeom>
              <a:avLst/>
              <a:gdLst/>
              <a:ahLst/>
              <a:cxnLst/>
              <a:rect l="l" t="t" r="r" b="b"/>
              <a:pathLst>
                <a:path w="2296" h="2132" extrusionOk="0">
                  <a:moveTo>
                    <a:pt x="152" y="1"/>
                  </a:moveTo>
                  <a:cubicBezTo>
                    <a:pt x="79" y="1"/>
                    <a:pt x="1" y="61"/>
                    <a:pt x="6" y="139"/>
                  </a:cubicBezTo>
                  <a:cubicBezTo>
                    <a:pt x="55" y="810"/>
                    <a:pt x="547" y="1491"/>
                    <a:pt x="933" y="2016"/>
                  </a:cubicBezTo>
                  <a:cubicBezTo>
                    <a:pt x="985" y="2087"/>
                    <a:pt x="1065" y="2131"/>
                    <a:pt x="1145" y="2131"/>
                  </a:cubicBezTo>
                  <a:cubicBezTo>
                    <a:pt x="1200" y="2131"/>
                    <a:pt x="1255" y="2111"/>
                    <a:pt x="1301" y="2064"/>
                  </a:cubicBezTo>
                  <a:cubicBezTo>
                    <a:pt x="1541" y="1815"/>
                    <a:pt x="1761" y="1545"/>
                    <a:pt x="1958" y="1259"/>
                  </a:cubicBezTo>
                  <a:cubicBezTo>
                    <a:pt x="2117" y="1028"/>
                    <a:pt x="2296" y="796"/>
                    <a:pt x="2238" y="507"/>
                  </a:cubicBezTo>
                  <a:cubicBezTo>
                    <a:pt x="2227" y="452"/>
                    <a:pt x="2181" y="429"/>
                    <a:pt x="2134" y="429"/>
                  </a:cubicBezTo>
                  <a:cubicBezTo>
                    <a:pt x="2114" y="429"/>
                    <a:pt x="2094" y="434"/>
                    <a:pt x="2076" y="441"/>
                  </a:cubicBezTo>
                  <a:cubicBezTo>
                    <a:pt x="1845" y="539"/>
                    <a:pt x="1741" y="776"/>
                    <a:pt x="1603" y="972"/>
                  </a:cubicBezTo>
                  <a:cubicBezTo>
                    <a:pt x="1465" y="1163"/>
                    <a:pt x="1318" y="1347"/>
                    <a:pt x="1159" y="1521"/>
                  </a:cubicBezTo>
                  <a:cubicBezTo>
                    <a:pt x="844" y="1032"/>
                    <a:pt x="598" y="494"/>
                    <a:pt x="240" y="42"/>
                  </a:cubicBezTo>
                  <a:cubicBezTo>
                    <a:pt x="217" y="13"/>
                    <a:pt x="185" y="1"/>
                    <a:pt x="15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 name="Google Shape;588;p37"/>
          <p:cNvGrpSpPr/>
          <p:nvPr/>
        </p:nvGrpSpPr>
        <p:grpSpPr>
          <a:xfrm>
            <a:off x="4750707" y="1150240"/>
            <a:ext cx="3418635" cy="4135607"/>
            <a:chOff x="1643600" y="237250"/>
            <a:chExt cx="4330675" cy="5238925"/>
          </a:xfrm>
        </p:grpSpPr>
        <p:sp>
          <p:nvSpPr>
            <p:cNvPr id="589" name="Google Shape;589;p37"/>
            <p:cNvSpPr/>
            <p:nvPr/>
          </p:nvSpPr>
          <p:spPr>
            <a:xfrm>
              <a:off x="3638475" y="4096200"/>
              <a:ext cx="285850" cy="307750"/>
            </a:xfrm>
            <a:custGeom>
              <a:avLst/>
              <a:gdLst/>
              <a:ahLst/>
              <a:cxnLst/>
              <a:rect l="l" t="t" r="r" b="b"/>
              <a:pathLst>
                <a:path w="11434" h="12310" extrusionOk="0">
                  <a:moveTo>
                    <a:pt x="11196" y="7070"/>
                  </a:moveTo>
                  <a:cubicBezTo>
                    <a:pt x="11434" y="8146"/>
                    <a:pt x="10888" y="9249"/>
                    <a:pt x="10244" y="10391"/>
                  </a:cubicBezTo>
                  <a:cubicBezTo>
                    <a:pt x="9667" y="11415"/>
                    <a:pt x="8804" y="11938"/>
                    <a:pt x="7774" y="12055"/>
                  </a:cubicBezTo>
                  <a:cubicBezTo>
                    <a:pt x="6384" y="12214"/>
                    <a:pt x="4942" y="12310"/>
                    <a:pt x="3610" y="11657"/>
                  </a:cubicBezTo>
                  <a:cubicBezTo>
                    <a:pt x="3238" y="11474"/>
                    <a:pt x="2889" y="11239"/>
                    <a:pt x="2543" y="11006"/>
                  </a:cubicBezTo>
                  <a:cubicBezTo>
                    <a:pt x="2389" y="10904"/>
                    <a:pt x="2280" y="10736"/>
                    <a:pt x="2137" y="10614"/>
                  </a:cubicBezTo>
                  <a:cubicBezTo>
                    <a:pt x="211" y="8962"/>
                    <a:pt x="1" y="6744"/>
                    <a:pt x="103" y="4428"/>
                  </a:cubicBezTo>
                  <a:cubicBezTo>
                    <a:pt x="110" y="4255"/>
                    <a:pt x="217" y="4077"/>
                    <a:pt x="309" y="3920"/>
                  </a:cubicBezTo>
                  <a:cubicBezTo>
                    <a:pt x="985" y="2777"/>
                    <a:pt x="1944" y="1858"/>
                    <a:pt x="2786" y="848"/>
                  </a:cubicBezTo>
                  <a:cubicBezTo>
                    <a:pt x="2929" y="676"/>
                    <a:pt x="3144" y="507"/>
                    <a:pt x="3354" y="460"/>
                  </a:cubicBezTo>
                  <a:cubicBezTo>
                    <a:pt x="4126" y="284"/>
                    <a:pt x="4904" y="125"/>
                    <a:pt x="5689" y="36"/>
                  </a:cubicBezTo>
                  <a:cubicBezTo>
                    <a:pt x="5992" y="1"/>
                    <a:pt x="6344" y="118"/>
                    <a:pt x="6629" y="257"/>
                  </a:cubicBezTo>
                  <a:cubicBezTo>
                    <a:pt x="7343" y="604"/>
                    <a:pt x="8019" y="1033"/>
                    <a:pt x="8734" y="1380"/>
                  </a:cubicBezTo>
                  <a:cubicBezTo>
                    <a:pt x="10532" y="2259"/>
                    <a:pt x="11030" y="3867"/>
                    <a:pt x="11191" y="5669"/>
                  </a:cubicBezTo>
                  <a:cubicBezTo>
                    <a:pt x="11225" y="6044"/>
                    <a:pt x="11196" y="6423"/>
                    <a:pt x="11196" y="7070"/>
                  </a:cubicBezTo>
                  <a:close/>
                  <a:moveTo>
                    <a:pt x="8515" y="6670"/>
                  </a:moveTo>
                  <a:lnTo>
                    <a:pt x="8503" y="6670"/>
                  </a:lnTo>
                  <a:cubicBezTo>
                    <a:pt x="8503" y="6105"/>
                    <a:pt x="8529" y="5538"/>
                    <a:pt x="8498" y="4974"/>
                  </a:cubicBezTo>
                  <a:cubicBezTo>
                    <a:pt x="8427" y="3733"/>
                    <a:pt x="7641" y="2969"/>
                    <a:pt x="6414" y="2965"/>
                  </a:cubicBezTo>
                  <a:cubicBezTo>
                    <a:pt x="5615" y="2962"/>
                    <a:pt x="4813" y="2985"/>
                    <a:pt x="4017" y="3060"/>
                  </a:cubicBezTo>
                  <a:cubicBezTo>
                    <a:pt x="3710" y="3089"/>
                    <a:pt x="3390" y="3249"/>
                    <a:pt x="3125" y="3423"/>
                  </a:cubicBezTo>
                  <a:cubicBezTo>
                    <a:pt x="2482" y="3847"/>
                    <a:pt x="2066" y="4478"/>
                    <a:pt x="1669" y="5127"/>
                  </a:cubicBezTo>
                  <a:cubicBezTo>
                    <a:pt x="984" y="6247"/>
                    <a:pt x="1137" y="8181"/>
                    <a:pt x="2104" y="9046"/>
                  </a:cubicBezTo>
                  <a:cubicBezTo>
                    <a:pt x="2870" y="9732"/>
                    <a:pt x="3714" y="10370"/>
                    <a:pt x="4870" y="10200"/>
                  </a:cubicBezTo>
                  <a:cubicBezTo>
                    <a:pt x="5102" y="10166"/>
                    <a:pt x="5342" y="10177"/>
                    <a:pt x="5576" y="10197"/>
                  </a:cubicBezTo>
                  <a:cubicBezTo>
                    <a:pt x="6314" y="10260"/>
                    <a:pt x="6962" y="9954"/>
                    <a:pt x="7610" y="9687"/>
                  </a:cubicBezTo>
                  <a:cubicBezTo>
                    <a:pt x="8174" y="9454"/>
                    <a:pt x="8495" y="8994"/>
                    <a:pt x="8511" y="8367"/>
                  </a:cubicBezTo>
                  <a:cubicBezTo>
                    <a:pt x="8527" y="7802"/>
                    <a:pt x="8515" y="7235"/>
                    <a:pt x="8515" y="667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7"/>
            <p:cNvSpPr/>
            <p:nvPr/>
          </p:nvSpPr>
          <p:spPr>
            <a:xfrm>
              <a:off x="4755725" y="4634075"/>
              <a:ext cx="378925" cy="576450"/>
            </a:xfrm>
            <a:custGeom>
              <a:avLst/>
              <a:gdLst/>
              <a:ahLst/>
              <a:cxnLst/>
              <a:rect l="l" t="t" r="r" b="b"/>
              <a:pathLst>
                <a:path w="15157" h="23058" extrusionOk="0">
                  <a:moveTo>
                    <a:pt x="56" y="0"/>
                  </a:moveTo>
                  <a:cubicBezTo>
                    <a:pt x="568" y="171"/>
                    <a:pt x="870" y="270"/>
                    <a:pt x="1172" y="371"/>
                  </a:cubicBezTo>
                  <a:cubicBezTo>
                    <a:pt x="1385" y="3927"/>
                    <a:pt x="2319" y="7274"/>
                    <a:pt x="3390" y="10598"/>
                  </a:cubicBezTo>
                  <a:cubicBezTo>
                    <a:pt x="3952" y="12344"/>
                    <a:pt x="4384" y="14135"/>
                    <a:pt x="4911" y="15894"/>
                  </a:cubicBezTo>
                  <a:cubicBezTo>
                    <a:pt x="5471" y="17771"/>
                    <a:pt x="6549" y="19276"/>
                    <a:pt x="8265" y="20278"/>
                  </a:cubicBezTo>
                  <a:cubicBezTo>
                    <a:pt x="8588" y="20466"/>
                    <a:pt x="8924" y="20644"/>
                    <a:pt x="9273" y="20773"/>
                  </a:cubicBezTo>
                  <a:cubicBezTo>
                    <a:pt x="10200" y="21119"/>
                    <a:pt x="11139" y="21432"/>
                    <a:pt x="12072" y="21762"/>
                  </a:cubicBezTo>
                  <a:cubicBezTo>
                    <a:pt x="13036" y="22103"/>
                    <a:pt x="13997" y="22469"/>
                    <a:pt x="15157" y="22311"/>
                  </a:cubicBezTo>
                  <a:cubicBezTo>
                    <a:pt x="15032" y="22626"/>
                    <a:pt x="15009" y="22829"/>
                    <a:pt x="14935" y="22850"/>
                  </a:cubicBezTo>
                  <a:cubicBezTo>
                    <a:pt x="14579" y="22948"/>
                    <a:pt x="14208" y="23051"/>
                    <a:pt x="13842" y="23053"/>
                  </a:cubicBezTo>
                  <a:cubicBezTo>
                    <a:pt x="13136" y="23057"/>
                    <a:pt x="12430" y="22994"/>
                    <a:pt x="11724" y="22961"/>
                  </a:cubicBezTo>
                  <a:cubicBezTo>
                    <a:pt x="8930" y="22833"/>
                    <a:pt x="6797" y="21538"/>
                    <a:pt x="5205" y="19280"/>
                  </a:cubicBezTo>
                  <a:cubicBezTo>
                    <a:pt x="3127" y="16335"/>
                    <a:pt x="1918" y="13037"/>
                    <a:pt x="1328" y="9510"/>
                  </a:cubicBezTo>
                  <a:cubicBezTo>
                    <a:pt x="845" y="6630"/>
                    <a:pt x="455" y="3735"/>
                    <a:pt x="33" y="846"/>
                  </a:cubicBezTo>
                  <a:cubicBezTo>
                    <a:pt x="1" y="628"/>
                    <a:pt x="43" y="401"/>
                    <a:pt x="56" y="0"/>
                  </a:cubicBezTo>
                  <a:close/>
                </a:path>
              </a:pathLst>
            </a:custGeom>
            <a:solidFill>
              <a:srgbClr val="B8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7"/>
            <p:cNvSpPr/>
            <p:nvPr/>
          </p:nvSpPr>
          <p:spPr>
            <a:xfrm>
              <a:off x="4950975" y="4659125"/>
              <a:ext cx="199425" cy="436700"/>
            </a:xfrm>
            <a:custGeom>
              <a:avLst/>
              <a:gdLst/>
              <a:ahLst/>
              <a:cxnLst/>
              <a:rect l="l" t="t" r="r" b="b"/>
              <a:pathLst>
                <a:path w="7977" h="17468" extrusionOk="0">
                  <a:moveTo>
                    <a:pt x="603" y="17467"/>
                  </a:moveTo>
                  <a:cubicBezTo>
                    <a:pt x="411" y="17314"/>
                    <a:pt x="197" y="17144"/>
                    <a:pt x="1" y="16989"/>
                  </a:cubicBezTo>
                  <a:cubicBezTo>
                    <a:pt x="18" y="16853"/>
                    <a:pt x="10" y="16753"/>
                    <a:pt x="46" y="16671"/>
                  </a:cubicBezTo>
                  <a:cubicBezTo>
                    <a:pt x="726" y="15116"/>
                    <a:pt x="1744" y="13752"/>
                    <a:pt x="2539" y="12262"/>
                  </a:cubicBezTo>
                  <a:cubicBezTo>
                    <a:pt x="3830" y="9845"/>
                    <a:pt x="4729" y="7269"/>
                    <a:pt x="5541" y="4662"/>
                  </a:cubicBezTo>
                  <a:cubicBezTo>
                    <a:pt x="6016" y="3143"/>
                    <a:pt x="6435" y="1606"/>
                    <a:pt x="6900" y="1"/>
                  </a:cubicBezTo>
                  <a:cubicBezTo>
                    <a:pt x="7228" y="115"/>
                    <a:pt x="7567" y="232"/>
                    <a:pt x="7895" y="345"/>
                  </a:cubicBezTo>
                  <a:cubicBezTo>
                    <a:pt x="7920" y="555"/>
                    <a:pt x="7977" y="701"/>
                    <a:pt x="7946" y="824"/>
                  </a:cubicBezTo>
                  <a:cubicBezTo>
                    <a:pt x="7816" y="1323"/>
                    <a:pt x="7642" y="1813"/>
                    <a:pt x="7513" y="2312"/>
                  </a:cubicBezTo>
                  <a:cubicBezTo>
                    <a:pt x="7228" y="3402"/>
                    <a:pt x="6960" y="4496"/>
                    <a:pt x="6686" y="5590"/>
                  </a:cubicBezTo>
                  <a:cubicBezTo>
                    <a:pt x="6629" y="5817"/>
                    <a:pt x="6584" y="6049"/>
                    <a:pt x="6528" y="6277"/>
                  </a:cubicBezTo>
                  <a:cubicBezTo>
                    <a:pt x="5978" y="8523"/>
                    <a:pt x="5105" y="10657"/>
                    <a:pt x="4183" y="12765"/>
                  </a:cubicBezTo>
                  <a:cubicBezTo>
                    <a:pt x="3423" y="14502"/>
                    <a:pt x="2216" y="15963"/>
                    <a:pt x="908" y="17329"/>
                  </a:cubicBezTo>
                  <a:cubicBezTo>
                    <a:pt x="849" y="17390"/>
                    <a:pt x="741" y="17407"/>
                    <a:pt x="603" y="17467"/>
                  </a:cubicBezTo>
                  <a:close/>
                </a:path>
              </a:pathLst>
            </a:custGeom>
            <a:solidFill>
              <a:srgbClr val="B8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7"/>
            <p:cNvSpPr/>
            <p:nvPr/>
          </p:nvSpPr>
          <p:spPr>
            <a:xfrm>
              <a:off x="4800150" y="5159975"/>
              <a:ext cx="75625" cy="59075"/>
            </a:xfrm>
            <a:custGeom>
              <a:avLst/>
              <a:gdLst/>
              <a:ahLst/>
              <a:cxnLst/>
              <a:rect l="l" t="t" r="r" b="b"/>
              <a:pathLst>
                <a:path w="3025" h="2363" extrusionOk="0">
                  <a:moveTo>
                    <a:pt x="113" y="1228"/>
                  </a:moveTo>
                  <a:cubicBezTo>
                    <a:pt x="795" y="797"/>
                    <a:pt x="1420" y="404"/>
                    <a:pt x="2061" y="1"/>
                  </a:cubicBezTo>
                  <a:cubicBezTo>
                    <a:pt x="2485" y="358"/>
                    <a:pt x="2861" y="689"/>
                    <a:pt x="3025" y="1153"/>
                  </a:cubicBezTo>
                  <a:cubicBezTo>
                    <a:pt x="2449" y="1447"/>
                    <a:pt x="1911" y="1721"/>
                    <a:pt x="1376" y="1996"/>
                  </a:cubicBezTo>
                  <a:cubicBezTo>
                    <a:pt x="1335" y="2017"/>
                    <a:pt x="1301" y="2052"/>
                    <a:pt x="1263" y="2078"/>
                  </a:cubicBezTo>
                  <a:cubicBezTo>
                    <a:pt x="976" y="2283"/>
                    <a:pt x="655" y="2363"/>
                    <a:pt x="343" y="2186"/>
                  </a:cubicBezTo>
                  <a:cubicBezTo>
                    <a:pt x="1" y="1993"/>
                    <a:pt x="42" y="1649"/>
                    <a:pt x="113" y="1228"/>
                  </a:cubicBezTo>
                  <a:close/>
                </a:path>
              </a:pathLst>
            </a:custGeom>
            <a:solidFill>
              <a:srgbClr val="B8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7"/>
            <p:cNvSpPr/>
            <p:nvPr/>
          </p:nvSpPr>
          <p:spPr>
            <a:xfrm>
              <a:off x="3711125" y="4206150"/>
              <a:ext cx="100450" cy="103275"/>
            </a:xfrm>
            <a:custGeom>
              <a:avLst/>
              <a:gdLst/>
              <a:ahLst/>
              <a:cxnLst/>
              <a:rect l="l" t="t" r="r" b="b"/>
              <a:pathLst>
                <a:path w="4018" h="4131" extrusionOk="0">
                  <a:moveTo>
                    <a:pt x="3866" y="175"/>
                  </a:moveTo>
                  <a:cubicBezTo>
                    <a:pt x="4018" y="1348"/>
                    <a:pt x="3951" y="2416"/>
                    <a:pt x="3916" y="3451"/>
                  </a:cubicBezTo>
                  <a:cubicBezTo>
                    <a:pt x="3440" y="4102"/>
                    <a:pt x="2781" y="4063"/>
                    <a:pt x="2119" y="4098"/>
                  </a:cubicBezTo>
                  <a:cubicBezTo>
                    <a:pt x="1539" y="4130"/>
                    <a:pt x="1126" y="3830"/>
                    <a:pt x="725" y="3520"/>
                  </a:cubicBezTo>
                  <a:cubicBezTo>
                    <a:pt x="112" y="3048"/>
                    <a:pt x="0" y="2206"/>
                    <a:pt x="347" y="1508"/>
                  </a:cubicBezTo>
                  <a:cubicBezTo>
                    <a:pt x="869" y="461"/>
                    <a:pt x="1708" y="1"/>
                    <a:pt x="2855" y="66"/>
                  </a:cubicBezTo>
                  <a:cubicBezTo>
                    <a:pt x="3133" y="82"/>
                    <a:pt x="3410" y="125"/>
                    <a:pt x="3866" y="1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7"/>
            <p:cNvSpPr/>
            <p:nvPr/>
          </p:nvSpPr>
          <p:spPr>
            <a:xfrm>
              <a:off x="2106400" y="2577650"/>
              <a:ext cx="3822800" cy="2851600"/>
            </a:xfrm>
            <a:custGeom>
              <a:avLst/>
              <a:gdLst/>
              <a:ahLst/>
              <a:cxnLst/>
              <a:rect l="l" t="t" r="r" b="b"/>
              <a:pathLst>
                <a:path w="152912" h="114064" extrusionOk="0">
                  <a:moveTo>
                    <a:pt x="68707" y="59551"/>
                  </a:moveTo>
                  <a:cubicBezTo>
                    <a:pt x="68557" y="58782"/>
                    <a:pt x="68434" y="57903"/>
                    <a:pt x="68433" y="57006"/>
                  </a:cubicBezTo>
                  <a:cubicBezTo>
                    <a:pt x="68427" y="50921"/>
                    <a:pt x="68422" y="44836"/>
                    <a:pt x="68417" y="38751"/>
                  </a:cubicBezTo>
                  <a:cubicBezTo>
                    <a:pt x="68417" y="38478"/>
                    <a:pt x="68454" y="38206"/>
                    <a:pt x="68479" y="37840"/>
                  </a:cubicBezTo>
                  <a:cubicBezTo>
                    <a:pt x="69265" y="37977"/>
                    <a:pt x="69972" y="37885"/>
                    <a:pt x="70684" y="38309"/>
                  </a:cubicBezTo>
                  <a:cubicBezTo>
                    <a:pt x="71348" y="38706"/>
                    <a:pt x="72127" y="38978"/>
                    <a:pt x="72962" y="38968"/>
                  </a:cubicBezTo>
                  <a:cubicBezTo>
                    <a:pt x="73267" y="38965"/>
                    <a:pt x="73573" y="39152"/>
                    <a:pt x="73974" y="39284"/>
                  </a:cubicBezTo>
                  <a:cubicBezTo>
                    <a:pt x="73812" y="39551"/>
                    <a:pt x="73729" y="39766"/>
                    <a:pt x="73581" y="39918"/>
                  </a:cubicBezTo>
                  <a:cubicBezTo>
                    <a:pt x="73212" y="40296"/>
                    <a:pt x="72945" y="40702"/>
                    <a:pt x="72802" y="41231"/>
                  </a:cubicBezTo>
                  <a:cubicBezTo>
                    <a:pt x="72682" y="41675"/>
                    <a:pt x="72386" y="42072"/>
                    <a:pt x="72166" y="42488"/>
                  </a:cubicBezTo>
                  <a:cubicBezTo>
                    <a:pt x="71659" y="43448"/>
                    <a:pt x="71223" y="44436"/>
                    <a:pt x="70951" y="45492"/>
                  </a:cubicBezTo>
                  <a:cubicBezTo>
                    <a:pt x="70868" y="45808"/>
                    <a:pt x="70786" y="46144"/>
                    <a:pt x="70615" y="46414"/>
                  </a:cubicBezTo>
                  <a:cubicBezTo>
                    <a:pt x="69977" y="47416"/>
                    <a:pt x="69672" y="48555"/>
                    <a:pt x="69218" y="49633"/>
                  </a:cubicBezTo>
                  <a:cubicBezTo>
                    <a:pt x="68969" y="50223"/>
                    <a:pt x="68971" y="50224"/>
                    <a:pt x="69002" y="51324"/>
                  </a:cubicBezTo>
                  <a:cubicBezTo>
                    <a:pt x="69836" y="51874"/>
                    <a:pt x="70318" y="52720"/>
                    <a:pt x="70671" y="53658"/>
                  </a:cubicBezTo>
                  <a:cubicBezTo>
                    <a:pt x="70770" y="53922"/>
                    <a:pt x="70812" y="54240"/>
                    <a:pt x="70989" y="54438"/>
                  </a:cubicBezTo>
                  <a:cubicBezTo>
                    <a:pt x="71660" y="55192"/>
                    <a:pt x="71958" y="56149"/>
                    <a:pt x="72453" y="56998"/>
                  </a:cubicBezTo>
                  <a:cubicBezTo>
                    <a:pt x="73165" y="58216"/>
                    <a:pt x="73946" y="59385"/>
                    <a:pt x="74494" y="60705"/>
                  </a:cubicBezTo>
                  <a:cubicBezTo>
                    <a:pt x="74811" y="61473"/>
                    <a:pt x="75399" y="62130"/>
                    <a:pt x="75869" y="62834"/>
                  </a:cubicBezTo>
                  <a:cubicBezTo>
                    <a:pt x="75973" y="62991"/>
                    <a:pt x="76144" y="63117"/>
                    <a:pt x="76205" y="63285"/>
                  </a:cubicBezTo>
                  <a:cubicBezTo>
                    <a:pt x="76767" y="64829"/>
                    <a:pt x="78030" y="65893"/>
                    <a:pt x="78898" y="67228"/>
                  </a:cubicBezTo>
                  <a:cubicBezTo>
                    <a:pt x="79197" y="67689"/>
                    <a:pt x="79643" y="68069"/>
                    <a:pt x="80070" y="68429"/>
                  </a:cubicBezTo>
                  <a:cubicBezTo>
                    <a:pt x="81110" y="69308"/>
                    <a:pt x="81744" y="70597"/>
                    <a:pt x="82971" y="71282"/>
                  </a:cubicBezTo>
                  <a:cubicBezTo>
                    <a:pt x="83993" y="72825"/>
                    <a:pt x="85648" y="73807"/>
                    <a:pt x="86623" y="75393"/>
                  </a:cubicBezTo>
                  <a:cubicBezTo>
                    <a:pt x="86717" y="75547"/>
                    <a:pt x="86877" y="75675"/>
                    <a:pt x="87032" y="75775"/>
                  </a:cubicBezTo>
                  <a:cubicBezTo>
                    <a:pt x="88189" y="76527"/>
                    <a:pt x="88798" y="77707"/>
                    <a:pt x="89388" y="78876"/>
                  </a:cubicBezTo>
                  <a:cubicBezTo>
                    <a:pt x="89728" y="79551"/>
                    <a:pt x="90041" y="80202"/>
                    <a:pt x="90574" y="80768"/>
                  </a:cubicBezTo>
                  <a:cubicBezTo>
                    <a:pt x="91047" y="81274"/>
                    <a:pt x="91334" y="81939"/>
                    <a:pt x="91873" y="82422"/>
                  </a:cubicBezTo>
                  <a:cubicBezTo>
                    <a:pt x="92215" y="82731"/>
                    <a:pt x="92558" y="82904"/>
                    <a:pt x="93005" y="82885"/>
                  </a:cubicBezTo>
                  <a:cubicBezTo>
                    <a:pt x="93194" y="82878"/>
                    <a:pt x="93383" y="82839"/>
                    <a:pt x="93570" y="82855"/>
                  </a:cubicBezTo>
                  <a:cubicBezTo>
                    <a:pt x="95108" y="82974"/>
                    <a:pt x="96147" y="82198"/>
                    <a:pt x="96936" y="80981"/>
                  </a:cubicBezTo>
                  <a:cubicBezTo>
                    <a:pt x="97652" y="79877"/>
                    <a:pt x="98388" y="78785"/>
                    <a:pt x="99057" y="77653"/>
                  </a:cubicBezTo>
                  <a:cubicBezTo>
                    <a:pt x="99438" y="77009"/>
                    <a:pt x="99671" y="76280"/>
                    <a:pt x="100024" y="75617"/>
                  </a:cubicBezTo>
                  <a:cubicBezTo>
                    <a:pt x="100485" y="74745"/>
                    <a:pt x="100986" y="73893"/>
                    <a:pt x="101492" y="73047"/>
                  </a:cubicBezTo>
                  <a:cubicBezTo>
                    <a:pt x="101852" y="72447"/>
                    <a:pt x="102249" y="71868"/>
                    <a:pt x="102615" y="71300"/>
                  </a:cubicBezTo>
                  <a:cubicBezTo>
                    <a:pt x="103120" y="71431"/>
                    <a:pt x="102922" y="71776"/>
                    <a:pt x="102914" y="72011"/>
                  </a:cubicBezTo>
                  <a:cubicBezTo>
                    <a:pt x="102820" y="74365"/>
                    <a:pt x="102706" y="76720"/>
                    <a:pt x="102600" y="79075"/>
                  </a:cubicBezTo>
                  <a:cubicBezTo>
                    <a:pt x="102588" y="79359"/>
                    <a:pt x="102602" y="79642"/>
                    <a:pt x="102586" y="79924"/>
                  </a:cubicBezTo>
                  <a:cubicBezTo>
                    <a:pt x="102549" y="80539"/>
                    <a:pt x="102805" y="81026"/>
                    <a:pt x="103245" y="81422"/>
                  </a:cubicBezTo>
                  <a:cubicBezTo>
                    <a:pt x="103559" y="81704"/>
                    <a:pt x="103897" y="81959"/>
                    <a:pt x="104228" y="82229"/>
                  </a:cubicBezTo>
                  <a:cubicBezTo>
                    <a:pt x="104358" y="83883"/>
                    <a:pt x="104413" y="85533"/>
                    <a:pt x="104635" y="87159"/>
                  </a:cubicBezTo>
                  <a:cubicBezTo>
                    <a:pt x="104973" y="89634"/>
                    <a:pt x="105339" y="92109"/>
                    <a:pt x="105859" y="94550"/>
                  </a:cubicBezTo>
                  <a:cubicBezTo>
                    <a:pt x="106320" y="96720"/>
                    <a:pt x="107160" y="98782"/>
                    <a:pt x="108249" y="100729"/>
                  </a:cubicBezTo>
                  <a:cubicBezTo>
                    <a:pt x="108456" y="101098"/>
                    <a:pt x="108652" y="101471"/>
                    <a:pt x="108883" y="101897"/>
                  </a:cubicBezTo>
                  <a:cubicBezTo>
                    <a:pt x="108629" y="102129"/>
                    <a:pt x="108415" y="102379"/>
                    <a:pt x="108152" y="102550"/>
                  </a:cubicBezTo>
                  <a:cubicBezTo>
                    <a:pt x="107758" y="102807"/>
                    <a:pt x="107309" y="102976"/>
                    <a:pt x="106919" y="103240"/>
                  </a:cubicBezTo>
                  <a:cubicBezTo>
                    <a:pt x="106308" y="103651"/>
                    <a:pt x="105645" y="103831"/>
                    <a:pt x="104921" y="103792"/>
                  </a:cubicBezTo>
                  <a:cubicBezTo>
                    <a:pt x="103897" y="103736"/>
                    <a:pt x="102983" y="104115"/>
                    <a:pt x="102072" y="104492"/>
                  </a:cubicBezTo>
                  <a:cubicBezTo>
                    <a:pt x="100501" y="105144"/>
                    <a:pt x="100206" y="106236"/>
                    <a:pt x="100601" y="107840"/>
                  </a:cubicBezTo>
                  <a:cubicBezTo>
                    <a:pt x="100646" y="108021"/>
                    <a:pt x="100760" y="108186"/>
                    <a:pt x="100804" y="108367"/>
                  </a:cubicBezTo>
                  <a:cubicBezTo>
                    <a:pt x="101111" y="109618"/>
                    <a:pt x="102061" y="110077"/>
                    <a:pt x="103191" y="110210"/>
                  </a:cubicBezTo>
                  <a:cubicBezTo>
                    <a:pt x="104135" y="110319"/>
                    <a:pt x="105091" y="110296"/>
                    <a:pt x="105774" y="109432"/>
                  </a:cubicBezTo>
                  <a:cubicBezTo>
                    <a:pt x="105886" y="109289"/>
                    <a:pt x="106063" y="109191"/>
                    <a:pt x="106222" y="109095"/>
                  </a:cubicBezTo>
                  <a:cubicBezTo>
                    <a:pt x="106778" y="108753"/>
                    <a:pt x="107394" y="108540"/>
                    <a:pt x="107873" y="108033"/>
                  </a:cubicBezTo>
                  <a:cubicBezTo>
                    <a:pt x="108271" y="107609"/>
                    <a:pt x="108883" y="107395"/>
                    <a:pt x="109343" y="107018"/>
                  </a:cubicBezTo>
                  <a:cubicBezTo>
                    <a:pt x="110137" y="106366"/>
                    <a:pt x="111011" y="106006"/>
                    <a:pt x="112046" y="105952"/>
                  </a:cubicBezTo>
                  <a:cubicBezTo>
                    <a:pt x="112484" y="105929"/>
                    <a:pt x="112888" y="105904"/>
                    <a:pt x="113275" y="106117"/>
                  </a:cubicBezTo>
                  <a:cubicBezTo>
                    <a:pt x="115342" y="107255"/>
                    <a:pt x="117600" y="107471"/>
                    <a:pt x="119870" y="107248"/>
                  </a:cubicBezTo>
                  <a:cubicBezTo>
                    <a:pt x="121315" y="107107"/>
                    <a:pt x="122656" y="107173"/>
                    <a:pt x="123988" y="107742"/>
                  </a:cubicBezTo>
                  <a:cubicBezTo>
                    <a:pt x="124972" y="108162"/>
                    <a:pt x="126025" y="108073"/>
                    <a:pt x="127062" y="108022"/>
                  </a:cubicBezTo>
                  <a:cubicBezTo>
                    <a:pt x="127680" y="107994"/>
                    <a:pt x="128115" y="107657"/>
                    <a:pt x="128430" y="107143"/>
                  </a:cubicBezTo>
                  <a:cubicBezTo>
                    <a:pt x="129117" y="106018"/>
                    <a:pt x="129041" y="104798"/>
                    <a:pt x="128820" y="103580"/>
                  </a:cubicBezTo>
                  <a:cubicBezTo>
                    <a:pt x="128741" y="103146"/>
                    <a:pt x="128412" y="102828"/>
                    <a:pt x="128009" y="102650"/>
                  </a:cubicBezTo>
                  <a:cubicBezTo>
                    <a:pt x="127579" y="102460"/>
                    <a:pt x="127138" y="102243"/>
                    <a:pt x="126683" y="102178"/>
                  </a:cubicBezTo>
                  <a:cubicBezTo>
                    <a:pt x="125371" y="101991"/>
                    <a:pt x="124051" y="101968"/>
                    <a:pt x="122750" y="102290"/>
                  </a:cubicBezTo>
                  <a:cubicBezTo>
                    <a:pt x="122480" y="102358"/>
                    <a:pt x="122173" y="102432"/>
                    <a:pt x="121975" y="102608"/>
                  </a:cubicBezTo>
                  <a:cubicBezTo>
                    <a:pt x="121324" y="103182"/>
                    <a:pt x="120579" y="103123"/>
                    <a:pt x="119838" y="102965"/>
                  </a:cubicBezTo>
                  <a:cubicBezTo>
                    <a:pt x="118832" y="102752"/>
                    <a:pt x="117902" y="102221"/>
                    <a:pt x="116835" y="102229"/>
                  </a:cubicBezTo>
                  <a:cubicBezTo>
                    <a:pt x="116713" y="102230"/>
                    <a:pt x="116582" y="102110"/>
                    <a:pt x="116467" y="102030"/>
                  </a:cubicBezTo>
                  <a:cubicBezTo>
                    <a:pt x="116169" y="101824"/>
                    <a:pt x="116085" y="101453"/>
                    <a:pt x="116305" y="101167"/>
                  </a:cubicBezTo>
                  <a:cubicBezTo>
                    <a:pt x="116592" y="100794"/>
                    <a:pt x="116902" y="100438"/>
                    <a:pt x="117222" y="100092"/>
                  </a:cubicBezTo>
                  <a:cubicBezTo>
                    <a:pt x="118526" y="98685"/>
                    <a:pt x="119437" y="97049"/>
                    <a:pt x="120076" y="95251"/>
                  </a:cubicBezTo>
                  <a:cubicBezTo>
                    <a:pt x="120455" y="94189"/>
                    <a:pt x="120857" y="93134"/>
                    <a:pt x="121208" y="92061"/>
                  </a:cubicBezTo>
                  <a:cubicBezTo>
                    <a:pt x="121429" y="91390"/>
                    <a:pt x="121609" y="90706"/>
                    <a:pt x="121748" y="90012"/>
                  </a:cubicBezTo>
                  <a:cubicBezTo>
                    <a:pt x="122134" y="88075"/>
                    <a:pt x="122489" y="86130"/>
                    <a:pt x="122854" y="84204"/>
                  </a:cubicBezTo>
                  <a:cubicBezTo>
                    <a:pt x="122940" y="84134"/>
                    <a:pt x="123011" y="84029"/>
                    <a:pt x="123082" y="84030"/>
                  </a:cubicBezTo>
                  <a:cubicBezTo>
                    <a:pt x="124130" y="84051"/>
                    <a:pt x="124702" y="83448"/>
                    <a:pt x="125110" y="82566"/>
                  </a:cubicBezTo>
                  <a:cubicBezTo>
                    <a:pt x="125769" y="81149"/>
                    <a:pt x="126262" y="79673"/>
                    <a:pt x="126651" y="78167"/>
                  </a:cubicBezTo>
                  <a:cubicBezTo>
                    <a:pt x="127133" y="76297"/>
                    <a:pt x="127526" y="74406"/>
                    <a:pt x="127954" y="72524"/>
                  </a:cubicBezTo>
                  <a:cubicBezTo>
                    <a:pt x="128026" y="72202"/>
                    <a:pt x="128117" y="71877"/>
                    <a:pt x="128134" y="71552"/>
                  </a:cubicBezTo>
                  <a:cubicBezTo>
                    <a:pt x="128311" y="67832"/>
                    <a:pt x="128506" y="64115"/>
                    <a:pt x="128203" y="60387"/>
                  </a:cubicBezTo>
                  <a:cubicBezTo>
                    <a:pt x="127858" y="56138"/>
                    <a:pt x="125748" y="53054"/>
                    <a:pt x="122172" y="50879"/>
                  </a:cubicBezTo>
                  <a:cubicBezTo>
                    <a:pt x="121930" y="50733"/>
                    <a:pt x="121679" y="50601"/>
                    <a:pt x="121384" y="50435"/>
                  </a:cubicBezTo>
                  <a:cubicBezTo>
                    <a:pt x="121262" y="49580"/>
                    <a:pt x="121193" y="48714"/>
                    <a:pt x="121256" y="47809"/>
                  </a:cubicBezTo>
                  <a:cubicBezTo>
                    <a:pt x="121343" y="46593"/>
                    <a:pt x="121244" y="45364"/>
                    <a:pt x="121207" y="44141"/>
                  </a:cubicBezTo>
                  <a:cubicBezTo>
                    <a:pt x="121190" y="43578"/>
                    <a:pt x="121119" y="43016"/>
                    <a:pt x="121096" y="42453"/>
                  </a:cubicBezTo>
                  <a:cubicBezTo>
                    <a:pt x="121073" y="41889"/>
                    <a:pt x="121141" y="41318"/>
                    <a:pt x="120852" y="40792"/>
                  </a:cubicBezTo>
                  <a:cubicBezTo>
                    <a:pt x="120809" y="40712"/>
                    <a:pt x="120779" y="40611"/>
                    <a:pt x="120784" y="40521"/>
                  </a:cubicBezTo>
                  <a:cubicBezTo>
                    <a:pt x="120838" y="39476"/>
                    <a:pt x="120470" y="38472"/>
                    <a:pt x="120429" y="37456"/>
                  </a:cubicBezTo>
                  <a:cubicBezTo>
                    <a:pt x="120374" y="36132"/>
                    <a:pt x="119873" y="34894"/>
                    <a:pt x="119898" y="33552"/>
                  </a:cubicBezTo>
                  <a:cubicBezTo>
                    <a:pt x="119916" y="32685"/>
                    <a:pt x="119571" y="31811"/>
                    <a:pt x="119388" y="30940"/>
                  </a:cubicBezTo>
                  <a:cubicBezTo>
                    <a:pt x="119368" y="30848"/>
                    <a:pt x="119327" y="30757"/>
                    <a:pt x="119329" y="30664"/>
                  </a:cubicBezTo>
                  <a:cubicBezTo>
                    <a:pt x="119375" y="29027"/>
                    <a:pt x="118701" y="27536"/>
                    <a:pt x="118378" y="25973"/>
                  </a:cubicBezTo>
                  <a:cubicBezTo>
                    <a:pt x="118255" y="25373"/>
                    <a:pt x="118071" y="24776"/>
                    <a:pt x="118031" y="24169"/>
                  </a:cubicBezTo>
                  <a:cubicBezTo>
                    <a:pt x="117867" y="21659"/>
                    <a:pt x="117211" y="19246"/>
                    <a:pt x="116681" y="16803"/>
                  </a:cubicBezTo>
                  <a:cubicBezTo>
                    <a:pt x="116393" y="15470"/>
                    <a:pt x="116209" y="14114"/>
                    <a:pt x="115973" y="12767"/>
                  </a:cubicBezTo>
                  <a:cubicBezTo>
                    <a:pt x="115738" y="11422"/>
                    <a:pt x="115450" y="10086"/>
                    <a:pt x="115270" y="8734"/>
                  </a:cubicBezTo>
                  <a:cubicBezTo>
                    <a:pt x="115038" y="7003"/>
                    <a:pt x="114691" y="5298"/>
                    <a:pt x="114243" y="3613"/>
                  </a:cubicBezTo>
                  <a:cubicBezTo>
                    <a:pt x="114136" y="3209"/>
                    <a:pt x="113939" y="2825"/>
                    <a:pt x="113755" y="2448"/>
                  </a:cubicBezTo>
                  <a:cubicBezTo>
                    <a:pt x="113405" y="1731"/>
                    <a:pt x="113033" y="1025"/>
                    <a:pt x="112682" y="337"/>
                  </a:cubicBezTo>
                  <a:cubicBezTo>
                    <a:pt x="112835" y="1"/>
                    <a:pt x="113090" y="89"/>
                    <a:pt x="113295" y="132"/>
                  </a:cubicBezTo>
                  <a:cubicBezTo>
                    <a:pt x="113894" y="258"/>
                    <a:pt x="114485" y="421"/>
                    <a:pt x="115082" y="556"/>
                  </a:cubicBezTo>
                  <a:cubicBezTo>
                    <a:pt x="115449" y="640"/>
                    <a:pt x="115823" y="765"/>
                    <a:pt x="116191" y="755"/>
                  </a:cubicBezTo>
                  <a:cubicBezTo>
                    <a:pt x="117532" y="723"/>
                    <a:pt x="118808" y="1068"/>
                    <a:pt x="120089" y="1378"/>
                  </a:cubicBezTo>
                  <a:cubicBezTo>
                    <a:pt x="122333" y="1923"/>
                    <a:pt x="124577" y="2474"/>
                    <a:pt x="126808" y="3070"/>
                  </a:cubicBezTo>
                  <a:cubicBezTo>
                    <a:pt x="128542" y="3533"/>
                    <a:pt x="130169" y="4259"/>
                    <a:pt x="131691" y="5229"/>
                  </a:cubicBezTo>
                  <a:cubicBezTo>
                    <a:pt x="133650" y="6477"/>
                    <a:pt x="135494" y="7871"/>
                    <a:pt x="137054" y="9591"/>
                  </a:cubicBezTo>
                  <a:cubicBezTo>
                    <a:pt x="138352" y="11022"/>
                    <a:pt x="139578" y="12522"/>
                    <a:pt x="140767" y="14045"/>
                  </a:cubicBezTo>
                  <a:cubicBezTo>
                    <a:pt x="141191" y="14591"/>
                    <a:pt x="141441" y="15282"/>
                    <a:pt x="141727" y="15928"/>
                  </a:cubicBezTo>
                  <a:cubicBezTo>
                    <a:pt x="142243" y="17090"/>
                    <a:pt x="142701" y="18280"/>
                    <a:pt x="143233" y="19434"/>
                  </a:cubicBezTo>
                  <a:cubicBezTo>
                    <a:pt x="143593" y="20216"/>
                    <a:pt x="143820" y="21021"/>
                    <a:pt x="143961" y="21862"/>
                  </a:cubicBezTo>
                  <a:cubicBezTo>
                    <a:pt x="144045" y="22373"/>
                    <a:pt x="144165" y="22877"/>
                    <a:pt x="144294" y="23377"/>
                  </a:cubicBezTo>
                  <a:cubicBezTo>
                    <a:pt x="144626" y="24654"/>
                    <a:pt x="144968" y="25927"/>
                    <a:pt x="145313" y="27199"/>
                  </a:cubicBezTo>
                  <a:cubicBezTo>
                    <a:pt x="145572" y="28152"/>
                    <a:pt x="145873" y="29095"/>
                    <a:pt x="146093" y="30056"/>
                  </a:cubicBezTo>
                  <a:cubicBezTo>
                    <a:pt x="146272" y="30832"/>
                    <a:pt x="146382" y="31627"/>
                    <a:pt x="146483" y="32418"/>
                  </a:cubicBezTo>
                  <a:cubicBezTo>
                    <a:pt x="146954" y="36114"/>
                    <a:pt x="147416" y="39810"/>
                    <a:pt x="147869" y="43506"/>
                  </a:cubicBezTo>
                  <a:cubicBezTo>
                    <a:pt x="147967" y="44300"/>
                    <a:pt x="147977" y="45107"/>
                    <a:pt x="148084" y="45901"/>
                  </a:cubicBezTo>
                  <a:cubicBezTo>
                    <a:pt x="148286" y="47394"/>
                    <a:pt x="148554" y="48878"/>
                    <a:pt x="148749" y="50373"/>
                  </a:cubicBezTo>
                  <a:cubicBezTo>
                    <a:pt x="148960" y="52009"/>
                    <a:pt x="149151" y="53649"/>
                    <a:pt x="149298" y="55291"/>
                  </a:cubicBezTo>
                  <a:cubicBezTo>
                    <a:pt x="149542" y="58015"/>
                    <a:pt x="149723" y="60746"/>
                    <a:pt x="149967" y="63470"/>
                  </a:cubicBezTo>
                  <a:cubicBezTo>
                    <a:pt x="150286" y="67039"/>
                    <a:pt x="150643" y="70605"/>
                    <a:pt x="150980" y="74173"/>
                  </a:cubicBezTo>
                  <a:cubicBezTo>
                    <a:pt x="151024" y="74643"/>
                    <a:pt x="151096" y="75116"/>
                    <a:pt x="151076" y="75584"/>
                  </a:cubicBezTo>
                  <a:cubicBezTo>
                    <a:pt x="150957" y="78286"/>
                    <a:pt x="151366" y="80945"/>
                    <a:pt x="151725" y="83609"/>
                  </a:cubicBezTo>
                  <a:cubicBezTo>
                    <a:pt x="151788" y="84074"/>
                    <a:pt x="151804" y="84546"/>
                    <a:pt x="151837" y="85015"/>
                  </a:cubicBezTo>
                  <a:cubicBezTo>
                    <a:pt x="151925" y="86189"/>
                    <a:pt x="152030" y="87363"/>
                    <a:pt x="152089" y="88538"/>
                  </a:cubicBezTo>
                  <a:cubicBezTo>
                    <a:pt x="152147" y="89714"/>
                    <a:pt x="152157" y="90894"/>
                    <a:pt x="152189" y="92070"/>
                  </a:cubicBezTo>
                  <a:cubicBezTo>
                    <a:pt x="152209" y="92816"/>
                    <a:pt x="152072" y="93590"/>
                    <a:pt x="152636" y="94230"/>
                  </a:cubicBezTo>
                  <a:cubicBezTo>
                    <a:pt x="152720" y="94324"/>
                    <a:pt x="152755" y="94497"/>
                    <a:pt x="152745" y="94630"/>
                  </a:cubicBezTo>
                  <a:cubicBezTo>
                    <a:pt x="152650" y="95983"/>
                    <a:pt x="152912" y="97355"/>
                    <a:pt x="152419" y="98691"/>
                  </a:cubicBezTo>
                  <a:cubicBezTo>
                    <a:pt x="152231" y="99203"/>
                    <a:pt x="152251" y="99805"/>
                    <a:pt x="152248" y="100366"/>
                  </a:cubicBezTo>
                  <a:cubicBezTo>
                    <a:pt x="152227" y="104281"/>
                    <a:pt x="152226" y="108198"/>
                    <a:pt x="152216" y="112113"/>
                  </a:cubicBezTo>
                  <a:cubicBezTo>
                    <a:pt x="152214" y="112627"/>
                    <a:pt x="152198" y="113140"/>
                    <a:pt x="152191" y="113550"/>
                  </a:cubicBezTo>
                  <a:cubicBezTo>
                    <a:pt x="151726" y="114064"/>
                    <a:pt x="151228" y="113948"/>
                    <a:pt x="150770" y="113953"/>
                  </a:cubicBezTo>
                  <a:cubicBezTo>
                    <a:pt x="148176" y="113977"/>
                    <a:pt x="145581" y="113987"/>
                    <a:pt x="142986" y="114002"/>
                  </a:cubicBezTo>
                  <a:cubicBezTo>
                    <a:pt x="141854" y="114009"/>
                    <a:pt x="140722" y="114014"/>
                    <a:pt x="139590" y="114017"/>
                  </a:cubicBezTo>
                  <a:cubicBezTo>
                    <a:pt x="138648" y="114023"/>
                    <a:pt x="137713" y="114062"/>
                    <a:pt x="136784" y="113785"/>
                  </a:cubicBezTo>
                  <a:cubicBezTo>
                    <a:pt x="136309" y="113642"/>
                    <a:pt x="135780" y="113684"/>
                    <a:pt x="135260" y="113642"/>
                  </a:cubicBezTo>
                  <a:cubicBezTo>
                    <a:pt x="135370" y="112682"/>
                    <a:pt x="135368" y="111782"/>
                    <a:pt x="135602" y="110947"/>
                  </a:cubicBezTo>
                  <a:cubicBezTo>
                    <a:pt x="135812" y="110198"/>
                    <a:pt x="135846" y="109468"/>
                    <a:pt x="135842" y="108716"/>
                  </a:cubicBezTo>
                  <a:cubicBezTo>
                    <a:pt x="135837" y="108055"/>
                    <a:pt x="135821" y="107395"/>
                    <a:pt x="135813" y="106735"/>
                  </a:cubicBezTo>
                  <a:cubicBezTo>
                    <a:pt x="135809" y="106451"/>
                    <a:pt x="135748" y="106150"/>
                    <a:pt x="135824" y="105889"/>
                  </a:cubicBezTo>
                  <a:cubicBezTo>
                    <a:pt x="136144" y="104785"/>
                    <a:pt x="136182" y="103667"/>
                    <a:pt x="136106" y="102533"/>
                  </a:cubicBezTo>
                  <a:cubicBezTo>
                    <a:pt x="136097" y="102396"/>
                    <a:pt x="136098" y="102230"/>
                    <a:pt x="136163" y="102117"/>
                  </a:cubicBezTo>
                  <a:cubicBezTo>
                    <a:pt x="136931" y="100791"/>
                    <a:pt x="136672" y="99361"/>
                    <a:pt x="136501" y="97978"/>
                  </a:cubicBezTo>
                  <a:cubicBezTo>
                    <a:pt x="136386" y="97040"/>
                    <a:pt x="136264" y="96113"/>
                    <a:pt x="136261" y="95167"/>
                  </a:cubicBezTo>
                  <a:cubicBezTo>
                    <a:pt x="136210" y="79600"/>
                    <a:pt x="136160" y="64032"/>
                    <a:pt x="136110" y="48465"/>
                  </a:cubicBezTo>
                  <a:cubicBezTo>
                    <a:pt x="136108" y="47481"/>
                    <a:pt x="136197" y="46481"/>
                    <a:pt x="136386" y="45515"/>
                  </a:cubicBezTo>
                  <a:cubicBezTo>
                    <a:pt x="136920" y="42788"/>
                    <a:pt x="137326" y="40029"/>
                    <a:pt x="138187" y="37374"/>
                  </a:cubicBezTo>
                  <a:cubicBezTo>
                    <a:pt x="138339" y="36910"/>
                    <a:pt x="138414" y="36463"/>
                    <a:pt x="138089" y="36030"/>
                  </a:cubicBezTo>
                  <a:cubicBezTo>
                    <a:pt x="137898" y="35776"/>
                    <a:pt x="137542" y="35718"/>
                    <a:pt x="137376" y="35972"/>
                  </a:cubicBezTo>
                  <a:cubicBezTo>
                    <a:pt x="137174" y="36285"/>
                    <a:pt x="137024" y="36630"/>
                    <a:pt x="136850" y="36960"/>
                  </a:cubicBezTo>
                  <a:cubicBezTo>
                    <a:pt x="136618" y="37402"/>
                    <a:pt x="136601" y="37949"/>
                    <a:pt x="136103" y="38437"/>
                  </a:cubicBezTo>
                  <a:cubicBezTo>
                    <a:pt x="136056" y="38049"/>
                    <a:pt x="136009" y="37793"/>
                    <a:pt x="135995" y="37536"/>
                  </a:cubicBezTo>
                  <a:cubicBezTo>
                    <a:pt x="135930" y="36406"/>
                    <a:pt x="135885" y="35274"/>
                    <a:pt x="135810" y="34146"/>
                  </a:cubicBezTo>
                  <a:cubicBezTo>
                    <a:pt x="135789" y="33822"/>
                    <a:pt x="135735" y="33485"/>
                    <a:pt x="135611" y="33189"/>
                  </a:cubicBezTo>
                  <a:cubicBezTo>
                    <a:pt x="135533" y="33000"/>
                    <a:pt x="135322" y="32800"/>
                    <a:pt x="135129" y="32741"/>
                  </a:cubicBezTo>
                  <a:cubicBezTo>
                    <a:pt x="134878" y="32665"/>
                    <a:pt x="134688" y="32896"/>
                    <a:pt x="134617" y="33123"/>
                  </a:cubicBezTo>
                  <a:cubicBezTo>
                    <a:pt x="134505" y="33476"/>
                    <a:pt x="134392" y="33844"/>
                    <a:pt x="134374" y="34211"/>
                  </a:cubicBezTo>
                  <a:cubicBezTo>
                    <a:pt x="134286" y="36048"/>
                    <a:pt x="134179" y="37887"/>
                    <a:pt x="134170" y="39725"/>
                  </a:cubicBezTo>
                  <a:cubicBezTo>
                    <a:pt x="134097" y="53735"/>
                    <a:pt x="134037" y="67746"/>
                    <a:pt x="133989" y="81756"/>
                  </a:cubicBezTo>
                  <a:cubicBezTo>
                    <a:pt x="133971" y="86333"/>
                    <a:pt x="133952" y="90908"/>
                    <a:pt x="133961" y="95484"/>
                  </a:cubicBezTo>
                  <a:cubicBezTo>
                    <a:pt x="133962" y="96332"/>
                    <a:pt x="134037" y="97179"/>
                    <a:pt x="134185" y="98013"/>
                  </a:cubicBezTo>
                  <a:cubicBezTo>
                    <a:pt x="134305" y="98675"/>
                    <a:pt x="134322" y="99318"/>
                    <a:pt x="134268" y="99979"/>
                  </a:cubicBezTo>
                  <a:cubicBezTo>
                    <a:pt x="134193" y="100871"/>
                    <a:pt x="134133" y="101766"/>
                    <a:pt x="134085" y="102660"/>
                  </a:cubicBezTo>
                  <a:cubicBezTo>
                    <a:pt x="134043" y="103457"/>
                    <a:pt x="134080" y="104254"/>
                    <a:pt x="133749" y="105022"/>
                  </a:cubicBezTo>
                  <a:cubicBezTo>
                    <a:pt x="133608" y="105352"/>
                    <a:pt x="133629" y="105762"/>
                    <a:pt x="133617" y="106138"/>
                  </a:cubicBezTo>
                  <a:cubicBezTo>
                    <a:pt x="133594" y="106892"/>
                    <a:pt x="133603" y="107647"/>
                    <a:pt x="133594" y="108402"/>
                  </a:cubicBezTo>
                  <a:cubicBezTo>
                    <a:pt x="133586" y="108965"/>
                    <a:pt x="133611" y="109529"/>
                    <a:pt x="133359" y="110067"/>
                  </a:cubicBezTo>
                  <a:cubicBezTo>
                    <a:pt x="133261" y="110271"/>
                    <a:pt x="133209" y="110528"/>
                    <a:pt x="133229" y="110752"/>
                  </a:cubicBezTo>
                  <a:cubicBezTo>
                    <a:pt x="133294" y="111533"/>
                    <a:pt x="133028" y="112230"/>
                    <a:pt x="132717" y="112993"/>
                  </a:cubicBezTo>
                  <a:cubicBezTo>
                    <a:pt x="132272" y="113219"/>
                    <a:pt x="131745" y="113117"/>
                    <a:pt x="131241" y="113120"/>
                  </a:cubicBezTo>
                  <a:cubicBezTo>
                    <a:pt x="125534" y="113136"/>
                    <a:pt x="119826" y="113146"/>
                    <a:pt x="114117" y="113150"/>
                  </a:cubicBezTo>
                  <a:cubicBezTo>
                    <a:pt x="103975" y="113162"/>
                    <a:pt x="93833" y="113151"/>
                    <a:pt x="83691" y="113191"/>
                  </a:cubicBezTo>
                  <a:cubicBezTo>
                    <a:pt x="76380" y="113219"/>
                    <a:pt x="69068" y="113316"/>
                    <a:pt x="61757" y="113381"/>
                  </a:cubicBezTo>
                  <a:cubicBezTo>
                    <a:pt x="61196" y="113386"/>
                    <a:pt x="60634" y="113381"/>
                    <a:pt x="60081" y="113381"/>
                  </a:cubicBezTo>
                  <a:cubicBezTo>
                    <a:pt x="59656" y="112610"/>
                    <a:pt x="59490" y="111850"/>
                    <a:pt x="59498" y="111036"/>
                  </a:cubicBezTo>
                  <a:cubicBezTo>
                    <a:pt x="59511" y="109378"/>
                    <a:pt x="59217" y="107759"/>
                    <a:pt x="58858" y="106146"/>
                  </a:cubicBezTo>
                  <a:cubicBezTo>
                    <a:pt x="58757" y="105693"/>
                    <a:pt x="58769" y="105211"/>
                    <a:pt x="58770" y="104741"/>
                  </a:cubicBezTo>
                  <a:cubicBezTo>
                    <a:pt x="58791" y="96157"/>
                    <a:pt x="58815" y="87573"/>
                    <a:pt x="58843" y="78989"/>
                  </a:cubicBezTo>
                  <a:cubicBezTo>
                    <a:pt x="58848" y="76673"/>
                    <a:pt x="58595" y="74379"/>
                    <a:pt x="58215" y="72098"/>
                  </a:cubicBezTo>
                  <a:cubicBezTo>
                    <a:pt x="58075" y="71259"/>
                    <a:pt x="57958" y="70422"/>
                    <a:pt x="58038" y="69566"/>
                  </a:cubicBezTo>
                  <a:cubicBezTo>
                    <a:pt x="58074" y="69193"/>
                    <a:pt x="58038" y="68811"/>
                    <a:pt x="58010" y="68437"/>
                  </a:cubicBezTo>
                  <a:cubicBezTo>
                    <a:pt x="57793" y="65711"/>
                    <a:pt x="57605" y="62981"/>
                    <a:pt x="57338" y="60259"/>
                  </a:cubicBezTo>
                  <a:cubicBezTo>
                    <a:pt x="57211" y="58948"/>
                    <a:pt x="56921" y="57653"/>
                    <a:pt x="56732" y="56347"/>
                  </a:cubicBezTo>
                  <a:cubicBezTo>
                    <a:pt x="56639" y="55697"/>
                    <a:pt x="56561" y="55038"/>
                    <a:pt x="56554" y="54382"/>
                  </a:cubicBezTo>
                  <a:cubicBezTo>
                    <a:pt x="56534" y="52778"/>
                    <a:pt x="56438" y="51186"/>
                    <a:pt x="56303" y="49585"/>
                  </a:cubicBezTo>
                  <a:cubicBezTo>
                    <a:pt x="56104" y="47240"/>
                    <a:pt x="56128" y="44874"/>
                    <a:pt x="56059" y="42518"/>
                  </a:cubicBezTo>
                  <a:cubicBezTo>
                    <a:pt x="56022" y="41244"/>
                    <a:pt x="56020" y="39969"/>
                    <a:pt x="55936" y="38700"/>
                  </a:cubicBezTo>
                  <a:cubicBezTo>
                    <a:pt x="55897" y="38098"/>
                    <a:pt x="55721" y="37501"/>
                    <a:pt x="55573" y="36911"/>
                  </a:cubicBezTo>
                  <a:cubicBezTo>
                    <a:pt x="55532" y="36754"/>
                    <a:pt x="55365" y="36629"/>
                    <a:pt x="55212" y="36434"/>
                  </a:cubicBezTo>
                  <a:cubicBezTo>
                    <a:pt x="54727" y="37016"/>
                    <a:pt x="54565" y="37639"/>
                    <a:pt x="54519" y="38296"/>
                  </a:cubicBezTo>
                  <a:cubicBezTo>
                    <a:pt x="54451" y="39285"/>
                    <a:pt x="54369" y="40273"/>
                    <a:pt x="54351" y="41262"/>
                  </a:cubicBezTo>
                  <a:cubicBezTo>
                    <a:pt x="54311" y="43573"/>
                    <a:pt x="54299" y="45885"/>
                    <a:pt x="54291" y="48197"/>
                  </a:cubicBezTo>
                  <a:cubicBezTo>
                    <a:pt x="54290" y="48667"/>
                    <a:pt x="54372" y="49135"/>
                    <a:pt x="54403" y="49605"/>
                  </a:cubicBezTo>
                  <a:cubicBezTo>
                    <a:pt x="54479" y="50735"/>
                    <a:pt x="54619" y="51864"/>
                    <a:pt x="54603" y="52991"/>
                  </a:cubicBezTo>
                  <a:cubicBezTo>
                    <a:pt x="54575" y="54744"/>
                    <a:pt x="54738" y="56466"/>
                    <a:pt x="55028" y="58194"/>
                  </a:cubicBezTo>
                  <a:cubicBezTo>
                    <a:pt x="55302" y="59819"/>
                    <a:pt x="55458" y="61465"/>
                    <a:pt x="55595" y="63108"/>
                  </a:cubicBezTo>
                  <a:cubicBezTo>
                    <a:pt x="55846" y="66116"/>
                    <a:pt x="56042" y="69129"/>
                    <a:pt x="56268" y="72138"/>
                  </a:cubicBezTo>
                  <a:cubicBezTo>
                    <a:pt x="56364" y="73406"/>
                    <a:pt x="56481" y="74672"/>
                    <a:pt x="56583" y="75877"/>
                  </a:cubicBezTo>
                  <a:cubicBezTo>
                    <a:pt x="55600" y="77067"/>
                    <a:pt x="54697" y="78198"/>
                    <a:pt x="53751" y="79293"/>
                  </a:cubicBezTo>
                  <a:cubicBezTo>
                    <a:pt x="53166" y="79969"/>
                    <a:pt x="52559" y="80642"/>
                    <a:pt x="51877" y="81216"/>
                  </a:cubicBezTo>
                  <a:cubicBezTo>
                    <a:pt x="51033" y="81929"/>
                    <a:pt x="50569" y="82938"/>
                    <a:pt x="49791" y="83688"/>
                  </a:cubicBezTo>
                  <a:cubicBezTo>
                    <a:pt x="48337" y="85087"/>
                    <a:pt x="47018" y="86621"/>
                    <a:pt x="45367" y="87824"/>
                  </a:cubicBezTo>
                  <a:cubicBezTo>
                    <a:pt x="44423" y="88511"/>
                    <a:pt x="43490" y="89227"/>
                    <a:pt x="42620" y="90031"/>
                  </a:cubicBezTo>
                  <a:cubicBezTo>
                    <a:pt x="41840" y="90751"/>
                    <a:pt x="40999" y="91468"/>
                    <a:pt x="39992" y="91909"/>
                  </a:cubicBezTo>
                  <a:cubicBezTo>
                    <a:pt x="39820" y="91985"/>
                    <a:pt x="39633" y="92065"/>
                    <a:pt x="39505" y="92193"/>
                  </a:cubicBezTo>
                  <a:cubicBezTo>
                    <a:pt x="38616" y="93081"/>
                    <a:pt x="37461" y="93526"/>
                    <a:pt x="36382" y="94096"/>
                  </a:cubicBezTo>
                  <a:cubicBezTo>
                    <a:pt x="36133" y="94229"/>
                    <a:pt x="35821" y="94325"/>
                    <a:pt x="35662" y="94532"/>
                  </a:cubicBezTo>
                  <a:cubicBezTo>
                    <a:pt x="35024" y="95365"/>
                    <a:pt x="34035" y="95444"/>
                    <a:pt x="33157" y="95717"/>
                  </a:cubicBezTo>
                  <a:cubicBezTo>
                    <a:pt x="32464" y="95933"/>
                    <a:pt x="31857" y="95767"/>
                    <a:pt x="31278" y="95138"/>
                  </a:cubicBezTo>
                  <a:cubicBezTo>
                    <a:pt x="29933" y="93677"/>
                    <a:pt x="28797" y="92059"/>
                    <a:pt x="27582" y="90502"/>
                  </a:cubicBezTo>
                  <a:cubicBezTo>
                    <a:pt x="27236" y="90058"/>
                    <a:pt x="26951" y="89564"/>
                    <a:pt x="26650" y="89086"/>
                  </a:cubicBezTo>
                  <a:cubicBezTo>
                    <a:pt x="26127" y="88251"/>
                    <a:pt x="25541" y="87467"/>
                    <a:pt x="24929" y="86687"/>
                  </a:cubicBezTo>
                  <a:cubicBezTo>
                    <a:pt x="23512" y="84881"/>
                    <a:pt x="21878" y="83237"/>
                    <a:pt x="20722" y="81227"/>
                  </a:cubicBezTo>
                  <a:cubicBezTo>
                    <a:pt x="20606" y="81025"/>
                    <a:pt x="20481" y="80812"/>
                    <a:pt x="20310" y="80657"/>
                  </a:cubicBezTo>
                  <a:cubicBezTo>
                    <a:pt x="19630" y="80037"/>
                    <a:pt x="19163" y="79292"/>
                    <a:pt x="18896" y="78412"/>
                  </a:cubicBezTo>
                  <a:cubicBezTo>
                    <a:pt x="18843" y="78237"/>
                    <a:pt x="18763" y="78051"/>
                    <a:pt x="18643" y="77915"/>
                  </a:cubicBezTo>
                  <a:cubicBezTo>
                    <a:pt x="17675" y="76811"/>
                    <a:pt x="16956" y="75551"/>
                    <a:pt x="16294" y="74251"/>
                  </a:cubicBezTo>
                  <a:cubicBezTo>
                    <a:pt x="16189" y="74046"/>
                    <a:pt x="16010" y="73877"/>
                    <a:pt x="15869" y="73688"/>
                  </a:cubicBezTo>
                  <a:cubicBezTo>
                    <a:pt x="14972" y="72485"/>
                    <a:pt x="14241" y="71181"/>
                    <a:pt x="13538" y="69857"/>
                  </a:cubicBezTo>
                  <a:cubicBezTo>
                    <a:pt x="13012" y="68867"/>
                    <a:pt x="12458" y="67892"/>
                    <a:pt x="11927" y="66905"/>
                  </a:cubicBezTo>
                  <a:cubicBezTo>
                    <a:pt x="11772" y="66617"/>
                    <a:pt x="11649" y="66312"/>
                    <a:pt x="11515" y="66014"/>
                  </a:cubicBezTo>
                  <a:cubicBezTo>
                    <a:pt x="11130" y="65157"/>
                    <a:pt x="10853" y="64229"/>
                    <a:pt x="10341" y="63458"/>
                  </a:cubicBezTo>
                  <a:cubicBezTo>
                    <a:pt x="9359" y="61984"/>
                    <a:pt x="8818" y="60330"/>
                    <a:pt x="8166" y="58719"/>
                  </a:cubicBezTo>
                  <a:cubicBezTo>
                    <a:pt x="7867" y="57978"/>
                    <a:pt x="7646" y="57204"/>
                    <a:pt x="7401" y="56441"/>
                  </a:cubicBezTo>
                  <a:cubicBezTo>
                    <a:pt x="7171" y="55720"/>
                    <a:pt x="6825" y="55058"/>
                    <a:pt x="6488" y="54383"/>
                  </a:cubicBezTo>
                  <a:cubicBezTo>
                    <a:pt x="5815" y="53040"/>
                    <a:pt x="5142" y="51684"/>
                    <a:pt x="4762" y="50215"/>
                  </a:cubicBezTo>
                  <a:cubicBezTo>
                    <a:pt x="4512" y="49255"/>
                    <a:pt x="4138" y="48355"/>
                    <a:pt x="3692" y="47459"/>
                  </a:cubicBezTo>
                  <a:cubicBezTo>
                    <a:pt x="2873" y="45815"/>
                    <a:pt x="2219" y="44102"/>
                    <a:pt x="1849" y="42278"/>
                  </a:cubicBezTo>
                  <a:cubicBezTo>
                    <a:pt x="1635" y="41225"/>
                    <a:pt x="1245" y="40199"/>
                    <a:pt x="858" y="39190"/>
                  </a:cubicBezTo>
                  <a:cubicBezTo>
                    <a:pt x="273" y="37666"/>
                    <a:pt x="1" y="36112"/>
                    <a:pt x="177" y="34446"/>
                  </a:cubicBezTo>
                  <a:cubicBezTo>
                    <a:pt x="849" y="33764"/>
                    <a:pt x="1478" y="32996"/>
                    <a:pt x="2468" y="32672"/>
                  </a:cubicBezTo>
                  <a:cubicBezTo>
                    <a:pt x="2686" y="32602"/>
                    <a:pt x="2892" y="32453"/>
                    <a:pt x="3064" y="32299"/>
                  </a:cubicBezTo>
                  <a:cubicBezTo>
                    <a:pt x="4165" y="31304"/>
                    <a:pt x="5469" y="30651"/>
                    <a:pt x="6793" y="30023"/>
                  </a:cubicBezTo>
                  <a:cubicBezTo>
                    <a:pt x="7176" y="29842"/>
                    <a:pt x="7584" y="29676"/>
                    <a:pt x="7905" y="29411"/>
                  </a:cubicBezTo>
                  <a:cubicBezTo>
                    <a:pt x="9194" y="28340"/>
                    <a:pt x="10723" y="27695"/>
                    <a:pt x="12198" y="26970"/>
                  </a:cubicBezTo>
                  <a:cubicBezTo>
                    <a:pt x="13540" y="26308"/>
                    <a:pt x="14993" y="25861"/>
                    <a:pt x="16306" y="25152"/>
                  </a:cubicBezTo>
                  <a:cubicBezTo>
                    <a:pt x="17335" y="24598"/>
                    <a:pt x="18536" y="24507"/>
                    <a:pt x="19486" y="23688"/>
                  </a:cubicBezTo>
                  <a:cubicBezTo>
                    <a:pt x="19854" y="24191"/>
                    <a:pt x="20029" y="24642"/>
                    <a:pt x="20100" y="25167"/>
                  </a:cubicBezTo>
                  <a:cubicBezTo>
                    <a:pt x="20373" y="27211"/>
                    <a:pt x="20597" y="29264"/>
                    <a:pt x="21050" y="31280"/>
                  </a:cubicBezTo>
                  <a:cubicBezTo>
                    <a:pt x="21081" y="31413"/>
                    <a:pt x="21138" y="31602"/>
                    <a:pt x="21077" y="31684"/>
                  </a:cubicBezTo>
                  <a:cubicBezTo>
                    <a:pt x="20617" y="32301"/>
                    <a:pt x="21003" y="32867"/>
                    <a:pt x="21169" y="33434"/>
                  </a:cubicBezTo>
                  <a:cubicBezTo>
                    <a:pt x="21647" y="35060"/>
                    <a:pt x="22151" y="36680"/>
                    <a:pt x="22647" y="38302"/>
                  </a:cubicBezTo>
                  <a:cubicBezTo>
                    <a:pt x="22744" y="38618"/>
                    <a:pt x="22821" y="38945"/>
                    <a:pt x="22964" y="39239"/>
                  </a:cubicBezTo>
                  <a:cubicBezTo>
                    <a:pt x="23693" y="40729"/>
                    <a:pt x="24150" y="42309"/>
                    <a:pt x="24621" y="43894"/>
                  </a:cubicBezTo>
                  <a:cubicBezTo>
                    <a:pt x="24983" y="45108"/>
                    <a:pt x="25518" y="46272"/>
                    <a:pt x="25972" y="47459"/>
                  </a:cubicBezTo>
                  <a:cubicBezTo>
                    <a:pt x="26341" y="48426"/>
                    <a:pt x="26746" y="49381"/>
                    <a:pt x="27060" y="50366"/>
                  </a:cubicBezTo>
                  <a:cubicBezTo>
                    <a:pt x="27376" y="51355"/>
                    <a:pt x="27659" y="52344"/>
                    <a:pt x="28257" y="53220"/>
                  </a:cubicBezTo>
                  <a:cubicBezTo>
                    <a:pt x="28491" y="53563"/>
                    <a:pt x="28634" y="53979"/>
                    <a:pt x="28770" y="54379"/>
                  </a:cubicBezTo>
                  <a:cubicBezTo>
                    <a:pt x="29361" y="56117"/>
                    <a:pt x="29905" y="57871"/>
                    <a:pt x="30527" y="59599"/>
                  </a:cubicBezTo>
                  <a:cubicBezTo>
                    <a:pt x="30972" y="60836"/>
                    <a:pt x="31506" y="62042"/>
                    <a:pt x="32016" y="63256"/>
                  </a:cubicBezTo>
                  <a:cubicBezTo>
                    <a:pt x="32198" y="63691"/>
                    <a:pt x="32490" y="64089"/>
                    <a:pt x="32610" y="64536"/>
                  </a:cubicBezTo>
                  <a:cubicBezTo>
                    <a:pt x="32905" y="65632"/>
                    <a:pt x="33557" y="66342"/>
                    <a:pt x="34633" y="66678"/>
                  </a:cubicBezTo>
                  <a:cubicBezTo>
                    <a:pt x="34720" y="66705"/>
                    <a:pt x="34794" y="66773"/>
                    <a:pt x="34925" y="66854"/>
                  </a:cubicBezTo>
                  <a:cubicBezTo>
                    <a:pt x="35201" y="67550"/>
                    <a:pt x="35488" y="68283"/>
                    <a:pt x="35459" y="69111"/>
                  </a:cubicBezTo>
                  <a:cubicBezTo>
                    <a:pt x="35438" y="69673"/>
                    <a:pt x="35768" y="70100"/>
                    <a:pt x="36188" y="70423"/>
                  </a:cubicBezTo>
                  <a:cubicBezTo>
                    <a:pt x="36350" y="70549"/>
                    <a:pt x="36635" y="70612"/>
                    <a:pt x="36837" y="70570"/>
                  </a:cubicBezTo>
                  <a:cubicBezTo>
                    <a:pt x="37128" y="70509"/>
                    <a:pt x="37301" y="70243"/>
                    <a:pt x="37313" y="69938"/>
                  </a:cubicBezTo>
                  <a:cubicBezTo>
                    <a:pt x="37321" y="69707"/>
                    <a:pt x="37267" y="69473"/>
                    <a:pt x="37237" y="69243"/>
                  </a:cubicBezTo>
                  <a:cubicBezTo>
                    <a:pt x="37166" y="68690"/>
                    <a:pt x="37093" y="68136"/>
                    <a:pt x="36995" y="67394"/>
                  </a:cubicBezTo>
                  <a:cubicBezTo>
                    <a:pt x="37539" y="67751"/>
                    <a:pt x="37910" y="68016"/>
                    <a:pt x="38303" y="68246"/>
                  </a:cubicBezTo>
                  <a:cubicBezTo>
                    <a:pt x="38753" y="68509"/>
                    <a:pt x="39224" y="68714"/>
                    <a:pt x="39775" y="68653"/>
                  </a:cubicBezTo>
                  <a:cubicBezTo>
                    <a:pt x="40255" y="68600"/>
                    <a:pt x="40561" y="68232"/>
                    <a:pt x="40403" y="67771"/>
                  </a:cubicBezTo>
                  <a:cubicBezTo>
                    <a:pt x="40317" y="67521"/>
                    <a:pt x="40140" y="67270"/>
                    <a:pt x="39937" y="67100"/>
                  </a:cubicBezTo>
                  <a:cubicBezTo>
                    <a:pt x="39689" y="66893"/>
                    <a:pt x="39352" y="66793"/>
                    <a:pt x="39088" y="66601"/>
                  </a:cubicBezTo>
                  <a:cubicBezTo>
                    <a:pt x="38715" y="66330"/>
                    <a:pt x="38373" y="66018"/>
                    <a:pt x="38005" y="65714"/>
                  </a:cubicBezTo>
                  <a:cubicBezTo>
                    <a:pt x="38407" y="64526"/>
                    <a:pt x="38601" y="63372"/>
                    <a:pt x="39185" y="62332"/>
                  </a:cubicBezTo>
                  <a:cubicBezTo>
                    <a:pt x="39700" y="61416"/>
                    <a:pt x="39869" y="60382"/>
                    <a:pt x="40046" y="59356"/>
                  </a:cubicBezTo>
                  <a:cubicBezTo>
                    <a:pt x="40103" y="59033"/>
                    <a:pt x="40107" y="58688"/>
                    <a:pt x="40220" y="58385"/>
                  </a:cubicBezTo>
                  <a:cubicBezTo>
                    <a:pt x="41209" y="55742"/>
                    <a:pt x="41409" y="52980"/>
                    <a:pt x="41477" y="50197"/>
                  </a:cubicBezTo>
                  <a:cubicBezTo>
                    <a:pt x="41490" y="49679"/>
                    <a:pt x="41527" y="49161"/>
                    <a:pt x="41568" y="48645"/>
                  </a:cubicBezTo>
                  <a:cubicBezTo>
                    <a:pt x="41741" y="46531"/>
                    <a:pt x="41893" y="44413"/>
                    <a:pt x="42103" y="42303"/>
                  </a:cubicBezTo>
                  <a:cubicBezTo>
                    <a:pt x="42359" y="39723"/>
                    <a:pt x="42588" y="37136"/>
                    <a:pt x="42975" y="34575"/>
                  </a:cubicBezTo>
                  <a:cubicBezTo>
                    <a:pt x="43199" y="33092"/>
                    <a:pt x="43725" y="31657"/>
                    <a:pt x="44093" y="30193"/>
                  </a:cubicBezTo>
                  <a:cubicBezTo>
                    <a:pt x="44655" y="27953"/>
                    <a:pt x="45197" y="25709"/>
                    <a:pt x="45752" y="23467"/>
                  </a:cubicBezTo>
                  <a:cubicBezTo>
                    <a:pt x="45831" y="23149"/>
                    <a:pt x="45907" y="22821"/>
                    <a:pt x="46049" y="22528"/>
                  </a:cubicBezTo>
                  <a:cubicBezTo>
                    <a:pt x="47015" y="20527"/>
                    <a:pt x="47719" y="18427"/>
                    <a:pt x="48398" y="16317"/>
                  </a:cubicBezTo>
                  <a:cubicBezTo>
                    <a:pt x="48669" y="15479"/>
                    <a:pt x="49067" y="14830"/>
                    <a:pt x="49896" y="14381"/>
                  </a:cubicBezTo>
                  <a:cubicBezTo>
                    <a:pt x="51546" y="13490"/>
                    <a:pt x="53117" y="12462"/>
                    <a:pt x="54642" y="11361"/>
                  </a:cubicBezTo>
                  <a:cubicBezTo>
                    <a:pt x="56171" y="10257"/>
                    <a:pt x="57935" y="9557"/>
                    <a:pt x="59546" y="8589"/>
                  </a:cubicBezTo>
                  <a:cubicBezTo>
                    <a:pt x="59869" y="8396"/>
                    <a:pt x="60225" y="8243"/>
                    <a:pt x="60517" y="8011"/>
                  </a:cubicBezTo>
                  <a:cubicBezTo>
                    <a:pt x="62091" y="6770"/>
                    <a:pt x="63898" y="5971"/>
                    <a:pt x="65713" y="5174"/>
                  </a:cubicBezTo>
                  <a:cubicBezTo>
                    <a:pt x="66437" y="4856"/>
                    <a:pt x="67113" y="4432"/>
                    <a:pt x="67807" y="4060"/>
                  </a:cubicBezTo>
                  <a:cubicBezTo>
                    <a:pt x="68043" y="4337"/>
                    <a:pt x="67852" y="4543"/>
                    <a:pt x="67757" y="4732"/>
                  </a:cubicBezTo>
                  <a:cubicBezTo>
                    <a:pt x="67500" y="5242"/>
                    <a:pt x="67320" y="5758"/>
                    <a:pt x="67289" y="6344"/>
                  </a:cubicBezTo>
                  <a:cubicBezTo>
                    <a:pt x="67270" y="6705"/>
                    <a:pt x="67106" y="7065"/>
                    <a:pt x="66970" y="7411"/>
                  </a:cubicBezTo>
                  <a:cubicBezTo>
                    <a:pt x="66659" y="8199"/>
                    <a:pt x="66322" y="8977"/>
                    <a:pt x="66000" y="9763"/>
                  </a:cubicBezTo>
                  <a:cubicBezTo>
                    <a:pt x="65948" y="9892"/>
                    <a:pt x="65902" y="10030"/>
                    <a:pt x="65884" y="10168"/>
                  </a:cubicBezTo>
                  <a:cubicBezTo>
                    <a:pt x="65708" y="11527"/>
                    <a:pt x="65246" y="12795"/>
                    <a:pt x="64737" y="14058"/>
                  </a:cubicBezTo>
                  <a:cubicBezTo>
                    <a:pt x="64423" y="14836"/>
                    <a:pt x="64175" y="15660"/>
                    <a:pt x="64032" y="16486"/>
                  </a:cubicBezTo>
                  <a:cubicBezTo>
                    <a:pt x="63746" y="18151"/>
                    <a:pt x="63294" y="19793"/>
                    <a:pt x="63257" y="21496"/>
                  </a:cubicBezTo>
                  <a:cubicBezTo>
                    <a:pt x="63253" y="21637"/>
                    <a:pt x="63287" y="21791"/>
                    <a:pt x="63242" y="21918"/>
                  </a:cubicBezTo>
                  <a:cubicBezTo>
                    <a:pt x="62890" y="22906"/>
                    <a:pt x="62930" y="23960"/>
                    <a:pt x="62711" y="24964"/>
                  </a:cubicBezTo>
                  <a:cubicBezTo>
                    <a:pt x="62558" y="25653"/>
                    <a:pt x="62482" y="26356"/>
                    <a:pt x="62484" y="27062"/>
                  </a:cubicBezTo>
                  <a:cubicBezTo>
                    <a:pt x="62487" y="27908"/>
                    <a:pt x="62525" y="28752"/>
                    <a:pt x="62228" y="29579"/>
                  </a:cubicBezTo>
                  <a:cubicBezTo>
                    <a:pt x="62106" y="29918"/>
                    <a:pt x="62158" y="30325"/>
                    <a:pt x="62154" y="30702"/>
                  </a:cubicBezTo>
                  <a:cubicBezTo>
                    <a:pt x="62146" y="31646"/>
                    <a:pt x="62177" y="32590"/>
                    <a:pt x="62142" y="33531"/>
                  </a:cubicBezTo>
                  <a:cubicBezTo>
                    <a:pt x="62115" y="34281"/>
                    <a:pt x="62016" y="35029"/>
                    <a:pt x="61940" y="35776"/>
                  </a:cubicBezTo>
                  <a:cubicBezTo>
                    <a:pt x="61841" y="36760"/>
                    <a:pt x="61789" y="37752"/>
                    <a:pt x="61614" y="38722"/>
                  </a:cubicBezTo>
                  <a:cubicBezTo>
                    <a:pt x="61449" y="39650"/>
                    <a:pt x="61365" y="40590"/>
                    <a:pt x="61366" y="41533"/>
                  </a:cubicBezTo>
                  <a:cubicBezTo>
                    <a:pt x="61366" y="46627"/>
                    <a:pt x="61361" y="51722"/>
                    <a:pt x="61350" y="56818"/>
                  </a:cubicBezTo>
                  <a:cubicBezTo>
                    <a:pt x="61350" y="57383"/>
                    <a:pt x="61419" y="57927"/>
                    <a:pt x="61554" y="58488"/>
                  </a:cubicBezTo>
                  <a:cubicBezTo>
                    <a:pt x="61760" y="59348"/>
                    <a:pt x="61803" y="60247"/>
                    <a:pt x="61914" y="61120"/>
                  </a:cubicBezTo>
                  <a:cubicBezTo>
                    <a:pt x="61262" y="61936"/>
                    <a:pt x="60630" y="62749"/>
                    <a:pt x="59971" y="63540"/>
                  </a:cubicBezTo>
                  <a:cubicBezTo>
                    <a:pt x="59655" y="63918"/>
                    <a:pt x="59469" y="64323"/>
                    <a:pt x="59442" y="64816"/>
                  </a:cubicBezTo>
                  <a:cubicBezTo>
                    <a:pt x="59344" y="66624"/>
                    <a:pt x="59505" y="68391"/>
                    <a:pt x="60150" y="70102"/>
                  </a:cubicBezTo>
                  <a:cubicBezTo>
                    <a:pt x="60420" y="70821"/>
                    <a:pt x="60758" y="71479"/>
                    <a:pt x="61335" y="72000"/>
                  </a:cubicBezTo>
                  <a:cubicBezTo>
                    <a:pt x="61579" y="72222"/>
                    <a:pt x="61821" y="72451"/>
                    <a:pt x="62034" y="72703"/>
                  </a:cubicBezTo>
                  <a:cubicBezTo>
                    <a:pt x="63323" y="74225"/>
                    <a:pt x="65042" y="74719"/>
                    <a:pt x="66947" y="74767"/>
                  </a:cubicBezTo>
                  <a:cubicBezTo>
                    <a:pt x="67466" y="74779"/>
                    <a:pt x="67986" y="74743"/>
                    <a:pt x="68503" y="74772"/>
                  </a:cubicBezTo>
                  <a:cubicBezTo>
                    <a:pt x="69639" y="74830"/>
                    <a:pt x="70640" y="74391"/>
                    <a:pt x="71582" y="73864"/>
                  </a:cubicBezTo>
                  <a:cubicBezTo>
                    <a:pt x="72054" y="73599"/>
                    <a:pt x="72408" y="73108"/>
                    <a:pt x="72779" y="72686"/>
                  </a:cubicBezTo>
                  <a:cubicBezTo>
                    <a:pt x="72960" y="72479"/>
                    <a:pt x="73024" y="72170"/>
                    <a:pt x="73198" y="71953"/>
                  </a:cubicBezTo>
                  <a:cubicBezTo>
                    <a:pt x="74266" y="70615"/>
                    <a:pt x="74353" y="69074"/>
                    <a:pt x="74394" y="67431"/>
                  </a:cubicBezTo>
                  <a:cubicBezTo>
                    <a:pt x="74441" y="65492"/>
                    <a:pt x="73867" y="63825"/>
                    <a:pt x="72908" y="62217"/>
                  </a:cubicBezTo>
                  <a:cubicBezTo>
                    <a:pt x="72685" y="61845"/>
                    <a:pt x="72425" y="61529"/>
                    <a:pt x="72033" y="61323"/>
                  </a:cubicBezTo>
                  <a:cubicBezTo>
                    <a:pt x="70956" y="60756"/>
                    <a:pt x="69885" y="60180"/>
                    <a:pt x="68707" y="595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7"/>
            <p:cNvSpPr/>
            <p:nvPr/>
          </p:nvSpPr>
          <p:spPr>
            <a:xfrm>
              <a:off x="3629500" y="906225"/>
              <a:ext cx="1246975" cy="1502325"/>
            </a:xfrm>
            <a:custGeom>
              <a:avLst/>
              <a:gdLst/>
              <a:ahLst/>
              <a:cxnLst/>
              <a:rect l="l" t="t" r="r" b="b"/>
              <a:pathLst>
                <a:path w="49879" h="60093" extrusionOk="0">
                  <a:moveTo>
                    <a:pt x="166" y="18736"/>
                  </a:moveTo>
                  <a:cubicBezTo>
                    <a:pt x="4108" y="16164"/>
                    <a:pt x="7032" y="12625"/>
                    <a:pt x="9433" y="8618"/>
                  </a:cubicBezTo>
                  <a:cubicBezTo>
                    <a:pt x="10888" y="6188"/>
                    <a:pt x="12197" y="3680"/>
                    <a:pt x="13301" y="1070"/>
                  </a:cubicBezTo>
                  <a:cubicBezTo>
                    <a:pt x="13447" y="724"/>
                    <a:pt x="13609" y="386"/>
                    <a:pt x="13766" y="41"/>
                  </a:cubicBezTo>
                  <a:cubicBezTo>
                    <a:pt x="14233" y="0"/>
                    <a:pt x="14448" y="346"/>
                    <a:pt x="14720" y="569"/>
                  </a:cubicBezTo>
                  <a:cubicBezTo>
                    <a:pt x="18408" y="3588"/>
                    <a:pt x="22179" y="6499"/>
                    <a:pt x="26224" y="9031"/>
                  </a:cubicBezTo>
                  <a:cubicBezTo>
                    <a:pt x="27985" y="10132"/>
                    <a:pt x="29792" y="11149"/>
                    <a:pt x="31781" y="11801"/>
                  </a:cubicBezTo>
                  <a:cubicBezTo>
                    <a:pt x="32644" y="12085"/>
                    <a:pt x="33523" y="12216"/>
                    <a:pt x="34428" y="12151"/>
                  </a:cubicBezTo>
                  <a:cubicBezTo>
                    <a:pt x="35400" y="12083"/>
                    <a:pt x="35876" y="11657"/>
                    <a:pt x="36044" y="10699"/>
                  </a:cubicBezTo>
                  <a:cubicBezTo>
                    <a:pt x="36098" y="10390"/>
                    <a:pt x="36105" y="10073"/>
                    <a:pt x="36147" y="9609"/>
                  </a:cubicBezTo>
                  <a:cubicBezTo>
                    <a:pt x="36562" y="9898"/>
                    <a:pt x="36868" y="10096"/>
                    <a:pt x="37158" y="10314"/>
                  </a:cubicBezTo>
                  <a:cubicBezTo>
                    <a:pt x="39274" y="11912"/>
                    <a:pt x="41476" y="13371"/>
                    <a:pt x="43991" y="14263"/>
                  </a:cubicBezTo>
                  <a:cubicBezTo>
                    <a:pt x="45096" y="14656"/>
                    <a:pt x="46254" y="14904"/>
                    <a:pt x="47398" y="15178"/>
                  </a:cubicBezTo>
                  <a:cubicBezTo>
                    <a:pt x="48082" y="15343"/>
                    <a:pt x="48785" y="15431"/>
                    <a:pt x="49563" y="15568"/>
                  </a:cubicBezTo>
                  <a:cubicBezTo>
                    <a:pt x="49601" y="15952"/>
                    <a:pt x="49665" y="16314"/>
                    <a:pt x="49667" y="16677"/>
                  </a:cubicBezTo>
                  <a:cubicBezTo>
                    <a:pt x="49678" y="19131"/>
                    <a:pt x="49656" y="21584"/>
                    <a:pt x="49684" y="24037"/>
                  </a:cubicBezTo>
                  <a:cubicBezTo>
                    <a:pt x="49698" y="25258"/>
                    <a:pt x="49842" y="26478"/>
                    <a:pt x="49851" y="27699"/>
                  </a:cubicBezTo>
                  <a:cubicBezTo>
                    <a:pt x="49878" y="31382"/>
                    <a:pt x="49685" y="35057"/>
                    <a:pt x="49060" y="38693"/>
                  </a:cubicBezTo>
                  <a:cubicBezTo>
                    <a:pt x="48646" y="41107"/>
                    <a:pt x="48138" y="43507"/>
                    <a:pt x="47641" y="45907"/>
                  </a:cubicBezTo>
                  <a:cubicBezTo>
                    <a:pt x="47557" y="46314"/>
                    <a:pt x="47334" y="46693"/>
                    <a:pt x="47153" y="47074"/>
                  </a:cubicBezTo>
                  <a:cubicBezTo>
                    <a:pt x="46285" y="48891"/>
                    <a:pt x="44892" y="50312"/>
                    <a:pt x="43585" y="51797"/>
                  </a:cubicBezTo>
                  <a:cubicBezTo>
                    <a:pt x="41653" y="53994"/>
                    <a:pt x="39277" y="55589"/>
                    <a:pt x="36680" y="56882"/>
                  </a:cubicBezTo>
                  <a:cubicBezTo>
                    <a:pt x="36385" y="57029"/>
                    <a:pt x="36088" y="57180"/>
                    <a:pt x="35775" y="57278"/>
                  </a:cubicBezTo>
                  <a:cubicBezTo>
                    <a:pt x="33841" y="57878"/>
                    <a:pt x="31905" y="58480"/>
                    <a:pt x="29961" y="59053"/>
                  </a:cubicBezTo>
                  <a:cubicBezTo>
                    <a:pt x="28690" y="59426"/>
                    <a:pt x="27389" y="59638"/>
                    <a:pt x="26059" y="59656"/>
                  </a:cubicBezTo>
                  <a:cubicBezTo>
                    <a:pt x="25493" y="59664"/>
                    <a:pt x="24923" y="59666"/>
                    <a:pt x="24364" y="59743"/>
                  </a:cubicBezTo>
                  <a:cubicBezTo>
                    <a:pt x="21850" y="60092"/>
                    <a:pt x="19403" y="59752"/>
                    <a:pt x="16955" y="59182"/>
                  </a:cubicBezTo>
                  <a:cubicBezTo>
                    <a:pt x="14845" y="58692"/>
                    <a:pt x="13013" y="57648"/>
                    <a:pt x="11214" y="56518"/>
                  </a:cubicBezTo>
                  <a:cubicBezTo>
                    <a:pt x="10900" y="56320"/>
                    <a:pt x="10608" y="56059"/>
                    <a:pt x="10366" y="55777"/>
                  </a:cubicBezTo>
                  <a:cubicBezTo>
                    <a:pt x="8442" y="53547"/>
                    <a:pt x="6803" y="51142"/>
                    <a:pt x="5903" y="48300"/>
                  </a:cubicBezTo>
                  <a:cubicBezTo>
                    <a:pt x="5434" y="46818"/>
                    <a:pt x="4947" y="45340"/>
                    <a:pt x="4512" y="43848"/>
                  </a:cubicBezTo>
                  <a:cubicBezTo>
                    <a:pt x="3746" y="41224"/>
                    <a:pt x="2983" y="38599"/>
                    <a:pt x="2276" y="35958"/>
                  </a:cubicBezTo>
                  <a:cubicBezTo>
                    <a:pt x="1520" y="33134"/>
                    <a:pt x="875" y="30279"/>
                    <a:pt x="509" y="27377"/>
                  </a:cubicBezTo>
                  <a:cubicBezTo>
                    <a:pt x="166" y="24662"/>
                    <a:pt x="1" y="21930"/>
                    <a:pt x="90" y="19188"/>
                  </a:cubicBezTo>
                  <a:cubicBezTo>
                    <a:pt x="94" y="19048"/>
                    <a:pt x="136" y="18911"/>
                    <a:pt x="166" y="18736"/>
                  </a:cubicBezTo>
                  <a:close/>
                  <a:moveTo>
                    <a:pt x="17552" y="40777"/>
                  </a:moveTo>
                  <a:cubicBezTo>
                    <a:pt x="17511" y="41680"/>
                    <a:pt x="17510" y="42469"/>
                    <a:pt x="17436" y="43250"/>
                  </a:cubicBezTo>
                  <a:cubicBezTo>
                    <a:pt x="17292" y="44712"/>
                    <a:pt x="17690" y="46001"/>
                    <a:pt x="18411" y="47275"/>
                  </a:cubicBezTo>
                  <a:cubicBezTo>
                    <a:pt x="19078" y="48453"/>
                    <a:pt x="20023" y="49345"/>
                    <a:pt x="20940" y="50287"/>
                  </a:cubicBezTo>
                  <a:cubicBezTo>
                    <a:pt x="21618" y="50983"/>
                    <a:pt x="22471" y="51368"/>
                    <a:pt x="23354" y="51701"/>
                  </a:cubicBezTo>
                  <a:cubicBezTo>
                    <a:pt x="23659" y="51818"/>
                    <a:pt x="23975" y="51909"/>
                    <a:pt x="24296" y="51974"/>
                  </a:cubicBezTo>
                  <a:cubicBezTo>
                    <a:pt x="25792" y="52262"/>
                    <a:pt x="27292" y="52152"/>
                    <a:pt x="28792" y="52004"/>
                  </a:cubicBezTo>
                  <a:cubicBezTo>
                    <a:pt x="28882" y="51994"/>
                    <a:pt x="28976" y="51956"/>
                    <a:pt x="29056" y="51911"/>
                  </a:cubicBezTo>
                  <a:cubicBezTo>
                    <a:pt x="30285" y="51232"/>
                    <a:pt x="31612" y="50685"/>
                    <a:pt x="32401" y="49414"/>
                  </a:cubicBezTo>
                  <a:cubicBezTo>
                    <a:pt x="32496" y="49261"/>
                    <a:pt x="32643" y="49123"/>
                    <a:pt x="32796" y="49020"/>
                  </a:cubicBezTo>
                  <a:cubicBezTo>
                    <a:pt x="33206" y="48745"/>
                    <a:pt x="33436" y="48346"/>
                    <a:pt x="33637" y="47914"/>
                  </a:cubicBezTo>
                  <a:cubicBezTo>
                    <a:pt x="34294" y="46507"/>
                    <a:pt x="35022" y="45128"/>
                    <a:pt x="35607" y="43692"/>
                  </a:cubicBezTo>
                  <a:cubicBezTo>
                    <a:pt x="36151" y="42361"/>
                    <a:pt x="36775" y="41036"/>
                    <a:pt x="36734" y="39526"/>
                  </a:cubicBezTo>
                  <a:cubicBezTo>
                    <a:pt x="36716" y="38832"/>
                    <a:pt x="36473" y="38330"/>
                    <a:pt x="35861" y="38048"/>
                  </a:cubicBezTo>
                  <a:cubicBezTo>
                    <a:pt x="35267" y="37774"/>
                    <a:pt x="34671" y="37517"/>
                    <a:pt x="33982" y="37498"/>
                  </a:cubicBezTo>
                  <a:cubicBezTo>
                    <a:pt x="31104" y="37424"/>
                    <a:pt x="28253" y="37590"/>
                    <a:pt x="25469" y="38373"/>
                  </a:cubicBezTo>
                  <a:cubicBezTo>
                    <a:pt x="24384" y="38678"/>
                    <a:pt x="23323" y="39071"/>
                    <a:pt x="22246" y="39404"/>
                  </a:cubicBezTo>
                  <a:cubicBezTo>
                    <a:pt x="21754" y="39555"/>
                    <a:pt x="21254" y="39718"/>
                    <a:pt x="20747" y="39771"/>
                  </a:cubicBezTo>
                  <a:cubicBezTo>
                    <a:pt x="19705" y="39879"/>
                    <a:pt x="18777" y="40364"/>
                    <a:pt x="17775" y="40595"/>
                  </a:cubicBezTo>
                  <a:cubicBezTo>
                    <a:pt x="17654" y="40622"/>
                    <a:pt x="17560" y="40768"/>
                    <a:pt x="17552" y="40777"/>
                  </a:cubicBezTo>
                  <a:close/>
                  <a:moveTo>
                    <a:pt x="23607" y="31749"/>
                  </a:moveTo>
                  <a:cubicBezTo>
                    <a:pt x="22881" y="31714"/>
                    <a:pt x="22311" y="31721"/>
                    <a:pt x="21753" y="31650"/>
                  </a:cubicBezTo>
                  <a:cubicBezTo>
                    <a:pt x="21127" y="31570"/>
                    <a:pt x="20796" y="31236"/>
                    <a:pt x="20794" y="30626"/>
                  </a:cubicBezTo>
                  <a:cubicBezTo>
                    <a:pt x="20793" y="28413"/>
                    <a:pt x="20597" y="26197"/>
                    <a:pt x="20898" y="23985"/>
                  </a:cubicBezTo>
                  <a:cubicBezTo>
                    <a:pt x="21050" y="22865"/>
                    <a:pt x="21160" y="21736"/>
                    <a:pt x="21227" y="20608"/>
                  </a:cubicBezTo>
                  <a:cubicBezTo>
                    <a:pt x="21254" y="20150"/>
                    <a:pt x="21157" y="19673"/>
                    <a:pt x="21036" y="19225"/>
                  </a:cubicBezTo>
                  <a:cubicBezTo>
                    <a:pt x="20946" y="18891"/>
                    <a:pt x="20646" y="18688"/>
                    <a:pt x="20282" y="18687"/>
                  </a:cubicBezTo>
                  <a:cubicBezTo>
                    <a:pt x="19914" y="18686"/>
                    <a:pt x="19663" y="18919"/>
                    <a:pt x="19517" y="19228"/>
                  </a:cubicBezTo>
                  <a:cubicBezTo>
                    <a:pt x="19418" y="19435"/>
                    <a:pt x="19388" y="19677"/>
                    <a:pt x="19352" y="19908"/>
                  </a:cubicBezTo>
                  <a:cubicBezTo>
                    <a:pt x="19096" y="21537"/>
                    <a:pt x="18833" y="23166"/>
                    <a:pt x="18598" y="24799"/>
                  </a:cubicBezTo>
                  <a:cubicBezTo>
                    <a:pt x="18317" y="26765"/>
                    <a:pt x="18298" y="28744"/>
                    <a:pt x="18308" y="30727"/>
                  </a:cubicBezTo>
                  <a:cubicBezTo>
                    <a:pt x="18318" y="32861"/>
                    <a:pt x="20187" y="34380"/>
                    <a:pt x="21968" y="34152"/>
                  </a:cubicBezTo>
                  <a:cubicBezTo>
                    <a:pt x="22154" y="34129"/>
                    <a:pt x="22345" y="34130"/>
                    <a:pt x="22533" y="34141"/>
                  </a:cubicBezTo>
                  <a:cubicBezTo>
                    <a:pt x="23443" y="34192"/>
                    <a:pt x="24182" y="33804"/>
                    <a:pt x="24843" y="33234"/>
                  </a:cubicBezTo>
                  <a:cubicBezTo>
                    <a:pt x="25233" y="32897"/>
                    <a:pt x="25617" y="32549"/>
                    <a:pt x="25968" y="32171"/>
                  </a:cubicBezTo>
                  <a:cubicBezTo>
                    <a:pt x="26062" y="32068"/>
                    <a:pt x="26067" y="31830"/>
                    <a:pt x="26028" y="31677"/>
                  </a:cubicBezTo>
                  <a:cubicBezTo>
                    <a:pt x="26006" y="31591"/>
                    <a:pt x="25800" y="31491"/>
                    <a:pt x="25687" y="31501"/>
                  </a:cubicBezTo>
                  <a:cubicBezTo>
                    <a:pt x="24940" y="31575"/>
                    <a:pt x="24197" y="31676"/>
                    <a:pt x="23607" y="31749"/>
                  </a:cubicBezTo>
                  <a:close/>
                  <a:moveTo>
                    <a:pt x="11990" y="25424"/>
                  </a:moveTo>
                  <a:cubicBezTo>
                    <a:pt x="12045" y="23850"/>
                    <a:pt x="11069" y="22926"/>
                    <a:pt x="9610" y="23068"/>
                  </a:cubicBezTo>
                  <a:cubicBezTo>
                    <a:pt x="8852" y="23140"/>
                    <a:pt x="8324" y="23507"/>
                    <a:pt x="8232" y="24241"/>
                  </a:cubicBezTo>
                  <a:cubicBezTo>
                    <a:pt x="8139" y="24973"/>
                    <a:pt x="8177" y="25734"/>
                    <a:pt x="8251" y="26472"/>
                  </a:cubicBezTo>
                  <a:cubicBezTo>
                    <a:pt x="8299" y="26964"/>
                    <a:pt x="8670" y="27289"/>
                    <a:pt x="9142" y="27474"/>
                  </a:cubicBezTo>
                  <a:cubicBezTo>
                    <a:pt x="10504" y="28006"/>
                    <a:pt x="11712" y="27321"/>
                    <a:pt x="11929" y="25883"/>
                  </a:cubicBezTo>
                  <a:cubicBezTo>
                    <a:pt x="11957" y="25698"/>
                    <a:pt x="11978" y="25511"/>
                    <a:pt x="11990" y="25424"/>
                  </a:cubicBezTo>
                  <a:close/>
                  <a:moveTo>
                    <a:pt x="36934" y="21768"/>
                  </a:moveTo>
                  <a:lnTo>
                    <a:pt x="36969" y="21767"/>
                  </a:lnTo>
                  <a:cubicBezTo>
                    <a:pt x="36943" y="21347"/>
                    <a:pt x="36966" y="20915"/>
                    <a:pt x="36881" y="20505"/>
                  </a:cubicBezTo>
                  <a:cubicBezTo>
                    <a:pt x="36668" y="19476"/>
                    <a:pt x="35517" y="19022"/>
                    <a:pt x="34692" y="19647"/>
                  </a:cubicBezTo>
                  <a:cubicBezTo>
                    <a:pt x="33790" y="20327"/>
                    <a:pt x="33213" y="21161"/>
                    <a:pt x="33288" y="22390"/>
                  </a:cubicBezTo>
                  <a:cubicBezTo>
                    <a:pt x="33377" y="23842"/>
                    <a:pt x="34148" y="24535"/>
                    <a:pt x="35585" y="24305"/>
                  </a:cubicBezTo>
                  <a:cubicBezTo>
                    <a:pt x="36342" y="24183"/>
                    <a:pt x="36842" y="23679"/>
                    <a:pt x="36927" y="22894"/>
                  </a:cubicBezTo>
                  <a:cubicBezTo>
                    <a:pt x="36967" y="22523"/>
                    <a:pt x="36933" y="22145"/>
                    <a:pt x="36933" y="21768"/>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7"/>
            <p:cNvSpPr/>
            <p:nvPr/>
          </p:nvSpPr>
          <p:spPr>
            <a:xfrm>
              <a:off x="3442450" y="287100"/>
              <a:ext cx="1628850" cy="1234725"/>
            </a:xfrm>
            <a:custGeom>
              <a:avLst/>
              <a:gdLst/>
              <a:ahLst/>
              <a:cxnLst/>
              <a:rect l="l" t="t" r="r" b="b"/>
              <a:pathLst>
                <a:path w="65154" h="49389" extrusionOk="0">
                  <a:moveTo>
                    <a:pt x="19152" y="5886"/>
                  </a:moveTo>
                  <a:cubicBezTo>
                    <a:pt x="21698" y="3950"/>
                    <a:pt x="24389" y="2142"/>
                    <a:pt x="27465" y="977"/>
                  </a:cubicBezTo>
                  <a:cubicBezTo>
                    <a:pt x="28888" y="438"/>
                    <a:pt x="30365" y="113"/>
                    <a:pt x="31883" y="88"/>
                  </a:cubicBezTo>
                  <a:cubicBezTo>
                    <a:pt x="34759" y="38"/>
                    <a:pt x="37638" y="0"/>
                    <a:pt x="40514" y="54"/>
                  </a:cubicBezTo>
                  <a:cubicBezTo>
                    <a:pt x="43058" y="102"/>
                    <a:pt x="45480" y="808"/>
                    <a:pt x="47641" y="2124"/>
                  </a:cubicBezTo>
                  <a:cubicBezTo>
                    <a:pt x="50873" y="4092"/>
                    <a:pt x="53875" y="6388"/>
                    <a:pt x="56352" y="9281"/>
                  </a:cubicBezTo>
                  <a:cubicBezTo>
                    <a:pt x="57235" y="10313"/>
                    <a:pt x="57944" y="11497"/>
                    <a:pt x="58712" y="12626"/>
                  </a:cubicBezTo>
                  <a:cubicBezTo>
                    <a:pt x="59028" y="13094"/>
                    <a:pt x="59266" y="13614"/>
                    <a:pt x="59572" y="14088"/>
                  </a:cubicBezTo>
                  <a:cubicBezTo>
                    <a:pt x="61518" y="17109"/>
                    <a:pt x="62542" y="20478"/>
                    <a:pt x="63373" y="23933"/>
                  </a:cubicBezTo>
                  <a:cubicBezTo>
                    <a:pt x="63817" y="25773"/>
                    <a:pt x="64036" y="27643"/>
                    <a:pt x="64334" y="29502"/>
                  </a:cubicBezTo>
                  <a:cubicBezTo>
                    <a:pt x="64453" y="30243"/>
                    <a:pt x="64468" y="31003"/>
                    <a:pt x="64498" y="31756"/>
                  </a:cubicBezTo>
                  <a:cubicBezTo>
                    <a:pt x="64533" y="32563"/>
                    <a:pt x="64651" y="33345"/>
                    <a:pt x="64907" y="34116"/>
                  </a:cubicBezTo>
                  <a:cubicBezTo>
                    <a:pt x="65154" y="34858"/>
                    <a:pt x="65103" y="35730"/>
                    <a:pt x="64841" y="36754"/>
                  </a:cubicBezTo>
                  <a:cubicBezTo>
                    <a:pt x="64716" y="36775"/>
                    <a:pt x="64561" y="36851"/>
                    <a:pt x="64449" y="36809"/>
                  </a:cubicBezTo>
                  <a:cubicBezTo>
                    <a:pt x="63516" y="36470"/>
                    <a:pt x="62674" y="36729"/>
                    <a:pt x="61886" y="37210"/>
                  </a:cubicBezTo>
                  <a:cubicBezTo>
                    <a:pt x="61202" y="37627"/>
                    <a:pt x="60541" y="38084"/>
                    <a:pt x="59896" y="38558"/>
                  </a:cubicBezTo>
                  <a:cubicBezTo>
                    <a:pt x="59189" y="39078"/>
                    <a:pt x="58504" y="39310"/>
                    <a:pt x="57703" y="38730"/>
                  </a:cubicBezTo>
                  <a:cubicBezTo>
                    <a:pt x="57451" y="38548"/>
                    <a:pt x="57101" y="38438"/>
                    <a:pt x="56787" y="38414"/>
                  </a:cubicBezTo>
                  <a:cubicBezTo>
                    <a:pt x="52057" y="38053"/>
                    <a:pt x="48209" y="35741"/>
                    <a:pt x="44595" y="32915"/>
                  </a:cubicBezTo>
                  <a:cubicBezTo>
                    <a:pt x="43589" y="32128"/>
                    <a:pt x="42643" y="31292"/>
                    <a:pt x="41976" y="30168"/>
                  </a:cubicBezTo>
                  <a:cubicBezTo>
                    <a:pt x="41666" y="29646"/>
                    <a:pt x="41238" y="29190"/>
                    <a:pt x="40834" y="28732"/>
                  </a:cubicBezTo>
                  <a:cubicBezTo>
                    <a:pt x="40643" y="28518"/>
                    <a:pt x="40365" y="28416"/>
                    <a:pt x="40061" y="28522"/>
                  </a:cubicBezTo>
                  <a:cubicBezTo>
                    <a:pt x="39766" y="28625"/>
                    <a:pt x="39538" y="28953"/>
                    <a:pt x="39601" y="29318"/>
                  </a:cubicBezTo>
                  <a:cubicBezTo>
                    <a:pt x="39662" y="29680"/>
                    <a:pt x="39755" y="30064"/>
                    <a:pt x="39942" y="30373"/>
                  </a:cubicBezTo>
                  <a:cubicBezTo>
                    <a:pt x="40210" y="30812"/>
                    <a:pt x="40529" y="31245"/>
                    <a:pt x="40911" y="31585"/>
                  </a:cubicBezTo>
                  <a:cubicBezTo>
                    <a:pt x="41780" y="32354"/>
                    <a:pt x="41998" y="33311"/>
                    <a:pt x="41884" y="34400"/>
                  </a:cubicBezTo>
                  <a:cubicBezTo>
                    <a:pt x="41860" y="34626"/>
                    <a:pt x="41823" y="34852"/>
                    <a:pt x="41790" y="35096"/>
                  </a:cubicBezTo>
                  <a:cubicBezTo>
                    <a:pt x="41165" y="35281"/>
                    <a:pt x="40624" y="35141"/>
                    <a:pt x="40084" y="34984"/>
                  </a:cubicBezTo>
                  <a:cubicBezTo>
                    <a:pt x="38853" y="34627"/>
                    <a:pt x="37688" y="34109"/>
                    <a:pt x="36594" y="33455"/>
                  </a:cubicBezTo>
                  <a:cubicBezTo>
                    <a:pt x="34896" y="32440"/>
                    <a:pt x="33197" y="31416"/>
                    <a:pt x="31563" y="30300"/>
                  </a:cubicBezTo>
                  <a:cubicBezTo>
                    <a:pt x="28364" y="28121"/>
                    <a:pt x="25289" y="25779"/>
                    <a:pt x="22454" y="23131"/>
                  </a:cubicBezTo>
                  <a:cubicBezTo>
                    <a:pt x="21133" y="21896"/>
                    <a:pt x="20035" y="20491"/>
                    <a:pt x="19057" y="18983"/>
                  </a:cubicBezTo>
                  <a:cubicBezTo>
                    <a:pt x="18879" y="18705"/>
                    <a:pt x="18720" y="18413"/>
                    <a:pt x="18526" y="18149"/>
                  </a:cubicBezTo>
                  <a:cubicBezTo>
                    <a:pt x="18345" y="17902"/>
                    <a:pt x="18077" y="17813"/>
                    <a:pt x="17774" y="17883"/>
                  </a:cubicBezTo>
                  <a:cubicBezTo>
                    <a:pt x="17464" y="17954"/>
                    <a:pt x="17210" y="18259"/>
                    <a:pt x="17219" y="18614"/>
                  </a:cubicBezTo>
                  <a:cubicBezTo>
                    <a:pt x="17240" y="19381"/>
                    <a:pt x="17449" y="20107"/>
                    <a:pt x="17858" y="20754"/>
                  </a:cubicBezTo>
                  <a:cubicBezTo>
                    <a:pt x="18158" y="21231"/>
                    <a:pt x="18510" y="21679"/>
                    <a:pt x="18869" y="22114"/>
                  </a:cubicBezTo>
                  <a:cubicBezTo>
                    <a:pt x="19256" y="22585"/>
                    <a:pt x="19681" y="23027"/>
                    <a:pt x="20127" y="23524"/>
                  </a:cubicBezTo>
                  <a:cubicBezTo>
                    <a:pt x="20030" y="23782"/>
                    <a:pt x="19963" y="24054"/>
                    <a:pt x="19835" y="24292"/>
                  </a:cubicBezTo>
                  <a:cubicBezTo>
                    <a:pt x="18379" y="26989"/>
                    <a:pt x="16990" y="29724"/>
                    <a:pt x="15433" y="32362"/>
                  </a:cubicBezTo>
                  <a:cubicBezTo>
                    <a:pt x="13701" y="35299"/>
                    <a:pt x="11597" y="37966"/>
                    <a:pt x="8958" y="40169"/>
                  </a:cubicBezTo>
                  <a:cubicBezTo>
                    <a:pt x="8163" y="40832"/>
                    <a:pt x="7299" y="41411"/>
                    <a:pt x="6647" y="42239"/>
                  </a:cubicBezTo>
                  <a:cubicBezTo>
                    <a:pt x="6375" y="42583"/>
                    <a:pt x="5992" y="42777"/>
                    <a:pt x="5521" y="42695"/>
                  </a:cubicBezTo>
                  <a:cubicBezTo>
                    <a:pt x="5086" y="42339"/>
                    <a:pt x="5190" y="41835"/>
                    <a:pt x="5189" y="41382"/>
                  </a:cubicBezTo>
                  <a:cubicBezTo>
                    <a:pt x="5186" y="39619"/>
                    <a:pt x="5482" y="37896"/>
                    <a:pt x="6123" y="36261"/>
                  </a:cubicBezTo>
                  <a:cubicBezTo>
                    <a:pt x="6673" y="34860"/>
                    <a:pt x="7351" y="33509"/>
                    <a:pt x="7975" y="32138"/>
                  </a:cubicBezTo>
                  <a:cubicBezTo>
                    <a:pt x="8111" y="31838"/>
                    <a:pt x="8293" y="31555"/>
                    <a:pt x="8388" y="31245"/>
                  </a:cubicBezTo>
                  <a:cubicBezTo>
                    <a:pt x="8431" y="31112"/>
                    <a:pt x="8311" y="30927"/>
                    <a:pt x="8233" y="30654"/>
                  </a:cubicBezTo>
                  <a:cubicBezTo>
                    <a:pt x="7991" y="30813"/>
                    <a:pt x="7809" y="30877"/>
                    <a:pt x="7708" y="31005"/>
                  </a:cubicBezTo>
                  <a:cubicBezTo>
                    <a:pt x="5228" y="34163"/>
                    <a:pt x="3609" y="37653"/>
                    <a:pt x="3580" y="41752"/>
                  </a:cubicBezTo>
                  <a:cubicBezTo>
                    <a:pt x="3578" y="41988"/>
                    <a:pt x="3582" y="42224"/>
                    <a:pt x="3590" y="42460"/>
                  </a:cubicBezTo>
                  <a:cubicBezTo>
                    <a:pt x="3619" y="43297"/>
                    <a:pt x="4045" y="43876"/>
                    <a:pt x="4779" y="44240"/>
                  </a:cubicBezTo>
                  <a:cubicBezTo>
                    <a:pt x="5031" y="44365"/>
                    <a:pt x="5298" y="44460"/>
                    <a:pt x="5547" y="44565"/>
                  </a:cubicBezTo>
                  <a:cubicBezTo>
                    <a:pt x="5886" y="45788"/>
                    <a:pt x="5998" y="47600"/>
                    <a:pt x="5836" y="49388"/>
                  </a:cubicBezTo>
                  <a:cubicBezTo>
                    <a:pt x="5519" y="49293"/>
                    <a:pt x="5216" y="49199"/>
                    <a:pt x="4862" y="49092"/>
                  </a:cubicBezTo>
                  <a:cubicBezTo>
                    <a:pt x="4729" y="48148"/>
                    <a:pt x="4213" y="47448"/>
                    <a:pt x="3517" y="46847"/>
                  </a:cubicBezTo>
                  <a:cubicBezTo>
                    <a:pt x="3275" y="46636"/>
                    <a:pt x="3057" y="46359"/>
                    <a:pt x="2924" y="46068"/>
                  </a:cubicBezTo>
                  <a:cubicBezTo>
                    <a:pt x="2491" y="45126"/>
                    <a:pt x="2031" y="44188"/>
                    <a:pt x="1713" y="43205"/>
                  </a:cubicBezTo>
                  <a:cubicBezTo>
                    <a:pt x="1173" y="41549"/>
                    <a:pt x="717" y="39863"/>
                    <a:pt x="262" y="38180"/>
                  </a:cubicBezTo>
                  <a:cubicBezTo>
                    <a:pt x="128" y="37679"/>
                    <a:pt x="56" y="37162"/>
                    <a:pt x="51" y="36644"/>
                  </a:cubicBezTo>
                  <a:cubicBezTo>
                    <a:pt x="20" y="34380"/>
                    <a:pt x="0" y="32117"/>
                    <a:pt x="27" y="29855"/>
                  </a:cubicBezTo>
                  <a:cubicBezTo>
                    <a:pt x="40" y="28818"/>
                    <a:pt x="187" y="27781"/>
                    <a:pt x="546" y="26798"/>
                  </a:cubicBezTo>
                  <a:cubicBezTo>
                    <a:pt x="1547" y="24054"/>
                    <a:pt x="2544" y="21308"/>
                    <a:pt x="3596" y="18582"/>
                  </a:cubicBezTo>
                  <a:cubicBezTo>
                    <a:pt x="3865" y="17889"/>
                    <a:pt x="4272" y="17227"/>
                    <a:pt x="4723" y="16630"/>
                  </a:cubicBezTo>
                  <a:cubicBezTo>
                    <a:pt x="5918" y="15053"/>
                    <a:pt x="7111" y="13464"/>
                    <a:pt x="8419" y="11981"/>
                  </a:cubicBezTo>
                  <a:cubicBezTo>
                    <a:pt x="9737" y="10487"/>
                    <a:pt x="11292" y="9250"/>
                    <a:pt x="13252" y="8663"/>
                  </a:cubicBezTo>
                  <a:cubicBezTo>
                    <a:pt x="13696" y="8531"/>
                    <a:pt x="14168" y="8462"/>
                    <a:pt x="14631" y="8439"/>
                  </a:cubicBezTo>
                  <a:cubicBezTo>
                    <a:pt x="15384" y="8400"/>
                    <a:pt x="16140" y="8439"/>
                    <a:pt x="16894" y="8419"/>
                  </a:cubicBezTo>
                  <a:cubicBezTo>
                    <a:pt x="17941" y="8393"/>
                    <a:pt x="18696" y="7910"/>
                    <a:pt x="19043" y="6902"/>
                  </a:cubicBezTo>
                  <a:cubicBezTo>
                    <a:pt x="19143" y="6614"/>
                    <a:pt x="19113" y="6284"/>
                    <a:pt x="19152" y="5886"/>
                  </a:cubicBezTo>
                  <a:close/>
                </a:path>
              </a:pathLst>
            </a:custGeom>
            <a:solidFill>
              <a:srgbClr val="8E4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7"/>
            <p:cNvSpPr/>
            <p:nvPr/>
          </p:nvSpPr>
          <p:spPr>
            <a:xfrm>
              <a:off x="1681550" y="2215275"/>
              <a:ext cx="850925" cy="1008975"/>
            </a:xfrm>
            <a:custGeom>
              <a:avLst/>
              <a:gdLst/>
              <a:ahLst/>
              <a:cxnLst/>
              <a:rect l="l" t="t" r="r" b="b"/>
              <a:pathLst>
                <a:path w="34037" h="40359" extrusionOk="0">
                  <a:moveTo>
                    <a:pt x="17167" y="40358"/>
                  </a:moveTo>
                  <a:cubicBezTo>
                    <a:pt x="15533" y="39331"/>
                    <a:pt x="14408" y="37870"/>
                    <a:pt x="13355" y="36305"/>
                  </a:cubicBezTo>
                  <a:cubicBezTo>
                    <a:pt x="12710" y="35348"/>
                    <a:pt x="12270" y="34345"/>
                    <a:pt x="11961" y="33252"/>
                  </a:cubicBezTo>
                  <a:cubicBezTo>
                    <a:pt x="11822" y="32758"/>
                    <a:pt x="11558" y="32298"/>
                    <a:pt x="11360" y="31821"/>
                  </a:cubicBezTo>
                  <a:cubicBezTo>
                    <a:pt x="11089" y="31168"/>
                    <a:pt x="10778" y="30528"/>
                    <a:pt x="10568" y="29856"/>
                  </a:cubicBezTo>
                  <a:cubicBezTo>
                    <a:pt x="10000" y="28033"/>
                    <a:pt x="9018" y="26434"/>
                    <a:pt x="7967" y="24867"/>
                  </a:cubicBezTo>
                  <a:cubicBezTo>
                    <a:pt x="7812" y="24636"/>
                    <a:pt x="7689" y="24382"/>
                    <a:pt x="7555" y="24136"/>
                  </a:cubicBezTo>
                  <a:cubicBezTo>
                    <a:pt x="7423" y="23891"/>
                    <a:pt x="7339" y="23590"/>
                    <a:pt x="7150" y="23398"/>
                  </a:cubicBezTo>
                  <a:cubicBezTo>
                    <a:pt x="5874" y="22104"/>
                    <a:pt x="5251" y="20376"/>
                    <a:pt x="4174" y="18951"/>
                  </a:cubicBezTo>
                  <a:cubicBezTo>
                    <a:pt x="3209" y="17678"/>
                    <a:pt x="2290" y="16368"/>
                    <a:pt x="1326" y="15095"/>
                  </a:cubicBezTo>
                  <a:cubicBezTo>
                    <a:pt x="588" y="14117"/>
                    <a:pt x="321" y="12992"/>
                    <a:pt x="194" y="11810"/>
                  </a:cubicBezTo>
                  <a:cubicBezTo>
                    <a:pt x="139" y="11302"/>
                    <a:pt x="74" y="10795"/>
                    <a:pt x="0" y="10181"/>
                  </a:cubicBezTo>
                  <a:cubicBezTo>
                    <a:pt x="179" y="9729"/>
                    <a:pt x="642" y="9528"/>
                    <a:pt x="1173" y="9370"/>
                  </a:cubicBezTo>
                  <a:cubicBezTo>
                    <a:pt x="1796" y="9619"/>
                    <a:pt x="2054" y="10171"/>
                    <a:pt x="2303" y="10733"/>
                  </a:cubicBezTo>
                  <a:cubicBezTo>
                    <a:pt x="2798" y="11853"/>
                    <a:pt x="3237" y="13004"/>
                    <a:pt x="3808" y="14084"/>
                  </a:cubicBezTo>
                  <a:cubicBezTo>
                    <a:pt x="4711" y="15791"/>
                    <a:pt x="5700" y="17453"/>
                    <a:pt x="6903" y="18976"/>
                  </a:cubicBezTo>
                  <a:cubicBezTo>
                    <a:pt x="7194" y="19343"/>
                    <a:pt x="7455" y="19736"/>
                    <a:pt x="7717" y="20126"/>
                  </a:cubicBezTo>
                  <a:cubicBezTo>
                    <a:pt x="8683" y="21577"/>
                    <a:pt x="9649" y="23026"/>
                    <a:pt x="10602" y="24485"/>
                  </a:cubicBezTo>
                  <a:cubicBezTo>
                    <a:pt x="10970" y="25047"/>
                    <a:pt x="11412" y="24985"/>
                    <a:pt x="11938" y="24748"/>
                  </a:cubicBezTo>
                  <a:cubicBezTo>
                    <a:pt x="11749" y="24101"/>
                    <a:pt x="11400" y="23613"/>
                    <a:pt x="11049" y="23109"/>
                  </a:cubicBezTo>
                  <a:cubicBezTo>
                    <a:pt x="9462" y="20830"/>
                    <a:pt x="7871" y="18554"/>
                    <a:pt x="6621" y="16059"/>
                  </a:cubicBezTo>
                  <a:cubicBezTo>
                    <a:pt x="5820" y="14460"/>
                    <a:pt x="5068" y="12830"/>
                    <a:pt x="4000" y="11375"/>
                  </a:cubicBezTo>
                  <a:cubicBezTo>
                    <a:pt x="3784" y="11079"/>
                    <a:pt x="3687" y="10694"/>
                    <a:pt x="3539" y="10349"/>
                  </a:cubicBezTo>
                  <a:cubicBezTo>
                    <a:pt x="3110" y="9345"/>
                    <a:pt x="2591" y="8405"/>
                    <a:pt x="1679" y="7716"/>
                  </a:cubicBezTo>
                  <a:cubicBezTo>
                    <a:pt x="1679" y="7114"/>
                    <a:pt x="1667" y="6502"/>
                    <a:pt x="1682" y="5889"/>
                  </a:cubicBezTo>
                  <a:cubicBezTo>
                    <a:pt x="1703" y="5091"/>
                    <a:pt x="1957" y="4821"/>
                    <a:pt x="2775" y="4720"/>
                  </a:cubicBezTo>
                  <a:cubicBezTo>
                    <a:pt x="3006" y="4692"/>
                    <a:pt x="3242" y="4716"/>
                    <a:pt x="3482" y="4716"/>
                  </a:cubicBezTo>
                  <a:cubicBezTo>
                    <a:pt x="4324" y="5516"/>
                    <a:pt x="5085" y="6330"/>
                    <a:pt x="5378" y="7482"/>
                  </a:cubicBezTo>
                  <a:cubicBezTo>
                    <a:pt x="5433" y="7698"/>
                    <a:pt x="5581" y="7918"/>
                    <a:pt x="5744" y="8075"/>
                  </a:cubicBezTo>
                  <a:cubicBezTo>
                    <a:pt x="6786" y="9086"/>
                    <a:pt x="7290" y="10412"/>
                    <a:pt x="7920" y="11670"/>
                  </a:cubicBezTo>
                  <a:cubicBezTo>
                    <a:pt x="8509" y="12847"/>
                    <a:pt x="9156" y="13996"/>
                    <a:pt x="9797" y="15148"/>
                  </a:cubicBezTo>
                  <a:cubicBezTo>
                    <a:pt x="10392" y="16216"/>
                    <a:pt x="11005" y="17274"/>
                    <a:pt x="11621" y="18332"/>
                  </a:cubicBezTo>
                  <a:cubicBezTo>
                    <a:pt x="11904" y="18819"/>
                    <a:pt x="12226" y="19285"/>
                    <a:pt x="12507" y="19774"/>
                  </a:cubicBezTo>
                  <a:cubicBezTo>
                    <a:pt x="13180" y="20947"/>
                    <a:pt x="13839" y="22128"/>
                    <a:pt x="14524" y="23342"/>
                  </a:cubicBezTo>
                  <a:cubicBezTo>
                    <a:pt x="15104" y="23229"/>
                    <a:pt x="15359" y="22695"/>
                    <a:pt x="15834" y="22348"/>
                  </a:cubicBezTo>
                  <a:cubicBezTo>
                    <a:pt x="15682" y="22014"/>
                    <a:pt x="15597" y="21751"/>
                    <a:pt x="15457" y="21522"/>
                  </a:cubicBezTo>
                  <a:cubicBezTo>
                    <a:pt x="14678" y="20238"/>
                    <a:pt x="13881" y="18964"/>
                    <a:pt x="13098" y="17681"/>
                  </a:cubicBezTo>
                  <a:cubicBezTo>
                    <a:pt x="12316" y="16399"/>
                    <a:pt x="11523" y="15120"/>
                    <a:pt x="10774" y="13818"/>
                  </a:cubicBezTo>
                  <a:cubicBezTo>
                    <a:pt x="10328" y="13042"/>
                    <a:pt x="9890" y="12249"/>
                    <a:pt x="9569" y="11417"/>
                  </a:cubicBezTo>
                  <a:cubicBezTo>
                    <a:pt x="9196" y="10441"/>
                    <a:pt x="8669" y="9554"/>
                    <a:pt x="8178" y="8646"/>
                  </a:cubicBezTo>
                  <a:cubicBezTo>
                    <a:pt x="7977" y="8277"/>
                    <a:pt x="7746" y="7911"/>
                    <a:pt x="7464" y="7603"/>
                  </a:cubicBezTo>
                  <a:cubicBezTo>
                    <a:pt x="7139" y="7247"/>
                    <a:pt x="6959" y="6837"/>
                    <a:pt x="6743" y="6417"/>
                  </a:cubicBezTo>
                  <a:cubicBezTo>
                    <a:pt x="6381" y="5715"/>
                    <a:pt x="5890" y="5068"/>
                    <a:pt x="5391" y="4448"/>
                  </a:cubicBezTo>
                  <a:cubicBezTo>
                    <a:pt x="5024" y="3992"/>
                    <a:pt x="4783" y="3500"/>
                    <a:pt x="4662" y="2942"/>
                  </a:cubicBezTo>
                  <a:cubicBezTo>
                    <a:pt x="4570" y="2515"/>
                    <a:pt x="4594" y="2082"/>
                    <a:pt x="4834" y="1710"/>
                  </a:cubicBezTo>
                  <a:cubicBezTo>
                    <a:pt x="5571" y="577"/>
                    <a:pt x="5790" y="365"/>
                    <a:pt x="7142" y="724"/>
                  </a:cubicBezTo>
                  <a:cubicBezTo>
                    <a:pt x="7845" y="911"/>
                    <a:pt x="8362" y="1319"/>
                    <a:pt x="8806" y="1935"/>
                  </a:cubicBezTo>
                  <a:cubicBezTo>
                    <a:pt x="9403" y="2766"/>
                    <a:pt x="9999" y="3605"/>
                    <a:pt x="10838" y="4258"/>
                  </a:cubicBezTo>
                  <a:cubicBezTo>
                    <a:pt x="11247" y="4574"/>
                    <a:pt x="11528" y="5168"/>
                    <a:pt x="11667" y="5690"/>
                  </a:cubicBezTo>
                  <a:cubicBezTo>
                    <a:pt x="11916" y="6618"/>
                    <a:pt x="12332" y="7469"/>
                    <a:pt x="12835" y="8250"/>
                  </a:cubicBezTo>
                  <a:cubicBezTo>
                    <a:pt x="13706" y="9607"/>
                    <a:pt x="14422" y="11049"/>
                    <a:pt x="15020" y="12522"/>
                  </a:cubicBezTo>
                  <a:cubicBezTo>
                    <a:pt x="15675" y="14140"/>
                    <a:pt x="16475" y="15657"/>
                    <a:pt x="17345" y="17158"/>
                  </a:cubicBezTo>
                  <a:cubicBezTo>
                    <a:pt x="17695" y="17760"/>
                    <a:pt x="17859" y="18469"/>
                    <a:pt x="18116" y="19128"/>
                  </a:cubicBezTo>
                  <a:cubicBezTo>
                    <a:pt x="18267" y="19519"/>
                    <a:pt x="18433" y="19903"/>
                    <a:pt x="18619" y="20356"/>
                  </a:cubicBezTo>
                  <a:cubicBezTo>
                    <a:pt x="19120" y="20318"/>
                    <a:pt x="19577" y="20284"/>
                    <a:pt x="20144" y="20241"/>
                  </a:cubicBezTo>
                  <a:cubicBezTo>
                    <a:pt x="20046" y="19928"/>
                    <a:pt x="19982" y="19680"/>
                    <a:pt x="19893" y="19441"/>
                  </a:cubicBezTo>
                  <a:cubicBezTo>
                    <a:pt x="19647" y="18778"/>
                    <a:pt x="19408" y="18113"/>
                    <a:pt x="19133" y="17463"/>
                  </a:cubicBezTo>
                  <a:cubicBezTo>
                    <a:pt x="18914" y="16947"/>
                    <a:pt x="18614" y="16464"/>
                    <a:pt x="18408" y="15945"/>
                  </a:cubicBezTo>
                  <a:cubicBezTo>
                    <a:pt x="17941" y="14769"/>
                    <a:pt x="17154" y="13774"/>
                    <a:pt x="16679" y="12582"/>
                  </a:cubicBezTo>
                  <a:cubicBezTo>
                    <a:pt x="16003" y="10886"/>
                    <a:pt x="15208" y="9218"/>
                    <a:pt x="14194" y="7672"/>
                  </a:cubicBezTo>
                  <a:cubicBezTo>
                    <a:pt x="13706" y="6928"/>
                    <a:pt x="13245" y="6156"/>
                    <a:pt x="13102" y="5242"/>
                  </a:cubicBezTo>
                  <a:cubicBezTo>
                    <a:pt x="12986" y="4509"/>
                    <a:pt x="12439" y="4005"/>
                    <a:pt x="12034" y="3436"/>
                  </a:cubicBezTo>
                  <a:cubicBezTo>
                    <a:pt x="11551" y="2755"/>
                    <a:pt x="10984" y="2132"/>
                    <a:pt x="10462" y="1494"/>
                  </a:cubicBezTo>
                  <a:cubicBezTo>
                    <a:pt x="10576" y="1258"/>
                    <a:pt x="10632" y="1070"/>
                    <a:pt x="10744" y="925"/>
                  </a:cubicBezTo>
                  <a:cubicBezTo>
                    <a:pt x="11295" y="209"/>
                    <a:pt x="11943" y="1"/>
                    <a:pt x="12716" y="455"/>
                  </a:cubicBezTo>
                  <a:cubicBezTo>
                    <a:pt x="14130" y="1285"/>
                    <a:pt x="15567" y="2108"/>
                    <a:pt x="16488" y="3553"/>
                  </a:cubicBezTo>
                  <a:cubicBezTo>
                    <a:pt x="16868" y="4149"/>
                    <a:pt x="17317" y="4701"/>
                    <a:pt x="17679" y="5307"/>
                  </a:cubicBezTo>
                  <a:cubicBezTo>
                    <a:pt x="17993" y="5830"/>
                    <a:pt x="18321" y="6376"/>
                    <a:pt x="18481" y="6955"/>
                  </a:cubicBezTo>
                  <a:cubicBezTo>
                    <a:pt x="18902" y="8470"/>
                    <a:pt x="19646" y="9833"/>
                    <a:pt x="20294" y="11246"/>
                  </a:cubicBezTo>
                  <a:cubicBezTo>
                    <a:pt x="20883" y="12528"/>
                    <a:pt x="21399" y="13845"/>
                    <a:pt x="21912" y="15161"/>
                  </a:cubicBezTo>
                  <a:cubicBezTo>
                    <a:pt x="22097" y="15632"/>
                    <a:pt x="22333" y="16121"/>
                    <a:pt x="22111" y="16662"/>
                  </a:cubicBezTo>
                  <a:cubicBezTo>
                    <a:pt x="22078" y="16744"/>
                    <a:pt x="22068" y="16863"/>
                    <a:pt x="22103" y="16939"/>
                  </a:cubicBezTo>
                  <a:cubicBezTo>
                    <a:pt x="22662" y="18187"/>
                    <a:pt x="22501" y="19642"/>
                    <a:pt x="23224" y="20840"/>
                  </a:cubicBezTo>
                  <a:cubicBezTo>
                    <a:pt x="23271" y="20918"/>
                    <a:pt x="23285" y="21014"/>
                    <a:pt x="23315" y="21104"/>
                  </a:cubicBezTo>
                  <a:cubicBezTo>
                    <a:pt x="22627" y="22308"/>
                    <a:pt x="22253" y="23590"/>
                    <a:pt x="22348" y="24993"/>
                  </a:cubicBezTo>
                  <a:cubicBezTo>
                    <a:pt x="22402" y="25793"/>
                    <a:pt x="22421" y="26595"/>
                    <a:pt x="22474" y="27394"/>
                  </a:cubicBezTo>
                  <a:cubicBezTo>
                    <a:pt x="22500" y="27771"/>
                    <a:pt x="22552" y="28145"/>
                    <a:pt x="22630" y="28514"/>
                  </a:cubicBezTo>
                  <a:cubicBezTo>
                    <a:pt x="22717" y="28920"/>
                    <a:pt x="23026" y="29168"/>
                    <a:pt x="23301" y="29099"/>
                  </a:cubicBezTo>
                  <a:cubicBezTo>
                    <a:pt x="23644" y="29011"/>
                    <a:pt x="23694" y="28720"/>
                    <a:pt x="23718" y="28438"/>
                  </a:cubicBezTo>
                  <a:cubicBezTo>
                    <a:pt x="23808" y="27360"/>
                    <a:pt x="23939" y="26280"/>
                    <a:pt x="23951" y="25199"/>
                  </a:cubicBezTo>
                  <a:cubicBezTo>
                    <a:pt x="23963" y="24030"/>
                    <a:pt x="24260" y="23039"/>
                    <a:pt x="24952" y="22052"/>
                  </a:cubicBezTo>
                  <a:cubicBezTo>
                    <a:pt x="25685" y="21005"/>
                    <a:pt x="26380" y="19960"/>
                    <a:pt x="27403" y="19144"/>
                  </a:cubicBezTo>
                  <a:cubicBezTo>
                    <a:pt x="27424" y="19016"/>
                    <a:pt x="27487" y="18871"/>
                    <a:pt x="27460" y="18745"/>
                  </a:cubicBezTo>
                  <a:cubicBezTo>
                    <a:pt x="27111" y="17059"/>
                    <a:pt x="27634" y="15581"/>
                    <a:pt x="28528" y="14190"/>
                  </a:cubicBezTo>
                  <a:cubicBezTo>
                    <a:pt x="28706" y="13912"/>
                    <a:pt x="28935" y="13661"/>
                    <a:pt x="29070" y="13363"/>
                  </a:cubicBezTo>
                  <a:cubicBezTo>
                    <a:pt x="29340" y="12772"/>
                    <a:pt x="29838" y="12460"/>
                    <a:pt x="30344" y="12099"/>
                  </a:cubicBezTo>
                  <a:cubicBezTo>
                    <a:pt x="31053" y="11594"/>
                    <a:pt x="31805" y="11504"/>
                    <a:pt x="32619" y="11552"/>
                  </a:cubicBezTo>
                  <a:cubicBezTo>
                    <a:pt x="33304" y="11592"/>
                    <a:pt x="33762" y="11887"/>
                    <a:pt x="33796" y="12520"/>
                  </a:cubicBezTo>
                  <a:cubicBezTo>
                    <a:pt x="33859" y="13683"/>
                    <a:pt x="34037" y="14859"/>
                    <a:pt x="33479" y="15991"/>
                  </a:cubicBezTo>
                  <a:cubicBezTo>
                    <a:pt x="32978" y="17004"/>
                    <a:pt x="32671" y="18092"/>
                    <a:pt x="32428" y="19206"/>
                  </a:cubicBezTo>
                  <a:cubicBezTo>
                    <a:pt x="32208" y="20207"/>
                    <a:pt x="31787" y="21162"/>
                    <a:pt x="31488" y="22147"/>
                  </a:cubicBezTo>
                  <a:cubicBezTo>
                    <a:pt x="31382" y="22499"/>
                    <a:pt x="31319" y="22882"/>
                    <a:pt x="31327" y="23247"/>
                  </a:cubicBezTo>
                  <a:cubicBezTo>
                    <a:pt x="31366" y="24897"/>
                    <a:pt x="31412" y="26548"/>
                    <a:pt x="31508" y="28195"/>
                  </a:cubicBezTo>
                  <a:cubicBezTo>
                    <a:pt x="31556" y="29034"/>
                    <a:pt x="31378" y="29723"/>
                    <a:pt x="30857" y="30423"/>
                  </a:cubicBezTo>
                  <a:cubicBezTo>
                    <a:pt x="29695" y="31977"/>
                    <a:pt x="29737" y="32009"/>
                    <a:pt x="29698" y="34062"/>
                  </a:cubicBezTo>
                  <a:cubicBezTo>
                    <a:pt x="29691" y="34342"/>
                    <a:pt x="29697" y="34622"/>
                    <a:pt x="29697" y="34976"/>
                  </a:cubicBezTo>
                  <a:cubicBezTo>
                    <a:pt x="28882" y="35384"/>
                    <a:pt x="28095" y="35798"/>
                    <a:pt x="27293" y="36176"/>
                  </a:cubicBezTo>
                  <a:cubicBezTo>
                    <a:pt x="26101" y="36738"/>
                    <a:pt x="24861" y="37211"/>
                    <a:pt x="23708" y="37843"/>
                  </a:cubicBezTo>
                  <a:cubicBezTo>
                    <a:pt x="22576" y="38464"/>
                    <a:pt x="21378" y="38870"/>
                    <a:pt x="20146" y="39151"/>
                  </a:cubicBezTo>
                  <a:cubicBezTo>
                    <a:pt x="19209" y="39365"/>
                    <a:pt x="18352" y="39689"/>
                    <a:pt x="17557" y="40211"/>
                  </a:cubicBezTo>
                  <a:cubicBezTo>
                    <a:pt x="17443" y="40286"/>
                    <a:pt x="17298" y="40310"/>
                    <a:pt x="17167" y="40358"/>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7"/>
            <p:cNvSpPr/>
            <p:nvPr/>
          </p:nvSpPr>
          <p:spPr>
            <a:xfrm>
              <a:off x="3815375" y="2550500"/>
              <a:ext cx="548150" cy="1929950"/>
            </a:xfrm>
            <a:custGeom>
              <a:avLst/>
              <a:gdLst/>
              <a:ahLst/>
              <a:cxnLst/>
              <a:rect l="l" t="t" r="r" b="b"/>
              <a:pathLst>
                <a:path w="21926" h="77198" extrusionOk="0">
                  <a:moveTo>
                    <a:pt x="11934" y="0"/>
                  </a:moveTo>
                  <a:cubicBezTo>
                    <a:pt x="11883" y="168"/>
                    <a:pt x="11851" y="344"/>
                    <a:pt x="11779" y="502"/>
                  </a:cubicBezTo>
                  <a:cubicBezTo>
                    <a:pt x="11347" y="1444"/>
                    <a:pt x="10903" y="2380"/>
                    <a:pt x="10470" y="3323"/>
                  </a:cubicBezTo>
                  <a:cubicBezTo>
                    <a:pt x="10374" y="3535"/>
                    <a:pt x="10260" y="3757"/>
                    <a:pt x="10240" y="3984"/>
                  </a:cubicBezTo>
                  <a:cubicBezTo>
                    <a:pt x="10191" y="4550"/>
                    <a:pt x="10086" y="5092"/>
                    <a:pt x="9872" y="5627"/>
                  </a:cubicBezTo>
                  <a:cubicBezTo>
                    <a:pt x="9755" y="5920"/>
                    <a:pt x="9789" y="6273"/>
                    <a:pt x="9754" y="6600"/>
                  </a:cubicBezTo>
                  <a:cubicBezTo>
                    <a:pt x="9723" y="6879"/>
                    <a:pt x="9776" y="7208"/>
                    <a:pt x="9645" y="7428"/>
                  </a:cubicBezTo>
                  <a:cubicBezTo>
                    <a:pt x="9184" y="8204"/>
                    <a:pt x="9197" y="9051"/>
                    <a:pt x="9177" y="9895"/>
                  </a:cubicBezTo>
                  <a:cubicBezTo>
                    <a:pt x="9131" y="11876"/>
                    <a:pt x="9068" y="13856"/>
                    <a:pt x="9070" y="15835"/>
                  </a:cubicBezTo>
                  <a:cubicBezTo>
                    <a:pt x="9071" y="18010"/>
                    <a:pt x="9377" y="20158"/>
                    <a:pt x="9763" y="22295"/>
                  </a:cubicBezTo>
                  <a:cubicBezTo>
                    <a:pt x="10182" y="24614"/>
                    <a:pt x="10708" y="26919"/>
                    <a:pt x="10997" y="29252"/>
                  </a:cubicBezTo>
                  <a:cubicBezTo>
                    <a:pt x="11228" y="31115"/>
                    <a:pt x="11373" y="32996"/>
                    <a:pt x="11484" y="34872"/>
                  </a:cubicBezTo>
                  <a:cubicBezTo>
                    <a:pt x="11554" y="36046"/>
                    <a:pt x="11459" y="37228"/>
                    <a:pt x="11807" y="38377"/>
                  </a:cubicBezTo>
                  <a:cubicBezTo>
                    <a:pt x="11861" y="38553"/>
                    <a:pt x="11890" y="38753"/>
                    <a:pt x="11870" y="38935"/>
                  </a:cubicBezTo>
                  <a:cubicBezTo>
                    <a:pt x="11702" y="40411"/>
                    <a:pt x="12154" y="41829"/>
                    <a:pt x="12254" y="43279"/>
                  </a:cubicBezTo>
                  <a:cubicBezTo>
                    <a:pt x="12264" y="43419"/>
                    <a:pt x="12274" y="43570"/>
                    <a:pt x="12331" y="43694"/>
                  </a:cubicBezTo>
                  <a:cubicBezTo>
                    <a:pt x="12911" y="44956"/>
                    <a:pt x="12911" y="46352"/>
                    <a:pt x="13260" y="47667"/>
                  </a:cubicBezTo>
                  <a:cubicBezTo>
                    <a:pt x="13296" y="47802"/>
                    <a:pt x="13328" y="47946"/>
                    <a:pt x="13324" y="48085"/>
                  </a:cubicBezTo>
                  <a:cubicBezTo>
                    <a:pt x="13268" y="50127"/>
                    <a:pt x="13890" y="52078"/>
                    <a:pt x="14187" y="54068"/>
                  </a:cubicBezTo>
                  <a:cubicBezTo>
                    <a:pt x="14413" y="55579"/>
                    <a:pt x="14516" y="57142"/>
                    <a:pt x="15118" y="58592"/>
                  </a:cubicBezTo>
                  <a:cubicBezTo>
                    <a:pt x="15220" y="58839"/>
                    <a:pt x="15150" y="59153"/>
                    <a:pt x="15184" y="59433"/>
                  </a:cubicBezTo>
                  <a:cubicBezTo>
                    <a:pt x="15314" y="60526"/>
                    <a:pt x="15563" y="61582"/>
                    <a:pt x="16492" y="62293"/>
                  </a:cubicBezTo>
                  <a:cubicBezTo>
                    <a:pt x="16952" y="62645"/>
                    <a:pt x="17079" y="63138"/>
                    <a:pt x="17224" y="63626"/>
                  </a:cubicBezTo>
                  <a:cubicBezTo>
                    <a:pt x="17951" y="66062"/>
                    <a:pt x="18567" y="68536"/>
                    <a:pt x="19396" y="70937"/>
                  </a:cubicBezTo>
                  <a:cubicBezTo>
                    <a:pt x="20115" y="73018"/>
                    <a:pt x="21068" y="75017"/>
                    <a:pt x="21925" y="77069"/>
                  </a:cubicBezTo>
                  <a:cubicBezTo>
                    <a:pt x="21677" y="77198"/>
                    <a:pt x="21551" y="76915"/>
                    <a:pt x="21450" y="76759"/>
                  </a:cubicBezTo>
                  <a:cubicBezTo>
                    <a:pt x="21142" y="76274"/>
                    <a:pt x="20787" y="75849"/>
                    <a:pt x="20293" y="75545"/>
                  </a:cubicBezTo>
                  <a:cubicBezTo>
                    <a:pt x="20174" y="75471"/>
                    <a:pt x="20044" y="75386"/>
                    <a:pt x="19970" y="75273"/>
                  </a:cubicBezTo>
                  <a:cubicBezTo>
                    <a:pt x="19200" y="74063"/>
                    <a:pt x="18055" y="73200"/>
                    <a:pt x="17101" y="72161"/>
                  </a:cubicBezTo>
                  <a:cubicBezTo>
                    <a:pt x="16880" y="71919"/>
                    <a:pt x="16700" y="71639"/>
                    <a:pt x="16478" y="71398"/>
                  </a:cubicBezTo>
                  <a:cubicBezTo>
                    <a:pt x="16197" y="71089"/>
                    <a:pt x="15898" y="70798"/>
                    <a:pt x="15600" y="70507"/>
                  </a:cubicBezTo>
                  <a:cubicBezTo>
                    <a:pt x="15231" y="70146"/>
                    <a:pt x="14741" y="69855"/>
                    <a:pt x="14504" y="69422"/>
                  </a:cubicBezTo>
                  <a:cubicBezTo>
                    <a:pt x="14059" y="68608"/>
                    <a:pt x="13320" y="68083"/>
                    <a:pt x="12709" y="67453"/>
                  </a:cubicBezTo>
                  <a:cubicBezTo>
                    <a:pt x="11489" y="66197"/>
                    <a:pt x="10386" y="64886"/>
                    <a:pt x="9633" y="63298"/>
                  </a:cubicBezTo>
                  <a:cubicBezTo>
                    <a:pt x="9591" y="63213"/>
                    <a:pt x="9547" y="63125"/>
                    <a:pt x="9484" y="63058"/>
                  </a:cubicBezTo>
                  <a:cubicBezTo>
                    <a:pt x="8488" y="62018"/>
                    <a:pt x="7844" y="60775"/>
                    <a:pt x="7328" y="59444"/>
                  </a:cubicBezTo>
                  <a:cubicBezTo>
                    <a:pt x="7161" y="59013"/>
                    <a:pt x="6809" y="58658"/>
                    <a:pt x="6583" y="58246"/>
                  </a:cubicBezTo>
                  <a:cubicBezTo>
                    <a:pt x="6154" y="57463"/>
                    <a:pt x="5753" y="56665"/>
                    <a:pt x="5341" y="55874"/>
                  </a:cubicBezTo>
                  <a:cubicBezTo>
                    <a:pt x="5255" y="55707"/>
                    <a:pt x="5204" y="55512"/>
                    <a:pt x="5088" y="55370"/>
                  </a:cubicBezTo>
                  <a:cubicBezTo>
                    <a:pt x="4086" y="54162"/>
                    <a:pt x="3699" y="52604"/>
                    <a:pt x="2794" y="51342"/>
                  </a:cubicBezTo>
                  <a:cubicBezTo>
                    <a:pt x="2767" y="51305"/>
                    <a:pt x="2763" y="51253"/>
                    <a:pt x="2717" y="51116"/>
                  </a:cubicBezTo>
                  <a:cubicBezTo>
                    <a:pt x="2844" y="50844"/>
                    <a:pt x="2941" y="50458"/>
                    <a:pt x="3169" y="50180"/>
                  </a:cubicBezTo>
                  <a:cubicBezTo>
                    <a:pt x="3911" y="49273"/>
                    <a:pt x="4224" y="48190"/>
                    <a:pt x="4488" y="47095"/>
                  </a:cubicBezTo>
                  <a:cubicBezTo>
                    <a:pt x="4765" y="45950"/>
                    <a:pt x="5208" y="44853"/>
                    <a:pt x="5804" y="43836"/>
                  </a:cubicBezTo>
                  <a:cubicBezTo>
                    <a:pt x="5829" y="43796"/>
                    <a:pt x="5868" y="43763"/>
                    <a:pt x="5885" y="43719"/>
                  </a:cubicBezTo>
                  <a:cubicBezTo>
                    <a:pt x="6275" y="42697"/>
                    <a:pt x="6878" y="41826"/>
                    <a:pt x="7701" y="41100"/>
                  </a:cubicBezTo>
                  <a:cubicBezTo>
                    <a:pt x="7995" y="40839"/>
                    <a:pt x="8153" y="40469"/>
                    <a:pt x="8094" y="40080"/>
                  </a:cubicBezTo>
                  <a:cubicBezTo>
                    <a:pt x="8054" y="39819"/>
                    <a:pt x="7947" y="39451"/>
                    <a:pt x="7754" y="39348"/>
                  </a:cubicBezTo>
                  <a:cubicBezTo>
                    <a:pt x="7062" y="38978"/>
                    <a:pt x="6452" y="38391"/>
                    <a:pt x="5613" y="38364"/>
                  </a:cubicBezTo>
                  <a:cubicBezTo>
                    <a:pt x="4463" y="38327"/>
                    <a:pt x="3400" y="38017"/>
                    <a:pt x="2356" y="37544"/>
                  </a:cubicBezTo>
                  <a:cubicBezTo>
                    <a:pt x="1678" y="37237"/>
                    <a:pt x="942" y="37061"/>
                    <a:pt x="133" y="36793"/>
                  </a:cubicBezTo>
                  <a:cubicBezTo>
                    <a:pt x="111" y="36572"/>
                    <a:pt x="55" y="36256"/>
                    <a:pt x="55" y="35939"/>
                  </a:cubicBezTo>
                  <a:cubicBezTo>
                    <a:pt x="51" y="33582"/>
                    <a:pt x="0" y="31222"/>
                    <a:pt x="84" y="28867"/>
                  </a:cubicBezTo>
                  <a:cubicBezTo>
                    <a:pt x="131" y="27556"/>
                    <a:pt x="338" y="26240"/>
                    <a:pt x="601" y="24954"/>
                  </a:cubicBezTo>
                  <a:cubicBezTo>
                    <a:pt x="884" y="23569"/>
                    <a:pt x="1250" y="22202"/>
                    <a:pt x="1335" y="20785"/>
                  </a:cubicBezTo>
                  <a:cubicBezTo>
                    <a:pt x="1435" y="19132"/>
                    <a:pt x="1801" y="17522"/>
                    <a:pt x="2091" y="15899"/>
                  </a:cubicBezTo>
                  <a:cubicBezTo>
                    <a:pt x="2166" y="15482"/>
                    <a:pt x="2266" y="15066"/>
                    <a:pt x="2293" y="14646"/>
                  </a:cubicBezTo>
                  <a:cubicBezTo>
                    <a:pt x="2328" y="14107"/>
                    <a:pt x="2514" y="13631"/>
                    <a:pt x="2804" y="13197"/>
                  </a:cubicBezTo>
                  <a:cubicBezTo>
                    <a:pt x="3548" y="12090"/>
                    <a:pt x="3985" y="10861"/>
                    <a:pt x="4387" y="9598"/>
                  </a:cubicBezTo>
                  <a:cubicBezTo>
                    <a:pt x="4874" y="8069"/>
                    <a:pt x="5702" y="6688"/>
                    <a:pt x="6605" y="5367"/>
                  </a:cubicBezTo>
                  <a:cubicBezTo>
                    <a:pt x="7238" y="4438"/>
                    <a:pt x="7915" y="3531"/>
                    <a:pt x="8636" y="2669"/>
                  </a:cubicBezTo>
                  <a:cubicBezTo>
                    <a:pt x="9538" y="1589"/>
                    <a:pt x="10510" y="569"/>
                    <a:pt x="1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7"/>
            <p:cNvSpPr/>
            <p:nvPr/>
          </p:nvSpPr>
          <p:spPr>
            <a:xfrm>
              <a:off x="4259750" y="3094100"/>
              <a:ext cx="306225" cy="1400425"/>
            </a:xfrm>
            <a:custGeom>
              <a:avLst/>
              <a:gdLst/>
              <a:ahLst/>
              <a:cxnLst/>
              <a:rect l="l" t="t" r="r" b="b"/>
              <a:pathLst>
                <a:path w="12249" h="56017" extrusionOk="0">
                  <a:moveTo>
                    <a:pt x="7049" y="56017"/>
                  </a:moveTo>
                  <a:cubicBezTo>
                    <a:pt x="6926" y="55946"/>
                    <a:pt x="6812" y="55919"/>
                    <a:pt x="6772" y="55851"/>
                  </a:cubicBezTo>
                  <a:cubicBezTo>
                    <a:pt x="6248" y="54959"/>
                    <a:pt x="5660" y="54095"/>
                    <a:pt x="5234" y="53158"/>
                  </a:cubicBezTo>
                  <a:cubicBezTo>
                    <a:pt x="4223" y="50928"/>
                    <a:pt x="3178" y="48711"/>
                    <a:pt x="2574" y="46317"/>
                  </a:cubicBezTo>
                  <a:cubicBezTo>
                    <a:pt x="2357" y="45454"/>
                    <a:pt x="2048" y="44595"/>
                    <a:pt x="1651" y="43799"/>
                  </a:cubicBezTo>
                  <a:cubicBezTo>
                    <a:pt x="1041" y="42577"/>
                    <a:pt x="846" y="41287"/>
                    <a:pt x="841" y="39962"/>
                  </a:cubicBezTo>
                  <a:cubicBezTo>
                    <a:pt x="832" y="37840"/>
                    <a:pt x="707" y="35721"/>
                    <a:pt x="467" y="33613"/>
                  </a:cubicBezTo>
                  <a:cubicBezTo>
                    <a:pt x="361" y="32681"/>
                    <a:pt x="451" y="31728"/>
                    <a:pt x="414" y="30787"/>
                  </a:cubicBezTo>
                  <a:cubicBezTo>
                    <a:pt x="375" y="29752"/>
                    <a:pt x="289" y="28719"/>
                    <a:pt x="226" y="27685"/>
                  </a:cubicBezTo>
                  <a:cubicBezTo>
                    <a:pt x="175" y="26839"/>
                    <a:pt x="89" y="25991"/>
                    <a:pt x="83" y="25145"/>
                  </a:cubicBezTo>
                  <a:cubicBezTo>
                    <a:pt x="44" y="19770"/>
                    <a:pt x="18" y="14394"/>
                    <a:pt x="2" y="9018"/>
                  </a:cubicBezTo>
                  <a:cubicBezTo>
                    <a:pt x="0" y="8500"/>
                    <a:pt x="10" y="7975"/>
                    <a:pt x="107" y="7469"/>
                  </a:cubicBezTo>
                  <a:cubicBezTo>
                    <a:pt x="355" y="6159"/>
                    <a:pt x="330" y="4843"/>
                    <a:pt x="305" y="3523"/>
                  </a:cubicBezTo>
                  <a:cubicBezTo>
                    <a:pt x="303" y="3428"/>
                    <a:pt x="305" y="3334"/>
                    <a:pt x="300" y="3241"/>
                  </a:cubicBezTo>
                  <a:cubicBezTo>
                    <a:pt x="233" y="2001"/>
                    <a:pt x="480" y="894"/>
                    <a:pt x="1681" y="139"/>
                  </a:cubicBezTo>
                  <a:cubicBezTo>
                    <a:pt x="2744" y="0"/>
                    <a:pt x="6706" y="15"/>
                    <a:pt x="7998" y="184"/>
                  </a:cubicBezTo>
                  <a:cubicBezTo>
                    <a:pt x="8580" y="3776"/>
                    <a:pt x="9168" y="7393"/>
                    <a:pt x="9759" y="11011"/>
                  </a:cubicBezTo>
                  <a:cubicBezTo>
                    <a:pt x="9799" y="11243"/>
                    <a:pt x="9851" y="11473"/>
                    <a:pt x="9918" y="11699"/>
                  </a:cubicBezTo>
                  <a:cubicBezTo>
                    <a:pt x="10849" y="14935"/>
                    <a:pt x="11160" y="18264"/>
                    <a:pt x="11423" y="21602"/>
                  </a:cubicBezTo>
                  <a:cubicBezTo>
                    <a:pt x="11523" y="22869"/>
                    <a:pt x="11669" y="24134"/>
                    <a:pt x="11781" y="25402"/>
                  </a:cubicBezTo>
                  <a:cubicBezTo>
                    <a:pt x="11852" y="26198"/>
                    <a:pt x="11935" y="26994"/>
                    <a:pt x="11950" y="27792"/>
                  </a:cubicBezTo>
                  <a:cubicBezTo>
                    <a:pt x="11978" y="29251"/>
                    <a:pt x="11838" y="30719"/>
                    <a:pt x="12249" y="32150"/>
                  </a:cubicBezTo>
                  <a:cubicBezTo>
                    <a:pt x="12217" y="34693"/>
                    <a:pt x="12205" y="37238"/>
                    <a:pt x="12141" y="39781"/>
                  </a:cubicBezTo>
                  <a:cubicBezTo>
                    <a:pt x="12125" y="40435"/>
                    <a:pt x="11850" y="41051"/>
                    <a:pt x="11625" y="41676"/>
                  </a:cubicBezTo>
                  <a:cubicBezTo>
                    <a:pt x="11116" y="43087"/>
                    <a:pt x="10629" y="44515"/>
                    <a:pt x="10553" y="46038"/>
                  </a:cubicBezTo>
                  <a:cubicBezTo>
                    <a:pt x="10547" y="46133"/>
                    <a:pt x="10568" y="46233"/>
                    <a:pt x="10543" y="46320"/>
                  </a:cubicBezTo>
                  <a:cubicBezTo>
                    <a:pt x="9643" y="49470"/>
                    <a:pt x="9302" y="52809"/>
                    <a:pt x="7397" y="55616"/>
                  </a:cubicBezTo>
                  <a:cubicBezTo>
                    <a:pt x="7297" y="55764"/>
                    <a:pt x="7162" y="55888"/>
                    <a:pt x="7049" y="560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7"/>
            <p:cNvSpPr/>
            <p:nvPr/>
          </p:nvSpPr>
          <p:spPr>
            <a:xfrm>
              <a:off x="4462625" y="2624400"/>
              <a:ext cx="498150" cy="1967125"/>
            </a:xfrm>
            <a:custGeom>
              <a:avLst/>
              <a:gdLst/>
              <a:ahLst/>
              <a:cxnLst/>
              <a:rect l="l" t="t" r="r" b="b"/>
              <a:pathLst>
                <a:path w="19926" h="78685" extrusionOk="0">
                  <a:moveTo>
                    <a:pt x="225" y="78685"/>
                  </a:moveTo>
                  <a:cubicBezTo>
                    <a:pt x="0" y="77335"/>
                    <a:pt x="285" y="76347"/>
                    <a:pt x="861" y="75369"/>
                  </a:cubicBezTo>
                  <a:cubicBezTo>
                    <a:pt x="1794" y="73783"/>
                    <a:pt x="2550" y="72106"/>
                    <a:pt x="3024" y="70317"/>
                  </a:cubicBezTo>
                  <a:cubicBezTo>
                    <a:pt x="3180" y="69728"/>
                    <a:pt x="3254" y="69119"/>
                    <a:pt x="3417" y="68533"/>
                  </a:cubicBezTo>
                  <a:cubicBezTo>
                    <a:pt x="3691" y="67537"/>
                    <a:pt x="3984" y="66545"/>
                    <a:pt x="4311" y="65566"/>
                  </a:cubicBezTo>
                  <a:cubicBezTo>
                    <a:pt x="4609" y="64673"/>
                    <a:pt x="4968" y="63800"/>
                    <a:pt x="5286" y="62913"/>
                  </a:cubicBezTo>
                  <a:cubicBezTo>
                    <a:pt x="5494" y="62335"/>
                    <a:pt x="5648" y="61746"/>
                    <a:pt x="5615" y="61119"/>
                  </a:cubicBezTo>
                  <a:cubicBezTo>
                    <a:pt x="5602" y="60890"/>
                    <a:pt x="5597" y="60604"/>
                    <a:pt x="5718" y="60435"/>
                  </a:cubicBezTo>
                  <a:cubicBezTo>
                    <a:pt x="6198" y="59760"/>
                    <a:pt x="6115" y="59003"/>
                    <a:pt x="6117" y="58254"/>
                  </a:cubicBezTo>
                  <a:cubicBezTo>
                    <a:pt x="6118" y="57547"/>
                    <a:pt x="6120" y="56840"/>
                    <a:pt x="6113" y="56132"/>
                  </a:cubicBezTo>
                  <a:cubicBezTo>
                    <a:pt x="6108" y="55566"/>
                    <a:pt x="6108" y="55040"/>
                    <a:pt x="6556" y="54562"/>
                  </a:cubicBezTo>
                  <a:cubicBezTo>
                    <a:pt x="6777" y="54326"/>
                    <a:pt x="6803" y="53865"/>
                    <a:pt x="6828" y="53500"/>
                  </a:cubicBezTo>
                  <a:cubicBezTo>
                    <a:pt x="6885" y="52705"/>
                    <a:pt x="6917" y="51936"/>
                    <a:pt x="7141" y="51141"/>
                  </a:cubicBezTo>
                  <a:cubicBezTo>
                    <a:pt x="7442" y="50074"/>
                    <a:pt x="7449" y="48925"/>
                    <a:pt x="7586" y="47814"/>
                  </a:cubicBezTo>
                  <a:cubicBezTo>
                    <a:pt x="7632" y="47442"/>
                    <a:pt x="7695" y="47073"/>
                    <a:pt x="7750" y="46703"/>
                  </a:cubicBezTo>
                  <a:cubicBezTo>
                    <a:pt x="7812" y="46286"/>
                    <a:pt x="7915" y="45868"/>
                    <a:pt x="7924" y="45449"/>
                  </a:cubicBezTo>
                  <a:cubicBezTo>
                    <a:pt x="7935" y="44832"/>
                    <a:pt x="7975" y="44233"/>
                    <a:pt x="8203" y="43646"/>
                  </a:cubicBezTo>
                  <a:cubicBezTo>
                    <a:pt x="8301" y="43391"/>
                    <a:pt x="8321" y="43094"/>
                    <a:pt x="8327" y="42814"/>
                  </a:cubicBezTo>
                  <a:cubicBezTo>
                    <a:pt x="8338" y="42201"/>
                    <a:pt x="8344" y="41602"/>
                    <a:pt x="8593" y="41012"/>
                  </a:cubicBezTo>
                  <a:cubicBezTo>
                    <a:pt x="8715" y="40725"/>
                    <a:pt x="8687" y="40364"/>
                    <a:pt x="8692" y="40036"/>
                  </a:cubicBezTo>
                  <a:cubicBezTo>
                    <a:pt x="8705" y="39282"/>
                    <a:pt x="8694" y="38527"/>
                    <a:pt x="8697" y="37774"/>
                  </a:cubicBezTo>
                  <a:cubicBezTo>
                    <a:pt x="8697" y="37491"/>
                    <a:pt x="8639" y="37188"/>
                    <a:pt x="8721" y="36929"/>
                  </a:cubicBezTo>
                  <a:cubicBezTo>
                    <a:pt x="9240" y="35266"/>
                    <a:pt x="8974" y="33561"/>
                    <a:pt x="9049" y="31874"/>
                  </a:cubicBezTo>
                  <a:cubicBezTo>
                    <a:pt x="9076" y="31266"/>
                    <a:pt x="9169" y="30660"/>
                    <a:pt x="9245" y="30056"/>
                  </a:cubicBezTo>
                  <a:cubicBezTo>
                    <a:pt x="9280" y="29776"/>
                    <a:pt x="9392" y="29501"/>
                    <a:pt x="9398" y="29222"/>
                  </a:cubicBezTo>
                  <a:cubicBezTo>
                    <a:pt x="9433" y="27576"/>
                    <a:pt x="9475" y="25934"/>
                    <a:pt x="9790" y="24306"/>
                  </a:cubicBezTo>
                  <a:cubicBezTo>
                    <a:pt x="9932" y="23572"/>
                    <a:pt x="9961" y="22816"/>
                    <a:pt x="10042" y="22068"/>
                  </a:cubicBezTo>
                  <a:cubicBezTo>
                    <a:pt x="10067" y="21833"/>
                    <a:pt x="10133" y="21597"/>
                    <a:pt x="10117" y="21366"/>
                  </a:cubicBezTo>
                  <a:cubicBezTo>
                    <a:pt x="9992" y="19550"/>
                    <a:pt x="10493" y="17813"/>
                    <a:pt x="10794" y="16053"/>
                  </a:cubicBezTo>
                  <a:cubicBezTo>
                    <a:pt x="11033" y="14658"/>
                    <a:pt x="11236" y="13273"/>
                    <a:pt x="11244" y="11848"/>
                  </a:cubicBezTo>
                  <a:cubicBezTo>
                    <a:pt x="11250" y="10916"/>
                    <a:pt x="11481" y="9984"/>
                    <a:pt x="11620" y="9053"/>
                  </a:cubicBezTo>
                  <a:cubicBezTo>
                    <a:pt x="11661" y="8774"/>
                    <a:pt x="11771" y="8499"/>
                    <a:pt x="11778" y="8221"/>
                  </a:cubicBezTo>
                  <a:cubicBezTo>
                    <a:pt x="11838" y="5780"/>
                    <a:pt x="12543" y="3374"/>
                    <a:pt x="12177" y="909"/>
                  </a:cubicBezTo>
                  <a:cubicBezTo>
                    <a:pt x="12139" y="653"/>
                    <a:pt x="12172" y="388"/>
                    <a:pt x="12379" y="0"/>
                  </a:cubicBezTo>
                  <a:cubicBezTo>
                    <a:pt x="12438" y="124"/>
                    <a:pt x="12504" y="245"/>
                    <a:pt x="12558" y="372"/>
                  </a:cubicBezTo>
                  <a:cubicBezTo>
                    <a:pt x="13038" y="1500"/>
                    <a:pt x="13472" y="2632"/>
                    <a:pt x="13671" y="3859"/>
                  </a:cubicBezTo>
                  <a:cubicBezTo>
                    <a:pt x="13806" y="4689"/>
                    <a:pt x="14088" y="5503"/>
                    <a:pt x="14378" y="6297"/>
                  </a:cubicBezTo>
                  <a:cubicBezTo>
                    <a:pt x="14771" y="7372"/>
                    <a:pt x="15025" y="8484"/>
                    <a:pt x="15072" y="9607"/>
                  </a:cubicBezTo>
                  <a:cubicBezTo>
                    <a:pt x="15128" y="10992"/>
                    <a:pt x="15601" y="12280"/>
                    <a:pt x="15787" y="13632"/>
                  </a:cubicBezTo>
                  <a:cubicBezTo>
                    <a:pt x="15974" y="14982"/>
                    <a:pt x="16254" y="16319"/>
                    <a:pt x="16793" y="17593"/>
                  </a:cubicBezTo>
                  <a:cubicBezTo>
                    <a:pt x="17009" y="18103"/>
                    <a:pt x="17081" y="18682"/>
                    <a:pt x="17174" y="19237"/>
                  </a:cubicBezTo>
                  <a:cubicBezTo>
                    <a:pt x="17346" y="20261"/>
                    <a:pt x="17626" y="21254"/>
                    <a:pt x="17916" y="22250"/>
                  </a:cubicBezTo>
                  <a:cubicBezTo>
                    <a:pt x="18137" y="23008"/>
                    <a:pt x="18126" y="23831"/>
                    <a:pt x="18260" y="24617"/>
                  </a:cubicBezTo>
                  <a:cubicBezTo>
                    <a:pt x="18379" y="25310"/>
                    <a:pt x="18559" y="25995"/>
                    <a:pt x="18707" y="26685"/>
                  </a:cubicBezTo>
                  <a:cubicBezTo>
                    <a:pt x="18766" y="26959"/>
                    <a:pt x="18861" y="27237"/>
                    <a:pt x="18858" y="27512"/>
                  </a:cubicBezTo>
                  <a:cubicBezTo>
                    <a:pt x="18852" y="28182"/>
                    <a:pt x="18977" y="28814"/>
                    <a:pt x="19183" y="29451"/>
                  </a:cubicBezTo>
                  <a:cubicBezTo>
                    <a:pt x="19324" y="29885"/>
                    <a:pt x="19333" y="30362"/>
                    <a:pt x="19393" y="30776"/>
                  </a:cubicBezTo>
                  <a:cubicBezTo>
                    <a:pt x="18224" y="31734"/>
                    <a:pt x="17145" y="32634"/>
                    <a:pt x="16047" y="33511"/>
                  </a:cubicBezTo>
                  <a:cubicBezTo>
                    <a:pt x="15755" y="33744"/>
                    <a:pt x="15403" y="33901"/>
                    <a:pt x="15087" y="34105"/>
                  </a:cubicBezTo>
                  <a:cubicBezTo>
                    <a:pt x="14813" y="34284"/>
                    <a:pt x="14547" y="34476"/>
                    <a:pt x="14283" y="34670"/>
                  </a:cubicBezTo>
                  <a:cubicBezTo>
                    <a:pt x="13229" y="35447"/>
                    <a:pt x="13323" y="36544"/>
                    <a:pt x="13538" y="37622"/>
                  </a:cubicBezTo>
                  <a:cubicBezTo>
                    <a:pt x="13651" y="38192"/>
                    <a:pt x="14165" y="38551"/>
                    <a:pt x="14618" y="38885"/>
                  </a:cubicBezTo>
                  <a:cubicBezTo>
                    <a:pt x="15111" y="39248"/>
                    <a:pt x="15650" y="39546"/>
                    <a:pt x="16151" y="39897"/>
                  </a:cubicBezTo>
                  <a:cubicBezTo>
                    <a:pt x="16879" y="40409"/>
                    <a:pt x="17667" y="40839"/>
                    <a:pt x="18298" y="41498"/>
                  </a:cubicBezTo>
                  <a:cubicBezTo>
                    <a:pt x="18546" y="41758"/>
                    <a:pt x="18929" y="41891"/>
                    <a:pt x="19245" y="42089"/>
                  </a:cubicBezTo>
                  <a:cubicBezTo>
                    <a:pt x="19794" y="42431"/>
                    <a:pt x="19925" y="42802"/>
                    <a:pt x="19710" y="43405"/>
                  </a:cubicBezTo>
                  <a:cubicBezTo>
                    <a:pt x="19663" y="43537"/>
                    <a:pt x="19620" y="43686"/>
                    <a:pt x="19527" y="43780"/>
                  </a:cubicBezTo>
                  <a:cubicBezTo>
                    <a:pt x="18574" y="44754"/>
                    <a:pt x="18120" y="46000"/>
                    <a:pt x="17654" y="47232"/>
                  </a:cubicBezTo>
                  <a:cubicBezTo>
                    <a:pt x="17444" y="47789"/>
                    <a:pt x="17122" y="48183"/>
                    <a:pt x="16605" y="48494"/>
                  </a:cubicBezTo>
                  <a:cubicBezTo>
                    <a:pt x="15198" y="49337"/>
                    <a:pt x="14175" y="50567"/>
                    <a:pt x="13340" y="51958"/>
                  </a:cubicBezTo>
                  <a:cubicBezTo>
                    <a:pt x="12461" y="53419"/>
                    <a:pt x="11814" y="54987"/>
                    <a:pt x="11295" y="56607"/>
                  </a:cubicBezTo>
                  <a:cubicBezTo>
                    <a:pt x="10549" y="58941"/>
                    <a:pt x="9971" y="61326"/>
                    <a:pt x="9565" y="63743"/>
                  </a:cubicBezTo>
                  <a:cubicBezTo>
                    <a:pt x="9469" y="64321"/>
                    <a:pt x="9257" y="64803"/>
                    <a:pt x="8916" y="65277"/>
                  </a:cubicBezTo>
                  <a:cubicBezTo>
                    <a:pt x="7490" y="67259"/>
                    <a:pt x="5972" y="69177"/>
                    <a:pt x="4789" y="71331"/>
                  </a:cubicBezTo>
                  <a:cubicBezTo>
                    <a:pt x="4364" y="72105"/>
                    <a:pt x="3763" y="72759"/>
                    <a:pt x="3597" y="73698"/>
                  </a:cubicBezTo>
                  <a:cubicBezTo>
                    <a:pt x="3506" y="74218"/>
                    <a:pt x="3065" y="74681"/>
                    <a:pt x="2765" y="75158"/>
                  </a:cubicBezTo>
                  <a:cubicBezTo>
                    <a:pt x="2166" y="76111"/>
                    <a:pt x="1565" y="77064"/>
                    <a:pt x="941" y="78002"/>
                  </a:cubicBezTo>
                  <a:cubicBezTo>
                    <a:pt x="796" y="78220"/>
                    <a:pt x="555" y="78374"/>
                    <a:pt x="225" y="786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7"/>
            <p:cNvSpPr/>
            <p:nvPr/>
          </p:nvSpPr>
          <p:spPr>
            <a:xfrm>
              <a:off x="4818075" y="3948100"/>
              <a:ext cx="343925" cy="1090450"/>
            </a:xfrm>
            <a:custGeom>
              <a:avLst/>
              <a:gdLst/>
              <a:ahLst/>
              <a:cxnLst/>
              <a:rect l="l" t="t" r="r" b="b"/>
              <a:pathLst>
                <a:path w="13757" h="43618" extrusionOk="0">
                  <a:moveTo>
                    <a:pt x="10579" y="26000"/>
                  </a:moveTo>
                  <a:cubicBezTo>
                    <a:pt x="10752" y="26360"/>
                    <a:pt x="10871" y="26615"/>
                    <a:pt x="10995" y="26866"/>
                  </a:cubicBezTo>
                  <a:cubicBezTo>
                    <a:pt x="11307" y="27494"/>
                    <a:pt x="11295" y="28127"/>
                    <a:pt x="11049" y="28774"/>
                  </a:cubicBezTo>
                  <a:cubicBezTo>
                    <a:pt x="10516" y="30184"/>
                    <a:pt x="10026" y="31609"/>
                    <a:pt x="9458" y="33004"/>
                  </a:cubicBezTo>
                  <a:cubicBezTo>
                    <a:pt x="8641" y="35008"/>
                    <a:pt x="7785" y="36997"/>
                    <a:pt x="6918" y="38979"/>
                  </a:cubicBezTo>
                  <a:cubicBezTo>
                    <a:pt x="6502" y="39927"/>
                    <a:pt x="6003" y="40827"/>
                    <a:pt x="5362" y="41658"/>
                  </a:cubicBezTo>
                  <a:cubicBezTo>
                    <a:pt x="4939" y="42207"/>
                    <a:pt x="4670" y="42875"/>
                    <a:pt x="4263" y="43617"/>
                  </a:cubicBezTo>
                  <a:cubicBezTo>
                    <a:pt x="4085" y="43352"/>
                    <a:pt x="3925" y="43197"/>
                    <a:pt x="3867" y="43010"/>
                  </a:cubicBezTo>
                  <a:cubicBezTo>
                    <a:pt x="3544" y="41978"/>
                    <a:pt x="3249" y="40936"/>
                    <a:pt x="2941" y="39899"/>
                  </a:cubicBezTo>
                  <a:cubicBezTo>
                    <a:pt x="2701" y="39086"/>
                    <a:pt x="2482" y="38266"/>
                    <a:pt x="2215" y="37464"/>
                  </a:cubicBezTo>
                  <a:cubicBezTo>
                    <a:pt x="1435" y="35139"/>
                    <a:pt x="784" y="32781"/>
                    <a:pt x="345" y="30369"/>
                  </a:cubicBezTo>
                  <a:cubicBezTo>
                    <a:pt x="169" y="29400"/>
                    <a:pt x="103" y="28410"/>
                    <a:pt x="23" y="27425"/>
                  </a:cubicBezTo>
                  <a:cubicBezTo>
                    <a:pt x="1" y="27162"/>
                    <a:pt x="44" y="26834"/>
                    <a:pt x="187" y="26628"/>
                  </a:cubicBezTo>
                  <a:cubicBezTo>
                    <a:pt x="513" y="26165"/>
                    <a:pt x="540" y="25672"/>
                    <a:pt x="525" y="25148"/>
                  </a:cubicBezTo>
                  <a:cubicBezTo>
                    <a:pt x="427" y="21462"/>
                    <a:pt x="862" y="17818"/>
                    <a:pt x="1376" y="14178"/>
                  </a:cubicBezTo>
                  <a:cubicBezTo>
                    <a:pt x="1534" y="13060"/>
                    <a:pt x="1612" y="11931"/>
                    <a:pt x="1774" y="10814"/>
                  </a:cubicBezTo>
                  <a:cubicBezTo>
                    <a:pt x="2114" y="8477"/>
                    <a:pt x="2755" y="6213"/>
                    <a:pt x="3500" y="3978"/>
                  </a:cubicBezTo>
                  <a:cubicBezTo>
                    <a:pt x="3730" y="3284"/>
                    <a:pt x="4084" y="2670"/>
                    <a:pt x="4674" y="2256"/>
                  </a:cubicBezTo>
                  <a:cubicBezTo>
                    <a:pt x="5600" y="1609"/>
                    <a:pt x="6555" y="1005"/>
                    <a:pt x="7522" y="422"/>
                  </a:cubicBezTo>
                  <a:cubicBezTo>
                    <a:pt x="8220" y="1"/>
                    <a:pt x="8905" y="67"/>
                    <a:pt x="9650" y="459"/>
                  </a:cubicBezTo>
                  <a:cubicBezTo>
                    <a:pt x="12227" y="1811"/>
                    <a:pt x="13559" y="3938"/>
                    <a:pt x="13666" y="6811"/>
                  </a:cubicBezTo>
                  <a:cubicBezTo>
                    <a:pt x="13756" y="9212"/>
                    <a:pt x="13704" y="11610"/>
                    <a:pt x="13316" y="13997"/>
                  </a:cubicBezTo>
                  <a:cubicBezTo>
                    <a:pt x="12661" y="18043"/>
                    <a:pt x="11860" y="22053"/>
                    <a:pt x="10579" y="26000"/>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7"/>
            <p:cNvSpPr/>
            <p:nvPr/>
          </p:nvSpPr>
          <p:spPr>
            <a:xfrm>
              <a:off x="4651075" y="2358850"/>
              <a:ext cx="628200" cy="2277525"/>
            </a:xfrm>
            <a:custGeom>
              <a:avLst/>
              <a:gdLst/>
              <a:ahLst/>
              <a:cxnLst/>
              <a:rect l="l" t="t" r="r" b="b"/>
              <a:pathLst>
                <a:path w="25128" h="91101" extrusionOk="0">
                  <a:moveTo>
                    <a:pt x="21640" y="91101"/>
                  </a:moveTo>
                  <a:cubicBezTo>
                    <a:pt x="20156" y="90773"/>
                    <a:pt x="20156" y="90773"/>
                    <a:pt x="19276" y="90038"/>
                  </a:cubicBezTo>
                  <a:cubicBezTo>
                    <a:pt x="19375" y="89593"/>
                    <a:pt x="19459" y="89086"/>
                    <a:pt x="19602" y="88598"/>
                  </a:cubicBezTo>
                  <a:cubicBezTo>
                    <a:pt x="20780" y="84558"/>
                    <a:pt x="21562" y="80434"/>
                    <a:pt x="21998" y="76258"/>
                  </a:cubicBezTo>
                  <a:cubicBezTo>
                    <a:pt x="22247" y="73871"/>
                    <a:pt x="22256" y="71450"/>
                    <a:pt x="21833" y="69063"/>
                  </a:cubicBezTo>
                  <a:cubicBezTo>
                    <a:pt x="21242" y="65727"/>
                    <a:pt x="18588" y="62984"/>
                    <a:pt x="15362" y="62329"/>
                  </a:cubicBezTo>
                  <a:cubicBezTo>
                    <a:pt x="15131" y="62283"/>
                    <a:pt x="14877" y="62170"/>
                    <a:pt x="14669" y="62225"/>
                  </a:cubicBezTo>
                  <a:cubicBezTo>
                    <a:pt x="13582" y="62513"/>
                    <a:pt x="12501" y="62830"/>
                    <a:pt x="11430" y="63176"/>
                  </a:cubicBezTo>
                  <a:cubicBezTo>
                    <a:pt x="11229" y="63239"/>
                    <a:pt x="11068" y="63468"/>
                    <a:pt x="10920" y="63648"/>
                  </a:cubicBezTo>
                  <a:cubicBezTo>
                    <a:pt x="10414" y="64265"/>
                    <a:pt x="9922" y="64895"/>
                    <a:pt x="9423" y="65518"/>
                  </a:cubicBezTo>
                  <a:cubicBezTo>
                    <a:pt x="8828" y="66261"/>
                    <a:pt x="8377" y="67087"/>
                    <a:pt x="8089" y="67994"/>
                  </a:cubicBezTo>
                  <a:cubicBezTo>
                    <a:pt x="7415" y="70115"/>
                    <a:pt x="6955" y="72277"/>
                    <a:pt x="6854" y="74507"/>
                  </a:cubicBezTo>
                  <a:cubicBezTo>
                    <a:pt x="6770" y="76347"/>
                    <a:pt x="6470" y="78148"/>
                    <a:pt x="6099" y="79957"/>
                  </a:cubicBezTo>
                  <a:cubicBezTo>
                    <a:pt x="5656" y="82129"/>
                    <a:pt x="5510" y="84357"/>
                    <a:pt x="5840" y="86573"/>
                  </a:cubicBezTo>
                  <a:cubicBezTo>
                    <a:pt x="5955" y="87344"/>
                    <a:pt x="5908" y="88073"/>
                    <a:pt x="5657" y="88800"/>
                  </a:cubicBezTo>
                  <a:cubicBezTo>
                    <a:pt x="5539" y="89138"/>
                    <a:pt x="5301" y="89332"/>
                    <a:pt x="4939" y="89399"/>
                  </a:cubicBezTo>
                  <a:cubicBezTo>
                    <a:pt x="4268" y="89523"/>
                    <a:pt x="3636" y="89371"/>
                    <a:pt x="2903" y="89176"/>
                  </a:cubicBezTo>
                  <a:cubicBezTo>
                    <a:pt x="2864" y="88821"/>
                    <a:pt x="2793" y="88457"/>
                    <a:pt x="2791" y="88096"/>
                  </a:cubicBezTo>
                  <a:cubicBezTo>
                    <a:pt x="2779" y="84554"/>
                    <a:pt x="2951" y="81023"/>
                    <a:pt x="3465" y="77515"/>
                  </a:cubicBezTo>
                  <a:cubicBezTo>
                    <a:pt x="3520" y="77144"/>
                    <a:pt x="3546" y="76734"/>
                    <a:pt x="3725" y="76423"/>
                  </a:cubicBezTo>
                  <a:cubicBezTo>
                    <a:pt x="4145" y="75693"/>
                    <a:pt x="4196" y="74894"/>
                    <a:pt x="4269" y="74104"/>
                  </a:cubicBezTo>
                  <a:cubicBezTo>
                    <a:pt x="4474" y="71938"/>
                    <a:pt x="4915" y="69815"/>
                    <a:pt x="5431" y="67708"/>
                  </a:cubicBezTo>
                  <a:cubicBezTo>
                    <a:pt x="5608" y="66981"/>
                    <a:pt x="5807" y="66266"/>
                    <a:pt x="6385" y="65695"/>
                  </a:cubicBezTo>
                  <a:cubicBezTo>
                    <a:pt x="6670" y="65415"/>
                    <a:pt x="6779" y="64954"/>
                    <a:pt x="6960" y="64570"/>
                  </a:cubicBezTo>
                  <a:cubicBezTo>
                    <a:pt x="7239" y="63974"/>
                    <a:pt x="7490" y="63361"/>
                    <a:pt x="7792" y="62775"/>
                  </a:cubicBezTo>
                  <a:cubicBezTo>
                    <a:pt x="8404" y="61582"/>
                    <a:pt x="9396" y="60842"/>
                    <a:pt x="10666" y="60447"/>
                  </a:cubicBezTo>
                  <a:cubicBezTo>
                    <a:pt x="10843" y="60392"/>
                    <a:pt x="11054" y="60355"/>
                    <a:pt x="11181" y="60235"/>
                  </a:cubicBezTo>
                  <a:cubicBezTo>
                    <a:pt x="11671" y="59777"/>
                    <a:pt x="12276" y="59724"/>
                    <a:pt x="12891" y="59672"/>
                  </a:cubicBezTo>
                  <a:cubicBezTo>
                    <a:pt x="13080" y="59656"/>
                    <a:pt x="13270" y="59644"/>
                    <a:pt x="13453" y="59602"/>
                  </a:cubicBezTo>
                  <a:cubicBezTo>
                    <a:pt x="14404" y="59388"/>
                    <a:pt x="14915" y="58803"/>
                    <a:pt x="14932" y="57812"/>
                  </a:cubicBezTo>
                  <a:cubicBezTo>
                    <a:pt x="14956" y="56302"/>
                    <a:pt x="15010" y="54788"/>
                    <a:pt x="14915" y="53284"/>
                  </a:cubicBezTo>
                  <a:cubicBezTo>
                    <a:pt x="14774" y="51026"/>
                    <a:pt x="14514" y="48776"/>
                    <a:pt x="14308" y="46521"/>
                  </a:cubicBezTo>
                  <a:cubicBezTo>
                    <a:pt x="14274" y="46145"/>
                    <a:pt x="14215" y="45767"/>
                    <a:pt x="14231" y="45393"/>
                  </a:cubicBezTo>
                  <a:cubicBezTo>
                    <a:pt x="14326" y="43153"/>
                    <a:pt x="13846" y="40991"/>
                    <a:pt x="13395" y="38820"/>
                  </a:cubicBezTo>
                  <a:cubicBezTo>
                    <a:pt x="12981" y="36837"/>
                    <a:pt x="12643" y="34838"/>
                    <a:pt x="12253" y="32850"/>
                  </a:cubicBezTo>
                  <a:cubicBezTo>
                    <a:pt x="12108" y="32113"/>
                    <a:pt x="11916" y="31384"/>
                    <a:pt x="11731" y="30654"/>
                  </a:cubicBezTo>
                  <a:cubicBezTo>
                    <a:pt x="11522" y="29834"/>
                    <a:pt x="11301" y="29018"/>
                    <a:pt x="11082" y="28202"/>
                  </a:cubicBezTo>
                  <a:cubicBezTo>
                    <a:pt x="11034" y="28020"/>
                    <a:pt x="10998" y="27831"/>
                    <a:pt x="10916" y="27664"/>
                  </a:cubicBezTo>
                  <a:cubicBezTo>
                    <a:pt x="10337" y="26456"/>
                    <a:pt x="10157" y="25144"/>
                    <a:pt x="9915" y="23846"/>
                  </a:cubicBezTo>
                  <a:cubicBezTo>
                    <a:pt x="9768" y="23061"/>
                    <a:pt x="9558" y="22286"/>
                    <a:pt x="9419" y="21499"/>
                  </a:cubicBezTo>
                  <a:cubicBezTo>
                    <a:pt x="9297" y="20804"/>
                    <a:pt x="9282" y="20091"/>
                    <a:pt x="9142" y="19401"/>
                  </a:cubicBezTo>
                  <a:cubicBezTo>
                    <a:pt x="8926" y="18342"/>
                    <a:pt x="8669" y="17289"/>
                    <a:pt x="8383" y="16246"/>
                  </a:cubicBezTo>
                  <a:cubicBezTo>
                    <a:pt x="8148" y="15387"/>
                    <a:pt x="7824" y="14563"/>
                    <a:pt x="7729" y="13653"/>
                  </a:cubicBezTo>
                  <a:cubicBezTo>
                    <a:pt x="7657" y="12968"/>
                    <a:pt x="7339" y="12300"/>
                    <a:pt x="7079" y="11645"/>
                  </a:cubicBezTo>
                  <a:cubicBezTo>
                    <a:pt x="6542" y="10290"/>
                    <a:pt x="5983" y="8963"/>
                    <a:pt x="5113" y="7750"/>
                  </a:cubicBezTo>
                  <a:cubicBezTo>
                    <a:pt x="4292" y="6604"/>
                    <a:pt x="3539" y="5412"/>
                    <a:pt x="2615" y="4340"/>
                  </a:cubicBezTo>
                  <a:cubicBezTo>
                    <a:pt x="2312" y="3328"/>
                    <a:pt x="1537" y="2716"/>
                    <a:pt x="747" y="2110"/>
                  </a:cubicBezTo>
                  <a:cubicBezTo>
                    <a:pt x="565" y="1970"/>
                    <a:pt x="430" y="1764"/>
                    <a:pt x="287" y="1577"/>
                  </a:cubicBezTo>
                  <a:cubicBezTo>
                    <a:pt x="44" y="1258"/>
                    <a:pt x="1" y="889"/>
                    <a:pt x="43" y="501"/>
                  </a:cubicBezTo>
                  <a:cubicBezTo>
                    <a:pt x="74" y="226"/>
                    <a:pt x="373" y="0"/>
                    <a:pt x="650" y="61"/>
                  </a:cubicBezTo>
                  <a:cubicBezTo>
                    <a:pt x="788" y="90"/>
                    <a:pt x="939" y="118"/>
                    <a:pt x="1048" y="196"/>
                  </a:cubicBezTo>
                  <a:cubicBezTo>
                    <a:pt x="1969" y="850"/>
                    <a:pt x="2913" y="1478"/>
                    <a:pt x="3785" y="2193"/>
                  </a:cubicBezTo>
                  <a:cubicBezTo>
                    <a:pt x="4247" y="2573"/>
                    <a:pt x="4588" y="3104"/>
                    <a:pt x="4973" y="3576"/>
                  </a:cubicBezTo>
                  <a:cubicBezTo>
                    <a:pt x="5240" y="3902"/>
                    <a:pt x="5470" y="4260"/>
                    <a:pt x="5752" y="4572"/>
                  </a:cubicBezTo>
                  <a:cubicBezTo>
                    <a:pt x="6069" y="4923"/>
                    <a:pt x="6436" y="5232"/>
                    <a:pt x="6435" y="5761"/>
                  </a:cubicBezTo>
                  <a:cubicBezTo>
                    <a:pt x="7129" y="6700"/>
                    <a:pt x="7425" y="7904"/>
                    <a:pt x="8400" y="8662"/>
                  </a:cubicBezTo>
                  <a:cubicBezTo>
                    <a:pt x="8776" y="8955"/>
                    <a:pt x="9038" y="9343"/>
                    <a:pt x="9064" y="9863"/>
                  </a:cubicBezTo>
                  <a:cubicBezTo>
                    <a:pt x="9074" y="10091"/>
                    <a:pt x="9142" y="10331"/>
                    <a:pt x="9243" y="10538"/>
                  </a:cubicBezTo>
                  <a:cubicBezTo>
                    <a:pt x="10463" y="13056"/>
                    <a:pt x="11223" y="15721"/>
                    <a:pt x="11801" y="18448"/>
                  </a:cubicBezTo>
                  <a:cubicBezTo>
                    <a:pt x="12084" y="19785"/>
                    <a:pt x="12448" y="21101"/>
                    <a:pt x="12589" y="22469"/>
                  </a:cubicBezTo>
                  <a:cubicBezTo>
                    <a:pt x="12834" y="24820"/>
                    <a:pt x="13519" y="27087"/>
                    <a:pt x="13989" y="29395"/>
                  </a:cubicBezTo>
                  <a:cubicBezTo>
                    <a:pt x="14158" y="30226"/>
                    <a:pt x="14345" y="31063"/>
                    <a:pt x="14395" y="31905"/>
                  </a:cubicBezTo>
                  <a:cubicBezTo>
                    <a:pt x="14504" y="33713"/>
                    <a:pt x="14985" y="35435"/>
                    <a:pt x="15422" y="37172"/>
                  </a:cubicBezTo>
                  <a:cubicBezTo>
                    <a:pt x="15559" y="37716"/>
                    <a:pt x="15624" y="38278"/>
                    <a:pt x="15721" y="38832"/>
                  </a:cubicBezTo>
                  <a:cubicBezTo>
                    <a:pt x="15921" y="39986"/>
                    <a:pt x="16119" y="41140"/>
                    <a:pt x="16318" y="42295"/>
                  </a:cubicBezTo>
                  <a:cubicBezTo>
                    <a:pt x="16366" y="42571"/>
                    <a:pt x="16446" y="42848"/>
                    <a:pt x="16452" y="43125"/>
                  </a:cubicBezTo>
                  <a:cubicBezTo>
                    <a:pt x="16466" y="43786"/>
                    <a:pt x="16451" y="44444"/>
                    <a:pt x="16731" y="45069"/>
                  </a:cubicBezTo>
                  <a:cubicBezTo>
                    <a:pt x="16805" y="45234"/>
                    <a:pt x="16793" y="45438"/>
                    <a:pt x="16810" y="45625"/>
                  </a:cubicBezTo>
                  <a:cubicBezTo>
                    <a:pt x="16821" y="45766"/>
                    <a:pt x="16791" y="45913"/>
                    <a:pt x="16820" y="46048"/>
                  </a:cubicBezTo>
                  <a:cubicBezTo>
                    <a:pt x="17124" y="47515"/>
                    <a:pt x="17226" y="49010"/>
                    <a:pt x="17459" y="50486"/>
                  </a:cubicBezTo>
                  <a:cubicBezTo>
                    <a:pt x="17642" y="51641"/>
                    <a:pt x="17939" y="52777"/>
                    <a:pt x="18080" y="53924"/>
                  </a:cubicBezTo>
                  <a:cubicBezTo>
                    <a:pt x="18233" y="55175"/>
                    <a:pt x="18085" y="56465"/>
                    <a:pt x="18036" y="57737"/>
                  </a:cubicBezTo>
                  <a:cubicBezTo>
                    <a:pt x="18025" y="58004"/>
                    <a:pt x="17883" y="58269"/>
                    <a:pt x="17783" y="58529"/>
                  </a:cubicBezTo>
                  <a:cubicBezTo>
                    <a:pt x="17556" y="59122"/>
                    <a:pt x="17601" y="59389"/>
                    <a:pt x="18091" y="59737"/>
                  </a:cubicBezTo>
                  <a:cubicBezTo>
                    <a:pt x="18434" y="59982"/>
                    <a:pt x="18812" y="60182"/>
                    <a:pt x="19184" y="60386"/>
                  </a:cubicBezTo>
                  <a:cubicBezTo>
                    <a:pt x="21019" y="61387"/>
                    <a:pt x="22359" y="62888"/>
                    <a:pt x="23418" y="64652"/>
                  </a:cubicBezTo>
                  <a:cubicBezTo>
                    <a:pt x="24187" y="65930"/>
                    <a:pt x="24607" y="67350"/>
                    <a:pt x="24607" y="68827"/>
                  </a:cubicBezTo>
                  <a:cubicBezTo>
                    <a:pt x="24607" y="71659"/>
                    <a:pt x="24895" y="74471"/>
                    <a:pt x="25042" y="77293"/>
                  </a:cubicBezTo>
                  <a:cubicBezTo>
                    <a:pt x="25127" y="78950"/>
                    <a:pt x="24928" y="80580"/>
                    <a:pt x="24451" y="82184"/>
                  </a:cubicBezTo>
                  <a:cubicBezTo>
                    <a:pt x="24064" y="83493"/>
                    <a:pt x="23821" y="84843"/>
                    <a:pt x="23480" y="86166"/>
                  </a:cubicBezTo>
                  <a:cubicBezTo>
                    <a:pt x="23044" y="87850"/>
                    <a:pt x="22500" y="89499"/>
                    <a:pt x="21640" y="9110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7"/>
            <p:cNvSpPr/>
            <p:nvPr/>
          </p:nvSpPr>
          <p:spPr>
            <a:xfrm>
              <a:off x="3684275" y="2425600"/>
              <a:ext cx="444325" cy="1648050"/>
            </a:xfrm>
            <a:custGeom>
              <a:avLst/>
              <a:gdLst/>
              <a:ahLst/>
              <a:cxnLst/>
              <a:rect l="l" t="t" r="r" b="b"/>
              <a:pathLst>
                <a:path w="17773" h="65922" extrusionOk="0">
                  <a:moveTo>
                    <a:pt x="15069" y="1"/>
                  </a:moveTo>
                  <a:cubicBezTo>
                    <a:pt x="15998" y="338"/>
                    <a:pt x="16868" y="258"/>
                    <a:pt x="17773" y="678"/>
                  </a:cubicBezTo>
                  <a:cubicBezTo>
                    <a:pt x="17253" y="1214"/>
                    <a:pt x="16821" y="1632"/>
                    <a:pt x="16422" y="2080"/>
                  </a:cubicBezTo>
                  <a:cubicBezTo>
                    <a:pt x="16019" y="2535"/>
                    <a:pt x="15706" y="3064"/>
                    <a:pt x="15071" y="3285"/>
                  </a:cubicBezTo>
                  <a:cubicBezTo>
                    <a:pt x="14831" y="3368"/>
                    <a:pt x="14636" y="3625"/>
                    <a:pt x="14458" y="3836"/>
                  </a:cubicBezTo>
                  <a:cubicBezTo>
                    <a:pt x="12627" y="6004"/>
                    <a:pt x="11152" y="8421"/>
                    <a:pt x="9657" y="10815"/>
                  </a:cubicBezTo>
                  <a:cubicBezTo>
                    <a:pt x="8945" y="11955"/>
                    <a:pt x="8259" y="13166"/>
                    <a:pt x="8032" y="14546"/>
                  </a:cubicBezTo>
                  <a:cubicBezTo>
                    <a:pt x="8009" y="14683"/>
                    <a:pt x="7950" y="14816"/>
                    <a:pt x="7897" y="14946"/>
                  </a:cubicBezTo>
                  <a:cubicBezTo>
                    <a:pt x="7333" y="16339"/>
                    <a:pt x="6792" y="17733"/>
                    <a:pt x="6431" y="19203"/>
                  </a:cubicBezTo>
                  <a:cubicBezTo>
                    <a:pt x="5958" y="21123"/>
                    <a:pt x="5356" y="23009"/>
                    <a:pt x="4842" y="24918"/>
                  </a:cubicBezTo>
                  <a:cubicBezTo>
                    <a:pt x="4709" y="25415"/>
                    <a:pt x="4669" y="25941"/>
                    <a:pt x="4623" y="26457"/>
                  </a:cubicBezTo>
                  <a:cubicBezTo>
                    <a:pt x="4452" y="28334"/>
                    <a:pt x="4301" y="30212"/>
                    <a:pt x="4136" y="32090"/>
                  </a:cubicBezTo>
                  <a:cubicBezTo>
                    <a:pt x="4064" y="32887"/>
                    <a:pt x="3952" y="33682"/>
                    <a:pt x="3896" y="34481"/>
                  </a:cubicBezTo>
                  <a:cubicBezTo>
                    <a:pt x="3709" y="37158"/>
                    <a:pt x="3522" y="39837"/>
                    <a:pt x="3372" y="42518"/>
                  </a:cubicBezTo>
                  <a:cubicBezTo>
                    <a:pt x="3324" y="43362"/>
                    <a:pt x="3402" y="44212"/>
                    <a:pt x="3402" y="45060"/>
                  </a:cubicBezTo>
                  <a:cubicBezTo>
                    <a:pt x="3402" y="50343"/>
                    <a:pt x="3389" y="55625"/>
                    <a:pt x="3402" y="60907"/>
                  </a:cubicBezTo>
                  <a:cubicBezTo>
                    <a:pt x="3406" y="62226"/>
                    <a:pt x="3496" y="63544"/>
                    <a:pt x="3543" y="64861"/>
                  </a:cubicBezTo>
                  <a:cubicBezTo>
                    <a:pt x="3551" y="65085"/>
                    <a:pt x="3544" y="65310"/>
                    <a:pt x="3544" y="65595"/>
                  </a:cubicBezTo>
                  <a:cubicBezTo>
                    <a:pt x="2531" y="65707"/>
                    <a:pt x="1609" y="65809"/>
                    <a:pt x="596" y="65921"/>
                  </a:cubicBezTo>
                  <a:cubicBezTo>
                    <a:pt x="557" y="65703"/>
                    <a:pt x="500" y="65447"/>
                    <a:pt x="469" y="65187"/>
                  </a:cubicBezTo>
                  <a:cubicBezTo>
                    <a:pt x="442" y="64954"/>
                    <a:pt x="505" y="64691"/>
                    <a:pt x="419" y="64488"/>
                  </a:cubicBezTo>
                  <a:cubicBezTo>
                    <a:pt x="1" y="63490"/>
                    <a:pt x="124" y="62446"/>
                    <a:pt x="116" y="61415"/>
                  </a:cubicBezTo>
                  <a:cubicBezTo>
                    <a:pt x="81" y="56887"/>
                    <a:pt x="43" y="52359"/>
                    <a:pt x="37" y="47831"/>
                  </a:cubicBezTo>
                  <a:cubicBezTo>
                    <a:pt x="36" y="46894"/>
                    <a:pt x="167" y="45955"/>
                    <a:pt x="246" y="45018"/>
                  </a:cubicBezTo>
                  <a:cubicBezTo>
                    <a:pt x="292" y="44457"/>
                    <a:pt x="352" y="43895"/>
                    <a:pt x="411" y="43335"/>
                  </a:cubicBezTo>
                  <a:cubicBezTo>
                    <a:pt x="469" y="42775"/>
                    <a:pt x="534" y="42211"/>
                    <a:pt x="595" y="41651"/>
                  </a:cubicBezTo>
                  <a:cubicBezTo>
                    <a:pt x="645" y="41184"/>
                    <a:pt x="691" y="40715"/>
                    <a:pt x="746" y="40249"/>
                  </a:cubicBezTo>
                  <a:cubicBezTo>
                    <a:pt x="801" y="39782"/>
                    <a:pt x="861" y="39319"/>
                    <a:pt x="925" y="38856"/>
                  </a:cubicBezTo>
                  <a:cubicBezTo>
                    <a:pt x="945" y="38717"/>
                    <a:pt x="1019" y="38580"/>
                    <a:pt x="1017" y="38444"/>
                  </a:cubicBezTo>
                  <a:cubicBezTo>
                    <a:pt x="1001" y="37406"/>
                    <a:pt x="1199" y="36389"/>
                    <a:pt x="1296" y="35361"/>
                  </a:cubicBezTo>
                  <a:cubicBezTo>
                    <a:pt x="1419" y="34053"/>
                    <a:pt x="1397" y="32731"/>
                    <a:pt x="1445" y="31415"/>
                  </a:cubicBezTo>
                  <a:cubicBezTo>
                    <a:pt x="1457" y="31087"/>
                    <a:pt x="1438" y="30737"/>
                    <a:pt x="1544" y="30437"/>
                  </a:cubicBezTo>
                  <a:cubicBezTo>
                    <a:pt x="1888" y="29476"/>
                    <a:pt x="1844" y="28488"/>
                    <a:pt x="1840" y="27499"/>
                  </a:cubicBezTo>
                  <a:cubicBezTo>
                    <a:pt x="1839" y="26840"/>
                    <a:pt x="1805" y="26185"/>
                    <a:pt x="2085" y="25552"/>
                  </a:cubicBezTo>
                  <a:cubicBezTo>
                    <a:pt x="2194" y="25307"/>
                    <a:pt x="2151" y="24995"/>
                    <a:pt x="2187" y="24716"/>
                  </a:cubicBezTo>
                  <a:cubicBezTo>
                    <a:pt x="2254" y="24204"/>
                    <a:pt x="2272" y="23676"/>
                    <a:pt x="2415" y="23184"/>
                  </a:cubicBezTo>
                  <a:cubicBezTo>
                    <a:pt x="2725" y="22104"/>
                    <a:pt x="3024" y="21018"/>
                    <a:pt x="3365" y="19945"/>
                  </a:cubicBezTo>
                  <a:cubicBezTo>
                    <a:pt x="3722" y="18824"/>
                    <a:pt x="4185" y="17752"/>
                    <a:pt x="4563" y="16649"/>
                  </a:cubicBezTo>
                  <a:cubicBezTo>
                    <a:pt x="4818" y="15905"/>
                    <a:pt x="4911" y="15098"/>
                    <a:pt x="5287" y="14383"/>
                  </a:cubicBezTo>
                  <a:cubicBezTo>
                    <a:pt x="5550" y="13884"/>
                    <a:pt x="5830" y="13392"/>
                    <a:pt x="6090" y="12892"/>
                  </a:cubicBezTo>
                  <a:cubicBezTo>
                    <a:pt x="6286" y="12515"/>
                    <a:pt x="6568" y="12145"/>
                    <a:pt x="6626" y="11746"/>
                  </a:cubicBezTo>
                  <a:cubicBezTo>
                    <a:pt x="6780" y="10679"/>
                    <a:pt x="7281" y="9812"/>
                    <a:pt x="7942" y="9002"/>
                  </a:cubicBezTo>
                  <a:cubicBezTo>
                    <a:pt x="8063" y="8857"/>
                    <a:pt x="8162" y="8694"/>
                    <a:pt x="8236" y="8521"/>
                  </a:cubicBezTo>
                  <a:cubicBezTo>
                    <a:pt x="8899" y="6935"/>
                    <a:pt x="9966" y="5612"/>
                    <a:pt x="10994" y="4261"/>
                  </a:cubicBezTo>
                  <a:cubicBezTo>
                    <a:pt x="11221" y="3963"/>
                    <a:pt x="11398" y="3621"/>
                    <a:pt x="11852" y="3609"/>
                  </a:cubicBezTo>
                  <a:cubicBezTo>
                    <a:pt x="11977" y="3604"/>
                    <a:pt x="12142" y="3519"/>
                    <a:pt x="12215" y="3418"/>
                  </a:cubicBezTo>
                  <a:cubicBezTo>
                    <a:pt x="12826" y="2579"/>
                    <a:pt x="13739" y="2011"/>
                    <a:pt x="14239" y="1071"/>
                  </a:cubicBezTo>
                  <a:cubicBezTo>
                    <a:pt x="14430" y="709"/>
                    <a:pt x="14744" y="411"/>
                    <a:pt x="15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7"/>
            <p:cNvSpPr/>
            <p:nvPr/>
          </p:nvSpPr>
          <p:spPr>
            <a:xfrm>
              <a:off x="4493775" y="2623250"/>
              <a:ext cx="239425" cy="1142200"/>
            </a:xfrm>
            <a:custGeom>
              <a:avLst/>
              <a:gdLst/>
              <a:ahLst/>
              <a:cxnLst/>
              <a:rect l="l" t="t" r="r" b="b"/>
              <a:pathLst>
                <a:path w="9577" h="45688" extrusionOk="0">
                  <a:moveTo>
                    <a:pt x="4654" y="45688"/>
                  </a:moveTo>
                  <a:cubicBezTo>
                    <a:pt x="4193" y="43464"/>
                    <a:pt x="3964" y="41244"/>
                    <a:pt x="3765" y="39019"/>
                  </a:cubicBezTo>
                  <a:cubicBezTo>
                    <a:pt x="3508" y="36157"/>
                    <a:pt x="3137" y="33313"/>
                    <a:pt x="2369" y="30525"/>
                  </a:cubicBezTo>
                  <a:cubicBezTo>
                    <a:pt x="1971" y="29080"/>
                    <a:pt x="1815" y="27566"/>
                    <a:pt x="1522" y="26089"/>
                  </a:cubicBezTo>
                  <a:cubicBezTo>
                    <a:pt x="1171" y="24333"/>
                    <a:pt x="838" y="22573"/>
                    <a:pt x="405" y="20836"/>
                  </a:cubicBezTo>
                  <a:cubicBezTo>
                    <a:pt x="1" y="19217"/>
                    <a:pt x="29" y="17677"/>
                    <a:pt x="827" y="16184"/>
                  </a:cubicBezTo>
                  <a:cubicBezTo>
                    <a:pt x="935" y="15980"/>
                    <a:pt x="967" y="15737"/>
                    <a:pt x="1058" y="15426"/>
                  </a:cubicBezTo>
                  <a:cubicBezTo>
                    <a:pt x="1235" y="15381"/>
                    <a:pt x="1451" y="15316"/>
                    <a:pt x="1670" y="15275"/>
                  </a:cubicBezTo>
                  <a:cubicBezTo>
                    <a:pt x="2135" y="15188"/>
                    <a:pt x="2392" y="14900"/>
                    <a:pt x="2578" y="14479"/>
                  </a:cubicBezTo>
                  <a:cubicBezTo>
                    <a:pt x="3146" y="13189"/>
                    <a:pt x="3598" y="11817"/>
                    <a:pt x="4363" y="10655"/>
                  </a:cubicBezTo>
                  <a:cubicBezTo>
                    <a:pt x="5297" y="9234"/>
                    <a:pt x="5874" y="7634"/>
                    <a:pt x="6860" y="6247"/>
                  </a:cubicBezTo>
                  <a:cubicBezTo>
                    <a:pt x="7763" y="4976"/>
                    <a:pt x="8161" y="3435"/>
                    <a:pt x="8825" y="2033"/>
                  </a:cubicBezTo>
                  <a:cubicBezTo>
                    <a:pt x="8995" y="1676"/>
                    <a:pt x="8914" y="1200"/>
                    <a:pt x="8951" y="778"/>
                  </a:cubicBezTo>
                  <a:cubicBezTo>
                    <a:pt x="8976" y="493"/>
                    <a:pt x="9064" y="244"/>
                    <a:pt x="9472" y="0"/>
                  </a:cubicBezTo>
                  <a:cubicBezTo>
                    <a:pt x="9354" y="1674"/>
                    <a:pt x="9577" y="3226"/>
                    <a:pt x="9149" y="4753"/>
                  </a:cubicBezTo>
                  <a:cubicBezTo>
                    <a:pt x="9048" y="5113"/>
                    <a:pt x="8960" y="5497"/>
                    <a:pt x="8973" y="5866"/>
                  </a:cubicBezTo>
                  <a:cubicBezTo>
                    <a:pt x="9027" y="7344"/>
                    <a:pt x="8682" y="8767"/>
                    <a:pt x="8421" y="10204"/>
                  </a:cubicBezTo>
                  <a:cubicBezTo>
                    <a:pt x="8336" y="10666"/>
                    <a:pt x="8224" y="11140"/>
                    <a:pt x="8246" y="11603"/>
                  </a:cubicBezTo>
                  <a:cubicBezTo>
                    <a:pt x="8329" y="13275"/>
                    <a:pt x="7959" y="14885"/>
                    <a:pt x="7657" y="16504"/>
                  </a:cubicBezTo>
                  <a:cubicBezTo>
                    <a:pt x="7382" y="17986"/>
                    <a:pt x="6999" y="19448"/>
                    <a:pt x="7051" y="20976"/>
                  </a:cubicBezTo>
                  <a:cubicBezTo>
                    <a:pt x="7064" y="21392"/>
                    <a:pt x="6918" y="21812"/>
                    <a:pt x="6863" y="22232"/>
                  </a:cubicBezTo>
                  <a:cubicBezTo>
                    <a:pt x="6778" y="22885"/>
                    <a:pt x="6749" y="23545"/>
                    <a:pt x="6623" y="24189"/>
                  </a:cubicBezTo>
                  <a:cubicBezTo>
                    <a:pt x="6314" y="25770"/>
                    <a:pt x="6250" y="27363"/>
                    <a:pt x="6275" y="28965"/>
                  </a:cubicBezTo>
                  <a:cubicBezTo>
                    <a:pt x="5743" y="30764"/>
                    <a:pt x="5962" y="32615"/>
                    <a:pt x="5898" y="34447"/>
                  </a:cubicBezTo>
                  <a:cubicBezTo>
                    <a:pt x="5888" y="34776"/>
                    <a:pt x="5919" y="35126"/>
                    <a:pt x="5817" y="35428"/>
                  </a:cubicBezTo>
                  <a:cubicBezTo>
                    <a:pt x="5414" y="36621"/>
                    <a:pt x="5508" y="37850"/>
                    <a:pt x="5497" y="39071"/>
                  </a:cubicBezTo>
                  <a:cubicBezTo>
                    <a:pt x="5490" y="39775"/>
                    <a:pt x="5544" y="40479"/>
                    <a:pt x="5250" y="41159"/>
                  </a:cubicBezTo>
                  <a:cubicBezTo>
                    <a:pt x="5143" y="41404"/>
                    <a:pt x="5164" y="41714"/>
                    <a:pt x="5164" y="41995"/>
                  </a:cubicBezTo>
                  <a:cubicBezTo>
                    <a:pt x="5165" y="42564"/>
                    <a:pt x="5099" y="43107"/>
                    <a:pt x="4923" y="43659"/>
                  </a:cubicBezTo>
                  <a:cubicBezTo>
                    <a:pt x="4783" y="44097"/>
                    <a:pt x="4825" y="44590"/>
                    <a:pt x="4773" y="45058"/>
                  </a:cubicBezTo>
                  <a:cubicBezTo>
                    <a:pt x="4750" y="45270"/>
                    <a:pt x="4695" y="45478"/>
                    <a:pt x="4654" y="456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7"/>
            <p:cNvSpPr/>
            <p:nvPr/>
          </p:nvSpPr>
          <p:spPr>
            <a:xfrm>
              <a:off x="4078225" y="2813275"/>
              <a:ext cx="162825" cy="1070100"/>
            </a:xfrm>
            <a:custGeom>
              <a:avLst/>
              <a:gdLst/>
              <a:ahLst/>
              <a:cxnLst/>
              <a:rect l="l" t="t" r="r" b="b"/>
              <a:pathLst>
                <a:path w="6513" h="42804" extrusionOk="0">
                  <a:moveTo>
                    <a:pt x="20" y="0"/>
                  </a:moveTo>
                  <a:cubicBezTo>
                    <a:pt x="743" y="360"/>
                    <a:pt x="970" y="821"/>
                    <a:pt x="1199" y="1287"/>
                  </a:cubicBezTo>
                  <a:cubicBezTo>
                    <a:pt x="1595" y="2088"/>
                    <a:pt x="1984" y="2888"/>
                    <a:pt x="2626" y="3546"/>
                  </a:cubicBezTo>
                  <a:cubicBezTo>
                    <a:pt x="2879" y="3805"/>
                    <a:pt x="3008" y="4189"/>
                    <a:pt x="3186" y="4520"/>
                  </a:cubicBezTo>
                  <a:cubicBezTo>
                    <a:pt x="3586" y="5267"/>
                    <a:pt x="3987" y="6014"/>
                    <a:pt x="4377" y="6766"/>
                  </a:cubicBezTo>
                  <a:cubicBezTo>
                    <a:pt x="4576" y="7152"/>
                    <a:pt x="4800" y="7512"/>
                    <a:pt x="5245" y="7641"/>
                  </a:cubicBezTo>
                  <a:cubicBezTo>
                    <a:pt x="5626" y="7751"/>
                    <a:pt x="5740" y="8062"/>
                    <a:pt x="5826" y="8377"/>
                  </a:cubicBezTo>
                  <a:cubicBezTo>
                    <a:pt x="5988" y="8963"/>
                    <a:pt x="6089" y="9567"/>
                    <a:pt x="6261" y="10149"/>
                  </a:cubicBezTo>
                  <a:cubicBezTo>
                    <a:pt x="6513" y="10992"/>
                    <a:pt x="6504" y="11828"/>
                    <a:pt x="6224" y="12646"/>
                  </a:cubicBezTo>
                  <a:cubicBezTo>
                    <a:pt x="6021" y="13240"/>
                    <a:pt x="5972" y="13837"/>
                    <a:pt x="5969" y="14453"/>
                  </a:cubicBezTo>
                  <a:cubicBezTo>
                    <a:pt x="5965" y="15866"/>
                    <a:pt x="5947" y="17273"/>
                    <a:pt x="5682" y="18675"/>
                  </a:cubicBezTo>
                  <a:cubicBezTo>
                    <a:pt x="5517" y="19547"/>
                    <a:pt x="5517" y="20458"/>
                    <a:pt x="5509" y="21351"/>
                  </a:cubicBezTo>
                  <a:cubicBezTo>
                    <a:pt x="5473" y="26442"/>
                    <a:pt x="5433" y="31533"/>
                    <a:pt x="5451" y="36624"/>
                  </a:cubicBezTo>
                  <a:cubicBezTo>
                    <a:pt x="5457" y="37986"/>
                    <a:pt x="5676" y="39345"/>
                    <a:pt x="5773" y="40708"/>
                  </a:cubicBezTo>
                  <a:cubicBezTo>
                    <a:pt x="5816" y="41317"/>
                    <a:pt x="5802" y="41931"/>
                    <a:pt x="5799" y="42542"/>
                  </a:cubicBezTo>
                  <a:cubicBezTo>
                    <a:pt x="5799" y="42607"/>
                    <a:pt x="5695" y="42670"/>
                    <a:pt x="5576" y="42803"/>
                  </a:cubicBezTo>
                  <a:cubicBezTo>
                    <a:pt x="5448" y="42230"/>
                    <a:pt x="5249" y="41710"/>
                    <a:pt x="5228" y="41181"/>
                  </a:cubicBezTo>
                  <a:cubicBezTo>
                    <a:pt x="5179" y="39958"/>
                    <a:pt x="4710" y="38800"/>
                    <a:pt x="4738" y="37562"/>
                  </a:cubicBezTo>
                  <a:cubicBezTo>
                    <a:pt x="4750" y="37061"/>
                    <a:pt x="4479" y="36557"/>
                    <a:pt x="4444" y="36046"/>
                  </a:cubicBezTo>
                  <a:cubicBezTo>
                    <a:pt x="4369" y="34953"/>
                    <a:pt x="3922" y="33940"/>
                    <a:pt x="3769" y="32889"/>
                  </a:cubicBezTo>
                  <a:cubicBezTo>
                    <a:pt x="3559" y="31456"/>
                    <a:pt x="3053" y="30052"/>
                    <a:pt x="3208" y="28567"/>
                  </a:cubicBezTo>
                  <a:cubicBezTo>
                    <a:pt x="3246" y="28197"/>
                    <a:pt x="3231" y="27797"/>
                    <a:pt x="3125" y="27445"/>
                  </a:cubicBezTo>
                  <a:cubicBezTo>
                    <a:pt x="2819" y="26430"/>
                    <a:pt x="2863" y="25395"/>
                    <a:pt x="2853" y="24360"/>
                  </a:cubicBezTo>
                  <a:cubicBezTo>
                    <a:pt x="2852" y="24267"/>
                    <a:pt x="2867" y="24168"/>
                    <a:pt x="2849" y="24078"/>
                  </a:cubicBezTo>
                  <a:cubicBezTo>
                    <a:pt x="2428" y="21952"/>
                    <a:pt x="2568" y="19770"/>
                    <a:pt x="2132" y="17636"/>
                  </a:cubicBezTo>
                  <a:cubicBezTo>
                    <a:pt x="1491" y="14499"/>
                    <a:pt x="941" y="11342"/>
                    <a:pt x="430" y="8181"/>
                  </a:cubicBezTo>
                  <a:cubicBezTo>
                    <a:pt x="0" y="5528"/>
                    <a:pt x="63" y="2843"/>
                    <a:pt x="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DD235"/>
                </a:solidFill>
              </a:endParaRPr>
            </a:p>
          </p:txBody>
        </p:sp>
        <p:sp>
          <p:nvSpPr>
            <p:cNvPr id="606" name="Google Shape;606;p37"/>
            <p:cNvSpPr/>
            <p:nvPr/>
          </p:nvSpPr>
          <p:spPr>
            <a:xfrm>
              <a:off x="4169725" y="2348475"/>
              <a:ext cx="431750" cy="289750"/>
            </a:xfrm>
            <a:custGeom>
              <a:avLst/>
              <a:gdLst/>
              <a:ahLst/>
              <a:cxnLst/>
              <a:rect l="l" t="t" r="r" b="b"/>
              <a:pathLst>
                <a:path w="17270" h="11590" extrusionOk="0">
                  <a:moveTo>
                    <a:pt x="8081" y="11589"/>
                  </a:moveTo>
                  <a:cubicBezTo>
                    <a:pt x="7774" y="11403"/>
                    <a:pt x="7592" y="11331"/>
                    <a:pt x="7462" y="11205"/>
                  </a:cubicBezTo>
                  <a:cubicBezTo>
                    <a:pt x="7042" y="10799"/>
                    <a:pt x="6594" y="10699"/>
                    <a:pt x="6049" y="10949"/>
                  </a:cubicBezTo>
                  <a:cubicBezTo>
                    <a:pt x="5599" y="11156"/>
                    <a:pt x="5152" y="11001"/>
                    <a:pt x="4681" y="10924"/>
                  </a:cubicBezTo>
                  <a:cubicBezTo>
                    <a:pt x="3471" y="10728"/>
                    <a:pt x="2488" y="10142"/>
                    <a:pt x="1506" y="9342"/>
                  </a:cubicBezTo>
                  <a:cubicBezTo>
                    <a:pt x="1434" y="9042"/>
                    <a:pt x="1312" y="8682"/>
                    <a:pt x="1268" y="8314"/>
                  </a:cubicBezTo>
                  <a:cubicBezTo>
                    <a:pt x="1143" y="7227"/>
                    <a:pt x="785" y="6210"/>
                    <a:pt x="397" y="5200"/>
                  </a:cubicBezTo>
                  <a:cubicBezTo>
                    <a:pt x="313" y="4980"/>
                    <a:pt x="215" y="4765"/>
                    <a:pt x="145" y="4541"/>
                  </a:cubicBezTo>
                  <a:cubicBezTo>
                    <a:pt x="1" y="4076"/>
                    <a:pt x="240" y="3680"/>
                    <a:pt x="727" y="3639"/>
                  </a:cubicBezTo>
                  <a:cubicBezTo>
                    <a:pt x="1758" y="3554"/>
                    <a:pt x="2791" y="3493"/>
                    <a:pt x="3824" y="3434"/>
                  </a:cubicBezTo>
                  <a:cubicBezTo>
                    <a:pt x="5137" y="3357"/>
                    <a:pt x="6461" y="3413"/>
                    <a:pt x="7755" y="3108"/>
                  </a:cubicBezTo>
                  <a:cubicBezTo>
                    <a:pt x="9492" y="2696"/>
                    <a:pt x="11247" y="2345"/>
                    <a:pt x="12959" y="1843"/>
                  </a:cubicBezTo>
                  <a:cubicBezTo>
                    <a:pt x="13893" y="1569"/>
                    <a:pt x="14754" y="1040"/>
                    <a:pt x="15644" y="617"/>
                  </a:cubicBezTo>
                  <a:cubicBezTo>
                    <a:pt x="16065" y="418"/>
                    <a:pt x="16474" y="195"/>
                    <a:pt x="16852" y="0"/>
                  </a:cubicBezTo>
                  <a:cubicBezTo>
                    <a:pt x="17270" y="165"/>
                    <a:pt x="17175" y="479"/>
                    <a:pt x="17176" y="744"/>
                  </a:cubicBezTo>
                  <a:cubicBezTo>
                    <a:pt x="17182" y="2105"/>
                    <a:pt x="17179" y="3466"/>
                    <a:pt x="17179" y="4943"/>
                  </a:cubicBezTo>
                  <a:cubicBezTo>
                    <a:pt x="17000" y="5144"/>
                    <a:pt x="16776" y="5444"/>
                    <a:pt x="16505" y="5692"/>
                  </a:cubicBezTo>
                  <a:cubicBezTo>
                    <a:pt x="14907" y="7154"/>
                    <a:pt x="13225" y="8503"/>
                    <a:pt x="11282" y="9494"/>
                  </a:cubicBezTo>
                  <a:cubicBezTo>
                    <a:pt x="10572" y="9856"/>
                    <a:pt x="9892" y="10257"/>
                    <a:pt x="9310" y="10834"/>
                  </a:cubicBezTo>
                  <a:cubicBezTo>
                    <a:pt x="8989" y="11151"/>
                    <a:pt x="8525" y="11325"/>
                    <a:pt x="8081" y="11589"/>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7"/>
            <p:cNvSpPr/>
            <p:nvPr/>
          </p:nvSpPr>
          <p:spPr>
            <a:xfrm>
              <a:off x="4241225" y="2680475"/>
              <a:ext cx="262875" cy="394900"/>
            </a:xfrm>
            <a:custGeom>
              <a:avLst/>
              <a:gdLst/>
              <a:ahLst/>
              <a:cxnLst/>
              <a:rect l="l" t="t" r="r" b="b"/>
              <a:pathLst>
                <a:path w="10515" h="15796" extrusionOk="0">
                  <a:moveTo>
                    <a:pt x="4108" y="1"/>
                  </a:moveTo>
                  <a:cubicBezTo>
                    <a:pt x="4853" y="1052"/>
                    <a:pt x="5754" y="1569"/>
                    <a:pt x="6430" y="2372"/>
                  </a:cubicBezTo>
                  <a:cubicBezTo>
                    <a:pt x="7896" y="4111"/>
                    <a:pt x="8857" y="6056"/>
                    <a:pt x="9320" y="8263"/>
                  </a:cubicBezTo>
                  <a:cubicBezTo>
                    <a:pt x="9419" y="8730"/>
                    <a:pt x="9586" y="9121"/>
                    <a:pt x="9878" y="9522"/>
                  </a:cubicBezTo>
                  <a:cubicBezTo>
                    <a:pt x="10359" y="10183"/>
                    <a:pt x="10515" y="10886"/>
                    <a:pt x="10054" y="11743"/>
                  </a:cubicBezTo>
                  <a:cubicBezTo>
                    <a:pt x="9414" y="12936"/>
                    <a:pt x="8976" y="14237"/>
                    <a:pt x="8424" y="15559"/>
                  </a:cubicBezTo>
                  <a:cubicBezTo>
                    <a:pt x="7688" y="15583"/>
                    <a:pt x="6898" y="15796"/>
                    <a:pt x="6228" y="15152"/>
                  </a:cubicBezTo>
                  <a:cubicBezTo>
                    <a:pt x="6139" y="15067"/>
                    <a:pt x="5967" y="15034"/>
                    <a:pt x="5833" y="15034"/>
                  </a:cubicBezTo>
                  <a:cubicBezTo>
                    <a:pt x="4475" y="15044"/>
                    <a:pt x="3112" y="14913"/>
                    <a:pt x="1688" y="15171"/>
                  </a:cubicBezTo>
                  <a:cubicBezTo>
                    <a:pt x="1521" y="14765"/>
                    <a:pt x="1338" y="14347"/>
                    <a:pt x="1176" y="13921"/>
                  </a:cubicBezTo>
                  <a:cubicBezTo>
                    <a:pt x="1110" y="13746"/>
                    <a:pt x="1136" y="13522"/>
                    <a:pt x="1038" y="13378"/>
                  </a:cubicBezTo>
                  <a:cubicBezTo>
                    <a:pt x="0" y="11840"/>
                    <a:pt x="570" y="10227"/>
                    <a:pt x="765" y="8622"/>
                  </a:cubicBezTo>
                  <a:cubicBezTo>
                    <a:pt x="855" y="7892"/>
                    <a:pt x="1248" y="7315"/>
                    <a:pt x="1532" y="6674"/>
                  </a:cubicBezTo>
                  <a:cubicBezTo>
                    <a:pt x="2118" y="5340"/>
                    <a:pt x="2625" y="3971"/>
                    <a:pt x="3151" y="2609"/>
                  </a:cubicBezTo>
                  <a:cubicBezTo>
                    <a:pt x="3453" y="1826"/>
                    <a:pt x="3730" y="1033"/>
                    <a:pt x="4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7"/>
            <p:cNvSpPr/>
            <p:nvPr/>
          </p:nvSpPr>
          <p:spPr>
            <a:xfrm>
              <a:off x="4411375" y="2465500"/>
              <a:ext cx="292375" cy="443850"/>
            </a:xfrm>
            <a:custGeom>
              <a:avLst/>
              <a:gdLst/>
              <a:ahLst/>
              <a:cxnLst/>
              <a:rect l="l" t="t" r="r" b="b"/>
              <a:pathLst>
                <a:path w="11695" h="17754" extrusionOk="0">
                  <a:moveTo>
                    <a:pt x="4965" y="17754"/>
                  </a:moveTo>
                  <a:cubicBezTo>
                    <a:pt x="4157" y="16064"/>
                    <a:pt x="3799" y="14299"/>
                    <a:pt x="2986" y="12698"/>
                  </a:cubicBezTo>
                  <a:cubicBezTo>
                    <a:pt x="2191" y="11130"/>
                    <a:pt x="1011" y="9861"/>
                    <a:pt x="1" y="8423"/>
                  </a:cubicBezTo>
                  <a:cubicBezTo>
                    <a:pt x="732" y="7624"/>
                    <a:pt x="1513" y="6899"/>
                    <a:pt x="2491" y="6392"/>
                  </a:cubicBezTo>
                  <a:cubicBezTo>
                    <a:pt x="4170" y="5520"/>
                    <a:pt x="5572" y="4243"/>
                    <a:pt x="7118" y="3177"/>
                  </a:cubicBezTo>
                  <a:cubicBezTo>
                    <a:pt x="7982" y="2580"/>
                    <a:pt x="8735" y="1947"/>
                    <a:pt x="9059" y="906"/>
                  </a:cubicBezTo>
                  <a:cubicBezTo>
                    <a:pt x="9112" y="740"/>
                    <a:pt x="9266" y="593"/>
                    <a:pt x="9398" y="463"/>
                  </a:cubicBezTo>
                  <a:cubicBezTo>
                    <a:pt x="9562" y="302"/>
                    <a:pt x="9751" y="169"/>
                    <a:pt x="9960" y="1"/>
                  </a:cubicBezTo>
                  <a:cubicBezTo>
                    <a:pt x="10154" y="206"/>
                    <a:pt x="10287" y="404"/>
                    <a:pt x="10468" y="532"/>
                  </a:cubicBezTo>
                  <a:cubicBezTo>
                    <a:pt x="11520" y="1275"/>
                    <a:pt x="11695" y="2328"/>
                    <a:pt x="11631" y="3519"/>
                  </a:cubicBezTo>
                  <a:cubicBezTo>
                    <a:pt x="11575" y="4601"/>
                    <a:pt x="11345" y="5668"/>
                    <a:pt x="10947" y="6676"/>
                  </a:cubicBezTo>
                  <a:cubicBezTo>
                    <a:pt x="10204" y="8556"/>
                    <a:pt x="9380" y="10400"/>
                    <a:pt x="8277" y="12111"/>
                  </a:cubicBezTo>
                  <a:cubicBezTo>
                    <a:pt x="7771" y="12896"/>
                    <a:pt x="7378" y="13756"/>
                    <a:pt x="6934" y="14583"/>
                  </a:cubicBezTo>
                  <a:cubicBezTo>
                    <a:pt x="6913" y="14624"/>
                    <a:pt x="6905" y="14677"/>
                    <a:pt x="6875" y="14710"/>
                  </a:cubicBezTo>
                  <a:cubicBezTo>
                    <a:pt x="6141" y="15530"/>
                    <a:pt x="5796" y="16563"/>
                    <a:pt x="5333" y="17531"/>
                  </a:cubicBezTo>
                  <a:cubicBezTo>
                    <a:pt x="5302" y="17596"/>
                    <a:pt x="5188" y="17621"/>
                    <a:pt x="4965" y="177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7"/>
            <p:cNvSpPr/>
            <p:nvPr/>
          </p:nvSpPr>
          <p:spPr>
            <a:xfrm>
              <a:off x="4923375" y="1242050"/>
              <a:ext cx="178100" cy="412775"/>
            </a:xfrm>
            <a:custGeom>
              <a:avLst/>
              <a:gdLst/>
              <a:ahLst/>
              <a:cxnLst/>
              <a:rect l="l" t="t" r="r" b="b"/>
              <a:pathLst>
                <a:path w="7124" h="16511" extrusionOk="0">
                  <a:moveTo>
                    <a:pt x="562" y="8533"/>
                  </a:moveTo>
                  <a:cubicBezTo>
                    <a:pt x="221" y="7713"/>
                    <a:pt x="382" y="7108"/>
                    <a:pt x="371" y="6523"/>
                  </a:cubicBezTo>
                  <a:cubicBezTo>
                    <a:pt x="360" y="5911"/>
                    <a:pt x="378" y="5298"/>
                    <a:pt x="381" y="4686"/>
                  </a:cubicBezTo>
                  <a:cubicBezTo>
                    <a:pt x="383" y="4073"/>
                    <a:pt x="381" y="3463"/>
                    <a:pt x="381" y="2808"/>
                  </a:cubicBezTo>
                  <a:cubicBezTo>
                    <a:pt x="1249" y="1758"/>
                    <a:pt x="2288" y="907"/>
                    <a:pt x="3664" y="556"/>
                  </a:cubicBezTo>
                  <a:cubicBezTo>
                    <a:pt x="5844" y="1"/>
                    <a:pt x="6178" y="396"/>
                    <a:pt x="6735" y="2271"/>
                  </a:cubicBezTo>
                  <a:cubicBezTo>
                    <a:pt x="6789" y="2452"/>
                    <a:pt x="6854" y="2635"/>
                    <a:pt x="6864" y="2821"/>
                  </a:cubicBezTo>
                  <a:cubicBezTo>
                    <a:pt x="6965" y="4794"/>
                    <a:pt x="7124" y="6763"/>
                    <a:pt x="6438" y="8690"/>
                  </a:cubicBezTo>
                  <a:cubicBezTo>
                    <a:pt x="5789" y="10516"/>
                    <a:pt x="5048" y="12288"/>
                    <a:pt x="3922" y="13883"/>
                  </a:cubicBezTo>
                  <a:cubicBezTo>
                    <a:pt x="3108" y="15036"/>
                    <a:pt x="2041" y="15849"/>
                    <a:pt x="745" y="16373"/>
                  </a:cubicBezTo>
                  <a:cubicBezTo>
                    <a:pt x="580" y="16440"/>
                    <a:pt x="393" y="16452"/>
                    <a:pt x="120" y="16510"/>
                  </a:cubicBezTo>
                  <a:cubicBezTo>
                    <a:pt x="80" y="16229"/>
                    <a:pt x="26" y="16015"/>
                    <a:pt x="23" y="15800"/>
                  </a:cubicBezTo>
                  <a:cubicBezTo>
                    <a:pt x="0" y="14172"/>
                    <a:pt x="400" y="12637"/>
                    <a:pt x="1009" y="11136"/>
                  </a:cubicBezTo>
                  <a:cubicBezTo>
                    <a:pt x="1755" y="9300"/>
                    <a:pt x="2545" y="7491"/>
                    <a:pt x="3726" y="5881"/>
                  </a:cubicBezTo>
                  <a:cubicBezTo>
                    <a:pt x="3837" y="5731"/>
                    <a:pt x="3967" y="5566"/>
                    <a:pt x="3996" y="5393"/>
                  </a:cubicBezTo>
                  <a:cubicBezTo>
                    <a:pt x="4021" y="5233"/>
                    <a:pt x="3968" y="5006"/>
                    <a:pt x="3861" y="4899"/>
                  </a:cubicBezTo>
                  <a:cubicBezTo>
                    <a:pt x="3752" y="4790"/>
                    <a:pt x="3482" y="4698"/>
                    <a:pt x="3371" y="4759"/>
                  </a:cubicBezTo>
                  <a:cubicBezTo>
                    <a:pt x="3048" y="4936"/>
                    <a:pt x="2710" y="5146"/>
                    <a:pt x="2489" y="5429"/>
                  </a:cubicBezTo>
                  <a:cubicBezTo>
                    <a:pt x="2055" y="5983"/>
                    <a:pt x="1687" y="6589"/>
                    <a:pt x="1311" y="7186"/>
                  </a:cubicBezTo>
                  <a:cubicBezTo>
                    <a:pt x="1087" y="7545"/>
                    <a:pt x="899" y="7925"/>
                    <a:pt x="562" y="8533"/>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7"/>
            <p:cNvSpPr/>
            <p:nvPr/>
          </p:nvSpPr>
          <p:spPr>
            <a:xfrm>
              <a:off x="4097650" y="2573875"/>
              <a:ext cx="198125" cy="346400"/>
            </a:xfrm>
            <a:custGeom>
              <a:avLst/>
              <a:gdLst/>
              <a:ahLst/>
              <a:cxnLst/>
              <a:rect l="l" t="t" r="r" b="b"/>
              <a:pathLst>
                <a:path w="7925" h="13856" extrusionOk="0">
                  <a:moveTo>
                    <a:pt x="7924" y="4085"/>
                  </a:moveTo>
                  <a:cubicBezTo>
                    <a:pt x="6842" y="5377"/>
                    <a:pt x="6501" y="6781"/>
                    <a:pt x="6265" y="8230"/>
                  </a:cubicBezTo>
                  <a:cubicBezTo>
                    <a:pt x="6197" y="8644"/>
                    <a:pt x="6046" y="9046"/>
                    <a:pt x="5920" y="9449"/>
                  </a:cubicBezTo>
                  <a:cubicBezTo>
                    <a:pt x="5597" y="10476"/>
                    <a:pt x="5147" y="11459"/>
                    <a:pt x="5110" y="12575"/>
                  </a:cubicBezTo>
                  <a:cubicBezTo>
                    <a:pt x="5096" y="13006"/>
                    <a:pt x="4788" y="13428"/>
                    <a:pt x="4614" y="13856"/>
                  </a:cubicBezTo>
                  <a:cubicBezTo>
                    <a:pt x="4440" y="13780"/>
                    <a:pt x="4316" y="13767"/>
                    <a:pt x="4288" y="13709"/>
                  </a:cubicBezTo>
                  <a:cubicBezTo>
                    <a:pt x="3573" y="12224"/>
                    <a:pt x="2375" y="11039"/>
                    <a:pt x="1727" y="9508"/>
                  </a:cubicBezTo>
                  <a:cubicBezTo>
                    <a:pt x="1531" y="9044"/>
                    <a:pt x="1189" y="8621"/>
                    <a:pt x="842" y="8244"/>
                  </a:cubicBezTo>
                  <a:cubicBezTo>
                    <a:pt x="1" y="7325"/>
                    <a:pt x="78" y="6232"/>
                    <a:pt x="323" y="5185"/>
                  </a:cubicBezTo>
                  <a:cubicBezTo>
                    <a:pt x="475" y="4533"/>
                    <a:pt x="600" y="3903"/>
                    <a:pt x="568" y="3245"/>
                  </a:cubicBezTo>
                  <a:cubicBezTo>
                    <a:pt x="522" y="2321"/>
                    <a:pt x="823" y="1484"/>
                    <a:pt x="1161" y="656"/>
                  </a:cubicBezTo>
                  <a:cubicBezTo>
                    <a:pt x="1378" y="121"/>
                    <a:pt x="2027" y="0"/>
                    <a:pt x="2416" y="444"/>
                  </a:cubicBezTo>
                  <a:cubicBezTo>
                    <a:pt x="2786" y="864"/>
                    <a:pt x="3236" y="1309"/>
                    <a:pt x="3376" y="1818"/>
                  </a:cubicBezTo>
                  <a:cubicBezTo>
                    <a:pt x="3723" y="3092"/>
                    <a:pt x="4705" y="3258"/>
                    <a:pt x="5743" y="3414"/>
                  </a:cubicBezTo>
                  <a:cubicBezTo>
                    <a:pt x="6068" y="3463"/>
                    <a:pt x="6405" y="3469"/>
                    <a:pt x="6715" y="3563"/>
                  </a:cubicBezTo>
                  <a:cubicBezTo>
                    <a:pt x="7069" y="3671"/>
                    <a:pt x="7400" y="3854"/>
                    <a:pt x="7924" y="40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7"/>
            <p:cNvSpPr/>
            <p:nvPr/>
          </p:nvSpPr>
          <p:spPr>
            <a:xfrm>
              <a:off x="2107875" y="3125075"/>
              <a:ext cx="388450" cy="231400"/>
            </a:xfrm>
            <a:custGeom>
              <a:avLst/>
              <a:gdLst/>
              <a:ahLst/>
              <a:cxnLst/>
              <a:rect l="l" t="t" r="r" b="b"/>
              <a:pathLst>
                <a:path w="15538" h="9256" extrusionOk="0">
                  <a:moveTo>
                    <a:pt x="15131" y="96"/>
                  </a:moveTo>
                  <a:cubicBezTo>
                    <a:pt x="15264" y="519"/>
                    <a:pt x="15389" y="917"/>
                    <a:pt x="15537" y="1392"/>
                  </a:cubicBezTo>
                  <a:cubicBezTo>
                    <a:pt x="15235" y="1586"/>
                    <a:pt x="14952" y="1846"/>
                    <a:pt x="14618" y="1963"/>
                  </a:cubicBezTo>
                  <a:cubicBezTo>
                    <a:pt x="13644" y="2306"/>
                    <a:pt x="12844" y="3044"/>
                    <a:pt x="11786" y="3186"/>
                  </a:cubicBezTo>
                  <a:cubicBezTo>
                    <a:pt x="10434" y="3944"/>
                    <a:pt x="9044" y="4641"/>
                    <a:pt x="7744" y="5481"/>
                  </a:cubicBezTo>
                  <a:cubicBezTo>
                    <a:pt x="6911" y="6019"/>
                    <a:pt x="6105" y="6603"/>
                    <a:pt x="5188" y="6967"/>
                  </a:cubicBezTo>
                  <a:cubicBezTo>
                    <a:pt x="3955" y="7456"/>
                    <a:pt x="2852" y="8149"/>
                    <a:pt x="1751" y="8867"/>
                  </a:cubicBezTo>
                  <a:cubicBezTo>
                    <a:pt x="1487" y="9040"/>
                    <a:pt x="1164" y="9117"/>
                    <a:pt x="826" y="9256"/>
                  </a:cubicBezTo>
                  <a:cubicBezTo>
                    <a:pt x="228" y="8230"/>
                    <a:pt x="0" y="7202"/>
                    <a:pt x="169" y="6099"/>
                  </a:cubicBezTo>
                  <a:cubicBezTo>
                    <a:pt x="237" y="5646"/>
                    <a:pt x="552" y="5355"/>
                    <a:pt x="966" y="5181"/>
                  </a:cubicBezTo>
                  <a:cubicBezTo>
                    <a:pt x="1830" y="4821"/>
                    <a:pt x="2689" y="4451"/>
                    <a:pt x="3564" y="4121"/>
                  </a:cubicBezTo>
                  <a:cubicBezTo>
                    <a:pt x="3815" y="4026"/>
                    <a:pt x="4115" y="4008"/>
                    <a:pt x="4387" y="4028"/>
                  </a:cubicBezTo>
                  <a:cubicBezTo>
                    <a:pt x="4976" y="4069"/>
                    <a:pt x="5500" y="3905"/>
                    <a:pt x="6014" y="3648"/>
                  </a:cubicBezTo>
                  <a:cubicBezTo>
                    <a:pt x="6730" y="3290"/>
                    <a:pt x="7444" y="2928"/>
                    <a:pt x="8171" y="2592"/>
                  </a:cubicBezTo>
                  <a:cubicBezTo>
                    <a:pt x="9665" y="1903"/>
                    <a:pt x="11155" y="1202"/>
                    <a:pt x="12671" y="561"/>
                  </a:cubicBezTo>
                  <a:cubicBezTo>
                    <a:pt x="13267" y="309"/>
                    <a:pt x="13922" y="192"/>
                    <a:pt x="14558" y="41"/>
                  </a:cubicBezTo>
                  <a:cubicBezTo>
                    <a:pt x="14727" y="1"/>
                    <a:pt x="14921" y="72"/>
                    <a:pt x="15131" y="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7"/>
            <p:cNvSpPr/>
            <p:nvPr/>
          </p:nvSpPr>
          <p:spPr>
            <a:xfrm>
              <a:off x="3510225" y="1546150"/>
              <a:ext cx="146475" cy="342325"/>
            </a:xfrm>
            <a:custGeom>
              <a:avLst/>
              <a:gdLst/>
              <a:ahLst/>
              <a:cxnLst/>
              <a:rect l="l" t="t" r="r" b="b"/>
              <a:pathLst>
                <a:path w="5859" h="13693" extrusionOk="0">
                  <a:moveTo>
                    <a:pt x="4029" y="5658"/>
                  </a:moveTo>
                  <a:cubicBezTo>
                    <a:pt x="3535" y="5125"/>
                    <a:pt x="3203" y="4753"/>
                    <a:pt x="2855" y="4394"/>
                  </a:cubicBezTo>
                  <a:cubicBezTo>
                    <a:pt x="2596" y="4126"/>
                    <a:pt x="2297" y="4079"/>
                    <a:pt x="2117" y="4259"/>
                  </a:cubicBezTo>
                  <a:cubicBezTo>
                    <a:pt x="1885" y="4492"/>
                    <a:pt x="1887" y="4759"/>
                    <a:pt x="2037" y="5032"/>
                  </a:cubicBezTo>
                  <a:cubicBezTo>
                    <a:pt x="2148" y="5238"/>
                    <a:pt x="2263" y="5444"/>
                    <a:pt x="2394" y="5638"/>
                  </a:cubicBezTo>
                  <a:cubicBezTo>
                    <a:pt x="2893" y="6379"/>
                    <a:pt x="3351" y="7153"/>
                    <a:pt x="3911" y="7845"/>
                  </a:cubicBezTo>
                  <a:cubicBezTo>
                    <a:pt x="4585" y="8672"/>
                    <a:pt x="4962" y="9603"/>
                    <a:pt x="5174" y="10629"/>
                  </a:cubicBezTo>
                  <a:cubicBezTo>
                    <a:pt x="5373" y="11589"/>
                    <a:pt x="5600" y="12540"/>
                    <a:pt x="5859" y="13693"/>
                  </a:cubicBezTo>
                  <a:cubicBezTo>
                    <a:pt x="5541" y="13540"/>
                    <a:pt x="5368" y="13508"/>
                    <a:pt x="5276" y="13403"/>
                  </a:cubicBezTo>
                  <a:cubicBezTo>
                    <a:pt x="3687" y="11598"/>
                    <a:pt x="2275" y="9670"/>
                    <a:pt x="1118" y="7556"/>
                  </a:cubicBezTo>
                  <a:cubicBezTo>
                    <a:pt x="1" y="5513"/>
                    <a:pt x="154" y="3387"/>
                    <a:pt x="724" y="1259"/>
                  </a:cubicBezTo>
                  <a:cubicBezTo>
                    <a:pt x="1015" y="171"/>
                    <a:pt x="1748" y="1"/>
                    <a:pt x="2635" y="710"/>
                  </a:cubicBezTo>
                  <a:cubicBezTo>
                    <a:pt x="3121" y="1099"/>
                    <a:pt x="3476" y="1540"/>
                    <a:pt x="3536" y="2227"/>
                  </a:cubicBezTo>
                  <a:cubicBezTo>
                    <a:pt x="3629" y="3294"/>
                    <a:pt x="3835" y="4352"/>
                    <a:pt x="4029" y="5658"/>
                  </a:cubicBezTo>
                  <a:close/>
                </a:path>
              </a:pathLst>
            </a:custGeom>
            <a:solidFill>
              <a:srgbClr val="FFD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7"/>
            <p:cNvSpPr/>
            <p:nvPr/>
          </p:nvSpPr>
          <p:spPr>
            <a:xfrm>
              <a:off x="4848250" y="3453125"/>
              <a:ext cx="131775" cy="175750"/>
            </a:xfrm>
            <a:custGeom>
              <a:avLst/>
              <a:gdLst/>
              <a:ahLst/>
              <a:cxnLst/>
              <a:rect l="l" t="t" r="r" b="b"/>
              <a:pathLst>
                <a:path w="5271" h="7030" extrusionOk="0">
                  <a:moveTo>
                    <a:pt x="4324" y="1"/>
                  </a:moveTo>
                  <a:cubicBezTo>
                    <a:pt x="5271" y="2133"/>
                    <a:pt x="5131" y="4224"/>
                    <a:pt x="5257" y="6280"/>
                  </a:cubicBezTo>
                  <a:cubicBezTo>
                    <a:pt x="5270" y="6501"/>
                    <a:pt x="5229" y="6726"/>
                    <a:pt x="5214" y="6942"/>
                  </a:cubicBezTo>
                  <a:cubicBezTo>
                    <a:pt x="4697" y="7030"/>
                    <a:pt x="4324" y="6889"/>
                    <a:pt x="3964" y="6627"/>
                  </a:cubicBezTo>
                  <a:cubicBezTo>
                    <a:pt x="2900" y="5853"/>
                    <a:pt x="1824" y="5095"/>
                    <a:pt x="752" y="4332"/>
                  </a:cubicBezTo>
                  <a:cubicBezTo>
                    <a:pt x="599" y="4223"/>
                    <a:pt x="429" y="4137"/>
                    <a:pt x="283" y="4020"/>
                  </a:cubicBezTo>
                  <a:cubicBezTo>
                    <a:pt x="35" y="3823"/>
                    <a:pt x="0" y="3514"/>
                    <a:pt x="188" y="3273"/>
                  </a:cubicBezTo>
                  <a:cubicBezTo>
                    <a:pt x="276" y="3162"/>
                    <a:pt x="362" y="3044"/>
                    <a:pt x="472" y="2960"/>
                  </a:cubicBezTo>
                  <a:cubicBezTo>
                    <a:pt x="1729" y="1989"/>
                    <a:pt x="2989" y="1024"/>
                    <a:pt x="4324" y="1"/>
                  </a:cubicBezTo>
                  <a:close/>
                </a:path>
              </a:pathLst>
            </a:custGeom>
            <a:solidFill>
              <a:srgbClr val="E6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7"/>
            <p:cNvSpPr/>
            <p:nvPr/>
          </p:nvSpPr>
          <p:spPr>
            <a:xfrm>
              <a:off x="5173125" y="5164800"/>
              <a:ext cx="117675" cy="78200"/>
            </a:xfrm>
            <a:custGeom>
              <a:avLst/>
              <a:gdLst/>
              <a:ahLst/>
              <a:cxnLst/>
              <a:rect l="l" t="t" r="r" b="b"/>
              <a:pathLst>
                <a:path w="4707" h="3128" extrusionOk="0">
                  <a:moveTo>
                    <a:pt x="225" y="2081"/>
                  </a:moveTo>
                  <a:cubicBezTo>
                    <a:pt x="149" y="1464"/>
                    <a:pt x="81" y="917"/>
                    <a:pt x="1" y="267"/>
                  </a:cubicBezTo>
                  <a:cubicBezTo>
                    <a:pt x="1543" y="170"/>
                    <a:pt x="3025" y="1"/>
                    <a:pt x="4451" y="510"/>
                  </a:cubicBezTo>
                  <a:cubicBezTo>
                    <a:pt x="4706" y="1806"/>
                    <a:pt x="4706" y="1810"/>
                    <a:pt x="4275" y="2769"/>
                  </a:cubicBezTo>
                  <a:cubicBezTo>
                    <a:pt x="2884" y="3128"/>
                    <a:pt x="1612" y="2671"/>
                    <a:pt x="225" y="2081"/>
                  </a:cubicBezTo>
                  <a:close/>
                </a:path>
              </a:pathLst>
            </a:custGeom>
            <a:solidFill>
              <a:srgbClr val="6D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7"/>
            <p:cNvSpPr/>
            <p:nvPr/>
          </p:nvSpPr>
          <p:spPr>
            <a:xfrm>
              <a:off x="4656075" y="5206100"/>
              <a:ext cx="107275" cy="90400"/>
            </a:xfrm>
            <a:custGeom>
              <a:avLst/>
              <a:gdLst/>
              <a:ahLst/>
              <a:cxnLst/>
              <a:rect l="l" t="t" r="r" b="b"/>
              <a:pathLst>
                <a:path w="4291" h="3616" extrusionOk="0">
                  <a:moveTo>
                    <a:pt x="4184" y="150"/>
                  </a:moveTo>
                  <a:cubicBezTo>
                    <a:pt x="4222" y="726"/>
                    <a:pt x="4260" y="1319"/>
                    <a:pt x="4291" y="1805"/>
                  </a:cubicBezTo>
                  <a:cubicBezTo>
                    <a:pt x="3635" y="2300"/>
                    <a:pt x="3081" y="2723"/>
                    <a:pt x="2522" y="3139"/>
                  </a:cubicBezTo>
                  <a:cubicBezTo>
                    <a:pt x="1882" y="3615"/>
                    <a:pt x="964" y="3462"/>
                    <a:pt x="560" y="2801"/>
                  </a:cubicBezTo>
                  <a:cubicBezTo>
                    <a:pt x="414" y="2560"/>
                    <a:pt x="296" y="2305"/>
                    <a:pt x="207" y="2038"/>
                  </a:cubicBezTo>
                  <a:cubicBezTo>
                    <a:pt x="0" y="1414"/>
                    <a:pt x="198" y="1029"/>
                    <a:pt x="727" y="781"/>
                  </a:cubicBezTo>
                  <a:cubicBezTo>
                    <a:pt x="2117" y="130"/>
                    <a:pt x="2646" y="1"/>
                    <a:pt x="4184" y="150"/>
                  </a:cubicBezTo>
                  <a:close/>
                </a:path>
              </a:pathLst>
            </a:custGeom>
            <a:solidFill>
              <a:srgbClr val="6D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7"/>
            <p:cNvSpPr/>
            <p:nvPr/>
          </p:nvSpPr>
          <p:spPr>
            <a:xfrm>
              <a:off x="4962725" y="3766000"/>
              <a:ext cx="24300" cy="38575"/>
            </a:xfrm>
            <a:custGeom>
              <a:avLst/>
              <a:gdLst/>
              <a:ahLst/>
              <a:cxnLst/>
              <a:rect l="l" t="t" r="r" b="b"/>
              <a:pathLst>
                <a:path w="972" h="1543" extrusionOk="0">
                  <a:moveTo>
                    <a:pt x="0" y="1542"/>
                  </a:moveTo>
                  <a:cubicBezTo>
                    <a:pt x="10" y="838"/>
                    <a:pt x="293" y="439"/>
                    <a:pt x="681" y="1"/>
                  </a:cubicBezTo>
                  <a:cubicBezTo>
                    <a:pt x="972" y="1116"/>
                    <a:pt x="971" y="1117"/>
                    <a:pt x="0" y="1542"/>
                  </a:cubicBezTo>
                  <a:close/>
                </a:path>
              </a:pathLst>
            </a:custGeom>
            <a:solidFill>
              <a:srgbClr val="E6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7"/>
            <p:cNvSpPr/>
            <p:nvPr/>
          </p:nvSpPr>
          <p:spPr>
            <a:xfrm>
              <a:off x="4377375" y="4499675"/>
              <a:ext cx="3400" cy="4100"/>
            </a:xfrm>
            <a:custGeom>
              <a:avLst/>
              <a:gdLst/>
              <a:ahLst/>
              <a:cxnLst/>
              <a:rect l="l" t="t" r="r" b="b"/>
              <a:pathLst>
                <a:path w="136" h="164" extrusionOk="0">
                  <a:moveTo>
                    <a:pt x="97" y="164"/>
                  </a:moveTo>
                  <a:cubicBezTo>
                    <a:pt x="64" y="148"/>
                    <a:pt x="5" y="135"/>
                    <a:pt x="4" y="118"/>
                  </a:cubicBezTo>
                  <a:cubicBezTo>
                    <a:pt x="1" y="79"/>
                    <a:pt x="28" y="40"/>
                    <a:pt x="44" y="0"/>
                  </a:cubicBezTo>
                  <a:cubicBezTo>
                    <a:pt x="74" y="17"/>
                    <a:pt x="128" y="30"/>
                    <a:pt x="131" y="50"/>
                  </a:cubicBezTo>
                  <a:cubicBezTo>
                    <a:pt x="136" y="86"/>
                    <a:pt x="111" y="126"/>
                    <a:pt x="97" y="164"/>
                  </a:cubicBezTo>
                  <a:close/>
                </a:path>
              </a:pathLst>
            </a:custGeom>
            <a:solidFill>
              <a:srgbClr val="FFDE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7"/>
            <p:cNvSpPr/>
            <p:nvPr/>
          </p:nvSpPr>
          <p:spPr>
            <a:xfrm>
              <a:off x="4098700" y="1882675"/>
              <a:ext cx="422225" cy="281750"/>
            </a:xfrm>
            <a:custGeom>
              <a:avLst/>
              <a:gdLst/>
              <a:ahLst/>
              <a:cxnLst/>
              <a:rect l="l" t="t" r="r" b="b"/>
              <a:pathLst>
                <a:path w="16889" h="11270" extrusionOk="0">
                  <a:moveTo>
                    <a:pt x="153" y="2829"/>
                  </a:moveTo>
                  <a:cubicBezTo>
                    <a:pt x="654" y="2687"/>
                    <a:pt x="1076" y="2482"/>
                    <a:pt x="1505" y="2464"/>
                  </a:cubicBezTo>
                  <a:cubicBezTo>
                    <a:pt x="2520" y="2423"/>
                    <a:pt x="3450" y="2090"/>
                    <a:pt x="4402" y="1804"/>
                  </a:cubicBezTo>
                  <a:cubicBezTo>
                    <a:pt x="5734" y="1404"/>
                    <a:pt x="7080" y="1046"/>
                    <a:pt x="8420" y="670"/>
                  </a:cubicBezTo>
                  <a:cubicBezTo>
                    <a:pt x="8516" y="643"/>
                    <a:pt x="8610" y="595"/>
                    <a:pt x="8707" y="594"/>
                  </a:cubicBezTo>
                  <a:cubicBezTo>
                    <a:pt x="10893" y="561"/>
                    <a:pt x="13044" y="0"/>
                    <a:pt x="15243" y="170"/>
                  </a:cubicBezTo>
                  <a:cubicBezTo>
                    <a:pt x="15442" y="186"/>
                    <a:pt x="15644" y="178"/>
                    <a:pt x="15837" y="215"/>
                  </a:cubicBezTo>
                  <a:cubicBezTo>
                    <a:pt x="16680" y="373"/>
                    <a:pt x="16888" y="790"/>
                    <a:pt x="16646" y="1597"/>
                  </a:cubicBezTo>
                  <a:cubicBezTo>
                    <a:pt x="15981" y="3806"/>
                    <a:pt x="14846" y="5788"/>
                    <a:pt x="13761" y="7798"/>
                  </a:cubicBezTo>
                  <a:cubicBezTo>
                    <a:pt x="13545" y="8197"/>
                    <a:pt x="13311" y="8564"/>
                    <a:pt x="12901" y="8799"/>
                  </a:cubicBezTo>
                  <a:cubicBezTo>
                    <a:pt x="12733" y="8895"/>
                    <a:pt x="12549" y="9031"/>
                    <a:pt x="12466" y="9196"/>
                  </a:cubicBezTo>
                  <a:cubicBezTo>
                    <a:pt x="12029" y="10059"/>
                    <a:pt x="11137" y="10361"/>
                    <a:pt x="10428" y="10885"/>
                  </a:cubicBezTo>
                  <a:cubicBezTo>
                    <a:pt x="10195" y="11058"/>
                    <a:pt x="9892" y="11230"/>
                    <a:pt x="9617" y="11238"/>
                  </a:cubicBezTo>
                  <a:cubicBezTo>
                    <a:pt x="8478" y="11270"/>
                    <a:pt x="7336" y="11267"/>
                    <a:pt x="6196" y="11214"/>
                  </a:cubicBezTo>
                  <a:cubicBezTo>
                    <a:pt x="5763" y="11194"/>
                    <a:pt x="5324" y="11037"/>
                    <a:pt x="4911" y="10880"/>
                  </a:cubicBezTo>
                  <a:cubicBezTo>
                    <a:pt x="4497" y="10723"/>
                    <a:pt x="4040" y="10564"/>
                    <a:pt x="3724" y="10273"/>
                  </a:cubicBezTo>
                  <a:cubicBezTo>
                    <a:pt x="2852" y="9467"/>
                    <a:pt x="1941" y="8697"/>
                    <a:pt x="1299" y="7661"/>
                  </a:cubicBezTo>
                  <a:cubicBezTo>
                    <a:pt x="410" y="6219"/>
                    <a:pt x="0" y="4679"/>
                    <a:pt x="153" y="282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7"/>
            <p:cNvSpPr/>
            <p:nvPr/>
          </p:nvSpPr>
          <p:spPr>
            <a:xfrm>
              <a:off x="1643600" y="237250"/>
              <a:ext cx="4330675" cy="5238925"/>
            </a:xfrm>
            <a:custGeom>
              <a:avLst/>
              <a:gdLst/>
              <a:ahLst/>
              <a:cxnLst/>
              <a:rect l="l" t="t" r="r" b="b"/>
              <a:pathLst>
                <a:path w="173227" h="209557" extrusionOk="0">
                  <a:moveTo>
                    <a:pt x="74979" y="173087"/>
                  </a:moveTo>
                  <a:cubicBezTo>
                    <a:pt x="74587" y="173485"/>
                    <a:pt x="74128" y="173836"/>
                    <a:pt x="73815" y="174290"/>
                  </a:cubicBezTo>
                  <a:cubicBezTo>
                    <a:pt x="73139" y="175271"/>
                    <a:pt x="72231" y="176007"/>
                    <a:pt x="71395" y="176827"/>
                  </a:cubicBezTo>
                  <a:cubicBezTo>
                    <a:pt x="70800" y="177412"/>
                    <a:pt x="70342" y="178136"/>
                    <a:pt x="69814" y="178790"/>
                  </a:cubicBezTo>
                  <a:cubicBezTo>
                    <a:pt x="69581" y="179080"/>
                    <a:pt x="69376" y="179445"/>
                    <a:pt x="69070" y="179612"/>
                  </a:cubicBezTo>
                  <a:cubicBezTo>
                    <a:pt x="68428" y="179958"/>
                    <a:pt x="67939" y="180460"/>
                    <a:pt x="67463" y="180976"/>
                  </a:cubicBezTo>
                  <a:cubicBezTo>
                    <a:pt x="66367" y="182160"/>
                    <a:pt x="65084" y="183111"/>
                    <a:pt x="63777" y="184035"/>
                  </a:cubicBezTo>
                  <a:cubicBezTo>
                    <a:pt x="63548" y="184198"/>
                    <a:pt x="63318" y="184369"/>
                    <a:pt x="63121" y="184567"/>
                  </a:cubicBezTo>
                  <a:cubicBezTo>
                    <a:pt x="62014" y="185671"/>
                    <a:pt x="60694" y="186475"/>
                    <a:pt x="59419" y="187361"/>
                  </a:cubicBezTo>
                  <a:cubicBezTo>
                    <a:pt x="58211" y="188200"/>
                    <a:pt x="56950" y="188902"/>
                    <a:pt x="55650" y="189561"/>
                  </a:cubicBezTo>
                  <a:cubicBezTo>
                    <a:pt x="55525" y="189625"/>
                    <a:pt x="55385" y="189690"/>
                    <a:pt x="55299" y="189794"/>
                  </a:cubicBezTo>
                  <a:cubicBezTo>
                    <a:pt x="54555" y="190693"/>
                    <a:pt x="53464" y="190909"/>
                    <a:pt x="52441" y="191228"/>
                  </a:cubicBezTo>
                  <a:cubicBezTo>
                    <a:pt x="51615" y="191486"/>
                    <a:pt x="50757" y="191418"/>
                    <a:pt x="49928" y="191188"/>
                  </a:cubicBezTo>
                  <a:cubicBezTo>
                    <a:pt x="49275" y="191004"/>
                    <a:pt x="48744" y="190617"/>
                    <a:pt x="48375" y="190031"/>
                  </a:cubicBezTo>
                  <a:cubicBezTo>
                    <a:pt x="48100" y="189592"/>
                    <a:pt x="47787" y="189172"/>
                    <a:pt x="47553" y="188712"/>
                  </a:cubicBezTo>
                  <a:cubicBezTo>
                    <a:pt x="47149" y="187914"/>
                    <a:pt x="46714" y="187214"/>
                    <a:pt x="45896" y="186700"/>
                  </a:cubicBezTo>
                  <a:cubicBezTo>
                    <a:pt x="45295" y="186323"/>
                    <a:pt x="44898" y="185593"/>
                    <a:pt x="44468" y="184982"/>
                  </a:cubicBezTo>
                  <a:cubicBezTo>
                    <a:pt x="43874" y="184135"/>
                    <a:pt x="43334" y="183253"/>
                    <a:pt x="42772" y="182387"/>
                  </a:cubicBezTo>
                  <a:cubicBezTo>
                    <a:pt x="42695" y="182268"/>
                    <a:pt x="42633" y="182138"/>
                    <a:pt x="42542" y="182033"/>
                  </a:cubicBezTo>
                  <a:cubicBezTo>
                    <a:pt x="41587" y="180931"/>
                    <a:pt x="40594" y="179862"/>
                    <a:pt x="39680" y="178728"/>
                  </a:cubicBezTo>
                  <a:cubicBezTo>
                    <a:pt x="38975" y="177854"/>
                    <a:pt x="38370" y="176899"/>
                    <a:pt x="37718" y="175982"/>
                  </a:cubicBezTo>
                  <a:cubicBezTo>
                    <a:pt x="37473" y="175639"/>
                    <a:pt x="37223" y="175300"/>
                    <a:pt x="36971" y="174964"/>
                  </a:cubicBezTo>
                  <a:cubicBezTo>
                    <a:pt x="36803" y="174738"/>
                    <a:pt x="36556" y="174543"/>
                    <a:pt x="36467" y="174291"/>
                  </a:cubicBezTo>
                  <a:cubicBezTo>
                    <a:pt x="36002" y="172990"/>
                    <a:pt x="35074" y="171963"/>
                    <a:pt x="34400" y="170787"/>
                  </a:cubicBezTo>
                  <a:cubicBezTo>
                    <a:pt x="33682" y="169532"/>
                    <a:pt x="32900" y="168304"/>
                    <a:pt x="32063" y="167113"/>
                  </a:cubicBezTo>
                  <a:cubicBezTo>
                    <a:pt x="31475" y="166276"/>
                    <a:pt x="31023" y="165342"/>
                    <a:pt x="30503" y="164454"/>
                  </a:cubicBezTo>
                  <a:cubicBezTo>
                    <a:pt x="30316" y="164132"/>
                    <a:pt x="30138" y="163796"/>
                    <a:pt x="29906" y="163508"/>
                  </a:cubicBezTo>
                  <a:cubicBezTo>
                    <a:pt x="29666" y="163208"/>
                    <a:pt x="29525" y="162883"/>
                    <a:pt x="29381" y="162530"/>
                  </a:cubicBezTo>
                  <a:cubicBezTo>
                    <a:pt x="29083" y="161796"/>
                    <a:pt x="28543" y="161140"/>
                    <a:pt x="28353" y="160389"/>
                  </a:cubicBezTo>
                  <a:cubicBezTo>
                    <a:pt x="28153" y="159592"/>
                    <a:pt x="27877" y="158839"/>
                    <a:pt x="27438" y="158188"/>
                  </a:cubicBezTo>
                  <a:cubicBezTo>
                    <a:pt x="26742" y="157160"/>
                    <a:pt x="26244" y="156051"/>
                    <a:pt x="25808" y="154906"/>
                  </a:cubicBezTo>
                  <a:cubicBezTo>
                    <a:pt x="25306" y="153587"/>
                    <a:pt x="24822" y="152260"/>
                    <a:pt x="24353" y="150926"/>
                  </a:cubicBezTo>
                  <a:cubicBezTo>
                    <a:pt x="24087" y="150170"/>
                    <a:pt x="23789" y="149442"/>
                    <a:pt x="23379" y="148741"/>
                  </a:cubicBezTo>
                  <a:cubicBezTo>
                    <a:pt x="22930" y="147975"/>
                    <a:pt x="22612" y="147128"/>
                    <a:pt x="22279" y="146298"/>
                  </a:cubicBezTo>
                  <a:cubicBezTo>
                    <a:pt x="21981" y="145557"/>
                    <a:pt x="21883" y="144692"/>
                    <a:pt x="21437" y="144065"/>
                  </a:cubicBezTo>
                  <a:cubicBezTo>
                    <a:pt x="20939" y="143362"/>
                    <a:pt x="20530" y="142662"/>
                    <a:pt x="20259" y="141850"/>
                  </a:cubicBezTo>
                  <a:cubicBezTo>
                    <a:pt x="20007" y="141092"/>
                    <a:pt x="19644" y="140371"/>
                    <a:pt x="19383" y="139614"/>
                  </a:cubicBezTo>
                  <a:cubicBezTo>
                    <a:pt x="19136" y="138902"/>
                    <a:pt x="18928" y="138176"/>
                    <a:pt x="18760" y="137441"/>
                  </a:cubicBezTo>
                  <a:cubicBezTo>
                    <a:pt x="18320" y="135511"/>
                    <a:pt x="17911" y="133574"/>
                    <a:pt x="17493" y="131639"/>
                  </a:cubicBezTo>
                  <a:cubicBezTo>
                    <a:pt x="17433" y="131363"/>
                    <a:pt x="17330" y="131083"/>
                    <a:pt x="17341" y="130809"/>
                  </a:cubicBezTo>
                  <a:cubicBezTo>
                    <a:pt x="17366" y="130034"/>
                    <a:pt x="17149" y="129324"/>
                    <a:pt x="16885" y="128611"/>
                  </a:cubicBezTo>
                  <a:cubicBezTo>
                    <a:pt x="16446" y="127422"/>
                    <a:pt x="16489" y="127321"/>
                    <a:pt x="17544" y="126527"/>
                  </a:cubicBezTo>
                  <a:cubicBezTo>
                    <a:pt x="18094" y="126112"/>
                    <a:pt x="18134" y="125904"/>
                    <a:pt x="17929" y="125190"/>
                  </a:cubicBezTo>
                  <a:cubicBezTo>
                    <a:pt x="17489" y="123656"/>
                    <a:pt x="16988" y="122129"/>
                    <a:pt x="17130" y="120416"/>
                  </a:cubicBezTo>
                  <a:cubicBezTo>
                    <a:pt x="16924" y="120228"/>
                    <a:pt x="16711" y="119974"/>
                    <a:pt x="16445" y="119803"/>
                  </a:cubicBezTo>
                  <a:cubicBezTo>
                    <a:pt x="15844" y="119417"/>
                    <a:pt x="15348" y="118936"/>
                    <a:pt x="14866" y="118409"/>
                  </a:cubicBezTo>
                  <a:cubicBezTo>
                    <a:pt x="14315" y="117805"/>
                    <a:pt x="13850" y="117187"/>
                    <a:pt x="13605" y="116400"/>
                  </a:cubicBezTo>
                  <a:cubicBezTo>
                    <a:pt x="13523" y="116140"/>
                    <a:pt x="13352" y="115898"/>
                    <a:pt x="13189" y="115671"/>
                  </a:cubicBezTo>
                  <a:cubicBezTo>
                    <a:pt x="12450" y="114634"/>
                    <a:pt x="12038" y="113417"/>
                    <a:pt x="11342" y="112358"/>
                  </a:cubicBezTo>
                  <a:cubicBezTo>
                    <a:pt x="11238" y="112200"/>
                    <a:pt x="11163" y="112024"/>
                    <a:pt x="11123" y="111840"/>
                  </a:cubicBezTo>
                  <a:cubicBezTo>
                    <a:pt x="10656" y="109600"/>
                    <a:pt x="9644" y="107570"/>
                    <a:pt x="8550" y="105601"/>
                  </a:cubicBezTo>
                  <a:cubicBezTo>
                    <a:pt x="7922" y="104472"/>
                    <a:pt x="7280" y="103330"/>
                    <a:pt x="6371" y="102356"/>
                  </a:cubicBezTo>
                  <a:cubicBezTo>
                    <a:pt x="5803" y="101750"/>
                    <a:pt x="5450" y="100944"/>
                    <a:pt x="5007" y="100222"/>
                  </a:cubicBezTo>
                  <a:cubicBezTo>
                    <a:pt x="4168" y="98857"/>
                    <a:pt x="3186" y="97598"/>
                    <a:pt x="2213" y="96329"/>
                  </a:cubicBezTo>
                  <a:cubicBezTo>
                    <a:pt x="1670" y="95621"/>
                    <a:pt x="1120" y="94884"/>
                    <a:pt x="764" y="94076"/>
                  </a:cubicBezTo>
                  <a:cubicBezTo>
                    <a:pt x="411" y="93272"/>
                    <a:pt x="233" y="92373"/>
                    <a:pt x="99" y="91498"/>
                  </a:cubicBezTo>
                  <a:cubicBezTo>
                    <a:pt x="0" y="90854"/>
                    <a:pt x="87" y="90181"/>
                    <a:pt x="109" y="89521"/>
                  </a:cubicBezTo>
                  <a:cubicBezTo>
                    <a:pt x="127" y="89031"/>
                    <a:pt x="285" y="88591"/>
                    <a:pt x="703" y="88292"/>
                  </a:cubicBezTo>
                  <a:cubicBezTo>
                    <a:pt x="1384" y="87803"/>
                    <a:pt x="1593" y="87132"/>
                    <a:pt x="1553" y="86319"/>
                  </a:cubicBezTo>
                  <a:cubicBezTo>
                    <a:pt x="1522" y="85706"/>
                    <a:pt x="1542" y="85093"/>
                    <a:pt x="1615" y="84484"/>
                  </a:cubicBezTo>
                  <a:cubicBezTo>
                    <a:pt x="1665" y="84073"/>
                    <a:pt x="1791" y="83646"/>
                    <a:pt x="1989" y="83286"/>
                  </a:cubicBezTo>
                  <a:cubicBezTo>
                    <a:pt x="2325" y="82680"/>
                    <a:pt x="2843" y="82290"/>
                    <a:pt x="3594" y="82324"/>
                  </a:cubicBezTo>
                  <a:cubicBezTo>
                    <a:pt x="3867" y="82338"/>
                    <a:pt x="4142" y="82327"/>
                    <a:pt x="4479" y="82327"/>
                  </a:cubicBezTo>
                  <a:cubicBezTo>
                    <a:pt x="4524" y="81932"/>
                    <a:pt x="4540" y="81611"/>
                    <a:pt x="4598" y="81299"/>
                  </a:cubicBezTo>
                  <a:cubicBezTo>
                    <a:pt x="4745" y="80518"/>
                    <a:pt x="4908" y="79732"/>
                    <a:pt x="5494" y="79136"/>
                  </a:cubicBezTo>
                  <a:cubicBezTo>
                    <a:pt x="6517" y="78093"/>
                    <a:pt x="7790" y="78162"/>
                    <a:pt x="9055" y="78445"/>
                  </a:cubicBezTo>
                  <a:cubicBezTo>
                    <a:pt x="9684" y="78585"/>
                    <a:pt x="10266" y="78929"/>
                    <a:pt x="10871" y="79181"/>
                  </a:cubicBezTo>
                  <a:cubicBezTo>
                    <a:pt x="11240" y="78899"/>
                    <a:pt x="11612" y="78542"/>
                    <a:pt x="12048" y="78294"/>
                  </a:cubicBezTo>
                  <a:cubicBezTo>
                    <a:pt x="13015" y="77742"/>
                    <a:pt x="14051" y="77697"/>
                    <a:pt x="15008" y="78263"/>
                  </a:cubicBezTo>
                  <a:cubicBezTo>
                    <a:pt x="16463" y="79126"/>
                    <a:pt x="17921" y="80003"/>
                    <a:pt x="19060" y="81290"/>
                  </a:cubicBezTo>
                  <a:cubicBezTo>
                    <a:pt x="19336" y="81602"/>
                    <a:pt x="19596" y="81955"/>
                    <a:pt x="19763" y="82333"/>
                  </a:cubicBezTo>
                  <a:cubicBezTo>
                    <a:pt x="20254" y="83448"/>
                    <a:pt x="20602" y="84625"/>
                    <a:pt x="21437" y="85575"/>
                  </a:cubicBezTo>
                  <a:cubicBezTo>
                    <a:pt x="21670" y="85839"/>
                    <a:pt x="21731" y="86261"/>
                    <a:pt x="21862" y="86613"/>
                  </a:cubicBezTo>
                  <a:cubicBezTo>
                    <a:pt x="22577" y="88559"/>
                    <a:pt x="23310" y="90499"/>
                    <a:pt x="23996" y="92453"/>
                  </a:cubicBezTo>
                  <a:cubicBezTo>
                    <a:pt x="24291" y="93295"/>
                    <a:pt x="24502" y="94165"/>
                    <a:pt x="24898" y="94971"/>
                  </a:cubicBezTo>
                  <a:cubicBezTo>
                    <a:pt x="25124" y="95432"/>
                    <a:pt x="25269" y="95935"/>
                    <a:pt x="25522" y="96377"/>
                  </a:cubicBezTo>
                  <a:cubicBezTo>
                    <a:pt x="25763" y="96799"/>
                    <a:pt x="25949" y="97218"/>
                    <a:pt x="25956" y="97702"/>
                  </a:cubicBezTo>
                  <a:cubicBezTo>
                    <a:pt x="25964" y="98193"/>
                    <a:pt x="26088" y="98632"/>
                    <a:pt x="26477" y="99033"/>
                  </a:cubicBezTo>
                  <a:cubicBezTo>
                    <a:pt x="26984" y="98628"/>
                    <a:pt x="27192" y="98108"/>
                    <a:pt x="27188" y="97468"/>
                  </a:cubicBezTo>
                  <a:cubicBezTo>
                    <a:pt x="27183" y="96902"/>
                    <a:pt x="27157" y="96327"/>
                    <a:pt x="27249" y="95775"/>
                  </a:cubicBezTo>
                  <a:cubicBezTo>
                    <a:pt x="27397" y="94890"/>
                    <a:pt x="27654" y="94030"/>
                    <a:pt x="28142" y="93258"/>
                  </a:cubicBezTo>
                  <a:cubicBezTo>
                    <a:pt x="28370" y="92900"/>
                    <a:pt x="28631" y="92554"/>
                    <a:pt x="28801" y="92170"/>
                  </a:cubicBezTo>
                  <a:cubicBezTo>
                    <a:pt x="29386" y="90846"/>
                    <a:pt x="30428" y="90021"/>
                    <a:pt x="31670" y="89373"/>
                  </a:cubicBezTo>
                  <a:cubicBezTo>
                    <a:pt x="32101" y="89150"/>
                    <a:pt x="32520" y="88982"/>
                    <a:pt x="33009" y="88997"/>
                  </a:cubicBezTo>
                  <a:cubicBezTo>
                    <a:pt x="33433" y="89010"/>
                    <a:pt x="33859" y="89010"/>
                    <a:pt x="34283" y="88995"/>
                  </a:cubicBezTo>
                  <a:cubicBezTo>
                    <a:pt x="34914" y="88970"/>
                    <a:pt x="35491" y="89053"/>
                    <a:pt x="35974" y="89534"/>
                  </a:cubicBezTo>
                  <a:cubicBezTo>
                    <a:pt x="36523" y="90081"/>
                    <a:pt x="37000" y="90677"/>
                    <a:pt x="37045" y="91468"/>
                  </a:cubicBezTo>
                  <a:cubicBezTo>
                    <a:pt x="37102" y="92455"/>
                    <a:pt x="37080" y="93448"/>
                    <a:pt x="37056" y="94437"/>
                  </a:cubicBezTo>
                  <a:cubicBezTo>
                    <a:pt x="37050" y="94710"/>
                    <a:pt x="36959" y="95002"/>
                    <a:pt x="36831" y="95246"/>
                  </a:cubicBezTo>
                  <a:cubicBezTo>
                    <a:pt x="36022" y="96813"/>
                    <a:pt x="35761" y="98556"/>
                    <a:pt x="35229" y="100210"/>
                  </a:cubicBezTo>
                  <a:cubicBezTo>
                    <a:pt x="35072" y="100700"/>
                    <a:pt x="34947" y="101203"/>
                    <a:pt x="34755" y="101679"/>
                  </a:cubicBezTo>
                  <a:cubicBezTo>
                    <a:pt x="34483" y="102351"/>
                    <a:pt x="34467" y="102997"/>
                    <a:pt x="34545" y="103729"/>
                  </a:cubicBezTo>
                  <a:cubicBezTo>
                    <a:pt x="34722" y="105413"/>
                    <a:pt x="34746" y="107114"/>
                    <a:pt x="34782" y="108810"/>
                  </a:cubicBezTo>
                  <a:cubicBezTo>
                    <a:pt x="34788" y="109103"/>
                    <a:pt x="34584" y="109425"/>
                    <a:pt x="34418" y="109697"/>
                  </a:cubicBezTo>
                  <a:cubicBezTo>
                    <a:pt x="34149" y="110136"/>
                    <a:pt x="33846" y="110558"/>
                    <a:pt x="33526" y="110963"/>
                  </a:cubicBezTo>
                  <a:cubicBezTo>
                    <a:pt x="32878" y="111786"/>
                    <a:pt x="32917" y="112685"/>
                    <a:pt x="33155" y="113695"/>
                  </a:cubicBezTo>
                  <a:cubicBezTo>
                    <a:pt x="33597" y="113735"/>
                    <a:pt x="34013" y="113768"/>
                    <a:pt x="34425" y="113813"/>
                  </a:cubicBezTo>
                  <a:cubicBezTo>
                    <a:pt x="35235" y="113900"/>
                    <a:pt x="35470" y="114125"/>
                    <a:pt x="35596" y="114950"/>
                  </a:cubicBezTo>
                  <a:cubicBezTo>
                    <a:pt x="35632" y="115182"/>
                    <a:pt x="35599" y="115430"/>
                    <a:pt x="35662" y="115651"/>
                  </a:cubicBezTo>
                  <a:cubicBezTo>
                    <a:pt x="35723" y="115865"/>
                    <a:pt x="35868" y="116054"/>
                    <a:pt x="35986" y="116271"/>
                  </a:cubicBezTo>
                  <a:cubicBezTo>
                    <a:pt x="36705" y="115909"/>
                    <a:pt x="37366" y="115572"/>
                    <a:pt x="38030" y="115242"/>
                  </a:cubicBezTo>
                  <a:cubicBezTo>
                    <a:pt x="38241" y="115138"/>
                    <a:pt x="38451" y="115023"/>
                    <a:pt x="38675" y="114963"/>
                  </a:cubicBezTo>
                  <a:cubicBezTo>
                    <a:pt x="39365" y="114774"/>
                    <a:pt x="39978" y="115106"/>
                    <a:pt x="40005" y="115815"/>
                  </a:cubicBezTo>
                  <a:cubicBezTo>
                    <a:pt x="40047" y="116996"/>
                    <a:pt x="40458" y="118103"/>
                    <a:pt x="40529" y="119288"/>
                  </a:cubicBezTo>
                  <a:cubicBezTo>
                    <a:pt x="40623" y="120872"/>
                    <a:pt x="40990" y="122439"/>
                    <a:pt x="41258" y="124010"/>
                  </a:cubicBezTo>
                  <a:cubicBezTo>
                    <a:pt x="41305" y="124285"/>
                    <a:pt x="41429" y="124548"/>
                    <a:pt x="41538" y="124809"/>
                  </a:cubicBezTo>
                  <a:cubicBezTo>
                    <a:pt x="41969" y="125857"/>
                    <a:pt x="42231" y="126940"/>
                    <a:pt x="42303" y="128073"/>
                  </a:cubicBezTo>
                  <a:cubicBezTo>
                    <a:pt x="42327" y="128446"/>
                    <a:pt x="42380" y="128826"/>
                    <a:pt x="42487" y="129182"/>
                  </a:cubicBezTo>
                  <a:cubicBezTo>
                    <a:pt x="43306" y="131889"/>
                    <a:pt x="44215" y="134570"/>
                    <a:pt x="44947" y="137298"/>
                  </a:cubicBezTo>
                  <a:cubicBezTo>
                    <a:pt x="45499" y="139357"/>
                    <a:pt x="46341" y="141289"/>
                    <a:pt x="47133" y="143250"/>
                  </a:cubicBezTo>
                  <a:cubicBezTo>
                    <a:pt x="47521" y="144210"/>
                    <a:pt x="47832" y="145199"/>
                    <a:pt x="48450" y="146054"/>
                  </a:cubicBezTo>
                  <a:cubicBezTo>
                    <a:pt x="48667" y="146354"/>
                    <a:pt x="48799" y="146724"/>
                    <a:pt x="48927" y="147076"/>
                  </a:cubicBezTo>
                  <a:cubicBezTo>
                    <a:pt x="49589" y="148889"/>
                    <a:pt x="50218" y="150715"/>
                    <a:pt x="50896" y="152520"/>
                  </a:cubicBezTo>
                  <a:cubicBezTo>
                    <a:pt x="51276" y="153531"/>
                    <a:pt x="51714" y="154522"/>
                    <a:pt x="52163" y="155505"/>
                  </a:cubicBezTo>
                  <a:cubicBezTo>
                    <a:pt x="52297" y="155797"/>
                    <a:pt x="52518" y="156084"/>
                    <a:pt x="52772" y="156276"/>
                  </a:cubicBezTo>
                  <a:cubicBezTo>
                    <a:pt x="53296" y="156670"/>
                    <a:pt x="53545" y="157201"/>
                    <a:pt x="53660" y="157861"/>
                  </a:cubicBezTo>
                  <a:cubicBezTo>
                    <a:pt x="54058" y="158018"/>
                    <a:pt x="54442" y="158168"/>
                    <a:pt x="54840" y="158323"/>
                  </a:cubicBezTo>
                  <a:cubicBezTo>
                    <a:pt x="54951" y="158194"/>
                    <a:pt x="55090" y="158106"/>
                    <a:pt x="55121" y="157989"/>
                  </a:cubicBezTo>
                  <a:cubicBezTo>
                    <a:pt x="55719" y="155662"/>
                    <a:pt x="56369" y="153345"/>
                    <a:pt x="56874" y="150997"/>
                  </a:cubicBezTo>
                  <a:cubicBezTo>
                    <a:pt x="57368" y="148696"/>
                    <a:pt x="57786" y="146379"/>
                    <a:pt x="57788" y="144002"/>
                  </a:cubicBezTo>
                  <a:cubicBezTo>
                    <a:pt x="57789" y="142734"/>
                    <a:pt x="58012" y="141469"/>
                    <a:pt x="58110" y="140200"/>
                  </a:cubicBezTo>
                  <a:cubicBezTo>
                    <a:pt x="58266" y="138179"/>
                    <a:pt x="58369" y="136153"/>
                    <a:pt x="58555" y="134134"/>
                  </a:cubicBezTo>
                  <a:cubicBezTo>
                    <a:pt x="58735" y="132162"/>
                    <a:pt x="58978" y="130195"/>
                    <a:pt x="59219" y="128231"/>
                  </a:cubicBezTo>
                  <a:cubicBezTo>
                    <a:pt x="59281" y="127718"/>
                    <a:pt x="59425" y="127215"/>
                    <a:pt x="59550" y="126713"/>
                  </a:cubicBezTo>
                  <a:cubicBezTo>
                    <a:pt x="60410" y="123285"/>
                    <a:pt x="61272" y="119858"/>
                    <a:pt x="62139" y="116432"/>
                  </a:cubicBezTo>
                  <a:cubicBezTo>
                    <a:pt x="62232" y="116068"/>
                    <a:pt x="62325" y="115694"/>
                    <a:pt x="62491" y="115361"/>
                  </a:cubicBezTo>
                  <a:cubicBezTo>
                    <a:pt x="63465" y="113414"/>
                    <a:pt x="64114" y="111343"/>
                    <a:pt x="64818" y="109292"/>
                  </a:cubicBezTo>
                  <a:cubicBezTo>
                    <a:pt x="64939" y="108935"/>
                    <a:pt x="65032" y="108567"/>
                    <a:pt x="65179" y="108221"/>
                  </a:cubicBezTo>
                  <a:cubicBezTo>
                    <a:pt x="65591" y="107245"/>
                    <a:pt x="66198" y="106501"/>
                    <a:pt x="67183" y="105956"/>
                  </a:cubicBezTo>
                  <a:cubicBezTo>
                    <a:pt x="68655" y="105140"/>
                    <a:pt x="70193" y="104392"/>
                    <a:pt x="71433" y="103201"/>
                  </a:cubicBezTo>
                  <a:cubicBezTo>
                    <a:pt x="71597" y="103044"/>
                    <a:pt x="71823" y="102946"/>
                    <a:pt x="72031" y="102845"/>
                  </a:cubicBezTo>
                  <a:cubicBezTo>
                    <a:pt x="72156" y="102784"/>
                    <a:pt x="72318" y="102795"/>
                    <a:pt x="72437" y="102732"/>
                  </a:cubicBezTo>
                  <a:cubicBezTo>
                    <a:pt x="74218" y="101773"/>
                    <a:pt x="76058" y="100907"/>
                    <a:pt x="77749" y="99812"/>
                  </a:cubicBezTo>
                  <a:cubicBezTo>
                    <a:pt x="79062" y="98960"/>
                    <a:pt x="80390" y="98152"/>
                    <a:pt x="81822" y="97561"/>
                  </a:cubicBezTo>
                  <a:cubicBezTo>
                    <a:pt x="84051" y="96639"/>
                    <a:pt x="86103" y="95383"/>
                    <a:pt x="88261" y="94335"/>
                  </a:cubicBezTo>
                  <a:cubicBezTo>
                    <a:pt x="89308" y="93827"/>
                    <a:pt x="89900" y="92946"/>
                    <a:pt x="90555" y="92108"/>
                  </a:cubicBezTo>
                  <a:cubicBezTo>
                    <a:pt x="91188" y="91293"/>
                    <a:pt x="91677" y="90365"/>
                    <a:pt x="92303" y="89542"/>
                  </a:cubicBezTo>
                  <a:cubicBezTo>
                    <a:pt x="92696" y="89028"/>
                    <a:pt x="93206" y="88593"/>
                    <a:pt x="93705" y="88173"/>
                  </a:cubicBezTo>
                  <a:cubicBezTo>
                    <a:pt x="93989" y="87934"/>
                    <a:pt x="94367" y="87806"/>
                    <a:pt x="94471" y="87396"/>
                  </a:cubicBezTo>
                  <a:cubicBezTo>
                    <a:pt x="93243" y="86798"/>
                    <a:pt x="92017" y="86203"/>
                    <a:pt x="90793" y="85610"/>
                  </a:cubicBezTo>
                  <a:cubicBezTo>
                    <a:pt x="89805" y="85133"/>
                    <a:pt x="88922" y="84519"/>
                    <a:pt x="88193" y="83690"/>
                  </a:cubicBezTo>
                  <a:cubicBezTo>
                    <a:pt x="88006" y="83478"/>
                    <a:pt x="87832" y="83215"/>
                    <a:pt x="87592" y="83097"/>
                  </a:cubicBezTo>
                  <a:cubicBezTo>
                    <a:pt x="86674" y="82646"/>
                    <a:pt x="86263" y="81806"/>
                    <a:pt x="85839" y="80960"/>
                  </a:cubicBezTo>
                  <a:cubicBezTo>
                    <a:pt x="84573" y="78426"/>
                    <a:pt x="83516" y="75806"/>
                    <a:pt x="82648" y="73110"/>
                  </a:cubicBezTo>
                  <a:cubicBezTo>
                    <a:pt x="82215" y="71765"/>
                    <a:pt x="81800" y="70415"/>
                    <a:pt x="81353" y="68995"/>
                  </a:cubicBezTo>
                  <a:cubicBezTo>
                    <a:pt x="80668" y="68846"/>
                    <a:pt x="80138" y="68415"/>
                    <a:pt x="79652" y="67886"/>
                  </a:cubicBezTo>
                  <a:cubicBezTo>
                    <a:pt x="78023" y="66109"/>
                    <a:pt x="76548" y="64214"/>
                    <a:pt x="75245" y="62184"/>
                  </a:cubicBezTo>
                  <a:cubicBezTo>
                    <a:pt x="75066" y="61906"/>
                    <a:pt x="74915" y="61613"/>
                    <a:pt x="74734" y="61337"/>
                  </a:cubicBezTo>
                  <a:cubicBezTo>
                    <a:pt x="73239" y="59052"/>
                    <a:pt x="73140" y="56560"/>
                    <a:pt x="73638" y="53983"/>
                  </a:cubicBezTo>
                  <a:cubicBezTo>
                    <a:pt x="73841" y="52936"/>
                    <a:pt x="74086" y="52472"/>
                    <a:pt x="75004" y="51220"/>
                  </a:cubicBezTo>
                  <a:cubicBezTo>
                    <a:pt x="75046" y="50788"/>
                    <a:pt x="74767" y="50524"/>
                    <a:pt x="74462" y="50303"/>
                  </a:cubicBezTo>
                  <a:cubicBezTo>
                    <a:pt x="73742" y="49782"/>
                    <a:pt x="73389" y="49028"/>
                    <a:pt x="73015" y="48254"/>
                  </a:cubicBezTo>
                  <a:cubicBezTo>
                    <a:pt x="71855" y="45857"/>
                    <a:pt x="71286" y="43272"/>
                    <a:pt x="70592" y="40730"/>
                  </a:cubicBezTo>
                  <a:cubicBezTo>
                    <a:pt x="70396" y="40011"/>
                    <a:pt x="70329" y="39240"/>
                    <a:pt x="70317" y="38492"/>
                  </a:cubicBezTo>
                  <a:cubicBezTo>
                    <a:pt x="70282" y="36369"/>
                    <a:pt x="70254" y="34245"/>
                    <a:pt x="70327" y="32125"/>
                  </a:cubicBezTo>
                  <a:cubicBezTo>
                    <a:pt x="70367" y="30907"/>
                    <a:pt x="70532" y="29680"/>
                    <a:pt x="70774" y="28485"/>
                  </a:cubicBezTo>
                  <a:cubicBezTo>
                    <a:pt x="71502" y="24892"/>
                    <a:pt x="72881" y="21549"/>
                    <a:pt x="74836" y="18448"/>
                  </a:cubicBezTo>
                  <a:cubicBezTo>
                    <a:pt x="75458" y="17460"/>
                    <a:pt x="76108" y="16492"/>
                    <a:pt x="76740" y="15512"/>
                  </a:cubicBezTo>
                  <a:cubicBezTo>
                    <a:pt x="76841" y="15355"/>
                    <a:pt x="76941" y="15186"/>
                    <a:pt x="76989" y="15008"/>
                  </a:cubicBezTo>
                  <a:cubicBezTo>
                    <a:pt x="77261" y="14013"/>
                    <a:pt x="77923" y="13282"/>
                    <a:pt x="78630" y="12593"/>
                  </a:cubicBezTo>
                  <a:cubicBezTo>
                    <a:pt x="79337" y="11904"/>
                    <a:pt x="80042" y="11207"/>
                    <a:pt x="80823" y="10612"/>
                  </a:cubicBezTo>
                  <a:cubicBezTo>
                    <a:pt x="81528" y="10076"/>
                    <a:pt x="82329" y="9666"/>
                    <a:pt x="83101" y="9222"/>
                  </a:cubicBezTo>
                  <a:cubicBezTo>
                    <a:pt x="83253" y="9134"/>
                    <a:pt x="83467" y="9157"/>
                    <a:pt x="83652" y="9122"/>
                  </a:cubicBezTo>
                  <a:cubicBezTo>
                    <a:pt x="84063" y="9042"/>
                    <a:pt x="84470" y="8942"/>
                    <a:pt x="84883" y="8879"/>
                  </a:cubicBezTo>
                  <a:cubicBezTo>
                    <a:pt x="85299" y="8813"/>
                    <a:pt x="85720" y="8777"/>
                    <a:pt x="86140" y="8736"/>
                  </a:cubicBezTo>
                  <a:cubicBezTo>
                    <a:pt x="86699" y="8681"/>
                    <a:pt x="87259" y="8635"/>
                    <a:pt x="87855" y="8583"/>
                  </a:cubicBezTo>
                  <a:cubicBezTo>
                    <a:pt x="88616" y="7243"/>
                    <a:pt x="89846" y="6432"/>
                    <a:pt x="91003" y="5555"/>
                  </a:cubicBezTo>
                  <a:cubicBezTo>
                    <a:pt x="93341" y="3783"/>
                    <a:pt x="95817" y="2245"/>
                    <a:pt x="98570" y="1182"/>
                  </a:cubicBezTo>
                  <a:cubicBezTo>
                    <a:pt x="100215" y="546"/>
                    <a:pt x="101913" y="147"/>
                    <a:pt x="103666" y="111"/>
                  </a:cubicBezTo>
                  <a:cubicBezTo>
                    <a:pt x="106683" y="46"/>
                    <a:pt x="109704" y="1"/>
                    <a:pt x="112720" y="73"/>
                  </a:cubicBezTo>
                  <a:cubicBezTo>
                    <a:pt x="115550" y="141"/>
                    <a:pt x="118238" y="948"/>
                    <a:pt x="120644" y="2414"/>
                  </a:cubicBezTo>
                  <a:cubicBezTo>
                    <a:pt x="124118" y="4531"/>
                    <a:pt x="127317" y="7023"/>
                    <a:pt x="129995" y="10122"/>
                  </a:cubicBezTo>
                  <a:cubicBezTo>
                    <a:pt x="130303" y="10479"/>
                    <a:pt x="130595" y="10851"/>
                    <a:pt x="130868" y="11235"/>
                  </a:cubicBezTo>
                  <a:cubicBezTo>
                    <a:pt x="133981" y="15630"/>
                    <a:pt x="136307" y="20371"/>
                    <a:pt x="137353" y="25703"/>
                  </a:cubicBezTo>
                  <a:cubicBezTo>
                    <a:pt x="137654" y="27231"/>
                    <a:pt x="137915" y="28759"/>
                    <a:pt x="138134" y="30298"/>
                  </a:cubicBezTo>
                  <a:cubicBezTo>
                    <a:pt x="138267" y="31235"/>
                    <a:pt x="138337" y="32169"/>
                    <a:pt x="138271" y="33118"/>
                  </a:cubicBezTo>
                  <a:cubicBezTo>
                    <a:pt x="138242" y="33530"/>
                    <a:pt x="138302" y="33962"/>
                    <a:pt x="138397" y="34367"/>
                  </a:cubicBezTo>
                  <a:cubicBezTo>
                    <a:pt x="138707" y="35669"/>
                    <a:pt x="138683" y="36990"/>
                    <a:pt x="138667" y="38309"/>
                  </a:cubicBezTo>
                  <a:cubicBezTo>
                    <a:pt x="138663" y="38679"/>
                    <a:pt x="138544" y="39048"/>
                    <a:pt x="138464" y="39485"/>
                  </a:cubicBezTo>
                  <a:cubicBezTo>
                    <a:pt x="138630" y="39757"/>
                    <a:pt x="138860" y="40059"/>
                    <a:pt x="139011" y="40397"/>
                  </a:cubicBezTo>
                  <a:cubicBezTo>
                    <a:pt x="139296" y="41041"/>
                    <a:pt x="139675" y="41687"/>
                    <a:pt x="139768" y="42365"/>
                  </a:cubicBezTo>
                  <a:cubicBezTo>
                    <a:pt x="140034" y="44278"/>
                    <a:pt x="140250" y="46220"/>
                    <a:pt x="139838" y="48135"/>
                  </a:cubicBezTo>
                  <a:cubicBezTo>
                    <a:pt x="139247" y="50884"/>
                    <a:pt x="138171" y="53439"/>
                    <a:pt x="136470" y="55699"/>
                  </a:cubicBezTo>
                  <a:cubicBezTo>
                    <a:pt x="135391" y="57134"/>
                    <a:pt x="133973" y="58117"/>
                    <a:pt x="132268" y="58681"/>
                  </a:cubicBezTo>
                  <a:cubicBezTo>
                    <a:pt x="131910" y="58800"/>
                    <a:pt x="131549" y="58905"/>
                    <a:pt x="131111" y="59041"/>
                  </a:cubicBezTo>
                  <a:cubicBezTo>
                    <a:pt x="131083" y="59499"/>
                    <a:pt x="131045" y="59964"/>
                    <a:pt x="131026" y="60429"/>
                  </a:cubicBezTo>
                  <a:cubicBezTo>
                    <a:pt x="130927" y="62647"/>
                    <a:pt x="130708" y="64845"/>
                    <a:pt x="130157" y="67008"/>
                  </a:cubicBezTo>
                  <a:cubicBezTo>
                    <a:pt x="129856" y="68192"/>
                    <a:pt x="129678" y="69410"/>
                    <a:pt x="129442" y="70612"/>
                  </a:cubicBezTo>
                  <a:cubicBezTo>
                    <a:pt x="128901" y="73372"/>
                    <a:pt x="127521" y="75701"/>
                    <a:pt x="125725" y="77815"/>
                  </a:cubicBezTo>
                  <a:cubicBezTo>
                    <a:pt x="125512" y="78067"/>
                    <a:pt x="125262" y="78297"/>
                    <a:pt x="125101" y="78579"/>
                  </a:cubicBezTo>
                  <a:cubicBezTo>
                    <a:pt x="124081" y="80353"/>
                    <a:pt x="122473" y="81502"/>
                    <a:pt x="120847" y="82635"/>
                  </a:cubicBezTo>
                  <a:cubicBezTo>
                    <a:pt x="120546" y="82845"/>
                    <a:pt x="120247" y="83057"/>
                    <a:pt x="119948" y="83266"/>
                  </a:cubicBezTo>
                  <a:cubicBezTo>
                    <a:pt x="120109" y="83697"/>
                    <a:pt x="120449" y="83496"/>
                    <a:pt x="120673" y="83593"/>
                  </a:cubicBezTo>
                  <a:cubicBezTo>
                    <a:pt x="120931" y="83706"/>
                    <a:pt x="121182" y="83834"/>
                    <a:pt x="121441" y="83942"/>
                  </a:cubicBezTo>
                  <a:cubicBezTo>
                    <a:pt x="121701" y="84051"/>
                    <a:pt x="121967" y="84141"/>
                    <a:pt x="122228" y="84245"/>
                  </a:cubicBezTo>
                  <a:cubicBezTo>
                    <a:pt x="124053" y="84975"/>
                    <a:pt x="125621" y="85991"/>
                    <a:pt x="126787" y="87664"/>
                  </a:cubicBezTo>
                  <a:cubicBezTo>
                    <a:pt x="127513" y="88707"/>
                    <a:pt x="128323" y="89683"/>
                    <a:pt x="128847" y="90853"/>
                  </a:cubicBezTo>
                  <a:cubicBezTo>
                    <a:pt x="129149" y="91526"/>
                    <a:pt x="129707" y="91883"/>
                    <a:pt x="130412" y="91886"/>
                  </a:cubicBezTo>
                  <a:cubicBezTo>
                    <a:pt x="131799" y="91891"/>
                    <a:pt x="133120" y="92224"/>
                    <a:pt x="134442" y="92573"/>
                  </a:cubicBezTo>
                  <a:cubicBezTo>
                    <a:pt x="134533" y="92598"/>
                    <a:pt x="134628" y="92618"/>
                    <a:pt x="134721" y="92618"/>
                  </a:cubicBezTo>
                  <a:cubicBezTo>
                    <a:pt x="137634" y="92621"/>
                    <a:pt x="140377" y="93553"/>
                    <a:pt x="143177" y="94173"/>
                  </a:cubicBezTo>
                  <a:cubicBezTo>
                    <a:pt x="143730" y="94296"/>
                    <a:pt x="144268" y="94479"/>
                    <a:pt x="144823" y="94588"/>
                  </a:cubicBezTo>
                  <a:cubicBezTo>
                    <a:pt x="148283" y="95279"/>
                    <a:pt x="151238" y="96980"/>
                    <a:pt x="153972" y="99130"/>
                  </a:cubicBezTo>
                  <a:cubicBezTo>
                    <a:pt x="155834" y="100593"/>
                    <a:pt x="157523" y="102229"/>
                    <a:pt x="158959" y="104120"/>
                  </a:cubicBezTo>
                  <a:cubicBezTo>
                    <a:pt x="159302" y="104570"/>
                    <a:pt x="159659" y="105013"/>
                    <a:pt x="160046" y="105424"/>
                  </a:cubicBezTo>
                  <a:cubicBezTo>
                    <a:pt x="160999" y="106438"/>
                    <a:pt x="161633" y="107639"/>
                    <a:pt x="162160" y="108910"/>
                  </a:cubicBezTo>
                  <a:cubicBezTo>
                    <a:pt x="162612" y="109999"/>
                    <a:pt x="163060" y="111090"/>
                    <a:pt x="163558" y="112156"/>
                  </a:cubicBezTo>
                  <a:cubicBezTo>
                    <a:pt x="164002" y="113105"/>
                    <a:pt x="164298" y="114087"/>
                    <a:pt x="164464" y="115117"/>
                  </a:cubicBezTo>
                  <a:cubicBezTo>
                    <a:pt x="164548" y="115629"/>
                    <a:pt x="164670" y="116133"/>
                    <a:pt x="164828" y="116625"/>
                  </a:cubicBezTo>
                  <a:cubicBezTo>
                    <a:pt x="165750" y="119509"/>
                    <a:pt x="166322" y="122465"/>
                    <a:pt x="166719" y="125459"/>
                  </a:cubicBezTo>
                  <a:cubicBezTo>
                    <a:pt x="166930" y="127047"/>
                    <a:pt x="167163" y="128632"/>
                    <a:pt x="167378" y="130222"/>
                  </a:cubicBezTo>
                  <a:cubicBezTo>
                    <a:pt x="167827" y="133538"/>
                    <a:pt x="168271" y="136854"/>
                    <a:pt x="168715" y="140171"/>
                  </a:cubicBezTo>
                  <a:cubicBezTo>
                    <a:pt x="168840" y="141105"/>
                    <a:pt x="168941" y="142043"/>
                    <a:pt x="169107" y="142971"/>
                  </a:cubicBezTo>
                  <a:cubicBezTo>
                    <a:pt x="169581" y="145617"/>
                    <a:pt x="169929" y="148272"/>
                    <a:pt x="170097" y="150962"/>
                  </a:cubicBezTo>
                  <a:cubicBezTo>
                    <a:pt x="170285" y="153971"/>
                    <a:pt x="170627" y="156972"/>
                    <a:pt x="170910" y="159976"/>
                  </a:cubicBezTo>
                  <a:cubicBezTo>
                    <a:pt x="171118" y="162183"/>
                    <a:pt x="171299" y="164392"/>
                    <a:pt x="171563" y="166593"/>
                  </a:cubicBezTo>
                  <a:cubicBezTo>
                    <a:pt x="171766" y="168284"/>
                    <a:pt x="171789" y="169976"/>
                    <a:pt x="171839" y="171673"/>
                  </a:cubicBezTo>
                  <a:cubicBezTo>
                    <a:pt x="171876" y="172939"/>
                    <a:pt x="172105" y="174201"/>
                    <a:pt x="172232" y="175467"/>
                  </a:cubicBezTo>
                  <a:cubicBezTo>
                    <a:pt x="172359" y="176732"/>
                    <a:pt x="172469" y="177998"/>
                    <a:pt x="172577" y="179265"/>
                  </a:cubicBezTo>
                  <a:cubicBezTo>
                    <a:pt x="172635" y="179923"/>
                    <a:pt x="172616" y="180592"/>
                    <a:pt x="172732" y="181238"/>
                  </a:cubicBezTo>
                  <a:cubicBezTo>
                    <a:pt x="172969" y="182549"/>
                    <a:pt x="172914" y="183869"/>
                    <a:pt x="172955" y="185187"/>
                  </a:cubicBezTo>
                  <a:cubicBezTo>
                    <a:pt x="173015" y="187166"/>
                    <a:pt x="173119" y="189144"/>
                    <a:pt x="173202" y="191122"/>
                  </a:cubicBezTo>
                  <a:cubicBezTo>
                    <a:pt x="173226" y="191688"/>
                    <a:pt x="173197" y="192236"/>
                    <a:pt x="173019" y="192795"/>
                  </a:cubicBezTo>
                  <a:cubicBezTo>
                    <a:pt x="172882" y="193229"/>
                    <a:pt x="172890" y="193722"/>
                    <a:pt x="172891" y="194189"/>
                  </a:cubicBezTo>
                  <a:cubicBezTo>
                    <a:pt x="172898" y="198105"/>
                    <a:pt x="172927" y="202020"/>
                    <a:pt x="172924" y="205935"/>
                  </a:cubicBezTo>
                  <a:cubicBezTo>
                    <a:pt x="172924" y="206638"/>
                    <a:pt x="172839" y="207344"/>
                    <a:pt x="172751" y="208043"/>
                  </a:cubicBezTo>
                  <a:cubicBezTo>
                    <a:pt x="172688" y="208543"/>
                    <a:pt x="172401" y="208874"/>
                    <a:pt x="171902" y="209072"/>
                  </a:cubicBezTo>
                  <a:cubicBezTo>
                    <a:pt x="171151" y="209373"/>
                    <a:pt x="170406" y="209556"/>
                    <a:pt x="169578" y="209544"/>
                  </a:cubicBezTo>
                  <a:cubicBezTo>
                    <a:pt x="165474" y="209482"/>
                    <a:pt x="161371" y="209479"/>
                    <a:pt x="157267" y="209423"/>
                  </a:cubicBezTo>
                  <a:cubicBezTo>
                    <a:pt x="156616" y="209415"/>
                    <a:pt x="155964" y="209269"/>
                    <a:pt x="155318" y="209155"/>
                  </a:cubicBezTo>
                  <a:cubicBezTo>
                    <a:pt x="154491" y="209008"/>
                    <a:pt x="153675" y="208750"/>
                    <a:pt x="152842" y="208686"/>
                  </a:cubicBezTo>
                  <a:cubicBezTo>
                    <a:pt x="152152" y="208634"/>
                    <a:pt x="151445" y="208851"/>
                    <a:pt x="150745" y="208851"/>
                  </a:cubicBezTo>
                  <a:cubicBezTo>
                    <a:pt x="144424" y="208862"/>
                    <a:pt x="138103" y="208858"/>
                    <a:pt x="131783" y="208842"/>
                  </a:cubicBezTo>
                  <a:cubicBezTo>
                    <a:pt x="118671" y="208814"/>
                    <a:pt x="105558" y="208782"/>
                    <a:pt x="92446" y="208743"/>
                  </a:cubicBezTo>
                  <a:cubicBezTo>
                    <a:pt x="87918" y="208727"/>
                    <a:pt x="83391" y="208639"/>
                    <a:pt x="78863" y="208589"/>
                  </a:cubicBezTo>
                  <a:cubicBezTo>
                    <a:pt x="78487" y="208585"/>
                    <a:pt x="78111" y="208649"/>
                    <a:pt x="77738" y="208632"/>
                  </a:cubicBezTo>
                  <a:cubicBezTo>
                    <a:pt x="77416" y="208617"/>
                    <a:pt x="77084" y="208575"/>
                    <a:pt x="76783" y="208471"/>
                  </a:cubicBezTo>
                  <a:cubicBezTo>
                    <a:pt x="76185" y="208263"/>
                    <a:pt x="76097" y="208081"/>
                    <a:pt x="76302" y="207393"/>
                  </a:cubicBezTo>
                  <a:cubicBezTo>
                    <a:pt x="76388" y="207108"/>
                    <a:pt x="76417" y="206867"/>
                    <a:pt x="76338" y="206580"/>
                  </a:cubicBezTo>
                  <a:cubicBezTo>
                    <a:pt x="76241" y="206221"/>
                    <a:pt x="76143" y="205842"/>
                    <a:pt x="76157" y="205475"/>
                  </a:cubicBezTo>
                  <a:cubicBezTo>
                    <a:pt x="76212" y="203962"/>
                    <a:pt x="76124" y="202454"/>
                    <a:pt x="75821" y="200976"/>
                  </a:cubicBezTo>
                  <a:cubicBezTo>
                    <a:pt x="75600" y="199903"/>
                    <a:pt x="75547" y="198840"/>
                    <a:pt x="75615" y="197757"/>
                  </a:cubicBezTo>
                  <a:cubicBezTo>
                    <a:pt x="75633" y="197477"/>
                    <a:pt x="75641" y="197175"/>
                    <a:pt x="75558" y="196914"/>
                  </a:cubicBezTo>
                  <a:cubicBezTo>
                    <a:pt x="75232" y="195903"/>
                    <a:pt x="75291" y="194864"/>
                    <a:pt x="75291" y="193829"/>
                  </a:cubicBezTo>
                  <a:cubicBezTo>
                    <a:pt x="75291" y="187460"/>
                    <a:pt x="75292" y="181093"/>
                    <a:pt x="75294" y="174724"/>
                  </a:cubicBezTo>
                  <a:cubicBezTo>
                    <a:pt x="75294" y="174219"/>
                    <a:pt x="75267" y="173715"/>
                    <a:pt x="75253" y="173209"/>
                  </a:cubicBezTo>
                  <a:cubicBezTo>
                    <a:pt x="75161" y="173169"/>
                    <a:pt x="75069" y="173128"/>
                    <a:pt x="74979" y="173087"/>
                  </a:cubicBezTo>
                  <a:close/>
                  <a:moveTo>
                    <a:pt x="87219" y="153168"/>
                  </a:moveTo>
                  <a:cubicBezTo>
                    <a:pt x="88397" y="153796"/>
                    <a:pt x="89468" y="154373"/>
                    <a:pt x="90545" y="154939"/>
                  </a:cubicBezTo>
                  <a:cubicBezTo>
                    <a:pt x="90937" y="155146"/>
                    <a:pt x="91197" y="155461"/>
                    <a:pt x="91420" y="155833"/>
                  </a:cubicBezTo>
                  <a:cubicBezTo>
                    <a:pt x="92379" y="157441"/>
                    <a:pt x="92953" y="159107"/>
                    <a:pt x="92906" y="161047"/>
                  </a:cubicBezTo>
                  <a:cubicBezTo>
                    <a:pt x="92865" y="162690"/>
                    <a:pt x="92778" y="164232"/>
                    <a:pt x="91710" y="165569"/>
                  </a:cubicBezTo>
                  <a:cubicBezTo>
                    <a:pt x="91536" y="165786"/>
                    <a:pt x="91472" y="166096"/>
                    <a:pt x="91291" y="166303"/>
                  </a:cubicBezTo>
                  <a:cubicBezTo>
                    <a:pt x="90920" y="166724"/>
                    <a:pt x="90566" y="167215"/>
                    <a:pt x="90094" y="167480"/>
                  </a:cubicBezTo>
                  <a:cubicBezTo>
                    <a:pt x="89152" y="168007"/>
                    <a:pt x="88151" y="168447"/>
                    <a:pt x="87015" y="168388"/>
                  </a:cubicBezTo>
                  <a:cubicBezTo>
                    <a:pt x="86498" y="168359"/>
                    <a:pt x="85978" y="168396"/>
                    <a:pt x="85459" y="168383"/>
                  </a:cubicBezTo>
                  <a:cubicBezTo>
                    <a:pt x="83553" y="168336"/>
                    <a:pt x="81835" y="167842"/>
                    <a:pt x="80546" y="166319"/>
                  </a:cubicBezTo>
                  <a:cubicBezTo>
                    <a:pt x="80333" y="166067"/>
                    <a:pt x="80091" y="165838"/>
                    <a:pt x="79846" y="165616"/>
                  </a:cubicBezTo>
                  <a:cubicBezTo>
                    <a:pt x="79270" y="165095"/>
                    <a:pt x="78932" y="164437"/>
                    <a:pt x="78662" y="163718"/>
                  </a:cubicBezTo>
                  <a:cubicBezTo>
                    <a:pt x="78017" y="162008"/>
                    <a:pt x="77856" y="160240"/>
                    <a:pt x="77954" y="158432"/>
                  </a:cubicBezTo>
                  <a:cubicBezTo>
                    <a:pt x="77981" y="157939"/>
                    <a:pt x="78166" y="157534"/>
                    <a:pt x="78483" y="157156"/>
                  </a:cubicBezTo>
                  <a:cubicBezTo>
                    <a:pt x="79142" y="156365"/>
                    <a:pt x="79773" y="155552"/>
                    <a:pt x="80426" y="154736"/>
                  </a:cubicBezTo>
                  <a:cubicBezTo>
                    <a:pt x="80315" y="153863"/>
                    <a:pt x="80272" y="152964"/>
                    <a:pt x="80066" y="152104"/>
                  </a:cubicBezTo>
                  <a:cubicBezTo>
                    <a:pt x="79931" y="151543"/>
                    <a:pt x="79861" y="150999"/>
                    <a:pt x="79862" y="150434"/>
                  </a:cubicBezTo>
                  <a:cubicBezTo>
                    <a:pt x="79868" y="145340"/>
                    <a:pt x="79874" y="140244"/>
                    <a:pt x="79878" y="135149"/>
                  </a:cubicBezTo>
                  <a:cubicBezTo>
                    <a:pt x="79877" y="134206"/>
                    <a:pt x="79961" y="133267"/>
                    <a:pt x="80126" y="132339"/>
                  </a:cubicBezTo>
                  <a:cubicBezTo>
                    <a:pt x="80300" y="131368"/>
                    <a:pt x="80353" y="130376"/>
                    <a:pt x="80452" y="129392"/>
                  </a:cubicBezTo>
                  <a:cubicBezTo>
                    <a:pt x="80528" y="128645"/>
                    <a:pt x="80627" y="127897"/>
                    <a:pt x="80654" y="127147"/>
                  </a:cubicBezTo>
                  <a:cubicBezTo>
                    <a:pt x="80689" y="126206"/>
                    <a:pt x="80658" y="125262"/>
                    <a:pt x="80666" y="124318"/>
                  </a:cubicBezTo>
                  <a:cubicBezTo>
                    <a:pt x="80670" y="123941"/>
                    <a:pt x="80618" y="123534"/>
                    <a:pt x="80740" y="123195"/>
                  </a:cubicBezTo>
                  <a:cubicBezTo>
                    <a:pt x="81037" y="122368"/>
                    <a:pt x="80999" y="121524"/>
                    <a:pt x="80996" y="120678"/>
                  </a:cubicBezTo>
                  <a:cubicBezTo>
                    <a:pt x="80994" y="119972"/>
                    <a:pt x="81070" y="119269"/>
                    <a:pt x="81223" y="118580"/>
                  </a:cubicBezTo>
                  <a:cubicBezTo>
                    <a:pt x="81442" y="117577"/>
                    <a:pt x="81402" y="116522"/>
                    <a:pt x="81754" y="115534"/>
                  </a:cubicBezTo>
                  <a:cubicBezTo>
                    <a:pt x="81799" y="115408"/>
                    <a:pt x="81765" y="115253"/>
                    <a:pt x="81769" y="115112"/>
                  </a:cubicBezTo>
                  <a:cubicBezTo>
                    <a:pt x="81806" y="113408"/>
                    <a:pt x="82257" y="111767"/>
                    <a:pt x="82544" y="110102"/>
                  </a:cubicBezTo>
                  <a:cubicBezTo>
                    <a:pt x="82687" y="109276"/>
                    <a:pt x="82935" y="108452"/>
                    <a:pt x="83249" y="107674"/>
                  </a:cubicBezTo>
                  <a:cubicBezTo>
                    <a:pt x="83758" y="106411"/>
                    <a:pt x="84220" y="105143"/>
                    <a:pt x="84396" y="103785"/>
                  </a:cubicBezTo>
                  <a:cubicBezTo>
                    <a:pt x="84414" y="103647"/>
                    <a:pt x="84460" y="103509"/>
                    <a:pt x="84512" y="103379"/>
                  </a:cubicBezTo>
                  <a:cubicBezTo>
                    <a:pt x="84834" y="102594"/>
                    <a:pt x="85171" y="101815"/>
                    <a:pt x="85482" y="101027"/>
                  </a:cubicBezTo>
                  <a:cubicBezTo>
                    <a:pt x="85618" y="100681"/>
                    <a:pt x="85782" y="100321"/>
                    <a:pt x="85801" y="99960"/>
                  </a:cubicBezTo>
                  <a:cubicBezTo>
                    <a:pt x="85832" y="99375"/>
                    <a:pt x="86012" y="98859"/>
                    <a:pt x="86269" y="98349"/>
                  </a:cubicBezTo>
                  <a:cubicBezTo>
                    <a:pt x="86364" y="98159"/>
                    <a:pt x="86555" y="97953"/>
                    <a:pt x="86319" y="97676"/>
                  </a:cubicBezTo>
                  <a:cubicBezTo>
                    <a:pt x="85625" y="98049"/>
                    <a:pt x="84949" y="98472"/>
                    <a:pt x="84225" y="98790"/>
                  </a:cubicBezTo>
                  <a:cubicBezTo>
                    <a:pt x="82410" y="99587"/>
                    <a:pt x="80603" y="100386"/>
                    <a:pt x="79030" y="101627"/>
                  </a:cubicBezTo>
                  <a:cubicBezTo>
                    <a:pt x="78738" y="101860"/>
                    <a:pt x="78382" y="102012"/>
                    <a:pt x="78059" y="102206"/>
                  </a:cubicBezTo>
                  <a:cubicBezTo>
                    <a:pt x="76449" y="103174"/>
                    <a:pt x="74684" y="103874"/>
                    <a:pt x="73155" y="104978"/>
                  </a:cubicBezTo>
                  <a:cubicBezTo>
                    <a:pt x="71631" y="106078"/>
                    <a:pt x="70059" y="107106"/>
                    <a:pt x="68409" y="107997"/>
                  </a:cubicBezTo>
                  <a:cubicBezTo>
                    <a:pt x="67580" y="108446"/>
                    <a:pt x="67182" y="109095"/>
                    <a:pt x="66912" y="109933"/>
                  </a:cubicBezTo>
                  <a:cubicBezTo>
                    <a:pt x="66232" y="112042"/>
                    <a:pt x="65528" y="114143"/>
                    <a:pt x="64562" y="116144"/>
                  </a:cubicBezTo>
                  <a:cubicBezTo>
                    <a:pt x="64420" y="116437"/>
                    <a:pt x="64345" y="116765"/>
                    <a:pt x="64267" y="117083"/>
                  </a:cubicBezTo>
                  <a:cubicBezTo>
                    <a:pt x="63710" y="119323"/>
                    <a:pt x="63169" y="121569"/>
                    <a:pt x="62606" y="123809"/>
                  </a:cubicBezTo>
                  <a:cubicBezTo>
                    <a:pt x="62238" y="125272"/>
                    <a:pt x="61713" y="126707"/>
                    <a:pt x="61488" y="128191"/>
                  </a:cubicBezTo>
                  <a:cubicBezTo>
                    <a:pt x="61101" y="130752"/>
                    <a:pt x="60872" y="133338"/>
                    <a:pt x="60616" y="135919"/>
                  </a:cubicBezTo>
                  <a:cubicBezTo>
                    <a:pt x="60407" y="138029"/>
                    <a:pt x="60254" y="140146"/>
                    <a:pt x="60081" y="142260"/>
                  </a:cubicBezTo>
                  <a:cubicBezTo>
                    <a:pt x="60040" y="142777"/>
                    <a:pt x="60003" y="143295"/>
                    <a:pt x="59990" y="143813"/>
                  </a:cubicBezTo>
                  <a:cubicBezTo>
                    <a:pt x="59922" y="146596"/>
                    <a:pt x="59722" y="149358"/>
                    <a:pt x="58733" y="152001"/>
                  </a:cubicBezTo>
                  <a:cubicBezTo>
                    <a:pt x="58620" y="152304"/>
                    <a:pt x="58616" y="152648"/>
                    <a:pt x="58559" y="152972"/>
                  </a:cubicBezTo>
                  <a:cubicBezTo>
                    <a:pt x="58382" y="153997"/>
                    <a:pt x="58213" y="155032"/>
                    <a:pt x="57698" y="155948"/>
                  </a:cubicBezTo>
                  <a:cubicBezTo>
                    <a:pt x="57114" y="156988"/>
                    <a:pt x="56920" y="158142"/>
                    <a:pt x="56518" y="159330"/>
                  </a:cubicBezTo>
                  <a:cubicBezTo>
                    <a:pt x="56886" y="159634"/>
                    <a:pt x="57229" y="159946"/>
                    <a:pt x="57601" y="160217"/>
                  </a:cubicBezTo>
                  <a:cubicBezTo>
                    <a:pt x="57866" y="160409"/>
                    <a:pt x="58202" y="160508"/>
                    <a:pt x="58450" y="160716"/>
                  </a:cubicBezTo>
                  <a:cubicBezTo>
                    <a:pt x="58653" y="160886"/>
                    <a:pt x="58830" y="161137"/>
                    <a:pt x="58916" y="161386"/>
                  </a:cubicBezTo>
                  <a:cubicBezTo>
                    <a:pt x="59074" y="161847"/>
                    <a:pt x="58769" y="162215"/>
                    <a:pt x="58288" y="162268"/>
                  </a:cubicBezTo>
                  <a:cubicBezTo>
                    <a:pt x="57737" y="162330"/>
                    <a:pt x="57267" y="162125"/>
                    <a:pt x="56816" y="161861"/>
                  </a:cubicBezTo>
                  <a:cubicBezTo>
                    <a:pt x="56423" y="161632"/>
                    <a:pt x="56052" y="161366"/>
                    <a:pt x="55509" y="161009"/>
                  </a:cubicBezTo>
                  <a:cubicBezTo>
                    <a:pt x="55606" y="161752"/>
                    <a:pt x="55679" y="162305"/>
                    <a:pt x="55750" y="162858"/>
                  </a:cubicBezTo>
                  <a:cubicBezTo>
                    <a:pt x="55780" y="163089"/>
                    <a:pt x="55835" y="163322"/>
                    <a:pt x="55826" y="163553"/>
                  </a:cubicBezTo>
                  <a:cubicBezTo>
                    <a:pt x="55814" y="163858"/>
                    <a:pt x="55641" y="164124"/>
                    <a:pt x="55351" y="164186"/>
                  </a:cubicBezTo>
                  <a:cubicBezTo>
                    <a:pt x="55149" y="164226"/>
                    <a:pt x="54863" y="164165"/>
                    <a:pt x="54701" y="164039"/>
                  </a:cubicBezTo>
                  <a:cubicBezTo>
                    <a:pt x="54281" y="163715"/>
                    <a:pt x="53951" y="163289"/>
                    <a:pt x="53972" y="162726"/>
                  </a:cubicBezTo>
                  <a:cubicBezTo>
                    <a:pt x="54002" y="161898"/>
                    <a:pt x="53714" y="161166"/>
                    <a:pt x="53438" y="160469"/>
                  </a:cubicBezTo>
                  <a:cubicBezTo>
                    <a:pt x="53307" y="160388"/>
                    <a:pt x="53232" y="160320"/>
                    <a:pt x="53146" y="160294"/>
                  </a:cubicBezTo>
                  <a:cubicBezTo>
                    <a:pt x="52070" y="159957"/>
                    <a:pt x="51418" y="159248"/>
                    <a:pt x="51124" y="158152"/>
                  </a:cubicBezTo>
                  <a:cubicBezTo>
                    <a:pt x="51003" y="157704"/>
                    <a:pt x="50711" y="157306"/>
                    <a:pt x="50529" y="156872"/>
                  </a:cubicBezTo>
                  <a:cubicBezTo>
                    <a:pt x="50019" y="155658"/>
                    <a:pt x="49485" y="154452"/>
                    <a:pt x="49040" y="153214"/>
                  </a:cubicBezTo>
                  <a:cubicBezTo>
                    <a:pt x="48418" y="151487"/>
                    <a:pt x="47875" y="149732"/>
                    <a:pt x="47283" y="147995"/>
                  </a:cubicBezTo>
                  <a:cubicBezTo>
                    <a:pt x="47147" y="147595"/>
                    <a:pt x="47004" y="147179"/>
                    <a:pt x="46770" y="146834"/>
                  </a:cubicBezTo>
                  <a:cubicBezTo>
                    <a:pt x="46172" y="145959"/>
                    <a:pt x="45889" y="144971"/>
                    <a:pt x="45573" y="143981"/>
                  </a:cubicBezTo>
                  <a:cubicBezTo>
                    <a:pt x="45259" y="142997"/>
                    <a:pt x="44854" y="142041"/>
                    <a:pt x="44484" y="141075"/>
                  </a:cubicBezTo>
                  <a:cubicBezTo>
                    <a:pt x="44031" y="139886"/>
                    <a:pt x="43496" y="138724"/>
                    <a:pt x="43134" y="137509"/>
                  </a:cubicBezTo>
                  <a:cubicBezTo>
                    <a:pt x="42663" y="135925"/>
                    <a:pt x="42206" y="134345"/>
                    <a:pt x="41478" y="132855"/>
                  </a:cubicBezTo>
                  <a:cubicBezTo>
                    <a:pt x="41334" y="132561"/>
                    <a:pt x="41257" y="132233"/>
                    <a:pt x="41160" y="131918"/>
                  </a:cubicBezTo>
                  <a:cubicBezTo>
                    <a:pt x="40664" y="130296"/>
                    <a:pt x="40160" y="128676"/>
                    <a:pt x="39682" y="127049"/>
                  </a:cubicBezTo>
                  <a:cubicBezTo>
                    <a:pt x="39516" y="126482"/>
                    <a:pt x="39129" y="125917"/>
                    <a:pt x="39590" y="125299"/>
                  </a:cubicBezTo>
                  <a:cubicBezTo>
                    <a:pt x="39651" y="125217"/>
                    <a:pt x="39594" y="125029"/>
                    <a:pt x="39563" y="124896"/>
                  </a:cubicBezTo>
                  <a:cubicBezTo>
                    <a:pt x="39110" y="122880"/>
                    <a:pt x="38886" y="120827"/>
                    <a:pt x="38613" y="118782"/>
                  </a:cubicBezTo>
                  <a:cubicBezTo>
                    <a:pt x="38543" y="118257"/>
                    <a:pt x="38367" y="117807"/>
                    <a:pt x="37999" y="117304"/>
                  </a:cubicBezTo>
                  <a:cubicBezTo>
                    <a:pt x="37049" y="118122"/>
                    <a:pt x="35848" y="118214"/>
                    <a:pt x="34819" y="118768"/>
                  </a:cubicBezTo>
                  <a:cubicBezTo>
                    <a:pt x="33507" y="119477"/>
                    <a:pt x="32053" y="119924"/>
                    <a:pt x="30711" y="120585"/>
                  </a:cubicBezTo>
                  <a:cubicBezTo>
                    <a:pt x="29236" y="121312"/>
                    <a:pt x="27706" y="121956"/>
                    <a:pt x="26418" y="123026"/>
                  </a:cubicBezTo>
                  <a:cubicBezTo>
                    <a:pt x="26098" y="123292"/>
                    <a:pt x="25688" y="123458"/>
                    <a:pt x="25306" y="123639"/>
                  </a:cubicBezTo>
                  <a:cubicBezTo>
                    <a:pt x="23982" y="124266"/>
                    <a:pt x="22678" y="124920"/>
                    <a:pt x="21578" y="125915"/>
                  </a:cubicBezTo>
                  <a:cubicBezTo>
                    <a:pt x="21405" y="126069"/>
                    <a:pt x="21199" y="126217"/>
                    <a:pt x="20982" y="126288"/>
                  </a:cubicBezTo>
                  <a:cubicBezTo>
                    <a:pt x="19990" y="126611"/>
                    <a:pt x="19363" y="127379"/>
                    <a:pt x="18690" y="128061"/>
                  </a:cubicBezTo>
                  <a:cubicBezTo>
                    <a:pt x="18514" y="129727"/>
                    <a:pt x="18786" y="131281"/>
                    <a:pt x="19371" y="132806"/>
                  </a:cubicBezTo>
                  <a:cubicBezTo>
                    <a:pt x="19758" y="133815"/>
                    <a:pt x="20148" y="134841"/>
                    <a:pt x="20362" y="135894"/>
                  </a:cubicBezTo>
                  <a:cubicBezTo>
                    <a:pt x="20732" y="137718"/>
                    <a:pt x="21387" y="139431"/>
                    <a:pt x="22205" y="141075"/>
                  </a:cubicBezTo>
                  <a:cubicBezTo>
                    <a:pt x="22650" y="141971"/>
                    <a:pt x="23025" y="142870"/>
                    <a:pt x="23276" y="143831"/>
                  </a:cubicBezTo>
                  <a:cubicBezTo>
                    <a:pt x="23655" y="145300"/>
                    <a:pt x="24328" y="146654"/>
                    <a:pt x="25001" y="147998"/>
                  </a:cubicBezTo>
                  <a:cubicBezTo>
                    <a:pt x="25339" y="148674"/>
                    <a:pt x="25684" y="149336"/>
                    <a:pt x="25914" y="150056"/>
                  </a:cubicBezTo>
                  <a:cubicBezTo>
                    <a:pt x="26159" y="150819"/>
                    <a:pt x="26380" y="151594"/>
                    <a:pt x="26679" y="152335"/>
                  </a:cubicBezTo>
                  <a:cubicBezTo>
                    <a:pt x="27331" y="153945"/>
                    <a:pt x="27872" y="155600"/>
                    <a:pt x="28854" y="157073"/>
                  </a:cubicBezTo>
                  <a:cubicBezTo>
                    <a:pt x="29366" y="157845"/>
                    <a:pt x="29643" y="158773"/>
                    <a:pt x="30028" y="159630"/>
                  </a:cubicBezTo>
                  <a:cubicBezTo>
                    <a:pt x="30162" y="159928"/>
                    <a:pt x="30285" y="160233"/>
                    <a:pt x="30440" y="160520"/>
                  </a:cubicBezTo>
                  <a:cubicBezTo>
                    <a:pt x="30971" y="161508"/>
                    <a:pt x="31525" y="162482"/>
                    <a:pt x="32051" y="163473"/>
                  </a:cubicBezTo>
                  <a:cubicBezTo>
                    <a:pt x="32754" y="164796"/>
                    <a:pt x="33485" y="166101"/>
                    <a:pt x="34382" y="167304"/>
                  </a:cubicBezTo>
                  <a:cubicBezTo>
                    <a:pt x="34524" y="167493"/>
                    <a:pt x="34702" y="167661"/>
                    <a:pt x="34807" y="167867"/>
                  </a:cubicBezTo>
                  <a:cubicBezTo>
                    <a:pt x="35469" y="169167"/>
                    <a:pt x="36188" y="170427"/>
                    <a:pt x="37156" y="171530"/>
                  </a:cubicBezTo>
                  <a:cubicBezTo>
                    <a:pt x="37276" y="171666"/>
                    <a:pt x="37356" y="171852"/>
                    <a:pt x="37409" y="172028"/>
                  </a:cubicBezTo>
                  <a:cubicBezTo>
                    <a:pt x="37676" y="172908"/>
                    <a:pt x="38143" y="173653"/>
                    <a:pt x="38824" y="174273"/>
                  </a:cubicBezTo>
                  <a:cubicBezTo>
                    <a:pt x="38993" y="174427"/>
                    <a:pt x="39118" y="174640"/>
                    <a:pt x="39235" y="174843"/>
                  </a:cubicBezTo>
                  <a:cubicBezTo>
                    <a:pt x="40391" y="176851"/>
                    <a:pt x="42025" y="178496"/>
                    <a:pt x="43442" y="180303"/>
                  </a:cubicBezTo>
                  <a:cubicBezTo>
                    <a:pt x="44054" y="181083"/>
                    <a:pt x="44640" y="181865"/>
                    <a:pt x="45163" y="182702"/>
                  </a:cubicBezTo>
                  <a:cubicBezTo>
                    <a:pt x="45464" y="183180"/>
                    <a:pt x="45750" y="183673"/>
                    <a:pt x="46095" y="184118"/>
                  </a:cubicBezTo>
                  <a:cubicBezTo>
                    <a:pt x="47310" y="185675"/>
                    <a:pt x="48446" y="187293"/>
                    <a:pt x="49791" y="188754"/>
                  </a:cubicBezTo>
                  <a:cubicBezTo>
                    <a:pt x="50371" y="189383"/>
                    <a:pt x="50978" y="189548"/>
                    <a:pt x="51670" y="189333"/>
                  </a:cubicBezTo>
                  <a:cubicBezTo>
                    <a:pt x="52548" y="189059"/>
                    <a:pt x="53536" y="188981"/>
                    <a:pt x="54175" y="188148"/>
                  </a:cubicBezTo>
                  <a:cubicBezTo>
                    <a:pt x="54334" y="187941"/>
                    <a:pt x="54646" y="187844"/>
                    <a:pt x="54895" y="187712"/>
                  </a:cubicBezTo>
                  <a:cubicBezTo>
                    <a:pt x="55974" y="187141"/>
                    <a:pt x="57129" y="186697"/>
                    <a:pt x="58018" y="185808"/>
                  </a:cubicBezTo>
                  <a:cubicBezTo>
                    <a:pt x="58146" y="185680"/>
                    <a:pt x="58334" y="185600"/>
                    <a:pt x="58505" y="185525"/>
                  </a:cubicBezTo>
                  <a:cubicBezTo>
                    <a:pt x="59512" y="185084"/>
                    <a:pt x="60354" y="184366"/>
                    <a:pt x="61133" y="183647"/>
                  </a:cubicBezTo>
                  <a:cubicBezTo>
                    <a:pt x="62003" y="182843"/>
                    <a:pt x="62936" y="182127"/>
                    <a:pt x="63880" y="181438"/>
                  </a:cubicBezTo>
                  <a:cubicBezTo>
                    <a:pt x="65531" y="180237"/>
                    <a:pt x="66850" y="178703"/>
                    <a:pt x="68304" y="177304"/>
                  </a:cubicBezTo>
                  <a:cubicBezTo>
                    <a:pt x="69082" y="176553"/>
                    <a:pt x="69546" y="175544"/>
                    <a:pt x="70390" y="174831"/>
                  </a:cubicBezTo>
                  <a:cubicBezTo>
                    <a:pt x="71072" y="174258"/>
                    <a:pt x="71678" y="173585"/>
                    <a:pt x="72263" y="172909"/>
                  </a:cubicBezTo>
                  <a:cubicBezTo>
                    <a:pt x="73210" y="171814"/>
                    <a:pt x="74113" y="170682"/>
                    <a:pt x="75096" y="169493"/>
                  </a:cubicBezTo>
                  <a:cubicBezTo>
                    <a:pt x="74994" y="168288"/>
                    <a:pt x="74876" y="167021"/>
                    <a:pt x="74781" y="165754"/>
                  </a:cubicBezTo>
                  <a:cubicBezTo>
                    <a:pt x="74555" y="162745"/>
                    <a:pt x="74358" y="159731"/>
                    <a:pt x="74108" y="156724"/>
                  </a:cubicBezTo>
                  <a:cubicBezTo>
                    <a:pt x="73971" y="155081"/>
                    <a:pt x="73815" y="153433"/>
                    <a:pt x="73542" y="151810"/>
                  </a:cubicBezTo>
                  <a:cubicBezTo>
                    <a:pt x="73251" y="150081"/>
                    <a:pt x="73088" y="148360"/>
                    <a:pt x="73116" y="146607"/>
                  </a:cubicBezTo>
                  <a:cubicBezTo>
                    <a:pt x="73132" y="145480"/>
                    <a:pt x="72992" y="144349"/>
                    <a:pt x="72916" y="143221"/>
                  </a:cubicBezTo>
                  <a:cubicBezTo>
                    <a:pt x="72885" y="142751"/>
                    <a:pt x="72803" y="142282"/>
                    <a:pt x="72804" y="141812"/>
                  </a:cubicBezTo>
                  <a:cubicBezTo>
                    <a:pt x="72812" y="139500"/>
                    <a:pt x="72824" y="137189"/>
                    <a:pt x="72864" y="134878"/>
                  </a:cubicBezTo>
                  <a:cubicBezTo>
                    <a:pt x="72882" y="133889"/>
                    <a:pt x="72964" y="132900"/>
                    <a:pt x="73032" y="131912"/>
                  </a:cubicBezTo>
                  <a:cubicBezTo>
                    <a:pt x="73078" y="131255"/>
                    <a:pt x="73240" y="130631"/>
                    <a:pt x="73725" y="130048"/>
                  </a:cubicBezTo>
                  <a:cubicBezTo>
                    <a:pt x="73879" y="130245"/>
                    <a:pt x="74045" y="130369"/>
                    <a:pt x="74086" y="130527"/>
                  </a:cubicBezTo>
                  <a:cubicBezTo>
                    <a:pt x="74234" y="131116"/>
                    <a:pt x="74410" y="131712"/>
                    <a:pt x="74449" y="132315"/>
                  </a:cubicBezTo>
                  <a:cubicBezTo>
                    <a:pt x="74533" y="133585"/>
                    <a:pt x="74535" y="134860"/>
                    <a:pt x="74572" y="136133"/>
                  </a:cubicBezTo>
                  <a:cubicBezTo>
                    <a:pt x="74641" y="138489"/>
                    <a:pt x="74617" y="140855"/>
                    <a:pt x="74816" y="143201"/>
                  </a:cubicBezTo>
                  <a:cubicBezTo>
                    <a:pt x="74951" y="144801"/>
                    <a:pt x="75048" y="146394"/>
                    <a:pt x="75067" y="147998"/>
                  </a:cubicBezTo>
                  <a:cubicBezTo>
                    <a:pt x="75075" y="148653"/>
                    <a:pt x="75152" y="149312"/>
                    <a:pt x="75245" y="149963"/>
                  </a:cubicBezTo>
                  <a:cubicBezTo>
                    <a:pt x="75434" y="151269"/>
                    <a:pt x="75724" y="152563"/>
                    <a:pt x="75851" y="153875"/>
                  </a:cubicBezTo>
                  <a:cubicBezTo>
                    <a:pt x="76118" y="156597"/>
                    <a:pt x="76306" y="159326"/>
                    <a:pt x="76523" y="162052"/>
                  </a:cubicBezTo>
                  <a:cubicBezTo>
                    <a:pt x="76551" y="162427"/>
                    <a:pt x="76587" y="162809"/>
                    <a:pt x="76551" y="163182"/>
                  </a:cubicBezTo>
                  <a:cubicBezTo>
                    <a:pt x="76471" y="164038"/>
                    <a:pt x="76589" y="164874"/>
                    <a:pt x="76728" y="165713"/>
                  </a:cubicBezTo>
                  <a:cubicBezTo>
                    <a:pt x="77108" y="167995"/>
                    <a:pt x="77361" y="170289"/>
                    <a:pt x="77356" y="172605"/>
                  </a:cubicBezTo>
                  <a:cubicBezTo>
                    <a:pt x="77335" y="181189"/>
                    <a:pt x="77311" y="189774"/>
                    <a:pt x="77283" y="198357"/>
                  </a:cubicBezTo>
                  <a:cubicBezTo>
                    <a:pt x="77282" y="198826"/>
                    <a:pt x="77270" y="199309"/>
                    <a:pt x="77371" y="199761"/>
                  </a:cubicBezTo>
                  <a:cubicBezTo>
                    <a:pt x="77730" y="201374"/>
                    <a:pt x="78025" y="202994"/>
                    <a:pt x="78011" y="204652"/>
                  </a:cubicBezTo>
                  <a:cubicBezTo>
                    <a:pt x="78003" y="205466"/>
                    <a:pt x="78168" y="206226"/>
                    <a:pt x="78594" y="206997"/>
                  </a:cubicBezTo>
                  <a:cubicBezTo>
                    <a:pt x="79147" y="206997"/>
                    <a:pt x="79709" y="207001"/>
                    <a:pt x="80270" y="206996"/>
                  </a:cubicBezTo>
                  <a:cubicBezTo>
                    <a:pt x="87581" y="206932"/>
                    <a:pt x="94893" y="206835"/>
                    <a:pt x="102204" y="206807"/>
                  </a:cubicBezTo>
                  <a:cubicBezTo>
                    <a:pt x="112346" y="206767"/>
                    <a:pt x="122488" y="206778"/>
                    <a:pt x="132630" y="206765"/>
                  </a:cubicBezTo>
                  <a:cubicBezTo>
                    <a:pt x="138338" y="206759"/>
                    <a:pt x="144047" y="206749"/>
                    <a:pt x="149754" y="206734"/>
                  </a:cubicBezTo>
                  <a:cubicBezTo>
                    <a:pt x="150258" y="206733"/>
                    <a:pt x="150785" y="206835"/>
                    <a:pt x="151230" y="206608"/>
                  </a:cubicBezTo>
                  <a:cubicBezTo>
                    <a:pt x="151541" y="205845"/>
                    <a:pt x="151807" y="205148"/>
                    <a:pt x="151742" y="204368"/>
                  </a:cubicBezTo>
                  <a:cubicBezTo>
                    <a:pt x="151722" y="204143"/>
                    <a:pt x="151774" y="203887"/>
                    <a:pt x="151872" y="203682"/>
                  </a:cubicBezTo>
                  <a:cubicBezTo>
                    <a:pt x="152124" y="203145"/>
                    <a:pt x="152099" y="202581"/>
                    <a:pt x="152107" y="202017"/>
                  </a:cubicBezTo>
                  <a:cubicBezTo>
                    <a:pt x="152115" y="201262"/>
                    <a:pt x="152107" y="200506"/>
                    <a:pt x="152130" y="199752"/>
                  </a:cubicBezTo>
                  <a:cubicBezTo>
                    <a:pt x="152142" y="199377"/>
                    <a:pt x="152121" y="198968"/>
                    <a:pt x="152263" y="198637"/>
                  </a:cubicBezTo>
                  <a:cubicBezTo>
                    <a:pt x="152593" y="197869"/>
                    <a:pt x="152556" y="197073"/>
                    <a:pt x="152598" y="196276"/>
                  </a:cubicBezTo>
                  <a:cubicBezTo>
                    <a:pt x="152645" y="195382"/>
                    <a:pt x="152706" y="194488"/>
                    <a:pt x="152781" y="193595"/>
                  </a:cubicBezTo>
                  <a:cubicBezTo>
                    <a:pt x="152835" y="192934"/>
                    <a:pt x="152818" y="192290"/>
                    <a:pt x="152698" y="191629"/>
                  </a:cubicBezTo>
                  <a:cubicBezTo>
                    <a:pt x="152550" y="190794"/>
                    <a:pt x="152475" y="189947"/>
                    <a:pt x="152474" y="189100"/>
                  </a:cubicBezTo>
                  <a:cubicBezTo>
                    <a:pt x="152467" y="184523"/>
                    <a:pt x="152484" y="179948"/>
                    <a:pt x="152502" y="175372"/>
                  </a:cubicBezTo>
                  <a:cubicBezTo>
                    <a:pt x="152557" y="161362"/>
                    <a:pt x="152617" y="147351"/>
                    <a:pt x="152683" y="133341"/>
                  </a:cubicBezTo>
                  <a:cubicBezTo>
                    <a:pt x="152692" y="131503"/>
                    <a:pt x="152799" y="129664"/>
                    <a:pt x="152887" y="127827"/>
                  </a:cubicBezTo>
                  <a:cubicBezTo>
                    <a:pt x="152905" y="127460"/>
                    <a:pt x="153018" y="127092"/>
                    <a:pt x="153130" y="126738"/>
                  </a:cubicBezTo>
                  <a:cubicBezTo>
                    <a:pt x="153201" y="126512"/>
                    <a:pt x="153391" y="126281"/>
                    <a:pt x="153642" y="126357"/>
                  </a:cubicBezTo>
                  <a:cubicBezTo>
                    <a:pt x="153835" y="126416"/>
                    <a:pt x="154046" y="126616"/>
                    <a:pt x="154124" y="126805"/>
                  </a:cubicBezTo>
                  <a:cubicBezTo>
                    <a:pt x="154248" y="127100"/>
                    <a:pt x="154302" y="127437"/>
                    <a:pt x="154323" y="127761"/>
                  </a:cubicBezTo>
                  <a:cubicBezTo>
                    <a:pt x="154399" y="128890"/>
                    <a:pt x="154444" y="130022"/>
                    <a:pt x="154508" y="131152"/>
                  </a:cubicBezTo>
                  <a:cubicBezTo>
                    <a:pt x="154523" y="131409"/>
                    <a:pt x="154569" y="131665"/>
                    <a:pt x="154616" y="132052"/>
                  </a:cubicBezTo>
                  <a:cubicBezTo>
                    <a:pt x="155114" y="131565"/>
                    <a:pt x="155131" y="131017"/>
                    <a:pt x="155363" y="130576"/>
                  </a:cubicBezTo>
                  <a:cubicBezTo>
                    <a:pt x="155537" y="130246"/>
                    <a:pt x="155687" y="129900"/>
                    <a:pt x="155889" y="129588"/>
                  </a:cubicBezTo>
                  <a:cubicBezTo>
                    <a:pt x="156055" y="129333"/>
                    <a:pt x="156412" y="129391"/>
                    <a:pt x="156603" y="129646"/>
                  </a:cubicBezTo>
                  <a:cubicBezTo>
                    <a:pt x="156927" y="130078"/>
                    <a:pt x="156852" y="130525"/>
                    <a:pt x="156700" y="130990"/>
                  </a:cubicBezTo>
                  <a:cubicBezTo>
                    <a:pt x="155839" y="133644"/>
                    <a:pt x="155434" y="136404"/>
                    <a:pt x="154899" y="139131"/>
                  </a:cubicBezTo>
                  <a:cubicBezTo>
                    <a:pt x="154710" y="140096"/>
                    <a:pt x="154621" y="141096"/>
                    <a:pt x="154624" y="142081"/>
                  </a:cubicBezTo>
                  <a:cubicBezTo>
                    <a:pt x="154661" y="157648"/>
                    <a:pt x="154711" y="173215"/>
                    <a:pt x="154774" y="188783"/>
                  </a:cubicBezTo>
                  <a:cubicBezTo>
                    <a:pt x="154777" y="189728"/>
                    <a:pt x="154899" y="190656"/>
                    <a:pt x="155014" y="191594"/>
                  </a:cubicBezTo>
                  <a:cubicBezTo>
                    <a:pt x="155186" y="192977"/>
                    <a:pt x="155445" y="194407"/>
                    <a:pt x="154676" y="195733"/>
                  </a:cubicBezTo>
                  <a:cubicBezTo>
                    <a:pt x="154611" y="195846"/>
                    <a:pt x="154610" y="196011"/>
                    <a:pt x="154619" y="196149"/>
                  </a:cubicBezTo>
                  <a:cubicBezTo>
                    <a:pt x="154695" y="197282"/>
                    <a:pt x="154658" y="198400"/>
                    <a:pt x="154337" y="199504"/>
                  </a:cubicBezTo>
                  <a:cubicBezTo>
                    <a:pt x="154261" y="199766"/>
                    <a:pt x="154322" y="200067"/>
                    <a:pt x="154325" y="200350"/>
                  </a:cubicBezTo>
                  <a:cubicBezTo>
                    <a:pt x="154334" y="201010"/>
                    <a:pt x="154350" y="201671"/>
                    <a:pt x="154355" y="202331"/>
                  </a:cubicBezTo>
                  <a:cubicBezTo>
                    <a:pt x="154359" y="203084"/>
                    <a:pt x="154325" y="203814"/>
                    <a:pt x="154115" y="204563"/>
                  </a:cubicBezTo>
                  <a:cubicBezTo>
                    <a:pt x="153883" y="205398"/>
                    <a:pt x="153884" y="206298"/>
                    <a:pt x="153773" y="207257"/>
                  </a:cubicBezTo>
                  <a:cubicBezTo>
                    <a:pt x="154293" y="207300"/>
                    <a:pt x="154822" y="207257"/>
                    <a:pt x="155297" y="207400"/>
                  </a:cubicBezTo>
                  <a:cubicBezTo>
                    <a:pt x="156226" y="207678"/>
                    <a:pt x="157161" y="207639"/>
                    <a:pt x="158103" y="207633"/>
                  </a:cubicBezTo>
                  <a:cubicBezTo>
                    <a:pt x="159236" y="207628"/>
                    <a:pt x="160367" y="207622"/>
                    <a:pt x="161499" y="207617"/>
                  </a:cubicBezTo>
                  <a:cubicBezTo>
                    <a:pt x="164094" y="207603"/>
                    <a:pt x="166689" y="207592"/>
                    <a:pt x="169283" y="207569"/>
                  </a:cubicBezTo>
                  <a:cubicBezTo>
                    <a:pt x="169741" y="207564"/>
                    <a:pt x="170240" y="207680"/>
                    <a:pt x="170704" y="207165"/>
                  </a:cubicBezTo>
                  <a:cubicBezTo>
                    <a:pt x="170712" y="206755"/>
                    <a:pt x="170727" y="206242"/>
                    <a:pt x="170729" y="205729"/>
                  </a:cubicBezTo>
                  <a:cubicBezTo>
                    <a:pt x="170739" y="201814"/>
                    <a:pt x="170740" y="197897"/>
                    <a:pt x="170761" y="193982"/>
                  </a:cubicBezTo>
                  <a:cubicBezTo>
                    <a:pt x="170764" y="193421"/>
                    <a:pt x="170744" y="192819"/>
                    <a:pt x="170932" y="192307"/>
                  </a:cubicBezTo>
                  <a:cubicBezTo>
                    <a:pt x="171425" y="190970"/>
                    <a:pt x="171162" y="189598"/>
                    <a:pt x="171258" y="188246"/>
                  </a:cubicBezTo>
                  <a:cubicBezTo>
                    <a:pt x="171268" y="188113"/>
                    <a:pt x="171233" y="187940"/>
                    <a:pt x="171149" y="187846"/>
                  </a:cubicBezTo>
                  <a:cubicBezTo>
                    <a:pt x="170585" y="187206"/>
                    <a:pt x="170722" y="186432"/>
                    <a:pt x="170702" y="185686"/>
                  </a:cubicBezTo>
                  <a:cubicBezTo>
                    <a:pt x="170670" y="184509"/>
                    <a:pt x="170661" y="183330"/>
                    <a:pt x="170602" y="182153"/>
                  </a:cubicBezTo>
                  <a:cubicBezTo>
                    <a:pt x="170544" y="180976"/>
                    <a:pt x="170438" y="179804"/>
                    <a:pt x="170350" y="178631"/>
                  </a:cubicBezTo>
                  <a:cubicBezTo>
                    <a:pt x="170317" y="178161"/>
                    <a:pt x="170301" y="177689"/>
                    <a:pt x="170238" y="177224"/>
                  </a:cubicBezTo>
                  <a:cubicBezTo>
                    <a:pt x="169880" y="174561"/>
                    <a:pt x="169470" y="171902"/>
                    <a:pt x="169589" y="169199"/>
                  </a:cubicBezTo>
                  <a:cubicBezTo>
                    <a:pt x="169609" y="168731"/>
                    <a:pt x="169537" y="168258"/>
                    <a:pt x="169493" y="167788"/>
                  </a:cubicBezTo>
                  <a:cubicBezTo>
                    <a:pt x="169156" y="164221"/>
                    <a:pt x="168799" y="160654"/>
                    <a:pt x="168480" y="157085"/>
                  </a:cubicBezTo>
                  <a:cubicBezTo>
                    <a:pt x="168236" y="154361"/>
                    <a:pt x="168055" y="151631"/>
                    <a:pt x="167812" y="148907"/>
                  </a:cubicBezTo>
                  <a:cubicBezTo>
                    <a:pt x="167664" y="147265"/>
                    <a:pt x="167473" y="145625"/>
                    <a:pt x="167262" y="143989"/>
                  </a:cubicBezTo>
                  <a:cubicBezTo>
                    <a:pt x="167067" y="142493"/>
                    <a:pt x="166800" y="141010"/>
                    <a:pt x="166598" y="139517"/>
                  </a:cubicBezTo>
                  <a:cubicBezTo>
                    <a:pt x="166490" y="138722"/>
                    <a:pt x="166480" y="137916"/>
                    <a:pt x="166382" y="137120"/>
                  </a:cubicBezTo>
                  <a:cubicBezTo>
                    <a:pt x="165929" y="133424"/>
                    <a:pt x="165467" y="129728"/>
                    <a:pt x="164996" y="126033"/>
                  </a:cubicBezTo>
                  <a:cubicBezTo>
                    <a:pt x="164895" y="125242"/>
                    <a:pt x="164785" y="124448"/>
                    <a:pt x="164606" y="123672"/>
                  </a:cubicBezTo>
                  <a:cubicBezTo>
                    <a:pt x="164386" y="122711"/>
                    <a:pt x="164085" y="121767"/>
                    <a:pt x="163827" y="120815"/>
                  </a:cubicBezTo>
                  <a:cubicBezTo>
                    <a:pt x="163481" y="119542"/>
                    <a:pt x="163139" y="118269"/>
                    <a:pt x="162807" y="116993"/>
                  </a:cubicBezTo>
                  <a:cubicBezTo>
                    <a:pt x="162678" y="116493"/>
                    <a:pt x="162558" y="115988"/>
                    <a:pt x="162474" y="115478"/>
                  </a:cubicBezTo>
                  <a:cubicBezTo>
                    <a:pt x="162333" y="114637"/>
                    <a:pt x="162106" y="113832"/>
                    <a:pt x="161746" y="113050"/>
                  </a:cubicBezTo>
                  <a:cubicBezTo>
                    <a:pt x="161214" y="111895"/>
                    <a:pt x="160756" y="110706"/>
                    <a:pt x="160240" y="109542"/>
                  </a:cubicBezTo>
                  <a:cubicBezTo>
                    <a:pt x="159954" y="108898"/>
                    <a:pt x="159704" y="108206"/>
                    <a:pt x="159280" y="107660"/>
                  </a:cubicBezTo>
                  <a:cubicBezTo>
                    <a:pt x="158090" y="106136"/>
                    <a:pt x="156865" y="104637"/>
                    <a:pt x="155567" y="103207"/>
                  </a:cubicBezTo>
                  <a:cubicBezTo>
                    <a:pt x="154006" y="101487"/>
                    <a:pt x="152162" y="100093"/>
                    <a:pt x="150202" y="98846"/>
                  </a:cubicBezTo>
                  <a:cubicBezTo>
                    <a:pt x="148681" y="97875"/>
                    <a:pt x="147053" y="97149"/>
                    <a:pt x="145319" y="96686"/>
                  </a:cubicBezTo>
                  <a:cubicBezTo>
                    <a:pt x="143089" y="96090"/>
                    <a:pt x="140845" y="95539"/>
                    <a:pt x="138601" y="94994"/>
                  </a:cubicBezTo>
                  <a:cubicBezTo>
                    <a:pt x="137320" y="94684"/>
                    <a:pt x="136044" y="94339"/>
                    <a:pt x="134703" y="94371"/>
                  </a:cubicBezTo>
                  <a:cubicBezTo>
                    <a:pt x="134335" y="94381"/>
                    <a:pt x="133961" y="94256"/>
                    <a:pt x="133594" y="94172"/>
                  </a:cubicBezTo>
                  <a:cubicBezTo>
                    <a:pt x="132997" y="94037"/>
                    <a:pt x="132406" y="93874"/>
                    <a:pt x="131807" y="93748"/>
                  </a:cubicBezTo>
                  <a:cubicBezTo>
                    <a:pt x="131602" y="93704"/>
                    <a:pt x="131347" y="93617"/>
                    <a:pt x="131194" y="93953"/>
                  </a:cubicBezTo>
                  <a:cubicBezTo>
                    <a:pt x="131545" y="94641"/>
                    <a:pt x="131917" y="95347"/>
                    <a:pt x="132267" y="96064"/>
                  </a:cubicBezTo>
                  <a:cubicBezTo>
                    <a:pt x="132451" y="96441"/>
                    <a:pt x="132648" y="96825"/>
                    <a:pt x="132755" y="97229"/>
                  </a:cubicBezTo>
                  <a:cubicBezTo>
                    <a:pt x="133203" y="98914"/>
                    <a:pt x="133551" y="100619"/>
                    <a:pt x="133781" y="102351"/>
                  </a:cubicBezTo>
                  <a:cubicBezTo>
                    <a:pt x="133960" y="103702"/>
                    <a:pt x="134249" y="105040"/>
                    <a:pt x="134484" y="106385"/>
                  </a:cubicBezTo>
                  <a:cubicBezTo>
                    <a:pt x="134720" y="107729"/>
                    <a:pt x="134902" y="109087"/>
                    <a:pt x="135192" y="110421"/>
                  </a:cubicBezTo>
                  <a:cubicBezTo>
                    <a:pt x="135721" y="112862"/>
                    <a:pt x="136378" y="115275"/>
                    <a:pt x="136542" y="117786"/>
                  </a:cubicBezTo>
                  <a:cubicBezTo>
                    <a:pt x="136582" y="118392"/>
                    <a:pt x="136766" y="118990"/>
                    <a:pt x="136889" y="119589"/>
                  </a:cubicBezTo>
                  <a:cubicBezTo>
                    <a:pt x="137211" y="121152"/>
                    <a:pt x="137886" y="122644"/>
                    <a:pt x="137840" y="124280"/>
                  </a:cubicBezTo>
                  <a:cubicBezTo>
                    <a:pt x="137837" y="124373"/>
                    <a:pt x="137879" y="124465"/>
                    <a:pt x="137899" y="124557"/>
                  </a:cubicBezTo>
                  <a:cubicBezTo>
                    <a:pt x="138081" y="125427"/>
                    <a:pt x="138426" y="126301"/>
                    <a:pt x="138409" y="127168"/>
                  </a:cubicBezTo>
                  <a:cubicBezTo>
                    <a:pt x="138384" y="128510"/>
                    <a:pt x="138885" y="129748"/>
                    <a:pt x="138939" y="131072"/>
                  </a:cubicBezTo>
                  <a:cubicBezTo>
                    <a:pt x="138980" y="132088"/>
                    <a:pt x="139349" y="133092"/>
                    <a:pt x="139295" y="134137"/>
                  </a:cubicBezTo>
                  <a:cubicBezTo>
                    <a:pt x="139290" y="134227"/>
                    <a:pt x="139320" y="134329"/>
                    <a:pt x="139363" y="134409"/>
                  </a:cubicBezTo>
                  <a:cubicBezTo>
                    <a:pt x="139652" y="134934"/>
                    <a:pt x="139583" y="135507"/>
                    <a:pt x="139607" y="136069"/>
                  </a:cubicBezTo>
                  <a:cubicBezTo>
                    <a:pt x="139630" y="136632"/>
                    <a:pt x="139701" y="137194"/>
                    <a:pt x="139718" y="137757"/>
                  </a:cubicBezTo>
                  <a:cubicBezTo>
                    <a:pt x="139754" y="138980"/>
                    <a:pt x="139853" y="140209"/>
                    <a:pt x="139767" y="141425"/>
                  </a:cubicBezTo>
                  <a:cubicBezTo>
                    <a:pt x="139703" y="142331"/>
                    <a:pt x="139771" y="143197"/>
                    <a:pt x="139894" y="144051"/>
                  </a:cubicBezTo>
                  <a:cubicBezTo>
                    <a:pt x="140190" y="144217"/>
                    <a:pt x="140441" y="144349"/>
                    <a:pt x="140681" y="144495"/>
                  </a:cubicBezTo>
                  <a:cubicBezTo>
                    <a:pt x="144259" y="146671"/>
                    <a:pt x="146369" y="149754"/>
                    <a:pt x="146714" y="154004"/>
                  </a:cubicBezTo>
                  <a:cubicBezTo>
                    <a:pt x="147016" y="157731"/>
                    <a:pt x="146820" y="161448"/>
                    <a:pt x="146645" y="165168"/>
                  </a:cubicBezTo>
                  <a:cubicBezTo>
                    <a:pt x="146628" y="165494"/>
                    <a:pt x="146537" y="165818"/>
                    <a:pt x="146465" y="166140"/>
                  </a:cubicBezTo>
                  <a:cubicBezTo>
                    <a:pt x="146037" y="168023"/>
                    <a:pt x="145644" y="169913"/>
                    <a:pt x="145162" y="171784"/>
                  </a:cubicBezTo>
                  <a:cubicBezTo>
                    <a:pt x="144773" y="173290"/>
                    <a:pt x="144279" y="174765"/>
                    <a:pt x="143621" y="176182"/>
                  </a:cubicBezTo>
                  <a:cubicBezTo>
                    <a:pt x="143213" y="177064"/>
                    <a:pt x="142641" y="177668"/>
                    <a:pt x="141591" y="177647"/>
                  </a:cubicBezTo>
                  <a:cubicBezTo>
                    <a:pt x="141522" y="177645"/>
                    <a:pt x="141451" y="177751"/>
                    <a:pt x="141365" y="177820"/>
                  </a:cubicBezTo>
                  <a:cubicBezTo>
                    <a:pt x="141001" y="179747"/>
                    <a:pt x="140645" y="181692"/>
                    <a:pt x="140259" y="183629"/>
                  </a:cubicBezTo>
                  <a:cubicBezTo>
                    <a:pt x="140119" y="184322"/>
                    <a:pt x="139939" y="185007"/>
                    <a:pt x="139719" y="185677"/>
                  </a:cubicBezTo>
                  <a:cubicBezTo>
                    <a:pt x="139366" y="186750"/>
                    <a:pt x="138966" y="187805"/>
                    <a:pt x="138587" y="188868"/>
                  </a:cubicBezTo>
                  <a:cubicBezTo>
                    <a:pt x="137948" y="190666"/>
                    <a:pt x="137037" y="192302"/>
                    <a:pt x="135733" y="193709"/>
                  </a:cubicBezTo>
                  <a:cubicBezTo>
                    <a:pt x="135413" y="194055"/>
                    <a:pt x="135102" y="194410"/>
                    <a:pt x="134816" y="194783"/>
                  </a:cubicBezTo>
                  <a:cubicBezTo>
                    <a:pt x="134596" y="195069"/>
                    <a:pt x="134680" y="195441"/>
                    <a:pt x="134977" y="195646"/>
                  </a:cubicBezTo>
                  <a:cubicBezTo>
                    <a:pt x="135093" y="195727"/>
                    <a:pt x="135223" y="195846"/>
                    <a:pt x="135346" y="195846"/>
                  </a:cubicBezTo>
                  <a:cubicBezTo>
                    <a:pt x="136413" y="195837"/>
                    <a:pt x="137342" y="196370"/>
                    <a:pt x="138349" y="196582"/>
                  </a:cubicBezTo>
                  <a:cubicBezTo>
                    <a:pt x="139090" y="196739"/>
                    <a:pt x="139835" y="196799"/>
                    <a:pt x="140486" y="196224"/>
                  </a:cubicBezTo>
                  <a:cubicBezTo>
                    <a:pt x="140684" y="196049"/>
                    <a:pt x="140991" y="195974"/>
                    <a:pt x="141261" y="195907"/>
                  </a:cubicBezTo>
                  <a:cubicBezTo>
                    <a:pt x="142562" y="195584"/>
                    <a:pt x="143882" y="195608"/>
                    <a:pt x="145194" y="195794"/>
                  </a:cubicBezTo>
                  <a:cubicBezTo>
                    <a:pt x="145649" y="195859"/>
                    <a:pt x="146089" y="196078"/>
                    <a:pt x="146520" y="196266"/>
                  </a:cubicBezTo>
                  <a:cubicBezTo>
                    <a:pt x="146923" y="196445"/>
                    <a:pt x="147252" y="196762"/>
                    <a:pt x="147331" y="197196"/>
                  </a:cubicBezTo>
                  <a:cubicBezTo>
                    <a:pt x="147552" y="198416"/>
                    <a:pt x="147628" y="199634"/>
                    <a:pt x="146940" y="200760"/>
                  </a:cubicBezTo>
                  <a:cubicBezTo>
                    <a:pt x="146626" y="201273"/>
                    <a:pt x="146189" y="201611"/>
                    <a:pt x="145572" y="201639"/>
                  </a:cubicBezTo>
                  <a:cubicBezTo>
                    <a:pt x="144536" y="201689"/>
                    <a:pt x="143483" y="201779"/>
                    <a:pt x="142499" y="201358"/>
                  </a:cubicBezTo>
                  <a:cubicBezTo>
                    <a:pt x="141167" y="200790"/>
                    <a:pt x="139826" y="200723"/>
                    <a:pt x="138381" y="200864"/>
                  </a:cubicBezTo>
                  <a:cubicBezTo>
                    <a:pt x="136111" y="201087"/>
                    <a:pt x="133853" y="200872"/>
                    <a:pt x="131786" y="199733"/>
                  </a:cubicBezTo>
                  <a:cubicBezTo>
                    <a:pt x="131399" y="199520"/>
                    <a:pt x="130995" y="199546"/>
                    <a:pt x="130557" y="199568"/>
                  </a:cubicBezTo>
                  <a:cubicBezTo>
                    <a:pt x="129521" y="199623"/>
                    <a:pt x="128648" y="199982"/>
                    <a:pt x="127853" y="200635"/>
                  </a:cubicBezTo>
                  <a:cubicBezTo>
                    <a:pt x="127394" y="201011"/>
                    <a:pt x="126782" y="201227"/>
                    <a:pt x="126384" y="201650"/>
                  </a:cubicBezTo>
                  <a:cubicBezTo>
                    <a:pt x="125905" y="202157"/>
                    <a:pt x="125289" y="202369"/>
                    <a:pt x="124733" y="202711"/>
                  </a:cubicBezTo>
                  <a:cubicBezTo>
                    <a:pt x="124574" y="202808"/>
                    <a:pt x="124397" y="202906"/>
                    <a:pt x="124285" y="203048"/>
                  </a:cubicBezTo>
                  <a:cubicBezTo>
                    <a:pt x="123602" y="203912"/>
                    <a:pt x="122646" y="203935"/>
                    <a:pt x="121702" y="203826"/>
                  </a:cubicBezTo>
                  <a:cubicBezTo>
                    <a:pt x="120572" y="203694"/>
                    <a:pt x="119622" y="203235"/>
                    <a:pt x="119315" y="201983"/>
                  </a:cubicBezTo>
                  <a:cubicBezTo>
                    <a:pt x="119271" y="201802"/>
                    <a:pt x="119157" y="201638"/>
                    <a:pt x="119112" y="201456"/>
                  </a:cubicBezTo>
                  <a:cubicBezTo>
                    <a:pt x="118717" y="199853"/>
                    <a:pt x="119012" y="198761"/>
                    <a:pt x="120583" y="198108"/>
                  </a:cubicBezTo>
                  <a:cubicBezTo>
                    <a:pt x="121494" y="197731"/>
                    <a:pt x="122408" y="197352"/>
                    <a:pt x="123432" y="197408"/>
                  </a:cubicBezTo>
                  <a:cubicBezTo>
                    <a:pt x="124156" y="197448"/>
                    <a:pt x="124818" y="197268"/>
                    <a:pt x="125430" y="196856"/>
                  </a:cubicBezTo>
                  <a:cubicBezTo>
                    <a:pt x="125818" y="196593"/>
                    <a:pt x="126268" y="196423"/>
                    <a:pt x="126662" y="196168"/>
                  </a:cubicBezTo>
                  <a:cubicBezTo>
                    <a:pt x="126926" y="195995"/>
                    <a:pt x="127140" y="195746"/>
                    <a:pt x="127394" y="195513"/>
                  </a:cubicBezTo>
                  <a:cubicBezTo>
                    <a:pt x="127163" y="195087"/>
                    <a:pt x="126965" y="194714"/>
                    <a:pt x="126760" y="194345"/>
                  </a:cubicBezTo>
                  <a:cubicBezTo>
                    <a:pt x="125671" y="192399"/>
                    <a:pt x="124831" y="190337"/>
                    <a:pt x="124370" y="188166"/>
                  </a:cubicBezTo>
                  <a:cubicBezTo>
                    <a:pt x="123850" y="185726"/>
                    <a:pt x="123484" y="183250"/>
                    <a:pt x="123146" y="180777"/>
                  </a:cubicBezTo>
                  <a:cubicBezTo>
                    <a:pt x="122924" y="179149"/>
                    <a:pt x="122869" y="177499"/>
                    <a:pt x="122738" y="175845"/>
                  </a:cubicBezTo>
                  <a:cubicBezTo>
                    <a:pt x="122408" y="175575"/>
                    <a:pt x="122070" y="175320"/>
                    <a:pt x="121756" y="175039"/>
                  </a:cubicBezTo>
                  <a:cubicBezTo>
                    <a:pt x="121315" y="174643"/>
                    <a:pt x="121060" y="174156"/>
                    <a:pt x="121096" y="173541"/>
                  </a:cubicBezTo>
                  <a:cubicBezTo>
                    <a:pt x="121113" y="173259"/>
                    <a:pt x="121099" y="172975"/>
                    <a:pt x="121111" y="172691"/>
                  </a:cubicBezTo>
                  <a:cubicBezTo>
                    <a:pt x="121217" y="170337"/>
                    <a:pt x="121330" y="167983"/>
                    <a:pt x="121424" y="165627"/>
                  </a:cubicBezTo>
                  <a:cubicBezTo>
                    <a:pt x="121433" y="165393"/>
                    <a:pt x="121631" y="165049"/>
                    <a:pt x="121126" y="164916"/>
                  </a:cubicBezTo>
                  <a:cubicBezTo>
                    <a:pt x="120758" y="165485"/>
                    <a:pt x="120363" y="166064"/>
                    <a:pt x="120003" y="166664"/>
                  </a:cubicBezTo>
                  <a:cubicBezTo>
                    <a:pt x="119497" y="167511"/>
                    <a:pt x="118996" y="168361"/>
                    <a:pt x="118535" y="169233"/>
                  </a:cubicBezTo>
                  <a:cubicBezTo>
                    <a:pt x="118182" y="169896"/>
                    <a:pt x="117947" y="170625"/>
                    <a:pt x="117568" y="171270"/>
                  </a:cubicBezTo>
                  <a:cubicBezTo>
                    <a:pt x="116900" y="172401"/>
                    <a:pt x="116164" y="173494"/>
                    <a:pt x="115449" y="174597"/>
                  </a:cubicBezTo>
                  <a:cubicBezTo>
                    <a:pt x="114660" y="175814"/>
                    <a:pt x="113622" y="176591"/>
                    <a:pt x="112082" y="176471"/>
                  </a:cubicBezTo>
                  <a:cubicBezTo>
                    <a:pt x="111896" y="176455"/>
                    <a:pt x="111706" y="176494"/>
                    <a:pt x="111517" y="176501"/>
                  </a:cubicBezTo>
                  <a:cubicBezTo>
                    <a:pt x="111070" y="176520"/>
                    <a:pt x="110727" y="176347"/>
                    <a:pt x="110385" y="176039"/>
                  </a:cubicBezTo>
                  <a:cubicBezTo>
                    <a:pt x="109846" y="175556"/>
                    <a:pt x="109559" y="174890"/>
                    <a:pt x="109086" y="174385"/>
                  </a:cubicBezTo>
                  <a:cubicBezTo>
                    <a:pt x="108554" y="173818"/>
                    <a:pt x="108241" y="173167"/>
                    <a:pt x="107901" y="172493"/>
                  </a:cubicBezTo>
                  <a:cubicBezTo>
                    <a:pt x="107310" y="171324"/>
                    <a:pt x="106702" y="170143"/>
                    <a:pt x="105544" y="169392"/>
                  </a:cubicBezTo>
                  <a:cubicBezTo>
                    <a:pt x="105389" y="169291"/>
                    <a:pt x="105229" y="169163"/>
                    <a:pt x="105135" y="169010"/>
                  </a:cubicBezTo>
                  <a:cubicBezTo>
                    <a:pt x="104160" y="167423"/>
                    <a:pt x="102505" y="166441"/>
                    <a:pt x="101483" y="164898"/>
                  </a:cubicBezTo>
                  <a:cubicBezTo>
                    <a:pt x="100256" y="164214"/>
                    <a:pt x="99622" y="162925"/>
                    <a:pt x="98582" y="162047"/>
                  </a:cubicBezTo>
                  <a:cubicBezTo>
                    <a:pt x="98155" y="161685"/>
                    <a:pt x="97709" y="161306"/>
                    <a:pt x="97411" y="160844"/>
                  </a:cubicBezTo>
                  <a:cubicBezTo>
                    <a:pt x="96544" y="159509"/>
                    <a:pt x="95279" y="158445"/>
                    <a:pt x="94717" y="156901"/>
                  </a:cubicBezTo>
                  <a:cubicBezTo>
                    <a:pt x="94656" y="156733"/>
                    <a:pt x="94485" y="156607"/>
                    <a:pt x="94381" y="156451"/>
                  </a:cubicBezTo>
                  <a:cubicBezTo>
                    <a:pt x="93911" y="155747"/>
                    <a:pt x="93324" y="155090"/>
                    <a:pt x="93006" y="154321"/>
                  </a:cubicBezTo>
                  <a:cubicBezTo>
                    <a:pt x="92459" y="153002"/>
                    <a:pt x="91677" y="151832"/>
                    <a:pt x="90965" y="150614"/>
                  </a:cubicBezTo>
                  <a:cubicBezTo>
                    <a:pt x="90470" y="149766"/>
                    <a:pt x="90172" y="148809"/>
                    <a:pt x="89501" y="148054"/>
                  </a:cubicBezTo>
                  <a:cubicBezTo>
                    <a:pt x="89324" y="147856"/>
                    <a:pt x="89282" y="147539"/>
                    <a:pt x="89184" y="147274"/>
                  </a:cubicBezTo>
                  <a:cubicBezTo>
                    <a:pt x="88830" y="146336"/>
                    <a:pt x="88349" y="145491"/>
                    <a:pt x="87514" y="144940"/>
                  </a:cubicBezTo>
                  <a:cubicBezTo>
                    <a:pt x="87484" y="143841"/>
                    <a:pt x="87481" y="143840"/>
                    <a:pt x="87731" y="143249"/>
                  </a:cubicBezTo>
                  <a:cubicBezTo>
                    <a:pt x="88184" y="142172"/>
                    <a:pt x="88489" y="141032"/>
                    <a:pt x="89127" y="140031"/>
                  </a:cubicBezTo>
                  <a:cubicBezTo>
                    <a:pt x="89299" y="139760"/>
                    <a:pt x="89381" y="139424"/>
                    <a:pt x="89463" y="139108"/>
                  </a:cubicBezTo>
                  <a:cubicBezTo>
                    <a:pt x="89735" y="138052"/>
                    <a:pt x="90171" y="137063"/>
                    <a:pt x="90679" y="136104"/>
                  </a:cubicBezTo>
                  <a:cubicBezTo>
                    <a:pt x="90899" y="135688"/>
                    <a:pt x="91194" y="135292"/>
                    <a:pt x="91314" y="134847"/>
                  </a:cubicBezTo>
                  <a:cubicBezTo>
                    <a:pt x="91458" y="134318"/>
                    <a:pt x="91724" y="133912"/>
                    <a:pt x="92093" y="133534"/>
                  </a:cubicBezTo>
                  <a:cubicBezTo>
                    <a:pt x="92241" y="133382"/>
                    <a:pt x="92325" y="133168"/>
                    <a:pt x="92487" y="132900"/>
                  </a:cubicBezTo>
                  <a:cubicBezTo>
                    <a:pt x="92085" y="132768"/>
                    <a:pt x="91780" y="132582"/>
                    <a:pt x="91475" y="132585"/>
                  </a:cubicBezTo>
                  <a:cubicBezTo>
                    <a:pt x="90639" y="132595"/>
                    <a:pt x="89860" y="132323"/>
                    <a:pt x="89197" y="131926"/>
                  </a:cubicBezTo>
                  <a:cubicBezTo>
                    <a:pt x="88484" y="131501"/>
                    <a:pt x="87777" y="131594"/>
                    <a:pt x="86992" y="131457"/>
                  </a:cubicBezTo>
                  <a:cubicBezTo>
                    <a:pt x="86967" y="131822"/>
                    <a:pt x="86930" y="132094"/>
                    <a:pt x="86930" y="132367"/>
                  </a:cubicBezTo>
                  <a:cubicBezTo>
                    <a:pt x="86934" y="138452"/>
                    <a:pt x="86938" y="144538"/>
                    <a:pt x="86946" y="150624"/>
                  </a:cubicBezTo>
                  <a:cubicBezTo>
                    <a:pt x="86946" y="151518"/>
                    <a:pt x="87069" y="152399"/>
                    <a:pt x="87219" y="153167"/>
                  </a:cubicBezTo>
                  <a:close/>
                  <a:moveTo>
                    <a:pt x="79602" y="45496"/>
                  </a:moveTo>
                  <a:cubicBezTo>
                    <a:pt x="79572" y="45670"/>
                    <a:pt x="79530" y="45808"/>
                    <a:pt x="79526" y="45948"/>
                  </a:cubicBezTo>
                  <a:cubicBezTo>
                    <a:pt x="79437" y="48690"/>
                    <a:pt x="79602" y="51423"/>
                    <a:pt x="79945" y="54137"/>
                  </a:cubicBezTo>
                  <a:cubicBezTo>
                    <a:pt x="80311" y="57038"/>
                    <a:pt x="80956" y="59893"/>
                    <a:pt x="81712" y="62719"/>
                  </a:cubicBezTo>
                  <a:cubicBezTo>
                    <a:pt x="82419" y="65358"/>
                    <a:pt x="83182" y="67983"/>
                    <a:pt x="83947" y="70607"/>
                  </a:cubicBezTo>
                  <a:cubicBezTo>
                    <a:pt x="84383" y="72100"/>
                    <a:pt x="84870" y="73577"/>
                    <a:pt x="85339" y="75059"/>
                  </a:cubicBezTo>
                  <a:cubicBezTo>
                    <a:pt x="86239" y="77902"/>
                    <a:pt x="87878" y="80307"/>
                    <a:pt x="89801" y="82537"/>
                  </a:cubicBezTo>
                  <a:cubicBezTo>
                    <a:pt x="90044" y="82819"/>
                    <a:pt x="90336" y="83080"/>
                    <a:pt x="90650" y="83278"/>
                  </a:cubicBezTo>
                  <a:cubicBezTo>
                    <a:pt x="92449" y="84408"/>
                    <a:pt x="94280" y="85452"/>
                    <a:pt x="96390" y="85942"/>
                  </a:cubicBezTo>
                  <a:cubicBezTo>
                    <a:pt x="98838" y="86512"/>
                    <a:pt x="101286" y="86852"/>
                    <a:pt x="103799" y="86503"/>
                  </a:cubicBezTo>
                  <a:cubicBezTo>
                    <a:pt x="104359" y="86426"/>
                    <a:pt x="104929" y="86424"/>
                    <a:pt x="105495" y="86416"/>
                  </a:cubicBezTo>
                  <a:cubicBezTo>
                    <a:pt x="106825" y="86398"/>
                    <a:pt x="108126" y="86186"/>
                    <a:pt x="109397" y="85813"/>
                  </a:cubicBezTo>
                  <a:cubicBezTo>
                    <a:pt x="111341" y="85241"/>
                    <a:pt x="113276" y="84639"/>
                    <a:pt x="115211" y="84038"/>
                  </a:cubicBezTo>
                  <a:cubicBezTo>
                    <a:pt x="115524" y="83940"/>
                    <a:pt x="115822" y="83789"/>
                    <a:pt x="116116" y="83642"/>
                  </a:cubicBezTo>
                  <a:cubicBezTo>
                    <a:pt x="118713" y="82350"/>
                    <a:pt x="121089" y="80755"/>
                    <a:pt x="123021" y="78557"/>
                  </a:cubicBezTo>
                  <a:cubicBezTo>
                    <a:pt x="124328" y="77072"/>
                    <a:pt x="125720" y="75651"/>
                    <a:pt x="126589" y="73834"/>
                  </a:cubicBezTo>
                  <a:cubicBezTo>
                    <a:pt x="126770" y="73453"/>
                    <a:pt x="126993" y="73074"/>
                    <a:pt x="127076" y="72669"/>
                  </a:cubicBezTo>
                  <a:cubicBezTo>
                    <a:pt x="127574" y="70267"/>
                    <a:pt x="128081" y="67868"/>
                    <a:pt x="128496" y="65453"/>
                  </a:cubicBezTo>
                  <a:cubicBezTo>
                    <a:pt x="129120" y="61817"/>
                    <a:pt x="129314" y="58144"/>
                    <a:pt x="129287" y="54459"/>
                  </a:cubicBezTo>
                  <a:cubicBezTo>
                    <a:pt x="129278" y="53238"/>
                    <a:pt x="129134" y="52018"/>
                    <a:pt x="129120" y="50797"/>
                  </a:cubicBezTo>
                  <a:cubicBezTo>
                    <a:pt x="129092" y="48344"/>
                    <a:pt x="129114" y="45891"/>
                    <a:pt x="129103" y="43438"/>
                  </a:cubicBezTo>
                  <a:cubicBezTo>
                    <a:pt x="129101" y="43074"/>
                    <a:pt x="129037" y="42711"/>
                    <a:pt x="128999" y="42328"/>
                  </a:cubicBezTo>
                  <a:cubicBezTo>
                    <a:pt x="128220" y="42191"/>
                    <a:pt x="127518" y="42103"/>
                    <a:pt x="126833" y="41938"/>
                  </a:cubicBezTo>
                  <a:cubicBezTo>
                    <a:pt x="125689" y="41664"/>
                    <a:pt x="124532" y="41416"/>
                    <a:pt x="123427" y="41024"/>
                  </a:cubicBezTo>
                  <a:cubicBezTo>
                    <a:pt x="120912" y="40131"/>
                    <a:pt x="118710" y="38672"/>
                    <a:pt x="116594" y="37075"/>
                  </a:cubicBezTo>
                  <a:cubicBezTo>
                    <a:pt x="116303" y="36856"/>
                    <a:pt x="115998" y="36659"/>
                    <a:pt x="115582" y="36369"/>
                  </a:cubicBezTo>
                  <a:cubicBezTo>
                    <a:pt x="115541" y="36833"/>
                    <a:pt x="115534" y="37150"/>
                    <a:pt x="115480" y="37459"/>
                  </a:cubicBezTo>
                  <a:cubicBezTo>
                    <a:pt x="115312" y="38417"/>
                    <a:pt x="114834" y="38843"/>
                    <a:pt x="113864" y="38911"/>
                  </a:cubicBezTo>
                  <a:cubicBezTo>
                    <a:pt x="112959" y="38976"/>
                    <a:pt x="112080" y="38845"/>
                    <a:pt x="111217" y="38561"/>
                  </a:cubicBezTo>
                  <a:cubicBezTo>
                    <a:pt x="109228" y="37909"/>
                    <a:pt x="107421" y="36892"/>
                    <a:pt x="105660" y="35791"/>
                  </a:cubicBezTo>
                  <a:cubicBezTo>
                    <a:pt x="101615" y="33259"/>
                    <a:pt x="97844" y="30348"/>
                    <a:pt x="94156" y="27329"/>
                  </a:cubicBezTo>
                  <a:cubicBezTo>
                    <a:pt x="93884" y="27107"/>
                    <a:pt x="93669" y="26760"/>
                    <a:pt x="93202" y="26801"/>
                  </a:cubicBezTo>
                  <a:cubicBezTo>
                    <a:pt x="93045" y="27147"/>
                    <a:pt x="92882" y="27485"/>
                    <a:pt x="92736" y="27830"/>
                  </a:cubicBezTo>
                  <a:cubicBezTo>
                    <a:pt x="91633" y="30441"/>
                    <a:pt x="90324" y="32949"/>
                    <a:pt x="88869" y="35378"/>
                  </a:cubicBezTo>
                  <a:cubicBezTo>
                    <a:pt x="86468" y="39384"/>
                    <a:pt x="83544" y="42923"/>
                    <a:pt x="79602" y="45495"/>
                  </a:cubicBezTo>
                  <a:close/>
                  <a:moveTo>
                    <a:pt x="91106" y="7881"/>
                  </a:moveTo>
                  <a:cubicBezTo>
                    <a:pt x="91067" y="8278"/>
                    <a:pt x="91097" y="8608"/>
                    <a:pt x="90998" y="8895"/>
                  </a:cubicBezTo>
                  <a:cubicBezTo>
                    <a:pt x="90651" y="9903"/>
                    <a:pt x="89896" y="10386"/>
                    <a:pt x="88849" y="10412"/>
                  </a:cubicBezTo>
                  <a:cubicBezTo>
                    <a:pt x="88095" y="10432"/>
                    <a:pt x="87339" y="10393"/>
                    <a:pt x="86586" y="10432"/>
                  </a:cubicBezTo>
                  <a:cubicBezTo>
                    <a:pt x="86123" y="10455"/>
                    <a:pt x="85651" y="10524"/>
                    <a:pt x="85207" y="10656"/>
                  </a:cubicBezTo>
                  <a:cubicBezTo>
                    <a:pt x="83247" y="11243"/>
                    <a:pt x="81693" y="12479"/>
                    <a:pt x="80374" y="13974"/>
                  </a:cubicBezTo>
                  <a:cubicBezTo>
                    <a:pt x="79065" y="15457"/>
                    <a:pt x="77873" y="17045"/>
                    <a:pt x="76677" y="18622"/>
                  </a:cubicBezTo>
                  <a:cubicBezTo>
                    <a:pt x="76227" y="19218"/>
                    <a:pt x="75819" y="19881"/>
                    <a:pt x="75551" y="20574"/>
                  </a:cubicBezTo>
                  <a:cubicBezTo>
                    <a:pt x="74499" y="23299"/>
                    <a:pt x="73502" y="26046"/>
                    <a:pt x="72500" y="28790"/>
                  </a:cubicBezTo>
                  <a:cubicBezTo>
                    <a:pt x="72142" y="29773"/>
                    <a:pt x="71995" y="30809"/>
                    <a:pt x="71982" y="31847"/>
                  </a:cubicBezTo>
                  <a:cubicBezTo>
                    <a:pt x="71954" y="34109"/>
                    <a:pt x="71975" y="36372"/>
                    <a:pt x="72005" y="38635"/>
                  </a:cubicBezTo>
                  <a:cubicBezTo>
                    <a:pt x="72011" y="39154"/>
                    <a:pt x="72083" y="39670"/>
                    <a:pt x="72217" y="40172"/>
                  </a:cubicBezTo>
                  <a:cubicBezTo>
                    <a:pt x="72672" y="41855"/>
                    <a:pt x="73128" y="43541"/>
                    <a:pt x="73667" y="45197"/>
                  </a:cubicBezTo>
                  <a:cubicBezTo>
                    <a:pt x="73986" y="46179"/>
                    <a:pt x="74446" y="47118"/>
                    <a:pt x="74880" y="48060"/>
                  </a:cubicBezTo>
                  <a:cubicBezTo>
                    <a:pt x="75012" y="48351"/>
                    <a:pt x="75230" y="48628"/>
                    <a:pt x="75472" y="48839"/>
                  </a:cubicBezTo>
                  <a:cubicBezTo>
                    <a:pt x="76168" y="49439"/>
                    <a:pt x="76684" y="50140"/>
                    <a:pt x="76817" y="51084"/>
                  </a:cubicBezTo>
                  <a:cubicBezTo>
                    <a:pt x="77170" y="51191"/>
                    <a:pt x="77474" y="51283"/>
                    <a:pt x="77792" y="51380"/>
                  </a:cubicBezTo>
                  <a:cubicBezTo>
                    <a:pt x="77952" y="49592"/>
                    <a:pt x="77841" y="47780"/>
                    <a:pt x="77502" y="46557"/>
                  </a:cubicBezTo>
                  <a:cubicBezTo>
                    <a:pt x="77252" y="46453"/>
                    <a:pt x="76986" y="46357"/>
                    <a:pt x="76735" y="46232"/>
                  </a:cubicBezTo>
                  <a:cubicBezTo>
                    <a:pt x="76000" y="45868"/>
                    <a:pt x="75574" y="45289"/>
                    <a:pt x="75545" y="44452"/>
                  </a:cubicBezTo>
                  <a:cubicBezTo>
                    <a:pt x="75537" y="44216"/>
                    <a:pt x="75533" y="43980"/>
                    <a:pt x="75534" y="43744"/>
                  </a:cubicBezTo>
                  <a:cubicBezTo>
                    <a:pt x="75565" y="39645"/>
                    <a:pt x="77184" y="36155"/>
                    <a:pt x="79662" y="32997"/>
                  </a:cubicBezTo>
                  <a:cubicBezTo>
                    <a:pt x="79764" y="32868"/>
                    <a:pt x="79945" y="32805"/>
                    <a:pt x="80188" y="32646"/>
                  </a:cubicBezTo>
                  <a:cubicBezTo>
                    <a:pt x="80266" y="32919"/>
                    <a:pt x="80386" y="33103"/>
                    <a:pt x="80344" y="33237"/>
                  </a:cubicBezTo>
                  <a:cubicBezTo>
                    <a:pt x="80248" y="33548"/>
                    <a:pt x="80066" y="33830"/>
                    <a:pt x="79930" y="34130"/>
                  </a:cubicBezTo>
                  <a:cubicBezTo>
                    <a:pt x="79306" y="35502"/>
                    <a:pt x="78628" y="36852"/>
                    <a:pt x="78078" y="38252"/>
                  </a:cubicBezTo>
                  <a:cubicBezTo>
                    <a:pt x="77437" y="39888"/>
                    <a:pt x="77141" y="41611"/>
                    <a:pt x="77144" y="43374"/>
                  </a:cubicBezTo>
                  <a:cubicBezTo>
                    <a:pt x="77144" y="43827"/>
                    <a:pt x="77041" y="44331"/>
                    <a:pt x="77475" y="44687"/>
                  </a:cubicBezTo>
                  <a:cubicBezTo>
                    <a:pt x="77947" y="44769"/>
                    <a:pt x="78329" y="44575"/>
                    <a:pt x="78601" y="44231"/>
                  </a:cubicBezTo>
                  <a:cubicBezTo>
                    <a:pt x="79253" y="43402"/>
                    <a:pt x="80119" y="42824"/>
                    <a:pt x="80913" y="42161"/>
                  </a:cubicBezTo>
                  <a:cubicBezTo>
                    <a:pt x="83552" y="39958"/>
                    <a:pt x="85655" y="37291"/>
                    <a:pt x="87388" y="34354"/>
                  </a:cubicBezTo>
                  <a:cubicBezTo>
                    <a:pt x="88945" y="31716"/>
                    <a:pt x="90334" y="28981"/>
                    <a:pt x="91790" y="26284"/>
                  </a:cubicBezTo>
                  <a:cubicBezTo>
                    <a:pt x="91918" y="26046"/>
                    <a:pt x="91985" y="25773"/>
                    <a:pt x="92081" y="25515"/>
                  </a:cubicBezTo>
                  <a:cubicBezTo>
                    <a:pt x="91635" y="25019"/>
                    <a:pt x="91211" y="24577"/>
                    <a:pt x="90823" y="24106"/>
                  </a:cubicBezTo>
                  <a:cubicBezTo>
                    <a:pt x="90465" y="23670"/>
                    <a:pt x="90114" y="23222"/>
                    <a:pt x="89813" y="22746"/>
                  </a:cubicBezTo>
                  <a:cubicBezTo>
                    <a:pt x="89403" y="22098"/>
                    <a:pt x="89194" y="21374"/>
                    <a:pt x="89174" y="20606"/>
                  </a:cubicBezTo>
                  <a:cubicBezTo>
                    <a:pt x="89165" y="20251"/>
                    <a:pt x="89419" y="19946"/>
                    <a:pt x="89729" y="19875"/>
                  </a:cubicBezTo>
                  <a:cubicBezTo>
                    <a:pt x="90032" y="19804"/>
                    <a:pt x="90299" y="19893"/>
                    <a:pt x="90480" y="20140"/>
                  </a:cubicBezTo>
                  <a:cubicBezTo>
                    <a:pt x="90676" y="20405"/>
                    <a:pt x="90833" y="20697"/>
                    <a:pt x="91013" y="20975"/>
                  </a:cubicBezTo>
                  <a:cubicBezTo>
                    <a:pt x="91991" y="22483"/>
                    <a:pt x="93087" y="23888"/>
                    <a:pt x="94409" y="25122"/>
                  </a:cubicBezTo>
                  <a:cubicBezTo>
                    <a:pt x="97244" y="27771"/>
                    <a:pt x="100319" y="30112"/>
                    <a:pt x="103518" y="32292"/>
                  </a:cubicBezTo>
                  <a:cubicBezTo>
                    <a:pt x="105152" y="33407"/>
                    <a:pt x="106850" y="34431"/>
                    <a:pt x="108549" y="35447"/>
                  </a:cubicBezTo>
                  <a:cubicBezTo>
                    <a:pt x="109643" y="36101"/>
                    <a:pt x="110808" y="36619"/>
                    <a:pt x="112039" y="36976"/>
                  </a:cubicBezTo>
                  <a:cubicBezTo>
                    <a:pt x="112580" y="37133"/>
                    <a:pt x="113119" y="37273"/>
                    <a:pt x="113746" y="37088"/>
                  </a:cubicBezTo>
                  <a:cubicBezTo>
                    <a:pt x="113779" y="36844"/>
                    <a:pt x="113815" y="36618"/>
                    <a:pt x="113839" y="36392"/>
                  </a:cubicBezTo>
                  <a:cubicBezTo>
                    <a:pt x="113953" y="35303"/>
                    <a:pt x="113735" y="34346"/>
                    <a:pt x="112866" y="33576"/>
                  </a:cubicBezTo>
                  <a:cubicBezTo>
                    <a:pt x="112483" y="33237"/>
                    <a:pt x="112165" y="32804"/>
                    <a:pt x="111897" y="32365"/>
                  </a:cubicBezTo>
                  <a:cubicBezTo>
                    <a:pt x="111709" y="32056"/>
                    <a:pt x="111616" y="31672"/>
                    <a:pt x="111555" y="31310"/>
                  </a:cubicBezTo>
                  <a:cubicBezTo>
                    <a:pt x="111493" y="30944"/>
                    <a:pt x="111720" y="30618"/>
                    <a:pt x="112016" y="30514"/>
                  </a:cubicBezTo>
                  <a:cubicBezTo>
                    <a:pt x="112320" y="30408"/>
                    <a:pt x="112599" y="30510"/>
                    <a:pt x="112788" y="30724"/>
                  </a:cubicBezTo>
                  <a:cubicBezTo>
                    <a:pt x="113193" y="31181"/>
                    <a:pt x="113622" y="31638"/>
                    <a:pt x="113931" y="32159"/>
                  </a:cubicBezTo>
                  <a:cubicBezTo>
                    <a:pt x="114597" y="33283"/>
                    <a:pt x="115545" y="34120"/>
                    <a:pt x="116550" y="34907"/>
                  </a:cubicBezTo>
                  <a:cubicBezTo>
                    <a:pt x="120163" y="37735"/>
                    <a:pt x="124011" y="40047"/>
                    <a:pt x="128740" y="40408"/>
                  </a:cubicBezTo>
                  <a:cubicBezTo>
                    <a:pt x="129055" y="40432"/>
                    <a:pt x="129404" y="40542"/>
                    <a:pt x="129657" y="40725"/>
                  </a:cubicBezTo>
                  <a:cubicBezTo>
                    <a:pt x="130458" y="41305"/>
                    <a:pt x="131143" y="41072"/>
                    <a:pt x="131850" y="40553"/>
                  </a:cubicBezTo>
                  <a:cubicBezTo>
                    <a:pt x="132494" y="40078"/>
                    <a:pt x="133156" y="39621"/>
                    <a:pt x="133839" y="39204"/>
                  </a:cubicBezTo>
                  <a:cubicBezTo>
                    <a:pt x="134627" y="38723"/>
                    <a:pt x="135470" y="38464"/>
                    <a:pt x="136402" y="38804"/>
                  </a:cubicBezTo>
                  <a:cubicBezTo>
                    <a:pt x="136515" y="38845"/>
                    <a:pt x="136670" y="38769"/>
                    <a:pt x="136795" y="38750"/>
                  </a:cubicBezTo>
                  <a:cubicBezTo>
                    <a:pt x="137057" y="37724"/>
                    <a:pt x="137108" y="36852"/>
                    <a:pt x="136861" y="36110"/>
                  </a:cubicBezTo>
                  <a:cubicBezTo>
                    <a:pt x="136605" y="35339"/>
                    <a:pt x="136486" y="34557"/>
                    <a:pt x="136452" y="33750"/>
                  </a:cubicBezTo>
                  <a:cubicBezTo>
                    <a:pt x="136420" y="32998"/>
                    <a:pt x="136407" y="32238"/>
                    <a:pt x="136288" y="31496"/>
                  </a:cubicBezTo>
                  <a:cubicBezTo>
                    <a:pt x="135989" y="29637"/>
                    <a:pt x="135770" y="27767"/>
                    <a:pt x="135327" y="25927"/>
                  </a:cubicBezTo>
                  <a:cubicBezTo>
                    <a:pt x="134496" y="22472"/>
                    <a:pt x="133472" y="19103"/>
                    <a:pt x="131526" y="16083"/>
                  </a:cubicBezTo>
                  <a:cubicBezTo>
                    <a:pt x="131220" y="15608"/>
                    <a:pt x="130982" y="15088"/>
                    <a:pt x="130664" y="14620"/>
                  </a:cubicBezTo>
                  <a:cubicBezTo>
                    <a:pt x="129898" y="13491"/>
                    <a:pt x="129189" y="12308"/>
                    <a:pt x="128305" y="11275"/>
                  </a:cubicBezTo>
                  <a:cubicBezTo>
                    <a:pt x="125829" y="8382"/>
                    <a:pt x="122827" y="6086"/>
                    <a:pt x="119595" y="4118"/>
                  </a:cubicBezTo>
                  <a:cubicBezTo>
                    <a:pt x="117433" y="2802"/>
                    <a:pt x="115012" y="2097"/>
                    <a:pt x="112467" y="2048"/>
                  </a:cubicBezTo>
                  <a:cubicBezTo>
                    <a:pt x="109591" y="1993"/>
                    <a:pt x="106713" y="2032"/>
                    <a:pt x="103837" y="2082"/>
                  </a:cubicBezTo>
                  <a:cubicBezTo>
                    <a:pt x="102320" y="2108"/>
                    <a:pt x="100843" y="2432"/>
                    <a:pt x="99419" y="2971"/>
                  </a:cubicBezTo>
                  <a:cubicBezTo>
                    <a:pt x="96343" y="4136"/>
                    <a:pt x="93652" y="5944"/>
                    <a:pt x="91106" y="7880"/>
                  </a:cubicBezTo>
                  <a:close/>
                  <a:moveTo>
                    <a:pt x="18685" y="119479"/>
                  </a:moveTo>
                  <a:cubicBezTo>
                    <a:pt x="18816" y="119431"/>
                    <a:pt x="18961" y="119407"/>
                    <a:pt x="19074" y="119332"/>
                  </a:cubicBezTo>
                  <a:cubicBezTo>
                    <a:pt x="19870" y="118810"/>
                    <a:pt x="20727" y="118486"/>
                    <a:pt x="21664" y="118272"/>
                  </a:cubicBezTo>
                  <a:cubicBezTo>
                    <a:pt x="22896" y="117991"/>
                    <a:pt x="24094" y="117585"/>
                    <a:pt x="25226" y="116965"/>
                  </a:cubicBezTo>
                  <a:cubicBezTo>
                    <a:pt x="26379" y="116333"/>
                    <a:pt x="27619" y="115859"/>
                    <a:pt x="28811" y="115297"/>
                  </a:cubicBezTo>
                  <a:cubicBezTo>
                    <a:pt x="29613" y="114919"/>
                    <a:pt x="30400" y="114505"/>
                    <a:pt x="31215" y="114098"/>
                  </a:cubicBezTo>
                  <a:cubicBezTo>
                    <a:pt x="31215" y="113744"/>
                    <a:pt x="31209" y="113463"/>
                    <a:pt x="31216" y="113183"/>
                  </a:cubicBezTo>
                  <a:cubicBezTo>
                    <a:pt x="31255" y="111130"/>
                    <a:pt x="31213" y="111098"/>
                    <a:pt x="32375" y="109544"/>
                  </a:cubicBezTo>
                  <a:cubicBezTo>
                    <a:pt x="32896" y="108844"/>
                    <a:pt x="33074" y="108155"/>
                    <a:pt x="33026" y="107316"/>
                  </a:cubicBezTo>
                  <a:cubicBezTo>
                    <a:pt x="32929" y="105670"/>
                    <a:pt x="32884" y="104019"/>
                    <a:pt x="32845" y="102368"/>
                  </a:cubicBezTo>
                  <a:cubicBezTo>
                    <a:pt x="32837" y="102003"/>
                    <a:pt x="32900" y="101620"/>
                    <a:pt x="33006" y="101270"/>
                  </a:cubicBezTo>
                  <a:cubicBezTo>
                    <a:pt x="33305" y="100284"/>
                    <a:pt x="33725" y="99328"/>
                    <a:pt x="33946" y="98327"/>
                  </a:cubicBezTo>
                  <a:cubicBezTo>
                    <a:pt x="34189" y="97213"/>
                    <a:pt x="34496" y="96126"/>
                    <a:pt x="34997" y="95112"/>
                  </a:cubicBezTo>
                  <a:cubicBezTo>
                    <a:pt x="35555" y="93980"/>
                    <a:pt x="35377" y="92805"/>
                    <a:pt x="35314" y="91642"/>
                  </a:cubicBezTo>
                  <a:cubicBezTo>
                    <a:pt x="35280" y="91009"/>
                    <a:pt x="34822" y="90714"/>
                    <a:pt x="34137" y="90674"/>
                  </a:cubicBezTo>
                  <a:cubicBezTo>
                    <a:pt x="33323" y="90626"/>
                    <a:pt x="32571" y="90716"/>
                    <a:pt x="31862" y="91221"/>
                  </a:cubicBezTo>
                  <a:cubicBezTo>
                    <a:pt x="31356" y="91582"/>
                    <a:pt x="30858" y="91893"/>
                    <a:pt x="30588" y="92485"/>
                  </a:cubicBezTo>
                  <a:cubicBezTo>
                    <a:pt x="30453" y="92783"/>
                    <a:pt x="30224" y="93034"/>
                    <a:pt x="30046" y="93312"/>
                  </a:cubicBezTo>
                  <a:cubicBezTo>
                    <a:pt x="29152" y="94704"/>
                    <a:pt x="28629" y="96181"/>
                    <a:pt x="28978" y="97867"/>
                  </a:cubicBezTo>
                  <a:cubicBezTo>
                    <a:pt x="29005" y="97993"/>
                    <a:pt x="28942" y="98138"/>
                    <a:pt x="28921" y="98266"/>
                  </a:cubicBezTo>
                  <a:cubicBezTo>
                    <a:pt x="27898" y="99082"/>
                    <a:pt x="27203" y="100127"/>
                    <a:pt x="26470" y="101174"/>
                  </a:cubicBezTo>
                  <a:cubicBezTo>
                    <a:pt x="25778" y="102162"/>
                    <a:pt x="25482" y="103152"/>
                    <a:pt x="25469" y="104321"/>
                  </a:cubicBezTo>
                  <a:cubicBezTo>
                    <a:pt x="25457" y="105402"/>
                    <a:pt x="25325" y="106481"/>
                    <a:pt x="25236" y="107560"/>
                  </a:cubicBezTo>
                  <a:cubicBezTo>
                    <a:pt x="25213" y="107842"/>
                    <a:pt x="25162" y="108133"/>
                    <a:pt x="24819" y="108221"/>
                  </a:cubicBezTo>
                  <a:cubicBezTo>
                    <a:pt x="24546" y="108290"/>
                    <a:pt x="24235" y="108042"/>
                    <a:pt x="24148" y="107636"/>
                  </a:cubicBezTo>
                  <a:cubicBezTo>
                    <a:pt x="24070" y="107267"/>
                    <a:pt x="24019" y="106892"/>
                    <a:pt x="23993" y="106515"/>
                  </a:cubicBezTo>
                  <a:cubicBezTo>
                    <a:pt x="23939" y="105716"/>
                    <a:pt x="23920" y="104914"/>
                    <a:pt x="23866" y="104115"/>
                  </a:cubicBezTo>
                  <a:cubicBezTo>
                    <a:pt x="23772" y="102711"/>
                    <a:pt x="24146" y="101429"/>
                    <a:pt x="24833" y="100226"/>
                  </a:cubicBezTo>
                  <a:cubicBezTo>
                    <a:pt x="24803" y="100136"/>
                    <a:pt x="24789" y="100039"/>
                    <a:pt x="24743" y="99962"/>
                  </a:cubicBezTo>
                  <a:cubicBezTo>
                    <a:pt x="24020" y="98763"/>
                    <a:pt x="24180" y="97308"/>
                    <a:pt x="23621" y="96061"/>
                  </a:cubicBezTo>
                  <a:cubicBezTo>
                    <a:pt x="23587" y="95984"/>
                    <a:pt x="23597" y="95865"/>
                    <a:pt x="23630" y="95784"/>
                  </a:cubicBezTo>
                  <a:cubicBezTo>
                    <a:pt x="23851" y="95242"/>
                    <a:pt x="23615" y="94753"/>
                    <a:pt x="23430" y="94282"/>
                  </a:cubicBezTo>
                  <a:cubicBezTo>
                    <a:pt x="22917" y="92967"/>
                    <a:pt x="22402" y="91650"/>
                    <a:pt x="21812" y="90368"/>
                  </a:cubicBezTo>
                  <a:cubicBezTo>
                    <a:pt x="21164" y="88954"/>
                    <a:pt x="20421" y="87591"/>
                    <a:pt x="20000" y="86076"/>
                  </a:cubicBezTo>
                  <a:cubicBezTo>
                    <a:pt x="19839" y="85497"/>
                    <a:pt x="19512" y="84951"/>
                    <a:pt x="19198" y="84428"/>
                  </a:cubicBezTo>
                  <a:cubicBezTo>
                    <a:pt x="18836" y="83823"/>
                    <a:pt x="18386" y="83270"/>
                    <a:pt x="18006" y="82674"/>
                  </a:cubicBezTo>
                  <a:cubicBezTo>
                    <a:pt x="17085" y="81229"/>
                    <a:pt x="15648" y="80407"/>
                    <a:pt x="14235" y="79576"/>
                  </a:cubicBezTo>
                  <a:cubicBezTo>
                    <a:pt x="13461" y="79122"/>
                    <a:pt x="12814" y="79329"/>
                    <a:pt x="12262" y="80046"/>
                  </a:cubicBezTo>
                  <a:cubicBezTo>
                    <a:pt x="12150" y="80191"/>
                    <a:pt x="12094" y="80381"/>
                    <a:pt x="11981" y="80615"/>
                  </a:cubicBezTo>
                  <a:cubicBezTo>
                    <a:pt x="12502" y="81253"/>
                    <a:pt x="13069" y="81877"/>
                    <a:pt x="13553" y="82557"/>
                  </a:cubicBezTo>
                  <a:cubicBezTo>
                    <a:pt x="13957" y="83126"/>
                    <a:pt x="14504" y="83630"/>
                    <a:pt x="14620" y="84363"/>
                  </a:cubicBezTo>
                  <a:cubicBezTo>
                    <a:pt x="14763" y="85277"/>
                    <a:pt x="15226" y="86049"/>
                    <a:pt x="15713" y="86793"/>
                  </a:cubicBezTo>
                  <a:cubicBezTo>
                    <a:pt x="16726" y="88339"/>
                    <a:pt x="17521" y="90008"/>
                    <a:pt x="18197" y="91703"/>
                  </a:cubicBezTo>
                  <a:cubicBezTo>
                    <a:pt x="18672" y="92895"/>
                    <a:pt x="19458" y="93890"/>
                    <a:pt x="19926" y="95066"/>
                  </a:cubicBezTo>
                  <a:cubicBezTo>
                    <a:pt x="20132" y="95586"/>
                    <a:pt x="20433" y="96068"/>
                    <a:pt x="20651" y="96584"/>
                  </a:cubicBezTo>
                  <a:cubicBezTo>
                    <a:pt x="20926" y="97234"/>
                    <a:pt x="21165" y="97900"/>
                    <a:pt x="21411" y="98563"/>
                  </a:cubicBezTo>
                  <a:cubicBezTo>
                    <a:pt x="21501" y="98801"/>
                    <a:pt x="21564" y="99049"/>
                    <a:pt x="21662" y="99362"/>
                  </a:cubicBezTo>
                  <a:cubicBezTo>
                    <a:pt x="21096" y="99405"/>
                    <a:pt x="20639" y="99440"/>
                    <a:pt x="20137" y="99477"/>
                  </a:cubicBezTo>
                  <a:cubicBezTo>
                    <a:pt x="19951" y="99024"/>
                    <a:pt x="19785" y="98640"/>
                    <a:pt x="19634" y="98250"/>
                  </a:cubicBezTo>
                  <a:cubicBezTo>
                    <a:pt x="19378" y="97591"/>
                    <a:pt x="19213" y="96881"/>
                    <a:pt x="18863" y="96279"/>
                  </a:cubicBezTo>
                  <a:cubicBezTo>
                    <a:pt x="17993" y="94778"/>
                    <a:pt x="17194" y="93260"/>
                    <a:pt x="16538" y="91644"/>
                  </a:cubicBezTo>
                  <a:cubicBezTo>
                    <a:pt x="15940" y="90170"/>
                    <a:pt x="15224" y="88729"/>
                    <a:pt x="14353" y="87372"/>
                  </a:cubicBezTo>
                  <a:cubicBezTo>
                    <a:pt x="13850" y="86590"/>
                    <a:pt x="13434" y="85739"/>
                    <a:pt x="13185" y="84811"/>
                  </a:cubicBezTo>
                  <a:cubicBezTo>
                    <a:pt x="13046" y="84289"/>
                    <a:pt x="12765" y="83697"/>
                    <a:pt x="12356" y="83379"/>
                  </a:cubicBezTo>
                  <a:cubicBezTo>
                    <a:pt x="11517" y="82726"/>
                    <a:pt x="10921" y="81887"/>
                    <a:pt x="10324" y="81057"/>
                  </a:cubicBezTo>
                  <a:cubicBezTo>
                    <a:pt x="9880" y="80440"/>
                    <a:pt x="9363" y="80032"/>
                    <a:pt x="8660" y="79845"/>
                  </a:cubicBezTo>
                  <a:cubicBezTo>
                    <a:pt x="7308" y="79487"/>
                    <a:pt x="7089" y="79699"/>
                    <a:pt x="6352" y="80832"/>
                  </a:cubicBezTo>
                  <a:cubicBezTo>
                    <a:pt x="6111" y="81204"/>
                    <a:pt x="6088" y="81637"/>
                    <a:pt x="6180" y="82063"/>
                  </a:cubicBezTo>
                  <a:cubicBezTo>
                    <a:pt x="6301" y="82621"/>
                    <a:pt x="6542" y="83113"/>
                    <a:pt x="6909" y="83569"/>
                  </a:cubicBezTo>
                  <a:cubicBezTo>
                    <a:pt x="7408" y="84189"/>
                    <a:pt x="7899" y="84836"/>
                    <a:pt x="8261" y="85539"/>
                  </a:cubicBezTo>
                  <a:cubicBezTo>
                    <a:pt x="8477" y="85958"/>
                    <a:pt x="8657" y="86368"/>
                    <a:pt x="8982" y="86724"/>
                  </a:cubicBezTo>
                  <a:cubicBezTo>
                    <a:pt x="9264" y="87032"/>
                    <a:pt x="9496" y="87398"/>
                    <a:pt x="9696" y="87767"/>
                  </a:cubicBezTo>
                  <a:cubicBezTo>
                    <a:pt x="10187" y="88675"/>
                    <a:pt x="10714" y="89562"/>
                    <a:pt x="11089" y="90538"/>
                  </a:cubicBezTo>
                  <a:cubicBezTo>
                    <a:pt x="11408" y="91370"/>
                    <a:pt x="11846" y="92163"/>
                    <a:pt x="12292" y="92939"/>
                  </a:cubicBezTo>
                  <a:cubicBezTo>
                    <a:pt x="13041" y="94243"/>
                    <a:pt x="13834" y="95519"/>
                    <a:pt x="14616" y="96803"/>
                  </a:cubicBezTo>
                  <a:cubicBezTo>
                    <a:pt x="15399" y="98086"/>
                    <a:pt x="16196" y="99358"/>
                    <a:pt x="16975" y="100642"/>
                  </a:cubicBezTo>
                  <a:cubicBezTo>
                    <a:pt x="17115" y="100872"/>
                    <a:pt x="17201" y="101133"/>
                    <a:pt x="17352" y="101469"/>
                  </a:cubicBezTo>
                  <a:cubicBezTo>
                    <a:pt x="16877" y="101815"/>
                    <a:pt x="16622" y="102350"/>
                    <a:pt x="16042" y="102462"/>
                  </a:cubicBezTo>
                  <a:cubicBezTo>
                    <a:pt x="15356" y="101249"/>
                    <a:pt x="14698" y="100068"/>
                    <a:pt x="14025" y="98894"/>
                  </a:cubicBezTo>
                  <a:cubicBezTo>
                    <a:pt x="13744" y="98406"/>
                    <a:pt x="13422" y="97939"/>
                    <a:pt x="13139" y="97452"/>
                  </a:cubicBezTo>
                  <a:cubicBezTo>
                    <a:pt x="12523" y="96395"/>
                    <a:pt x="11910" y="95337"/>
                    <a:pt x="11315" y="94268"/>
                  </a:cubicBezTo>
                  <a:cubicBezTo>
                    <a:pt x="10674" y="93116"/>
                    <a:pt x="10027" y="91968"/>
                    <a:pt x="9438" y="90791"/>
                  </a:cubicBezTo>
                  <a:cubicBezTo>
                    <a:pt x="8808" y="89532"/>
                    <a:pt x="8304" y="88206"/>
                    <a:pt x="7262" y="87196"/>
                  </a:cubicBezTo>
                  <a:cubicBezTo>
                    <a:pt x="7099" y="87038"/>
                    <a:pt x="6951" y="86819"/>
                    <a:pt x="6896" y="86602"/>
                  </a:cubicBezTo>
                  <a:cubicBezTo>
                    <a:pt x="6603" y="85449"/>
                    <a:pt x="5842" y="84636"/>
                    <a:pt x="5000" y="83837"/>
                  </a:cubicBezTo>
                  <a:cubicBezTo>
                    <a:pt x="4760" y="83837"/>
                    <a:pt x="4524" y="83813"/>
                    <a:pt x="4293" y="83841"/>
                  </a:cubicBezTo>
                  <a:cubicBezTo>
                    <a:pt x="3475" y="83941"/>
                    <a:pt x="3221" y="84211"/>
                    <a:pt x="3200" y="85009"/>
                  </a:cubicBezTo>
                  <a:cubicBezTo>
                    <a:pt x="3185" y="85622"/>
                    <a:pt x="3197" y="86235"/>
                    <a:pt x="3197" y="86836"/>
                  </a:cubicBezTo>
                  <a:cubicBezTo>
                    <a:pt x="4109" y="87525"/>
                    <a:pt x="4628" y="88466"/>
                    <a:pt x="5057" y="89469"/>
                  </a:cubicBezTo>
                  <a:cubicBezTo>
                    <a:pt x="5205" y="89815"/>
                    <a:pt x="5302" y="90200"/>
                    <a:pt x="5518" y="90495"/>
                  </a:cubicBezTo>
                  <a:cubicBezTo>
                    <a:pt x="6586" y="91950"/>
                    <a:pt x="7338" y="93581"/>
                    <a:pt x="8139" y="95179"/>
                  </a:cubicBezTo>
                  <a:cubicBezTo>
                    <a:pt x="9389" y="97674"/>
                    <a:pt x="10979" y="99950"/>
                    <a:pt x="12567" y="102229"/>
                  </a:cubicBezTo>
                  <a:cubicBezTo>
                    <a:pt x="12918" y="102734"/>
                    <a:pt x="13267" y="103221"/>
                    <a:pt x="13456" y="103869"/>
                  </a:cubicBezTo>
                  <a:cubicBezTo>
                    <a:pt x="12930" y="104106"/>
                    <a:pt x="12488" y="104167"/>
                    <a:pt x="12120" y="103606"/>
                  </a:cubicBezTo>
                  <a:cubicBezTo>
                    <a:pt x="11168" y="102148"/>
                    <a:pt x="10201" y="100698"/>
                    <a:pt x="9235" y="99247"/>
                  </a:cubicBezTo>
                  <a:cubicBezTo>
                    <a:pt x="8973" y="98857"/>
                    <a:pt x="8712" y="98464"/>
                    <a:pt x="8421" y="98096"/>
                  </a:cubicBezTo>
                  <a:cubicBezTo>
                    <a:pt x="7218" y="96574"/>
                    <a:pt x="6229" y="94912"/>
                    <a:pt x="5326" y="93204"/>
                  </a:cubicBezTo>
                  <a:cubicBezTo>
                    <a:pt x="4754" y="92124"/>
                    <a:pt x="4316" y="90974"/>
                    <a:pt x="3820" y="89853"/>
                  </a:cubicBezTo>
                  <a:cubicBezTo>
                    <a:pt x="3571" y="89291"/>
                    <a:pt x="3314" y="88739"/>
                    <a:pt x="2691" y="88491"/>
                  </a:cubicBezTo>
                  <a:cubicBezTo>
                    <a:pt x="2159" y="88649"/>
                    <a:pt x="1697" y="88850"/>
                    <a:pt x="1518" y="89301"/>
                  </a:cubicBezTo>
                  <a:cubicBezTo>
                    <a:pt x="1591" y="89915"/>
                    <a:pt x="1658" y="90422"/>
                    <a:pt x="1712" y="90931"/>
                  </a:cubicBezTo>
                  <a:cubicBezTo>
                    <a:pt x="1839" y="92112"/>
                    <a:pt x="2106" y="93238"/>
                    <a:pt x="2844" y="94216"/>
                  </a:cubicBezTo>
                  <a:cubicBezTo>
                    <a:pt x="3808" y="95489"/>
                    <a:pt x="4727" y="96799"/>
                    <a:pt x="5692" y="98071"/>
                  </a:cubicBezTo>
                  <a:cubicBezTo>
                    <a:pt x="6769" y="99496"/>
                    <a:pt x="7391" y="101223"/>
                    <a:pt x="8667" y="102519"/>
                  </a:cubicBezTo>
                  <a:cubicBezTo>
                    <a:pt x="8857" y="102711"/>
                    <a:pt x="8938" y="103009"/>
                    <a:pt x="9073" y="103256"/>
                  </a:cubicBezTo>
                  <a:cubicBezTo>
                    <a:pt x="9208" y="103504"/>
                    <a:pt x="9330" y="103756"/>
                    <a:pt x="9485" y="103987"/>
                  </a:cubicBezTo>
                  <a:cubicBezTo>
                    <a:pt x="10536" y="105555"/>
                    <a:pt x="11518" y="107154"/>
                    <a:pt x="12086" y="108977"/>
                  </a:cubicBezTo>
                  <a:cubicBezTo>
                    <a:pt x="12296" y="109648"/>
                    <a:pt x="12607" y="110289"/>
                    <a:pt x="12878" y="110941"/>
                  </a:cubicBezTo>
                  <a:cubicBezTo>
                    <a:pt x="13076" y="111419"/>
                    <a:pt x="13340" y="111878"/>
                    <a:pt x="13479" y="112372"/>
                  </a:cubicBezTo>
                  <a:cubicBezTo>
                    <a:pt x="13788" y="113466"/>
                    <a:pt x="14229" y="114469"/>
                    <a:pt x="14873" y="115426"/>
                  </a:cubicBezTo>
                  <a:cubicBezTo>
                    <a:pt x="15926" y="116991"/>
                    <a:pt x="17051" y="118452"/>
                    <a:pt x="18685" y="119479"/>
                  </a:cubicBezTo>
                  <a:close/>
                  <a:moveTo>
                    <a:pt x="98805" y="92530"/>
                  </a:moveTo>
                  <a:cubicBezTo>
                    <a:pt x="97381" y="93099"/>
                    <a:pt x="96409" y="94119"/>
                    <a:pt x="95507" y="95199"/>
                  </a:cubicBezTo>
                  <a:cubicBezTo>
                    <a:pt x="94786" y="96061"/>
                    <a:pt x="94109" y="96968"/>
                    <a:pt x="93475" y="97897"/>
                  </a:cubicBezTo>
                  <a:cubicBezTo>
                    <a:pt x="92573" y="99218"/>
                    <a:pt x="91745" y="100600"/>
                    <a:pt x="91258" y="102128"/>
                  </a:cubicBezTo>
                  <a:cubicBezTo>
                    <a:pt x="90856" y="103392"/>
                    <a:pt x="90418" y="104620"/>
                    <a:pt x="89675" y="105727"/>
                  </a:cubicBezTo>
                  <a:cubicBezTo>
                    <a:pt x="89384" y="106161"/>
                    <a:pt x="89199" y="106637"/>
                    <a:pt x="89164" y="107176"/>
                  </a:cubicBezTo>
                  <a:cubicBezTo>
                    <a:pt x="89137" y="107596"/>
                    <a:pt x="89036" y="108013"/>
                    <a:pt x="88961" y="108429"/>
                  </a:cubicBezTo>
                  <a:cubicBezTo>
                    <a:pt x="88671" y="110053"/>
                    <a:pt x="88305" y="111662"/>
                    <a:pt x="88205" y="113315"/>
                  </a:cubicBezTo>
                  <a:cubicBezTo>
                    <a:pt x="88120" y="114732"/>
                    <a:pt x="87754" y="116099"/>
                    <a:pt x="87472" y="117484"/>
                  </a:cubicBezTo>
                  <a:cubicBezTo>
                    <a:pt x="87208" y="118771"/>
                    <a:pt x="87001" y="120087"/>
                    <a:pt x="86954" y="121397"/>
                  </a:cubicBezTo>
                  <a:cubicBezTo>
                    <a:pt x="86870" y="123752"/>
                    <a:pt x="86921" y="126112"/>
                    <a:pt x="86925" y="128470"/>
                  </a:cubicBezTo>
                  <a:cubicBezTo>
                    <a:pt x="86925" y="128786"/>
                    <a:pt x="86982" y="129102"/>
                    <a:pt x="87004" y="129323"/>
                  </a:cubicBezTo>
                  <a:cubicBezTo>
                    <a:pt x="87813" y="129591"/>
                    <a:pt x="88549" y="129767"/>
                    <a:pt x="89227" y="130074"/>
                  </a:cubicBezTo>
                  <a:cubicBezTo>
                    <a:pt x="90271" y="130547"/>
                    <a:pt x="91334" y="130858"/>
                    <a:pt x="92483" y="130894"/>
                  </a:cubicBezTo>
                  <a:cubicBezTo>
                    <a:pt x="93322" y="130921"/>
                    <a:pt x="93932" y="131508"/>
                    <a:pt x="94624" y="131878"/>
                  </a:cubicBezTo>
                  <a:cubicBezTo>
                    <a:pt x="94817" y="131982"/>
                    <a:pt x="94925" y="132349"/>
                    <a:pt x="94964" y="132611"/>
                  </a:cubicBezTo>
                  <a:cubicBezTo>
                    <a:pt x="95023" y="132999"/>
                    <a:pt x="94865" y="133370"/>
                    <a:pt x="94572" y="133630"/>
                  </a:cubicBezTo>
                  <a:cubicBezTo>
                    <a:pt x="93749" y="134357"/>
                    <a:pt x="93145" y="135227"/>
                    <a:pt x="92754" y="136250"/>
                  </a:cubicBezTo>
                  <a:cubicBezTo>
                    <a:pt x="92738" y="136293"/>
                    <a:pt x="92699" y="136326"/>
                    <a:pt x="92674" y="136366"/>
                  </a:cubicBezTo>
                  <a:cubicBezTo>
                    <a:pt x="92078" y="137383"/>
                    <a:pt x="91636" y="138480"/>
                    <a:pt x="91358" y="139625"/>
                  </a:cubicBezTo>
                  <a:cubicBezTo>
                    <a:pt x="91094" y="140721"/>
                    <a:pt x="90782" y="141803"/>
                    <a:pt x="90039" y="142710"/>
                  </a:cubicBezTo>
                  <a:cubicBezTo>
                    <a:pt x="89812" y="142988"/>
                    <a:pt x="89714" y="143374"/>
                    <a:pt x="89588" y="143646"/>
                  </a:cubicBezTo>
                  <a:cubicBezTo>
                    <a:pt x="89633" y="143783"/>
                    <a:pt x="89638" y="143836"/>
                    <a:pt x="89664" y="143872"/>
                  </a:cubicBezTo>
                  <a:cubicBezTo>
                    <a:pt x="90569" y="145134"/>
                    <a:pt x="90955" y="146692"/>
                    <a:pt x="91958" y="147901"/>
                  </a:cubicBezTo>
                  <a:cubicBezTo>
                    <a:pt x="92075" y="148042"/>
                    <a:pt x="92126" y="148237"/>
                    <a:pt x="92212" y="148404"/>
                  </a:cubicBezTo>
                  <a:cubicBezTo>
                    <a:pt x="92623" y="149195"/>
                    <a:pt x="93023" y="149993"/>
                    <a:pt x="93453" y="150776"/>
                  </a:cubicBezTo>
                  <a:cubicBezTo>
                    <a:pt x="93680" y="151188"/>
                    <a:pt x="94032" y="151543"/>
                    <a:pt x="94199" y="151974"/>
                  </a:cubicBezTo>
                  <a:cubicBezTo>
                    <a:pt x="94715" y="153306"/>
                    <a:pt x="95359" y="154548"/>
                    <a:pt x="96355" y="155588"/>
                  </a:cubicBezTo>
                  <a:cubicBezTo>
                    <a:pt x="96417" y="155655"/>
                    <a:pt x="96462" y="155743"/>
                    <a:pt x="96503" y="155828"/>
                  </a:cubicBezTo>
                  <a:cubicBezTo>
                    <a:pt x="97256" y="157416"/>
                    <a:pt x="98359" y="158727"/>
                    <a:pt x="99578" y="159984"/>
                  </a:cubicBezTo>
                  <a:cubicBezTo>
                    <a:pt x="100191" y="160613"/>
                    <a:pt x="100929" y="161138"/>
                    <a:pt x="101375" y="161953"/>
                  </a:cubicBezTo>
                  <a:cubicBezTo>
                    <a:pt x="101611" y="162385"/>
                    <a:pt x="102101" y="162676"/>
                    <a:pt x="102471" y="163037"/>
                  </a:cubicBezTo>
                  <a:cubicBezTo>
                    <a:pt x="102769" y="163328"/>
                    <a:pt x="103068" y="163621"/>
                    <a:pt x="103349" y="163928"/>
                  </a:cubicBezTo>
                  <a:cubicBezTo>
                    <a:pt x="103569" y="164170"/>
                    <a:pt x="103751" y="164449"/>
                    <a:pt x="103972" y="164691"/>
                  </a:cubicBezTo>
                  <a:cubicBezTo>
                    <a:pt x="104926" y="165730"/>
                    <a:pt x="106070" y="166593"/>
                    <a:pt x="106841" y="167803"/>
                  </a:cubicBezTo>
                  <a:cubicBezTo>
                    <a:pt x="106914" y="167916"/>
                    <a:pt x="107045" y="168001"/>
                    <a:pt x="107164" y="168075"/>
                  </a:cubicBezTo>
                  <a:cubicBezTo>
                    <a:pt x="107658" y="168379"/>
                    <a:pt x="108012" y="168805"/>
                    <a:pt x="108321" y="169289"/>
                  </a:cubicBezTo>
                  <a:cubicBezTo>
                    <a:pt x="108421" y="169446"/>
                    <a:pt x="108548" y="169728"/>
                    <a:pt x="108795" y="169600"/>
                  </a:cubicBezTo>
                  <a:cubicBezTo>
                    <a:pt x="107939" y="167548"/>
                    <a:pt x="106985" y="165548"/>
                    <a:pt x="106267" y="163467"/>
                  </a:cubicBezTo>
                  <a:cubicBezTo>
                    <a:pt x="105438" y="161067"/>
                    <a:pt x="104822" y="158592"/>
                    <a:pt x="104095" y="156156"/>
                  </a:cubicBezTo>
                  <a:cubicBezTo>
                    <a:pt x="103950" y="155668"/>
                    <a:pt x="103823" y="155175"/>
                    <a:pt x="103363" y="154823"/>
                  </a:cubicBezTo>
                  <a:cubicBezTo>
                    <a:pt x="102434" y="154111"/>
                    <a:pt x="102185" y="153056"/>
                    <a:pt x="102055" y="151963"/>
                  </a:cubicBezTo>
                  <a:cubicBezTo>
                    <a:pt x="102021" y="151682"/>
                    <a:pt x="102091" y="151368"/>
                    <a:pt x="101989" y="151121"/>
                  </a:cubicBezTo>
                  <a:cubicBezTo>
                    <a:pt x="101387" y="149672"/>
                    <a:pt x="101284" y="148109"/>
                    <a:pt x="101058" y="146598"/>
                  </a:cubicBezTo>
                  <a:cubicBezTo>
                    <a:pt x="100761" y="144608"/>
                    <a:pt x="100138" y="142657"/>
                    <a:pt x="100195" y="140614"/>
                  </a:cubicBezTo>
                  <a:cubicBezTo>
                    <a:pt x="100199" y="140476"/>
                    <a:pt x="100168" y="140332"/>
                    <a:pt x="100131" y="140197"/>
                  </a:cubicBezTo>
                  <a:cubicBezTo>
                    <a:pt x="99782" y="138882"/>
                    <a:pt x="99782" y="137486"/>
                    <a:pt x="99202" y="136224"/>
                  </a:cubicBezTo>
                  <a:cubicBezTo>
                    <a:pt x="99145" y="136100"/>
                    <a:pt x="99135" y="135948"/>
                    <a:pt x="99125" y="135809"/>
                  </a:cubicBezTo>
                  <a:cubicBezTo>
                    <a:pt x="99026" y="134359"/>
                    <a:pt x="98573" y="132941"/>
                    <a:pt x="98741" y="131465"/>
                  </a:cubicBezTo>
                  <a:cubicBezTo>
                    <a:pt x="98762" y="131283"/>
                    <a:pt x="98732" y="131083"/>
                    <a:pt x="98678" y="130906"/>
                  </a:cubicBezTo>
                  <a:cubicBezTo>
                    <a:pt x="98330" y="129758"/>
                    <a:pt x="98426" y="128575"/>
                    <a:pt x="98355" y="127402"/>
                  </a:cubicBezTo>
                  <a:cubicBezTo>
                    <a:pt x="98244" y="125526"/>
                    <a:pt x="98099" y="123644"/>
                    <a:pt x="97868" y="121782"/>
                  </a:cubicBezTo>
                  <a:cubicBezTo>
                    <a:pt x="97579" y="119449"/>
                    <a:pt x="97053" y="117142"/>
                    <a:pt x="96634" y="114825"/>
                  </a:cubicBezTo>
                  <a:cubicBezTo>
                    <a:pt x="96248" y="112688"/>
                    <a:pt x="95943" y="110540"/>
                    <a:pt x="95941" y="108365"/>
                  </a:cubicBezTo>
                  <a:cubicBezTo>
                    <a:pt x="95939" y="106386"/>
                    <a:pt x="96002" y="104406"/>
                    <a:pt x="96048" y="102425"/>
                  </a:cubicBezTo>
                  <a:cubicBezTo>
                    <a:pt x="96069" y="101581"/>
                    <a:pt x="96055" y="100734"/>
                    <a:pt x="96517" y="99958"/>
                  </a:cubicBezTo>
                  <a:cubicBezTo>
                    <a:pt x="96647" y="99738"/>
                    <a:pt x="96594" y="99409"/>
                    <a:pt x="96625" y="99130"/>
                  </a:cubicBezTo>
                  <a:cubicBezTo>
                    <a:pt x="96660" y="98803"/>
                    <a:pt x="96627" y="98450"/>
                    <a:pt x="96744" y="98156"/>
                  </a:cubicBezTo>
                  <a:cubicBezTo>
                    <a:pt x="96957" y="97621"/>
                    <a:pt x="97062" y="97080"/>
                    <a:pt x="97111" y="96512"/>
                  </a:cubicBezTo>
                  <a:cubicBezTo>
                    <a:pt x="97131" y="96287"/>
                    <a:pt x="97245" y="96065"/>
                    <a:pt x="97343" y="95852"/>
                  </a:cubicBezTo>
                  <a:cubicBezTo>
                    <a:pt x="97774" y="94910"/>
                    <a:pt x="98218" y="93974"/>
                    <a:pt x="98650" y="93031"/>
                  </a:cubicBezTo>
                  <a:cubicBezTo>
                    <a:pt x="98722" y="92874"/>
                    <a:pt x="98754" y="92698"/>
                    <a:pt x="98805" y="92530"/>
                  </a:cubicBezTo>
                  <a:close/>
                  <a:moveTo>
                    <a:pt x="111695" y="170291"/>
                  </a:moveTo>
                  <a:cubicBezTo>
                    <a:pt x="111808" y="170162"/>
                    <a:pt x="111943" y="170038"/>
                    <a:pt x="112043" y="169890"/>
                  </a:cubicBezTo>
                  <a:cubicBezTo>
                    <a:pt x="113948" y="167083"/>
                    <a:pt x="114289" y="163744"/>
                    <a:pt x="115189" y="160594"/>
                  </a:cubicBezTo>
                  <a:cubicBezTo>
                    <a:pt x="115214" y="160507"/>
                    <a:pt x="115193" y="160407"/>
                    <a:pt x="115199" y="160312"/>
                  </a:cubicBezTo>
                  <a:cubicBezTo>
                    <a:pt x="115275" y="158789"/>
                    <a:pt x="115762" y="157361"/>
                    <a:pt x="116271" y="155950"/>
                  </a:cubicBezTo>
                  <a:cubicBezTo>
                    <a:pt x="116496" y="155325"/>
                    <a:pt x="116771" y="154709"/>
                    <a:pt x="116787" y="154055"/>
                  </a:cubicBezTo>
                  <a:cubicBezTo>
                    <a:pt x="116851" y="151512"/>
                    <a:pt x="116863" y="148967"/>
                    <a:pt x="116895" y="146424"/>
                  </a:cubicBezTo>
                  <a:cubicBezTo>
                    <a:pt x="116484" y="144993"/>
                    <a:pt x="116625" y="143525"/>
                    <a:pt x="116596" y="142066"/>
                  </a:cubicBezTo>
                  <a:cubicBezTo>
                    <a:pt x="116581" y="141268"/>
                    <a:pt x="116498" y="140472"/>
                    <a:pt x="116427" y="139676"/>
                  </a:cubicBezTo>
                  <a:cubicBezTo>
                    <a:pt x="116315" y="138408"/>
                    <a:pt x="116169" y="137143"/>
                    <a:pt x="116069" y="135876"/>
                  </a:cubicBezTo>
                  <a:cubicBezTo>
                    <a:pt x="115805" y="132538"/>
                    <a:pt x="115495" y="129208"/>
                    <a:pt x="114564" y="125972"/>
                  </a:cubicBezTo>
                  <a:cubicBezTo>
                    <a:pt x="114497" y="125746"/>
                    <a:pt x="114445" y="125516"/>
                    <a:pt x="114405" y="125285"/>
                  </a:cubicBezTo>
                  <a:cubicBezTo>
                    <a:pt x="113814" y="121667"/>
                    <a:pt x="113226" y="118050"/>
                    <a:pt x="112644" y="114458"/>
                  </a:cubicBezTo>
                  <a:cubicBezTo>
                    <a:pt x="111352" y="114288"/>
                    <a:pt x="107390" y="114273"/>
                    <a:pt x="106327" y="114412"/>
                  </a:cubicBezTo>
                  <a:cubicBezTo>
                    <a:pt x="105126" y="115167"/>
                    <a:pt x="104879" y="116275"/>
                    <a:pt x="104946" y="117513"/>
                  </a:cubicBezTo>
                  <a:cubicBezTo>
                    <a:pt x="104950" y="117607"/>
                    <a:pt x="104949" y="117702"/>
                    <a:pt x="104951" y="117797"/>
                  </a:cubicBezTo>
                  <a:cubicBezTo>
                    <a:pt x="104976" y="119116"/>
                    <a:pt x="105001" y="120433"/>
                    <a:pt x="104753" y="121743"/>
                  </a:cubicBezTo>
                  <a:cubicBezTo>
                    <a:pt x="104656" y="122248"/>
                    <a:pt x="104646" y="122774"/>
                    <a:pt x="104647" y="123291"/>
                  </a:cubicBezTo>
                  <a:cubicBezTo>
                    <a:pt x="104667" y="128668"/>
                    <a:pt x="104693" y="134043"/>
                    <a:pt x="104729" y="139418"/>
                  </a:cubicBezTo>
                  <a:cubicBezTo>
                    <a:pt x="104734" y="140265"/>
                    <a:pt x="104821" y="141111"/>
                    <a:pt x="104872" y="141958"/>
                  </a:cubicBezTo>
                  <a:cubicBezTo>
                    <a:pt x="104935" y="142993"/>
                    <a:pt x="105019" y="144026"/>
                    <a:pt x="105060" y="145061"/>
                  </a:cubicBezTo>
                  <a:cubicBezTo>
                    <a:pt x="105096" y="146002"/>
                    <a:pt x="105007" y="146955"/>
                    <a:pt x="105113" y="147887"/>
                  </a:cubicBezTo>
                  <a:cubicBezTo>
                    <a:pt x="105353" y="149995"/>
                    <a:pt x="105478" y="152114"/>
                    <a:pt x="105487" y="154236"/>
                  </a:cubicBezTo>
                  <a:cubicBezTo>
                    <a:pt x="105492" y="155560"/>
                    <a:pt x="105687" y="156850"/>
                    <a:pt x="106297" y="158073"/>
                  </a:cubicBezTo>
                  <a:cubicBezTo>
                    <a:pt x="106695" y="158869"/>
                    <a:pt x="107003" y="159728"/>
                    <a:pt x="107220" y="160591"/>
                  </a:cubicBezTo>
                  <a:cubicBezTo>
                    <a:pt x="107824" y="162985"/>
                    <a:pt x="108869" y="165202"/>
                    <a:pt x="109880" y="167432"/>
                  </a:cubicBezTo>
                  <a:cubicBezTo>
                    <a:pt x="110306" y="168369"/>
                    <a:pt x="110894" y="169232"/>
                    <a:pt x="111418" y="170124"/>
                  </a:cubicBezTo>
                  <a:cubicBezTo>
                    <a:pt x="111458" y="170193"/>
                    <a:pt x="111572" y="170220"/>
                    <a:pt x="111695" y="170291"/>
                  </a:cubicBezTo>
                  <a:close/>
                  <a:moveTo>
                    <a:pt x="112986" y="174171"/>
                  </a:moveTo>
                  <a:cubicBezTo>
                    <a:pt x="113316" y="173860"/>
                    <a:pt x="113557" y="173706"/>
                    <a:pt x="113702" y="173487"/>
                  </a:cubicBezTo>
                  <a:cubicBezTo>
                    <a:pt x="114326" y="172550"/>
                    <a:pt x="114927" y="171596"/>
                    <a:pt x="115527" y="170643"/>
                  </a:cubicBezTo>
                  <a:cubicBezTo>
                    <a:pt x="115827" y="170166"/>
                    <a:pt x="116267" y="169703"/>
                    <a:pt x="116358" y="169183"/>
                  </a:cubicBezTo>
                  <a:cubicBezTo>
                    <a:pt x="116524" y="168244"/>
                    <a:pt x="117125" y="167591"/>
                    <a:pt x="117551" y="166816"/>
                  </a:cubicBezTo>
                  <a:cubicBezTo>
                    <a:pt x="118733" y="164663"/>
                    <a:pt x="120251" y="162745"/>
                    <a:pt x="121678" y="160762"/>
                  </a:cubicBezTo>
                  <a:cubicBezTo>
                    <a:pt x="122018" y="160289"/>
                    <a:pt x="122230" y="159807"/>
                    <a:pt x="122327" y="159229"/>
                  </a:cubicBezTo>
                  <a:cubicBezTo>
                    <a:pt x="122733" y="156812"/>
                    <a:pt x="123311" y="154427"/>
                    <a:pt x="124058" y="152093"/>
                  </a:cubicBezTo>
                  <a:cubicBezTo>
                    <a:pt x="124576" y="150473"/>
                    <a:pt x="125224" y="148905"/>
                    <a:pt x="126102" y="147444"/>
                  </a:cubicBezTo>
                  <a:cubicBezTo>
                    <a:pt x="126936" y="146053"/>
                    <a:pt x="127960" y="144823"/>
                    <a:pt x="129367" y="143980"/>
                  </a:cubicBezTo>
                  <a:cubicBezTo>
                    <a:pt x="129885" y="143669"/>
                    <a:pt x="130207" y="143275"/>
                    <a:pt x="130416" y="142718"/>
                  </a:cubicBezTo>
                  <a:cubicBezTo>
                    <a:pt x="130882" y="141486"/>
                    <a:pt x="131337" y="140240"/>
                    <a:pt x="132289" y="139266"/>
                  </a:cubicBezTo>
                  <a:cubicBezTo>
                    <a:pt x="132382" y="139172"/>
                    <a:pt x="132426" y="139023"/>
                    <a:pt x="132472" y="138891"/>
                  </a:cubicBezTo>
                  <a:cubicBezTo>
                    <a:pt x="132688" y="138287"/>
                    <a:pt x="132557" y="137917"/>
                    <a:pt x="132008" y="137575"/>
                  </a:cubicBezTo>
                  <a:cubicBezTo>
                    <a:pt x="131691" y="137377"/>
                    <a:pt x="131308" y="137244"/>
                    <a:pt x="131060" y="136984"/>
                  </a:cubicBezTo>
                  <a:cubicBezTo>
                    <a:pt x="130431" y="136325"/>
                    <a:pt x="129643" y="135895"/>
                    <a:pt x="128913" y="135383"/>
                  </a:cubicBezTo>
                  <a:cubicBezTo>
                    <a:pt x="128412" y="135032"/>
                    <a:pt x="127874" y="134734"/>
                    <a:pt x="127381" y="134371"/>
                  </a:cubicBezTo>
                  <a:cubicBezTo>
                    <a:pt x="126927" y="134037"/>
                    <a:pt x="126414" y="133678"/>
                    <a:pt x="126300" y="133108"/>
                  </a:cubicBezTo>
                  <a:cubicBezTo>
                    <a:pt x="126085" y="132030"/>
                    <a:pt x="125991" y="130933"/>
                    <a:pt x="127046" y="130156"/>
                  </a:cubicBezTo>
                  <a:cubicBezTo>
                    <a:pt x="127310" y="129962"/>
                    <a:pt x="127575" y="129769"/>
                    <a:pt x="127850" y="129591"/>
                  </a:cubicBezTo>
                  <a:cubicBezTo>
                    <a:pt x="128165" y="129387"/>
                    <a:pt x="128519" y="129230"/>
                    <a:pt x="128811" y="128997"/>
                  </a:cubicBezTo>
                  <a:cubicBezTo>
                    <a:pt x="129908" y="128120"/>
                    <a:pt x="130987" y="127220"/>
                    <a:pt x="132156" y="126262"/>
                  </a:cubicBezTo>
                  <a:cubicBezTo>
                    <a:pt x="132095" y="125848"/>
                    <a:pt x="132086" y="125371"/>
                    <a:pt x="131945" y="124937"/>
                  </a:cubicBezTo>
                  <a:cubicBezTo>
                    <a:pt x="131740" y="124300"/>
                    <a:pt x="131615" y="123668"/>
                    <a:pt x="131620" y="122998"/>
                  </a:cubicBezTo>
                  <a:cubicBezTo>
                    <a:pt x="131623" y="122723"/>
                    <a:pt x="131528" y="122445"/>
                    <a:pt x="131470" y="122171"/>
                  </a:cubicBezTo>
                  <a:cubicBezTo>
                    <a:pt x="131321" y="121481"/>
                    <a:pt x="131142" y="120796"/>
                    <a:pt x="131023" y="120103"/>
                  </a:cubicBezTo>
                  <a:cubicBezTo>
                    <a:pt x="130888" y="119316"/>
                    <a:pt x="130899" y="118494"/>
                    <a:pt x="130678" y="117736"/>
                  </a:cubicBezTo>
                  <a:cubicBezTo>
                    <a:pt x="130388" y="116740"/>
                    <a:pt x="130108" y="115747"/>
                    <a:pt x="129936" y="114723"/>
                  </a:cubicBezTo>
                  <a:cubicBezTo>
                    <a:pt x="129842" y="114168"/>
                    <a:pt x="129771" y="113589"/>
                    <a:pt x="129555" y="113079"/>
                  </a:cubicBezTo>
                  <a:cubicBezTo>
                    <a:pt x="129016" y="111805"/>
                    <a:pt x="128736" y="110469"/>
                    <a:pt x="128549" y="109118"/>
                  </a:cubicBezTo>
                  <a:cubicBezTo>
                    <a:pt x="128363" y="107765"/>
                    <a:pt x="127890" y="106478"/>
                    <a:pt x="127834" y="105093"/>
                  </a:cubicBezTo>
                  <a:cubicBezTo>
                    <a:pt x="127788" y="103970"/>
                    <a:pt x="127533" y="102858"/>
                    <a:pt x="127140" y="101783"/>
                  </a:cubicBezTo>
                  <a:cubicBezTo>
                    <a:pt x="126850" y="100989"/>
                    <a:pt x="126568" y="100175"/>
                    <a:pt x="126433" y="99345"/>
                  </a:cubicBezTo>
                  <a:cubicBezTo>
                    <a:pt x="126234" y="98118"/>
                    <a:pt x="125799" y="96986"/>
                    <a:pt x="125320" y="95858"/>
                  </a:cubicBezTo>
                  <a:cubicBezTo>
                    <a:pt x="125266" y="95731"/>
                    <a:pt x="125200" y="95611"/>
                    <a:pt x="125140" y="95486"/>
                  </a:cubicBezTo>
                  <a:cubicBezTo>
                    <a:pt x="124934" y="95873"/>
                    <a:pt x="124901" y="96139"/>
                    <a:pt x="124939" y="96395"/>
                  </a:cubicBezTo>
                  <a:cubicBezTo>
                    <a:pt x="125305" y="98860"/>
                    <a:pt x="124600" y="101265"/>
                    <a:pt x="124540" y="103707"/>
                  </a:cubicBezTo>
                  <a:cubicBezTo>
                    <a:pt x="124532" y="103985"/>
                    <a:pt x="124422" y="104260"/>
                    <a:pt x="124381" y="104539"/>
                  </a:cubicBezTo>
                  <a:cubicBezTo>
                    <a:pt x="124242" y="105470"/>
                    <a:pt x="124011" y="106402"/>
                    <a:pt x="124006" y="107334"/>
                  </a:cubicBezTo>
                  <a:cubicBezTo>
                    <a:pt x="123999" y="108759"/>
                    <a:pt x="123794" y="110144"/>
                    <a:pt x="123556" y="111539"/>
                  </a:cubicBezTo>
                  <a:cubicBezTo>
                    <a:pt x="123255" y="113299"/>
                    <a:pt x="122754" y="115036"/>
                    <a:pt x="122879" y="116852"/>
                  </a:cubicBezTo>
                  <a:cubicBezTo>
                    <a:pt x="122895" y="117083"/>
                    <a:pt x="122830" y="117319"/>
                    <a:pt x="122804" y="117554"/>
                  </a:cubicBezTo>
                  <a:cubicBezTo>
                    <a:pt x="122722" y="118300"/>
                    <a:pt x="122695" y="119058"/>
                    <a:pt x="122551" y="119792"/>
                  </a:cubicBezTo>
                  <a:cubicBezTo>
                    <a:pt x="122236" y="121420"/>
                    <a:pt x="122194" y="123062"/>
                    <a:pt x="122160" y="124708"/>
                  </a:cubicBezTo>
                  <a:cubicBezTo>
                    <a:pt x="122153" y="124987"/>
                    <a:pt x="122043" y="125262"/>
                    <a:pt x="122006" y="125542"/>
                  </a:cubicBezTo>
                  <a:cubicBezTo>
                    <a:pt x="121930" y="126146"/>
                    <a:pt x="121837" y="126752"/>
                    <a:pt x="121810" y="127359"/>
                  </a:cubicBezTo>
                  <a:cubicBezTo>
                    <a:pt x="121735" y="129047"/>
                    <a:pt x="122001" y="130752"/>
                    <a:pt x="121482" y="132414"/>
                  </a:cubicBezTo>
                  <a:cubicBezTo>
                    <a:pt x="121400" y="132673"/>
                    <a:pt x="121459" y="132977"/>
                    <a:pt x="121458" y="133260"/>
                  </a:cubicBezTo>
                  <a:cubicBezTo>
                    <a:pt x="121455" y="134013"/>
                    <a:pt x="121466" y="134768"/>
                    <a:pt x="121453" y="135522"/>
                  </a:cubicBezTo>
                  <a:cubicBezTo>
                    <a:pt x="121448" y="135850"/>
                    <a:pt x="121476" y="136209"/>
                    <a:pt x="121354" y="136498"/>
                  </a:cubicBezTo>
                  <a:cubicBezTo>
                    <a:pt x="121105" y="137086"/>
                    <a:pt x="121100" y="137687"/>
                    <a:pt x="121088" y="138300"/>
                  </a:cubicBezTo>
                  <a:cubicBezTo>
                    <a:pt x="121082" y="138579"/>
                    <a:pt x="121063" y="138877"/>
                    <a:pt x="120964" y="139131"/>
                  </a:cubicBezTo>
                  <a:cubicBezTo>
                    <a:pt x="120736" y="139719"/>
                    <a:pt x="120697" y="140317"/>
                    <a:pt x="120685" y="140935"/>
                  </a:cubicBezTo>
                  <a:cubicBezTo>
                    <a:pt x="120676" y="141354"/>
                    <a:pt x="120573" y="141771"/>
                    <a:pt x="120511" y="142189"/>
                  </a:cubicBezTo>
                  <a:cubicBezTo>
                    <a:pt x="120456" y="142559"/>
                    <a:pt x="120394" y="142928"/>
                    <a:pt x="120347" y="143299"/>
                  </a:cubicBezTo>
                  <a:cubicBezTo>
                    <a:pt x="120210" y="144412"/>
                    <a:pt x="120203" y="145560"/>
                    <a:pt x="119903" y="146626"/>
                  </a:cubicBezTo>
                  <a:cubicBezTo>
                    <a:pt x="119678" y="147422"/>
                    <a:pt x="119646" y="148190"/>
                    <a:pt x="119590" y="148985"/>
                  </a:cubicBezTo>
                  <a:cubicBezTo>
                    <a:pt x="119564" y="149351"/>
                    <a:pt x="119539" y="149812"/>
                    <a:pt x="119317" y="150048"/>
                  </a:cubicBezTo>
                  <a:cubicBezTo>
                    <a:pt x="118870" y="150526"/>
                    <a:pt x="118869" y="151052"/>
                    <a:pt x="118875" y="151618"/>
                  </a:cubicBezTo>
                  <a:cubicBezTo>
                    <a:pt x="118881" y="152325"/>
                    <a:pt x="118880" y="153032"/>
                    <a:pt x="118878" y="153739"/>
                  </a:cubicBezTo>
                  <a:cubicBezTo>
                    <a:pt x="118876" y="154489"/>
                    <a:pt x="118960" y="155246"/>
                    <a:pt x="118479" y="155921"/>
                  </a:cubicBezTo>
                  <a:cubicBezTo>
                    <a:pt x="118359" y="156089"/>
                    <a:pt x="118364" y="156376"/>
                    <a:pt x="118376" y="156603"/>
                  </a:cubicBezTo>
                  <a:cubicBezTo>
                    <a:pt x="118409" y="157233"/>
                    <a:pt x="118255" y="157821"/>
                    <a:pt x="118047" y="158399"/>
                  </a:cubicBezTo>
                  <a:cubicBezTo>
                    <a:pt x="117729" y="159286"/>
                    <a:pt x="117371" y="160159"/>
                    <a:pt x="117074" y="161051"/>
                  </a:cubicBezTo>
                  <a:cubicBezTo>
                    <a:pt x="116746" y="162031"/>
                    <a:pt x="116452" y="163023"/>
                    <a:pt x="116178" y="164019"/>
                  </a:cubicBezTo>
                  <a:cubicBezTo>
                    <a:pt x="116015" y="164605"/>
                    <a:pt x="115941" y="165214"/>
                    <a:pt x="115785" y="165803"/>
                  </a:cubicBezTo>
                  <a:cubicBezTo>
                    <a:pt x="115311" y="167591"/>
                    <a:pt x="114553" y="169269"/>
                    <a:pt x="113622" y="170855"/>
                  </a:cubicBezTo>
                  <a:cubicBezTo>
                    <a:pt x="113046" y="171833"/>
                    <a:pt x="112761" y="172821"/>
                    <a:pt x="112986" y="174171"/>
                  </a:cubicBezTo>
                  <a:close/>
                  <a:moveTo>
                    <a:pt x="137558" y="174434"/>
                  </a:moveTo>
                  <a:cubicBezTo>
                    <a:pt x="138839" y="170487"/>
                    <a:pt x="139640" y="166477"/>
                    <a:pt x="140296" y="162430"/>
                  </a:cubicBezTo>
                  <a:cubicBezTo>
                    <a:pt x="140683" y="160043"/>
                    <a:pt x="140735" y="157645"/>
                    <a:pt x="140645" y="155245"/>
                  </a:cubicBezTo>
                  <a:cubicBezTo>
                    <a:pt x="140538" y="152371"/>
                    <a:pt x="139206" y="150245"/>
                    <a:pt x="136630" y="148891"/>
                  </a:cubicBezTo>
                  <a:cubicBezTo>
                    <a:pt x="135884" y="148500"/>
                    <a:pt x="135199" y="148434"/>
                    <a:pt x="134501" y="148855"/>
                  </a:cubicBezTo>
                  <a:cubicBezTo>
                    <a:pt x="133535" y="149438"/>
                    <a:pt x="132580" y="150043"/>
                    <a:pt x="131655" y="150689"/>
                  </a:cubicBezTo>
                  <a:cubicBezTo>
                    <a:pt x="131063" y="151103"/>
                    <a:pt x="130709" y="151717"/>
                    <a:pt x="130479" y="152410"/>
                  </a:cubicBezTo>
                  <a:cubicBezTo>
                    <a:pt x="129734" y="154647"/>
                    <a:pt x="129093" y="156910"/>
                    <a:pt x="128753" y="159247"/>
                  </a:cubicBezTo>
                  <a:cubicBezTo>
                    <a:pt x="128591" y="160364"/>
                    <a:pt x="128514" y="161493"/>
                    <a:pt x="128355" y="162612"/>
                  </a:cubicBezTo>
                  <a:cubicBezTo>
                    <a:pt x="127841" y="166251"/>
                    <a:pt x="127406" y="169896"/>
                    <a:pt x="127504" y="173580"/>
                  </a:cubicBezTo>
                  <a:cubicBezTo>
                    <a:pt x="127519" y="174105"/>
                    <a:pt x="127492" y="174599"/>
                    <a:pt x="127166" y="175061"/>
                  </a:cubicBezTo>
                  <a:cubicBezTo>
                    <a:pt x="127021" y="175266"/>
                    <a:pt x="126980" y="175595"/>
                    <a:pt x="127002" y="175858"/>
                  </a:cubicBezTo>
                  <a:cubicBezTo>
                    <a:pt x="127082" y="176843"/>
                    <a:pt x="127148" y="177834"/>
                    <a:pt x="127324" y="178802"/>
                  </a:cubicBezTo>
                  <a:cubicBezTo>
                    <a:pt x="127763" y="181213"/>
                    <a:pt x="128414" y="183572"/>
                    <a:pt x="129194" y="185897"/>
                  </a:cubicBezTo>
                  <a:cubicBezTo>
                    <a:pt x="129461" y="186700"/>
                    <a:pt x="129681" y="187519"/>
                    <a:pt x="129920" y="188332"/>
                  </a:cubicBezTo>
                  <a:cubicBezTo>
                    <a:pt x="130228" y="189370"/>
                    <a:pt x="130523" y="190410"/>
                    <a:pt x="130846" y="191444"/>
                  </a:cubicBezTo>
                  <a:cubicBezTo>
                    <a:pt x="130904" y="191630"/>
                    <a:pt x="131065" y="191785"/>
                    <a:pt x="131242" y="192050"/>
                  </a:cubicBezTo>
                  <a:cubicBezTo>
                    <a:pt x="131649" y="191308"/>
                    <a:pt x="131918" y="190640"/>
                    <a:pt x="132341" y="190092"/>
                  </a:cubicBezTo>
                  <a:cubicBezTo>
                    <a:pt x="132982" y="189261"/>
                    <a:pt x="133481" y="188361"/>
                    <a:pt x="133897" y="187413"/>
                  </a:cubicBezTo>
                  <a:cubicBezTo>
                    <a:pt x="134764" y="185431"/>
                    <a:pt x="135620" y="183442"/>
                    <a:pt x="136437" y="181437"/>
                  </a:cubicBezTo>
                  <a:cubicBezTo>
                    <a:pt x="137005" y="180042"/>
                    <a:pt x="137494" y="178616"/>
                    <a:pt x="138028" y="177208"/>
                  </a:cubicBezTo>
                  <a:cubicBezTo>
                    <a:pt x="138274" y="176561"/>
                    <a:pt x="138286" y="175927"/>
                    <a:pt x="137975" y="175299"/>
                  </a:cubicBezTo>
                  <a:cubicBezTo>
                    <a:pt x="137850" y="175049"/>
                    <a:pt x="137731" y="174794"/>
                    <a:pt x="137558" y="174434"/>
                  </a:cubicBezTo>
                  <a:close/>
                  <a:moveTo>
                    <a:pt x="141939" y="175963"/>
                  </a:moveTo>
                  <a:cubicBezTo>
                    <a:pt x="142799" y="174362"/>
                    <a:pt x="143343" y="172714"/>
                    <a:pt x="143779" y="171028"/>
                  </a:cubicBezTo>
                  <a:cubicBezTo>
                    <a:pt x="144120" y="169707"/>
                    <a:pt x="144363" y="168356"/>
                    <a:pt x="144750" y="167048"/>
                  </a:cubicBezTo>
                  <a:cubicBezTo>
                    <a:pt x="145227" y="165443"/>
                    <a:pt x="145426" y="163813"/>
                    <a:pt x="145341" y="162156"/>
                  </a:cubicBezTo>
                  <a:cubicBezTo>
                    <a:pt x="145194" y="159335"/>
                    <a:pt x="144907" y="156523"/>
                    <a:pt x="144906" y="153691"/>
                  </a:cubicBezTo>
                  <a:cubicBezTo>
                    <a:pt x="144906" y="152213"/>
                    <a:pt x="144486" y="150794"/>
                    <a:pt x="143717" y="149516"/>
                  </a:cubicBezTo>
                  <a:cubicBezTo>
                    <a:pt x="142657" y="147752"/>
                    <a:pt x="141318" y="146252"/>
                    <a:pt x="139483" y="145248"/>
                  </a:cubicBezTo>
                  <a:cubicBezTo>
                    <a:pt x="139111" y="145046"/>
                    <a:pt x="138733" y="144846"/>
                    <a:pt x="138388" y="144600"/>
                  </a:cubicBezTo>
                  <a:cubicBezTo>
                    <a:pt x="137900" y="144252"/>
                    <a:pt x="137855" y="143985"/>
                    <a:pt x="138082" y="143392"/>
                  </a:cubicBezTo>
                  <a:cubicBezTo>
                    <a:pt x="138181" y="143133"/>
                    <a:pt x="138324" y="142867"/>
                    <a:pt x="138335" y="142600"/>
                  </a:cubicBezTo>
                  <a:cubicBezTo>
                    <a:pt x="138383" y="141329"/>
                    <a:pt x="138532" y="140038"/>
                    <a:pt x="138379" y="138787"/>
                  </a:cubicBezTo>
                  <a:cubicBezTo>
                    <a:pt x="138237" y="137640"/>
                    <a:pt x="137940" y="136505"/>
                    <a:pt x="137758" y="135349"/>
                  </a:cubicBezTo>
                  <a:cubicBezTo>
                    <a:pt x="137525" y="133873"/>
                    <a:pt x="137423" y="132378"/>
                    <a:pt x="137119" y="130911"/>
                  </a:cubicBezTo>
                  <a:cubicBezTo>
                    <a:pt x="137090" y="130776"/>
                    <a:pt x="137120" y="130629"/>
                    <a:pt x="137109" y="130487"/>
                  </a:cubicBezTo>
                  <a:cubicBezTo>
                    <a:pt x="137092" y="130301"/>
                    <a:pt x="137104" y="130096"/>
                    <a:pt x="137030" y="129932"/>
                  </a:cubicBezTo>
                  <a:cubicBezTo>
                    <a:pt x="136750" y="129306"/>
                    <a:pt x="136765" y="128649"/>
                    <a:pt x="136751" y="127988"/>
                  </a:cubicBezTo>
                  <a:cubicBezTo>
                    <a:pt x="136745" y="127710"/>
                    <a:pt x="136665" y="127434"/>
                    <a:pt x="136617" y="127157"/>
                  </a:cubicBezTo>
                  <a:cubicBezTo>
                    <a:pt x="136418" y="126004"/>
                    <a:pt x="136220" y="124849"/>
                    <a:pt x="136020" y="123694"/>
                  </a:cubicBezTo>
                  <a:cubicBezTo>
                    <a:pt x="135923" y="123140"/>
                    <a:pt x="135860" y="122578"/>
                    <a:pt x="135721" y="122035"/>
                  </a:cubicBezTo>
                  <a:cubicBezTo>
                    <a:pt x="135284" y="120297"/>
                    <a:pt x="134803" y="118576"/>
                    <a:pt x="134694" y="116768"/>
                  </a:cubicBezTo>
                  <a:cubicBezTo>
                    <a:pt x="134644" y="115926"/>
                    <a:pt x="134457" y="115089"/>
                    <a:pt x="134288" y="114258"/>
                  </a:cubicBezTo>
                  <a:cubicBezTo>
                    <a:pt x="133817" y="111950"/>
                    <a:pt x="133133" y="109683"/>
                    <a:pt x="132888" y="107331"/>
                  </a:cubicBezTo>
                  <a:cubicBezTo>
                    <a:pt x="132747" y="105964"/>
                    <a:pt x="132383" y="104648"/>
                    <a:pt x="132100" y="103311"/>
                  </a:cubicBezTo>
                  <a:cubicBezTo>
                    <a:pt x="131522" y="100584"/>
                    <a:pt x="130763" y="97919"/>
                    <a:pt x="129542" y="95401"/>
                  </a:cubicBezTo>
                  <a:cubicBezTo>
                    <a:pt x="129441" y="95194"/>
                    <a:pt x="129373" y="94954"/>
                    <a:pt x="129362" y="94726"/>
                  </a:cubicBezTo>
                  <a:cubicBezTo>
                    <a:pt x="129337" y="94206"/>
                    <a:pt x="129074" y="93818"/>
                    <a:pt x="128699" y="93525"/>
                  </a:cubicBezTo>
                  <a:cubicBezTo>
                    <a:pt x="127724" y="92766"/>
                    <a:pt x="127428" y="91563"/>
                    <a:pt x="126734" y="90624"/>
                  </a:cubicBezTo>
                  <a:cubicBezTo>
                    <a:pt x="126735" y="90095"/>
                    <a:pt x="126368" y="89785"/>
                    <a:pt x="126051" y="89435"/>
                  </a:cubicBezTo>
                  <a:cubicBezTo>
                    <a:pt x="125769" y="89123"/>
                    <a:pt x="125539" y="88765"/>
                    <a:pt x="125272" y="88438"/>
                  </a:cubicBezTo>
                  <a:cubicBezTo>
                    <a:pt x="124887" y="87967"/>
                    <a:pt x="124546" y="87435"/>
                    <a:pt x="124084" y="87056"/>
                  </a:cubicBezTo>
                  <a:cubicBezTo>
                    <a:pt x="123212" y="86341"/>
                    <a:pt x="122268" y="85713"/>
                    <a:pt x="121347" y="85059"/>
                  </a:cubicBezTo>
                  <a:cubicBezTo>
                    <a:pt x="121237" y="84980"/>
                    <a:pt x="121087" y="84953"/>
                    <a:pt x="120949" y="84923"/>
                  </a:cubicBezTo>
                  <a:cubicBezTo>
                    <a:pt x="120672" y="84862"/>
                    <a:pt x="120373" y="85089"/>
                    <a:pt x="120342" y="85364"/>
                  </a:cubicBezTo>
                  <a:cubicBezTo>
                    <a:pt x="120300" y="85751"/>
                    <a:pt x="120343" y="86121"/>
                    <a:pt x="120586" y="86439"/>
                  </a:cubicBezTo>
                  <a:cubicBezTo>
                    <a:pt x="120729" y="86626"/>
                    <a:pt x="120864" y="86831"/>
                    <a:pt x="121046" y="86972"/>
                  </a:cubicBezTo>
                  <a:cubicBezTo>
                    <a:pt x="121836" y="87579"/>
                    <a:pt x="122610" y="88191"/>
                    <a:pt x="122913" y="89203"/>
                  </a:cubicBezTo>
                  <a:cubicBezTo>
                    <a:pt x="123838" y="90274"/>
                    <a:pt x="124591" y="91468"/>
                    <a:pt x="125412" y="92613"/>
                  </a:cubicBezTo>
                  <a:cubicBezTo>
                    <a:pt x="126282" y="93825"/>
                    <a:pt x="126841" y="95152"/>
                    <a:pt x="127378" y="96508"/>
                  </a:cubicBezTo>
                  <a:cubicBezTo>
                    <a:pt x="127638" y="97163"/>
                    <a:pt x="127956" y="97831"/>
                    <a:pt x="128028" y="98516"/>
                  </a:cubicBezTo>
                  <a:cubicBezTo>
                    <a:pt x="128123" y="99426"/>
                    <a:pt x="128447" y="100250"/>
                    <a:pt x="128682" y="101108"/>
                  </a:cubicBezTo>
                  <a:cubicBezTo>
                    <a:pt x="128968" y="102151"/>
                    <a:pt x="129225" y="103205"/>
                    <a:pt x="129441" y="104264"/>
                  </a:cubicBezTo>
                  <a:cubicBezTo>
                    <a:pt x="129581" y="104955"/>
                    <a:pt x="129596" y="105668"/>
                    <a:pt x="129718" y="106363"/>
                  </a:cubicBezTo>
                  <a:cubicBezTo>
                    <a:pt x="129856" y="107150"/>
                    <a:pt x="130067" y="107925"/>
                    <a:pt x="130214" y="108710"/>
                  </a:cubicBezTo>
                  <a:cubicBezTo>
                    <a:pt x="130456" y="110008"/>
                    <a:pt x="130636" y="111320"/>
                    <a:pt x="131215" y="112528"/>
                  </a:cubicBezTo>
                  <a:cubicBezTo>
                    <a:pt x="131296" y="112695"/>
                    <a:pt x="131332" y="112885"/>
                    <a:pt x="131381" y="113066"/>
                  </a:cubicBezTo>
                  <a:cubicBezTo>
                    <a:pt x="131600" y="113882"/>
                    <a:pt x="131821" y="114698"/>
                    <a:pt x="132030" y="115518"/>
                  </a:cubicBezTo>
                  <a:cubicBezTo>
                    <a:pt x="132215" y="116248"/>
                    <a:pt x="132407" y="116977"/>
                    <a:pt x="132552" y="117715"/>
                  </a:cubicBezTo>
                  <a:cubicBezTo>
                    <a:pt x="132943" y="119703"/>
                    <a:pt x="133281" y="121702"/>
                    <a:pt x="133694" y="123685"/>
                  </a:cubicBezTo>
                  <a:cubicBezTo>
                    <a:pt x="134145" y="125857"/>
                    <a:pt x="134625" y="128018"/>
                    <a:pt x="134530" y="130257"/>
                  </a:cubicBezTo>
                  <a:cubicBezTo>
                    <a:pt x="134514" y="130632"/>
                    <a:pt x="134573" y="131010"/>
                    <a:pt x="134607" y="131385"/>
                  </a:cubicBezTo>
                  <a:cubicBezTo>
                    <a:pt x="134813" y="133640"/>
                    <a:pt x="135074" y="135891"/>
                    <a:pt x="135214" y="138149"/>
                  </a:cubicBezTo>
                  <a:cubicBezTo>
                    <a:pt x="135309" y="139653"/>
                    <a:pt x="135255" y="141167"/>
                    <a:pt x="135231" y="142677"/>
                  </a:cubicBezTo>
                  <a:cubicBezTo>
                    <a:pt x="135215" y="143667"/>
                    <a:pt x="134703" y="144252"/>
                    <a:pt x="133752" y="144466"/>
                  </a:cubicBezTo>
                  <a:cubicBezTo>
                    <a:pt x="133569" y="144508"/>
                    <a:pt x="133379" y="144520"/>
                    <a:pt x="133190" y="144536"/>
                  </a:cubicBezTo>
                  <a:cubicBezTo>
                    <a:pt x="132575" y="144588"/>
                    <a:pt x="131970" y="144641"/>
                    <a:pt x="131480" y="145100"/>
                  </a:cubicBezTo>
                  <a:cubicBezTo>
                    <a:pt x="131353" y="145220"/>
                    <a:pt x="131142" y="145257"/>
                    <a:pt x="130965" y="145312"/>
                  </a:cubicBezTo>
                  <a:cubicBezTo>
                    <a:pt x="129695" y="145706"/>
                    <a:pt x="128703" y="146447"/>
                    <a:pt x="128091" y="147640"/>
                  </a:cubicBezTo>
                  <a:cubicBezTo>
                    <a:pt x="127789" y="148226"/>
                    <a:pt x="127538" y="148838"/>
                    <a:pt x="127259" y="149435"/>
                  </a:cubicBezTo>
                  <a:cubicBezTo>
                    <a:pt x="127078" y="149818"/>
                    <a:pt x="126970" y="150279"/>
                    <a:pt x="126686" y="150560"/>
                  </a:cubicBezTo>
                  <a:cubicBezTo>
                    <a:pt x="126106" y="151131"/>
                    <a:pt x="125907" y="151846"/>
                    <a:pt x="125730" y="152572"/>
                  </a:cubicBezTo>
                  <a:cubicBezTo>
                    <a:pt x="125214" y="154680"/>
                    <a:pt x="124773" y="156802"/>
                    <a:pt x="124568" y="158969"/>
                  </a:cubicBezTo>
                  <a:cubicBezTo>
                    <a:pt x="124495" y="159759"/>
                    <a:pt x="124444" y="160558"/>
                    <a:pt x="124024" y="161287"/>
                  </a:cubicBezTo>
                  <a:cubicBezTo>
                    <a:pt x="123845" y="161598"/>
                    <a:pt x="123819" y="162008"/>
                    <a:pt x="123764" y="162379"/>
                  </a:cubicBezTo>
                  <a:cubicBezTo>
                    <a:pt x="123250" y="165887"/>
                    <a:pt x="123078" y="169418"/>
                    <a:pt x="123090" y="172960"/>
                  </a:cubicBezTo>
                  <a:cubicBezTo>
                    <a:pt x="123091" y="173323"/>
                    <a:pt x="123163" y="173686"/>
                    <a:pt x="123202" y="174041"/>
                  </a:cubicBezTo>
                  <a:cubicBezTo>
                    <a:pt x="123935" y="174235"/>
                    <a:pt x="124567" y="174387"/>
                    <a:pt x="125238" y="174264"/>
                  </a:cubicBezTo>
                  <a:cubicBezTo>
                    <a:pt x="125600" y="174197"/>
                    <a:pt x="125838" y="174002"/>
                    <a:pt x="125956" y="173664"/>
                  </a:cubicBezTo>
                  <a:cubicBezTo>
                    <a:pt x="126207" y="172938"/>
                    <a:pt x="126255" y="172210"/>
                    <a:pt x="126139" y="171438"/>
                  </a:cubicBezTo>
                  <a:cubicBezTo>
                    <a:pt x="125809" y="169221"/>
                    <a:pt x="125955" y="166994"/>
                    <a:pt x="126398" y="164822"/>
                  </a:cubicBezTo>
                  <a:cubicBezTo>
                    <a:pt x="126768" y="163014"/>
                    <a:pt x="127069" y="161211"/>
                    <a:pt x="127153" y="159371"/>
                  </a:cubicBezTo>
                  <a:cubicBezTo>
                    <a:pt x="127255" y="157141"/>
                    <a:pt x="127715" y="154980"/>
                    <a:pt x="128388" y="152859"/>
                  </a:cubicBezTo>
                  <a:cubicBezTo>
                    <a:pt x="128676" y="151951"/>
                    <a:pt x="129127" y="151126"/>
                    <a:pt x="129722" y="150382"/>
                  </a:cubicBezTo>
                  <a:cubicBezTo>
                    <a:pt x="130221" y="149759"/>
                    <a:pt x="130713" y="149130"/>
                    <a:pt x="131220" y="148513"/>
                  </a:cubicBezTo>
                  <a:cubicBezTo>
                    <a:pt x="131367" y="148333"/>
                    <a:pt x="131528" y="148104"/>
                    <a:pt x="131729" y="148040"/>
                  </a:cubicBezTo>
                  <a:cubicBezTo>
                    <a:pt x="132799" y="147694"/>
                    <a:pt x="133879" y="147378"/>
                    <a:pt x="134968" y="147090"/>
                  </a:cubicBezTo>
                  <a:cubicBezTo>
                    <a:pt x="135176" y="147035"/>
                    <a:pt x="135430" y="147148"/>
                    <a:pt x="135661" y="147195"/>
                  </a:cubicBezTo>
                  <a:cubicBezTo>
                    <a:pt x="138887" y="147848"/>
                    <a:pt x="141541" y="150591"/>
                    <a:pt x="142132" y="153927"/>
                  </a:cubicBezTo>
                  <a:cubicBezTo>
                    <a:pt x="142555" y="156314"/>
                    <a:pt x="142546" y="158736"/>
                    <a:pt x="142297" y="161122"/>
                  </a:cubicBezTo>
                  <a:cubicBezTo>
                    <a:pt x="141861" y="165299"/>
                    <a:pt x="141079" y="169423"/>
                    <a:pt x="139901" y="173462"/>
                  </a:cubicBezTo>
                  <a:cubicBezTo>
                    <a:pt x="139758" y="173951"/>
                    <a:pt x="139675" y="174459"/>
                    <a:pt x="139576" y="174903"/>
                  </a:cubicBezTo>
                  <a:cubicBezTo>
                    <a:pt x="140455" y="175637"/>
                    <a:pt x="140455" y="175637"/>
                    <a:pt x="141939" y="175965"/>
                  </a:cubicBezTo>
                  <a:close/>
                  <a:moveTo>
                    <a:pt x="96696" y="87535"/>
                  </a:moveTo>
                  <a:cubicBezTo>
                    <a:pt x="96371" y="87947"/>
                    <a:pt x="96057" y="88243"/>
                    <a:pt x="95865" y="88605"/>
                  </a:cubicBezTo>
                  <a:cubicBezTo>
                    <a:pt x="95366" y="89545"/>
                    <a:pt x="94451" y="90114"/>
                    <a:pt x="93842" y="90953"/>
                  </a:cubicBezTo>
                  <a:cubicBezTo>
                    <a:pt x="93769" y="91054"/>
                    <a:pt x="93604" y="91140"/>
                    <a:pt x="93479" y="91143"/>
                  </a:cubicBezTo>
                  <a:cubicBezTo>
                    <a:pt x="93023" y="91156"/>
                    <a:pt x="92847" y="91498"/>
                    <a:pt x="92621" y="91796"/>
                  </a:cubicBezTo>
                  <a:cubicBezTo>
                    <a:pt x="91593" y="93146"/>
                    <a:pt x="90526" y="94469"/>
                    <a:pt x="89862" y="96055"/>
                  </a:cubicBezTo>
                  <a:cubicBezTo>
                    <a:pt x="89788" y="96228"/>
                    <a:pt x="89689" y="96391"/>
                    <a:pt x="89568" y="96537"/>
                  </a:cubicBezTo>
                  <a:cubicBezTo>
                    <a:pt x="88908" y="97346"/>
                    <a:pt x="88406" y="98214"/>
                    <a:pt x="88252" y="99281"/>
                  </a:cubicBezTo>
                  <a:cubicBezTo>
                    <a:pt x="88195" y="99680"/>
                    <a:pt x="87913" y="100050"/>
                    <a:pt x="87717" y="100427"/>
                  </a:cubicBezTo>
                  <a:cubicBezTo>
                    <a:pt x="87456" y="100927"/>
                    <a:pt x="87177" y="101418"/>
                    <a:pt x="86914" y="101917"/>
                  </a:cubicBezTo>
                  <a:cubicBezTo>
                    <a:pt x="86538" y="102632"/>
                    <a:pt x="86445" y="103440"/>
                    <a:pt x="86190" y="104184"/>
                  </a:cubicBezTo>
                  <a:cubicBezTo>
                    <a:pt x="85811" y="105287"/>
                    <a:pt x="85348" y="106358"/>
                    <a:pt x="84992" y="107480"/>
                  </a:cubicBezTo>
                  <a:cubicBezTo>
                    <a:pt x="84650" y="108553"/>
                    <a:pt x="84352" y="109638"/>
                    <a:pt x="84040" y="110719"/>
                  </a:cubicBezTo>
                  <a:cubicBezTo>
                    <a:pt x="83899" y="111211"/>
                    <a:pt x="83881" y="111738"/>
                    <a:pt x="83813" y="112250"/>
                  </a:cubicBezTo>
                  <a:cubicBezTo>
                    <a:pt x="83777" y="112530"/>
                    <a:pt x="83821" y="112841"/>
                    <a:pt x="83712" y="113087"/>
                  </a:cubicBezTo>
                  <a:cubicBezTo>
                    <a:pt x="83432" y="113720"/>
                    <a:pt x="83465" y="114375"/>
                    <a:pt x="83467" y="115034"/>
                  </a:cubicBezTo>
                  <a:cubicBezTo>
                    <a:pt x="83470" y="116023"/>
                    <a:pt x="83515" y="117011"/>
                    <a:pt x="83171" y="117971"/>
                  </a:cubicBezTo>
                  <a:cubicBezTo>
                    <a:pt x="83064" y="118272"/>
                    <a:pt x="83084" y="118622"/>
                    <a:pt x="83072" y="118950"/>
                  </a:cubicBezTo>
                  <a:cubicBezTo>
                    <a:pt x="83023" y="120266"/>
                    <a:pt x="83045" y="121588"/>
                    <a:pt x="82922" y="122896"/>
                  </a:cubicBezTo>
                  <a:cubicBezTo>
                    <a:pt x="82825" y="123924"/>
                    <a:pt x="82627" y="124940"/>
                    <a:pt x="82643" y="125979"/>
                  </a:cubicBezTo>
                  <a:cubicBezTo>
                    <a:pt x="82645" y="126117"/>
                    <a:pt x="82571" y="126252"/>
                    <a:pt x="82551" y="126391"/>
                  </a:cubicBezTo>
                  <a:cubicBezTo>
                    <a:pt x="82486" y="126854"/>
                    <a:pt x="82427" y="127319"/>
                    <a:pt x="82373" y="127784"/>
                  </a:cubicBezTo>
                  <a:cubicBezTo>
                    <a:pt x="82318" y="128250"/>
                    <a:pt x="82272" y="128718"/>
                    <a:pt x="82221" y="129185"/>
                  </a:cubicBezTo>
                  <a:cubicBezTo>
                    <a:pt x="82160" y="129747"/>
                    <a:pt x="82095" y="130307"/>
                    <a:pt x="82037" y="130869"/>
                  </a:cubicBezTo>
                  <a:cubicBezTo>
                    <a:pt x="81979" y="131431"/>
                    <a:pt x="81919" y="131991"/>
                    <a:pt x="81871" y="132553"/>
                  </a:cubicBezTo>
                  <a:cubicBezTo>
                    <a:pt x="81794" y="133491"/>
                    <a:pt x="81663" y="134429"/>
                    <a:pt x="81664" y="135365"/>
                  </a:cubicBezTo>
                  <a:cubicBezTo>
                    <a:pt x="81668" y="139893"/>
                    <a:pt x="81708" y="144421"/>
                    <a:pt x="81742" y="148949"/>
                  </a:cubicBezTo>
                  <a:cubicBezTo>
                    <a:pt x="81750" y="149980"/>
                    <a:pt x="81627" y="151024"/>
                    <a:pt x="82046" y="152022"/>
                  </a:cubicBezTo>
                  <a:cubicBezTo>
                    <a:pt x="82131" y="152226"/>
                    <a:pt x="82068" y="152489"/>
                    <a:pt x="82095" y="152722"/>
                  </a:cubicBezTo>
                  <a:cubicBezTo>
                    <a:pt x="82127" y="152982"/>
                    <a:pt x="82183" y="153238"/>
                    <a:pt x="82222" y="153457"/>
                  </a:cubicBezTo>
                  <a:cubicBezTo>
                    <a:pt x="83236" y="153345"/>
                    <a:pt x="84158" y="153242"/>
                    <a:pt x="85170" y="153131"/>
                  </a:cubicBezTo>
                  <a:cubicBezTo>
                    <a:pt x="85170" y="152844"/>
                    <a:pt x="85178" y="152619"/>
                    <a:pt x="85169" y="152395"/>
                  </a:cubicBezTo>
                  <a:cubicBezTo>
                    <a:pt x="85122" y="151078"/>
                    <a:pt x="85033" y="149760"/>
                    <a:pt x="85029" y="148443"/>
                  </a:cubicBezTo>
                  <a:cubicBezTo>
                    <a:pt x="85015" y="143160"/>
                    <a:pt x="85030" y="137878"/>
                    <a:pt x="85029" y="132595"/>
                  </a:cubicBezTo>
                  <a:cubicBezTo>
                    <a:pt x="85029" y="131746"/>
                    <a:pt x="84950" y="130896"/>
                    <a:pt x="84998" y="130053"/>
                  </a:cubicBezTo>
                  <a:cubicBezTo>
                    <a:pt x="85149" y="127372"/>
                    <a:pt x="85336" y="124693"/>
                    <a:pt x="85522" y="122015"/>
                  </a:cubicBezTo>
                  <a:cubicBezTo>
                    <a:pt x="85578" y="121217"/>
                    <a:pt x="85691" y="120422"/>
                    <a:pt x="85761" y="119624"/>
                  </a:cubicBezTo>
                  <a:cubicBezTo>
                    <a:pt x="85927" y="117747"/>
                    <a:pt x="86079" y="115869"/>
                    <a:pt x="86249" y="113992"/>
                  </a:cubicBezTo>
                  <a:cubicBezTo>
                    <a:pt x="86295" y="113476"/>
                    <a:pt x="86334" y="112951"/>
                    <a:pt x="86468" y="112453"/>
                  </a:cubicBezTo>
                  <a:cubicBezTo>
                    <a:pt x="86983" y="110545"/>
                    <a:pt x="87585" y="108657"/>
                    <a:pt x="88057" y="106738"/>
                  </a:cubicBezTo>
                  <a:cubicBezTo>
                    <a:pt x="88418" y="105268"/>
                    <a:pt x="88960" y="103874"/>
                    <a:pt x="89523" y="102481"/>
                  </a:cubicBezTo>
                  <a:cubicBezTo>
                    <a:pt x="89577" y="102351"/>
                    <a:pt x="89635" y="102217"/>
                    <a:pt x="89658" y="102080"/>
                  </a:cubicBezTo>
                  <a:cubicBezTo>
                    <a:pt x="89886" y="100700"/>
                    <a:pt x="90571" y="99490"/>
                    <a:pt x="91284" y="98350"/>
                  </a:cubicBezTo>
                  <a:cubicBezTo>
                    <a:pt x="92778" y="95956"/>
                    <a:pt x="94254" y="93538"/>
                    <a:pt x="96084" y="91371"/>
                  </a:cubicBezTo>
                  <a:cubicBezTo>
                    <a:pt x="96261" y="91160"/>
                    <a:pt x="96457" y="90904"/>
                    <a:pt x="96698" y="90819"/>
                  </a:cubicBezTo>
                  <a:cubicBezTo>
                    <a:pt x="97332" y="90600"/>
                    <a:pt x="97644" y="90070"/>
                    <a:pt x="98049" y="89615"/>
                  </a:cubicBezTo>
                  <a:cubicBezTo>
                    <a:pt x="98447" y="89166"/>
                    <a:pt x="98879" y="88748"/>
                    <a:pt x="99398" y="88212"/>
                  </a:cubicBezTo>
                  <a:cubicBezTo>
                    <a:pt x="98495" y="87792"/>
                    <a:pt x="97625" y="87872"/>
                    <a:pt x="96696" y="87535"/>
                  </a:cubicBezTo>
                  <a:close/>
                  <a:moveTo>
                    <a:pt x="118661" y="141128"/>
                  </a:moveTo>
                  <a:cubicBezTo>
                    <a:pt x="118702" y="140918"/>
                    <a:pt x="118757" y="140710"/>
                    <a:pt x="118782" y="140497"/>
                  </a:cubicBezTo>
                  <a:cubicBezTo>
                    <a:pt x="118833" y="140030"/>
                    <a:pt x="118791" y="139536"/>
                    <a:pt x="118931" y="139099"/>
                  </a:cubicBezTo>
                  <a:cubicBezTo>
                    <a:pt x="119109" y="138547"/>
                    <a:pt x="119174" y="138004"/>
                    <a:pt x="119172" y="137435"/>
                  </a:cubicBezTo>
                  <a:cubicBezTo>
                    <a:pt x="119172" y="137154"/>
                    <a:pt x="119153" y="136844"/>
                    <a:pt x="119258" y="136598"/>
                  </a:cubicBezTo>
                  <a:cubicBezTo>
                    <a:pt x="119553" y="135919"/>
                    <a:pt x="119498" y="135215"/>
                    <a:pt x="119505" y="134511"/>
                  </a:cubicBezTo>
                  <a:cubicBezTo>
                    <a:pt x="119516" y="133289"/>
                    <a:pt x="119423" y="132061"/>
                    <a:pt x="119826" y="130868"/>
                  </a:cubicBezTo>
                  <a:cubicBezTo>
                    <a:pt x="119929" y="130566"/>
                    <a:pt x="119896" y="130215"/>
                    <a:pt x="119908" y="129887"/>
                  </a:cubicBezTo>
                  <a:cubicBezTo>
                    <a:pt x="119970" y="128055"/>
                    <a:pt x="119751" y="126204"/>
                    <a:pt x="120284" y="124405"/>
                  </a:cubicBezTo>
                  <a:cubicBezTo>
                    <a:pt x="120258" y="122803"/>
                    <a:pt x="120323" y="121209"/>
                    <a:pt x="120632" y="119629"/>
                  </a:cubicBezTo>
                  <a:cubicBezTo>
                    <a:pt x="120757" y="118985"/>
                    <a:pt x="120786" y="118323"/>
                    <a:pt x="120871" y="117672"/>
                  </a:cubicBezTo>
                  <a:cubicBezTo>
                    <a:pt x="120926" y="117252"/>
                    <a:pt x="121072" y="116832"/>
                    <a:pt x="121059" y="116416"/>
                  </a:cubicBezTo>
                  <a:cubicBezTo>
                    <a:pt x="121009" y="114887"/>
                    <a:pt x="121391" y="113425"/>
                    <a:pt x="121665" y="111944"/>
                  </a:cubicBezTo>
                  <a:cubicBezTo>
                    <a:pt x="121966" y="110325"/>
                    <a:pt x="122336" y="108715"/>
                    <a:pt x="122256" y="107043"/>
                  </a:cubicBezTo>
                  <a:cubicBezTo>
                    <a:pt x="122232" y="106580"/>
                    <a:pt x="122346" y="106106"/>
                    <a:pt x="122429" y="105644"/>
                  </a:cubicBezTo>
                  <a:cubicBezTo>
                    <a:pt x="122690" y="104207"/>
                    <a:pt x="123036" y="102784"/>
                    <a:pt x="122981" y="101305"/>
                  </a:cubicBezTo>
                  <a:cubicBezTo>
                    <a:pt x="122968" y="100937"/>
                    <a:pt x="123057" y="100553"/>
                    <a:pt x="123158" y="100193"/>
                  </a:cubicBezTo>
                  <a:cubicBezTo>
                    <a:pt x="123586" y="98666"/>
                    <a:pt x="123363" y="97114"/>
                    <a:pt x="123480" y="95440"/>
                  </a:cubicBezTo>
                  <a:cubicBezTo>
                    <a:pt x="123072" y="95684"/>
                    <a:pt x="122984" y="95932"/>
                    <a:pt x="122959" y="96218"/>
                  </a:cubicBezTo>
                  <a:cubicBezTo>
                    <a:pt x="122923" y="96640"/>
                    <a:pt x="123003" y="97115"/>
                    <a:pt x="122834" y="97473"/>
                  </a:cubicBezTo>
                  <a:cubicBezTo>
                    <a:pt x="122169" y="98875"/>
                    <a:pt x="121771" y="100416"/>
                    <a:pt x="120868" y="101687"/>
                  </a:cubicBezTo>
                  <a:cubicBezTo>
                    <a:pt x="119881" y="103074"/>
                    <a:pt x="119304" y="104674"/>
                    <a:pt x="118370" y="106095"/>
                  </a:cubicBezTo>
                  <a:cubicBezTo>
                    <a:pt x="117605" y="107258"/>
                    <a:pt x="117153" y="108630"/>
                    <a:pt x="116585" y="109919"/>
                  </a:cubicBezTo>
                  <a:cubicBezTo>
                    <a:pt x="116399" y="110340"/>
                    <a:pt x="116142" y="110628"/>
                    <a:pt x="115677" y="110715"/>
                  </a:cubicBezTo>
                  <a:cubicBezTo>
                    <a:pt x="115458" y="110756"/>
                    <a:pt x="115242" y="110821"/>
                    <a:pt x="115065" y="110866"/>
                  </a:cubicBezTo>
                  <a:cubicBezTo>
                    <a:pt x="114974" y="111178"/>
                    <a:pt x="114942" y="111420"/>
                    <a:pt x="114834" y="111624"/>
                  </a:cubicBezTo>
                  <a:cubicBezTo>
                    <a:pt x="114036" y="113117"/>
                    <a:pt x="114008" y="114657"/>
                    <a:pt x="114412" y="116276"/>
                  </a:cubicBezTo>
                  <a:cubicBezTo>
                    <a:pt x="114845" y="118013"/>
                    <a:pt x="115178" y="119773"/>
                    <a:pt x="115529" y="121527"/>
                  </a:cubicBezTo>
                  <a:cubicBezTo>
                    <a:pt x="115822" y="123005"/>
                    <a:pt x="115978" y="124519"/>
                    <a:pt x="116376" y="125965"/>
                  </a:cubicBezTo>
                  <a:cubicBezTo>
                    <a:pt x="117144" y="128753"/>
                    <a:pt x="117515" y="131597"/>
                    <a:pt x="117772" y="134458"/>
                  </a:cubicBezTo>
                  <a:cubicBezTo>
                    <a:pt x="117971" y="136684"/>
                    <a:pt x="118200" y="138904"/>
                    <a:pt x="118661" y="141128"/>
                  </a:cubicBezTo>
                  <a:close/>
                  <a:moveTo>
                    <a:pt x="97405" y="103041"/>
                  </a:moveTo>
                  <a:cubicBezTo>
                    <a:pt x="97448" y="105884"/>
                    <a:pt x="97385" y="108569"/>
                    <a:pt x="97816" y="111222"/>
                  </a:cubicBezTo>
                  <a:cubicBezTo>
                    <a:pt x="98327" y="114382"/>
                    <a:pt x="98877" y="117540"/>
                    <a:pt x="99518" y="120676"/>
                  </a:cubicBezTo>
                  <a:cubicBezTo>
                    <a:pt x="99954" y="122810"/>
                    <a:pt x="99814" y="124992"/>
                    <a:pt x="100235" y="127118"/>
                  </a:cubicBezTo>
                  <a:cubicBezTo>
                    <a:pt x="100254" y="127209"/>
                    <a:pt x="100238" y="127307"/>
                    <a:pt x="100239" y="127401"/>
                  </a:cubicBezTo>
                  <a:cubicBezTo>
                    <a:pt x="100249" y="128435"/>
                    <a:pt x="100205" y="129470"/>
                    <a:pt x="100511" y="130485"/>
                  </a:cubicBezTo>
                  <a:cubicBezTo>
                    <a:pt x="100617" y="130838"/>
                    <a:pt x="100631" y="131237"/>
                    <a:pt x="100594" y="131607"/>
                  </a:cubicBezTo>
                  <a:cubicBezTo>
                    <a:pt x="100439" y="133092"/>
                    <a:pt x="100945" y="134496"/>
                    <a:pt x="101155" y="135930"/>
                  </a:cubicBezTo>
                  <a:cubicBezTo>
                    <a:pt x="101309" y="136980"/>
                    <a:pt x="101755" y="137994"/>
                    <a:pt x="101830" y="139087"/>
                  </a:cubicBezTo>
                  <a:cubicBezTo>
                    <a:pt x="101865" y="139598"/>
                    <a:pt x="102136" y="140101"/>
                    <a:pt x="102124" y="140602"/>
                  </a:cubicBezTo>
                  <a:cubicBezTo>
                    <a:pt x="102096" y="141840"/>
                    <a:pt x="102565" y="142998"/>
                    <a:pt x="102615" y="144221"/>
                  </a:cubicBezTo>
                  <a:cubicBezTo>
                    <a:pt x="102635" y="144750"/>
                    <a:pt x="102834" y="145270"/>
                    <a:pt x="102962" y="145843"/>
                  </a:cubicBezTo>
                  <a:cubicBezTo>
                    <a:pt x="103081" y="145711"/>
                    <a:pt x="103185" y="145648"/>
                    <a:pt x="103185" y="145582"/>
                  </a:cubicBezTo>
                  <a:cubicBezTo>
                    <a:pt x="103189" y="144971"/>
                    <a:pt x="103202" y="144357"/>
                    <a:pt x="103159" y="143748"/>
                  </a:cubicBezTo>
                  <a:cubicBezTo>
                    <a:pt x="103062" y="142386"/>
                    <a:pt x="102843" y="141026"/>
                    <a:pt x="102837" y="139664"/>
                  </a:cubicBezTo>
                  <a:cubicBezTo>
                    <a:pt x="102819" y="134574"/>
                    <a:pt x="102859" y="129483"/>
                    <a:pt x="102894" y="124393"/>
                  </a:cubicBezTo>
                  <a:cubicBezTo>
                    <a:pt x="102901" y="123499"/>
                    <a:pt x="102902" y="122588"/>
                    <a:pt x="103067" y="121716"/>
                  </a:cubicBezTo>
                  <a:cubicBezTo>
                    <a:pt x="103331" y="120314"/>
                    <a:pt x="103350" y="118906"/>
                    <a:pt x="103354" y="117494"/>
                  </a:cubicBezTo>
                  <a:cubicBezTo>
                    <a:pt x="103357" y="116878"/>
                    <a:pt x="103406" y="116281"/>
                    <a:pt x="103609" y="115687"/>
                  </a:cubicBezTo>
                  <a:cubicBezTo>
                    <a:pt x="103890" y="114869"/>
                    <a:pt x="103898" y="114033"/>
                    <a:pt x="103647" y="113190"/>
                  </a:cubicBezTo>
                  <a:cubicBezTo>
                    <a:pt x="103474" y="112608"/>
                    <a:pt x="103373" y="112004"/>
                    <a:pt x="103211" y="111418"/>
                  </a:cubicBezTo>
                  <a:cubicBezTo>
                    <a:pt x="103125" y="111103"/>
                    <a:pt x="103011" y="110792"/>
                    <a:pt x="102630" y="110682"/>
                  </a:cubicBezTo>
                  <a:cubicBezTo>
                    <a:pt x="102186" y="110553"/>
                    <a:pt x="101961" y="110193"/>
                    <a:pt x="101762" y="109807"/>
                  </a:cubicBezTo>
                  <a:cubicBezTo>
                    <a:pt x="101372" y="109055"/>
                    <a:pt x="100971" y="108308"/>
                    <a:pt x="100571" y="107561"/>
                  </a:cubicBezTo>
                  <a:cubicBezTo>
                    <a:pt x="100393" y="107230"/>
                    <a:pt x="100264" y="106846"/>
                    <a:pt x="100011" y="106587"/>
                  </a:cubicBezTo>
                  <a:cubicBezTo>
                    <a:pt x="99369" y="105929"/>
                    <a:pt x="98980" y="105129"/>
                    <a:pt x="98584" y="104328"/>
                  </a:cubicBezTo>
                  <a:cubicBezTo>
                    <a:pt x="98355" y="103862"/>
                    <a:pt x="98128" y="103401"/>
                    <a:pt x="97405" y="103041"/>
                  </a:cubicBezTo>
                  <a:close/>
                  <a:moveTo>
                    <a:pt x="109126" y="96038"/>
                  </a:moveTo>
                  <a:cubicBezTo>
                    <a:pt x="109570" y="95774"/>
                    <a:pt x="110034" y="95600"/>
                    <a:pt x="110355" y="95283"/>
                  </a:cubicBezTo>
                  <a:cubicBezTo>
                    <a:pt x="110937" y="94706"/>
                    <a:pt x="111617" y="94305"/>
                    <a:pt x="112329" y="93942"/>
                  </a:cubicBezTo>
                  <a:cubicBezTo>
                    <a:pt x="114271" y="92952"/>
                    <a:pt x="115952" y="91603"/>
                    <a:pt x="117550" y="90141"/>
                  </a:cubicBezTo>
                  <a:cubicBezTo>
                    <a:pt x="117821" y="89893"/>
                    <a:pt x="118045" y="89593"/>
                    <a:pt x="118224" y="89392"/>
                  </a:cubicBezTo>
                  <a:cubicBezTo>
                    <a:pt x="118224" y="87914"/>
                    <a:pt x="118227" y="86554"/>
                    <a:pt x="118222" y="85193"/>
                  </a:cubicBezTo>
                  <a:cubicBezTo>
                    <a:pt x="118221" y="84927"/>
                    <a:pt x="118316" y="84613"/>
                    <a:pt x="117898" y="84449"/>
                  </a:cubicBezTo>
                  <a:cubicBezTo>
                    <a:pt x="117519" y="84643"/>
                    <a:pt x="117110" y="84865"/>
                    <a:pt x="116689" y="85066"/>
                  </a:cubicBezTo>
                  <a:cubicBezTo>
                    <a:pt x="115799" y="85489"/>
                    <a:pt x="114938" y="86017"/>
                    <a:pt x="114004" y="86291"/>
                  </a:cubicBezTo>
                  <a:cubicBezTo>
                    <a:pt x="112293" y="86794"/>
                    <a:pt x="110537" y="87144"/>
                    <a:pt x="108800" y="87557"/>
                  </a:cubicBezTo>
                  <a:cubicBezTo>
                    <a:pt x="107506" y="87862"/>
                    <a:pt x="106182" y="87806"/>
                    <a:pt x="104869" y="87882"/>
                  </a:cubicBezTo>
                  <a:cubicBezTo>
                    <a:pt x="103836" y="87942"/>
                    <a:pt x="102803" y="88001"/>
                    <a:pt x="101773" y="88088"/>
                  </a:cubicBezTo>
                  <a:cubicBezTo>
                    <a:pt x="101285" y="88128"/>
                    <a:pt x="101046" y="88525"/>
                    <a:pt x="101191" y="88989"/>
                  </a:cubicBezTo>
                  <a:cubicBezTo>
                    <a:pt x="101260" y="89213"/>
                    <a:pt x="101358" y="89428"/>
                    <a:pt x="101442" y="89648"/>
                  </a:cubicBezTo>
                  <a:cubicBezTo>
                    <a:pt x="101830" y="90660"/>
                    <a:pt x="102188" y="91677"/>
                    <a:pt x="102313" y="92763"/>
                  </a:cubicBezTo>
                  <a:cubicBezTo>
                    <a:pt x="102357" y="93131"/>
                    <a:pt x="102479" y="93490"/>
                    <a:pt x="102551" y="93790"/>
                  </a:cubicBezTo>
                  <a:cubicBezTo>
                    <a:pt x="103533" y="94589"/>
                    <a:pt x="104517" y="95177"/>
                    <a:pt x="105726" y="95373"/>
                  </a:cubicBezTo>
                  <a:cubicBezTo>
                    <a:pt x="106197" y="95449"/>
                    <a:pt x="106644" y="95604"/>
                    <a:pt x="107094" y="95398"/>
                  </a:cubicBezTo>
                  <a:cubicBezTo>
                    <a:pt x="107639" y="95147"/>
                    <a:pt x="108087" y="95248"/>
                    <a:pt x="108507" y="95654"/>
                  </a:cubicBezTo>
                  <a:cubicBezTo>
                    <a:pt x="108637" y="95780"/>
                    <a:pt x="108819" y="95852"/>
                    <a:pt x="109126" y="96038"/>
                  </a:cubicBezTo>
                  <a:close/>
                  <a:moveTo>
                    <a:pt x="108013" y="97730"/>
                  </a:moveTo>
                  <a:cubicBezTo>
                    <a:pt x="107635" y="98762"/>
                    <a:pt x="107358" y="99554"/>
                    <a:pt x="107056" y="100338"/>
                  </a:cubicBezTo>
                  <a:cubicBezTo>
                    <a:pt x="106530" y="101700"/>
                    <a:pt x="106023" y="103069"/>
                    <a:pt x="105437" y="104403"/>
                  </a:cubicBezTo>
                  <a:cubicBezTo>
                    <a:pt x="105153" y="105044"/>
                    <a:pt x="104760" y="105621"/>
                    <a:pt x="104670" y="106351"/>
                  </a:cubicBezTo>
                  <a:cubicBezTo>
                    <a:pt x="104475" y="107956"/>
                    <a:pt x="103905" y="109569"/>
                    <a:pt x="104943" y="111107"/>
                  </a:cubicBezTo>
                  <a:cubicBezTo>
                    <a:pt x="105040" y="111251"/>
                    <a:pt x="105014" y="111475"/>
                    <a:pt x="105081" y="111650"/>
                  </a:cubicBezTo>
                  <a:cubicBezTo>
                    <a:pt x="105242" y="112077"/>
                    <a:pt x="105424" y="112495"/>
                    <a:pt x="105592" y="112901"/>
                  </a:cubicBezTo>
                  <a:cubicBezTo>
                    <a:pt x="107017" y="112642"/>
                    <a:pt x="108380" y="112773"/>
                    <a:pt x="109738" y="112764"/>
                  </a:cubicBezTo>
                  <a:cubicBezTo>
                    <a:pt x="109871" y="112764"/>
                    <a:pt x="110043" y="112797"/>
                    <a:pt x="110132" y="112881"/>
                  </a:cubicBezTo>
                  <a:cubicBezTo>
                    <a:pt x="110803" y="113525"/>
                    <a:pt x="111593" y="113312"/>
                    <a:pt x="112327" y="113289"/>
                  </a:cubicBezTo>
                  <a:cubicBezTo>
                    <a:pt x="112881" y="111967"/>
                    <a:pt x="113318" y="110665"/>
                    <a:pt x="113959" y="109473"/>
                  </a:cubicBezTo>
                  <a:cubicBezTo>
                    <a:pt x="114418" y="108616"/>
                    <a:pt x="114264" y="107912"/>
                    <a:pt x="113782" y="107252"/>
                  </a:cubicBezTo>
                  <a:cubicBezTo>
                    <a:pt x="113490" y="106850"/>
                    <a:pt x="113323" y="106460"/>
                    <a:pt x="113224" y="105993"/>
                  </a:cubicBezTo>
                  <a:cubicBezTo>
                    <a:pt x="112762" y="103785"/>
                    <a:pt x="111801" y="101840"/>
                    <a:pt x="110335" y="100101"/>
                  </a:cubicBezTo>
                  <a:cubicBezTo>
                    <a:pt x="109659" y="99298"/>
                    <a:pt x="108758" y="98781"/>
                    <a:pt x="108013" y="97730"/>
                  </a:cubicBezTo>
                  <a:close/>
                  <a:moveTo>
                    <a:pt x="115676" y="106884"/>
                  </a:moveTo>
                  <a:cubicBezTo>
                    <a:pt x="115899" y="106751"/>
                    <a:pt x="116013" y="106726"/>
                    <a:pt x="116044" y="106660"/>
                  </a:cubicBezTo>
                  <a:cubicBezTo>
                    <a:pt x="116508" y="105692"/>
                    <a:pt x="116852" y="104660"/>
                    <a:pt x="117586" y="103840"/>
                  </a:cubicBezTo>
                  <a:cubicBezTo>
                    <a:pt x="117616" y="103806"/>
                    <a:pt x="117624" y="103754"/>
                    <a:pt x="117647" y="103712"/>
                  </a:cubicBezTo>
                  <a:cubicBezTo>
                    <a:pt x="118090" y="102885"/>
                    <a:pt x="118482" y="102026"/>
                    <a:pt x="118988" y="101240"/>
                  </a:cubicBezTo>
                  <a:cubicBezTo>
                    <a:pt x="120092" y="99530"/>
                    <a:pt x="120916" y="97686"/>
                    <a:pt x="121658" y="95806"/>
                  </a:cubicBezTo>
                  <a:cubicBezTo>
                    <a:pt x="122056" y="94797"/>
                    <a:pt x="122287" y="93731"/>
                    <a:pt x="122343" y="92649"/>
                  </a:cubicBezTo>
                  <a:cubicBezTo>
                    <a:pt x="122406" y="91458"/>
                    <a:pt x="122231" y="90404"/>
                    <a:pt x="121179" y="89661"/>
                  </a:cubicBezTo>
                  <a:cubicBezTo>
                    <a:pt x="120998" y="89533"/>
                    <a:pt x="120865" y="89336"/>
                    <a:pt x="120672" y="89130"/>
                  </a:cubicBezTo>
                  <a:cubicBezTo>
                    <a:pt x="120463" y="89299"/>
                    <a:pt x="120273" y="89432"/>
                    <a:pt x="120109" y="89592"/>
                  </a:cubicBezTo>
                  <a:cubicBezTo>
                    <a:pt x="119977" y="89723"/>
                    <a:pt x="119823" y="89868"/>
                    <a:pt x="119772" y="90036"/>
                  </a:cubicBezTo>
                  <a:cubicBezTo>
                    <a:pt x="119447" y="91077"/>
                    <a:pt x="118694" y="91709"/>
                    <a:pt x="117829" y="92306"/>
                  </a:cubicBezTo>
                  <a:cubicBezTo>
                    <a:pt x="116283" y="93372"/>
                    <a:pt x="114881" y="94649"/>
                    <a:pt x="113202" y="95521"/>
                  </a:cubicBezTo>
                  <a:cubicBezTo>
                    <a:pt x="112224" y="96031"/>
                    <a:pt x="111443" y="96754"/>
                    <a:pt x="110712" y="97553"/>
                  </a:cubicBezTo>
                  <a:cubicBezTo>
                    <a:pt x="111722" y="98991"/>
                    <a:pt x="112900" y="100260"/>
                    <a:pt x="113697" y="101828"/>
                  </a:cubicBezTo>
                  <a:cubicBezTo>
                    <a:pt x="114510" y="103429"/>
                    <a:pt x="114868" y="105194"/>
                    <a:pt x="115676" y="106884"/>
                  </a:cubicBezTo>
                  <a:close/>
                  <a:moveTo>
                    <a:pt x="131753" y="48725"/>
                  </a:moveTo>
                  <a:cubicBezTo>
                    <a:pt x="132090" y="48116"/>
                    <a:pt x="132278" y="47736"/>
                    <a:pt x="132503" y="47379"/>
                  </a:cubicBezTo>
                  <a:cubicBezTo>
                    <a:pt x="132879" y="46782"/>
                    <a:pt x="133247" y="46175"/>
                    <a:pt x="133681" y="45621"/>
                  </a:cubicBezTo>
                  <a:cubicBezTo>
                    <a:pt x="133902" y="45339"/>
                    <a:pt x="134242" y="45129"/>
                    <a:pt x="134563" y="44952"/>
                  </a:cubicBezTo>
                  <a:cubicBezTo>
                    <a:pt x="134674" y="44891"/>
                    <a:pt x="134943" y="44982"/>
                    <a:pt x="135053" y="45091"/>
                  </a:cubicBezTo>
                  <a:cubicBezTo>
                    <a:pt x="135161" y="45200"/>
                    <a:pt x="135213" y="45426"/>
                    <a:pt x="135188" y="45585"/>
                  </a:cubicBezTo>
                  <a:cubicBezTo>
                    <a:pt x="135159" y="45759"/>
                    <a:pt x="135029" y="45924"/>
                    <a:pt x="134918" y="46074"/>
                  </a:cubicBezTo>
                  <a:cubicBezTo>
                    <a:pt x="133737" y="47684"/>
                    <a:pt x="132948" y="49493"/>
                    <a:pt x="132201" y="51330"/>
                  </a:cubicBezTo>
                  <a:cubicBezTo>
                    <a:pt x="131592" y="52830"/>
                    <a:pt x="131192" y="54366"/>
                    <a:pt x="131215" y="55993"/>
                  </a:cubicBezTo>
                  <a:cubicBezTo>
                    <a:pt x="131218" y="56207"/>
                    <a:pt x="131273" y="56421"/>
                    <a:pt x="131312" y="56704"/>
                  </a:cubicBezTo>
                  <a:cubicBezTo>
                    <a:pt x="131585" y="56645"/>
                    <a:pt x="131772" y="56633"/>
                    <a:pt x="131937" y="56566"/>
                  </a:cubicBezTo>
                  <a:cubicBezTo>
                    <a:pt x="133233" y="56041"/>
                    <a:pt x="134300" y="55228"/>
                    <a:pt x="135114" y="54076"/>
                  </a:cubicBezTo>
                  <a:cubicBezTo>
                    <a:pt x="136239" y="52481"/>
                    <a:pt x="136980" y="50709"/>
                    <a:pt x="137631" y="48883"/>
                  </a:cubicBezTo>
                  <a:cubicBezTo>
                    <a:pt x="138317" y="46957"/>
                    <a:pt x="138157" y="44986"/>
                    <a:pt x="138056" y="43014"/>
                  </a:cubicBezTo>
                  <a:cubicBezTo>
                    <a:pt x="138046" y="42828"/>
                    <a:pt x="137981" y="42645"/>
                    <a:pt x="137927" y="42464"/>
                  </a:cubicBezTo>
                  <a:cubicBezTo>
                    <a:pt x="137370" y="40588"/>
                    <a:pt x="137036" y="40193"/>
                    <a:pt x="134856" y="40748"/>
                  </a:cubicBezTo>
                  <a:cubicBezTo>
                    <a:pt x="133481" y="41099"/>
                    <a:pt x="132442" y="41951"/>
                    <a:pt x="131573" y="43001"/>
                  </a:cubicBezTo>
                  <a:cubicBezTo>
                    <a:pt x="131573" y="43656"/>
                    <a:pt x="131574" y="44267"/>
                    <a:pt x="131573" y="44878"/>
                  </a:cubicBezTo>
                  <a:cubicBezTo>
                    <a:pt x="131571" y="45489"/>
                    <a:pt x="131552" y="46104"/>
                    <a:pt x="131563" y="46715"/>
                  </a:cubicBezTo>
                  <a:cubicBezTo>
                    <a:pt x="131573" y="47301"/>
                    <a:pt x="131412" y="47906"/>
                    <a:pt x="131753" y="48725"/>
                  </a:cubicBezTo>
                  <a:close/>
                  <a:moveTo>
                    <a:pt x="90991" y="161428"/>
                  </a:moveTo>
                  <a:cubicBezTo>
                    <a:pt x="90991" y="160781"/>
                    <a:pt x="91020" y="160402"/>
                    <a:pt x="90986" y="160027"/>
                  </a:cubicBezTo>
                  <a:cubicBezTo>
                    <a:pt x="90825" y="158225"/>
                    <a:pt x="90327" y="156617"/>
                    <a:pt x="88529" y="155738"/>
                  </a:cubicBezTo>
                  <a:cubicBezTo>
                    <a:pt x="87814" y="155391"/>
                    <a:pt x="87138" y="154962"/>
                    <a:pt x="86424" y="154615"/>
                  </a:cubicBezTo>
                  <a:cubicBezTo>
                    <a:pt x="86139" y="154475"/>
                    <a:pt x="85787" y="154359"/>
                    <a:pt x="85484" y="154394"/>
                  </a:cubicBezTo>
                  <a:cubicBezTo>
                    <a:pt x="84698" y="154483"/>
                    <a:pt x="83920" y="154642"/>
                    <a:pt x="83149" y="154818"/>
                  </a:cubicBezTo>
                  <a:cubicBezTo>
                    <a:pt x="82939" y="154865"/>
                    <a:pt x="82723" y="155034"/>
                    <a:pt x="82581" y="155206"/>
                  </a:cubicBezTo>
                  <a:cubicBezTo>
                    <a:pt x="81739" y="156216"/>
                    <a:pt x="80780" y="157135"/>
                    <a:pt x="80104" y="158278"/>
                  </a:cubicBezTo>
                  <a:cubicBezTo>
                    <a:pt x="80012" y="158435"/>
                    <a:pt x="79905" y="158613"/>
                    <a:pt x="79898" y="158786"/>
                  </a:cubicBezTo>
                  <a:cubicBezTo>
                    <a:pt x="79796" y="161102"/>
                    <a:pt x="80006" y="163320"/>
                    <a:pt x="81932" y="164972"/>
                  </a:cubicBezTo>
                  <a:cubicBezTo>
                    <a:pt x="82075" y="165094"/>
                    <a:pt x="82184" y="165262"/>
                    <a:pt x="82338" y="165364"/>
                  </a:cubicBezTo>
                  <a:cubicBezTo>
                    <a:pt x="82684" y="165597"/>
                    <a:pt x="83032" y="165832"/>
                    <a:pt x="83405" y="166015"/>
                  </a:cubicBezTo>
                  <a:cubicBezTo>
                    <a:pt x="84737" y="166668"/>
                    <a:pt x="86177" y="166572"/>
                    <a:pt x="87569" y="166413"/>
                  </a:cubicBezTo>
                  <a:cubicBezTo>
                    <a:pt x="88599" y="166296"/>
                    <a:pt x="89462" y="165773"/>
                    <a:pt x="90039" y="164749"/>
                  </a:cubicBezTo>
                  <a:cubicBezTo>
                    <a:pt x="90683" y="163607"/>
                    <a:pt x="91229" y="162504"/>
                    <a:pt x="90991" y="161428"/>
                  </a:cubicBezTo>
                  <a:close/>
                  <a:moveTo>
                    <a:pt x="106086" y="97550"/>
                  </a:moveTo>
                  <a:cubicBezTo>
                    <a:pt x="105562" y="97319"/>
                    <a:pt x="105231" y="97136"/>
                    <a:pt x="104877" y="97028"/>
                  </a:cubicBezTo>
                  <a:cubicBezTo>
                    <a:pt x="104567" y="96935"/>
                    <a:pt x="104230" y="96928"/>
                    <a:pt x="103905" y="96880"/>
                  </a:cubicBezTo>
                  <a:cubicBezTo>
                    <a:pt x="102867" y="96723"/>
                    <a:pt x="101885" y="96557"/>
                    <a:pt x="101538" y="95283"/>
                  </a:cubicBezTo>
                  <a:cubicBezTo>
                    <a:pt x="101398" y="94774"/>
                    <a:pt x="100948" y="94330"/>
                    <a:pt x="100578" y="93910"/>
                  </a:cubicBezTo>
                  <a:cubicBezTo>
                    <a:pt x="100189" y="93467"/>
                    <a:pt x="99540" y="93586"/>
                    <a:pt x="99323" y="94122"/>
                  </a:cubicBezTo>
                  <a:cubicBezTo>
                    <a:pt x="98985" y="94949"/>
                    <a:pt x="98684" y="95786"/>
                    <a:pt x="98730" y="96710"/>
                  </a:cubicBezTo>
                  <a:cubicBezTo>
                    <a:pt x="98762" y="97368"/>
                    <a:pt x="98637" y="97998"/>
                    <a:pt x="98485" y="98650"/>
                  </a:cubicBezTo>
                  <a:cubicBezTo>
                    <a:pt x="98240" y="99697"/>
                    <a:pt x="98163" y="100790"/>
                    <a:pt x="99004" y="101709"/>
                  </a:cubicBezTo>
                  <a:cubicBezTo>
                    <a:pt x="99351" y="102086"/>
                    <a:pt x="99693" y="102510"/>
                    <a:pt x="99889" y="102974"/>
                  </a:cubicBezTo>
                  <a:cubicBezTo>
                    <a:pt x="100537" y="104504"/>
                    <a:pt x="101735" y="105690"/>
                    <a:pt x="102450" y="107174"/>
                  </a:cubicBezTo>
                  <a:cubicBezTo>
                    <a:pt x="102478" y="107233"/>
                    <a:pt x="102602" y="107246"/>
                    <a:pt x="102776" y="107322"/>
                  </a:cubicBezTo>
                  <a:cubicBezTo>
                    <a:pt x="102950" y="106894"/>
                    <a:pt x="103258" y="106472"/>
                    <a:pt x="103272" y="106040"/>
                  </a:cubicBezTo>
                  <a:cubicBezTo>
                    <a:pt x="103309" y="104924"/>
                    <a:pt x="103759" y="103941"/>
                    <a:pt x="104083" y="102914"/>
                  </a:cubicBezTo>
                  <a:cubicBezTo>
                    <a:pt x="104208" y="102511"/>
                    <a:pt x="104359" y="102109"/>
                    <a:pt x="104427" y="101695"/>
                  </a:cubicBezTo>
                  <a:cubicBezTo>
                    <a:pt x="104663" y="100246"/>
                    <a:pt x="105004" y="98842"/>
                    <a:pt x="106086" y="97550"/>
                  </a:cubicBezTo>
                  <a:close/>
                  <a:moveTo>
                    <a:pt x="33702" y="115609"/>
                  </a:moveTo>
                  <a:cubicBezTo>
                    <a:pt x="33492" y="115585"/>
                    <a:pt x="33298" y="115514"/>
                    <a:pt x="33129" y="115554"/>
                  </a:cubicBezTo>
                  <a:cubicBezTo>
                    <a:pt x="32495" y="115703"/>
                    <a:pt x="31839" y="115822"/>
                    <a:pt x="31242" y="116074"/>
                  </a:cubicBezTo>
                  <a:cubicBezTo>
                    <a:pt x="29727" y="116714"/>
                    <a:pt x="28237" y="117416"/>
                    <a:pt x="26742" y="118105"/>
                  </a:cubicBezTo>
                  <a:cubicBezTo>
                    <a:pt x="26016" y="118440"/>
                    <a:pt x="25302" y="118802"/>
                    <a:pt x="24586" y="119161"/>
                  </a:cubicBezTo>
                  <a:cubicBezTo>
                    <a:pt x="24072" y="119418"/>
                    <a:pt x="23547" y="119581"/>
                    <a:pt x="22958" y="119541"/>
                  </a:cubicBezTo>
                  <a:cubicBezTo>
                    <a:pt x="22686" y="119521"/>
                    <a:pt x="22386" y="119539"/>
                    <a:pt x="22135" y="119634"/>
                  </a:cubicBezTo>
                  <a:cubicBezTo>
                    <a:pt x="21261" y="119964"/>
                    <a:pt x="20401" y="120333"/>
                    <a:pt x="19538" y="120693"/>
                  </a:cubicBezTo>
                  <a:cubicBezTo>
                    <a:pt x="19123" y="120867"/>
                    <a:pt x="18809" y="121159"/>
                    <a:pt x="18740" y="121611"/>
                  </a:cubicBezTo>
                  <a:cubicBezTo>
                    <a:pt x="18571" y="122715"/>
                    <a:pt x="18801" y="123743"/>
                    <a:pt x="19397" y="124768"/>
                  </a:cubicBezTo>
                  <a:cubicBezTo>
                    <a:pt x="19736" y="124630"/>
                    <a:pt x="20060" y="124551"/>
                    <a:pt x="20323" y="124380"/>
                  </a:cubicBezTo>
                  <a:cubicBezTo>
                    <a:pt x="21423" y="123662"/>
                    <a:pt x="22527" y="122968"/>
                    <a:pt x="23760" y="122479"/>
                  </a:cubicBezTo>
                  <a:cubicBezTo>
                    <a:pt x="24676" y="122115"/>
                    <a:pt x="25483" y="121531"/>
                    <a:pt x="26316" y="120994"/>
                  </a:cubicBezTo>
                  <a:cubicBezTo>
                    <a:pt x="27615" y="120154"/>
                    <a:pt x="29005" y="119457"/>
                    <a:pt x="30357" y="118699"/>
                  </a:cubicBezTo>
                  <a:cubicBezTo>
                    <a:pt x="31416" y="118557"/>
                    <a:pt x="32215" y="117817"/>
                    <a:pt x="33189" y="117475"/>
                  </a:cubicBezTo>
                  <a:cubicBezTo>
                    <a:pt x="33523" y="117358"/>
                    <a:pt x="33806" y="117097"/>
                    <a:pt x="34109" y="116904"/>
                  </a:cubicBezTo>
                  <a:cubicBezTo>
                    <a:pt x="33960" y="116430"/>
                    <a:pt x="33835" y="116032"/>
                    <a:pt x="33702" y="115609"/>
                  </a:cubicBezTo>
                  <a:close/>
                  <a:moveTo>
                    <a:pt x="124541" y="175873"/>
                  </a:moveTo>
                  <a:cubicBezTo>
                    <a:pt x="124528" y="176274"/>
                    <a:pt x="124486" y="176501"/>
                    <a:pt x="124517" y="176719"/>
                  </a:cubicBezTo>
                  <a:cubicBezTo>
                    <a:pt x="124939" y="179608"/>
                    <a:pt x="125330" y="182504"/>
                    <a:pt x="125813" y="185383"/>
                  </a:cubicBezTo>
                  <a:cubicBezTo>
                    <a:pt x="126403" y="188910"/>
                    <a:pt x="127612" y="192208"/>
                    <a:pt x="129690" y="195154"/>
                  </a:cubicBezTo>
                  <a:cubicBezTo>
                    <a:pt x="131282" y="197411"/>
                    <a:pt x="133415" y="198706"/>
                    <a:pt x="136209" y="198835"/>
                  </a:cubicBezTo>
                  <a:cubicBezTo>
                    <a:pt x="136914" y="198868"/>
                    <a:pt x="137621" y="198930"/>
                    <a:pt x="138327" y="198926"/>
                  </a:cubicBezTo>
                  <a:cubicBezTo>
                    <a:pt x="138694" y="198924"/>
                    <a:pt x="139064" y="198822"/>
                    <a:pt x="139419" y="198723"/>
                  </a:cubicBezTo>
                  <a:cubicBezTo>
                    <a:pt x="139493" y="198703"/>
                    <a:pt x="139517" y="198500"/>
                    <a:pt x="139641" y="198184"/>
                  </a:cubicBezTo>
                  <a:cubicBezTo>
                    <a:pt x="138482" y="198343"/>
                    <a:pt x="137521" y="197978"/>
                    <a:pt x="136555" y="197636"/>
                  </a:cubicBezTo>
                  <a:cubicBezTo>
                    <a:pt x="135622" y="197307"/>
                    <a:pt x="134685" y="196992"/>
                    <a:pt x="133756" y="196647"/>
                  </a:cubicBezTo>
                  <a:cubicBezTo>
                    <a:pt x="133407" y="196517"/>
                    <a:pt x="133073" y="196340"/>
                    <a:pt x="132750" y="196151"/>
                  </a:cubicBezTo>
                  <a:cubicBezTo>
                    <a:pt x="131034" y="195150"/>
                    <a:pt x="129956" y="193645"/>
                    <a:pt x="129394" y="191767"/>
                  </a:cubicBezTo>
                  <a:cubicBezTo>
                    <a:pt x="128868" y="190008"/>
                    <a:pt x="128437" y="188217"/>
                    <a:pt x="127874" y="186471"/>
                  </a:cubicBezTo>
                  <a:cubicBezTo>
                    <a:pt x="126803" y="183149"/>
                    <a:pt x="125870" y="179800"/>
                    <a:pt x="125657" y="176246"/>
                  </a:cubicBezTo>
                  <a:cubicBezTo>
                    <a:pt x="125355" y="176143"/>
                    <a:pt x="125053" y="176044"/>
                    <a:pt x="124541" y="175873"/>
                  </a:cubicBezTo>
                  <a:close/>
                  <a:moveTo>
                    <a:pt x="78694" y="58014"/>
                  </a:moveTo>
                  <a:cubicBezTo>
                    <a:pt x="78501" y="56709"/>
                    <a:pt x="78294" y="55651"/>
                    <a:pt x="78200" y="54583"/>
                  </a:cubicBezTo>
                  <a:cubicBezTo>
                    <a:pt x="78140" y="53895"/>
                    <a:pt x="77786" y="53453"/>
                    <a:pt x="77300" y="53065"/>
                  </a:cubicBezTo>
                  <a:cubicBezTo>
                    <a:pt x="76413" y="52356"/>
                    <a:pt x="75680" y="52527"/>
                    <a:pt x="75388" y="53614"/>
                  </a:cubicBezTo>
                  <a:cubicBezTo>
                    <a:pt x="74819" y="55742"/>
                    <a:pt x="74666" y="57868"/>
                    <a:pt x="75783" y="59912"/>
                  </a:cubicBezTo>
                  <a:cubicBezTo>
                    <a:pt x="76940" y="62026"/>
                    <a:pt x="78352" y="63954"/>
                    <a:pt x="79941" y="65759"/>
                  </a:cubicBezTo>
                  <a:cubicBezTo>
                    <a:pt x="80033" y="65863"/>
                    <a:pt x="80206" y="65896"/>
                    <a:pt x="80524" y="66049"/>
                  </a:cubicBezTo>
                  <a:cubicBezTo>
                    <a:pt x="80265" y="64896"/>
                    <a:pt x="80038" y="63944"/>
                    <a:pt x="79839" y="62985"/>
                  </a:cubicBezTo>
                  <a:cubicBezTo>
                    <a:pt x="79626" y="61959"/>
                    <a:pt x="79249" y="61028"/>
                    <a:pt x="78576" y="60200"/>
                  </a:cubicBezTo>
                  <a:cubicBezTo>
                    <a:pt x="78014" y="59508"/>
                    <a:pt x="77557" y="58734"/>
                    <a:pt x="77059" y="57993"/>
                  </a:cubicBezTo>
                  <a:cubicBezTo>
                    <a:pt x="76928" y="57799"/>
                    <a:pt x="76813" y="57594"/>
                    <a:pt x="76702" y="57387"/>
                  </a:cubicBezTo>
                  <a:cubicBezTo>
                    <a:pt x="76552" y="57115"/>
                    <a:pt x="76550" y="56847"/>
                    <a:pt x="76782" y="56615"/>
                  </a:cubicBezTo>
                  <a:cubicBezTo>
                    <a:pt x="76962" y="56435"/>
                    <a:pt x="77260" y="56482"/>
                    <a:pt x="77519" y="56749"/>
                  </a:cubicBezTo>
                  <a:cubicBezTo>
                    <a:pt x="77868" y="57107"/>
                    <a:pt x="78201" y="57480"/>
                    <a:pt x="78694" y="58014"/>
                  </a:cubicBezTo>
                  <a:close/>
                  <a:moveTo>
                    <a:pt x="132898" y="194342"/>
                  </a:moveTo>
                  <a:cubicBezTo>
                    <a:pt x="133036" y="194282"/>
                    <a:pt x="133144" y="194265"/>
                    <a:pt x="133203" y="194204"/>
                  </a:cubicBezTo>
                  <a:cubicBezTo>
                    <a:pt x="134511" y="192838"/>
                    <a:pt x="135719" y="191377"/>
                    <a:pt x="136479" y="189640"/>
                  </a:cubicBezTo>
                  <a:cubicBezTo>
                    <a:pt x="137400" y="187532"/>
                    <a:pt x="138273" y="185398"/>
                    <a:pt x="138823" y="183152"/>
                  </a:cubicBezTo>
                  <a:cubicBezTo>
                    <a:pt x="138879" y="182924"/>
                    <a:pt x="138924" y="182692"/>
                    <a:pt x="138981" y="182465"/>
                  </a:cubicBezTo>
                  <a:cubicBezTo>
                    <a:pt x="139255" y="181371"/>
                    <a:pt x="139523" y="180277"/>
                    <a:pt x="139808" y="179187"/>
                  </a:cubicBezTo>
                  <a:cubicBezTo>
                    <a:pt x="139938" y="178688"/>
                    <a:pt x="140111" y="178199"/>
                    <a:pt x="140241" y="177699"/>
                  </a:cubicBezTo>
                  <a:cubicBezTo>
                    <a:pt x="140273" y="177575"/>
                    <a:pt x="140216" y="177430"/>
                    <a:pt x="140191" y="177220"/>
                  </a:cubicBezTo>
                  <a:cubicBezTo>
                    <a:pt x="139863" y="177107"/>
                    <a:pt x="139525" y="176990"/>
                    <a:pt x="139195" y="176876"/>
                  </a:cubicBezTo>
                  <a:cubicBezTo>
                    <a:pt x="138730" y="178481"/>
                    <a:pt x="138311" y="180018"/>
                    <a:pt x="137837" y="181537"/>
                  </a:cubicBezTo>
                  <a:cubicBezTo>
                    <a:pt x="137024" y="184144"/>
                    <a:pt x="136126" y="186720"/>
                    <a:pt x="134834" y="189137"/>
                  </a:cubicBezTo>
                  <a:cubicBezTo>
                    <a:pt x="134039" y="190627"/>
                    <a:pt x="133022" y="191991"/>
                    <a:pt x="132342" y="193546"/>
                  </a:cubicBezTo>
                  <a:cubicBezTo>
                    <a:pt x="132305" y="193628"/>
                    <a:pt x="132314" y="193728"/>
                    <a:pt x="132296" y="193864"/>
                  </a:cubicBezTo>
                  <a:cubicBezTo>
                    <a:pt x="132492" y="194019"/>
                    <a:pt x="132706" y="194189"/>
                    <a:pt x="132898" y="194342"/>
                  </a:cubicBezTo>
                  <a:close/>
                  <a:moveTo>
                    <a:pt x="132510" y="128635"/>
                  </a:moveTo>
                  <a:cubicBezTo>
                    <a:pt x="131175" y="129659"/>
                    <a:pt x="129915" y="130624"/>
                    <a:pt x="128658" y="131595"/>
                  </a:cubicBezTo>
                  <a:cubicBezTo>
                    <a:pt x="128548" y="131679"/>
                    <a:pt x="128462" y="131797"/>
                    <a:pt x="128375" y="131908"/>
                  </a:cubicBezTo>
                  <a:cubicBezTo>
                    <a:pt x="128186" y="132149"/>
                    <a:pt x="128221" y="132457"/>
                    <a:pt x="128470" y="132654"/>
                  </a:cubicBezTo>
                  <a:cubicBezTo>
                    <a:pt x="128616" y="132772"/>
                    <a:pt x="128785" y="132858"/>
                    <a:pt x="128938" y="132967"/>
                  </a:cubicBezTo>
                  <a:cubicBezTo>
                    <a:pt x="130011" y="133730"/>
                    <a:pt x="131086" y="134488"/>
                    <a:pt x="132151" y="135262"/>
                  </a:cubicBezTo>
                  <a:cubicBezTo>
                    <a:pt x="132510" y="135524"/>
                    <a:pt x="132884" y="135665"/>
                    <a:pt x="133401" y="135576"/>
                  </a:cubicBezTo>
                  <a:cubicBezTo>
                    <a:pt x="133415" y="135361"/>
                    <a:pt x="133457" y="135136"/>
                    <a:pt x="133443" y="134915"/>
                  </a:cubicBezTo>
                  <a:cubicBezTo>
                    <a:pt x="133317" y="132859"/>
                    <a:pt x="133457" y="130768"/>
                    <a:pt x="132510" y="128636"/>
                  </a:cubicBezTo>
                  <a:close/>
                  <a:moveTo>
                    <a:pt x="141406" y="199183"/>
                  </a:moveTo>
                  <a:cubicBezTo>
                    <a:pt x="142793" y="199773"/>
                    <a:pt x="144065" y="200230"/>
                    <a:pt x="145456" y="199871"/>
                  </a:cubicBezTo>
                  <a:cubicBezTo>
                    <a:pt x="145887" y="198912"/>
                    <a:pt x="145887" y="198908"/>
                    <a:pt x="145632" y="197612"/>
                  </a:cubicBezTo>
                  <a:cubicBezTo>
                    <a:pt x="144206" y="197103"/>
                    <a:pt x="142724" y="197272"/>
                    <a:pt x="141182" y="197369"/>
                  </a:cubicBezTo>
                  <a:cubicBezTo>
                    <a:pt x="141262" y="198019"/>
                    <a:pt x="141330" y="198566"/>
                    <a:pt x="141406" y="199183"/>
                  </a:cubicBezTo>
                  <a:close/>
                  <a:moveTo>
                    <a:pt x="124683" y="198903"/>
                  </a:moveTo>
                  <a:cubicBezTo>
                    <a:pt x="123145" y="198755"/>
                    <a:pt x="122616" y="198884"/>
                    <a:pt x="121226" y="199534"/>
                  </a:cubicBezTo>
                  <a:cubicBezTo>
                    <a:pt x="120697" y="199782"/>
                    <a:pt x="120499" y="200168"/>
                    <a:pt x="120707" y="200791"/>
                  </a:cubicBezTo>
                  <a:cubicBezTo>
                    <a:pt x="120796" y="201058"/>
                    <a:pt x="120914" y="201313"/>
                    <a:pt x="121060" y="201554"/>
                  </a:cubicBezTo>
                  <a:cubicBezTo>
                    <a:pt x="121464" y="202216"/>
                    <a:pt x="122382" y="202368"/>
                    <a:pt x="123021" y="201893"/>
                  </a:cubicBezTo>
                  <a:cubicBezTo>
                    <a:pt x="123580" y="201477"/>
                    <a:pt x="124134" y="201053"/>
                    <a:pt x="124791" y="200559"/>
                  </a:cubicBezTo>
                  <a:cubicBezTo>
                    <a:pt x="124759" y="200073"/>
                    <a:pt x="124721" y="199479"/>
                    <a:pt x="124683" y="198904"/>
                  </a:cubicBezTo>
                  <a:close/>
                  <a:moveTo>
                    <a:pt x="126375" y="198137"/>
                  </a:moveTo>
                  <a:cubicBezTo>
                    <a:pt x="126304" y="198558"/>
                    <a:pt x="126263" y="198902"/>
                    <a:pt x="126605" y="199095"/>
                  </a:cubicBezTo>
                  <a:cubicBezTo>
                    <a:pt x="126917" y="199273"/>
                    <a:pt x="127238" y="199193"/>
                    <a:pt x="127525" y="198988"/>
                  </a:cubicBezTo>
                  <a:cubicBezTo>
                    <a:pt x="127563" y="198961"/>
                    <a:pt x="127597" y="198927"/>
                    <a:pt x="127638" y="198906"/>
                  </a:cubicBezTo>
                  <a:cubicBezTo>
                    <a:pt x="128173" y="198632"/>
                    <a:pt x="128710" y="198357"/>
                    <a:pt x="129287" y="198062"/>
                  </a:cubicBezTo>
                  <a:cubicBezTo>
                    <a:pt x="129123" y="197599"/>
                    <a:pt x="128747" y="197267"/>
                    <a:pt x="128323" y="196910"/>
                  </a:cubicBezTo>
                  <a:cubicBezTo>
                    <a:pt x="127682" y="197313"/>
                    <a:pt x="127057" y="197706"/>
                    <a:pt x="126375" y="198137"/>
                  </a:cubicBezTo>
                  <a:close/>
                  <a:moveTo>
                    <a:pt x="132765" y="142692"/>
                  </a:moveTo>
                  <a:cubicBezTo>
                    <a:pt x="133736" y="142267"/>
                    <a:pt x="133737" y="142266"/>
                    <a:pt x="133446" y="141151"/>
                  </a:cubicBezTo>
                  <a:cubicBezTo>
                    <a:pt x="133058" y="141589"/>
                    <a:pt x="132775" y="141988"/>
                    <a:pt x="132765" y="142692"/>
                  </a:cubicBezTo>
                  <a:close/>
                  <a:moveTo>
                    <a:pt x="109448" y="170661"/>
                  </a:moveTo>
                  <a:cubicBezTo>
                    <a:pt x="109462" y="170623"/>
                    <a:pt x="109487" y="170583"/>
                    <a:pt x="109482" y="170547"/>
                  </a:cubicBezTo>
                  <a:cubicBezTo>
                    <a:pt x="109479" y="170527"/>
                    <a:pt x="109425" y="170514"/>
                    <a:pt x="109395" y="170497"/>
                  </a:cubicBezTo>
                  <a:cubicBezTo>
                    <a:pt x="109379" y="170537"/>
                    <a:pt x="109352" y="170576"/>
                    <a:pt x="109355" y="170615"/>
                  </a:cubicBezTo>
                  <a:cubicBezTo>
                    <a:pt x="109357" y="170632"/>
                    <a:pt x="109415" y="170645"/>
                    <a:pt x="109448" y="17066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7"/>
            <p:cNvSpPr/>
            <p:nvPr/>
          </p:nvSpPr>
          <p:spPr>
            <a:xfrm>
              <a:off x="4061775" y="1841800"/>
              <a:ext cx="487100" cy="370975"/>
            </a:xfrm>
            <a:custGeom>
              <a:avLst/>
              <a:gdLst/>
              <a:ahLst/>
              <a:cxnLst/>
              <a:rect l="l" t="t" r="r" b="b"/>
              <a:pathLst>
                <a:path w="19484" h="14839" extrusionOk="0">
                  <a:moveTo>
                    <a:pt x="261" y="3354"/>
                  </a:moveTo>
                  <a:cubicBezTo>
                    <a:pt x="269" y="3346"/>
                    <a:pt x="363" y="3199"/>
                    <a:pt x="484" y="3172"/>
                  </a:cubicBezTo>
                  <a:cubicBezTo>
                    <a:pt x="1486" y="2941"/>
                    <a:pt x="2414" y="2456"/>
                    <a:pt x="3456" y="2348"/>
                  </a:cubicBezTo>
                  <a:cubicBezTo>
                    <a:pt x="3963" y="2295"/>
                    <a:pt x="4463" y="2132"/>
                    <a:pt x="4955" y="1981"/>
                  </a:cubicBezTo>
                  <a:cubicBezTo>
                    <a:pt x="6032" y="1648"/>
                    <a:pt x="7093" y="1255"/>
                    <a:pt x="8178" y="950"/>
                  </a:cubicBezTo>
                  <a:cubicBezTo>
                    <a:pt x="10963" y="167"/>
                    <a:pt x="13815" y="1"/>
                    <a:pt x="16693" y="75"/>
                  </a:cubicBezTo>
                  <a:cubicBezTo>
                    <a:pt x="17381" y="94"/>
                    <a:pt x="17977" y="350"/>
                    <a:pt x="18571" y="625"/>
                  </a:cubicBezTo>
                  <a:cubicBezTo>
                    <a:pt x="19183" y="907"/>
                    <a:pt x="19425" y="1409"/>
                    <a:pt x="19443" y="2103"/>
                  </a:cubicBezTo>
                  <a:cubicBezTo>
                    <a:pt x="19484" y="3613"/>
                    <a:pt x="18861" y="4937"/>
                    <a:pt x="18317" y="6269"/>
                  </a:cubicBezTo>
                  <a:cubicBezTo>
                    <a:pt x="17731" y="7706"/>
                    <a:pt x="17003" y="9084"/>
                    <a:pt x="16347" y="10491"/>
                  </a:cubicBezTo>
                  <a:cubicBezTo>
                    <a:pt x="16145" y="10923"/>
                    <a:pt x="15917" y="11322"/>
                    <a:pt x="15506" y="11597"/>
                  </a:cubicBezTo>
                  <a:cubicBezTo>
                    <a:pt x="15353" y="11699"/>
                    <a:pt x="15206" y="11838"/>
                    <a:pt x="15111" y="11991"/>
                  </a:cubicBezTo>
                  <a:cubicBezTo>
                    <a:pt x="14321" y="13262"/>
                    <a:pt x="12994" y="13809"/>
                    <a:pt x="11766" y="14488"/>
                  </a:cubicBezTo>
                  <a:cubicBezTo>
                    <a:pt x="11686" y="14533"/>
                    <a:pt x="11592" y="14571"/>
                    <a:pt x="11501" y="14580"/>
                  </a:cubicBezTo>
                  <a:cubicBezTo>
                    <a:pt x="10001" y="14728"/>
                    <a:pt x="8500" y="14839"/>
                    <a:pt x="7005" y="14551"/>
                  </a:cubicBezTo>
                  <a:cubicBezTo>
                    <a:pt x="6684" y="14486"/>
                    <a:pt x="6368" y="14395"/>
                    <a:pt x="6063" y="14278"/>
                  </a:cubicBezTo>
                  <a:cubicBezTo>
                    <a:pt x="5180" y="13944"/>
                    <a:pt x="4327" y="13560"/>
                    <a:pt x="3649" y="12864"/>
                  </a:cubicBezTo>
                  <a:cubicBezTo>
                    <a:pt x="2732" y="11922"/>
                    <a:pt x="1787" y="11030"/>
                    <a:pt x="1120" y="9852"/>
                  </a:cubicBezTo>
                  <a:cubicBezTo>
                    <a:pt x="399" y="8578"/>
                    <a:pt x="1" y="7289"/>
                    <a:pt x="145" y="5826"/>
                  </a:cubicBezTo>
                  <a:cubicBezTo>
                    <a:pt x="219" y="5046"/>
                    <a:pt x="220" y="4256"/>
                    <a:pt x="261" y="3354"/>
                  </a:cubicBezTo>
                  <a:close/>
                  <a:moveTo>
                    <a:pt x="2118" y="4625"/>
                  </a:moveTo>
                  <a:cubicBezTo>
                    <a:pt x="1974" y="6375"/>
                    <a:pt x="2361" y="7831"/>
                    <a:pt x="3203" y="9195"/>
                  </a:cubicBezTo>
                  <a:cubicBezTo>
                    <a:pt x="3809" y="10175"/>
                    <a:pt x="4671" y="10904"/>
                    <a:pt x="5497" y="11666"/>
                  </a:cubicBezTo>
                  <a:cubicBezTo>
                    <a:pt x="5794" y="11941"/>
                    <a:pt x="6227" y="12091"/>
                    <a:pt x="6620" y="12240"/>
                  </a:cubicBezTo>
                  <a:cubicBezTo>
                    <a:pt x="7011" y="12389"/>
                    <a:pt x="7425" y="12537"/>
                    <a:pt x="7835" y="12556"/>
                  </a:cubicBezTo>
                  <a:cubicBezTo>
                    <a:pt x="8913" y="12607"/>
                    <a:pt x="9993" y="12608"/>
                    <a:pt x="11071" y="12579"/>
                  </a:cubicBezTo>
                  <a:cubicBezTo>
                    <a:pt x="11332" y="12572"/>
                    <a:pt x="11618" y="12408"/>
                    <a:pt x="11839" y="12245"/>
                  </a:cubicBezTo>
                  <a:cubicBezTo>
                    <a:pt x="12508" y="11750"/>
                    <a:pt x="13354" y="11462"/>
                    <a:pt x="13766" y="10647"/>
                  </a:cubicBezTo>
                  <a:cubicBezTo>
                    <a:pt x="13845" y="10491"/>
                    <a:pt x="14019" y="10362"/>
                    <a:pt x="14178" y="10271"/>
                  </a:cubicBezTo>
                  <a:cubicBezTo>
                    <a:pt x="14565" y="10050"/>
                    <a:pt x="14787" y="9703"/>
                    <a:pt x="14991" y="9325"/>
                  </a:cubicBezTo>
                  <a:cubicBezTo>
                    <a:pt x="16018" y="7423"/>
                    <a:pt x="17091" y="5547"/>
                    <a:pt x="17720" y="3459"/>
                  </a:cubicBezTo>
                  <a:cubicBezTo>
                    <a:pt x="17950" y="2695"/>
                    <a:pt x="17753" y="2301"/>
                    <a:pt x="16955" y="2151"/>
                  </a:cubicBezTo>
                  <a:cubicBezTo>
                    <a:pt x="16773" y="2117"/>
                    <a:pt x="16581" y="2124"/>
                    <a:pt x="16393" y="2108"/>
                  </a:cubicBezTo>
                  <a:cubicBezTo>
                    <a:pt x="14313" y="1948"/>
                    <a:pt x="12278" y="2479"/>
                    <a:pt x="10210" y="2510"/>
                  </a:cubicBezTo>
                  <a:cubicBezTo>
                    <a:pt x="10120" y="2511"/>
                    <a:pt x="10029" y="2557"/>
                    <a:pt x="9939" y="2582"/>
                  </a:cubicBezTo>
                  <a:cubicBezTo>
                    <a:pt x="8671" y="2938"/>
                    <a:pt x="7399" y="3276"/>
                    <a:pt x="6138" y="3655"/>
                  </a:cubicBezTo>
                  <a:cubicBezTo>
                    <a:pt x="5238" y="3925"/>
                    <a:pt x="4356" y="4240"/>
                    <a:pt x="3397" y="4279"/>
                  </a:cubicBezTo>
                  <a:cubicBezTo>
                    <a:pt x="2992" y="4296"/>
                    <a:pt x="2594" y="4490"/>
                    <a:pt x="2118" y="4624"/>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7"/>
            <p:cNvSpPr/>
            <p:nvPr/>
          </p:nvSpPr>
          <p:spPr>
            <a:xfrm>
              <a:off x="3832975" y="1479375"/>
              <a:ext cx="97675" cy="127025"/>
            </a:xfrm>
            <a:custGeom>
              <a:avLst/>
              <a:gdLst/>
              <a:ahLst/>
              <a:cxnLst/>
              <a:rect l="l" t="t" r="r" b="b"/>
              <a:pathLst>
                <a:path w="3907" h="5081" extrusionOk="0">
                  <a:moveTo>
                    <a:pt x="3851" y="2498"/>
                  </a:moveTo>
                  <a:cubicBezTo>
                    <a:pt x="3839" y="2585"/>
                    <a:pt x="3818" y="2772"/>
                    <a:pt x="3791" y="2957"/>
                  </a:cubicBezTo>
                  <a:cubicBezTo>
                    <a:pt x="3573" y="4395"/>
                    <a:pt x="2366" y="5080"/>
                    <a:pt x="1004" y="4548"/>
                  </a:cubicBezTo>
                  <a:cubicBezTo>
                    <a:pt x="531" y="4363"/>
                    <a:pt x="160" y="4037"/>
                    <a:pt x="112" y="3546"/>
                  </a:cubicBezTo>
                  <a:cubicBezTo>
                    <a:pt x="39" y="2808"/>
                    <a:pt x="1" y="2047"/>
                    <a:pt x="93" y="1316"/>
                  </a:cubicBezTo>
                  <a:cubicBezTo>
                    <a:pt x="185" y="581"/>
                    <a:pt x="714" y="215"/>
                    <a:pt x="1472" y="142"/>
                  </a:cubicBezTo>
                  <a:cubicBezTo>
                    <a:pt x="2930" y="0"/>
                    <a:pt x="3906" y="924"/>
                    <a:pt x="3851" y="2498"/>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7"/>
            <p:cNvSpPr/>
            <p:nvPr/>
          </p:nvSpPr>
          <p:spPr>
            <a:xfrm>
              <a:off x="4459775" y="1381775"/>
              <a:ext cx="93975" cy="137850"/>
            </a:xfrm>
            <a:custGeom>
              <a:avLst/>
              <a:gdLst/>
              <a:ahLst/>
              <a:cxnLst/>
              <a:rect l="l" t="t" r="r" b="b"/>
              <a:pathLst>
                <a:path w="3759" h="5514" extrusionOk="0">
                  <a:moveTo>
                    <a:pt x="3722" y="2746"/>
                  </a:moveTo>
                  <a:cubicBezTo>
                    <a:pt x="3722" y="3122"/>
                    <a:pt x="3756" y="3500"/>
                    <a:pt x="3715" y="3872"/>
                  </a:cubicBezTo>
                  <a:cubicBezTo>
                    <a:pt x="3630" y="4657"/>
                    <a:pt x="3130" y="5161"/>
                    <a:pt x="2374" y="5283"/>
                  </a:cubicBezTo>
                  <a:cubicBezTo>
                    <a:pt x="936" y="5513"/>
                    <a:pt x="164" y="4820"/>
                    <a:pt x="77" y="3368"/>
                  </a:cubicBezTo>
                  <a:cubicBezTo>
                    <a:pt x="1" y="2138"/>
                    <a:pt x="579" y="1305"/>
                    <a:pt x="1479" y="625"/>
                  </a:cubicBezTo>
                  <a:cubicBezTo>
                    <a:pt x="2305" y="0"/>
                    <a:pt x="3456" y="453"/>
                    <a:pt x="3669" y="1483"/>
                  </a:cubicBezTo>
                  <a:cubicBezTo>
                    <a:pt x="3755" y="1892"/>
                    <a:pt x="3732" y="2324"/>
                    <a:pt x="3758" y="2745"/>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7"/>
            <p:cNvSpPr/>
            <p:nvPr/>
          </p:nvSpPr>
          <p:spPr>
            <a:xfrm>
              <a:off x="3663100" y="4170250"/>
              <a:ext cx="188650" cy="185225"/>
            </a:xfrm>
            <a:custGeom>
              <a:avLst/>
              <a:gdLst/>
              <a:ahLst/>
              <a:cxnLst/>
              <a:rect l="l" t="t" r="r" b="b"/>
              <a:pathLst>
                <a:path w="7546" h="7409" extrusionOk="0">
                  <a:moveTo>
                    <a:pt x="7530" y="3708"/>
                  </a:moveTo>
                  <a:cubicBezTo>
                    <a:pt x="7530" y="4273"/>
                    <a:pt x="7541" y="4840"/>
                    <a:pt x="7527" y="5405"/>
                  </a:cubicBezTo>
                  <a:cubicBezTo>
                    <a:pt x="7510" y="6032"/>
                    <a:pt x="7190" y="6492"/>
                    <a:pt x="6625" y="6725"/>
                  </a:cubicBezTo>
                  <a:cubicBezTo>
                    <a:pt x="5977" y="6992"/>
                    <a:pt x="5329" y="7298"/>
                    <a:pt x="4592" y="7235"/>
                  </a:cubicBezTo>
                  <a:cubicBezTo>
                    <a:pt x="4358" y="7215"/>
                    <a:pt x="4117" y="7203"/>
                    <a:pt x="3886" y="7238"/>
                  </a:cubicBezTo>
                  <a:cubicBezTo>
                    <a:pt x="2730" y="7408"/>
                    <a:pt x="1886" y="6769"/>
                    <a:pt x="1120" y="6084"/>
                  </a:cubicBezTo>
                  <a:cubicBezTo>
                    <a:pt x="153" y="5219"/>
                    <a:pt x="0" y="3285"/>
                    <a:pt x="685" y="2165"/>
                  </a:cubicBezTo>
                  <a:cubicBezTo>
                    <a:pt x="1081" y="1516"/>
                    <a:pt x="1498" y="885"/>
                    <a:pt x="2141" y="461"/>
                  </a:cubicBezTo>
                  <a:cubicBezTo>
                    <a:pt x="2405" y="287"/>
                    <a:pt x="2725" y="126"/>
                    <a:pt x="3032" y="98"/>
                  </a:cubicBezTo>
                  <a:cubicBezTo>
                    <a:pt x="3828" y="23"/>
                    <a:pt x="4630" y="0"/>
                    <a:pt x="5430" y="3"/>
                  </a:cubicBezTo>
                  <a:cubicBezTo>
                    <a:pt x="6658" y="7"/>
                    <a:pt x="7443" y="771"/>
                    <a:pt x="7514" y="2012"/>
                  </a:cubicBezTo>
                  <a:cubicBezTo>
                    <a:pt x="7546" y="2576"/>
                    <a:pt x="7519" y="3143"/>
                    <a:pt x="7519" y="3708"/>
                  </a:cubicBezTo>
                  <a:close/>
                  <a:moveTo>
                    <a:pt x="5787" y="1611"/>
                  </a:moveTo>
                  <a:cubicBezTo>
                    <a:pt x="5332" y="1561"/>
                    <a:pt x="5055" y="1518"/>
                    <a:pt x="4776" y="1502"/>
                  </a:cubicBezTo>
                  <a:cubicBezTo>
                    <a:pt x="3629" y="1436"/>
                    <a:pt x="2790" y="1896"/>
                    <a:pt x="2268" y="2944"/>
                  </a:cubicBezTo>
                  <a:cubicBezTo>
                    <a:pt x="1921" y="3642"/>
                    <a:pt x="2033" y="4483"/>
                    <a:pt x="2646" y="4956"/>
                  </a:cubicBezTo>
                  <a:cubicBezTo>
                    <a:pt x="3047" y="5266"/>
                    <a:pt x="3460" y="5566"/>
                    <a:pt x="4040" y="5534"/>
                  </a:cubicBezTo>
                  <a:cubicBezTo>
                    <a:pt x="4702" y="5499"/>
                    <a:pt x="5361" y="5537"/>
                    <a:pt x="5837" y="4887"/>
                  </a:cubicBezTo>
                  <a:cubicBezTo>
                    <a:pt x="5871" y="3852"/>
                    <a:pt x="5939" y="2784"/>
                    <a:pt x="5787"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7"/>
            <p:cNvSpPr/>
            <p:nvPr/>
          </p:nvSpPr>
          <p:spPr>
            <a:xfrm>
              <a:off x="4086950" y="1373375"/>
              <a:ext cx="194275" cy="392400"/>
            </a:xfrm>
            <a:custGeom>
              <a:avLst/>
              <a:gdLst/>
              <a:ahLst/>
              <a:cxnLst/>
              <a:rect l="l" t="t" r="r" b="b"/>
              <a:pathLst>
                <a:path w="7771" h="15696" extrusionOk="0">
                  <a:moveTo>
                    <a:pt x="5309" y="13063"/>
                  </a:moveTo>
                  <a:cubicBezTo>
                    <a:pt x="5899" y="12990"/>
                    <a:pt x="6642" y="12889"/>
                    <a:pt x="7389" y="12816"/>
                  </a:cubicBezTo>
                  <a:cubicBezTo>
                    <a:pt x="7503" y="12805"/>
                    <a:pt x="7709" y="12906"/>
                    <a:pt x="7731" y="12991"/>
                  </a:cubicBezTo>
                  <a:cubicBezTo>
                    <a:pt x="7771" y="13144"/>
                    <a:pt x="7765" y="13384"/>
                    <a:pt x="7670" y="13486"/>
                  </a:cubicBezTo>
                  <a:cubicBezTo>
                    <a:pt x="7321" y="13863"/>
                    <a:pt x="6935" y="14212"/>
                    <a:pt x="6546" y="14548"/>
                  </a:cubicBezTo>
                  <a:cubicBezTo>
                    <a:pt x="5885" y="15118"/>
                    <a:pt x="5146" y="15506"/>
                    <a:pt x="4236" y="15455"/>
                  </a:cubicBezTo>
                  <a:cubicBezTo>
                    <a:pt x="4049" y="15445"/>
                    <a:pt x="3856" y="15443"/>
                    <a:pt x="3671" y="15467"/>
                  </a:cubicBezTo>
                  <a:cubicBezTo>
                    <a:pt x="1891" y="15695"/>
                    <a:pt x="21" y="14176"/>
                    <a:pt x="10" y="12041"/>
                  </a:cubicBezTo>
                  <a:cubicBezTo>
                    <a:pt x="0" y="10058"/>
                    <a:pt x="20" y="8079"/>
                    <a:pt x="301" y="6113"/>
                  </a:cubicBezTo>
                  <a:cubicBezTo>
                    <a:pt x="535" y="4481"/>
                    <a:pt x="798" y="2852"/>
                    <a:pt x="1054" y="1223"/>
                  </a:cubicBezTo>
                  <a:cubicBezTo>
                    <a:pt x="1090" y="992"/>
                    <a:pt x="1121" y="749"/>
                    <a:pt x="1219" y="542"/>
                  </a:cubicBezTo>
                  <a:cubicBezTo>
                    <a:pt x="1366" y="234"/>
                    <a:pt x="1616" y="0"/>
                    <a:pt x="1985" y="1"/>
                  </a:cubicBezTo>
                  <a:cubicBezTo>
                    <a:pt x="2349" y="3"/>
                    <a:pt x="2649" y="205"/>
                    <a:pt x="2739" y="539"/>
                  </a:cubicBezTo>
                  <a:cubicBezTo>
                    <a:pt x="2860" y="987"/>
                    <a:pt x="2956" y="1465"/>
                    <a:pt x="2929" y="1923"/>
                  </a:cubicBezTo>
                  <a:cubicBezTo>
                    <a:pt x="2863" y="3050"/>
                    <a:pt x="2752" y="4180"/>
                    <a:pt x="2600" y="5299"/>
                  </a:cubicBezTo>
                  <a:cubicBezTo>
                    <a:pt x="2299" y="7511"/>
                    <a:pt x="2496" y="9727"/>
                    <a:pt x="2498" y="11940"/>
                  </a:cubicBezTo>
                  <a:cubicBezTo>
                    <a:pt x="2498" y="12552"/>
                    <a:pt x="2830" y="12885"/>
                    <a:pt x="3456" y="12964"/>
                  </a:cubicBezTo>
                  <a:cubicBezTo>
                    <a:pt x="4013" y="13033"/>
                    <a:pt x="4583" y="13028"/>
                    <a:pt x="5309" y="13063"/>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 name="Google Shape;625;p37"/>
          <p:cNvGrpSpPr/>
          <p:nvPr/>
        </p:nvGrpSpPr>
        <p:grpSpPr>
          <a:xfrm rot="10226080" flipH="1">
            <a:off x="6510309" y="2233775"/>
            <a:ext cx="626107" cy="145601"/>
            <a:chOff x="4184475" y="1658475"/>
            <a:chExt cx="605950" cy="140900"/>
          </a:xfrm>
        </p:grpSpPr>
        <p:sp>
          <p:nvSpPr>
            <p:cNvPr id="626" name="Google Shape;626;p37"/>
            <p:cNvSpPr/>
            <p:nvPr/>
          </p:nvSpPr>
          <p:spPr>
            <a:xfrm>
              <a:off x="4678450" y="1697350"/>
              <a:ext cx="111975" cy="102025"/>
            </a:xfrm>
            <a:custGeom>
              <a:avLst/>
              <a:gdLst/>
              <a:ahLst/>
              <a:cxnLst/>
              <a:rect l="l" t="t" r="r" b="b"/>
              <a:pathLst>
                <a:path w="4479" h="4081" extrusionOk="0">
                  <a:moveTo>
                    <a:pt x="2240" y="0"/>
                  </a:moveTo>
                  <a:cubicBezTo>
                    <a:pt x="1718" y="0"/>
                    <a:pt x="1196" y="199"/>
                    <a:pt x="798" y="597"/>
                  </a:cubicBezTo>
                  <a:cubicBezTo>
                    <a:pt x="0" y="1395"/>
                    <a:pt x="0" y="2686"/>
                    <a:pt x="798" y="3484"/>
                  </a:cubicBezTo>
                  <a:cubicBezTo>
                    <a:pt x="1196" y="3882"/>
                    <a:pt x="1718" y="4081"/>
                    <a:pt x="2240" y="4081"/>
                  </a:cubicBezTo>
                  <a:cubicBezTo>
                    <a:pt x="2762" y="4081"/>
                    <a:pt x="3284" y="3882"/>
                    <a:pt x="3683" y="3484"/>
                  </a:cubicBezTo>
                  <a:cubicBezTo>
                    <a:pt x="4479" y="2686"/>
                    <a:pt x="4479" y="1395"/>
                    <a:pt x="3683" y="597"/>
                  </a:cubicBezTo>
                  <a:cubicBezTo>
                    <a:pt x="3284" y="199"/>
                    <a:pt x="2762" y="0"/>
                    <a:pt x="2240" y="0"/>
                  </a:cubicBezTo>
                  <a:close/>
                </a:path>
              </a:pathLst>
            </a:custGeom>
            <a:solidFill>
              <a:srgbClr val="F8B0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7"/>
            <p:cNvSpPr/>
            <p:nvPr/>
          </p:nvSpPr>
          <p:spPr>
            <a:xfrm>
              <a:off x="4184475" y="1658475"/>
              <a:ext cx="112250" cy="102050"/>
            </a:xfrm>
            <a:custGeom>
              <a:avLst/>
              <a:gdLst/>
              <a:ahLst/>
              <a:cxnLst/>
              <a:rect l="l" t="t" r="r" b="b"/>
              <a:pathLst>
                <a:path w="4490" h="4082" extrusionOk="0">
                  <a:moveTo>
                    <a:pt x="2242" y="1"/>
                  </a:moveTo>
                  <a:cubicBezTo>
                    <a:pt x="1318" y="1"/>
                    <a:pt x="481" y="633"/>
                    <a:pt x="260" y="1572"/>
                  </a:cubicBezTo>
                  <a:cubicBezTo>
                    <a:pt x="0" y="2670"/>
                    <a:pt x="679" y="3768"/>
                    <a:pt x="1776" y="4027"/>
                  </a:cubicBezTo>
                  <a:cubicBezTo>
                    <a:pt x="1933" y="4064"/>
                    <a:pt x="2091" y="4082"/>
                    <a:pt x="2246" y="4082"/>
                  </a:cubicBezTo>
                  <a:cubicBezTo>
                    <a:pt x="3171" y="4082"/>
                    <a:pt x="4009" y="3449"/>
                    <a:pt x="4231" y="2510"/>
                  </a:cubicBezTo>
                  <a:cubicBezTo>
                    <a:pt x="4489" y="1413"/>
                    <a:pt x="3810" y="315"/>
                    <a:pt x="2714" y="56"/>
                  </a:cubicBezTo>
                  <a:cubicBezTo>
                    <a:pt x="2556" y="19"/>
                    <a:pt x="2398" y="1"/>
                    <a:pt x="2242" y="1"/>
                  </a:cubicBezTo>
                  <a:close/>
                </a:path>
              </a:pathLst>
            </a:custGeom>
            <a:solidFill>
              <a:srgbClr val="F8B0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31"/>
        <p:cNvGrpSpPr/>
        <p:nvPr/>
      </p:nvGrpSpPr>
      <p:grpSpPr>
        <a:xfrm>
          <a:off x="0" y="0"/>
          <a:ext cx="0" cy="0"/>
          <a:chOff x="0" y="0"/>
          <a:chExt cx="0" cy="0"/>
        </a:xfrm>
      </p:grpSpPr>
      <p:sp>
        <p:nvSpPr>
          <p:cNvPr id="632" name="Google Shape;632;p38"/>
          <p:cNvSpPr/>
          <p:nvPr/>
        </p:nvSpPr>
        <p:spPr>
          <a:xfrm>
            <a:off x="6328250" y="1604175"/>
            <a:ext cx="1765800" cy="1765800"/>
          </a:xfrm>
          <a:prstGeom prst="ellipse">
            <a:avLst/>
          </a:prstGeom>
          <a:noFill/>
          <a:ln w="28575" cap="flat" cmpd="sng">
            <a:solidFill>
              <a:srgbClr val="32282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8"/>
          <p:cNvSpPr/>
          <p:nvPr/>
        </p:nvSpPr>
        <p:spPr>
          <a:xfrm>
            <a:off x="3689100" y="1604175"/>
            <a:ext cx="1765800" cy="1765800"/>
          </a:xfrm>
          <a:prstGeom prst="ellipse">
            <a:avLst/>
          </a:prstGeom>
          <a:noFill/>
          <a:ln w="28575" cap="flat" cmpd="sng">
            <a:solidFill>
              <a:srgbClr val="32282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8"/>
          <p:cNvSpPr/>
          <p:nvPr/>
        </p:nvSpPr>
        <p:spPr>
          <a:xfrm>
            <a:off x="1049950" y="1604175"/>
            <a:ext cx="1765800" cy="1765800"/>
          </a:xfrm>
          <a:prstGeom prst="ellipse">
            <a:avLst/>
          </a:prstGeom>
          <a:noFill/>
          <a:ln w="28575" cap="flat" cmpd="sng">
            <a:solidFill>
              <a:srgbClr val="32282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8"/>
          <p:cNvSpPr txBox="1">
            <a:spLocks noGrp="1"/>
          </p:cNvSpPr>
          <p:nvPr>
            <p:ph type="title"/>
          </p:nvPr>
        </p:nvSpPr>
        <p:spPr>
          <a:xfrm>
            <a:off x="1009000" y="2176875"/>
            <a:ext cx="1847700" cy="6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5,000</a:t>
            </a:r>
            <a:endParaRPr/>
          </a:p>
        </p:txBody>
      </p:sp>
      <p:grpSp>
        <p:nvGrpSpPr>
          <p:cNvPr id="636" name="Google Shape;636;p38"/>
          <p:cNvGrpSpPr/>
          <p:nvPr/>
        </p:nvGrpSpPr>
        <p:grpSpPr>
          <a:xfrm>
            <a:off x="2300254" y="2797263"/>
            <a:ext cx="978196" cy="753225"/>
            <a:chOff x="2300254" y="2797263"/>
            <a:chExt cx="978196" cy="753225"/>
          </a:xfrm>
        </p:grpSpPr>
        <p:sp>
          <p:nvSpPr>
            <p:cNvPr id="637" name="Google Shape;637;p38"/>
            <p:cNvSpPr/>
            <p:nvPr/>
          </p:nvSpPr>
          <p:spPr>
            <a:xfrm rot="-442976">
              <a:off x="2332446" y="2916664"/>
              <a:ext cx="810116" cy="555668"/>
            </a:xfrm>
            <a:prstGeom prst="round2SameRect">
              <a:avLst>
                <a:gd name="adj1" fmla="val 50000"/>
                <a:gd name="adj2" fmla="val 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 name="Google Shape;638;p38"/>
            <p:cNvGrpSpPr/>
            <p:nvPr/>
          </p:nvGrpSpPr>
          <p:grpSpPr>
            <a:xfrm>
              <a:off x="2355600" y="2797263"/>
              <a:ext cx="922850" cy="753225"/>
              <a:chOff x="3870725" y="419425"/>
              <a:chExt cx="922850" cy="753225"/>
            </a:xfrm>
          </p:grpSpPr>
          <p:sp>
            <p:nvSpPr>
              <p:cNvPr id="639" name="Google Shape;639;p38"/>
              <p:cNvSpPr/>
              <p:nvPr/>
            </p:nvSpPr>
            <p:spPr>
              <a:xfrm>
                <a:off x="3870725" y="419425"/>
                <a:ext cx="922850" cy="753225"/>
              </a:xfrm>
              <a:custGeom>
                <a:avLst/>
                <a:gdLst/>
                <a:ahLst/>
                <a:cxnLst/>
                <a:rect l="l" t="t" r="r" b="b"/>
                <a:pathLst>
                  <a:path w="36914" h="30129" extrusionOk="0">
                    <a:moveTo>
                      <a:pt x="18877" y="1121"/>
                    </a:moveTo>
                    <a:lnTo>
                      <a:pt x="18877" y="1121"/>
                    </a:lnTo>
                    <a:cubicBezTo>
                      <a:pt x="19061" y="1246"/>
                      <a:pt x="19221" y="1404"/>
                      <a:pt x="19348" y="1587"/>
                    </a:cubicBezTo>
                    <a:cubicBezTo>
                      <a:pt x="19293" y="1563"/>
                      <a:pt x="19235" y="1551"/>
                      <a:pt x="19176" y="1551"/>
                    </a:cubicBezTo>
                    <a:cubicBezTo>
                      <a:pt x="19158" y="1551"/>
                      <a:pt x="19140" y="1552"/>
                      <a:pt x="19122" y="1554"/>
                    </a:cubicBezTo>
                    <a:cubicBezTo>
                      <a:pt x="19049" y="1418"/>
                      <a:pt x="18966" y="1274"/>
                      <a:pt x="18877" y="1121"/>
                    </a:cubicBezTo>
                    <a:close/>
                    <a:moveTo>
                      <a:pt x="16839" y="1840"/>
                    </a:moveTo>
                    <a:cubicBezTo>
                      <a:pt x="16840" y="1868"/>
                      <a:pt x="16847" y="1895"/>
                      <a:pt x="16857" y="1921"/>
                    </a:cubicBezTo>
                    <a:cubicBezTo>
                      <a:pt x="16896" y="2005"/>
                      <a:pt x="16937" y="2079"/>
                      <a:pt x="16976" y="2158"/>
                    </a:cubicBezTo>
                    <a:lnTo>
                      <a:pt x="16976" y="2158"/>
                    </a:lnTo>
                    <a:cubicBezTo>
                      <a:pt x="16765" y="2049"/>
                      <a:pt x="16543" y="1968"/>
                      <a:pt x="16312" y="1913"/>
                    </a:cubicBezTo>
                    <a:cubicBezTo>
                      <a:pt x="16487" y="1888"/>
                      <a:pt x="16661" y="1869"/>
                      <a:pt x="16839" y="1840"/>
                    </a:cubicBezTo>
                    <a:close/>
                    <a:moveTo>
                      <a:pt x="14908" y="2591"/>
                    </a:moveTo>
                    <a:cubicBezTo>
                      <a:pt x="15387" y="2591"/>
                      <a:pt x="15855" y="2636"/>
                      <a:pt x="16268" y="2707"/>
                    </a:cubicBezTo>
                    <a:cubicBezTo>
                      <a:pt x="17006" y="2836"/>
                      <a:pt x="17406" y="3401"/>
                      <a:pt x="17658" y="4139"/>
                    </a:cubicBezTo>
                    <a:lnTo>
                      <a:pt x="17658" y="4139"/>
                    </a:lnTo>
                    <a:cubicBezTo>
                      <a:pt x="17012" y="4202"/>
                      <a:pt x="16386" y="4271"/>
                      <a:pt x="15779" y="4356"/>
                    </a:cubicBezTo>
                    <a:cubicBezTo>
                      <a:pt x="14366" y="4523"/>
                      <a:pt x="12902" y="4701"/>
                      <a:pt x="11420" y="4967"/>
                    </a:cubicBezTo>
                    <a:cubicBezTo>
                      <a:pt x="11413" y="4270"/>
                      <a:pt x="11762" y="3617"/>
                      <a:pt x="12347" y="3237"/>
                    </a:cubicBezTo>
                    <a:cubicBezTo>
                      <a:pt x="13035" y="2757"/>
                      <a:pt x="13992" y="2591"/>
                      <a:pt x="14908" y="2591"/>
                    </a:cubicBezTo>
                    <a:close/>
                    <a:moveTo>
                      <a:pt x="29327" y="6934"/>
                    </a:moveTo>
                    <a:cubicBezTo>
                      <a:pt x="29842" y="6934"/>
                      <a:pt x="30451" y="7267"/>
                      <a:pt x="31164" y="8070"/>
                    </a:cubicBezTo>
                    <a:cubicBezTo>
                      <a:pt x="31962" y="9030"/>
                      <a:pt x="32590" y="10119"/>
                      <a:pt x="33018" y="11291"/>
                    </a:cubicBezTo>
                    <a:cubicBezTo>
                      <a:pt x="32098" y="11387"/>
                      <a:pt x="31254" y="12621"/>
                      <a:pt x="30645" y="13241"/>
                    </a:cubicBezTo>
                    <a:cubicBezTo>
                      <a:pt x="29574" y="14330"/>
                      <a:pt x="28422" y="15424"/>
                      <a:pt x="26962" y="15928"/>
                    </a:cubicBezTo>
                    <a:cubicBezTo>
                      <a:pt x="26876" y="15360"/>
                      <a:pt x="26813" y="14786"/>
                      <a:pt x="26780" y="14208"/>
                    </a:cubicBezTo>
                    <a:cubicBezTo>
                      <a:pt x="26672" y="12395"/>
                      <a:pt x="27239" y="6934"/>
                      <a:pt x="29327" y="6934"/>
                    </a:cubicBezTo>
                    <a:close/>
                    <a:moveTo>
                      <a:pt x="14889" y="18738"/>
                    </a:moveTo>
                    <a:lnTo>
                      <a:pt x="14889" y="18738"/>
                    </a:lnTo>
                    <a:cubicBezTo>
                      <a:pt x="15243" y="19912"/>
                      <a:pt x="14452" y="20385"/>
                      <a:pt x="13520" y="20385"/>
                    </a:cubicBezTo>
                    <a:cubicBezTo>
                      <a:pt x="13221" y="20385"/>
                      <a:pt x="12906" y="20336"/>
                      <a:pt x="12611" y="20246"/>
                    </a:cubicBezTo>
                    <a:lnTo>
                      <a:pt x="12611" y="20220"/>
                    </a:lnTo>
                    <a:cubicBezTo>
                      <a:pt x="12580" y="19804"/>
                      <a:pt x="12543" y="19404"/>
                      <a:pt x="12484" y="19000"/>
                    </a:cubicBezTo>
                    <a:cubicBezTo>
                      <a:pt x="12486" y="18985"/>
                      <a:pt x="12486" y="18968"/>
                      <a:pt x="12484" y="18953"/>
                    </a:cubicBezTo>
                    <a:lnTo>
                      <a:pt x="14889" y="18738"/>
                    </a:lnTo>
                    <a:close/>
                    <a:moveTo>
                      <a:pt x="16402" y="18577"/>
                    </a:moveTo>
                    <a:cubicBezTo>
                      <a:pt x="16428" y="19263"/>
                      <a:pt x="17058" y="21280"/>
                      <a:pt x="16447" y="21447"/>
                    </a:cubicBezTo>
                    <a:lnTo>
                      <a:pt x="16447" y="21420"/>
                    </a:lnTo>
                    <a:cubicBezTo>
                      <a:pt x="14797" y="21839"/>
                      <a:pt x="13103" y="22059"/>
                      <a:pt x="11402" y="22076"/>
                    </a:cubicBezTo>
                    <a:cubicBezTo>
                      <a:pt x="11351" y="21212"/>
                      <a:pt x="11186" y="19871"/>
                      <a:pt x="10660" y="19158"/>
                    </a:cubicBezTo>
                    <a:lnTo>
                      <a:pt x="12032" y="19026"/>
                    </a:lnTo>
                    <a:lnTo>
                      <a:pt x="12032" y="19026"/>
                    </a:lnTo>
                    <a:cubicBezTo>
                      <a:pt x="11976" y="19519"/>
                      <a:pt x="11929" y="20015"/>
                      <a:pt x="11898" y="20508"/>
                    </a:cubicBezTo>
                    <a:cubicBezTo>
                      <a:pt x="11903" y="20668"/>
                      <a:pt x="12009" y="20808"/>
                      <a:pt x="12162" y="20853"/>
                    </a:cubicBezTo>
                    <a:cubicBezTo>
                      <a:pt x="12590" y="21060"/>
                      <a:pt x="13054" y="21163"/>
                      <a:pt x="13516" y="21163"/>
                    </a:cubicBezTo>
                    <a:cubicBezTo>
                      <a:pt x="14012" y="21163"/>
                      <a:pt x="14508" y="21045"/>
                      <a:pt x="14959" y="20809"/>
                    </a:cubicBezTo>
                    <a:cubicBezTo>
                      <a:pt x="15735" y="20349"/>
                      <a:pt x="15865" y="19457"/>
                      <a:pt x="15660" y="18656"/>
                    </a:cubicBezTo>
                    <a:cubicBezTo>
                      <a:pt x="15917" y="18630"/>
                      <a:pt x="16160" y="18608"/>
                      <a:pt x="16402" y="18577"/>
                    </a:cubicBezTo>
                    <a:close/>
                    <a:moveTo>
                      <a:pt x="33240" y="11851"/>
                    </a:moveTo>
                    <a:cubicBezTo>
                      <a:pt x="33981" y="13949"/>
                      <a:pt x="34440" y="16253"/>
                      <a:pt x="34882" y="18155"/>
                    </a:cubicBezTo>
                    <a:cubicBezTo>
                      <a:pt x="35324" y="20057"/>
                      <a:pt x="35590" y="21768"/>
                      <a:pt x="34581" y="23573"/>
                    </a:cubicBezTo>
                    <a:cubicBezTo>
                      <a:pt x="33570" y="25383"/>
                      <a:pt x="31442" y="26476"/>
                      <a:pt x="29696" y="27465"/>
                    </a:cubicBezTo>
                    <a:cubicBezTo>
                      <a:pt x="29225" y="23722"/>
                      <a:pt x="27721" y="20238"/>
                      <a:pt x="27065" y="16531"/>
                    </a:cubicBezTo>
                    <a:cubicBezTo>
                      <a:pt x="28389" y="16242"/>
                      <a:pt x="29460" y="15396"/>
                      <a:pt x="30456" y="14512"/>
                    </a:cubicBezTo>
                    <a:cubicBezTo>
                      <a:pt x="31039" y="14015"/>
                      <a:pt x="31580" y="13448"/>
                      <a:pt x="32127" y="12903"/>
                    </a:cubicBezTo>
                    <a:cubicBezTo>
                      <a:pt x="32499" y="12570"/>
                      <a:pt x="32987" y="12265"/>
                      <a:pt x="33240" y="11851"/>
                    </a:cubicBezTo>
                    <a:close/>
                    <a:moveTo>
                      <a:pt x="17378" y="0"/>
                    </a:moveTo>
                    <a:cubicBezTo>
                      <a:pt x="16766" y="0"/>
                      <a:pt x="16151" y="77"/>
                      <a:pt x="15623" y="159"/>
                    </a:cubicBezTo>
                    <a:cubicBezTo>
                      <a:pt x="13596" y="490"/>
                      <a:pt x="11001" y="290"/>
                      <a:pt x="9519" y="2080"/>
                    </a:cubicBezTo>
                    <a:cubicBezTo>
                      <a:pt x="8737" y="3047"/>
                      <a:pt x="8853" y="4285"/>
                      <a:pt x="9222" y="5442"/>
                    </a:cubicBezTo>
                    <a:cubicBezTo>
                      <a:pt x="7223" y="5910"/>
                      <a:pt x="5338" y="6776"/>
                      <a:pt x="3681" y="7991"/>
                    </a:cubicBezTo>
                    <a:cubicBezTo>
                      <a:pt x="854" y="10174"/>
                      <a:pt x="153" y="13826"/>
                      <a:pt x="86" y="17190"/>
                    </a:cubicBezTo>
                    <a:cubicBezTo>
                      <a:pt x="1" y="21427"/>
                      <a:pt x="702" y="25642"/>
                      <a:pt x="702" y="29877"/>
                    </a:cubicBezTo>
                    <a:cubicBezTo>
                      <a:pt x="702" y="29992"/>
                      <a:pt x="809" y="30060"/>
                      <a:pt x="909" y="30060"/>
                    </a:cubicBezTo>
                    <a:cubicBezTo>
                      <a:pt x="986" y="30060"/>
                      <a:pt x="1059" y="30018"/>
                      <a:pt x="1072" y="29926"/>
                    </a:cubicBezTo>
                    <a:cubicBezTo>
                      <a:pt x="1524" y="26827"/>
                      <a:pt x="949" y="23266"/>
                      <a:pt x="742" y="19785"/>
                    </a:cubicBezTo>
                    <a:lnTo>
                      <a:pt x="742" y="19785"/>
                    </a:lnTo>
                    <a:cubicBezTo>
                      <a:pt x="804" y="19865"/>
                      <a:pt x="881" y="19931"/>
                      <a:pt x="968" y="19982"/>
                    </a:cubicBezTo>
                    <a:cubicBezTo>
                      <a:pt x="1113" y="20079"/>
                      <a:pt x="1328" y="20111"/>
                      <a:pt x="1565" y="20111"/>
                    </a:cubicBezTo>
                    <a:cubicBezTo>
                      <a:pt x="1992" y="20111"/>
                      <a:pt x="2489" y="20006"/>
                      <a:pt x="2773" y="19982"/>
                    </a:cubicBezTo>
                    <a:cubicBezTo>
                      <a:pt x="3853" y="19875"/>
                      <a:pt x="4926" y="19737"/>
                      <a:pt x="6001" y="19611"/>
                    </a:cubicBezTo>
                    <a:cubicBezTo>
                      <a:pt x="7312" y="19455"/>
                      <a:pt x="8633" y="19319"/>
                      <a:pt x="9953" y="19193"/>
                    </a:cubicBezTo>
                    <a:cubicBezTo>
                      <a:pt x="10001" y="19376"/>
                      <a:pt x="10059" y="19559"/>
                      <a:pt x="10126" y="19737"/>
                    </a:cubicBezTo>
                    <a:cubicBezTo>
                      <a:pt x="10416" y="20616"/>
                      <a:pt x="10580" y="21529"/>
                      <a:pt x="10616" y="22454"/>
                    </a:cubicBezTo>
                    <a:cubicBezTo>
                      <a:pt x="10619" y="22678"/>
                      <a:pt x="10797" y="22860"/>
                      <a:pt x="11022" y="22867"/>
                    </a:cubicBezTo>
                    <a:cubicBezTo>
                      <a:pt x="11075" y="22867"/>
                      <a:pt x="11129" y="22867"/>
                      <a:pt x="11182" y="22867"/>
                    </a:cubicBezTo>
                    <a:cubicBezTo>
                      <a:pt x="13167" y="22867"/>
                      <a:pt x="15144" y="22617"/>
                      <a:pt x="17067" y="22126"/>
                    </a:cubicBezTo>
                    <a:cubicBezTo>
                      <a:pt x="17212" y="22088"/>
                      <a:pt x="17325" y="21975"/>
                      <a:pt x="17363" y="21832"/>
                    </a:cubicBezTo>
                    <a:cubicBezTo>
                      <a:pt x="17519" y="20994"/>
                      <a:pt x="17702" y="19285"/>
                      <a:pt x="17104" y="18470"/>
                    </a:cubicBezTo>
                    <a:cubicBezTo>
                      <a:pt x="20088" y="18150"/>
                      <a:pt x="23047" y="17638"/>
                      <a:pt x="25963" y="16935"/>
                    </a:cubicBezTo>
                    <a:cubicBezTo>
                      <a:pt x="26170" y="16859"/>
                      <a:pt x="26284" y="16637"/>
                      <a:pt x="26225" y="16425"/>
                    </a:cubicBezTo>
                    <a:cubicBezTo>
                      <a:pt x="26173" y="16239"/>
                      <a:pt x="26005" y="16116"/>
                      <a:pt x="25819" y="16116"/>
                    </a:cubicBezTo>
                    <a:cubicBezTo>
                      <a:pt x="25791" y="16116"/>
                      <a:pt x="25764" y="16118"/>
                      <a:pt x="25736" y="16124"/>
                    </a:cubicBezTo>
                    <a:cubicBezTo>
                      <a:pt x="19792" y="17621"/>
                      <a:pt x="13546" y="18032"/>
                      <a:pt x="7453" y="18608"/>
                    </a:cubicBezTo>
                    <a:cubicBezTo>
                      <a:pt x="6101" y="18733"/>
                      <a:pt x="4751" y="18938"/>
                      <a:pt x="3394" y="19078"/>
                    </a:cubicBezTo>
                    <a:cubicBezTo>
                      <a:pt x="2768" y="19145"/>
                      <a:pt x="2139" y="19219"/>
                      <a:pt x="1504" y="19219"/>
                    </a:cubicBezTo>
                    <a:cubicBezTo>
                      <a:pt x="1160" y="19226"/>
                      <a:pt x="1007" y="19290"/>
                      <a:pt x="974" y="19341"/>
                    </a:cubicBezTo>
                    <a:cubicBezTo>
                      <a:pt x="879" y="19372"/>
                      <a:pt x="793" y="19429"/>
                      <a:pt x="725" y="19505"/>
                    </a:cubicBezTo>
                    <a:cubicBezTo>
                      <a:pt x="518" y="15746"/>
                      <a:pt x="793" y="12106"/>
                      <a:pt x="3320" y="9285"/>
                    </a:cubicBezTo>
                    <a:cubicBezTo>
                      <a:pt x="4852" y="7573"/>
                      <a:pt x="7090" y="6636"/>
                      <a:pt x="9458" y="6057"/>
                    </a:cubicBezTo>
                    <a:cubicBezTo>
                      <a:pt x="9636" y="6499"/>
                      <a:pt x="9835" y="6917"/>
                      <a:pt x="10026" y="7288"/>
                    </a:cubicBezTo>
                    <a:cubicBezTo>
                      <a:pt x="10087" y="7383"/>
                      <a:pt x="10183" y="7426"/>
                      <a:pt x="10277" y="7426"/>
                    </a:cubicBezTo>
                    <a:cubicBezTo>
                      <a:pt x="10419" y="7426"/>
                      <a:pt x="10559" y="7329"/>
                      <a:pt x="10582" y="7161"/>
                    </a:cubicBezTo>
                    <a:cubicBezTo>
                      <a:pt x="10689" y="7211"/>
                      <a:pt x="10802" y="7235"/>
                      <a:pt x="10915" y="7235"/>
                    </a:cubicBezTo>
                    <a:cubicBezTo>
                      <a:pt x="11122" y="7235"/>
                      <a:pt x="11325" y="7154"/>
                      <a:pt x="11479" y="7003"/>
                    </a:cubicBezTo>
                    <a:cubicBezTo>
                      <a:pt x="11638" y="6906"/>
                      <a:pt x="11715" y="6716"/>
                      <a:pt x="11668" y="6535"/>
                    </a:cubicBezTo>
                    <a:cubicBezTo>
                      <a:pt x="11580" y="6242"/>
                      <a:pt x="11509" y="5944"/>
                      <a:pt x="11458" y="5642"/>
                    </a:cubicBezTo>
                    <a:cubicBezTo>
                      <a:pt x="12951" y="5387"/>
                      <a:pt x="14431" y="5224"/>
                      <a:pt x="15765" y="5057"/>
                    </a:cubicBezTo>
                    <a:cubicBezTo>
                      <a:pt x="16450" y="4971"/>
                      <a:pt x="17144" y="4894"/>
                      <a:pt x="17844" y="4831"/>
                    </a:cubicBezTo>
                    <a:cubicBezTo>
                      <a:pt x="18019" y="5616"/>
                      <a:pt x="18103" y="6442"/>
                      <a:pt x="18277" y="7006"/>
                    </a:cubicBezTo>
                    <a:cubicBezTo>
                      <a:pt x="18333" y="7194"/>
                      <a:pt x="18503" y="7310"/>
                      <a:pt x="18683" y="7310"/>
                    </a:cubicBezTo>
                    <a:cubicBezTo>
                      <a:pt x="18754" y="7310"/>
                      <a:pt x="18826" y="7292"/>
                      <a:pt x="18893" y="7254"/>
                    </a:cubicBezTo>
                    <a:cubicBezTo>
                      <a:pt x="19794" y="6728"/>
                      <a:pt x="20291" y="5732"/>
                      <a:pt x="20502" y="4659"/>
                    </a:cubicBezTo>
                    <a:cubicBezTo>
                      <a:pt x="20749" y="4654"/>
                      <a:pt x="20997" y="4651"/>
                      <a:pt x="21244" y="4651"/>
                    </a:cubicBezTo>
                    <a:cubicBezTo>
                      <a:pt x="23756" y="4651"/>
                      <a:pt x="26257" y="4957"/>
                      <a:pt x="28592" y="5838"/>
                    </a:cubicBezTo>
                    <a:lnTo>
                      <a:pt x="28615" y="5838"/>
                    </a:lnTo>
                    <a:lnTo>
                      <a:pt x="28651" y="5875"/>
                    </a:lnTo>
                    <a:cubicBezTo>
                      <a:pt x="28675" y="5910"/>
                      <a:pt x="28701" y="5943"/>
                      <a:pt x="28730" y="5972"/>
                    </a:cubicBezTo>
                    <a:cubicBezTo>
                      <a:pt x="28738" y="5986"/>
                      <a:pt x="28750" y="5998"/>
                      <a:pt x="28764" y="6006"/>
                    </a:cubicBezTo>
                    <a:cubicBezTo>
                      <a:pt x="28785" y="6020"/>
                      <a:pt x="28809" y="6027"/>
                      <a:pt x="28832" y="6027"/>
                    </a:cubicBezTo>
                    <a:cubicBezTo>
                      <a:pt x="28872" y="6027"/>
                      <a:pt x="28911" y="6008"/>
                      <a:pt x="28934" y="5972"/>
                    </a:cubicBezTo>
                    <a:cubicBezTo>
                      <a:pt x="29009" y="6010"/>
                      <a:pt x="29080" y="6053"/>
                      <a:pt x="29148" y="6102"/>
                    </a:cubicBezTo>
                    <a:cubicBezTo>
                      <a:pt x="28731" y="6106"/>
                      <a:pt x="28324" y="6235"/>
                      <a:pt x="27980" y="6473"/>
                    </a:cubicBezTo>
                    <a:cubicBezTo>
                      <a:pt x="26694" y="7366"/>
                      <a:pt x="26362" y="9448"/>
                      <a:pt x="26146" y="10857"/>
                    </a:cubicBezTo>
                    <a:cubicBezTo>
                      <a:pt x="25253" y="16636"/>
                      <a:pt x="28128" y="21691"/>
                      <a:pt x="28871" y="27251"/>
                    </a:cubicBezTo>
                    <a:cubicBezTo>
                      <a:pt x="23077" y="27555"/>
                      <a:pt x="17328" y="28441"/>
                      <a:pt x="11531" y="28711"/>
                    </a:cubicBezTo>
                    <a:cubicBezTo>
                      <a:pt x="11278" y="28723"/>
                      <a:pt x="11018" y="28727"/>
                      <a:pt x="10754" y="28727"/>
                    </a:cubicBezTo>
                    <a:cubicBezTo>
                      <a:pt x="9341" y="28727"/>
                      <a:pt x="7787" y="28591"/>
                      <a:pt x="6258" y="28591"/>
                    </a:cubicBezTo>
                    <a:cubicBezTo>
                      <a:pt x="4464" y="28591"/>
                      <a:pt x="2705" y="28779"/>
                      <a:pt x="1254" y="29597"/>
                    </a:cubicBezTo>
                    <a:cubicBezTo>
                      <a:pt x="962" y="29765"/>
                      <a:pt x="1146" y="30129"/>
                      <a:pt x="1417" y="30129"/>
                    </a:cubicBezTo>
                    <a:cubicBezTo>
                      <a:pt x="1458" y="30129"/>
                      <a:pt x="1502" y="30120"/>
                      <a:pt x="1546" y="30101"/>
                    </a:cubicBezTo>
                    <a:cubicBezTo>
                      <a:pt x="2971" y="29481"/>
                      <a:pt x="4611" y="29325"/>
                      <a:pt x="6287" y="29325"/>
                    </a:cubicBezTo>
                    <a:cubicBezTo>
                      <a:pt x="8005" y="29325"/>
                      <a:pt x="9763" y="29489"/>
                      <a:pt x="11369" y="29489"/>
                    </a:cubicBezTo>
                    <a:cubicBezTo>
                      <a:pt x="11666" y="29489"/>
                      <a:pt x="11958" y="29484"/>
                      <a:pt x="12243" y="29470"/>
                    </a:cubicBezTo>
                    <a:cubicBezTo>
                      <a:pt x="17951" y="29208"/>
                      <a:pt x="23611" y="28292"/>
                      <a:pt x="29322" y="28025"/>
                    </a:cubicBezTo>
                    <a:cubicBezTo>
                      <a:pt x="29338" y="28027"/>
                      <a:pt x="29353" y="28027"/>
                      <a:pt x="29369" y="28027"/>
                    </a:cubicBezTo>
                    <a:cubicBezTo>
                      <a:pt x="29384" y="28027"/>
                      <a:pt x="29399" y="28027"/>
                      <a:pt x="29414" y="28025"/>
                    </a:cubicBezTo>
                    <a:cubicBezTo>
                      <a:pt x="29472" y="28210"/>
                      <a:pt x="29642" y="28322"/>
                      <a:pt x="29819" y="28322"/>
                    </a:cubicBezTo>
                    <a:cubicBezTo>
                      <a:pt x="29892" y="28322"/>
                      <a:pt x="29966" y="28303"/>
                      <a:pt x="30034" y="28263"/>
                    </a:cubicBezTo>
                    <a:cubicBezTo>
                      <a:pt x="33728" y="26139"/>
                      <a:pt x="36914" y="23681"/>
                      <a:pt x="35920" y="18997"/>
                    </a:cubicBezTo>
                    <a:cubicBezTo>
                      <a:pt x="35115" y="15209"/>
                      <a:pt x="34178" y="10275"/>
                      <a:pt x="31502" y="7265"/>
                    </a:cubicBezTo>
                    <a:cubicBezTo>
                      <a:pt x="31189" y="6909"/>
                      <a:pt x="30812" y="6615"/>
                      <a:pt x="30390" y="6398"/>
                    </a:cubicBezTo>
                    <a:cubicBezTo>
                      <a:pt x="30409" y="6300"/>
                      <a:pt x="30371" y="6201"/>
                      <a:pt x="30291" y="6142"/>
                    </a:cubicBezTo>
                    <a:lnTo>
                      <a:pt x="30205" y="6075"/>
                    </a:lnTo>
                    <a:lnTo>
                      <a:pt x="30157" y="6038"/>
                    </a:lnTo>
                    <a:cubicBezTo>
                      <a:pt x="30102" y="5994"/>
                      <a:pt x="30045" y="5957"/>
                      <a:pt x="29986" y="5915"/>
                    </a:cubicBezTo>
                    <a:cubicBezTo>
                      <a:pt x="29839" y="5813"/>
                      <a:pt x="29688" y="5718"/>
                      <a:pt x="29530" y="5631"/>
                    </a:cubicBezTo>
                    <a:lnTo>
                      <a:pt x="29411" y="5563"/>
                    </a:lnTo>
                    <a:cubicBezTo>
                      <a:pt x="29399" y="5468"/>
                      <a:pt x="29338" y="5384"/>
                      <a:pt x="29253" y="5341"/>
                    </a:cubicBezTo>
                    <a:cubicBezTo>
                      <a:pt x="27018" y="4238"/>
                      <a:pt x="24427" y="3895"/>
                      <a:pt x="21829" y="3895"/>
                    </a:cubicBezTo>
                    <a:cubicBezTo>
                      <a:pt x="21425" y="3895"/>
                      <a:pt x="21020" y="3903"/>
                      <a:pt x="20616" y="3918"/>
                    </a:cubicBezTo>
                    <a:cubicBezTo>
                      <a:pt x="20672" y="3250"/>
                      <a:pt x="20625" y="2577"/>
                      <a:pt x="20476" y="1924"/>
                    </a:cubicBezTo>
                    <a:cubicBezTo>
                      <a:pt x="20102" y="381"/>
                      <a:pt x="18744" y="0"/>
                      <a:pt x="1737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8"/>
              <p:cNvSpPr/>
              <p:nvPr/>
            </p:nvSpPr>
            <p:spPr>
              <a:xfrm>
                <a:off x="4108700" y="644500"/>
                <a:ext cx="188975" cy="178925"/>
              </a:xfrm>
              <a:custGeom>
                <a:avLst/>
                <a:gdLst/>
                <a:ahLst/>
                <a:cxnLst/>
                <a:rect l="l" t="t" r="r" b="b"/>
                <a:pathLst>
                  <a:path w="7559" h="7157" extrusionOk="0">
                    <a:moveTo>
                      <a:pt x="678" y="3103"/>
                    </a:moveTo>
                    <a:lnTo>
                      <a:pt x="671" y="3110"/>
                    </a:lnTo>
                    <a:cubicBezTo>
                      <a:pt x="600" y="3221"/>
                      <a:pt x="585" y="3359"/>
                      <a:pt x="629" y="3481"/>
                    </a:cubicBezTo>
                    <a:cubicBezTo>
                      <a:pt x="609" y="3546"/>
                      <a:pt x="609" y="3617"/>
                      <a:pt x="629" y="3682"/>
                    </a:cubicBezTo>
                    <a:lnTo>
                      <a:pt x="629" y="3726"/>
                    </a:lnTo>
                    <a:cubicBezTo>
                      <a:pt x="577" y="3617"/>
                      <a:pt x="543" y="3498"/>
                      <a:pt x="530" y="3378"/>
                    </a:cubicBezTo>
                    <a:cubicBezTo>
                      <a:pt x="527" y="3274"/>
                      <a:pt x="567" y="3175"/>
                      <a:pt x="641" y="3103"/>
                    </a:cubicBezTo>
                    <a:close/>
                    <a:moveTo>
                      <a:pt x="4738" y="0"/>
                    </a:moveTo>
                    <a:cubicBezTo>
                      <a:pt x="4693" y="0"/>
                      <a:pt x="4647" y="8"/>
                      <a:pt x="4603" y="26"/>
                    </a:cubicBezTo>
                    <a:cubicBezTo>
                      <a:pt x="3824" y="38"/>
                      <a:pt x="3043" y="93"/>
                      <a:pt x="2265" y="126"/>
                    </a:cubicBezTo>
                    <a:cubicBezTo>
                      <a:pt x="2153" y="135"/>
                      <a:pt x="2062" y="222"/>
                      <a:pt x="2050" y="333"/>
                    </a:cubicBezTo>
                    <a:cubicBezTo>
                      <a:pt x="2037" y="444"/>
                      <a:pt x="2106" y="549"/>
                      <a:pt x="2212" y="582"/>
                    </a:cubicBezTo>
                    <a:cubicBezTo>
                      <a:pt x="1935" y="1153"/>
                      <a:pt x="2045" y="1901"/>
                      <a:pt x="2087" y="2517"/>
                    </a:cubicBezTo>
                    <a:cubicBezTo>
                      <a:pt x="1572" y="2528"/>
                      <a:pt x="1053" y="2539"/>
                      <a:pt x="537" y="2565"/>
                    </a:cubicBezTo>
                    <a:lnTo>
                      <a:pt x="500" y="2565"/>
                    </a:lnTo>
                    <a:cubicBezTo>
                      <a:pt x="490" y="2564"/>
                      <a:pt x="481" y="2564"/>
                      <a:pt x="472" y="2564"/>
                    </a:cubicBezTo>
                    <a:cubicBezTo>
                      <a:pt x="147" y="2564"/>
                      <a:pt x="0" y="2993"/>
                      <a:pt x="0" y="3308"/>
                    </a:cubicBezTo>
                    <a:cubicBezTo>
                      <a:pt x="24" y="3633"/>
                      <a:pt x="155" y="3944"/>
                      <a:pt x="371" y="4189"/>
                    </a:cubicBezTo>
                    <a:cubicBezTo>
                      <a:pt x="265" y="4323"/>
                      <a:pt x="355" y="4521"/>
                      <a:pt x="526" y="4530"/>
                    </a:cubicBezTo>
                    <a:cubicBezTo>
                      <a:pt x="1060" y="4596"/>
                      <a:pt x="1616" y="4642"/>
                      <a:pt x="2172" y="4642"/>
                    </a:cubicBezTo>
                    <a:cubicBezTo>
                      <a:pt x="2094" y="5267"/>
                      <a:pt x="2168" y="5916"/>
                      <a:pt x="2146" y="6542"/>
                    </a:cubicBezTo>
                    <a:cubicBezTo>
                      <a:pt x="2143" y="6671"/>
                      <a:pt x="2212" y="6788"/>
                      <a:pt x="2324" y="6850"/>
                    </a:cubicBezTo>
                    <a:cubicBezTo>
                      <a:pt x="2939" y="7125"/>
                      <a:pt x="3667" y="7156"/>
                      <a:pt x="4367" y="7156"/>
                    </a:cubicBezTo>
                    <a:cubicBezTo>
                      <a:pt x="4573" y="7156"/>
                      <a:pt x="4776" y="7154"/>
                      <a:pt x="4974" y="7154"/>
                    </a:cubicBezTo>
                    <a:cubicBezTo>
                      <a:pt x="5178" y="7154"/>
                      <a:pt x="5344" y="6988"/>
                      <a:pt x="5344" y="6784"/>
                    </a:cubicBezTo>
                    <a:cubicBezTo>
                      <a:pt x="5418" y="6081"/>
                      <a:pt x="5445" y="5376"/>
                      <a:pt x="5422" y="4671"/>
                    </a:cubicBezTo>
                    <a:lnTo>
                      <a:pt x="5422" y="4671"/>
                    </a:lnTo>
                    <a:cubicBezTo>
                      <a:pt x="5570" y="4677"/>
                      <a:pt x="5723" y="4682"/>
                      <a:pt x="5877" y="4682"/>
                    </a:cubicBezTo>
                    <a:cubicBezTo>
                      <a:pt x="6476" y="4682"/>
                      <a:pt x="7085" y="4612"/>
                      <a:pt x="7413" y="4278"/>
                    </a:cubicBezTo>
                    <a:cubicBezTo>
                      <a:pt x="7487" y="4207"/>
                      <a:pt x="7516" y="4100"/>
                      <a:pt x="7487" y="4000"/>
                    </a:cubicBezTo>
                    <a:cubicBezTo>
                      <a:pt x="7542" y="3922"/>
                      <a:pt x="7559" y="3822"/>
                      <a:pt x="7531" y="3730"/>
                    </a:cubicBezTo>
                    <a:cubicBezTo>
                      <a:pt x="7493" y="3499"/>
                      <a:pt x="7392" y="3285"/>
                      <a:pt x="7243" y="3107"/>
                    </a:cubicBezTo>
                    <a:cubicBezTo>
                      <a:pt x="7265" y="2994"/>
                      <a:pt x="7208" y="2880"/>
                      <a:pt x="7105" y="2829"/>
                    </a:cubicBezTo>
                    <a:cubicBezTo>
                      <a:pt x="6599" y="2622"/>
                      <a:pt x="6059" y="2515"/>
                      <a:pt x="5514" y="2515"/>
                    </a:cubicBezTo>
                    <a:cubicBezTo>
                      <a:pt x="5462" y="2515"/>
                      <a:pt x="5411" y="2516"/>
                      <a:pt x="5359" y="2518"/>
                    </a:cubicBezTo>
                    <a:cubicBezTo>
                      <a:pt x="5312" y="1762"/>
                      <a:pt x="5224" y="1008"/>
                      <a:pt x="5093" y="262"/>
                    </a:cubicBezTo>
                    <a:cubicBezTo>
                      <a:pt x="5090" y="253"/>
                      <a:pt x="5087" y="245"/>
                      <a:pt x="5084" y="237"/>
                    </a:cubicBezTo>
                    <a:cubicBezTo>
                      <a:pt x="5027" y="90"/>
                      <a:pt x="4887" y="0"/>
                      <a:pt x="4738" y="0"/>
                    </a:cubicBezTo>
                    <a:close/>
                  </a:path>
                </a:pathLst>
              </a:custGeom>
              <a:solidFill>
                <a:srgbClr val="ED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1" name="Google Shape;641;p38"/>
          <p:cNvSpPr txBox="1">
            <a:spLocks noGrp="1"/>
          </p:cNvSpPr>
          <p:nvPr>
            <p:ph type="ctrTitle" idx="2"/>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Key Numbers</a:t>
            </a:r>
            <a:endParaRPr/>
          </a:p>
        </p:txBody>
      </p:sp>
      <p:sp>
        <p:nvSpPr>
          <p:cNvPr id="642" name="Google Shape;642;p38"/>
          <p:cNvSpPr txBox="1">
            <a:spLocks noGrp="1"/>
          </p:cNvSpPr>
          <p:nvPr>
            <p:ph type="subTitle" idx="1"/>
          </p:nvPr>
        </p:nvSpPr>
        <p:spPr>
          <a:xfrm>
            <a:off x="1288600" y="3819600"/>
            <a:ext cx="12885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the number of transplants performed so far</a:t>
            </a:r>
            <a:endParaRPr/>
          </a:p>
        </p:txBody>
      </p:sp>
      <p:sp>
        <p:nvSpPr>
          <p:cNvPr id="643" name="Google Shape;643;p38"/>
          <p:cNvSpPr txBox="1">
            <a:spLocks noGrp="1"/>
          </p:cNvSpPr>
          <p:nvPr>
            <p:ph type="title" idx="3"/>
          </p:nvPr>
        </p:nvSpPr>
        <p:spPr>
          <a:xfrm>
            <a:off x="3648150" y="2176875"/>
            <a:ext cx="1847700" cy="6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50,000</a:t>
            </a:r>
            <a:endParaRPr/>
          </a:p>
        </p:txBody>
      </p:sp>
      <p:sp>
        <p:nvSpPr>
          <p:cNvPr id="644" name="Google Shape;644;p38"/>
          <p:cNvSpPr txBox="1">
            <a:spLocks noGrp="1"/>
          </p:cNvSpPr>
          <p:nvPr>
            <p:ph type="subTitle" idx="4"/>
          </p:nvPr>
        </p:nvSpPr>
        <p:spPr>
          <a:xfrm>
            <a:off x="3927750" y="3819600"/>
            <a:ext cx="12885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the number of total visitors we had last month</a:t>
            </a:r>
            <a:endParaRPr/>
          </a:p>
        </p:txBody>
      </p:sp>
      <p:sp>
        <p:nvSpPr>
          <p:cNvPr id="645" name="Google Shape;645;p38"/>
          <p:cNvSpPr txBox="1">
            <a:spLocks noGrp="1"/>
          </p:cNvSpPr>
          <p:nvPr>
            <p:ph type="title" idx="5"/>
          </p:nvPr>
        </p:nvSpPr>
        <p:spPr>
          <a:xfrm>
            <a:off x="6287300" y="2176875"/>
            <a:ext cx="1847700" cy="6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20,000</a:t>
            </a:r>
            <a:endParaRPr/>
          </a:p>
        </p:txBody>
      </p:sp>
      <p:sp>
        <p:nvSpPr>
          <p:cNvPr id="646" name="Google Shape;646;p38"/>
          <p:cNvSpPr txBox="1">
            <a:spLocks noGrp="1"/>
          </p:cNvSpPr>
          <p:nvPr>
            <p:ph type="subTitle" idx="6"/>
          </p:nvPr>
        </p:nvSpPr>
        <p:spPr>
          <a:xfrm>
            <a:off x="6566900" y="3819600"/>
            <a:ext cx="1288500" cy="92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the number of patients we had last month</a:t>
            </a:r>
            <a:endParaRPr/>
          </a:p>
        </p:txBody>
      </p:sp>
      <p:grpSp>
        <p:nvGrpSpPr>
          <p:cNvPr id="647" name="Google Shape;647;p38"/>
          <p:cNvGrpSpPr/>
          <p:nvPr/>
        </p:nvGrpSpPr>
        <p:grpSpPr>
          <a:xfrm rot="-844941">
            <a:off x="5052309" y="1404715"/>
            <a:ext cx="659314" cy="779099"/>
            <a:chOff x="508700" y="454475"/>
            <a:chExt cx="841225" cy="1099625"/>
          </a:xfrm>
        </p:grpSpPr>
        <p:sp>
          <p:nvSpPr>
            <p:cNvPr id="648" name="Google Shape;648;p38"/>
            <p:cNvSpPr/>
            <p:nvPr/>
          </p:nvSpPr>
          <p:spPr>
            <a:xfrm>
              <a:off x="659375" y="611250"/>
              <a:ext cx="588525" cy="808150"/>
            </a:xfrm>
            <a:custGeom>
              <a:avLst/>
              <a:gdLst/>
              <a:ahLst/>
              <a:cxnLst/>
              <a:rect l="l" t="t" r="r" b="b"/>
              <a:pathLst>
                <a:path w="23541" h="32326" extrusionOk="0">
                  <a:moveTo>
                    <a:pt x="3614" y="5359"/>
                  </a:moveTo>
                  <a:cubicBezTo>
                    <a:pt x="4070" y="5377"/>
                    <a:pt x="4686" y="5370"/>
                    <a:pt x="5056" y="5678"/>
                  </a:cubicBezTo>
                  <a:cubicBezTo>
                    <a:pt x="5289" y="5871"/>
                    <a:pt x="5197" y="6300"/>
                    <a:pt x="5197" y="6571"/>
                  </a:cubicBezTo>
                  <a:cubicBezTo>
                    <a:pt x="5197" y="6942"/>
                    <a:pt x="5197" y="7313"/>
                    <a:pt x="5208" y="7683"/>
                  </a:cubicBezTo>
                  <a:cubicBezTo>
                    <a:pt x="5208" y="7888"/>
                    <a:pt x="5042" y="8053"/>
                    <a:pt x="4838" y="8053"/>
                  </a:cubicBezTo>
                  <a:lnTo>
                    <a:pt x="3354" y="8053"/>
                  </a:lnTo>
                  <a:cubicBezTo>
                    <a:pt x="3157" y="8044"/>
                    <a:pt x="3002" y="7881"/>
                    <a:pt x="3002" y="7683"/>
                  </a:cubicBezTo>
                  <a:cubicBezTo>
                    <a:pt x="3059" y="7068"/>
                    <a:pt x="3059" y="6441"/>
                    <a:pt x="3092" y="5812"/>
                  </a:cubicBezTo>
                  <a:cubicBezTo>
                    <a:pt x="3070" y="5728"/>
                    <a:pt x="3077" y="5638"/>
                    <a:pt x="3114" y="5559"/>
                  </a:cubicBezTo>
                  <a:cubicBezTo>
                    <a:pt x="3195" y="5359"/>
                    <a:pt x="3440" y="5359"/>
                    <a:pt x="3614" y="5359"/>
                  </a:cubicBezTo>
                  <a:close/>
                  <a:moveTo>
                    <a:pt x="10005" y="5629"/>
                  </a:moveTo>
                  <a:cubicBezTo>
                    <a:pt x="10063" y="5629"/>
                    <a:pt x="10121" y="5644"/>
                    <a:pt x="10174" y="5674"/>
                  </a:cubicBezTo>
                  <a:cubicBezTo>
                    <a:pt x="10736" y="5944"/>
                    <a:pt x="11240" y="6323"/>
                    <a:pt x="11657" y="6786"/>
                  </a:cubicBezTo>
                  <a:cubicBezTo>
                    <a:pt x="11660" y="6791"/>
                    <a:pt x="11665" y="6793"/>
                    <a:pt x="11671" y="6793"/>
                  </a:cubicBezTo>
                  <a:cubicBezTo>
                    <a:pt x="11783" y="6793"/>
                    <a:pt x="12332" y="6127"/>
                    <a:pt x="12399" y="6127"/>
                  </a:cubicBezTo>
                  <a:cubicBezTo>
                    <a:pt x="12575" y="6077"/>
                    <a:pt x="12783" y="6060"/>
                    <a:pt x="13006" y="6060"/>
                  </a:cubicBezTo>
                  <a:cubicBezTo>
                    <a:pt x="13470" y="6060"/>
                    <a:pt x="13997" y="6133"/>
                    <a:pt x="14425" y="6133"/>
                  </a:cubicBezTo>
                  <a:cubicBezTo>
                    <a:pt x="14494" y="6133"/>
                    <a:pt x="14560" y="6131"/>
                    <a:pt x="14622" y="6127"/>
                  </a:cubicBezTo>
                  <a:cubicBezTo>
                    <a:pt x="15132" y="6082"/>
                    <a:pt x="15644" y="6060"/>
                    <a:pt x="16155" y="6060"/>
                  </a:cubicBezTo>
                  <a:cubicBezTo>
                    <a:pt x="16666" y="6060"/>
                    <a:pt x="17178" y="6082"/>
                    <a:pt x="17688" y="6127"/>
                  </a:cubicBezTo>
                  <a:cubicBezTo>
                    <a:pt x="18097" y="6170"/>
                    <a:pt x="18117" y="6795"/>
                    <a:pt x="17715" y="6795"/>
                  </a:cubicBezTo>
                  <a:cubicBezTo>
                    <a:pt x="17706" y="6795"/>
                    <a:pt x="17697" y="6795"/>
                    <a:pt x="17688" y="6795"/>
                  </a:cubicBezTo>
                  <a:cubicBezTo>
                    <a:pt x="17037" y="6747"/>
                    <a:pt x="16177" y="6661"/>
                    <a:pt x="15308" y="6661"/>
                  </a:cubicBezTo>
                  <a:cubicBezTo>
                    <a:pt x="13992" y="6661"/>
                    <a:pt x="12655" y="6858"/>
                    <a:pt x="11995" y="7683"/>
                  </a:cubicBezTo>
                  <a:lnTo>
                    <a:pt x="11988" y="7690"/>
                  </a:lnTo>
                  <a:cubicBezTo>
                    <a:pt x="11924" y="7753"/>
                    <a:pt x="11840" y="7785"/>
                    <a:pt x="11756" y="7785"/>
                  </a:cubicBezTo>
                  <a:cubicBezTo>
                    <a:pt x="11669" y="7785"/>
                    <a:pt x="11583" y="7751"/>
                    <a:pt x="11517" y="7683"/>
                  </a:cubicBezTo>
                  <a:cubicBezTo>
                    <a:pt x="11343" y="7474"/>
                    <a:pt x="10604" y="6503"/>
                    <a:pt x="10248" y="6503"/>
                  </a:cubicBezTo>
                  <a:cubicBezTo>
                    <a:pt x="10196" y="6503"/>
                    <a:pt x="10152" y="6524"/>
                    <a:pt x="10119" y="6571"/>
                  </a:cubicBezTo>
                  <a:cubicBezTo>
                    <a:pt x="9733" y="7060"/>
                    <a:pt x="9385" y="7577"/>
                    <a:pt x="9080" y="8121"/>
                  </a:cubicBezTo>
                  <a:cubicBezTo>
                    <a:pt x="9017" y="8226"/>
                    <a:pt x="8911" y="8276"/>
                    <a:pt x="8806" y="8276"/>
                  </a:cubicBezTo>
                  <a:cubicBezTo>
                    <a:pt x="8672" y="8276"/>
                    <a:pt x="8538" y="8194"/>
                    <a:pt x="8495" y="8042"/>
                  </a:cubicBezTo>
                  <a:cubicBezTo>
                    <a:pt x="8375" y="7569"/>
                    <a:pt x="8198" y="7111"/>
                    <a:pt x="7969" y="6679"/>
                  </a:cubicBezTo>
                  <a:cubicBezTo>
                    <a:pt x="7728" y="7075"/>
                    <a:pt x="7487" y="7446"/>
                    <a:pt x="7253" y="7817"/>
                  </a:cubicBezTo>
                  <a:cubicBezTo>
                    <a:pt x="7213" y="7883"/>
                    <a:pt x="7142" y="7920"/>
                    <a:pt x="7070" y="7920"/>
                  </a:cubicBezTo>
                  <a:cubicBezTo>
                    <a:pt x="7035" y="7920"/>
                    <a:pt x="6999" y="7911"/>
                    <a:pt x="6966" y="7892"/>
                  </a:cubicBezTo>
                  <a:cubicBezTo>
                    <a:pt x="6865" y="7835"/>
                    <a:pt x="6828" y="7708"/>
                    <a:pt x="6883" y="7606"/>
                  </a:cubicBezTo>
                  <a:cubicBezTo>
                    <a:pt x="7171" y="7008"/>
                    <a:pt x="7510" y="6434"/>
                    <a:pt x="7791" y="5830"/>
                  </a:cubicBezTo>
                  <a:cubicBezTo>
                    <a:pt x="7851" y="5744"/>
                    <a:pt x="7944" y="5702"/>
                    <a:pt x="8036" y="5702"/>
                  </a:cubicBezTo>
                  <a:cubicBezTo>
                    <a:pt x="8150" y="5702"/>
                    <a:pt x="8263" y="5766"/>
                    <a:pt x="8314" y="5886"/>
                  </a:cubicBezTo>
                  <a:cubicBezTo>
                    <a:pt x="8434" y="6335"/>
                    <a:pt x="8611" y="6767"/>
                    <a:pt x="8840" y="7171"/>
                  </a:cubicBezTo>
                  <a:cubicBezTo>
                    <a:pt x="9162" y="6734"/>
                    <a:pt x="9453" y="6274"/>
                    <a:pt x="9711" y="5797"/>
                  </a:cubicBezTo>
                  <a:cubicBezTo>
                    <a:pt x="9775" y="5689"/>
                    <a:pt x="9888" y="5629"/>
                    <a:pt x="10005" y="5629"/>
                  </a:cubicBezTo>
                  <a:close/>
                  <a:moveTo>
                    <a:pt x="8043" y="10350"/>
                  </a:moveTo>
                  <a:cubicBezTo>
                    <a:pt x="8144" y="10350"/>
                    <a:pt x="8246" y="10398"/>
                    <a:pt x="8307" y="10500"/>
                  </a:cubicBezTo>
                  <a:cubicBezTo>
                    <a:pt x="8563" y="10960"/>
                    <a:pt x="8837" y="11408"/>
                    <a:pt x="9101" y="11864"/>
                  </a:cubicBezTo>
                  <a:cubicBezTo>
                    <a:pt x="9717" y="11304"/>
                    <a:pt x="10460" y="10899"/>
                    <a:pt x="11250" y="10899"/>
                  </a:cubicBezTo>
                  <a:cubicBezTo>
                    <a:pt x="11630" y="10899"/>
                    <a:pt x="12022" y="10993"/>
                    <a:pt x="12414" y="11208"/>
                  </a:cubicBezTo>
                  <a:cubicBezTo>
                    <a:pt x="12786" y="11413"/>
                    <a:pt x="13068" y="11485"/>
                    <a:pt x="13324" y="11485"/>
                  </a:cubicBezTo>
                  <a:cubicBezTo>
                    <a:pt x="13815" y="11485"/>
                    <a:pt x="14207" y="11219"/>
                    <a:pt x="14938" y="11127"/>
                  </a:cubicBezTo>
                  <a:cubicBezTo>
                    <a:pt x="15230" y="11086"/>
                    <a:pt x="15524" y="11065"/>
                    <a:pt x="15818" y="11065"/>
                  </a:cubicBezTo>
                  <a:cubicBezTo>
                    <a:pt x="16396" y="11065"/>
                    <a:pt x="16974" y="11144"/>
                    <a:pt x="17533" y="11302"/>
                  </a:cubicBezTo>
                  <a:cubicBezTo>
                    <a:pt x="17668" y="11389"/>
                    <a:pt x="17732" y="11554"/>
                    <a:pt x="17690" y="11710"/>
                  </a:cubicBezTo>
                  <a:cubicBezTo>
                    <a:pt x="17648" y="11866"/>
                    <a:pt x="17510" y="11977"/>
                    <a:pt x="17348" y="11984"/>
                  </a:cubicBezTo>
                  <a:lnTo>
                    <a:pt x="17348" y="11991"/>
                  </a:lnTo>
                  <a:cubicBezTo>
                    <a:pt x="16876" y="11851"/>
                    <a:pt x="16391" y="11782"/>
                    <a:pt x="15908" y="11782"/>
                  </a:cubicBezTo>
                  <a:cubicBezTo>
                    <a:pt x="15041" y="11782"/>
                    <a:pt x="14180" y="12004"/>
                    <a:pt x="13412" y="12439"/>
                  </a:cubicBezTo>
                  <a:cubicBezTo>
                    <a:pt x="13358" y="12467"/>
                    <a:pt x="13298" y="12481"/>
                    <a:pt x="13239" y="12481"/>
                  </a:cubicBezTo>
                  <a:cubicBezTo>
                    <a:pt x="13180" y="12481"/>
                    <a:pt x="13121" y="12467"/>
                    <a:pt x="13067" y="12439"/>
                  </a:cubicBezTo>
                  <a:cubicBezTo>
                    <a:pt x="12424" y="11954"/>
                    <a:pt x="11788" y="11687"/>
                    <a:pt x="11164" y="11687"/>
                  </a:cubicBezTo>
                  <a:cubicBezTo>
                    <a:pt x="10515" y="11687"/>
                    <a:pt x="9878" y="11977"/>
                    <a:pt x="9259" y="12610"/>
                  </a:cubicBezTo>
                  <a:cubicBezTo>
                    <a:pt x="9196" y="12674"/>
                    <a:pt x="9113" y="12704"/>
                    <a:pt x="9032" y="12704"/>
                  </a:cubicBezTo>
                  <a:cubicBezTo>
                    <a:pt x="8923" y="12704"/>
                    <a:pt x="8815" y="12650"/>
                    <a:pt x="8752" y="12547"/>
                  </a:cubicBezTo>
                  <a:cubicBezTo>
                    <a:pt x="8556" y="12180"/>
                    <a:pt x="8351" y="11830"/>
                    <a:pt x="8144" y="11461"/>
                  </a:cubicBezTo>
                  <a:cubicBezTo>
                    <a:pt x="8084" y="11764"/>
                    <a:pt x="8044" y="12073"/>
                    <a:pt x="8026" y="12384"/>
                  </a:cubicBezTo>
                  <a:cubicBezTo>
                    <a:pt x="8026" y="12509"/>
                    <a:pt x="7922" y="12613"/>
                    <a:pt x="7797" y="12613"/>
                  </a:cubicBezTo>
                  <a:cubicBezTo>
                    <a:pt x="7670" y="12613"/>
                    <a:pt x="7566" y="12509"/>
                    <a:pt x="7566" y="12384"/>
                  </a:cubicBezTo>
                  <a:cubicBezTo>
                    <a:pt x="7548" y="11774"/>
                    <a:pt x="7609" y="11164"/>
                    <a:pt x="7747" y="10570"/>
                  </a:cubicBezTo>
                  <a:cubicBezTo>
                    <a:pt x="7789" y="10427"/>
                    <a:pt x="7916" y="10350"/>
                    <a:pt x="8043" y="10350"/>
                  </a:cubicBezTo>
                  <a:close/>
                  <a:moveTo>
                    <a:pt x="3627" y="10543"/>
                  </a:moveTo>
                  <a:cubicBezTo>
                    <a:pt x="4241" y="10543"/>
                    <a:pt x="4852" y="10634"/>
                    <a:pt x="5441" y="10811"/>
                  </a:cubicBezTo>
                  <a:cubicBezTo>
                    <a:pt x="5460" y="10817"/>
                    <a:pt x="5478" y="10824"/>
                    <a:pt x="5495" y="10834"/>
                  </a:cubicBezTo>
                  <a:cubicBezTo>
                    <a:pt x="5677" y="10928"/>
                    <a:pt x="5747" y="11151"/>
                    <a:pt x="5653" y="11334"/>
                  </a:cubicBezTo>
                  <a:lnTo>
                    <a:pt x="5653" y="11335"/>
                  </a:lnTo>
                  <a:cubicBezTo>
                    <a:pt x="5580" y="11579"/>
                    <a:pt x="5555" y="11836"/>
                    <a:pt x="5579" y="12091"/>
                  </a:cubicBezTo>
                  <a:cubicBezTo>
                    <a:pt x="5571" y="12389"/>
                    <a:pt x="5524" y="12683"/>
                    <a:pt x="5441" y="12970"/>
                  </a:cubicBezTo>
                  <a:cubicBezTo>
                    <a:pt x="5394" y="13118"/>
                    <a:pt x="5260" y="13222"/>
                    <a:pt x="5104" y="13228"/>
                  </a:cubicBezTo>
                  <a:lnTo>
                    <a:pt x="3622" y="13228"/>
                  </a:lnTo>
                  <a:cubicBezTo>
                    <a:pt x="3396" y="13226"/>
                    <a:pt x="3231" y="13013"/>
                    <a:pt x="3288" y="12794"/>
                  </a:cubicBezTo>
                  <a:cubicBezTo>
                    <a:pt x="3347" y="12287"/>
                    <a:pt x="3373" y="11777"/>
                    <a:pt x="3369" y="11267"/>
                  </a:cubicBezTo>
                  <a:cubicBezTo>
                    <a:pt x="3205" y="11226"/>
                    <a:pt x="3089" y="11077"/>
                    <a:pt x="3089" y="10907"/>
                  </a:cubicBezTo>
                  <a:cubicBezTo>
                    <a:pt x="3089" y="10737"/>
                    <a:pt x="3205" y="10588"/>
                    <a:pt x="3369" y="10548"/>
                  </a:cubicBezTo>
                  <a:cubicBezTo>
                    <a:pt x="3455" y="10545"/>
                    <a:pt x="3541" y="10543"/>
                    <a:pt x="3627" y="10543"/>
                  </a:cubicBezTo>
                  <a:close/>
                  <a:moveTo>
                    <a:pt x="16928" y="16741"/>
                  </a:moveTo>
                  <a:cubicBezTo>
                    <a:pt x="17048" y="16741"/>
                    <a:pt x="17165" y="16800"/>
                    <a:pt x="17236" y="16905"/>
                  </a:cubicBezTo>
                  <a:cubicBezTo>
                    <a:pt x="17641" y="17483"/>
                    <a:pt x="18178" y="17376"/>
                    <a:pt x="18752" y="17483"/>
                  </a:cubicBezTo>
                  <a:cubicBezTo>
                    <a:pt x="19178" y="17564"/>
                    <a:pt x="19031" y="18176"/>
                    <a:pt x="18636" y="18176"/>
                  </a:cubicBezTo>
                  <a:cubicBezTo>
                    <a:pt x="18612" y="18176"/>
                    <a:pt x="18588" y="18174"/>
                    <a:pt x="18563" y="18169"/>
                  </a:cubicBezTo>
                  <a:lnTo>
                    <a:pt x="18582" y="18169"/>
                  </a:lnTo>
                  <a:cubicBezTo>
                    <a:pt x="18560" y="18165"/>
                    <a:pt x="16739" y="17710"/>
                    <a:pt x="16739" y="17710"/>
                  </a:cubicBezTo>
                  <a:cubicBezTo>
                    <a:pt x="15950" y="18179"/>
                    <a:pt x="15061" y="18455"/>
                    <a:pt x="14145" y="18514"/>
                  </a:cubicBezTo>
                  <a:cubicBezTo>
                    <a:pt x="13924" y="18523"/>
                    <a:pt x="13704" y="18528"/>
                    <a:pt x="13483" y="18528"/>
                  </a:cubicBezTo>
                  <a:cubicBezTo>
                    <a:pt x="12656" y="18528"/>
                    <a:pt x="11831" y="18463"/>
                    <a:pt x="11014" y="18332"/>
                  </a:cubicBezTo>
                  <a:cubicBezTo>
                    <a:pt x="10627" y="18273"/>
                    <a:pt x="9967" y="18296"/>
                    <a:pt x="9622" y="18106"/>
                  </a:cubicBezTo>
                  <a:cubicBezTo>
                    <a:pt x="9321" y="17940"/>
                    <a:pt x="8938" y="17601"/>
                    <a:pt x="8656" y="17601"/>
                  </a:cubicBezTo>
                  <a:cubicBezTo>
                    <a:pt x="8454" y="17601"/>
                    <a:pt x="8304" y="17777"/>
                    <a:pt x="8274" y="18321"/>
                  </a:cubicBezTo>
                  <a:cubicBezTo>
                    <a:pt x="8260" y="18430"/>
                    <a:pt x="8166" y="18511"/>
                    <a:pt x="8057" y="18511"/>
                  </a:cubicBezTo>
                  <a:cubicBezTo>
                    <a:pt x="7947" y="18511"/>
                    <a:pt x="7855" y="18430"/>
                    <a:pt x="7841" y="18321"/>
                  </a:cubicBezTo>
                  <a:cubicBezTo>
                    <a:pt x="7827" y="17877"/>
                    <a:pt x="7895" y="17434"/>
                    <a:pt x="8041" y="17013"/>
                  </a:cubicBezTo>
                  <a:cubicBezTo>
                    <a:pt x="8046" y="16995"/>
                    <a:pt x="8053" y="16977"/>
                    <a:pt x="8063" y="16959"/>
                  </a:cubicBezTo>
                  <a:cubicBezTo>
                    <a:pt x="8114" y="16867"/>
                    <a:pt x="8209" y="16815"/>
                    <a:pt x="8307" y="16815"/>
                  </a:cubicBezTo>
                  <a:cubicBezTo>
                    <a:pt x="8352" y="16815"/>
                    <a:pt x="8398" y="16826"/>
                    <a:pt x="8441" y="16850"/>
                  </a:cubicBezTo>
                  <a:cubicBezTo>
                    <a:pt x="9759" y="17466"/>
                    <a:pt x="11410" y="17903"/>
                    <a:pt x="13009" y="17903"/>
                  </a:cubicBezTo>
                  <a:cubicBezTo>
                    <a:pt x="14381" y="17903"/>
                    <a:pt x="15717" y="17581"/>
                    <a:pt x="16773" y="16775"/>
                  </a:cubicBezTo>
                  <a:cubicBezTo>
                    <a:pt x="16823" y="16752"/>
                    <a:pt x="16875" y="16741"/>
                    <a:pt x="16928" y="16741"/>
                  </a:cubicBezTo>
                  <a:close/>
                  <a:moveTo>
                    <a:pt x="5571" y="16219"/>
                  </a:moveTo>
                  <a:cubicBezTo>
                    <a:pt x="5776" y="16219"/>
                    <a:pt x="5942" y="16386"/>
                    <a:pt x="5942" y="16590"/>
                  </a:cubicBezTo>
                  <a:lnTo>
                    <a:pt x="5942" y="18569"/>
                  </a:lnTo>
                  <a:lnTo>
                    <a:pt x="5935" y="18569"/>
                  </a:lnTo>
                  <a:cubicBezTo>
                    <a:pt x="5927" y="18728"/>
                    <a:pt x="5819" y="18863"/>
                    <a:pt x="5667" y="18907"/>
                  </a:cubicBezTo>
                  <a:cubicBezTo>
                    <a:pt x="5461" y="18993"/>
                    <a:pt x="5251" y="19021"/>
                    <a:pt x="5038" y="19021"/>
                  </a:cubicBezTo>
                  <a:cubicBezTo>
                    <a:pt x="4642" y="19021"/>
                    <a:pt x="4240" y="18922"/>
                    <a:pt x="3841" y="18907"/>
                  </a:cubicBezTo>
                  <a:cubicBezTo>
                    <a:pt x="3650" y="18907"/>
                    <a:pt x="3496" y="18753"/>
                    <a:pt x="3496" y="18562"/>
                  </a:cubicBezTo>
                  <a:cubicBezTo>
                    <a:pt x="3543" y="18028"/>
                    <a:pt x="3552" y="17491"/>
                    <a:pt x="3603" y="16962"/>
                  </a:cubicBezTo>
                  <a:cubicBezTo>
                    <a:pt x="3540" y="16855"/>
                    <a:pt x="3560" y="16720"/>
                    <a:pt x="3648" y="16634"/>
                  </a:cubicBezTo>
                  <a:cubicBezTo>
                    <a:pt x="4055" y="16256"/>
                    <a:pt x="4979" y="16219"/>
                    <a:pt x="5571" y="16219"/>
                  </a:cubicBezTo>
                  <a:close/>
                  <a:moveTo>
                    <a:pt x="8790" y="21728"/>
                  </a:moveTo>
                  <a:cubicBezTo>
                    <a:pt x="8934" y="21728"/>
                    <a:pt x="9059" y="21824"/>
                    <a:pt x="9099" y="21962"/>
                  </a:cubicBezTo>
                  <a:cubicBezTo>
                    <a:pt x="9348" y="22610"/>
                    <a:pt x="9633" y="23239"/>
                    <a:pt x="9900" y="23877"/>
                  </a:cubicBezTo>
                  <a:cubicBezTo>
                    <a:pt x="10279" y="23567"/>
                    <a:pt x="10631" y="23224"/>
                    <a:pt x="10953" y="22854"/>
                  </a:cubicBezTo>
                  <a:cubicBezTo>
                    <a:pt x="11023" y="22743"/>
                    <a:pt x="11143" y="22680"/>
                    <a:pt x="11267" y="22680"/>
                  </a:cubicBezTo>
                  <a:cubicBezTo>
                    <a:pt x="11326" y="22680"/>
                    <a:pt x="11386" y="22695"/>
                    <a:pt x="11441" y="22725"/>
                  </a:cubicBezTo>
                  <a:cubicBezTo>
                    <a:pt x="11984" y="23069"/>
                    <a:pt x="12419" y="23662"/>
                    <a:pt x="13110" y="23662"/>
                  </a:cubicBezTo>
                  <a:cubicBezTo>
                    <a:pt x="13122" y="23662"/>
                    <a:pt x="13135" y="23662"/>
                    <a:pt x="13147" y="23662"/>
                  </a:cubicBezTo>
                  <a:cubicBezTo>
                    <a:pt x="13859" y="23640"/>
                    <a:pt x="14574" y="23640"/>
                    <a:pt x="15286" y="23640"/>
                  </a:cubicBezTo>
                  <a:cubicBezTo>
                    <a:pt x="16155" y="23618"/>
                    <a:pt x="17041" y="23511"/>
                    <a:pt x="17913" y="23511"/>
                  </a:cubicBezTo>
                  <a:cubicBezTo>
                    <a:pt x="18086" y="23511"/>
                    <a:pt x="18258" y="23515"/>
                    <a:pt x="18429" y="23525"/>
                  </a:cubicBezTo>
                  <a:cubicBezTo>
                    <a:pt x="18680" y="23531"/>
                    <a:pt x="18770" y="23861"/>
                    <a:pt x="18554" y="23992"/>
                  </a:cubicBezTo>
                  <a:lnTo>
                    <a:pt x="18556" y="23992"/>
                  </a:lnTo>
                  <a:cubicBezTo>
                    <a:pt x="17955" y="24350"/>
                    <a:pt x="17114" y="24440"/>
                    <a:pt x="16258" y="24440"/>
                  </a:cubicBezTo>
                  <a:cubicBezTo>
                    <a:pt x="15432" y="24440"/>
                    <a:pt x="14593" y="24357"/>
                    <a:pt x="13945" y="24350"/>
                  </a:cubicBezTo>
                  <a:cubicBezTo>
                    <a:pt x="13718" y="24350"/>
                    <a:pt x="13299" y="24419"/>
                    <a:pt x="12921" y="24419"/>
                  </a:cubicBezTo>
                  <a:cubicBezTo>
                    <a:pt x="12638" y="24419"/>
                    <a:pt x="12380" y="24380"/>
                    <a:pt x="12243" y="24247"/>
                  </a:cubicBezTo>
                  <a:cubicBezTo>
                    <a:pt x="11856" y="23869"/>
                    <a:pt x="11699" y="23597"/>
                    <a:pt x="11458" y="23597"/>
                  </a:cubicBezTo>
                  <a:cubicBezTo>
                    <a:pt x="11330" y="23597"/>
                    <a:pt x="11179" y="23674"/>
                    <a:pt x="10958" y="23851"/>
                  </a:cubicBezTo>
                  <a:cubicBezTo>
                    <a:pt x="10612" y="24108"/>
                    <a:pt x="10300" y="24404"/>
                    <a:pt x="10027" y="24737"/>
                  </a:cubicBezTo>
                  <a:cubicBezTo>
                    <a:pt x="9968" y="24810"/>
                    <a:pt x="9890" y="24841"/>
                    <a:pt x="9810" y="24841"/>
                  </a:cubicBezTo>
                  <a:cubicBezTo>
                    <a:pt x="9655" y="24841"/>
                    <a:pt x="9492" y="24726"/>
                    <a:pt x="9440" y="24581"/>
                  </a:cubicBezTo>
                  <a:cubicBezTo>
                    <a:pt x="9240" y="24022"/>
                    <a:pt x="9011" y="23466"/>
                    <a:pt x="8789" y="22910"/>
                  </a:cubicBezTo>
                  <a:cubicBezTo>
                    <a:pt x="8625" y="23504"/>
                    <a:pt x="8538" y="24117"/>
                    <a:pt x="8529" y="24733"/>
                  </a:cubicBezTo>
                  <a:cubicBezTo>
                    <a:pt x="8514" y="24850"/>
                    <a:pt x="8416" y="24937"/>
                    <a:pt x="8298" y="24937"/>
                  </a:cubicBezTo>
                  <a:cubicBezTo>
                    <a:pt x="8180" y="24937"/>
                    <a:pt x="8081" y="24850"/>
                    <a:pt x="8067" y="24733"/>
                  </a:cubicBezTo>
                  <a:cubicBezTo>
                    <a:pt x="8011" y="23790"/>
                    <a:pt x="8151" y="22846"/>
                    <a:pt x="8481" y="21962"/>
                  </a:cubicBezTo>
                  <a:cubicBezTo>
                    <a:pt x="8521" y="21824"/>
                    <a:pt x="8647" y="21728"/>
                    <a:pt x="8790" y="21728"/>
                  </a:cubicBezTo>
                  <a:close/>
                  <a:moveTo>
                    <a:pt x="4647" y="22157"/>
                  </a:moveTo>
                  <a:cubicBezTo>
                    <a:pt x="5194" y="22157"/>
                    <a:pt x="5739" y="22261"/>
                    <a:pt x="6250" y="22464"/>
                  </a:cubicBezTo>
                  <a:cubicBezTo>
                    <a:pt x="6360" y="22525"/>
                    <a:pt x="6428" y="22642"/>
                    <a:pt x="6423" y="22769"/>
                  </a:cubicBezTo>
                  <a:cubicBezTo>
                    <a:pt x="6421" y="23418"/>
                    <a:pt x="6408" y="24183"/>
                    <a:pt x="5949" y="24713"/>
                  </a:cubicBezTo>
                  <a:cubicBezTo>
                    <a:pt x="5489" y="25245"/>
                    <a:pt x="4759" y="25333"/>
                    <a:pt x="4097" y="25333"/>
                  </a:cubicBezTo>
                  <a:cubicBezTo>
                    <a:pt x="4066" y="25333"/>
                    <a:pt x="4036" y="25329"/>
                    <a:pt x="4007" y="25322"/>
                  </a:cubicBezTo>
                  <a:cubicBezTo>
                    <a:pt x="3825" y="25272"/>
                    <a:pt x="3717" y="25085"/>
                    <a:pt x="3765" y="24904"/>
                  </a:cubicBezTo>
                  <a:cubicBezTo>
                    <a:pt x="3992" y="24203"/>
                    <a:pt x="3885" y="23458"/>
                    <a:pt x="4088" y="22761"/>
                  </a:cubicBezTo>
                  <a:cubicBezTo>
                    <a:pt x="3914" y="22532"/>
                    <a:pt x="4058" y="22199"/>
                    <a:pt x="4345" y="22167"/>
                  </a:cubicBezTo>
                  <a:cubicBezTo>
                    <a:pt x="4446" y="22160"/>
                    <a:pt x="4546" y="22157"/>
                    <a:pt x="4647" y="22157"/>
                  </a:cubicBezTo>
                  <a:close/>
                  <a:moveTo>
                    <a:pt x="9510" y="28166"/>
                  </a:moveTo>
                  <a:cubicBezTo>
                    <a:pt x="9610" y="28166"/>
                    <a:pt x="9707" y="28216"/>
                    <a:pt x="9763" y="28306"/>
                  </a:cubicBezTo>
                  <a:cubicBezTo>
                    <a:pt x="10010" y="28616"/>
                    <a:pt x="10476" y="29398"/>
                    <a:pt x="10979" y="29398"/>
                  </a:cubicBezTo>
                  <a:cubicBezTo>
                    <a:pt x="11035" y="29398"/>
                    <a:pt x="11092" y="29388"/>
                    <a:pt x="11149" y="29367"/>
                  </a:cubicBezTo>
                  <a:cubicBezTo>
                    <a:pt x="11886" y="29077"/>
                    <a:pt x="12657" y="28887"/>
                    <a:pt x="13444" y="28800"/>
                  </a:cubicBezTo>
                  <a:cubicBezTo>
                    <a:pt x="15260" y="28600"/>
                    <a:pt x="17087" y="28573"/>
                    <a:pt x="18903" y="28358"/>
                  </a:cubicBezTo>
                  <a:cubicBezTo>
                    <a:pt x="18917" y="28356"/>
                    <a:pt x="18930" y="28356"/>
                    <a:pt x="18943" y="28356"/>
                  </a:cubicBezTo>
                  <a:cubicBezTo>
                    <a:pt x="19291" y="28356"/>
                    <a:pt x="19354" y="28961"/>
                    <a:pt x="18996" y="29029"/>
                  </a:cubicBezTo>
                  <a:lnTo>
                    <a:pt x="19015" y="29029"/>
                  </a:lnTo>
                  <a:cubicBezTo>
                    <a:pt x="16327" y="29552"/>
                    <a:pt x="13477" y="29040"/>
                    <a:pt x="10916" y="30223"/>
                  </a:cubicBezTo>
                  <a:cubicBezTo>
                    <a:pt x="10864" y="30251"/>
                    <a:pt x="10807" y="30265"/>
                    <a:pt x="10752" y="30265"/>
                  </a:cubicBezTo>
                  <a:cubicBezTo>
                    <a:pt x="10637" y="30265"/>
                    <a:pt x="10525" y="30207"/>
                    <a:pt x="10460" y="30104"/>
                  </a:cubicBezTo>
                  <a:cubicBezTo>
                    <a:pt x="10161" y="29653"/>
                    <a:pt x="9811" y="29036"/>
                    <a:pt x="9557" y="29036"/>
                  </a:cubicBezTo>
                  <a:cubicBezTo>
                    <a:pt x="9400" y="29036"/>
                    <a:pt x="9280" y="29273"/>
                    <a:pt x="9233" y="29934"/>
                  </a:cubicBezTo>
                  <a:cubicBezTo>
                    <a:pt x="9219" y="30040"/>
                    <a:pt x="9128" y="30121"/>
                    <a:pt x="9021" y="30121"/>
                  </a:cubicBezTo>
                  <a:cubicBezTo>
                    <a:pt x="8912" y="30121"/>
                    <a:pt x="8821" y="30040"/>
                    <a:pt x="8807" y="29934"/>
                  </a:cubicBezTo>
                  <a:cubicBezTo>
                    <a:pt x="8781" y="29226"/>
                    <a:pt x="8818" y="28754"/>
                    <a:pt x="9308" y="28248"/>
                  </a:cubicBezTo>
                  <a:cubicBezTo>
                    <a:pt x="9322" y="28233"/>
                    <a:pt x="9338" y="28222"/>
                    <a:pt x="9355" y="28211"/>
                  </a:cubicBezTo>
                  <a:cubicBezTo>
                    <a:pt x="9403" y="28180"/>
                    <a:pt x="9457" y="28166"/>
                    <a:pt x="9510" y="28166"/>
                  </a:cubicBezTo>
                  <a:close/>
                  <a:moveTo>
                    <a:pt x="6055" y="27385"/>
                  </a:moveTo>
                  <a:cubicBezTo>
                    <a:pt x="6231" y="27385"/>
                    <a:pt x="6399" y="27512"/>
                    <a:pt x="6423" y="27710"/>
                  </a:cubicBezTo>
                  <a:lnTo>
                    <a:pt x="6423" y="29689"/>
                  </a:lnTo>
                  <a:lnTo>
                    <a:pt x="6415" y="29689"/>
                  </a:lnTo>
                  <a:cubicBezTo>
                    <a:pt x="6414" y="29813"/>
                    <a:pt x="6342" y="29926"/>
                    <a:pt x="6230" y="29981"/>
                  </a:cubicBezTo>
                  <a:cubicBezTo>
                    <a:pt x="5646" y="30305"/>
                    <a:pt x="4995" y="30486"/>
                    <a:pt x="4329" y="30511"/>
                  </a:cubicBezTo>
                  <a:cubicBezTo>
                    <a:pt x="4146" y="30511"/>
                    <a:pt x="3997" y="30365"/>
                    <a:pt x="3996" y="30181"/>
                  </a:cubicBezTo>
                  <a:cubicBezTo>
                    <a:pt x="3999" y="29551"/>
                    <a:pt x="4061" y="28920"/>
                    <a:pt x="4178" y="28299"/>
                  </a:cubicBezTo>
                  <a:cubicBezTo>
                    <a:pt x="4170" y="28227"/>
                    <a:pt x="4189" y="28155"/>
                    <a:pt x="4229" y="28095"/>
                  </a:cubicBezTo>
                  <a:cubicBezTo>
                    <a:pt x="4266" y="27944"/>
                    <a:pt x="4300" y="27795"/>
                    <a:pt x="4348" y="27650"/>
                  </a:cubicBezTo>
                  <a:cubicBezTo>
                    <a:pt x="4378" y="27549"/>
                    <a:pt x="4471" y="27482"/>
                    <a:pt x="4573" y="27482"/>
                  </a:cubicBezTo>
                  <a:cubicBezTo>
                    <a:pt x="4593" y="27482"/>
                    <a:pt x="4613" y="27485"/>
                    <a:pt x="4633" y="27490"/>
                  </a:cubicBezTo>
                  <a:cubicBezTo>
                    <a:pt x="4756" y="27523"/>
                    <a:pt x="4831" y="27649"/>
                    <a:pt x="4800" y="27773"/>
                  </a:cubicBezTo>
                  <a:lnTo>
                    <a:pt x="4800" y="27846"/>
                  </a:lnTo>
                  <a:cubicBezTo>
                    <a:pt x="4852" y="27832"/>
                    <a:pt x="4908" y="27802"/>
                    <a:pt x="4959" y="27802"/>
                  </a:cubicBezTo>
                  <a:cubicBezTo>
                    <a:pt x="5267" y="27741"/>
                    <a:pt x="5560" y="27628"/>
                    <a:pt x="5827" y="27465"/>
                  </a:cubicBezTo>
                  <a:cubicBezTo>
                    <a:pt x="5897" y="27410"/>
                    <a:pt x="5977" y="27385"/>
                    <a:pt x="6055" y="27385"/>
                  </a:cubicBezTo>
                  <a:close/>
                  <a:moveTo>
                    <a:pt x="6087" y="0"/>
                  </a:moveTo>
                  <a:lnTo>
                    <a:pt x="6087" y="0"/>
                  </a:lnTo>
                  <a:cubicBezTo>
                    <a:pt x="4801" y="623"/>
                    <a:pt x="3418" y="728"/>
                    <a:pt x="2010" y="728"/>
                  </a:cubicBezTo>
                  <a:cubicBezTo>
                    <a:pt x="1517" y="728"/>
                    <a:pt x="1022" y="715"/>
                    <a:pt x="526" y="707"/>
                  </a:cubicBezTo>
                  <a:lnTo>
                    <a:pt x="526" y="707"/>
                  </a:lnTo>
                  <a:cubicBezTo>
                    <a:pt x="1" y="7716"/>
                    <a:pt x="275" y="14766"/>
                    <a:pt x="760" y="21768"/>
                  </a:cubicBezTo>
                  <a:cubicBezTo>
                    <a:pt x="894" y="23669"/>
                    <a:pt x="1038" y="25570"/>
                    <a:pt x="1193" y="27475"/>
                  </a:cubicBezTo>
                  <a:cubicBezTo>
                    <a:pt x="1285" y="28613"/>
                    <a:pt x="1193" y="29966"/>
                    <a:pt x="1520" y="31078"/>
                  </a:cubicBezTo>
                  <a:cubicBezTo>
                    <a:pt x="1802" y="32046"/>
                    <a:pt x="3024" y="32015"/>
                    <a:pt x="3858" y="32119"/>
                  </a:cubicBezTo>
                  <a:cubicBezTo>
                    <a:pt x="5036" y="32257"/>
                    <a:pt x="6220" y="32326"/>
                    <a:pt x="7404" y="32326"/>
                  </a:cubicBezTo>
                  <a:cubicBezTo>
                    <a:pt x="7867" y="32326"/>
                    <a:pt x="8329" y="32315"/>
                    <a:pt x="8792" y="32294"/>
                  </a:cubicBezTo>
                  <a:cubicBezTo>
                    <a:pt x="9621" y="32261"/>
                    <a:pt x="10452" y="32251"/>
                    <a:pt x="11284" y="32251"/>
                  </a:cubicBezTo>
                  <a:cubicBezTo>
                    <a:pt x="12667" y="32251"/>
                    <a:pt x="14052" y="32279"/>
                    <a:pt x="15436" y="32279"/>
                  </a:cubicBezTo>
                  <a:cubicBezTo>
                    <a:pt x="17128" y="32279"/>
                    <a:pt x="18819" y="32236"/>
                    <a:pt x="20500" y="32046"/>
                  </a:cubicBezTo>
                  <a:cubicBezTo>
                    <a:pt x="20790" y="32013"/>
                    <a:pt x="23440" y="31960"/>
                    <a:pt x="23466" y="31248"/>
                  </a:cubicBezTo>
                  <a:cubicBezTo>
                    <a:pt x="23499" y="30359"/>
                    <a:pt x="23529" y="29465"/>
                    <a:pt x="23529" y="28576"/>
                  </a:cubicBezTo>
                  <a:cubicBezTo>
                    <a:pt x="23540" y="26757"/>
                    <a:pt x="23518" y="24941"/>
                    <a:pt x="23444" y="23125"/>
                  </a:cubicBezTo>
                  <a:cubicBezTo>
                    <a:pt x="23162" y="15634"/>
                    <a:pt x="22373" y="8173"/>
                    <a:pt x="22004" y="700"/>
                  </a:cubicBezTo>
                  <a:cubicBezTo>
                    <a:pt x="19781" y="660"/>
                    <a:pt x="17558" y="475"/>
                    <a:pt x="15333" y="256"/>
                  </a:cubicBezTo>
                  <a:cubicBezTo>
                    <a:pt x="15081" y="1045"/>
                    <a:pt x="14522" y="1654"/>
                    <a:pt x="13354" y="1835"/>
                  </a:cubicBezTo>
                  <a:cubicBezTo>
                    <a:pt x="12675" y="1940"/>
                    <a:pt x="11997" y="1979"/>
                    <a:pt x="11319" y="1979"/>
                  </a:cubicBezTo>
                  <a:cubicBezTo>
                    <a:pt x="9646" y="1979"/>
                    <a:pt x="7979" y="1745"/>
                    <a:pt x="6312" y="1713"/>
                  </a:cubicBezTo>
                  <a:cubicBezTo>
                    <a:pt x="6029" y="1710"/>
                    <a:pt x="5824" y="1441"/>
                    <a:pt x="5896" y="1168"/>
                  </a:cubicBezTo>
                  <a:cubicBezTo>
                    <a:pt x="6023" y="791"/>
                    <a:pt x="6087" y="397"/>
                    <a:pt x="6087"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8"/>
            <p:cNvSpPr/>
            <p:nvPr/>
          </p:nvSpPr>
          <p:spPr>
            <a:xfrm>
              <a:off x="508700" y="454475"/>
              <a:ext cx="841225" cy="1099625"/>
            </a:xfrm>
            <a:custGeom>
              <a:avLst/>
              <a:gdLst/>
              <a:ahLst/>
              <a:cxnLst/>
              <a:rect l="l" t="t" r="r" b="b"/>
              <a:pathLst>
                <a:path w="33649" h="43985" extrusionOk="0">
                  <a:moveTo>
                    <a:pt x="16339" y="723"/>
                  </a:moveTo>
                  <a:cubicBezTo>
                    <a:pt x="16345" y="723"/>
                    <a:pt x="16351" y="723"/>
                    <a:pt x="16357" y="724"/>
                  </a:cubicBezTo>
                  <a:cubicBezTo>
                    <a:pt x="17151" y="750"/>
                    <a:pt x="17173" y="2080"/>
                    <a:pt x="17151" y="2603"/>
                  </a:cubicBezTo>
                  <a:cubicBezTo>
                    <a:pt x="17150" y="2618"/>
                    <a:pt x="17148" y="2634"/>
                    <a:pt x="17150" y="2649"/>
                  </a:cubicBezTo>
                  <a:cubicBezTo>
                    <a:pt x="17154" y="2830"/>
                    <a:pt x="17303" y="2973"/>
                    <a:pt x="17482" y="2973"/>
                  </a:cubicBezTo>
                  <a:cubicBezTo>
                    <a:pt x="17485" y="2973"/>
                    <a:pt x="17488" y="2973"/>
                    <a:pt x="17492" y="2973"/>
                  </a:cubicBezTo>
                  <a:cubicBezTo>
                    <a:pt x="17522" y="3067"/>
                    <a:pt x="17599" y="3137"/>
                    <a:pt x="17695" y="3161"/>
                  </a:cubicBezTo>
                  <a:cubicBezTo>
                    <a:pt x="18102" y="3271"/>
                    <a:pt x="18520" y="3326"/>
                    <a:pt x="18938" y="3326"/>
                  </a:cubicBezTo>
                  <a:cubicBezTo>
                    <a:pt x="19186" y="3326"/>
                    <a:pt x="19433" y="3307"/>
                    <a:pt x="19679" y="3268"/>
                  </a:cubicBezTo>
                  <a:cubicBezTo>
                    <a:pt x="19981" y="3224"/>
                    <a:pt x="20278" y="3153"/>
                    <a:pt x="20568" y="3053"/>
                  </a:cubicBezTo>
                  <a:cubicBezTo>
                    <a:pt x="20587" y="3387"/>
                    <a:pt x="20612" y="3721"/>
                    <a:pt x="20643" y="4054"/>
                  </a:cubicBezTo>
                  <a:cubicBezTo>
                    <a:pt x="20384" y="4163"/>
                    <a:pt x="20401" y="4534"/>
                    <a:pt x="20669" y="4618"/>
                  </a:cubicBezTo>
                  <a:lnTo>
                    <a:pt x="20691" y="4618"/>
                  </a:lnTo>
                  <a:cubicBezTo>
                    <a:pt x="20717" y="4959"/>
                    <a:pt x="20739" y="5300"/>
                    <a:pt x="20739" y="5641"/>
                  </a:cubicBezTo>
                  <a:lnTo>
                    <a:pt x="20739" y="5700"/>
                  </a:lnTo>
                  <a:lnTo>
                    <a:pt x="20738" y="5700"/>
                  </a:lnTo>
                  <a:cubicBezTo>
                    <a:pt x="20582" y="5834"/>
                    <a:pt x="20540" y="6058"/>
                    <a:pt x="20638" y="6238"/>
                  </a:cubicBezTo>
                  <a:cubicBezTo>
                    <a:pt x="20238" y="7298"/>
                    <a:pt x="18741" y="7347"/>
                    <a:pt x="17766" y="7380"/>
                  </a:cubicBezTo>
                  <a:cubicBezTo>
                    <a:pt x="17605" y="7385"/>
                    <a:pt x="17444" y="7387"/>
                    <a:pt x="17283" y="7387"/>
                  </a:cubicBezTo>
                  <a:cubicBezTo>
                    <a:pt x="15814" y="7387"/>
                    <a:pt x="14350" y="7195"/>
                    <a:pt x="12884" y="7135"/>
                  </a:cubicBezTo>
                  <a:cubicBezTo>
                    <a:pt x="13018" y="6298"/>
                    <a:pt x="12818" y="5493"/>
                    <a:pt x="12699" y="4633"/>
                  </a:cubicBezTo>
                  <a:lnTo>
                    <a:pt x="12751" y="4611"/>
                  </a:lnTo>
                  <a:cubicBezTo>
                    <a:pt x="12871" y="4537"/>
                    <a:pt x="12929" y="4392"/>
                    <a:pt x="12893" y="4254"/>
                  </a:cubicBezTo>
                  <a:cubicBezTo>
                    <a:pt x="12856" y="4116"/>
                    <a:pt x="12733" y="4019"/>
                    <a:pt x="12591" y="4015"/>
                  </a:cubicBezTo>
                  <a:lnTo>
                    <a:pt x="12470" y="4015"/>
                  </a:lnTo>
                  <a:cubicBezTo>
                    <a:pt x="12488" y="3811"/>
                    <a:pt x="12488" y="3607"/>
                    <a:pt x="12488" y="3400"/>
                  </a:cubicBezTo>
                  <a:cubicBezTo>
                    <a:pt x="13213" y="3196"/>
                    <a:pt x="13951" y="2944"/>
                    <a:pt x="14701" y="2944"/>
                  </a:cubicBezTo>
                  <a:cubicBezTo>
                    <a:pt x="14867" y="2944"/>
                    <a:pt x="15034" y="2956"/>
                    <a:pt x="15201" y="2984"/>
                  </a:cubicBezTo>
                  <a:cubicBezTo>
                    <a:pt x="15231" y="2990"/>
                    <a:pt x="15262" y="2991"/>
                    <a:pt x="15293" y="2991"/>
                  </a:cubicBezTo>
                  <a:cubicBezTo>
                    <a:pt x="15528" y="2980"/>
                    <a:pt x="15712" y="2781"/>
                    <a:pt x="15702" y="2547"/>
                  </a:cubicBezTo>
                  <a:cubicBezTo>
                    <a:pt x="15782" y="2487"/>
                    <a:pt x="15819" y="2385"/>
                    <a:pt x="15799" y="2287"/>
                  </a:cubicBezTo>
                  <a:cubicBezTo>
                    <a:pt x="15716" y="1795"/>
                    <a:pt x="15652" y="723"/>
                    <a:pt x="16339" y="723"/>
                  </a:cubicBezTo>
                  <a:close/>
                  <a:moveTo>
                    <a:pt x="12100" y="6249"/>
                  </a:moveTo>
                  <a:lnTo>
                    <a:pt x="12100" y="6249"/>
                  </a:lnTo>
                  <a:cubicBezTo>
                    <a:pt x="12101" y="6645"/>
                    <a:pt x="12036" y="7040"/>
                    <a:pt x="11909" y="7417"/>
                  </a:cubicBezTo>
                  <a:cubicBezTo>
                    <a:pt x="11838" y="7690"/>
                    <a:pt x="12042" y="7959"/>
                    <a:pt x="12325" y="7962"/>
                  </a:cubicBezTo>
                  <a:cubicBezTo>
                    <a:pt x="13991" y="7993"/>
                    <a:pt x="15658" y="8230"/>
                    <a:pt x="17323" y="8230"/>
                  </a:cubicBezTo>
                  <a:cubicBezTo>
                    <a:pt x="17999" y="8230"/>
                    <a:pt x="18674" y="8191"/>
                    <a:pt x="19349" y="8084"/>
                  </a:cubicBezTo>
                  <a:cubicBezTo>
                    <a:pt x="20517" y="7903"/>
                    <a:pt x="21076" y="7294"/>
                    <a:pt x="21328" y="6505"/>
                  </a:cubicBezTo>
                  <a:cubicBezTo>
                    <a:pt x="23552" y="6724"/>
                    <a:pt x="25776" y="6909"/>
                    <a:pt x="28000" y="6949"/>
                  </a:cubicBezTo>
                  <a:cubicBezTo>
                    <a:pt x="28400" y="14433"/>
                    <a:pt x="29189" y="21894"/>
                    <a:pt x="29482" y="29385"/>
                  </a:cubicBezTo>
                  <a:cubicBezTo>
                    <a:pt x="29567" y="31201"/>
                    <a:pt x="29567" y="33017"/>
                    <a:pt x="29567" y="34836"/>
                  </a:cubicBezTo>
                  <a:lnTo>
                    <a:pt x="29569" y="34847"/>
                  </a:lnTo>
                  <a:cubicBezTo>
                    <a:pt x="29565" y="35737"/>
                    <a:pt x="29538" y="36630"/>
                    <a:pt x="29479" y="37508"/>
                  </a:cubicBezTo>
                  <a:cubicBezTo>
                    <a:pt x="29479" y="38220"/>
                    <a:pt x="26814" y="38273"/>
                    <a:pt x="26515" y="38306"/>
                  </a:cubicBezTo>
                  <a:cubicBezTo>
                    <a:pt x="24835" y="38497"/>
                    <a:pt x="23146" y="38540"/>
                    <a:pt x="21456" y="38540"/>
                  </a:cubicBezTo>
                  <a:cubicBezTo>
                    <a:pt x="20066" y="38540"/>
                    <a:pt x="18676" y="38511"/>
                    <a:pt x="17288" y="38511"/>
                  </a:cubicBezTo>
                  <a:cubicBezTo>
                    <a:pt x="16460" y="38511"/>
                    <a:pt x="15632" y="38521"/>
                    <a:pt x="14806" y="38554"/>
                  </a:cubicBezTo>
                  <a:cubicBezTo>
                    <a:pt x="14343" y="38575"/>
                    <a:pt x="13880" y="38586"/>
                    <a:pt x="13416" y="38586"/>
                  </a:cubicBezTo>
                  <a:cubicBezTo>
                    <a:pt x="12232" y="38586"/>
                    <a:pt x="11049" y="38517"/>
                    <a:pt x="9872" y="38380"/>
                  </a:cubicBezTo>
                  <a:cubicBezTo>
                    <a:pt x="9038" y="38275"/>
                    <a:pt x="7815" y="38306"/>
                    <a:pt x="7533" y="37338"/>
                  </a:cubicBezTo>
                  <a:cubicBezTo>
                    <a:pt x="7208" y="36230"/>
                    <a:pt x="7300" y="34873"/>
                    <a:pt x="7208" y="33735"/>
                  </a:cubicBezTo>
                  <a:cubicBezTo>
                    <a:pt x="7052" y="31833"/>
                    <a:pt x="6907" y="29926"/>
                    <a:pt x="6773" y="28016"/>
                  </a:cubicBezTo>
                  <a:cubicBezTo>
                    <a:pt x="6288" y="21016"/>
                    <a:pt x="6014" y="13965"/>
                    <a:pt x="6540" y="6956"/>
                  </a:cubicBezTo>
                  <a:lnTo>
                    <a:pt x="6540" y="6956"/>
                  </a:lnTo>
                  <a:cubicBezTo>
                    <a:pt x="7037" y="6965"/>
                    <a:pt x="7534" y="6978"/>
                    <a:pt x="8029" y="6978"/>
                  </a:cubicBezTo>
                  <a:cubicBezTo>
                    <a:pt x="9431" y="6978"/>
                    <a:pt x="10811" y="6871"/>
                    <a:pt x="12100" y="6249"/>
                  </a:cubicBezTo>
                  <a:close/>
                  <a:moveTo>
                    <a:pt x="29994" y="4062"/>
                  </a:moveTo>
                  <a:cubicBezTo>
                    <a:pt x="30267" y="7991"/>
                    <a:pt x="30527" y="11872"/>
                    <a:pt x="30772" y="15845"/>
                  </a:cubicBezTo>
                  <a:cubicBezTo>
                    <a:pt x="31017" y="19818"/>
                    <a:pt x="31017" y="23903"/>
                    <a:pt x="31598" y="27843"/>
                  </a:cubicBezTo>
                  <a:cubicBezTo>
                    <a:pt x="32121" y="31364"/>
                    <a:pt x="33136" y="34944"/>
                    <a:pt x="32199" y="38473"/>
                  </a:cubicBezTo>
                  <a:lnTo>
                    <a:pt x="32199" y="38484"/>
                  </a:lnTo>
                  <a:cubicBezTo>
                    <a:pt x="31843" y="39803"/>
                    <a:pt x="31206" y="39922"/>
                    <a:pt x="29961" y="40085"/>
                  </a:cubicBezTo>
                  <a:cubicBezTo>
                    <a:pt x="27677" y="40403"/>
                    <a:pt x="25376" y="40443"/>
                    <a:pt x="23081" y="40595"/>
                  </a:cubicBezTo>
                  <a:cubicBezTo>
                    <a:pt x="19535" y="40830"/>
                    <a:pt x="15981" y="41118"/>
                    <a:pt x="12425" y="41118"/>
                  </a:cubicBezTo>
                  <a:cubicBezTo>
                    <a:pt x="11878" y="41118"/>
                    <a:pt x="11331" y="41111"/>
                    <a:pt x="10783" y="41096"/>
                  </a:cubicBezTo>
                  <a:cubicBezTo>
                    <a:pt x="9860" y="41074"/>
                    <a:pt x="4871" y="41092"/>
                    <a:pt x="4823" y="39929"/>
                  </a:cubicBezTo>
                  <a:cubicBezTo>
                    <a:pt x="4730" y="37549"/>
                    <a:pt x="4656" y="35166"/>
                    <a:pt x="4581" y="32783"/>
                  </a:cubicBezTo>
                  <a:cubicBezTo>
                    <a:pt x="4300" y="23462"/>
                    <a:pt x="4123" y="14103"/>
                    <a:pt x="3048" y="4836"/>
                  </a:cubicBezTo>
                  <a:lnTo>
                    <a:pt x="3048" y="4836"/>
                  </a:lnTo>
                  <a:cubicBezTo>
                    <a:pt x="4768" y="4961"/>
                    <a:pt x="6877" y="5320"/>
                    <a:pt x="8876" y="5320"/>
                  </a:cubicBezTo>
                  <a:cubicBezTo>
                    <a:pt x="9939" y="5320"/>
                    <a:pt x="10970" y="5218"/>
                    <a:pt x="11896" y="4926"/>
                  </a:cubicBezTo>
                  <a:cubicBezTo>
                    <a:pt x="11945" y="5094"/>
                    <a:pt x="12010" y="5258"/>
                    <a:pt x="12089" y="5414"/>
                  </a:cubicBezTo>
                  <a:lnTo>
                    <a:pt x="12089" y="5586"/>
                  </a:lnTo>
                  <a:cubicBezTo>
                    <a:pt x="10814" y="6074"/>
                    <a:pt x="9492" y="6155"/>
                    <a:pt x="8154" y="6155"/>
                  </a:cubicBezTo>
                  <a:cubicBezTo>
                    <a:pt x="7492" y="6155"/>
                    <a:pt x="6825" y="6135"/>
                    <a:pt x="6159" y="6135"/>
                  </a:cubicBezTo>
                  <a:cubicBezTo>
                    <a:pt x="5934" y="6136"/>
                    <a:pt x="5752" y="6317"/>
                    <a:pt x="5750" y="6542"/>
                  </a:cubicBezTo>
                  <a:cubicBezTo>
                    <a:pt x="5379" y="11939"/>
                    <a:pt x="5344" y="17356"/>
                    <a:pt x="5649" y="22758"/>
                  </a:cubicBezTo>
                  <a:cubicBezTo>
                    <a:pt x="5868" y="27480"/>
                    <a:pt x="5968" y="32373"/>
                    <a:pt x="6650" y="37050"/>
                  </a:cubicBezTo>
                  <a:cubicBezTo>
                    <a:pt x="6987" y="39389"/>
                    <a:pt x="9903" y="39445"/>
                    <a:pt x="11996" y="39445"/>
                  </a:cubicBezTo>
                  <a:cubicBezTo>
                    <a:pt x="12101" y="39445"/>
                    <a:pt x="12205" y="39445"/>
                    <a:pt x="12306" y="39445"/>
                  </a:cubicBezTo>
                  <a:cubicBezTo>
                    <a:pt x="12489" y="39445"/>
                    <a:pt x="12664" y="39446"/>
                    <a:pt x="12829" y="39448"/>
                  </a:cubicBezTo>
                  <a:cubicBezTo>
                    <a:pt x="13266" y="39455"/>
                    <a:pt x="13705" y="39458"/>
                    <a:pt x="14145" y="39458"/>
                  </a:cubicBezTo>
                  <a:cubicBezTo>
                    <a:pt x="16644" y="39458"/>
                    <a:pt x="19165" y="39367"/>
                    <a:pt x="21687" y="39367"/>
                  </a:cubicBezTo>
                  <a:cubicBezTo>
                    <a:pt x="21853" y="39369"/>
                    <a:pt x="22019" y="39370"/>
                    <a:pt x="22185" y="39370"/>
                  </a:cubicBezTo>
                  <a:cubicBezTo>
                    <a:pt x="24810" y="39370"/>
                    <a:pt x="27428" y="39103"/>
                    <a:pt x="30001" y="38573"/>
                  </a:cubicBezTo>
                  <a:cubicBezTo>
                    <a:pt x="30180" y="38521"/>
                    <a:pt x="30304" y="38360"/>
                    <a:pt x="30309" y="38173"/>
                  </a:cubicBezTo>
                  <a:cubicBezTo>
                    <a:pt x="30779" y="27602"/>
                    <a:pt x="29352" y="17083"/>
                    <a:pt x="28826" y="6542"/>
                  </a:cubicBezTo>
                  <a:cubicBezTo>
                    <a:pt x="28819" y="6314"/>
                    <a:pt x="28635" y="6131"/>
                    <a:pt x="28407" y="6127"/>
                  </a:cubicBezTo>
                  <a:cubicBezTo>
                    <a:pt x="26098" y="6109"/>
                    <a:pt x="23804" y="5904"/>
                    <a:pt x="21509" y="5678"/>
                  </a:cubicBezTo>
                  <a:cubicBezTo>
                    <a:pt x="21534" y="5377"/>
                    <a:pt x="21544" y="5074"/>
                    <a:pt x="21535" y="4771"/>
                  </a:cubicBezTo>
                  <a:lnTo>
                    <a:pt x="21535" y="4771"/>
                  </a:lnTo>
                  <a:cubicBezTo>
                    <a:pt x="22335" y="4877"/>
                    <a:pt x="23141" y="4930"/>
                    <a:pt x="23947" y="4930"/>
                  </a:cubicBezTo>
                  <a:cubicBezTo>
                    <a:pt x="24538" y="4930"/>
                    <a:pt x="25130" y="4902"/>
                    <a:pt x="25720" y="4844"/>
                  </a:cubicBezTo>
                  <a:cubicBezTo>
                    <a:pt x="27028" y="4745"/>
                    <a:pt x="28759" y="4671"/>
                    <a:pt x="29994" y="4062"/>
                  </a:cubicBezTo>
                  <a:close/>
                  <a:moveTo>
                    <a:pt x="2413" y="5478"/>
                  </a:moveTo>
                  <a:cubicBezTo>
                    <a:pt x="3418" y="17105"/>
                    <a:pt x="3526" y="28780"/>
                    <a:pt x="4015" y="40425"/>
                  </a:cubicBezTo>
                  <a:lnTo>
                    <a:pt x="4015" y="40427"/>
                  </a:lnTo>
                  <a:cubicBezTo>
                    <a:pt x="3574" y="41011"/>
                    <a:pt x="3058" y="41535"/>
                    <a:pt x="2481" y="41986"/>
                  </a:cubicBezTo>
                  <a:cubicBezTo>
                    <a:pt x="1740" y="35815"/>
                    <a:pt x="2165" y="29599"/>
                    <a:pt x="2110" y="23402"/>
                  </a:cubicBezTo>
                  <a:cubicBezTo>
                    <a:pt x="2043" y="17391"/>
                    <a:pt x="931" y="11378"/>
                    <a:pt x="2413" y="5478"/>
                  </a:cubicBezTo>
                  <a:close/>
                  <a:moveTo>
                    <a:pt x="30872" y="40823"/>
                  </a:moveTo>
                  <a:lnTo>
                    <a:pt x="30872" y="40835"/>
                  </a:lnTo>
                  <a:cubicBezTo>
                    <a:pt x="29005" y="42834"/>
                    <a:pt x="26017" y="43274"/>
                    <a:pt x="23102" y="43274"/>
                  </a:cubicBezTo>
                  <a:cubicBezTo>
                    <a:pt x="21514" y="43274"/>
                    <a:pt x="19947" y="43144"/>
                    <a:pt x="18596" y="43063"/>
                  </a:cubicBezTo>
                  <a:cubicBezTo>
                    <a:pt x="17706" y="43010"/>
                    <a:pt x="16813" y="42991"/>
                    <a:pt x="15918" y="42991"/>
                  </a:cubicBezTo>
                  <a:cubicBezTo>
                    <a:pt x="13932" y="42991"/>
                    <a:pt x="11937" y="43081"/>
                    <a:pt x="9950" y="43081"/>
                  </a:cubicBezTo>
                  <a:cubicBezTo>
                    <a:pt x="7628" y="43081"/>
                    <a:pt x="5318" y="42958"/>
                    <a:pt x="3048" y="42424"/>
                  </a:cubicBezTo>
                  <a:cubicBezTo>
                    <a:pt x="3548" y="42028"/>
                    <a:pt x="3999" y="41574"/>
                    <a:pt x="4394" y="41071"/>
                  </a:cubicBezTo>
                  <a:cubicBezTo>
                    <a:pt x="7255" y="41791"/>
                    <a:pt x="10237" y="42038"/>
                    <a:pt x="13234" y="42038"/>
                  </a:cubicBezTo>
                  <a:cubicBezTo>
                    <a:pt x="16316" y="42038"/>
                    <a:pt x="19413" y="41777"/>
                    <a:pt x="22410" y="41501"/>
                  </a:cubicBezTo>
                  <a:cubicBezTo>
                    <a:pt x="25238" y="41245"/>
                    <a:pt x="28059" y="41227"/>
                    <a:pt x="30872" y="40823"/>
                  </a:cubicBezTo>
                  <a:close/>
                  <a:moveTo>
                    <a:pt x="16347" y="0"/>
                  </a:moveTo>
                  <a:cubicBezTo>
                    <a:pt x="15912" y="0"/>
                    <a:pt x="15513" y="245"/>
                    <a:pt x="15317" y="634"/>
                  </a:cubicBezTo>
                  <a:cubicBezTo>
                    <a:pt x="15085" y="1132"/>
                    <a:pt x="15057" y="1702"/>
                    <a:pt x="15242" y="2221"/>
                  </a:cubicBezTo>
                  <a:cubicBezTo>
                    <a:pt x="15055" y="2189"/>
                    <a:pt x="14868" y="2175"/>
                    <a:pt x="14682" y="2175"/>
                  </a:cubicBezTo>
                  <a:cubicBezTo>
                    <a:pt x="13771" y="2175"/>
                    <a:pt x="12869" y="2513"/>
                    <a:pt x="11995" y="2744"/>
                  </a:cubicBezTo>
                  <a:cubicBezTo>
                    <a:pt x="11827" y="2790"/>
                    <a:pt x="11708" y="2940"/>
                    <a:pt x="11702" y="3114"/>
                  </a:cubicBezTo>
                  <a:cubicBezTo>
                    <a:pt x="11702" y="3417"/>
                    <a:pt x="11709" y="3740"/>
                    <a:pt x="11740" y="4066"/>
                  </a:cubicBezTo>
                  <a:cubicBezTo>
                    <a:pt x="10553" y="4145"/>
                    <a:pt x="9370" y="4319"/>
                    <a:pt x="8167" y="4319"/>
                  </a:cubicBezTo>
                  <a:cubicBezTo>
                    <a:pt x="7074" y="4307"/>
                    <a:pt x="5977" y="4276"/>
                    <a:pt x="4883" y="4276"/>
                  </a:cubicBezTo>
                  <a:cubicBezTo>
                    <a:pt x="4240" y="4276"/>
                    <a:pt x="3598" y="4287"/>
                    <a:pt x="2958" y="4319"/>
                  </a:cubicBezTo>
                  <a:cubicBezTo>
                    <a:pt x="2957" y="4319"/>
                    <a:pt x="2956" y="4319"/>
                    <a:pt x="2956" y="4319"/>
                  </a:cubicBezTo>
                  <a:cubicBezTo>
                    <a:pt x="2835" y="4319"/>
                    <a:pt x="2732" y="4407"/>
                    <a:pt x="2714" y="4526"/>
                  </a:cubicBezTo>
                  <a:cubicBezTo>
                    <a:pt x="2702" y="4524"/>
                    <a:pt x="2691" y="4523"/>
                    <a:pt x="2679" y="4523"/>
                  </a:cubicBezTo>
                  <a:cubicBezTo>
                    <a:pt x="2667" y="4523"/>
                    <a:pt x="2655" y="4524"/>
                    <a:pt x="2644" y="4526"/>
                  </a:cubicBezTo>
                  <a:cubicBezTo>
                    <a:pt x="2607" y="4446"/>
                    <a:pt x="2533" y="4407"/>
                    <a:pt x="2458" y="4407"/>
                  </a:cubicBezTo>
                  <a:cubicBezTo>
                    <a:pt x="2384" y="4407"/>
                    <a:pt x="2309" y="4446"/>
                    <a:pt x="2272" y="4526"/>
                  </a:cubicBezTo>
                  <a:cubicBezTo>
                    <a:pt x="1" y="10385"/>
                    <a:pt x="1272" y="16623"/>
                    <a:pt x="1406" y="22727"/>
                  </a:cubicBezTo>
                  <a:cubicBezTo>
                    <a:pt x="1553" y="29422"/>
                    <a:pt x="979" y="36093"/>
                    <a:pt x="1880" y="42743"/>
                  </a:cubicBezTo>
                  <a:cubicBezTo>
                    <a:pt x="1924" y="42901"/>
                    <a:pt x="2066" y="42998"/>
                    <a:pt x="2215" y="42998"/>
                  </a:cubicBezTo>
                  <a:cubicBezTo>
                    <a:pt x="2274" y="42998"/>
                    <a:pt x="2335" y="42983"/>
                    <a:pt x="2391" y="42950"/>
                  </a:cubicBezTo>
                  <a:cubicBezTo>
                    <a:pt x="2477" y="42890"/>
                    <a:pt x="2562" y="42820"/>
                    <a:pt x="2644" y="42758"/>
                  </a:cubicBezTo>
                  <a:cubicBezTo>
                    <a:pt x="5095" y="43727"/>
                    <a:pt x="7782" y="43949"/>
                    <a:pt x="10507" y="43949"/>
                  </a:cubicBezTo>
                  <a:cubicBezTo>
                    <a:pt x="12810" y="43949"/>
                    <a:pt x="15141" y="43790"/>
                    <a:pt x="17380" y="43790"/>
                  </a:cubicBezTo>
                  <a:cubicBezTo>
                    <a:pt x="18081" y="43790"/>
                    <a:pt x="18772" y="43806"/>
                    <a:pt x="19452" y="43847"/>
                  </a:cubicBezTo>
                  <a:cubicBezTo>
                    <a:pt x="20550" y="43913"/>
                    <a:pt x="21754" y="43985"/>
                    <a:pt x="22982" y="43985"/>
                  </a:cubicBezTo>
                  <a:cubicBezTo>
                    <a:pt x="26510" y="43985"/>
                    <a:pt x="30233" y="43392"/>
                    <a:pt x="32187" y="40368"/>
                  </a:cubicBezTo>
                  <a:cubicBezTo>
                    <a:pt x="32206" y="40337"/>
                    <a:pt x="32221" y="40304"/>
                    <a:pt x="32232" y="40271"/>
                  </a:cubicBezTo>
                  <a:cubicBezTo>
                    <a:pt x="32635" y="39833"/>
                    <a:pt x="32914" y="39295"/>
                    <a:pt x="33040" y="38714"/>
                  </a:cubicBezTo>
                  <a:cubicBezTo>
                    <a:pt x="33648" y="36676"/>
                    <a:pt x="33541" y="34633"/>
                    <a:pt x="33240" y="32543"/>
                  </a:cubicBezTo>
                  <a:cubicBezTo>
                    <a:pt x="32806" y="29523"/>
                    <a:pt x="32328" y="26579"/>
                    <a:pt x="32140" y="23532"/>
                  </a:cubicBezTo>
                  <a:cubicBezTo>
                    <a:pt x="31716" y="16801"/>
                    <a:pt x="31324" y="10071"/>
                    <a:pt x="30832" y="3351"/>
                  </a:cubicBezTo>
                  <a:cubicBezTo>
                    <a:pt x="30812" y="3067"/>
                    <a:pt x="30580" y="2925"/>
                    <a:pt x="30358" y="2925"/>
                  </a:cubicBezTo>
                  <a:cubicBezTo>
                    <a:pt x="30162" y="2925"/>
                    <a:pt x="29975" y="3036"/>
                    <a:pt x="29948" y="3257"/>
                  </a:cubicBezTo>
                  <a:cubicBezTo>
                    <a:pt x="28537" y="3437"/>
                    <a:pt x="27158" y="3859"/>
                    <a:pt x="25724" y="4000"/>
                  </a:cubicBezTo>
                  <a:cubicBezTo>
                    <a:pt x="24828" y="4086"/>
                    <a:pt x="23929" y="4129"/>
                    <a:pt x="23029" y="4129"/>
                  </a:cubicBezTo>
                  <a:cubicBezTo>
                    <a:pt x="22521" y="4129"/>
                    <a:pt x="22013" y="4116"/>
                    <a:pt x="21505" y="4088"/>
                  </a:cubicBezTo>
                  <a:cubicBezTo>
                    <a:pt x="21480" y="3663"/>
                    <a:pt x="21432" y="3226"/>
                    <a:pt x="21432" y="2854"/>
                  </a:cubicBezTo>
                  <a:cubicBezTo>
                    <a:pt x="21432" y="2723"/>
                    <a:pt x="21368" y="2600"/>
                    <a:pt x="21261" y="2525"/>
                  </a:cubicBezTo>
                  <a:cubicBezTo>
                    <a:pt x="21378" y="2319"/>
                    <a:pt x="21230" y="2064"/>
                    <a:pt x="20994" y="2061"/>
                  </a:cubicBezTo>
                  <a:cubicBezTo>
                    <a:pt x="20977" y="2060"/>
                    <a:pt x="20960" y="2059"/>
                    <a:pt x="20943" y="2059"/>
                  </a:cubicBezTo>
                  <a:cubicBezTo>
                    <a:pt x="20516" y="2059"/>
                    <a:pt x="20092" y="2366"/>
                    <a:pt x="19671" y="2465"/>
                  </a:cubicBezTo>
                  <a:cubicBezTo>
                    <a:pt x="19283" y="2551"/>
                    <a:pt x="18887" y="2595"/>
                    <a:pt x="18491" y="2595"/>
                  </a:cubicBezTo>
                  <a:cubicBezTo>
                    <a:pt x="18301" y="2595"/>
                    <a:pt x="18111" y="2585"/>
                    <a:pt x="17922" y="2565"/>
                  </a:cubicBezTo>
                  <a:cubicBezTo>
                    <a:pt x="18004" y="1520"/>
                    <a:pt x="17599" y="93"/>
                    <a:pt x="16362" y="0"/>
                  </a:cubicBezTo>
                  <a:cubicBezTo>
                    <a:pt x="16357" y="0"/>
                    <a:pt x="16352" y="0"/>
                    <a:pt x="16347"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8"/>
            <p:cNvSpPr/>
            <p:nvPr/>
          </p:nvSpPr>
          <p:spPr>
            <a:xfrm>
              <a:off x="584950" y="556000"/>
              <a:ext cx="752175" cy="926725"/>
            </a:xfrm>
            <a:custGeom>
              <a:avLst/>
              <a:gdLst/>
              <a:ahLst/>
              <a:cxnLst/>
              <a:rect l="l" t="t" r="r" b="b"/>
              <a:pathLst>
                <a:path w="30087" h="37069" extrusionOk="0">
                  <a:moveTo>
                    <a:pt x="26931" y="1"/>
                  </a:moveTo>
                  <a:cubicBezTo>
                    <a:pt x="25698" y="610"/>
                    <a:pt x="23970" y="683"/>
                    <a:pt x="22657" y="783"/>
                  </a:cubicBezTo>
                  <a:cubicBezTo>
                    <a:pt x="22070" y="840"/>
                    <a:pt x="21481" y="868"/>
                    <a:pt x="20892" y="868"/>
                  </a:cubicBezTo>
                  <a:cubicBezTo>
                    <a:pt x="20084" y="868"/>
                    <a:pt x="19276" y="815"/>
                    <a:pt x="18473" y="709"/>
                  </a:cubicBezTo>
                  <a:lnTo>
                    <a:pt x="18473" y="709"/>
                  </a:lnTo>
                  <a:cubicBezTo>
                    <a:pt x="18481" y="1013"/>
                    <a:pt x="18473" y="1315"/>
                    <a:pt x="18447" y="1617"/>
                  </a:cubicBezTo>
                  <a:cubicBezTo>
                    <a:pt x="20742" y="1843"/>
                    <a:pt x="23036" y="2066"/>
                    <a:pt x="25344" y="2066"/>
                  </a:cubicBezTo>
                  <a:cubicBezTo>
                    <a:pt x="25573" y="2070"/>
                    <a:pt x="25758" y="2252"/>
                    <a:pt x="25764" y="2481"/>
                  </a:cubicBezTo>
                  <a:cubicBezTo>
                    <a:pt x="26290" y="13022"/>
                    <a:pt x="27717" y="23541"/>
                    <a:pt x="27246" y="34111"/>
                  </a:cubicBezTo>
                  <a:cubicBezTo>
                    <a:pt x="27242" y="34297"/>
                    <a:pt x="27118" y="34460"/>
                    <a:pt x="26938" y="34512"/>
                  </a:cubicBezTo>
                  <a:cubicBezTo>
                    <a:pt x="24383" y="35034"/>
                    <a:pt x="21781" y="35297"/>
                    <a:pt x="19173" y="35297"/>
                  </a:cubicBezTo>
                  <a:cubicBezTo>
                    <a:pt x="18994" y="35297"/>
                    <a:pt x="18815" y="35296"/>
                    <a:pt x="18636" y="35294"/>
                  </a:cubicBezTo>
                  <a:cubicBezTo>
                    <a:pt x="16149" y="35297"/>
                    <a:pt x="13649" y="35385"/>
                    <a:pt x="11159" y="35385"/>
                  </a:cubicBezTo>
                  <a:cubicBezTo>
                    <a:pt x="10698" y="35385"/>
                    <a:pt x="10238" y="35382"/>
                    <a:pt x="9779" y="35375"/>
                  </a:cubicBezTo>
                  <a:cubicBezTo>
                    <a:pt x="9617" y="35372"/>
                    <a:pt x="9445" y="35372"/>
                    <a:pt x="9265" y="35372"/>
                  </a:cubicBezTo>
                  <a:cubicBezTo>
                    <a:pt x="9156" y="35372"/>
                    <a:pt x="9044" y="35372"/>
                    <a:pt x="8931" y="35372"/>
                  </a:cubicBezTo>
                  <a:cubicBezTo>
                    <a:pt x="6835" y="35372"/>
                    <a:pt x="3923" y="35312"/>
                    <a:pt x="3599" y="32978"/>
                  </a:cubicBezTo>
                  <a:cubicBezTo>
                    <a:pt x="2917" y="28299"/>
                    <a:pt x="2818" y="23407"/>
                    <a:pt x="2598" y="18686"/>
                  </a:cubicBezTo>
                  <a:cubicBezTo>
                    <a:pt x="2294" y="13287"/>
                    <a:pt x="2328" y="7876"/>
                    <a:pt x="2699" y="2481"/>
                  </a:cubicBezTo>
                  <a:cubicBezTo>
                    <a:pt x="2708" y="2260"/>
                    <a:pt x="2891" y="2088"/>
                    <a:pt x="3110" y="2088"/>
                  </a:cubicBezTo>
                  <a:cubicBezTo>
                    <a:pt x="3797" y="2094"/>
                    <a:pt x="4484" y="2119"/>
                    <a:pt x="5168" y="2119"/>
                  </a:cubicBezTo>
                  <a:cubicBezTo>
                    <a:pt x="6483" y="2119"/>
                    <a:pt x="7784" y="2027"/>
                    <a:pt x="9040" y="1540"/>
                  </a:cubicBezTo>
                  <a:lnTo>
                    <a:pt x="9040" y="1369"/>
                  </a:lnTo>
                  <a:cubicBezTo>
                    <a:pt x="8962" y="1210"/>
                    <a:pt x="8898" y="1046"/>
                    <a:pt x="8848" y="876"/>
                  </a:cubicBezTo>
                  <a:cubicBezTo>
                    <a:pt x="7923" y="1168"/>
                    <a:pt x="6891" y="1270"/>
                    <a:pt x="5828" y="1270"/>
                  </a:cubicBezTo>
                  <a:cubicBezTo>
                    <a:pt x="3830" y="1270"/>
                    <a:pt x="1721" y="911"/>
                    <a:pt x="1" y="788"/>
                  </a:cubicBezTo>
                  <a:lnTo>
                    <a:pt x="1" y="788"/>
                  </a:lnTo>
                  <a:cubicBezTo>
                    <a:pt x="1076" y="10060"/>
                    <a:pt x="1253" y="19412"/>
                    <a:pt x="1546" y="28734"/>
                  </a:cubicBezTo>
                  <a:cubicBezTo>
                    <a:pt x="1621" y="31116"/>
                    <a:pt x="1696" y="33499"/>
                    <a:pt x="1788" y="35880"/>
                  </a:cubicBezTo>
                  <a:cubicBezTo>
                    <a:pt x="1836" y="37048"/>
                    <a:pt x="6825" y="37024"/>
                    <a:pt x="7747" y="37048"/>
                  </a:cubicBezTo>
                  <a:cubicBezTo>
                    <a:pt x="8291" y="37062"/>
                    <a:pt x="8835" y="37069"/>
                    <a:pt x="9379" y="37069"/>
                  </a:cubicBezTo>
                  <a:cubicBezTo>
                    <a:pt x="12941" y="37069"/>
                    <a:pt x="16508" y="36781"/>
                    <a:pt x="20045" y="36547"/>
                  </a:cubicBezTo>
                  <a:cubicBezTo>
                    <a:pt x="22340" y="36406"/>
                    <a:pt x="24642" y="36353"/>
                    <a:pt x="26925" y="36035"/>
                  </a:cubicBezTo>
                  <a:cubicBezTo>
                    <a:pt x="28156" y="35861"/>
                    <a:pt x="28778" y="35742"/>
                    <a:pt x="29149" y="34423"/>
                  </a:cubicBezTo>
                  <a:cubicBezTo>
                    <a:pt x="30086" y="30894"/>
                    <a:pt x="29071" y="27314"/>
                    <a:pt x="28548" y="23793"/>
                  </a:cubicBezTo>
                  <a:cubicBezTo>
                    <a:pt x="27967" y="19853"/>
                    <a:pt x="27967" y="15768"/>
                    <a:pt x="27710" y="11784"/>
                  </a:cubicBezTo>
                  <a:cubicBezTo>
                    <a:pt x="27466" y="7858"/>
                    <a:pt x="27206" y="3930"/>
                    <a:pt x="26931"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8"/>
            <p:cNvSpPr/>
            <p:nvPr/>
          </p:nvSpPr>
          <p:spPr>
            <a:xfrm>
              <a:off x="585325" y="1475300"/>
              <a:ext cx="695650" cy="60975"/>
            </a:xfrm>
            <a:custGeom>
              <a:avLst/>
              <a:gdLst/>
              <a:ahLst/>
              <a:cxnLst/>
              <a:rect l="l" t="t" r="r" b="b"/>
              <a:pathLst>
                <a:path w="27826" h="2439" extrusionOk="0">
                  <a:moveTo>
                    <a:pt x="27826" y="1"/>
                  </a:moveTo>
                  <a:lnTo>
                    <a:pt x="27826" y="1"/>
                  </a:lnTo>
                  <a:cubicBezTo>
                    <a:pt x="25012" y="404"/>
                    <a:pt x="22191" y="423"/>
                    <a:pt x="19363" y="679"/>
                  </a:cubicBezTo>
                  <a:cubicBezTo>
                    <a:pt x="16369" y="949"/>
                    <a:pt x="13279" y="1206"/>
                    <a:pt x="10210" y="1206"/>
                  </a:cubicBezTo>
                  <a:cubicBezTo>
                    <a:pt x="7201" y="1206"/>
                    <a:pt x="4210" y="959"/>
                    <a:pt x="1347" y="234"/>
                  </a:cubicBezTo>
                  <a:cubicBezTo>
                    <a:pt x="952" y="735"/>
                    <a:pt x="501" y="1189"/>
                    <a:pt x="1" y="1587"/>
                  </a:cubicBezTo>
                  <a:cubicBezTo>
                    <a:pt x="2271" y="2120"/>
                    <a:pt x="4578" y="2244"/>
                    <a:pt x="6897" y="2244"/>
                  </a:cubicBezTo>
                  <a:cubicBezTo>
                    <a:pt x="8884" y="2244"/>
                    <a:pt x="10881" y="2153"/>
                    <a:pt x="12873" y="2153"/>
                  </a:cubicBezTo>
                  <a:cubicBezTo>
                    <a:pt x="13767" y="2153"/>
                    <a:pt x="14660" y="2171"/>
                    <a:pt x="15550" y="2224"/>
                  </a:cubicBezTo>
                  <a:cubicBezTo>
                    <a:pt x="16900" y="2307"/>
                    <a:pt x="18468" y="2439"/>
                    <a:pt x="20059" y="2439"/>
                  </a:cubicBezTo>
                  <a:cubicBezTo>
                    <a:pt x="22970" y="2439"/>
                    <a:pt x="25959" y="1997"/>
                    <a:pt x="27826"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8"/>
            <p:cNvSpPr/>
            <p:nvPr/>
          </p:nvSpPr>
          <p:spPr>
            <a:xfrm>
              <a:off x="879350" y="1315375"/>
              <a:ext cx="264425" cy="52475"/>
            </a:xfrm>
            <a:custGeom>
              <a:avLst/>
              <a:gdLst/>
              <a:ahLst/>
              <a:cxnLst/>
              <a:rect l="l" t="t" r="r" b="b"/>
              <a:pathLst>
                <a:path w="10577" h="2099" extrusionOk="0">
                  <a:moveTo>
                    <a:pt x="731" y="0"/>
                  </a:moveTo>
                  <a:cubicBezTo>
                    <a:pt x="658" y="0"/>
                    <a:pt x="585" y="27"/>
                    <a:pt x="527" y="81"/>
                  </a:cubicBezTo>
                  <a:cubicBezTo>
                    <a:pt x="26" y="589"/>
                    <a:pt x="1" y="1060"/>
                    <a:pt x="26" y="1768"/>
                  </a:cubicBezTo>
                  <a:cubicBezTo>
                    <a:pt x="41" y="1875"/>
                    <a:pt x="132" y="1956"/>
                    <a:pt x="240" y="1956"/>
                  </a:cubicBezTo>
                  <a:cubicBezTo>
                    <a:pt x="347" y="1956"/>
                    <a:pt x="438" y="1875"/>
                    <a:pt x="452" y="1768"/>
                  </a:cubicBezTo>
                  <a:cubicBezTo>
                    <a:pt x="497" y="1105"/>
                    <a:pt x="615" y="866"/>
                    <a:pt x="771" y="866"/>
                  </a:cubicBezTo>
                  <a:cubicBezTo>
                    <a:pt x="1022" y="866"/>
                    <a:pt x="1373" y="1481"/>
                    <a:pt x="1679" y="1938"/>
                  </a:cubicBezTo>
                  <a:cubicBezTo>
                    <a:pt x="1745" y="2041"/>
                    <a:pt x="1856" y="2098"/>
                    <a:pt x="1971" y="2098"/>
                  </a:cubicBezTo>
                  <a:cubicBezTo>
                    <a:pt x="2027" y="2098"/>
                    <a:pt x="2083" y="2085"/>
                    <a:pt x="2136" y="2056"/>
                  </a:cubicBezTo>
                  <a:cubicBezTo>
                    <a:pt x="4678" y="864"/>
                    <a:pt x="7528" y="1379"/>
                    <a:pt x="10215" y="864"/>
                  </a:cubicBezTo>
                  <a:cubicBezTo>
                    <a:pt x="10577" y="796"/>
                    <a:pt x="10500" y="191"/>
                    <a:pt x="10161" y="191"/>
                  </a:cubicBezTo>
                  <a:cubicBezTo>
                    <a:pt x="10149" y="191"/>
                    <a:pt x="10136" y="191"/>
                    <a:pt x="10122" y="193"/>
                  </a:cubicBezTo>
                  <a:cubicBezTo>
                    <a:pt x="8308" y="408"/>
                    <a:pt x="6490" y="435"/>
                    <a:pt x="4663" y="644"/>
                  </a:cubicBezTo>
                  <a:cubicBezTo>
                    <a:pt x="3878" y="729"/>
                    <a:pt x="3106" y="916"/>
                    <a:pt x="2369" y="1201"/>
                  </a:cubicBezTo>
                  <a:cubicBezTo>
                    <a:pt x="2312" y="1222"/>
                    <a:pt x="2255" y="1232"/>
                    <a:pt x="2199" y="1232"/>
                  </a:cubicBezTo>
                  <a:cubicBezTo>
                    <a:pt x="1692" y="1232"/>
                    <a:pt x="1216" y="451"/>
                    <a:pt x="982" y="141"/>
                  </a:cubicBezTo>
                  <a:cubicBezTo>
                    <a:pt x="926" y="49"/>
                    <a:pt x="829" y="0"/>
                    <a:pt x="731"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8"/>
            <p:cNvSpPr/>
            <p:nvPr/>
          </p:nvSpPr>
          <p:spPr>
            <a:xfrm>
              <a:off x="854725" y="1029525"/>
              <a:ext cx="284575" cy="44950"/>
            </a:xfrm>
            <a:custGeom>
              <a:avLst/>
              <a:gdLst/>
              <a:ahLst/>
              <a:cxnLst/>
              <a:rect l="l" t="t" r="r" b="b"/>
              <a:pathLst>
                <a:path w="11383" h="1798" extrusionOk="0">
                  <a:moveTo>
                    <a:pt x="9120" y="0"/>
                  </a:moveTo>
                  <a:cubicBezTo>
                    <a:pt x="9061" y="0"/>
                    <a:pt x="9001" y="14"/>
                    <a:pt x="8946" y="44"/>
                  </a:cubicBezTo>
                  <a:cubicBezTo>
                    <a:pt x="7890" y="850"/>
                    <a:pt x="6555" y="1172"/>
                    <a:pt x="5183" y="1172"/>
                  </a:cubicBezTo>
                  <a:cubicBezTo>
                    <a:pt x="3583" y="1172"/>
                    <a:pt x="1933" y="735"/>
                    <a:pt x="615" y="119"/>
                  </a:cubicBezTo>
                  <a:cubicBezTo>
                    <a:pt x="571" y="95"/>
                    <a:pt x="525" y="84"/>
                    <a:pt x="480" y="84"/>
                  </a:cubicBezTo>
                  <a:cubicBezTo>
                    <a:pt x="362" y="84"/>
                    <a:pt x="250" y="159"/>
                    <a:pt x="213" y="282"/>
                  </a:cubicBezTo>
                  <a:cubicBezTo>
                    <a:pt x="68" y="703"/>
                    <a:pt x="1" y="1146"/>
                    <a:pt x="13" y="1590"/>
                  </a:cubicBezTo>
                  <a:cubicBezTo>
                    <a:pt x="28" y="1699"/>
                    <a:pt x="121" y="1780"/>
                    <a:pt x="231" y="1780"/>
                  </a:cubicBezTo>
                  <a:cubicBezTo>
                    <a:pt x="340" y="1780"/>
                    <a:pt x="433" y="1699"/>
                    <a:pt x="448" y="1590"/>
                  </a:cubicBezTo>
                  <a:cubicBezTo>
                    <a:pt x="477" y="1045"/>
                    <a:pt x="627" y="869"/>
                    <a:pt x="830" y="869"/>
                  </a:cubicBezTo>
                  <a:cubicBezTo>
                    <a:pt x="1111" y="869"/>
                    <a:pt x="1494" y="1209"/>
                    <a:pt x="1796" y="1375"/>
                  </a:cubicBezTo>
                  <a:cubicBezTo>
                    <a:pt x="2141" y="1564"/>
                    <a:pt x="2816" y="1542"/>
                    <a:pt x="3186" y="1601"/>
                  </a:cubicBezTo>
                  <a:cubicBezTo>
                    <a:pt x="4003" y="1732"/>
                    <a:pt x="4830" y="1797"/>
                    <a:pt x="5657" y="1797"/>
                  </a:cubicBezTo>
                  <a:cubicBezTo>
                    <a:pt x="5877" y="1797"/>
                    <a:pt x="6098" y="1792"/>
                    <a:pt x="6319" y="1783"/>
                  </a:cubicBezTo>
                  <a:cubicBezTo>
                    <a:pt x="7235" y="1724"/>
                    <a:pt x="8124" y="1448"/>
                    <a:pt x="8913" y="979"/>
                  </a:cubicBezTo>
                  <a:cubicBezTo>
                    <a:pt x="8913" y="983"/>
                    <a:pt x="10744" y="1438"/>
                    <a:pt x="10766" y="1438"/>
                  </a:cubicBezTo>
                  <a:cubicBezTo>
                    <a:pt x="10792" y="1443"/>
                    <a:pt x="10816" y="1445"/>
                    <a:pt x="10840" y="1445"/>
                  </a:cubicBezTo>
                  <a:cubicBezTo>
                    <a:pt x="11235" y="1445"/>
                    <a:pt x="11383" y="833"/>
                    <a:pt x="10956" y="752"/>
                  </a:cubicBezTo>
                  <a:cubicBezTo>
                    <a:pt x="10381" y="645"/>
                    <a:pt x="9840" y="752"/>
                    <a:pt x="9436" y="174"/>
                  </a:cubicBezTo>
                  <a:cubicBezTo>
                    <a:pt x="9365" y="63"/>
                    <a:pt x="9244" y="0"/>
                    <a:pt x="9120"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8"/>
            <p:cNvSpPr/>
            <p:nvPr/>
          </p:nvSpPr>
          <p:spPr>
            <a:xfrm>
              <a:off x="859500" y="1153625"/>
              <a:ext cx="269125" cy="81000"/>
            </a:xfrm>
            <a:custGeom>
              <a:avLst/>
              <a:gdLst/>
              <a:ahLst/>
              <a:cxnLst/>
              <a:rect l="l" t="t" r="r" b="b"/>
              <a:pathLst>
                <a:path w="10765" h="3240" extrusionOk="0">
                  <a:moveTo>
                    <a:pt x="785" y="0"/>
                  </a:moveTo>
                  <a:cubicBezTo>
                    <a:pt x="642" y="0"/>
                    <a:pt x="516" y="95"/>
                    <a:pt x="476" y="232"/>
                  </a:cubicBezTo>
                  <a:cubicBezTo>
                    <a:pt x="142" y="1128"/>
                    <a:pt x="0" y="2083"/>
                    <a:pt x="61" y="3035"/>
                  </a:cubicBezTo>
                  <a:cubicBezTo>
                    <a:pt x="76" y="3151"/>
                    <a:pt x="174" y="3239"/>
                    <a:pt x="293" y="3239"/>
                  </a:cubicBezTo>
                  <a:cubicBezTo>
                    <a:pt x="410" y="3239"/>
                    <a:pt x="509" y="3151"/>
                    <a:pt x="524" y="3035"/>
                  </a:cubicBezTo>
                  <a:cubicBezTo>
                    <a:pt x="531" y="2418"/>
                    <a:pt x="618" y="1805"/>
                    <a:pt x="783" y="1212"/>
                  </a:cubicBezTo>
                  <a:cubicBezTo>
                    <a:pt x="1005" y="1771"/>
                    <a:pt x="1235" y="2320"/>
                    <a:pt x="1435" y="2883"/>
                  </a:cubicBezTo>
                  <a:cubicBezTo>
                    <a:pt x="1487" y="3027"/>
                    <a:pt x="1649" y="3147"/>
                    <a:pt x="1804" y="3147"/>
                  </a:cubicBezTo>
                  <a:cubicBezTo>
                    <a:pt x="1884" y="3147"/>
                    <a:pt x="1962" y="3115"/>
                    <a:pt x="2022" y="3038"/>
                  </a:cubicBezTo>
                  <a:cubicBezTo>
                    <a:pt x="2294" y="2705"/>
                    <a:pt x="2607" y="2406"/>
                    <a:pt x="2952" y="2149"/>
                  </a:cubicBezTo>
                  <a:cubicBezTo>
                    <a:pt x="3173" y="1972"/>
                    <a:pt x="3324" y="1895"/>
                    <a:pt x="3451" y="1895"/>
                  </a:cubicBezTo>
                  <a:cubicBezTo>
                    <a:pt x="3692" y="1895"/>
                    <a:pt x="3850" y="2167"/>
                    <a:pt x="4238" y="2545"/>
                  </a:cubicBezTo>
                  <a:cubicBezTo>
                    <a:pt x="4375" y="2678"/>
                    <a:pt x="4634" y="2716"/>
                    <a:pt x="4917" y="2716"/>
                  </a:cubicBezTo>
                  <a:cubicBezTo>
                    <a:pt x="5293" y="2716"/>
                    <a:pt x="5712" y="2649"/>
                    <a:pt x="5938" y="2649"/>
                  </a:cubicBezTo>
                  <a:cubicBezTo>
                    <a:pt x="6599" y="2649"/>
                    <a:pt x="7458" y="2742"/>
                    <a:pt x="8300" y="2742"/>
                  </a:cubicBezTo>
                  <a:cubicBezTo>
                    <a:pt x="9139" y="2742"/>
                    <a:pt x="9961" y="2649"/>
                    <a:pt x="10549" y="2279"/>
                  </a:cubicBezTo>
                  <a:cubicBezTo>
                    <a:pt x="10765" y="2148"/>
                    <a:pt x="10675" y="1818"/>
                    <a:pt x="10424" y="1812"/>
                  </a:cubicBezTo>
                  <a:cubicBezTo>
                    <a:pt x="10252" y="1802"/>
                    <a:pt x="10080" y="1798"/>
                    <a:pt x="9908" y="1798"/>
                  </a:cubicBezTo>
                  <a:cubicBezTo>
                    <a:pt x="9035" y="1798"/>
                    <a:pt x="8150" y="1904"/>
                    <a:pt x="7281" y="1912"/>
                  </a:cubicBezTo>
                  <a:cubicBezTo>
                    <a:pt x="6569" y="1934"/>
                    <a:pt x="5816" y="1930"/>
                    <a:pt x="5142" y="1934"/>
                  </a:cubicBezTo>
                  <a:cubicBezTo>
                    <a:pt x="5140" y="1934"/>
                    <a:pt x="5137" y="1934"/>
                    <a:pt x="5135" y="1934"/>
                  </a:cubicBezTo>
                  <a:cubicBezTo>
                    <a:pt x="4464" y="1934"/>
                    <a:pt x="3986" y="1365"/>
                    <a:pt x="3436" y="997"/>
                  </a:cubicBezTo>
                  <a:cubicBezTo>
                    <a:pt x="3381" y="967"/>
                    <a:pt x="3321" y="952"/>
                    <a:pt x="3262" y="952"/>
                  </a:cubicBezTo>
                  <a:cubicBezTo>
                    <a:pt x="3138" y="952"/>
                    <a:pt x="3018" y="1014"/>
                    <a:pt x="2948" y="1126"/>
                  </a:cubicBezTo>
                  <a:cubicBezTo>
                    <a:pt x="2626" y="1496"/>
                    <a:pt x="2274" y="1838"/>
                    <a:pt x="1895" y="2149"/>
                  </a:cubicBezTo>
                  <a:cubicBezTo>
                    <a:pt x="1628" y="1511"/>
                    <a:pt x="1343" y="881"/>
                    <a:pt x="1094" y="232"/>
                  </a:cubicBezTo>
                  <a:cubicBezTo>
                    <a:pt x="1054" y="95"/>
                    <a:pt x="929" y="0"/>
                    <a:pt x="78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8"/>
            <p:cNvSpPr/>
            <p:nvPr/>
          </p:nvSpPr>
          <p:spPr>
            <a:xfrm>
              <a:off x="829575" y="752000"/>
              <a:ext cx="282750" cy="66275"/>
            </a:xfrm>
            <a:custGeom>
              <a:avLst/>
              <a:gdLst/>
              <a:ahLst/>
              <a:cxnLst/>
              <a:rect l="l" t="t" r="r" b="b"/>
              <a:pathLst>
                <a:path w="11310" h="2651" extrusionOk="0">
                  <a:moveTo>
                    <a:pt x="3216" y="0"/>
                  </a:moveTo>
                  <a:cubicBezTo>
                    <a:pt x="3100" y="0"/>
                    <a:pt x="2986" y="60"/>
                    <a:pt x="2922" y="168"/>
                  </a:cubicBezTo>
                  <a:cubicBezTo>
                    <a:pt x="2665" y="651"/>
                    <a:pt x="2376" y="1115"/>
                    <a:pt x="2055" y="1558"/>
                  </a:cubicBezTo>
                  <a:cubicBezTo>
                    <a:pt x="1826" y="1152"/>
                    <a:pt x="1650" y="720"/>
                    <a:pt x="1530" y="272"/>
                  </a:cubicBezTo>
                  <a:cubicBezTo>
                    <a:pt x="1488" y="132"/>
                    <a:pt x="1364" y="56"/>
                    <a:pt x="1240" y="56"/>
                  </a:cubicBezTo>
                  <a:cubicBezTo>
                    <a:pt x="1142" y="56"/>
                    <a:pt x="1044" y="103"/>
                    <a:pt x="984" y="201"/>
                  </a:cubicBezTo>
                  <a:cubicBezTo>
                    <a:pt x="699" y="791"/>
                    <a:pt x="365" y="1365"/>
                    <a:pt x="61" y="1980"/>
                  </a:cubicBezTo>
                  <a:cubicBezTo>
                    <a:pt x="0" y="2082"/>
                    <a:pt x="35" y="2215"/>
                    <a:pt x="138" y="2274"/>
                  </a:cubicBezTo>
                  <a:cubicBezTo>
                    <a:pt x="172" y="2293"/>
                    <a:pt x="208" y="2302"/>
                    <a:pt x="244" y="2302"/>
                  </a:cubicBezTo>
                  <a:cubicBezTo>
                    <a:pt x="320" y="2302"/>
                    <a:pt x="393" y="2262"/>
                    <a:pt x="432" y="2191"/>
                  </a:cubicBezTo>
                  <a:cubicBezTo>
                    <a:pt x="666" y="1795"/>
                    <a:pt x="906" y="1424"/>
                    <a:pt x="1147" y="1053"/>
                  </a:cubicBezTo>
                  <a:cubicBezTo>
                    <a:pt x="1376" y="1485"/>
                    <a:pt x="1553" y="1943"/>
                    <a:pt x="1673" y="2418"/>
                  </a:cubicBezTo>
                  <a:cubicBezTo>
                    <a:pt x="1717" y="2569"/>
                    <a:pt x="1851" y="2650"/>
                    <a:pt x="1985" y="2650"/>
                  </a:cubicBezTo>
                  <a:cubicBezTo>
                    <a:pt x="2090" y="2650"/>
                    <a:pt x="2195" y="2600"/>
                    <a:pt x="2260" y="2495"/>
                  </a:cubicBezTo>
                  <a:cubicBezTo>
                    <a:pt x="2569" y="1951"/>
                    <a:pt x="2921" y="1434"/>
                    <a:pt x="3311" y="945"/>
                  </a:cubicBezTo>
                  <a:cubicBezTo>
                    <a:pt x="3344" y="897"/>
                    <a:pt x="3389" y="876"/>
                    <a:pt x="3442" y="876"/>
                  </a:cubicBezTo>
                  <a:cubicBezTo>
                    <a:pt x="3798" y="876"/>
                    <a:pt x="4535" y="1832"/>
                    <a:pt x="4709" y="2057"/>
                  </a:cubicBezTo>
                  <a:lnTo>
                    <a:pt x="4715" y="2064"/>
                  </a:lnTo>
                  <a:cubicBezTo>
                    <a:pt x="4780" y="2127"/>
                    <a:pt x="4864" y="2159"/>
                    <a:pt x="4948" y="2159"/>
                  </a:cubicBezTo>
                  <a:cubicBezTo>
                    <a:pt x="5035" y="2159"/>
                    <a:pt x="5121" y="2125"/>
                    <a:pt x="5187" y="2057"/>
                  </a:cubicBezTo>
                  <a:cubicBezTo>
                    <a:pt x="5848" y="1229"/>
                    <a:pt x="7187" y="1032"/>
                    <a:pt x="8504" y="1032"/>
                  </a:cubicBezTo>
                  <a:cubicBezTo>
                    <a:pt x="9372" y="1032"/>
                    <a:pt x="10230" y="1117"/>
                    <a:pt x="10880" y="1165"/>
                  </a:cubicBezTo>
                  <a:cubicBezTo>
                    <a:pt x="10889" y="1165"/>
                    <a:pt x="10898" y="1165"/>
                    <a:pt x="10907" y="1165"/>
                  </a:cubicBezTo>
                  <a:cubicBezTo>
                    <a:pt x="11309" y="1165"/>
                    <a:pt x="11289" y="540"/>
                    <a:pt x="10880" y="497"/>
                  </a:cubicBezTo>
                  <a:cubicBezTo>
                    <a:pt x="10375" y="453"/>
                    <a:pt x="9869" y="432"/>
                    <a:pt x="9363" y="432"/>
                  </a:cubicBezTo>
                  <a:cubicBezTo>
                    <a:pt x="8852" y="432"/>
                    <a:pt x="8342" y="454"/>
                    <a:pt x="7834" y="498"/>
                  </a:cubicBezTo>
                  <a:cubicBezTo>
                    <a:pt x="7761" y="504"/>
                    <a:pt x="7684" y="506"/>
                    <a:pt x="7605" y="506"/>
                  </a:cubicBezTo>
                  <a:cubicBezTo>
                    <a:pt x="7173" y="506"/>
                    <a:pt x="6651" y="436"/>
                    <a:pt x="6196" y="436"/>
                  </a:cubicBezTo>
                  <a:cubicBezTo>
                    <a:pt x="5981" y="436"/>
                    <a:pt x="5780" y="451"/>
                    <a:pt x="5610" y="498"/>
                  </a:cubicBezTo>
                  <a:cubicBezTo>
                    <a:pt x="5536" y="515"/>
                    <a:pt x="4983" y="1163"/>
                    <a:pt x="4880" y="1163"/>
                  </a:cubicBezTo>
                  <a:cubicBezTo>
                    <a:pt x="4875" y="1163"/>
                    <a:pt x="4871" y="1161"/>
                    <a:pt x="4868" y="1158"/>
                  </a:cubicBezTo>
                  <a:cubicBezTo>
                    <a:pt x="4451" y="693"/>
                    <a:pt x="3947" y="316"/>
                    <a:pt x="3386" y="45"/>
                  </a:cubicBezTo>
                  <a:cubicBezTo>
                    <a:pt x="3332" y="15"/>
                    <a:pt x="3274" y="0"/>
                    <a:pt x="3216"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8"/>
            <p:cNvSpPr/>
            <p:nvPr/>
          </p:nvSpPr>
          <p:spPr>
            <a:xfrm>
              <a:off x="848250" y="870150"/>
              <a:ext cx="254425" cy="58900"/>
            </a:xfrm>
            <a:custGeom>
              <a:avLst/>
              <a:gdLst/>
              <a:ahLst/>
              <a:cxnLst/>
              <a:rect l="l" t="t" r="r" b="b"/>
              <a:pathLst>
                <a:path w="10177" h="2356" extrusionOk="0">
                  <a:moveTo>
                    <a:pt x="495" y="0"/>
                  </a:moveTo>
                  <a:cubicBezTo>
                    <a:pt x="368" y="0"/>
                    <a:pt x="241" y="77"/>
                    <a:pt x="199" y="221"/>
                  </a:cubicBezTo>
                  <a:cubicBezTo>
                    <a:pt x="61" y="815"/>
                    <a:pt x="0" y="1425"/>
                    <a:pt x="17" y="2035"/>
                  </a:cubicBezTo>
                  <a:cubicBezTo>
                    <a:pt x="17" y="2160"/>
                    <a:pt x="120" y="2264"/>
                    <a:pt x="247" y="2264"/>
                  </a:cubicBezTo>
                  <a:cubicBezTo>
                    <a:pt x="374" y="2264"/>
                    <a:pt x="476" y="2160"/>
                    <a:pt x="476" y="2035"/>
                  </a:cubicBezTo>
                  <a:cubicBezTo>
                    <a:pt x="496" y="1724"/>
                    <a:pt x="534" y="1415"/>
                    <a:pt x="595" y="1111"/>
                  </a:cubicBezTo>
                  <a:cubicBezTo>
                    <a:pt x="803" y="1456"/>
                    <a:pt x="1006" y="1828"/>
                    <a:pt x="1204" y="2198"/>
                  </a:cubicBezTo>
                  <a:cubicBezTo>
                    <a:pt x="1266" y="2301"/>
                    <a:pt x="1373" y="2355"/>
                    <a:pt x="1482" y="2355"/>
                  </a:cubicBezTo>
                  <a:cubicBezTo>
                    <a:pt x="1564" y="2355"/>
                    <a:pt x="1647" y="2324"/>
                    <a:pt x="1711" y="2261"/>
                  </a:cubicBezTo>
                  <a:cubicBezTo>
                    <a:pt x="2327" y="1623"/>
                    <a:pt x="2962" y="1332"/>
                    <a:pt x="3612" y="1332"/>
                  </a:cubicBezTo>
                  <a:cubicBezTo>
                    <a:pt x="4234" y="1332"/>
                    <a:pt x="4869" y="1599"/>
                    <a:pt x="5511" y="2083"/>
                  </a:cubicBezTo>
                  <a:cubicBezTo>
                    <a:pt x="5565" y="2111"/>
                    <a:pt x="5624" y="2125"/>
                    <a:pt x="5683" y="2125"/>
                  </a:cubicBezTo>
                  <a:cubicBezTo>
                    <a:pt x="5742" y="2125"/>
                    <a:pt x="5801" y="2111"/>
                    <a:pt x="5856" y="2083"/>
                  </a:cubicBezTo>
                  <a:cubicBezTo>
                    <a:pt x="6624" y="1648"/>
                    <a:pt x="7485" y="1425"/>
                    <a:pt x="8351" y="1425"/>
                  </a:cubicBezTo>
                  <a:cubicBezTo>
                    <a:pt x="8835" y="1425"/>
                    <a:pt x="9320" y="1494"/>
                    <a:pt x="9792" y="1635"/>
                  </a:cubicBezTo>
                  <a:cubicBezTo>
                    <a:pt x="9953" y="1628"/>
                    <a:pt x="10091" y="1517"/>
                    <a:pt x="10134" y="1361"/>
                  </a:cubicBezTo>
                  <a:cubicBezTo>
                    <a:pt x="10177" y="1205"/>
                    <a:pt x="10113" y="1040"/>
                    <a:pt x="9977" y="953"/>
                  </a:cubicBezTo>
                  <a:cubicBezTo>
                    <a:pt x="9418" y="796"/>
                    <a:pt x="8841" y="717"/>
                    <a:pt x="8264" y="717"/>
                  </a:cubicBezTo>
                  <a:cubicBezTo>
                    <a:pt x="7972" y="717"/>
                    <a:pt x="7680" y="737"/>
                    <a:pt x="7390" y="778"/>
                  </a:cubicBezTo>
                  <a:cubicBezTo>
                    <a:pt x="6670" y="870"/>
                    <a:pt x="6274" y="1137"/>
                    <a:pt x="5778" y="1137"/>
                  </a:cubicBezTo>
                  <a:cubicBezTo>
                    <a:pt x="5521" y="1137"/>
                    <a:pt x="5237" y="1065"/>
                    <a:pt x="4866" y="860"/>
                  </a:cubicBezTo>
                  <a:cubicBezTo>
                    <a:pt x="4473" y="644"/>
                    <a:pt x="4082" y="550"/>
                    <a:pt x="3701" y="550"/>
                  </a:cubicBezTo>
                  <a:cubicBezTo>
                    <a:pt x="2911" y="550"/>
                    <a:pt x="2167" y="955"/>
                    <a:pt x="1553" y="1516"/>
                  </a:cubicBezTo>
                  <a:cubicBezTo>
                    <a:pt x="1289" y="1059"/>
                    <a:pt x="1014" y="611"/>
                    <a:pt x="759" y="151"/>
                  </a:cubicBezTo>
                  <a:cubicBezTo>
                    <a:pt x="698" y="49"/>
                    <a:pt x="596" y="0"/>
                    <a:pt x="49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8"/>
            <p:cNvSpPr/>
            <p:nvPr/>
          </p:nvSpPr>
          <p:spPr>
            <a:xfrm>
              <a:off x="752150" y="1165175"/>
              <a:ext cx="67925" cy="79450"/>
            </a:xfrm>
            <a:custGeom>
              <a:avLst/>
              <a:gdLst/>
              <a:ahLst/>
              <a:cxnLst/>
              <a:rect l="l" t="t" r="r" b="b"/>
              <a:pathLst>
                <a:path w="2717" h="3178" extrusionOk="0">
                  <a:moveTo>
                    <a:pt x="963" y="719"/>
                  </a:moveTo>
                  <a:cubicBezTo>
                    <a:pt x="1318" y="719"/>
                    <a:pt x="1672" y="765"/>
                    <a:pt x="2016" y="853"/>
                  </a:cubicBezTo>
                  <a:cubicBezTo>
                    <a:pt x="2038" y="1249"/>
                    <a:pt x="1962" y="1644"/>
                    <a:pt x="1796" y="2006"/>
                  </a:cubicBezTo>
                  <a:lnTo>
                    <a:pt x="1789" y="2006"/>
                  </a:lnTo>
                  <a:cubicBezTo>
                    <a:pt x="1567" y="2303"/>
                    <a:pt x="1216" y="2478"/>
                    <a:pt x="847" y="2478"/>
                  </a:cubicBezTo>
                  <a:cubicBezTo>
                    <a:pt x="829" y="2478"/>
                    <a:pt x="811" y="2477"/>
                    <a:pt x="793" y="2476"/>
                  </a:cubicBezTo>
                  <a:cubicBezTo>
                    <a:pt x="845" y="1894"/>
                    <a:pt x="771" y="1305"/>
                    <a:pt x="771" y="724"/>
                  </a:cubicBezTo>
                  <a:cubicBezTo>
                    <a:pt x="835" y="721"/>
                    <a:pt x="899" y="719"/>
                    <a:pt x="963" y="719"/>
                  </a:cubicBezTo>
                  <a:close/>
                  <a:moveTo>
                    <a:pt x="938" y="1"/>
                  </a:moveTo>
                  <a:cubicBezTo>
                    <a:pt x="838" y="1"/>
                    <a:pt x="737" y="4"/>
                    <a:pt x="637" y="12"/>
                  </a:cubicBezTo>
                  <a:cubicBezTo>
                    <a:pt x="350" y="42"/>
                    <a:pt x="206" y="375"/>
                    <a:pt x="382" y="605"/>
                  </a:cubicBezTo>
                  <a:cubicBezTo>
                    <a:pt x="177" y="1302"/>
                    <a:pt x="285" y="2046"/>
                    <a:pt x="59" y="2747"/>
                  </a:cubicBezTo>
                  <a:cubicBezTo>
                    <a:pt x="1" y="2964"/>
                    <a:pt x="163" y="3177"/>
                    <a:pt x="388" y="3177"/>
                  </a:cubicBezTo>
                  <a:cubicBezTo>
                    <a:pt x="1048" y="3173"/>
                    <a:pt x="1771" y="3077"/>
                    <a:pt x="2242" y="2558"/>
                  </a:cubicBezTo>
                  <a:cubicBezTo>
                    <a:pt x="2712" y="2039"/>
                    <a:pt x="2712" y="1261"/>
                    <a:pt x="2712" y="612"/>
                  </a:cubicBezTo>
                  <a:cubicBezTo>
                    <a:pt x="2717" y="486"/>
                    <a:pt x="2649" y="368"/>
                    <a:pt x="2539" y="308"/>
                  </a:cubicBezTo>
                  <a:cubicBezTo>
                    <a:pt x="2029" y="105"/>
                    <a:pt x="1486" y="1"/>
                    <a:pt x="938"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8"/>
            <p:cNvSpPr/>
            <p:nvPr/>
          </p:nvSpPr>
          <p:spPr>
            <a:xfrm>
              <a:off x="759800" y="1295975"/>
              <a:ext cx="60200" cy="77825"/>
            </a:xfrm>
            <a:custGeom>
              <a:avLst/>
              <a:gdLst/>
              <a:ahLst/>
              <a:cxnLst/>
              <a:rect l="l" t="t" r="r" b="b"/>
              <a:pathLst>
                <a:path w="2408" h="3113" extrusionOk="0">
                  <a:moveTo>
                    <a:pt x="1714" y="891"/>
                  </a:moveTo>
                  <a:lnTo>
                    <a:pt x="1714" y="2069"/>
                  </a:lnTo>
                  <a:lnTo>
                    <a:pt x="1714" y="2080"/>
                  </a:lnTo>
                  <a:cubicBezTo>
                    <a:pt x="1382" y="2243"/>
                    <a:pt x="1029" y="2356"/>
                    <a:pt x="665" y="2414"/>
                  </a:cubicBezTo>
                  <a:cubicBezTo>
                    <a:pt x="643" y="2010"/>
                    <a:pt x="643" y="1605"/>
                    <a:pt x="665" y="1202"/>
                  </a:cubicBezTo>
                  <a:cubicBezTo>
                    <a:pt x="825" y="1176"/>
                    <a:pt x="982" y="1136"/>
                    <a:pt x="1135" y="1084"/>
                  </a:cubicBezTo>
                  <a:cubicBezTo>
                    <a:pt x="1320" y="1027"/>
                    <a:pt x="1520" y="965"/>
                    <a:pt x="1714" y="891"/>
                  </a:cubicBezTo>
                  <a:close/>
                  <a:moveTo>
                    <a:pt x="2040" y="1"/>
                  </a:moveTo>
                  <a:cubicBezTo>
                    <a:pt x="1970" y="1"/>
                    <a:pt x="1898" y="21"/>
                    <a:pt x="1832" y="65"/>
                  </a:cubicBezTo>
                  <a:cubicBezTo>
                    <a:pt x="1565" y="228"/>
                    <a:pt x="1271" y="343"/>
                    <a:pt x="964" y="403"/>
                  </a:cubicBezTo>
                  <a:cubicBezTo>
                    <a:pt x="913" y="421"/>
                    <a:pt x="857" y="448"/>
                    <a:pt x="806" y="448"/>
                  </a:cubicBezTo>
                  <a:lnTo>
                    <a:pt x="806" y="373"/>
                  </a:lnTo>
                  <a:cubicBezTo>
                    <a:pt x="836" y="250"/>
                    <a:pt x="761" y="125"/>
                    <a:pt x="639" y="91"/>
                  </a:cubicBezTo>
                  <a:cubicBezTo>
                    <a:pt x="618" y="86"/>
                    <a:pt x="597" y="83"/>
                    <a:pt x="577" y="83"/>
                  </a:cubicBezTo>
                  <a:cubicBezTo>
                    <a:pt x="476" y="83"/>
                    <a:pt x="383" y="149"/>
                    <a:pt x="353" y="250"/>
                  </a:cubicBezTo>
                  <a:cubicBezTo>
                    <a:pt x="305" y="395"/>
                    <a:pt x="271" y="544"/>
                    <a:pt x="234" y="696"/>
                  </a:cubicBezTo>
                  <a:cubicBezTo>
                    <a:pt x="194" y="755"/>
                    <a:pt x="175" y="827"/>
                    <a:pt x="183" y="900"/>
                  </a:cubicBezTo>
                  <a:cubicBezTo>
                    <a:pt x="66" y="1520"/>
                    <a:pt x="5" y="2151"/>
                    <a:pt x="1" y="2783"/>
                  </a:cubicBezTo>
                  <a:cubicBezTo>
                    <a:pt x="4" y="2965"/>
                    <a:pt x="151" y="3112"/>
                    <a:pt x="335" y="3112"/>
                  </a:cubicBezTo>
                  <a:cubicBezTo>
                    <a:pt x="1002" y="3088"/>
                    <a:pt x="1653" y="2905"/>
                    <a:pt x="2237" y="2582"/>
                  </a:cubicBezTo>
                  <a:cubicBezTo>
                    <a:pt x="2342" y="2523"/>
                    <a:pt x="2408" y="2410"/>
                    <a:pt x="2406" y="2289"/>
                  </a:cubicBezTo>
                  <a:lnTo>
                    <a:pt x="2406" y="309"/>
                  </a:lnTo>
                  <a:cubicBezTo>
                    <a:pt x="2375" y="121"/>
                    <a:pt x="2212" y="1"/>
                    <a:pt x="2040"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8"/>
            <p:cNvSpPr/>
            <p:nvPr/>
          </p:nvSpPr>
          <p:spPr>
            <a:xfrm>
              <a:off x="747150" y="1016550"/>
              <a:ext cx="60775" cy="70150"/>
            </a:xfrm>
            <a:custGeom>
              <a:avLst/>
              <a:gdLst/>
              <a:ahLst/>
              <a:cxnLst/>
              <a:rect l="l" t="t" r="r" b="b"/>
              <a:pathLst>
                <a:path w="2431" h="2806" extrusionOk="0">
                  <a:moveTo>
                    <a:pt x="1712" y="767"/>
                  </a:moveTo>
                  <a:lnTo>
                    <a:pt x="1712" y="2094"/>
                  </a:lnTo>
                  <a:lnTo>
                    <a:pt x="1712" y="2105"/>
                  </a:lnTo>
                  <a:cubicBezTo>
                    <a:pt x="1617" y="2113"/>
                    <a:pt x="1523" y="2117"/>
                    <a:pt x="1428" y="2117"/>
                  </a:cubicBezTo>
                  <a:cubicBezTo>
                    <a:pt x="1172" y="2117"/>
                    <a:pt x="916" y="2087"/>
                    <a:pt x="667" y="2027"/>
                  </a:cubicBezTo>
                  <a:cubicBezTo>
                    <a:pt x="645" y="1658"/>
                    <a:pt x="630" y="1286"/>
                    <a:pt x="599" y="915"/>
                  </a:cubicBezTo>
                  <a:cubicBezTo>
                    <a:pt x="973" y="892"/>
                    <a:pt x="1345" y="842"/>
                    <a:pt x="1712" y="767"/>
                  </a:cubicBezTo>
                  <a:close/>
                  <a:moveTo>
                    <a:pt x="2075" y="0"/>
                  </a:moveTo>
                  <a:cubicBezTo>
                    <a:pt x="1483" y="8"/>
                    <a:pt x="559" y="46"/>
                    <a:pt x="152" y="416"/>
                  </a:cubicBezTo>
                  <a:cubicBezTo>
                    <a:pt x="64" y="501"/>
                    <a:pt x="45" y="636"/>
                    <a:pt x="107" y="741"/>
                  </a:cubicBezTo>
                  <a:cubicBezTo>
                    <a:pt x="56" y="1273"/>
                    <a:pt x="47" y="1809"/>
                    <a:pt x="1" y="2344"/>
                  </a:cubicBezTo>
                  <a:cubicBezTo>
                    <a:pt x="1" y="2534"/>
                    <a:pt x="154" y="2689"/>
                    <a:pt x="346" y="2689"/>
                  </a:cubicBezTo>
                  <a:cubicBezTo>
                    <a:pt x="742" y="2706"/>
                    <a:pt x="1143" y="2805"/>
                    <a:pt x="1538" y="2805"/>
                  </a:cubicBezTo>
                  <a:cubicBezTo>
                    <a:pt x="1752" y="2805"/>
                    <a:pt x="1964" y="2776"/>
                    <a:pt x="2173" y="2689"/>
                  </a:cubicBezTo>
                  <a:cubicBezTo>
                    <a:pt x="2322" y="2640"/>
                    <a:pt x="2425" y="2504"/>
                    <a:pt x="2431" y="2348"/>
                  </a:cubicBezTo>
                  <a:lnTo>
                    <a:pt x="2431" y="367"/>
                  </a:lnTo>
                  <a:cubicBezTo>
                    <a:pt x="2429" y="170"/>
                    <a:pt x="2272" y="8"/>
                    <a:pt x="2075"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8"/>
            <p:cNvSpPr/>
            <p:nvPr/>
          </p:nvSpPr>
          <p:spPr>
            <a:xfrm>
              <a:off x="775300" y="1318525"/>
              <a:ext cx="27250" cy="38125"/>
            </a:xfrm>
            <a:custGeom>
              <a:avLst/>
              <a:gdLst/>
              <a:ahLst/>
              <a:cxnLst/>
              <a:rect l="l" t="t" r="r" b="b"/>
              <a:pathLst>
                <a:path w="1090" h="1525" extrusionOk="0">
                  <a:moveTo>
                    <a:pt x="1090" y="1"/>
                  </a:moveTo>
                  <a:cubicBezTo>
                    <a:pt x="898" y="74"/>
                    <a:pt x="698" y="149"/>
                    <a:pt x="493" y="194"/>
                  </a:cubicBezTo>
                  <a:cubicBezTo>
                    <a:pt x="340" y="247"/>
                    <a:pt x="183" y="287"/>
                    <a:pt x="23" y="311"/>
                  </a:cubicBezTo>
                  <a:cubicBezTo>
                    <a:pt x="1" y="716"/>
                    <a:pt x="1" y="1120"/>
                    <a:pt x="23" y="1525"/>
                  </a:cubicBezTo>
                  <a:cubicBezTo>
                    <a:pt x="394" y="1465"/>
                    <a:pt x="754" y="1348"/>
                    <a:pt x="1090" y="1180"/>
                  </a:cubicBezTo>
                  <a:lnTo>
                    <a:pt x="1090" y="1"/>
                  </a:lnTo>
                  <a:close/>
                </a:path>
              </a:pathLst>
            </a:custGeom>
            <a:solidFill>
              <a:srgbClr val="ED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8"/>
            <p:cNvSpPr/>
            <p:nvPr/>
          </p:nvSpPr>
          <p:spPr>
            <a:xfrm>
              <a:off x="736500" y="874975"/>
              <a:ext cx="66300" cy="67175"/>
            </a:xfrm>
            <a:custGeom>
              <a:avLst/>
              <a:gdLst/>
              <a:ahLst/>
              <a:cxnLst/>
              <a:rect l="l" t="t" r="r" b="b"/>
              <a:pathLst>
                <a:path w="2652" h="2687" extrusionOk="0">
                  <a:moveTo>
                    <a:pt x="767" y="740"/>
                  </a:moveTo>
                  <a:lnTo>
                    <a:pt x="767" y="740"/>
                  </a:lnTo>
                  <a:cubicBezTo>
                    <a:pt x="1119" y="754"/>
                    <a:pt x="1471" y="798"/>
                    <a:pt x="1816" y="874"/>
                  </a:cubicBezTo>
                  <a:cubicBezTo>
                    <a:pt x="1757" y="1244"/>
                    <a:pt x="1779" y="1615"/>
                    <a:pt x="1720" y="1987"/>
                  </a:cubicBezTo>
                  <a:lnTo>
                    <a:pt x="823" y="1998"/>
                  </a:lnTo>
                  <a:cubicBezTo>
                    <a:pt x="767" y="1582"/>
                    <a:pt x="785" y="1160"/>
                    <a:pt x="767" y="740"/>
                  </a:cubicBezTo>
                  <a:close/>
                  <a:moveTo>
                    <a:pt x="543" y="1"/>
                  </a:moveTo>
                  <a:cubicBezTo>
                    <a:pt x="456" y="1"/>
                    <a:pt x="369" y="3"/>
                    <a:pt x="282" y="6"/>
                  </a:cubicBezTo>
                  <a:cubicBezTo>
                    <a:pt x="116" y="48"/>
                    <a:pt x="0" y="195"/>
                    <a:pt x="0" y="366"/>
                  </a:cubicBezTo>
                  <a:cubicBezTo>
                    <a:pt x="0" y="536"/>
                    <a:pt x="116" y="684"/>
                    <a:pt x="282" y="725"/>
                  </a:cubicBezTo>
                  <a:cubicBezTo>
                    <a:pt x="286" y="1236"/>
                    <a:pt x="258" y="1745"/>
                    <a:pt x="199" y="2253"/>
                  </a:cubicBezTo>
                  <a:cubicBezTo>
                    <a:pt x="145" y="2471"/>
                    <a:pt x="308" y="2684"/>
                    <a:pt x="533" y="2686"/>
                  </a:cubicBezTo>
                  <a:lnTo>
                    <a:pt x="2015" y="2686"/>
                  </a:lnTo>
                  <a:cubicBezTo>
                    <a:pt x="2171" y="2679"/>
                    <a:pt x="2305" y="2576"/>
                    <a:pt x="2352" y="2427"/>
                  </a:cubicBezTo>
                  <a:cubicBezTo>
                    <a:pt x="2436" y="2141"/>
                    <a:pt x="2481" y="1846"/>
                    <a:pt x="2490" y="1549"/>
                  </a:cubicBezTo>
                  <a:cubicBezTo>
                    <a:pt x="2468" y="1292"/>
                    <a:pt x="2494" y="1033"/>
                    <a:pt x="2568" y="786"/>
                  </a:cubicBezTo>
                  <a:cubicBezTo>
                    <a:pt x="2578" y="765"/>
                    <a:pt x="2586" y="745"/>
                    <a:pt x="2593" y="724"/>
                  </a:cubicBezTo>
                  <a:cubicBezTo>
                    <a:pt x="2651" y="527"/>
                    <a:pt x="2538" y="321"/>
                    <a:pt x="2342" y="263"/>
                  </a:cubicBezTo>
                  <a:cubicBezTo>
                    <a:pt x="1758" y="89"/>
                    <a:pt x="1151" y="1"/>
                    <a:pt x="54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8"/>
            <p:cNvSpPr/>
            <p:nvPr/>
          </p:nvSpPr>
          <p:spPr>
            <a:xfrm>
              <a:off x="770850" y="1183150"/>
              <a:ext cx="32075" cy="43975"/>
            </a:xfrm>
            <a:custGeom>
              <a:avLst/>
              <a:gdLst/>
              <a:ahLst/>
              <a:cxnLst/>
              <a:rect l="l" t="t" r="r" b="b"/>
              <a:pathLst>
                <a:path w="1283" h="1759" extrusionOk="0">
                  <a:moveTo>
                    <a:pt x="208" y="0"/>
                  </a:moveTo>
                  <a:cubicBezTo>
                    <a:pt x="144" y="0"/>
                    <a:pt x="80" y="2"/>
                    <a:pt x="16" y="5"/>
                  </a:cubicBezTo>
                  <a:cubicBezTo>
                    <a:pt x="1" y="586"/>
                    <a:pt x="90" y="1175"/>
                    <a:pt x="38" y="1757"/>
                  </a:cubicBezTo>
                  <a:cubicBezTo>
                    <a:pt x="59" y="1758"/>
                    <a:pt x="79" y="1759"/>
                    <a:pt x="100" y="1759"/>
                  </a:cubicBezTo>
                  <a:cubicBezTo>
                    <a:pt x="471" y="1759"/>
                    <a:pt x="820" y="1585"/>
                    <a:pt x="1043" y="1287"/>
                  </a:cubicBezTo>
                  <a:cubicBezTo>
                    <a:pt x="1208" y="925"/>
                    <a:pt x="1283" y="530"/>
                    <a:pt x="1262" y="134"/>
                  </a:cubicBezTo>
                  <a:cubicBezTo>
                    <a:pt x="917" y="46"/>
                    <a:pt x="563" y="0"/>
                    <a:pt x="208" y="0"/>
                  </a:cubicBezTo>
                  <a:close/>
                </a:path>
              </a:pathLst>
            </a:custGeom>
            <a:solidFill>
              <a:srgbClr val="ED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8"/>
            <p:cNvSpPr/>
            <p:nvPr/>
          </p:nvSpPr>
          <p:spPr>
            <a:xfrm>
              <a:off x="761950" y="1036000"/>
              <a:ext cx="27825" cy="33625"/>
            </a:xfrm>
            <a:custGeom>
              <a:avLst/>
              <a:gdLst/>
              <a:ahLst/>
              <a:cxnLst/>
              <a:rect l="l" t="t" r="r" b="b"/>
              <a:pathLst>
                <a:path w="1113" h="1345" extrusionOk="0">
                  <a:moveTo>
                    <a:pt x="1113" y="1"/>
                  </a:moveTo>
                  <a:cubicBezTo>
                    <a:pt x="746" y="76"/>
                    <a:pt x="375" y="127"/>
                    <a:pt x="1" y="152"/>
                  </a:cubicBezTo>
                  <a:cubicBezTo>
                    <a:pt x="30" y="522"/>
                    <a:pt x="45" y="893"/>
                    <a:pt x="67" y="1265"/>
                  </a:cubicBezTo>
                  <a:cubicBezTo>
                    <a:pt x="305" y="1317"/>
                    <a:pt x="547" y="1344"/>
                    <a:pt x="790" y="1344"/>
                  </a:cubicBezTo>
                  <a:cubicBezTo>
                    <a:pt x="897" y="1344"/>
                    <a:pt x="1005" y="1339"/>
                    <a:pt x="1113" y="1328"/>
                  </a:cubicBezTo>
                  <a:lnTo>
                    <a:pt x="1113" y="1"/>
                  </a:lnTo>
                  <a:close/>
                </a:path>
              </a:pathLst>
            </a:custGeom>
            <a:solidFill>
              <a:srgbClr val="ED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8"/>
            <p:cNvSpPr/>
            <p:nvPr/>
          </p:nvSpPr>
          <p:spPr>
            <a:xfrm>
              <a:off x="734150" y="745125"/>
              <a:ext cx="57475" cy="67600"/>
            </a:xfrm>
            <a:custGeom>
              <a:avLst/>
              <a:gdLst/>
              <a:ahLst/>
              <a:cxnLst/>
              <a:rect l="l" t="t" r="r" b="b"/>
              <a:pathLst>
                <a:path w="2299" h="2704" extrusionOk="0">
                  <a:moveTo>
                    <a:pt x="928" y="750"/>
                  </a:moveTo>
                  <a:cubicBezTo>
                    <a:pt x="1115" y="751"/>
                    <a:pt x="1303" y="773"/>
                    <a:pt x="1487" y="816"/>
                  </a:cubicBezTo>
                  <a:lnTo>
                    <a:pt x="1487" y="1983"/>
                  </a:lnTo>
                  <a:lnTo>
                    <a:pt x="697" y="1994"/>
                  </a:lnTo>
                  <a:cubicBezTo>
                    <a:pt x="671" y="1579"/>
                    <a:pt x="634" y="1165"/>
                    <a:pt x="634" y="750"/>
                  </a:cubicBezTo>
                  <a:close/>
                  <a:moveTo>
                    <a:pt x="553" y="0"/>
                  </a:moveTo>
                  <a:cubicBezTo>
                    <a:pt x="386" y="0"/>
                    <a:pt x="185" y="32"/>
                    <a:pt x="112" y="202"/>
                  </a:cubicBezTo>
                  <a:cubicBezTo>
                    <a:pt x="75" y="280"/>
                    <a:pt x="66" y="369"/>
                    <a:pt x="90" y="453"/>
                  </a:cubicBezTo>
                  <a:cubicBezTo>
                    <a:pt x="68" y="1079"/>
                    <a:pt x="49" y="1706"/>
                    <a:pt x="0" y="2332"/>
                  </a:cubicBezTo>
                  <a:cubicBezTo>
                    <a:pt x="0" y="2530"/>
                    <a:pt x="155" y="2693"/>
                    <a:pt x="352" y="2704"/>
                  </a:cubicBezTo>
                  <a:lnTo>
                    <a:pt x="1836" y="2704"/>
                  </a:lnTo>
                  <a:cubicBezTo>
                    <a:pt x="2040" y="2702"/>
                    <a:pt x="2206" y="2537"/>
                    <a:pt x="2206" y="2332"/>
                  </a:cubicBezTo>
                  <a:lnTo>
                    <a:pt x="2206" y="1220"/>
                  </a:lnTo>
                  <a:cubicBezTo>
                    <a:pt x="2206" y="950"/>
                    <a:pt x="2298" y="520"/>
                    <a:pt x="2065" y="327"/>
                  </a:cubicBezTo>
                  <a:cubicBezTo>
                    <a:pt x="1698" y="19"/>
                    <a:pt x="1079" y="26"/>
                    <a:pt x="612" y="2"/>
                  </a:cubicBezTo>
                  <a:cubicBezTo>
                    <a:pt x="593" y="1"/>
                    <a:pt x="573" y="0"/>
                    <a:pt x="55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8"/>
            <p:cNvSpPr/>
            <p:nvPr/>
          </p:nvSpPr>
          <p:spPr>
            <a:xfrm>
              <a:off x="755625" y="893025"/>
              <a:ext cx="26525" cy="31450"/>
            </a:xfrm>
            <a:custGeom>
              <a:avLst/>
              <a:gdLst/>
              <a:ahLst/>
              <a:cxnLst/>
              <a:rect l="l" t="t" r="r" b="b"/>
              <a:pathLst>
                <a:path w="1061" h="1258" extrusionOk="0">
                  <a:moveTo>
                    <a:pt x="1" y="1"/>
                  </a:moveTo>
                  <a:lnTo>
                    <a:pt x="1" y="1"/>
                  </a:lnTo>
                  <a:cubicBezTo>
                    <a:pt x="20" y="420"/>
                    <a:pt x="16" y="842"/>
                    <a:pt x="58" y="1258"/>
                  </a:cubicBezTo>
                  <a:lnTo>
                    <a:pt x="966" y="1258"/>
                  </a:lnTo>
                  <a:cubicBezTo>
                    <a:pt x="1025" y="887"/>
                    <a:pt x="1002" y="515"/>
                    <a:pt x="1061" y="145"/>
                  </a:cubicBezTo>
                  <a:cubicBezTo>
                    <a:pt x="713" y="65"/>
                    <a:pt x="358" y="17"/>
                    <a:pt x="1" y="1"/>
                  </a:cubicBezTo>
                  <a:close/>
                </a:path>
              </a:pathLst>
            </a:custGeom>
            <a:solidFill>
              <a:srgbClr val="ED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8"/>
            <p:cNvSpPr/>
            <p:nvPr/>
          </p:nvSpPr>
          <p:spPr>
            <a:xfrm>
              <a:off x="750025" y="763575"/>
              <a:ext cx="21325" cy="31175"/>
            </a:xfrm>
            <a:custGeom>
              <a:avLst/>
              <a:gdLst/>
              <a:ahLst/>
              <a:cxnLst/>
              <a:rect l="l" t="t" r="r" b="b"/>
              <a:pathLst>
                <a:path w="853" h="1247" extrusionOk="0">
                  <a:moveTo>
                    <a:pt x="0" y="0"/>
                  </a:moveTo>
                  <a:cubicBezTo>
                    <a:pt x="14" y="416"/>
                    <a:pt x="36" y="831"/>
                    <a:pt x="62" y="1247"/>
                  </a:cubicBezTo>
                  <a:lnTo>
                    <a:pt x="853" y="1247"/>
                  </a:lnTo>
                  <a:lnTo>
                    <a:pt x="853" y="79"/>
                  </a:lnTo>
                  <a:cubicBezTo>
                    <a:pt x="669" y="32"/>
                    <a:pt x="482" y="6"/>
                    <a:pt x="293" y="0"/>
                  </a:cubicBezTo>
                  <a:close/>
                </a:path>
              </a:pathLst>
            </a:custGeom>
            <a:solidFill>
              <a:srgbClr val="ED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8"/>
            <p:cNvSpPr/>
            <p:nvPr/>
          </p:nvSpPr>
          <p:spPr>
            <a:xfrm>
              <a:off x="531975" y="591400"/>
              <a:ext cx="77125" cy="912750"/>
            </a:xfrm>
            <a:custGeom>
              <a:avLst/>
              <a:gdLst/>
              <a:ahLst/>
              <a:cxnLst/>
              <a:rect l="l" t="t" r="r" b="b"/>
              <a:pathLst>
                <a:path w="3085" h="36510" extrusionOk="0">
                  <a:moveTo>
                    <a:pt x="1482" y="1"/>
                  </a:moveTo>
                  <a:cubicBezTo>
                    <a:pt x="0" y="5902"/>
                    <a:pt x="1134" y="11914"/>
                    <a:pt x="1185" y="17925"/>
                  </a:cubicBezTo>
                  <a:cubicBezTo>
                    <a:pt x="1246" y="24122"/>
                    <a:pt x="814" y="30338"/>
                    <a:pt x="1557" y="36509"/>
                  </a:cubicBezTo>
                  <a:cubicBezTo>
                    <a:pt x="2132" y="36058"/>
                    <a:pt x="2646" y="35534"/>
                    <a:pt x="3084" y="34950"/>
                  </a:cubicBezTo>
                  <a:cubicBezTo>
                    <a:pt x="2595" y="23303"/>
                    <a:pt x="2487" y="11628"/>
                    <a:pt x="1482" y="1"/>
                  </a:cubicBezTo>
                  <a:close/>
                </a:path>
              </a:pathLst>
            </a:custGeom>
            <a:solidFill>
              <a:srgbClr val="BAE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38"/>
          <p:cNvGrpSpPr/>
          <p:nvPr/>
        </p:nvGrpSpPr>
        <p:grpSpPr>
          <a:xfrm>
            <a:off x="5990543" y="2629139"/>
            <a:ext cx="576354" cy="902855"/>
            <a:chOff x="6544350" y="1530175"/>
            <a:chExt cx="415450" cy="650800"/>
          </a:xfrm>
        </p:grpSpPr>
        <p:sp>
          <p:nvSpPr>
            <p:cNvPr id="669" name="Google Shape;669;p38"/>
            <p:cNvSpPr/>
            <p:nvPr/>
          </p:nvSpPr>
          <p:spPr>
            <a:xfrm>
              <a:off x="6544350" y="1530175"/>
              <a:ext cx="415450" cy="650800"/>
            </a:xfrm>
            <a:custGeom>
              <a:avLst/>
              <a:gdLst/>
              <a:ahLst/>
              <a:cxnLst/>
              <a:rect l="l" t="t" r="r" b="b"/>
              <a:pathLst>
                <a:path w="16618" h="26032" extrusionOk="0">
                  <a:moveTo>
                    <a:pt x="8078" y="893"/>
                  </a:moveTo>
                  <a:cubicBezTo>
                    <a:pt x="8756" y="893"/>
                    <a:pt x="9335" y="944"/>
                    <a:pt x="9564" y="1005"/>
                  </a:cubicBezTo>
                  <a:cubicBezTo>
                    <a:pt x="10454" y="1289"/>
                    <a:pt x="11188" y="1925"/>
                    <a:pt x="11596" y="2765"/>
                  </a:cubicBezTo>
                  <a:cubicBezTo>
                    <a:pt x="11569" y="2758"/>
                    <a:pt x="11541" y="2754"/>
                    <a:pt x="11514" y="2754"/>
                  </a:cubicBezTo>
                  <a:cubicBezTo>
                    <a:pt x="11487" y="2754"/>
                    <a:pt x="11460" y="2758"/>
                    <a:pt x="11433" y="2765"/>
                  </a:cubicBezTo>
                  <a:cubicBezTo>
                    <a:pt x="10496" y="3059"/>
                    <a:pt x="8974" y="3466"/>
                    <a:pt x="7605" y="3466"/>
                  </a:cubicBezTo>
                  <a:cubicBezTo>
                    <a:pt x="6543" y="3466"/>
                    <a:pt x="5572" y="3221"/>
                    <a:pt x="5036" y="2487"/>
                  </a:cubicBezTo>
                  <a:cubicBezTo>
                    <a:pt x="4112" y="1209"/>
                    <a:pt x="6398" y="893"/>
                    <a:pt x="8078" y="893"/>
                  </a:cubicBezTo>
                  <a:close/>
                  <a:moveTo>
                    <a:pt x="11781" y="3347"/>
                  </a:moveTo>
                  <a:lnTo>
                    <a:pt x="11781" y="3347"/>
                  </a:lnTo>
                  <a:cubicBezTo>
                    <a:pt x="11786" y="3824"/>
                    <a:pt x="11576" y="4279"/>
                    <a:pt x="11211" y="4585"/>
                  </a:cubicBezTo>
                  <a:lnTo>
                    <a:pt x="11233" y="3936"/>
                  </a:lnTo>
                  <a:cubicBezTo>
                    <a:pt x="11251" y="3818"/>
                    <a:pt x="11251" y="3692"/>
                    <a:pt x="11251" y="3565"/>
                  </a:cubicBezTo>
                  <a:lnTo>
                    <a:pt x="11622" y="3455"/>
                  </a:lnTo>
                  <a:cubicBezTo>
                    <a:pt x="11684" y="3434"/>
                    <a:pt x="11738" y="3397"/>
                    <a:pt x="11781" y="3347"/>
                  </a:cubicBezTo>
                  <a:close/>
                  <a:moveTo>
                    <a:pt x="4276" y="2795"/>
                  </a:moveTo>
                  <a:cubicBezTo>
                    <a:pt x="4419" y="3092"/>
                    <a:pt x="4637" y="3347"/>
                    <a:pt x="4909" y="3536"/>
                  </a:cubicBezTo>
                  <a:cubicBezTo>
                    <a:pt x="4859" y="3947"/>
                    <a:pt x="4883" y="4364"/>
                    <a:pt x="4980" y="4767"/>
                  </a:cubicBezTo>
                  <a:lnTo>
                    <a:pt x="4953" y="4741"/>
                  </a:lnTo>
                  <a:lnTo>
                    <a:pt x="4955" y="4741"/>
                  </a:lnTo>
                  <a:lnTo>
                    <a:pt x="4952" y="4737"/>
                  </a:lnTo>
                  <a:cubicBezTo>
                    <a:pt x="4928" y="4710"/>
                    <a:pt x="4895" y="4696"/>
                    <a:pt x="4862" y="4696"/>
                  </a:cubicBezTo>
                  <a:cubicBezTo>
                    <a:pt x="4834" y="4696"/>
                    <a:pt x="4806" y="4706"/>
                    <a:pt x="4784" y="4726"/>
                  </a:cubicBezTo>
                  <a:cubicBezTo>
                    <a:pt x="4437" y="4450"/>
                    <a:pt x="4208" y="4052"/>
                    <a:pt x="4146" y="3613"/>
                  </a:cubicBezTo>
                  <a:cubicBezTo>
                    <a:pt x="4120" y="3335"/>
                    <a:pt x="4165" y="3053"/>
                    <a:pt x="4276" y="2795"/>
                  </a:cubicBezTo>
                  <a:close/>
                  <a:moveTo>
                    <a:pt x="10828" y="3681"/>
                  </a:moveTo>
                  <a:lnTo>
                    <a:pt x="10828" y="3807"/>
                  </a:lnTo>
                  <a:cubicBezTo>
                    <a:pt x="10839" y="4162"/>
                    <a:pt x="10848" y="4503"/>
                    <a:pt x="10872" y="4873"/>
                  </a:cubicBezTo>
                  <a:lnTo>
                    <a:pt x="10872" y="4873"/>
                  </a:lnTo>
                  <a:cubicBezTo>
                    <a:pt x="10737" y="4980"/>
                    <a:pt x="10596" y="5078"/>
                    <a:pt x="10450" y="5167"/>
                  </a:cubicBezTo>
                  <a:cubicBezTo>
                    <a:pt x="10269" y="5271"/>
                    <a:pt x="10083" y="5365"/>
                    <a:pt x="9891" y="5445"/>
                  </a:cubicBezTo>
                  <a:cubicBezTo>
                    <a:pt x="9931" y="5245"/>
                    <a:pt x="9962" y="5044"/>
                    <a:pt x="9984" y="4837"/>
                  </a:cubicBezTo>
                  <a:cubicBezTo>
                    <a:pt x="10033" y="4515"/>
                    <a:pt x="10053" y="4187"/>
                    <a:pt x="10039" y="3862"/>
                  </a:cubicBezTo>
                  <a:cubicBezTo>
                    <a:pt x="10320" y="3802"/>
                    <a:pt x="10584" y="3740"/>
                    <a:pt x="10828" y="3681"/>
                  </a:cubicBezTo>
                  <a:close/>
                  <a:moveTo>
                    <a:pt x="5320" y="3769"/>
                  </a:moveTo>
                  <a:cubicBezTo>
                    <a:pt x="5591" y="3893"/>
                    <a:pt x="5877" y="3983"/>
                    <a:pt x="6169" y="4036"/>
                  </a:cubicBezTo>
                  <a:cubicBezTo>
                    <a:pt x="6151" y="4283"/>
                    <a:pt x="6151" y="4531"/>
                    <a:pt x="6169" y="4778"/>
                  </a:cubicBezTo>
                  <a:cubicBezTo>
                    <a:pt x="6180" y="5049"/>
                    <a:pt x="6200" y="5319"/>
                    <a:pt x="6200" y="5594"/>
                  </a:cubicBezTo>
                  <a:lnTo>
                    <a:pt x="6198" y="5594"/>
                  </a:lnTo>
                  <a:cubicBezTo>
                    <a:pt x="5958" y="5498"/>
                    <a:pt x="5732" y="5374"/>
                    <a:pt x="5521" y="5225"/>
                  </a:cubicBezTo>
                  <a:cubicBezTo>
                    <a:pt x="5507" y="5203"/>
                    <a:pt x="5487" y="5187"/>
                    <a:pt x="5465" y="5174"/>
                  </a:cubicBezTo>
                  <a:lnTo>
                    <a:pt x="5413" y="5141"/>
                  </a:lnTo>
                  <a:cubicBezTo>
                    <a:pt x="5366" y="4865"/>
                    <a:pt x="5336" y="4589"/>
                    <a:pt x="5320" y="4310"/>
                  </a:cubicBezTo>
                  <a:lnTo>
                    <a:pt x="5320" y="3769"/>
                  </a:lnTo>
                  <a:close/>
                  <a:moveTo>
                    <a:pt x="9561" y="3936"/>
                  </a:moveTo>
                  <a:lnTo>
                    <a:pt x="9561" y="4677"/>
                  </a:lnTo>
                  <a:cubicBezTo>
                    <a:pt x="9559" y="4985"/>
                    <a:pt x="9534" y="5293"/>
                    <a:pt x="9487" y="5596"/>
                  </a:cubicBezTo>
                  <a:cubicBezTo>
                    <a:pt x="9200" y="5692"/>
                    <a:pt x="8906" y="5763"/>
                    <a:pt x="8608" y="5812"/>
                  </a:cubicBezTo>
                  <a:cubicBezTo>
                    <a:pt x="8660" y="5555"/>
                    <a:pt x="8697" y="5315"/>
                    <a:pt x="8726" y="5071"/>
                  </a:cubicBezTo>
                  <a:cubicBezTo>
                    <a:pt x="8786" y="4734"/>
                    <a:pt x="8806" y="4392"/>
                    <a:pt x="8786" y="4051"/>
                  </a:cubicBezTo>
                  <a:cubicBezTo>
                    <a:pt x="9049" y="4018"/>
                    <a:pt x="9309" y="3980"/>
                    <a:pt x="9561" y="3936"/>
                  </a:cubicBezTo>
                  <a:close/>
                  <a:moveTo>
                    <a:pt x="6528" y="4099"/>
                  </a:moveTo>
                  <a:lnTo>
                    <a:pt x="6528" y="4099"/>
                  </a:lnTo>
                  <a:cubicBezTo>
                    <a:pt x="6775" y="4129"/>
                    <a:pt x="7022" y="4147"/>
                    <a:pt x="7270" y="4152"/>
                  </a:cubicBezTo>
                  <a:cubicBezTo>
                    <a:pt x="7132" y="4697"/>
                    <a:pt x="7095" y="5264"/>
                    <a:pt x="7163" y="5823"/>
                  </a:cubicBezTo>
                  <a:lnTo>
                    <a:pt x="7161" y="5823"/>
                  </a:lnTo>
                  <a:cubicBezTo>
                    <a:pt x="6930" y="5797"/>
                    <a:pt x="6699" y="5751"/>
                    <a:pt x="6473" y="5686"/>
                  </a:cubicBezTo>
                  <a:lnTo>
                    <a:pt x="6506" y="4778"/>
                  </a:lnTo>
                  <a:cubicBezTo>
                    <a:pt x="6527" y="4552"/>
                    <a:pt x="6535" y="4325"/>
                    <a:pt x="6528" y="4099"/>
                  </a:cubicBezTo>
                  <a:close/>
                  <a:moveTo>
                    <a:pt x="8341" y="4110"/>
                  </a:moveTo>
                  <a:lnTo>
                    <a:pt x="8341" y="4110"/>
                  </a:lnTo>
                  <a:cubicBezTo>
                    <a:pt x="8308" y="4381"/>
                    <a:pt x="8341" y="4666"/>
                    <a:pt x="8341" y="4922"/>
                  </a:cubicBezTo>
                  <a:cubicBezTo>
                    <a:pt x="8340" y="5236"/>
                    <a:pt x="8318" y="5550"/>
                    <a:pt x="8275" y="5860"/>
                  </a:cubicBezTo>
                  <a:cubicBezTo>
                    <a:pt x="8145" y="5870"/>
                    <a:pt x="8014" y="5876"/>
                    <a:pt x="7884" y="5876"/>
                  </a:cubicBezTo>
                  <a:cubicBezTo>
                    <a:pt x="7753" y="5876"/>
                    <a:pt x="7623" y="5870"/>
                    <a:pt x="7493" y="5860"/>
                  </a:cubicBezTo>
                  <a:cubicBezTo>
                    <a:pt x="7508" y="5605"/>
                    <a:pt x="7515" y="5396"/>
                    <a:pt x="7548" y="5086"/>
                  </a:cubicBezTo>
                  <a:cubicBezTo>
                    <a:pt x="7582" y="4774"/>
                    <a:pt x="7667" y="4462"/>
                    <a:pt x="7708" y="4147"/>
                  </a:cubicBezTo>
                  <a:cubicBezTo>
                    <a:pt x="7915" y="4143"/>
                    <a:pt x="8130" y="4129"/>
                    <a:pt x="8341" y="4110"/>
                  </a:cubicBezTo>
                  <a:close/>
                  <a:moveTo>
                    <a:pt x="10158" y="6135"/>
                  </a:moveTo>
                  <a:cubicBezTo>
                    <a:pt x="10177" y="6856"/>
                    <a:pt x="10195" y="7558"/>
                    <a:pt x="10221" y="8299"/>
                  </a:cubicBezTo>
                  <a:cubicBezTo>
                    <a:pt x="10227" y="8485"/>
                    <a:pt x="10383" y="8617"/>
                    <a:pt x="10551" y="8617"/>
                  </a:cubicBezTo>
                  <a:cubicBezTo>
                    <a:pt x="10605" y="8617"/>
                    <a:pt x="10661" y="8603"/>
                    <a:pt x="10714" y="8573"/>
                  </a:cubicBezTo>
                  <a:cubicBezTo>
                    <a:pt x="10766" y="8644"/>
                    <a:pt x="10848" y="8689"/>
                    <a:pt x="10936" y="8699"/>
                  </a:cubicBezTo>
                  <a:cubicBezTo>
                    <a:pt x="15710" y="9396"/>
                    <a:pt x="14465" y="15471"/>
                    <a:pt x="14272" y="18929"/>
                  </a:cubicBezTo>
                  <a:cubicBezTo>
                    <a:pt x="14182" y="20534"/>
                    <a:pt x="14080" y="22402"/>
                    <a:pt x="12949" y="23681"/>
                  </a:cubicBezTo>
                  <a:cubicBezTo>
                    <a:pt x="11819" y="24960"/>
                    <a:pt x="9612" y="25011"/>
                    <a:pt x="8060" y="25115"/>
                  </a:cubicBezTo>
                  <a:cubicBezTo>
                    <a:pt x="7430" y="25158"/>
                    <a:pt x="6705" y="25223"/>
                    <a:pt x="5973" y="25223"/>
                  </a:cubicBezTo>
                  <a:cubicBezTo>
                    <a:pt x="4763" y="25223"/>
                    <a:pt x="3534" y="25046"/>
                    <a:pt x="2682" y="24299"/>
                  </a:cubicBezTo>
                  <a:cubicBezTo>
                    <a:pt x="1529" y="23288"/>
                    <a:pt x="1804" y="21049"/>
                    <a:pt x="1804" y="19697"/>
                  </a:cubicBezTo>
                  <a:cubicBezTo>
                    <a:pt x="1837" y="15704"/>
                    <a:pt x="740" y="9882"/>
                    <a:pt x="5795" y="8833"/>
                  </a:cubicBezTo>
                  <a:cubicBezTo>
                    <a:pt x="5810" y="8835"/>
                    <a:pt x="5824" y="8836"/>
                    <a:pt x="5839" y="8836"/>
                  </a:cubicBezTo>
                  <a:cubicBezTo>
                    <a:pt x="5854" y="8836"/>
                    <a:pt x="5869" y="8835"/>
                    <a:pt x="5883" y="8833"/>
                  </a:cubicBezTo>
                  <a:cubicBezTo>
                    <a:pt x="6063" y="8808"/>
                    <a:pt x="6190" y="8642"/>
                    <a:pt x="6166" y="8462"/>
                  </a:cubicBezTo>
                  <a:cubicBezTo>
                    <a:pt x="5997" y="7741"/>
                    <a:pt x="6066" y="6983"/>
                    <a:pt x="6362" y="6304"/>
                  </a:cubicBezTo>
                  <a:cubicBezTo>
                    <a:pt x="6846" y="6497"/>
                    <a:pt x="7379" y="6583"/>
                    <a:pt x="7923" y="6583"/>
                  </a:cubicBezTo>
                  <a:cubicBezTo>
                    <a:pt x="8679" y="6583"/>
                    <a:pt x="9457" y="6416"/>
                    <a:pt x="10158" y="6135"/>
                  </a:cubicBezTo>
                  <a:close/>
                  <a:moveTo>
                    <a:pt x="7793" y="0"/>
                  </a:moveTo>
                  <a:cubicBezTo>
                    <a:pt x="6093" y="0"/>
                    <a:pt x="4157" y="451"/>
                    <a:pt x="4100" y="1856"/>
                  </a:cubicBezTo>
                  <a:cubicBezTo>
                    <a:pt x="3597" y="2420"/>
                    <a:pt x="3416" y="3201"/>
                    <a:pt x="3623" y="3927"/>
                  </a:cubicBezTo>
                  <a:cubicBezTo>
                    <a:pt x="3830" y="4653"/>
                    <a:pt x="4394" y="5221"/>
                    <a:pt x="5120" y="5434"/>
                  </a:cubicBezTo>
                  <a:lnTo>
                    <a:pt x="5216" y="5530"/>
                  </a:lnTo>
                  <a:cubicBezTo>
                    <a:pt x="5224" y="5558"/>
                    <a:pt x="5233" y="5585"/>
                    <a:pt x="5246" y="5612"/>
                  </a:cubicBezTo>
                  <a:cubicBezTo>
                    <a:pt x="5261" y="5663"/>
                    <a:pt x="5310" y="5698"/>
                    <a:pt x="5364" y="5698"/>
                  </a:cubicBezTo>
                  <a:cubicBezTo>
                    <a:pt x="5368" y="5698"/>
                    <a:pt x="5372" y="5698"/>
                    <a:pt x="5376" y="5697"/>
                  </a:cubicBezTo>
                  <a:cubicBezTo>
                    <a:pt x="5483" y="5794"/>
                    <a:pt x="5596" y="5885"/>
                    <a:pt x="5716" y="5968"/>
                  </a:cubicBezTo>
                  <a:cubicBezTo>
                    <a:pt x="5167" y="6520"/>
                    <a:pt x="5286" y="7549"/>
                    <a:pt x="5464" y="8310"/>
                  </a:cubicBezTo>
                  <a:cubicBezTo>
                    <a:pt x="0" y="9073"/>
                    <a:pt x="1031" y="15500"/>
                    <a:pt x="979" y="19715"/>
                  </a:cubicBezTo>
                  <a:cubicBezTo>
                    <a:pt x="961" y="21256"/>
                    <a:pt x="768" y="23484"/>
                    <a:pt x="1932" y="24726"/>
                  </a:cubicBezTo>
                  <a:cubicBezTo>
                    <a:pt x="2964" y="25827"/>
                    <a:pt x="4581" y="26032"/>
                    <a:pt x="6075" y="26032"/>
                  </a:cubicBezTo>
                  <a:cubicBezTo>
                    <a:pt x="6602" y="26032"/>
                    <a:pt x="7115" y="26006"/>
                    <a:pt x="7581" y="25986"/>
                  </a:cubicBezTo>
                  <a:cubicBezTo>
                    <a:pt x="9368" y="25908"/>
                    <a:pt x="11725" y="25808"/>
                    <a:pt x="13141" y="24622"/>
                  </a:cubicBezTo>
                  <a:cubicBezTo>
                    <a:pt x="14557" y="23435"/>
                    <a:pt x="14850" y="21579"/>
                    <a:pt x="15035" y="19833"/>
                  </a:cubicBezTo>
                  <a:cubicBezTo>
                    <a:pt x="15454" y="15882"/>
                    <a:pt x="16618" y="8692"/>
                    <a:pt x="11144" y="7898"/>
                  </a:cubicBezTo>
                  <a:cubicBezTo>
                    <a:pt x="11124" y="7895"/>
                    <a:pt x="11104" y="7894"/>
                    <a:pt x="11084" y="7894"/>
                  </a:cubicBezTo>
                  <a:cubicBezTo>
                    <a:pt x="11012" y="7894"/>
                    <a:pt x="10942" y="7912"/>
                    <a:pt x="10879" y="7947"/>
                  </a:cubicBezTo>
                  <a:cubicBezTo>
                    <a:pt x="10906" y="7239"/>
                    <a:pt x="10943" y="6534"/>
                    <a:pt x="10943" y="5827"/>
                  </a:cubicBezTo>
                  <a:cubicBezTo>
                    <a:pt x="10944" y="5802"/>
                    <a:pt x="10944" y="5779"/>
                    <a:pt x="10943" y="5755"/>
                  </a:cubicBezTo>
                  <a:cubicBezTo>
                    <a:pt x="11031" y="5704"/>
                    <a:pt x="11121" y="5652"/>
                    <a:pt x="11205" y="5596"/>
                  </a:cubicBezTo>
                  <a:cubicBezTo>
                    <a:pt x="13615" y="4007"/>
                    <a:pt x="12269" y="1190"/>
                    <a:pt x="9967" y="300"/>
                  </a:cubicBezTo>
                  <a:cubicBezTo>
                    <a:pt x="9511" y="124"/>
                    <a:pt x="8685" y="0"/>
                    <a:pt x="7793"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8"/>
            <p:cNvSpPr/>
            <p:nvPr/>
          </p:nvSpPr>
          <p:spPr>
            <a:xfrm>
              <a:off x="6600225" y="1923850"/>
              <a:ext cx="287100" cy="202700"/>
            </a:xfrm>
            <a:custGeom>
              <a:avLst/>
              <a:gdLst/>
              <a:ahLst/>
              <a:cxnLst/>
              <a:rect l="l" t="t" r="r" b="b"/>
              <a:pathLst>
                <a:path w="11484" h="8108" extrusionOk="0">
                  <a:moveTo>
                    <a:pt x="3280" y="661"/>
                  </a:moveTo>
                  <a:cubicBezTo>
                    <a:pt x="3366" y="661"/>
                    <a:pt x="3452" y="664"/>
                    <a:pt x="3538" y="671"/>
                  </a:cubicBezTo>
                  <a:cubicBezTo>
                    <a:pt x="3179" y="1006"/>
                    <a:pt x="3051" y="1521"/>
                    <a:pt x="3212" y="1986"/>
                  </a:cubicBezTo>
                  <a:cubicBezTo>
                    <a:pt x="3238" y="2045"/>
                    <a:pt x="3296" y="2082"/>
                    <a:pt x="3359" y="2082"/>
                  </a:cubicBezTo>
                  <a:cubicBezTo>
                    <a:pt x="3373" y="2082"/>
                    <a:pt x="3388" y="2080"/>
                    <a:pt x="3403" y="2076"/>
                  </a:cubicBezTo>
                  <a:cubicBezTo>
                    <a:pt x="3480" y="2055"/>
                    <a:pt x="3531" y="1980"/>
                    <a:pt x="3523" y="1900"/>
                  </a:cubicBezTo>
                  <a:cubicBezTo>
                    <a:pt x="3430" y="1613"/>
                    <a:pt x="3497" y="1300"/>
                    <a:pt x="3697" y="1074"/>
                  </a:cubicBezTo>
                  <a:cubicBezTo>
                    <a:pt x="3825" y="941"/>
                    <a:pt x="3978" y="835"/>
                    <a:pt x="4148" y="763"/>
                  </a:cubicBezTo>
                  <a:cubicBezTo>
                    <a:pt x="4377" y="818"/>
                    <a:pt x="4597" y="905"/>
                    <a:pt x="4801" y="1021"/>
                  </a:cubicBezTo>
                  <a:cubicBezTo>
                    <a:pt x="5095" y="1199"/>
                    <a:pt x="5227" y="1555"/>
                    <a:pt x="5124" y="1881"/>
                  </a:cubicBezTo>
                  <a:lnTo>
                    <a:pt x="5117" y="1882"/>
                  </a:lnTo>
                  <a:cubicBezTo>
                    <a:pt x="5040" y="2273"/>
                    <a:pt x="4666" y="2370"/>
                    <a:pt x="4294" y="2370"/>
                  </a:cubicBezTo>
                  <a:cubicBezTo>
                    <a:pt x="4073" y="2370"/>
                    <a:pt x="3852" y="2336"/>
                    <a:pt x="3694" y="2309"/>
                  </a:cubicBezTo>
                  <a:cubicBezTo>
                    <a:pt x="3261" y="2215"/>
                    <a:pt x="2841" y="2069"/>
                    <a:pt x="2445" y="1874"/>
                  </a:cubicBezTo>
                  <a:cubicBezTo>
                    <a:pt x="2437" y="1864"/>
                    <a:pt x="2429" y="1856"/>
                    <a:pt x="2419" y="1849"/>
                  </a:cubicBezTo>
                  <a:cubicBezTo>
                    <a:pt x="2387" y="1833"/>
                    <a:pt x="2353" y="1819"/>
                    <a:pt x="2318" y="1812"/>
                  </a:cubicBezTo>
                  <a:cubicBezTo>
                    <a:pt x="2190" y="1742"/>
                    <a:pt x="2067" y="1663"/>
                    <a:pt x="1948" y="1579"/>
                  </a:cubicBezTo>
                  <a:cubicBezTo>
                    <a:pt x="1879" y="1391"/>
                    <a:pt x="1791" y="1210"/>
                    <a:pt x="1685" y="1040"/>
                  </a:cubicBezTo>
                  <a:cubicBezTo>
                    <a:pt x="2180" y="791"/>
                    <a:pt x="2727" y="661"/>
                    <a:pt x="3280" y="661"/>
                  </a:cubicBezTo>
                  <a:close/>
                  <a:moveTo>
                    <a:pt x="5175" y="2527"/>
                  </a:moveTo>
                  <a:cubicBezTo>
                    <a:pt x="5176" y="2676"/>
                    <a:pt x="5196" y="2825"/>
                    <a:pt x="5231" y="2971"/>
                  </a:cubicBezTo>
                  <a:cubicBezTo>
                    <a:pt x="5121" y="2870"/>
                    <a:pt x="5001" y="2782"/>
                    <a:pt x="4875" y="2705"/>
                  </a:cubicBezTo>
                  <a:cubicBezTo>
                    <a:pt x="4983" y="2659"/>
                    <a:pt x="5084" y="2600"/>
                    <a:pt x="5175" y="2527"/>
                  </a:cubicBezTo>
                  <a:close/>
                  <a:moveTo>
                    <a:pt x="9416" y="1366"/>
                  </a:moveTo>
                  <a:cubicBezTo>
                    <a:pt x="9423" y="1376"/>
                    <a:pt x="9432" y="1384"/>
                    <a:pt x="9442" y="1391"/>
                  </a:cubicBezTo>
                  <a:cubicBezTo>
                    <a:pt x="10048" y="1791"/>
                    <a:pt x="10459" y="2427"/>
                    <a:pt x="10575" y="3145"/>
                  </a:cubicBezTo>
                  <a:cubicBezTo>
                    <a:pt x="10463" y="3115"/>
                    <a:pt x="10353" y="3093"/>
                    <a:pt x="10256" y="3075"/>
                  </a:cubicBezTo>
                  <a:lnTo>
                    <a:pt x="10242" y="3075"/>
                  </a:lnTo>
                  <a:cubicBezTo>
                    <a:pt x="10076" y="3031"/>
                    <a:pt x="9905" y="3010"/>
                    <a:pt x="9733" y="3010"/>
                  </a:cubicBezTo>
                  <a:cubicBezTo>
                    <a:pt x="9681" y="3010"/>
                    <a:pt x="9630" y="3012"/>
                    <a:pt x="9579" y="3015"/>
                  </a:cubicBezTo>
                  <a:cubicBezTo>
                    <a:pt x="9430" y="3018"/>
                    <a:pt x="9292" y="3095"/>
                    <a:pt x="9209" y="3220"/>
                  </a:cubicBezTo>
                  <a:cubicBezTo>
                    <a:pt x="9184" y="2594"/>
                    <a:pt x="9253" y="1969"/>
                    <a:pt x="9416" y="1366"/>
                  </a:cubicBezTo>
                  <a:close/>
                  <a:moveTo>
                    <a:pt x="6516" y="1247"/>
                  </a:moveTo>
                  <a:cubicBezTo>
                    <a:pt x="6573" y="1247"/>
                    <a:pt x="6631" y="1257"/>
                    <a:pt x="6686" y="1276"/>
                  </a:cubicBezTo>
                  <a:cubicBezTo>
                    <a:pt x="6748" y="1292"/>
                    <a:pt x="6806" y="1319"/>
                    <a:pt x="6856" y="1358"/>
                  </a:cubicBezTo>
                  <a:cubicBezTo>
                    <a:pt x="6928" y="1401"/>
                    <a:pt x="6991" y="1454"/>
                    <a:pt x="7046" y="1518"/>
                  </a:cubicBezTo>
                  <a:cubicBezTo>
                    <a:pt x="7201" y="1688"/>
                    <a:pt x="7326" y="1881"/>
                    <a:pt x="7417" y="2092"/>
                  </a:cubicBezTo>
                  <a:lnTo>
                    <a:pt x="7417" y="2122"/>
                  </a:lnTo>
                  <a:cubicBezTo>
                    <a:pt x="7384" y="2120"/>
                    <a:pt x="7351" y="2119"/>
                    <a:pt x="7318" y="2119"/>
                  </a:cubicBezTo>
                  <a:cubicBezTo>
                    <a:pt x="7126" y="2119"/>
                    <a:pt x="6936" y="2160"/>
                    <a:pt x="6762" y="2241"/>
                  </a:cubicBezTo>
                  <a:cubicBezTo>
                    <a:pt x="6320" y="2458"/>
                    <a:pt x="6019" y="2886"/>
                    <a:pt x="5964" y="3374"/>
                  </a:cubicBezTo>
                  <a:cubicBezTo>
                    <a:pt x="5956" y="3451"/>
                    <a:pt x="6016" y="3498"/>
                    <a:pt x="6076" y="3498"/>
                  </a:cubicBezTo>
                  <a:cubicBezTo>
                    <a:pt x="6115" y="3498"/>
                    <a:pt x="6154" y="3478"/>
                    <a:pt x="6175" y="3434"/>
                  </a:cubicBezTo>
                  <a:cubicBezTo>
                    <a:pt x="6284" y="3055"/>
                    <a:pt x="6556" y="2743"/>
                    <a:pt x="6918" y="2585"/>
                  </a:cubicBezTo>
                  <a:cubicBezTo>
                    <a:pt x="7028" y="2560"/>
                    <a:pt x="7141" y="2548"/>
                    <a:pt x="7253" y="2548"/>
                  </a:cubicBezTo>
                  <a:cubicBezTo>
                    <a:pt x="7366" y="2548"/>
                    <a:pt x="7478" y="2560"/>
                    <a:pt x="7589" y="2585"/>
                  </a:cubicBezTo>
                  <a:cubicBezTo>
                    <a:pt x="7733" y="3148"/>
                    <a:pt x="7814" y="3725"/>
                    <a:pt x="7826" y="4304"/>
                  </a:cubicBezTo>
                  <a:cubicBezTo>
                    <a:pt x="7547" y="4328"/>
                    <a:pt x="7274" y="4393"/>
                    <a:pt x="7016" y="4498"/>
                  </a:cubicBezTo>
                  <a:cubicBezTo>
                    <a:pt x="6530" y="4237"/>
                    <a:pt x="6122" y="3853"/>
                    <a:pt x="5830" y="3385"/>
                  </a:cubicBezTo>
                  <a:cubicBezTo>
                    <a:pt x="5623" y="3058"/>
                    <a:pt x="5545" y="2666"/>
                    <a:pt x="5607" y="2285"/>
                  </a:cubicBezTo>
                  <a:cubicBezTo>
                    <a:pt x="5644" y="1965"/>
                    <a:pt x="5793" y="1670"/>
                    <a:pt x="6030" y="1450"/>
                  </a:cubicBezTo>
                  <a:cubicBezTo>
                    <a:pt x="6120" y="1370"/>
                    <a:pt x="6228" y="1311"/>
                    <a:pt x="6345" y="1276"/>
                  </a:cubicBezTo>
                  <a:cubicBezTo>
                    <a:pt x="6400" y="1257"/>
                    <a:pt x="6458" y="1247"/>
                    <a:pt x="6516" y="1247"/>
                  </a:cubicBezTo>
                  <a:close/>
                  <a:moveTo>
                    <a:pt x="3447" y="2855"/>
                  </a:moveTo>
                  <a:cubicBezTo>
                    <a:pt x="3924" y="2855"/>
                    <a:pt x="4394" y="3002"/>
                    <a:pt x="4790" y="3283"/>
                  </a:cubicBezTo>
                  <a:cubicBezTo>
                    <a:pt x="4419" y="3409"/>
                    <a:pt x="4104" y="3664"/>
                    <a:pt x="3904" y="4002"/>
                  </a:cubicBezTo>
                  <a:lnTo>
                    <a:pt x="3897" y="4002"/>
                  </a:lnTo>
                  <a:cubicBezTo>
                    <a:pt x="3770" y="4235"/>
                    <a:pt x="3730" y="4504"/>
                    <a:pt x="3782" y="4765"/>
                  </a:cubicBezTo>
                  <a:cubicBezTo>
                    <a:pt x="3290" y="4266"/>
                    <a:pt x="2990" y="3610"/>
                    <a:pt x="2936" y="2912"/>
                  </a:cubicBezTo>
                  <a:cubicBezTo>
                    <a:pt x="3105" y="2874"/>
                    <a:pt x="3277" y="2855"/>
                    <a:pt x="3447" y="2855"/>
                  </a:cubicBezTo>
                  <a:close/>
                  <a:moveTo>
                    <a:pt x="601" y="603"/>
                  </a:moveTo>
                  <a:lnTo>
                    <a:pt x="601" y="603"/>
                  </a:lnTo>
                  <a:cubicBezTo>
                    <a:pt x="766" y="706"/>
                    <a:pt x="915" y="831"/>
                    <a:pt x="1047" y="973"/>
                  </a:cubicBezTo>
                  <a:cubicBezTo>
                    <a:pt x="1015" y="1031"/>
                    <a:pt x="990" y="1092"/>
                    <a:pt x="973" y="1155"/>
                  </a:cubicBezTo>
                  <a:cubicBezTo>
                    <a:pt x="944" y="1276"/>
                    <a:pt x="1040" y="1370"/>
                    <a:pt x="1143" y="1370"/>
                  </a:cubicBezTo>
                  <a:cubicBezTo>
                    <a:pt x="1184" y="1370"/>
                    <a:pt x="1225" y="1356"/>
                    <a:pt x="1261" y="1322"/>
                  </a:cubicBezTo>
                  <a:lnTo>
                    <a:pt x="1298" y="1292"/>
                  </a:lnTo>
                  <a:cubicBezTo>
                    <a:pt x="1413" y="1460"/>
                    <a:pt x="1505" y="1639"/>
                    <a:pt x="1577" y="1830"/>
                  </a:cubicBezTo>
                  <a:cubicBezTo>
                    <a:pt x="1486" y="1846"/>
                    <a:pt x="1398" y="1873"/>
                    <a:pt x="1313" y="1911"/>
                  </a:cubicBezTo>
                  <a:cubicBezTo>
                    <a:pt x="1182" y="1964"/>
                    <a:pt x="1076" y="2063"/>
                    <a:pt x="1013" y="2189"/>
                  </a:cubicBezTo>
                  <a:cubicBezTo>
                    <a:pt x="957" y="2360"/>
                    <a:pt x="977" y="2548"/>
                    <a:pt x="1065" y="2705"/>
                  </a:cubicBezTo>
                  <a:cubicBezTo>
                    <a:pt x="1076" y="2745"/>
                    <a:pt x="1107" y="2763"/>
                    <a:pt x="1139" y="2763"/>
                  </a:cubicBezTo>
                  <a:cubicBezTo>
                    <a:pt x="1186" y="2763"/>
                    <a:pt x="1233" y="2724"/>
                    <a:pt x="1217" y="2663"/>
                  </a:cubicBezTo>
                  <a:cubicBezTo>
                    <a:pt x="1109" y="2252"/>
                    <a:pt x="1359" y="2160"/>
                    <a:pt x="1669" y="2133"/>
                  </a:cubicBezTo>
                  <a:cubicBezTo>
                    <a:pt x="1819" y="2884"/>
                    <a:pt x="1841" y="3654"/>
                    <a:pt x="1736" y="4413"/>
                  </a:cubicBezTo>
                  <a:cubicBezTo>
                    <a:pt x="1727" y="4503"/>
                    <a:pt x="1806" y="4554"/>
                    <a:pt x="1884" y="4554"/>
                  </a:cubicBezTo>
                  <a:cubicBezTo>
                    <a:pt x="1946" y="4554"/>
                    <a:pt x="2008" y="4521"/>
                    <a:pt x="2021" y="4449"/>
                  </a:cubicBezTo>
                  <a:cubicBezTo>
                    <a:pt x="2183" y="3682"/>
                    <a:pt x="2209" y="2891"/>
                    <a:pt x="2099" y="2116"/>
                  </a:cubicBezTo>
                  <a:cubicBezTo>
                    <a:pt x="2165" y="2111"/>
                    <a:pt x="2231" y="2105"/>
                    <a:pt x="2296" y="2092"/>
                  </a:cubicBezTo>
                  <a:cubicBezTo>
                    <a:pt x="2456" y="2198"/>
                    <a:pt x="2623" y="2292"/>
                    <a:pt x="2796" y="2374"/>
                  </a:cubicBezTo>
                  <a:lnTo>
                    <a:pt x="2547" y="2419"/>
                  </a:lnTo>
                  <a:lnTo>
                    <a:pt x="2543" y="2419"/>
                  </a:lnTo>
                  <a:cubicBezTo>
                    <a:pt x="2429" y="2452"/>
                    <a:pt x="2350" y="2556"/>
                    <a:pt x="2347" y="2674"/>
                  </a:cubicBezTo>
                  <a:cubicBezTo>
                    <a:pt x="2350" y="3494"/>
                    <a:pt x="2649" y="4284"/>
                    <a:pt x="3192" y="4899"/>
                  </a:cubicBezTo>
                  <a:cubicBezTo>
                    <a:pt x="2919" y="4747"/>
                    <a:pt x="2614" y="4669"/>
                    <a:pt x="2307" y="4669"/>
                  </a:cubicBezTo>
                  <a:cubicBezTo>
                    <a:pt x="2140" y="4669"/>
                    <a:pt x="1972" y="4692"/>
                    <a:pt x="1809" y="4739"/>
                  </a:cubicBezTo>
                  <a:cubicBezTo>
                    <a:pt x="973" y="3431"/>
                    <a:pt x="502" y="2182"/>
                    <a:pt x="601" y="603"/>
                  </a:cubicBezTo>
                  <a:close/>
                  <a:moveTo>
                    <a:pt x="6094" y="4268"/>
                  </a:moveTo>
                  <a:lnTo>
                    <a:pt x="6094" y="4268"/>
                  </a:lnTo>
                  <a:cubicBezTo>
                    <a:pt x="6307" y="4429"/>
                    <a:pt x="6536" y="4565"/>
                    <a:pt x="6777" y="4676"/>
                  </a:cubicBezTo>
                  <a:cubicBezTo>
                    <a:pt x="6598" y="4778"/>
                    <a:pt x="6433" y="4902"/>
                    <a:pt x="6287" y="5047"/>
                  </a:cubicBezTo>
                  <a:lnTo>
                    <a:pt x="6284" y="5036"/>
                  </a:lnTo>
                  <a:cubicBezTo>
                    <a:pt x="6268" y="4771"/>
                    <a:pt x="6203" y="4511"/>
                    <a:pt x="6094" y="4268"/>
                  </a:cubicBezTo>
                  <a:close/>
                  <a:moveTo>
                    <a:pt x="9655" y="3340"/>
                  </a:moveTo>
                  <a:cubicBezTo>
                    <a:pt x="9748" y="3340"/>
                    <a:pt x="9855" y="3360"/>
                    <a:pt x="9950" y="3378"/>
                  </a:cubicBezTo>
                  <a:cubicBezTo>
                    <a:pt x="10150" y="3416"/>
                    <a:pt x="10379" y="3526"/>
                    <a:pt x="10594" y="3563"/>
                  </a:cubicBezTo>
                  <a:lnTo>
                    <a:pt x="10579" y="3572"/>
                  </a:lnTo>
                  <a:cubicBezTo>
                    <a:pt x="10538" y="4201"/>
                    <a:pt x="10274" y="4797"/>
                    <a:pt x="9834" y="5250"/>
                  </a:cubicBezTo>
                  <a:cubicBezTo>
                    <a:pt x="9548" y="4798"/>
                    <a:pt x="9355" y="4295"/>
                    <a:pt x="9267" y="3767"/>
                  </a:cubicBezTo>
                  <a:lnTo>
                    <a:pt x="9267" y="3767"/>
                  </a:lnTo>
                  <a:cubicBezTo>
                    <a:pt x="9281" y="3773"/>
                    <a:pt x="9295" y="3775"/>
                    <a:pt x="9308" y="3775"/>
                  </a:cubicBezTo>
                  <a:cubicBezTo>
                    <a:pt x="9380" y="3775"/>
                    <a:pt x="9440" y="3706"/>
                    <a:pt x="9420" y="3631"/>
                  </a:cubicBezTo>
                  <a:cubicBezTo>
                    <a:pt x="9370" y="3400"/>
                    <a:pt x="9492" y="3340"/>
                    <a:pt x="9655" y="3340"/>
                  </a:cubicBezTo>
                  <a:close/>
                  <a:moveTo>
                    <a:pt x="2369" y="5176"/>
                  </a:moveTo>
                  <a:cubicBezTo>
                    <a:pt x="2649" y="5176"/>
                    <a:pt x="2925" y="5264"/>
                    <a:pt x="3156" y="5432"/>
                  </a:cubicBezTo>
                  <a:cubicBezTo>
                    <a:pt x="3103" y="5461"/>
                    <a:pt x="3054" y="5493"/>
                    <a:pt x="3007" y="5528"/>
                  </a:cubicBezTo>
                  <a:cubicBezTo>
                    <a:pt x="2662" y="5788"/>
                    <a:pt x="2464" y="6201"/>
                    <a:pt x="2478" y="6633"/>
                  </a:cubicBezTo>
                  <a:cubicBezTo>
                    <a:pt x="2471" y="6662"/>
                    <a:pt x="2471" y="6690"/>
                    <a:pt x="2478" y="6718"/>
                  </a:cubicBezTo>
                  <a:cubicBezTo>
                    <a:pt x="2055" y="6434"/>
                    <a:pt x="1679" y="6083"/>
                    <a:pt x="1366" y="5680"/>
                  </a:cubicBezTo>
                  <a:cubicBezTo>
                    <a:pt x="1504" y="5534"/>
                    <a:pt x="1663" y="5410"/>
                    <a:pt x="1836" y="5310"/>
                  </a:cubicBezTo>
                  <a:cubicBezTo>
                    <a:pt x="1855" y="5317"/>
                    <a:pt x="1873" y="5320"/>
                    <a:pt x="1891" y="5320"/>
                  </a:cubicBezTo>
                  <a:cubicBezTo>
                    <a:pt x="1956" y="5320"/>
                    <a:pt x="2018" y="5281"/>
                    <a:pt x="2043" y="5217"/>
                  </a:cubicBezTo>
                  <a:cubicBezTo>
                    <a:pt x="2151" y="5189"/>
                    <a:pt x="2260" y="5176"/>
                    <a:pt x="2369" y="5176"/>
                  </a:cubicBezTo>
                  <a:close/>
                  <a:moveTo>
                    <a:pt x="8404" y="4498"/>
                  </a:moveTo>
                  <a:cubicBezTo>
                    <a:pt x="8440" y="4782"/>
                    <a:pt x="8428" y="5070"/>
                    <a:pt x="8370" y="5350"/>
                  </a:cubicBezTo>
                  <a:lnTo>
                    <a:pt x="8352" y="5357"/>
                  </a:lnTo>
                  <a:cubicBezTo>
                    <a:pt x="8350" y="5357"/>
                    <a:pt x="8348" y="5357"/>
                    <a:pt x="8346" y="5357"/>
                  </a:cubicBezTo>
                  <a:cubicBezTo>
                    <a:pt x="8195" y="5357"/>
                    <a:pt x="8046" y="5407"/>
                    <a:pt x="7925" y="5498"/>
                  </a:cubicBezTo>
                  <a:cubicBezTo>
                    <a:pt x="7914" y="5509"/>
                    <a:pt x="7906" y="5522"/>
                    <a:pt x="7898" y="5534"/>
                  </a:cubicBezTo>
                  <a:cubicBezTo>
                    <a:pt x="7844" y="5626"/>
                    <a:pt x="7874" y="5745"/>
                    <a:pt x="7967" y="5799"/>
                  </a:cubicBezTo>
                  <a:cubicBezTo>
                    <a:pt x="8036" y="5826"/>
                    <a:pt x="8109" y="5839"/>
                    <a:pt x="8184" y="5839"/>
                  </a:cubicBezTo>
                  <a:cubicBezTo>
                    <a:pt x="8190" y="5839"/>
                    <a:pt x="8197" y="5839"/>
                    <a:pt x="8204" y="5839"/>
                  </a:cubicBezTo>
                  <a:lnTo>
                    <a:pt x="8204" y="5839"/>
                  </a:lnTo>
                  <a:cubicBezTo>
                    <a:pt x="8142" y="5985"/>
                    <a:pt x="8065" y="6123"/>
                    <a:pt x="7971" y="6250"/>
                  </a:cubicBezTo>
                  <a:cubicBezTo>
                    <a:pt x="7903" y="6018"/>
                    <a:pt x="7776" y="5809"/>
                    <a:pt x="7600" y="5643"/>
                  </a:cubicBezTo>
                  <a:cubicBezTo>
                    <a:pt x="7413" y="5500"/>
                    <a:pt x="7187" y="5426"/>
                    <a:pt x="6959" y="5426"/>
                  </a:cubicBezTo>
                  <a:cubicBezTo>
                    <a:pt x="6823" y="5426"/>
                    <a:pt x="6685" y="5452"/>
                    <a:pt x="6555" y="5506"/>
                  </a:cubicBezTo>
                  <a:cubicBezTo>
                    <a:pt x="6487" y="5527"/>
                    <a:pt x="6449" y="5597"/>
                    <a:pt x="6468" y="5666"/>
                  </a:cubicBezTo>
                  <a:cubicBezTo>
                    <a:pt x="6484" y="5724"/>
                    <a:pt x="6536" y="5761"/>
                    <a:pt x="6594" y="5761"/>
                  </a:cubicBezTo>
                  <a:cubicBezTo>
                    <a:pt x="6604" y="5761"/>
                    <a:pt x="6615" y="5760"/>
                    <a:pt x="6625" y="5758"/>
                  </a:cubicBezTo>
                  <a:cubicBezTo>
                    <a:pt x="6713" y="5724"/>
                    <a:pt x="6805" y="5708"/>
                    <a:pt x="6896" y="5708"/>
                  </a:cubicBezTo>
                  <a:cubicBezTo>
                    <a:pt x="7083" y="5708"/>
                    <a:pt x="7268" y="5777"/>
                    <a:pt x="7411" y="5907"/>
                  </a:cubicBezTo>
                  <a:cubicBezTo>
                    <a:pt x="7615" y="6103"/>
                    <a:pt x="7586" y="6362"/>
                    <a:pt x="7656" y="6599"/>
                  </a:cubicBezTo>
                  <a:cubicBezTo>
                    <a:pt x="7241" y="6948"/>
                    <a:pt x="6717" y="7139"/>
                    <a:pt x="6178" y="7139"/>
                  </a:cubicBezTo>
                  <a:cubicBezTo>
                    <a:pt x="6142" y="7139"/>
                    <a:pt x="6106" y="7138"/>
                    <a:pt x="6069" y="7136"/>
                  </a:cubicBezTo>
                  <a:cubicBezTo>
                    <a:pt x="5999" y="5821"/>
                    <a:pt x="6676" y="4832"/>
                    <a:pt x="7956" y="4579"/>
                  </a:cubicBezTo>
                  <a:cubicBezTo>
                    <a:pt x="7994" y="4604"/>
                    <a:pt x="8037" y="4616"/>
                    <a:pt x="8080" y="4616"/>
                  </a:cubicBezTo>
                  <a:cubicBezTo>
                    <a:pt x="8146" y="4616"/>
                    <a:pt x="8210" y="4588"/>
                    <a:pt x="8255" y="4535"/>
                  </a:cubicBezTo>
                  <a:lnTo>
                    <a:pt x="8323" y="4535"/>
                  </a:lnTo>
                  <a:cubicBezTo>
                    <a:pt x="8352" y="4531"/>
                    <a:pt x="8381" y="4518"/>
                    <a:pt x="8404" y="4498"/>
                  </a:cubicBezTo>
                  <a:close/>
                  <a:moveTo>
                    <a:pt x="8946" y="5810"/>
                  </a:moveTo>
                  <a:cubicBezTo>
                    <a:pt x="9018" y="5810"/>
                    <a:pt x="9091" y="5812"/>
                    <a:pt x="9163" y="5817"/>
                  </a:cubicBezTo>
                  <a:cubicBezTo>
                    <a:pt x="9425" y="5829"/>
                    <a:pt x="9681" y="5907"/>
                    <a:pt x="9904" y="6043"/>
                  </a:cubicBezTo>
                  <a:cubicBezTo>
                    <a:pt x="10186" y="6230"/>
                    <a:pt x="10299" y="6586"/>
                    <a:pt x="10179" y="6899"/>
                  </a:cubicBezTo>
                  <a:lnTo>
                    <a:pt x="10164" y="6900"/>
                  </a:lnTo>
                  <a:cubicBezTo>
                    <a:pt x="10062" y="7231"/>
                    <a:pt x="9777" y="7473"/>
                    <a:pt x="9434" y="7523"/>
                  </a:cubicBezTo>
                  <a:cubicBezTo>
                    <a:pt x="9388" y="7531"/>
                    <a:pt x="9342" y="7535"/>
                    <a:pt x="9296" y="7535"/>
                  </a:cubicBezTo>
                  <a:cubicBezTo>
                    <a:pt x="8833" y="7535"/>
                    <a:pt x="8403" y="7118"/>
                    <a:pt x="8132" y="6780"/>
                  </a:cubicBezTo>
                  <a:cubicBezTo>
                    <a:pt x="8399" y="6507"/>
                    <a:pt x="8602" y="6177"/>
                    <a:pt x="8730" y="5817"/>
                  </a:cubicBezTo>
                  <a:cubicBezTo>
                    <a:pt x="8802" y="5812"/>
                    <a:pt x="8874" y="5810"/>
                    <a:pt x="8946" y="5810"/>
                  </a:cubicBezTo>
                  <a:close/>
                  <a:moveTo>
                    <a:pt x="3563" y="5744"/>
                  </a:moveTo>
                  <a:cubicBezTo>
                    <a:pt x="4107" y="6227"/>
                    <a:pt x="4472" y="6880"/>
                    <a:pt x="4601" y="7597"/>
                  </a:cubicBezTo>
                  <a:lnTo>
                    <a:pt x="4594" y="7597"/>
                  </a:lnTo>
                  <a:cubicBezTo>
                    <a:pt x="3890" y="7458"/>
                    <a:pt x="3217" y="7196"/>
                    <a:pt x="2604" y="6822"/>
                  </a:cubicBezTo>
                  <a:lnTo>
                    <a:pt x="2604" y="6822"/>
                  </a:lnTo>
                  <a:cubicBezTo>
                    <a:pt x="2608" y="6823"/>
                    <a:pt x="2612" y="6823"/>
                    <a:pt x="2616" y="6823"/>
                  </a:cubicBezTo>
                  <a:cubicBezTo>
                    <a:pt x="2620" y="6823"/>
                    <a:pt x="2623" y="6823"/>
                    <a:pt x="2626" y="6823"/>
                  </a:cubicBezTo>
                  <a:cubicBezTo>
                    <a:pt x="2721" y="6823"/>
                    <a:pt x="2801" y="6748"/>
                    <a:pt x="2807" y="6652"/>
                  </a:cubicBezTo>
                  <a:cubicBezTo>
                    <a:pt x="2838" y="6330"/>
                    <a:pt x="3019" y="6043"/>
                    <a:pt x="3297" y="5876"/>
                  </a:cubicBezTo>
                  <a:cubicBezTo>
                    <a:pt x="3381" y="5824"/>
                    <a:pt x="3470" y="5778"/>
                    <a:pt x="3563" y="5744"/>
                  </a:cubicBezTo>
                  <a:close/>
                  <a:moveTo>
                    <a:pt x="413" y="1"/>
                  </a:moveTo>
                  <a:cubicBezTo>
                    <a:pt x="293" y="1"/>
                    <a:pt x="183" y="95"/>
                    <a:pt x="179" y="228"/>
                  </a:cubicBezTo>
                  <a:cubicBezTo>
                    <a:pt x="1" y="1777"/>
                    <a:pt x="294" y="3767"/>
                    <a:pt x="1424" y="4961"/>
                  </a:cubicBezTo>
                  <a:cubicBezTo>
                    <a:pt x="1210" y="5127"/>
                    <a:pt x="1054" y="5359"/>
                    <a:pt x="979" y="5621"/>
                  </a:cubicBezTo>
                  <a:cubicBezTo>
                    <a:pt x="959" y="5706"/>
                    <a:pt x="1007" y="5795"/>
                    <a:pt x="1091" y="5824"/>
                  </a:cubicBezTo>
                  <a:cubicBezTo>
                    <a:pt x="1872" y="7132"/>
                    <a:pt x="3341" y="7818"/>
                    <a:pt x="4797" y="8100"/>
                  </a:cubicBezTo>
                  <a:cubicBezTo>
                    <a:pt x="4815" y="8105"/>
                    <a:pt x="4834" y="8108"/>
                    <a:pt x="4853" y="8108"/>
                  </a:cubicBezTo>
                  <a:cubicBezTo>
                    <a:pt x="4973" y="8108"/>
                    <a:pt x="5071" y="8010"/>
                    <a:pt x="5071" y="7888"/>
                  </a:cubicBezTo>
                  <a:cubicBezTo>
                    <a:pt x="5034" y="7036"/>
                    <a:pt x="4684" y="6227"/>
                    <a:pt x="4086" y="5617"/>
                  </a:cubicBezTo>
                  <a:lnTo>
                    <a:pt x="4086" y="5617"/>
                  </a:lnTo>
                  <a:cubicBezTo>
                    <a:pt x="4550" y="5873"/>
                    <a:pt x="5064" y="6024"/>
                    <a:pt x="5594" y="6058"/>
                  </a:cubicBezTo>
                  <a:cubicBezTo>
                    <a:pt x="5598" y="6059"/>
                    <a:pt x="5601" y="6059"/>
                    <a:pt x="5605" y="6059"/>
                  </a:cubicBezTo>
                  <a:cubicBezTo>
                    <a:pt x="5762" y="6059"/>
                    <a:pt x="5784" y="5812"/>
                    <a:pt x="5634" y="5773"/>
                  </a:cubicBezTo>
                  <a:cubicBezTo>
                    <a:pt x="5088" y="5636"/>
                    <a:pt x="4572" y="5396"/>
                    <a:pt x="4115" y="5065"/>
                  </a:cubicBezTo>
                  <a:cubicBezTo>
                    <a:pt x="4046" y="4776"/>
                    <a:pt x="4090" y="4471"/>
                    <a:pt x="4238" y="4213"/>
                  </a:cubicBezTo>
                  <a:cubicBezTo>
                    <a:pt x="4445" y="3865"/>
                    <a:pt x="4838" y="3831"/>
                    <a:pt x="5131" y="3624"/>
                  </a:cubicBezTo>
                  <a:cubicBezTo>
                    <a:pt x="5327" y="3865"/>
                    <a:pt x="5483" y="4137"/>
                    <a:pt x="5594" y="4427"/>
                  </a:cubicBezTo>
                  <a:cubicBezTo>
                    <a:pt x="5680" y="4796"/>
                    <a:pt x="5797" y="5156"/>
                    <a:pt x="5946" y="5502"/>
                  </a:cubicBezTo>
                  <a:cubicBezTo>
                    <a:pt x="5625" y="6078"/>
                    <a:pt x="5502" y="6742"/>
                    <a:pt x="5599" y="7393"/>
                  </a:cubicBezTo>
                  <a:cubicBezTo>
                    <a:pt x="5604" y="7521"/>
                    <a:pt x="5706" y="7625"/>
                    <a:pt x="5835" y="7630"/>
                  </a:cubicBezTo>
                  <a:cubicBezTo>
                    <a:pt x="5930" y="7640"/>
                    <a:pt x="6025" y="7645"/>
                    <a:pt x="6120" y="7645"/>
                  </a:cubicBezTo>
                  <a:cubicBezTo>
                    <a:pt x="6786" y="7645"/>
                    <a:pt x="7434" y="7410"/>
                    <a:pt x="7947" y="6978"/>
                  </a:cubicBezTo>
                  <a:cubicBezTo>
                    <a:pt x="8281" y="7490"/>
                    <a:pt x="8775" y="7953"/>
                    <a:pt x="9431" y="7953"/>
                  </a:cubicBezTo>
                  <a:cubicBezTo>
                    <a:pt x="9908" y="7928"/>
                    <a:pt x="10336" y="7644"/>
                    <a:pt x="10542" y="7211"/>
                  </a:cubicBezTo>
                  <a:cubicBezTo>
                    <a:pt x="10772" y="6783"/>
                    <a:pt x="10724" y="6259"/>
                    <a:pt x="10420" y="5880"/>
                  </a:cubicBezTo>
                  <a:cubicBezTo>
                    <a:pt x="10347" y="5787"/>
                    <a:pt x="10259" y="5705"/>
                    <a:pt x="10161" y="5639"/>
                  </a:cubicBezTo>
                  <a:cubicBezTo>
                    <a:pt x="11483" y="4268"/>
                    <a:pt x="11483" y="2018"/>
                    <a:pt x="9675" y="1014"/>
                  </a:cubicBezTo>
                  <a:lnTo>
                    <a:pt x="9670" y="1010"/>
                  </a:lnTo>
                  <a:cubicBezTo>
                    <a:pt x="9637" y="991"/>
                    <a:pt x="9601" y="982"/>
                    <a:pt x="9565" y="982"/>
                  </a:cubicBezTo>
                  <a:cubicBezTo>
                    <a:pt x="9494" y="982"/>
                    <a:pt x="9424" y="1018"/>
                    <a:pt x="9385" y="1085"/>
                  </a:cubicBezTo>
                  <a:cubicBezTo>
                    <a:pt x="9363" y="1072"/>
                    <a:pt x="9339" y="1067"/>
                    <a:pt x="9315" y="1067"/>
                  </a:cubicBezTo>
                  <a:cubicBezTo>
                    <a:pt x="9253" y="1067"/>
                    <a:pt x="9195" y="1105"/>
                    <a:pt x="9174" y="1169"/>
                  </a:cubicBezTo>
                  <a:cubicBezTo>
                    <a:pt x="8689" y="2567"/>
                    <a:pt x="8599" y="4075"/>
                    <a:pt x="9341" y="5361"/>
                  </a:cubicBezTo>
                  <a:cubicBezTo>
                    <a:pt x="9187" y="5344"/>
                    <a:pt x="9031" y="5335"/>
                    <a:pt x="8875" y="5335"/>
                  </a:cubicBezTo>
                  <a:cubicBezTo>
                    <a:pt x="8933" y="4927"/>
                    <a:pt x="8902" y="4511"/>
                    <a:pt x="8786" y="4117"/>
                  </a:cubicBezTo>
                  <a:cubicBezTo>
                    <a:pt x="8753" y="4033"/>
                    <a:pt x="8671" y="3981"/>
                    <a:pt x="8584" y="3981"/>
                  </a:cubicBezTo>
                  <a:cubicBezTo>
                    <a:pt x="8564" y="3981"/>
                    <a:pt x="8545" y="3983"/>
                    <a:pt x="8526" y="3988"/>
                  </a:cubicBezTo>
                  <a:cubicBezTo>
                    <a:pt x="8419" y="4017"/>
                    <a:pt x="8352" y="4122"/>
                    <a:pt x="8367" y="4231"/>
                  </a:cubicBezTo>
                  <a:lnTo>
                    <a:pt x="8367" y="4297"/>
                  </a:lnTo>
                  <a:lnTo>
                    <a:pt x="8294" y="4297"/>
                  </a:lnTo>
                  <a:cubicBezTo>
                    <a:pt x="8283" y="3530"/>
                    <a:pt x="8146" y="2768"/>
                    <a:pt x="7889" y="2044"/>
                  </a:cubicBezTo>
                  <a:cubicBezTo>
                    <a:pt x="7745" y="1594"/>
                    <a:pt x="7448" y="1209"/>
                    <a:pt x="7048" y="955"/>
                  </a:cubicBezTo>
                  <a:cubicBezTo>
                    <a:pt x="6884" y="875"/>
                    <a:pt x="6710" y="837"/>
                    <a:pt x="6537" y="837"/>
                  </a:cubicBezTo>
                  <a:cubicBezTo>
                    <a:pt x="6170" y="837"/>
                    <a:pt x="5813" y="1010"/>
                    <a:pt x="5587" y="1325"/>
                  </a:cubicBezTo>
                  <a:cubicBezTo>
                    <a:pt x="5565" y="1257"/>
                    <a:pt x="5536" y="1191"/>
                    <a:pt x="5502" y="1129"/>
                  </a:cubicBezTo>
                  <a:cubicBezTo>
                    <a:pt x="5278" y="763"/>
                    <a:pt x="4922" y="497"/>
                    <a:pt x="4508" y="388"/>
                  </a:cubicBezTo>
                  <a:cubicBezTo>
                    <a:pt x="4469" y="334"/>
                    <a:pt x="4407" y="303"/>
                    <a:pt x="4342" y="303"/>
                  </a:cubicBezTo>
                  <a:cubicBezTo>
                    <a:pt x="4333" y="303"/>
                    <a:pt x="4324" y="304"/>
                    <a:pt x="4315" y="305"/>
                  </a:cubicBezTo>
                  <a:lnTo>
                    <a:pt x="4249" y="324"/>
                  </a:lnTo>
                  <a:cubicBezTo>
                    <a:pt x="3934" y="262"/>
                    <a:pt x="3615" y="230"/>
                    <a:pt x="3294" y="230"/>
                  </a:cubicBezTo>
                  <a:cubicBezTo>
                    <a:pt x="3252" y="230"/>
                    <a:pt x="3209" y="231"/>
                    <a:pt x="3167" y="232"/>
                  </a:cubicBezTo>
                  <a:cubicBezTo>
                    <a:pt x="3145" y="231"/>
                    <a:pt x="3123" y="231"/>
                    <a:pt x="3100" y="231"/>
                  </a:cubicBezTo>
                  <a:cubicBezTo>
                    <a:pt x="2504" y="231"/>
                    <a:pt x="1916" y="374"/>
                    <a:pt x="1388" y="650"/>
                  </a:cubicBezTo>
                  <a:cubicBezTo>
                    <a:pt x="1141" y="392"/>
                    <a:pt x="850" y="182"/>
                    <a:pt x="528" y="32"/>
                  </a:cubicBezTo>
                  <a:cubicBezTo>
                    <a:pt x="491" y="11"/>
                    <a:pt x="452" y="1"/>
                    <a:pt x="413"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8"/>
            <p:cNvSpPr/>
            <p:nvPr/>
          </p:nvSpPr>
          <p:spPr>
            <a:xfrm>
              <a:off x="6804000" y="2069350"/>
              <a:ext cx="53325" cy="43100"/>
            </a:xfrm>
            <a:custGeom>
              <a:avLst/>
              <a:gdLst/>
              <a:ahLst/>
              <a:cxnLst/>
              <a:rect l="l" t="t" r="r" b="b"/>
              <a:pathLst>
                <a:path w="2133" h="1724" extrusionOk="0">
                  <a:moveTo>
                    <a:pt x="814" y="0"/>
                  </a:moveTo>
                  <a:cubicBezTo>
                    <a:pt x="742" y="0"/>
                    <a:pt x="669" y="2"/>
                    <a:pt x="597" y="7"/>
                  </a:cubicBezTo>
                  <a:cubicBezTo>
                    <a:pt x="470" y="368"/>
                    <a:pt x="267" y="697"/>
                    <a:pt x="1" y="971"/>
                  </a:cubicBezTo>
                  <a:cubicBezTo>
                    <a:pt x="273" y="1290"/>
                    <a:pt x="707" y="1723"/>
                    <a:pt x="1175" y="1723"/>
                  </a:cubicBezTo>
                  <a:cubicBezTo>
                    <a:pt x="1217" y="1723"/>
                    <a:pt x="1259" y="1720"/>
                    <a:pt x="1302" y="1712"/>
                  </a:cubicBezTo>
                  <a:cubicBezTo>
                    <a:pt x="1640" y="1656"/>
                    <a:pt x="1918" y="1409"/>
                    <a:pt x="2013" y="1079"/>
                  </a:cubicBezTo>
                  <a:cubicBezTo>
                    <a:pt x="2133" y="764"/>
                    <a:pt x="2020" y="408"/>
                    <a:pt x="1740" y="223"/>
                  </a:cubicBezTo>
                  <a:cubicBezTo>
                    <a:pt x="1524" y="95"/>
                    <a:pt x="1281" y="20"/>
                    <a:pt x="1032" y="7"/>
                  </a:cubicBezTo>
                  <a:cubicBezTo>
                    <a:pt x="959" y="2"/>
                    <a:pt x="887" y="0"/>
                    <a:pt x="814"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8"/>
            <p:cNvSpPr/>
            <p:nvPr/>
          </p:nvSpPr>
          <p:spPr>
            <a:xfrm>
              <a:off x="6831975" y="2007550"/>
              <a:ext cx="32750" cy="48200"/>
            </a:xfrm>
            <a:custGeom>
              <a:avLst/>
              <a:gdLst/>
              <a:ahLst/>
              <a:cxnLst/>
              <a:rect l="l" t="t" r="r" b="b"/>
              <a:pathLst>
                <a:path w="1310" h="1928" extrusionOk="0">
                  <a:moveTo>
                    <a:pt x="378" y="0"/>
                  </a:moveTo>
                  <a:cubicBezTo>
                    <a:pt x="214" y="0"/>
                    <a:pt x="91" y="64"/>
                    <a:pt x="153" y="309"/>
                  </a:cubicBezTo>
                  <a:cubicBezTo>
                    <a:pt x="174" y="385"/>
                    <a:pt x="113" y="453"/>
                    <a:pt x="42" y="453"/>
                  </a:cubicBezTo>
                  <a:cubicBezTo>
                    <a:pt x="28" y="453"/>
                    <a:pt x="15" y="451"/>
                    <a:pt x="1" y="446"/>
                  </a:cubicBezTo>
                  <a:lnTo>
                    <a:pt x="1" y="446"/>
                  </a:lnTo>
                  <a:cubicBezTo>
                    <a:pt x="89" y="973"/>
                    <a:pt x="282" y="1477"/>
                    <a:pt x="568" y="1928"/>
                  </a:cubicBezTo>
                  <a:cubicBezTo>
                    <a:pt x="1011" y="1467"/>
                    <a:pt x="1275" y="862"/>
                    <a:pt x="1309" y="224"/>
                  </a:cubicBezTo>
                  <a:cubicBezTo>
                    <a:pt x="1094" y="186"/>
                    <a:pt x="865" y="74"/>
                    <a:pt x="665" y="39"/>
                  </a:cubicBezTo>
                  <a:cubicBezTo>
                    <a:pt x="573" y="20"/>
                    <a:pt x="470" y="0"/>
                    <a:pt x="378"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8"/>
            <p:cNvSpPr/>
            <p:nvPr/>
          </p:nvSpPr>
          <p:spPr>
            <a:xfrm>
              <a:off x="6824575" y="1613825"/>
              <a:ext cx="14450" cy="30975"/>
            </a:xfrm>
            <a:custGeom>
              <a:avLst/>
              <a:gdLst/>
              <a:ahLst/>
              <a:cxnLst/>
              <a:rect l="l" t="t" r="r" b="b"/>
              <a:pathLst>
                <a:path w="578" h="1239" extrusionOk="0">
                  <a:moveTo>
                    <a:pt x="572" y="1"/>
                  </a:moveTo>
                  <a:cubicBezTo>
                    <a:pt x="529" y="51"/>
                    <a:pt x="474" y="88"/>
                    <a:pt x="411" y="109"/>
                  </a:cubicBezTo>
                  <a:lnTo>
                    <a:pt x="42" y="219"/>
                  </a:lnTo>
                  <a:cubicBezTo>
                    <a:pt x="26" y="342"/>
                    <a:pt x="19" y="466"/>
                    <a:pt x="22" y="590"/>
                  </a:cubicBezTo>
                  <a:lnTo>
                    <a:pt x="0" y="1239"/>
                  </a:lnTo>
                  <a:cubicBezTo>
                    <a:pt x="367" y="933"/>
                    <a:pt x="577" y="478"/>
                    <a:pt x="572"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8"/>
            <p:cNvSpPr/>
            <p:nvPr/>
          </p:nvSpPr>
          <p:spPr>
            <a:xfrm>
              <a:off x="6647100" y="1551900"/>
              <a:ext cx="187150" cy="64625"/>
            </a:xfrm>
            <a:custGeom>
              <a:avLst/>
              <a:gdLst/>
              <a:ahLst/>
              <a:cxnLst/>
              <a:rect l="l" t="t" r="r" b="b"/>
              <a:pathLst>
                <a:path w="7486" h="2585" extrusionOk="0">
                  <a:moveTo>
                    <a:pt x="3970" y="0"/>
                  </a:moveTo>
                  <a:cubicBezTo>
                    <a:pt x="2290" y="0"/>
                    <a:pt x="0" y="317"/>
                    <a:pt x="925" y="1596"/>
                  </a:cubicBezTo>
                  <a:cubicBezTo>
                    <a:pt x="1454" y="2337"/>
                    <a:pt x="2429" y="2584"/>
                    <a:pt x="3497" y="2584"/>
                  </a:cubicBezTo>
                  <a:cubicBezTo>
                    <a:pt x="4865" y="2584"/>
                    <a:pt x="6387" y="2178"/>
                    <a:pt x="7321" y="1885"/>
                  </a:cubicBezTo>
                  <a:cubicBezTo>
                    <a:pt x="7348" y="1878"/>
                    <a:pt x="7376" y="1874"/>
                    <a:pt x="7403" y="1874"/>
                  </a:cubicBezTo>
                  <a:cubicBezTo>
                    <a:pt x="7431" y="1874"/>
                    <a:pt x="7459" y="1878"/>
                    <a:pt x="7486" y="1885"/>
                  </a:cubicBezTo>
                  <a:cubicBezTo>
                    <a:pt x="7080" y="1041"/>
                    <a:pt x="6346" y="400"/>
                    <a:pt x="5454" y="113"/>
                  </a:cubicBezTo>
                  <a:cubicBezTo>
                    <a:pt x="5225" y="52"/>
                    <a:pt x="4647" y="0"/>
                    <a:pt x="3970"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8"/>
            <p:cNvSpPr/>
            <p:nvPr/>
          </p:nvSpPr>
          <p:spPr>
            <a:xfrm>
              <a:off x="6791400" y="1622175"/>
              <a:ext cx="24775" cy="44175"/>
            </a:xfrm>
            <a:custGeom>
              <a:avLst/>
              <a:gdLst/>
              <a:ahLst/>
              <a:cxnLst/>
              <a:rect l="l" t="t" r="r" b="b"/>
              <a:pathLst>
                <a:path w="991" h="1767" extrusionOk="0">
                  <a:moveTo>
                    <a:pt x="938" y="1"/>
                  </a:moveTo>
                  <a:cubicBezTo>
                    <a:pt x="694" y="60"/>
                    <a:pt x="430" y="124"/>
                    <a:pt x="149" y="183"/>
                  </a:cubicBezTo>
                  <a:cubicBezTo>
                    <a:pt x="162" y="509"/>
                    <a:pt x="144" y="835"/>
                    <a:pt x="93" y="1157"/>
                  </a:cubicBezTo>
                  <a:cubicBezTo>
                    <a:pt x="71" y="1364"/>
                    <a:pt x="41" y="1565"/>
                    <a:pt x="1" y="1766"/>
                  </a:cubicBezTo>
                  <a:cubicBezTo>
                    <a:pt x="193" y="1685"/>
                    <a:pt x="379" y="1592"/>
                    <a:pt x="560" y="1487"/>
                  </a:cubicBezTo>
                  <a:cubicBezTo>
                    <a:pt x="709" y="1398"/>
                    <a:pt x="852" y="1300"/>
                    <a:pt x="990" y="1195"/>
                  </a:cubicBezTo>
                  <a:cubicBezTo>
                    <a:pt x="946" y="839"/>
                    <a:pt x="946" y="498"/>
                    <a:pt x="946" y="127"/>
                  </a:cubicBezTo>
                  <a:cubicBezTo>
                    <a:pt x="942" y="82"/>
                    <a:pt x="938" y="41"/>
                    <a:pt x="938" y="1"/>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8"/>
            <p:cNvSpPr/>
            <p:nvPr/>
          </p:nvSpPr>
          <p:spPr>
            <a:xfrm>
              <a:off x="6739425" y="1955375"/>
              <a:ext cx="56350" cy="81275"/>
            </a:xfrm>
            <a:custGeom>
              <a:avLst/>
              <a:gdLst/>
              <a:ahLst/>
              <a:cxnLst/>
              <a:rect l="l" t="t" r="r" b="b"/>
              <a:pathLst>
                <a:path w="2254" h="3251" extrusionOk="0">
                  <a:moveTo>
                    <a:pt x="971" y="1"/>
                  </a:moveTo>
                  <a:cubicBezTo>
                    <a:pt x="913" y="1"/>
                    <a:pt x="856" y="11"/>
                    <a:pt x="801" y="31"/>
                  </a:cubicBezTo>
                  <a:cubicBezTo>
                    <a:pt x="683" y="64"/>
                    <a:pt x="577" y="123"/>
                    <a:pt x="486" y="205"/>
                  </a:cubicBezTo>
                  <a:cubicBezTo>
                    <a:pt x="250" y="423"/>
                    <a:pt x="100" y="718"/>
                    <a:pt x="64" y="1038"/>
                  </a:cubicBezTo>
                  <a:cubicBezTo>
                    <a:pt x="0" y="1420"/>
                    <a:pt x="79" y="1811"/>
                    <a:pt x="286" y="2139"/>
                  </a:cubicBezTo>
                  <a:cubicBezTo>
                    <a:pt x="577" y="2606"/>
                    <a:pt x="986" y="2990"/>
                    <a:pt x="1471" y="3250"/>
                  </a:cubicBezTo>
                  <a:cubicBezTo>
                    <a:pt x="1721" y="3143"/>
                    <a:pt x="1985" y="3074"/>
                    <a:pt x="2254" y="3043"/>
                  </a:cubicBezTo>
                  <a:cubicBezTo>
                    <a:pt x="2241" y="2464"/>
                    <a:pt x="2161" y="1887"/>
                    <a:pt x="2016" y="1324"/>
                  </a:cubicBezTo>
                  <a:cubicBezTo>
                    <a:pt x="1922" y="1305"/>
                    <a:pt x="1826" y="1296"/>
                    <a:pt x="1731" y="1296"/>
                  </a:cubicBezTo>
                  <a:cubicBezTo>
                    <a:pt x="1611" y="1296"/>
                    <a:pt x="1491" y="1311"/>
                    <a:pt x="1373" y="1339"/>
                  </a:cubicBezTo>
                  <a:cubicBezTo>
                    <a:pt x="1012" y="1498"/>
                    <a:pt x="740" y="1808"/>
                    <a:pt x="631" y="2188"/>
                  </a:cubicBezTo>
                  <a:cubicBezTo>
                    <a:pt x="610" y="2232"/>
                    <a:pt x="572" y="2251"/>
                    <a:pt x="533" y="2251"/>
                  </a:cubicBezTo>
                  <a:cubicBezTo>
                    <a:pt x="472" y="2251"/>
                    <a:pt x="411" y="2204"/>
                    <a:pt x="420" y="2128"/>
                  </a:cubicBezTo>
                  <a:cubicBezTo>
                    <a:pt x="475" y="1638"/>
                    <a:pt x="776" y="1212"/>
                    <a:pt x="1217" y="994"/>
                  </a:cubicBezTo>
                  <a:cubicBezTo>
                    <a:pt x="1392" y="914"/>
                    <a:pt x="1583" y="872"/>
                    <a:pt x="1776" y="872"/>
                  </a:cubicBezTo>
                  <a:cubicBezTo>
                    <a:pt x="1808" y="872"/>
                    <a:pt x="1841" y="873"/>
                    <a:pt x="1873" y="875"/>
                  </a:cubicBezTo>
                  <a:lnTo>
                    <a:pt x="1873" y="845"/>
                  </a:lnTo>
                  <a:cubicBezTo>
                    <a:pt x="1782" y="635"/>
                    <a:pt x="1656" y="441"/>
                    <a:pt x="1502" y="271"/>
                  </a:cubicBezTo>
                  <a:cubicBezTo>
                    <a:pt x="1448" y="209"/>
                    <a:pt x="1383" y="155"/>
                    <a:pt x="1313" y="112"/>
                  </a:cubicBezTo>
                  <a:cubicBezTo>
                    <a:pt x="1262" y="73"/>
                    <a:pt x="1204" y="46"/>
                    <a:pt x="1141" y="31"/>
                  </a:cubicBezTo>
                  <a:cubicBezTo>
                    <a:pt x="1086" y="11"/>
                    <a:pt x="1029" y="1"/>
                    <a:pt x="971"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8"/>
            <p:cNvSpPr/>
            <p:nvPr/>
          </p:nvSpPr>
          <p:spPr>
            <a:xfrm>
              <a:off x="6759350" y="1628950"/>
              <a:ext cx="23950" cy="46800"/>
            </a:xfrm>
            <a:custGeom>
              <a:avLst/>
              <a:gdLst/>
              <a:ahLst/>
              <a:cxnLst/>
              <a:rect l="l" t="t" r="r" b="b"/>
              <a:pathLst>
                <a:path w="958" h="1872" extrusionOk="0">
                  <a:moveTo>
                    <a:pt x="957" y="0"/>
                  </a:moveTo>
                  <a:cubicBezTo>
                    <a:pt x="720" y="45"/>
                    <a:pt x="445" y="82"/>
                    <a:pt x="179" y="111"/>
                  </a:cubicBezTo>
                  <a:cubicBezTo>
                    <a:pt x="198" y="452"/>
                    <a:pt x="177" y="794"/>
                    <a:pt x="120" y="1131"/>
                  </a:cubicBezTo>
                  <a:cubicBezTo>
                    <a:pt x="92" y="1379"/>
                    <a:pt x="53" y="1628"/>
                    <a:pt x="1" y="1872"/>
                  </a:cubicBezTo>
                  <a:cubicBezTo>
                    <a:pt x="299" y="1824"/>
                    <a:pt x="592" y="1752"/>
                    <a:pt x="879" y="1658"/>
                  </a:cubicBezTo>
                  <a:cubicBezTo>
                    <a:pt x="927" y="1354"/>
                    <a:pt x="953" y="1048"/>
                    <a:pt x="957" y="742"/>
                  </a:cubicBezTo>
                  <a:lnTo>
                    <a:pt x="957" y="0"/>
                  </a:ln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8"/>
            <p:cNvSpPr/>
            <p:nvPr/>
          </p:nvSpPr>
          <p:spPr>
            <a:xfrm>
              <a:off x="6731275" y="1632925"/>
              <a:ext cx="21425" cy="43875"/>
            </a:xfrm>
            <a:custGeom>
              <a:avLst/>
              <a:gdLst/>
              <a:ahLst/>
              <a:cxnLst/>
              <a:rect l="l" t="t" r="r" b="b"/>
              <a:pathLst>
                <a:path w="857" h="1755" extrusionOk="0">
                  <a:moveTo>
                    <a:pt x="856" y="0"/>
                  </a:moveTo>
                  <a:lnTo>
                    <a:pt x="856" y="0"/>
                  </a:lnTo>
                  <a:cubicBezTo>
                    <a:pt x="683" y="16"/>
                    <a:pt x="506" y="28"/>
                    <a:pt x="330" y="28"/>
                  </a:cubicBezTo>
                  <a:cubicBezTo>
                    <a:pt x="292" y="28"/>
                    <a:pt x="254" y="28"/>
                    <a:pt x="216" y="26"/>
                  </a:cubicBezTo>
                  <a:cubicBezTo>
                    <a:pt x="174" y="341"/>
                    <a:pt x="82" y="705"/>
                    <a:pt x="56" y="965"/>
                  </a:cubicBezTo>
                  <a:cubicBezTo>
                    <a:pt x="29" y="1224"/>
                    <a:pt x="0" y="1484"/>
                    <a:pt x="0" y="1739"/>
                  </a:cubicBezTo>
                  <a:cubicBezTo>
                    <a:pt x="130" y="1749"/>
                    <a:pt x="261" y="1755"/>
                    <a:pt x="391" y="1755"/>
                  </a:cubicBezTo>
                  <a:cubicBezTo>
                    <a:pt x="521" y="1755"/>
                    <a:pt x="652" y="1749"/>
                    <a:pt x="782" y="1739"/>
                  </a:cubicBezTo>
                  <a:cubicBezTo>
                    <a:pt x="827" y="1431"/>
                    <a:pt x="852" y="1122"/>
                    <a:pt x="856" y="812"/>
                  </a:cubicBezTo>
                  <a:cubicBezTo>
                    <a:pt x="856" y="556"/>
                    <a:pt x="830" y="271"/>
                    <a:pt x="856"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8"/>
            <p:cNvSpPr/>
            <p:nvPr/>
          </p:nvSpPr>
          <p:spPr>
            <a:xfrm>
              <a:off x="6706050" y="1632650"/>
              <a:ext cx="20050" cy="43100"/>
            </a:xfrm>
            <a:custGeom>
              <a:avLst/>
              <a:gdLst/>
              <a:ahLst/>
              <a:cxnLst/>
              <a:rect l="l" t="t" r="r" b="b"/>
              <a:pathLst>
                <a:path w="802" h="1724" extrusionOk="0">
                  <a:moveTo>
                    <a:pt x="57" y="0"/>
                  </a:moveTo>
                  <a:cubicBezTo>
                    <a:pt x="63" y="226"/>
                    <a:pt x="54" y="453"/>
                    <a:pt x="34" y="678"/>
                  </a:cubicBezTo>
                  <a:lnTo>
                    <a:pt x="1" y="1586"/>
                  </a:lnTo>
                  <a:cubicBezTo>
                    <a:pt x="227" y="1651"/>
                    <a:pt x="459" y="1698"/>
                    <a:pt x="693" y="1724"/>
                  </a:cubicBezTo>
                  <a:cubicBezTo>
                    <a:pt x="626" y="1165"/>
                    <a:pt x="663" y="598"/>
                    <a:pt x="801" y="53"/>
                  </a:cubicBezTo>
                  <a:cubicBezTo>
                    <a:pt x="553" y="48"/>
                    <a:pt x="304" y="30"/>
                    <a:pt x="57"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8"/>
            <p:cNvSpPr/>
            <p:nvPr/>
          </p:nvSpPr>
          <p:spPr>
            <a:xfrm>
              <a:off x="6672975" y="1994725"/>
              <a:ext cx="46825" cy="47725"/>
            </a:xfrm>
            <a:custGeom>
              <a:avLst/>
              <a:gdLst/>
              <a:ahLst/>
              <a:cxnLst/>
              <a:rect l="l" t="t" r="r" b="b"/>
              <a:pathLst>
                <a:path w="1873" h="1909" extrusionOk="0">
                  <a:moveTo>
                    <a:pt x="501" y="0"/>
                  </a:moveTo>
                  <a:cubicBezTo>
                    <a:pt x="334" y="0"/>
                    <a:pt x="166" y="18"/>
                    <a:pt x="0" y="55"/>
                  </a:cubicBezTo>
                  <a:cubicBezTo>
                    <a:pt x="54" y="753"/>
                    <a:pt x="353" y="1410"/>
                    <a:pt x="846" y="1908"/>
                  </a:cubicBezTo>
                  <a:cubicBezTo>
                    <a:pt x="806" y="1652"/>
                    <a:pt x="856" y="1391"/>
                    <a:pt x="987" y="1167"/>
                  </a:cubicBezTo>
                  <a:cubicBezTo>
                    <a:pt x="1187" y="829"/>
                    <a:pt x="1500" y="574"/>
                    <a:pt x="1873" y="448"/>
                  </a:cubicBezTo>
                  <a:cubicBezTo>
                    <a:pt x="1471" y="154"/>
                    <a:pt x="990" y="0"/>
                    <a:pt x="501"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8"/>
            <p:cNvSpPr/>
            <p:nvPr/>
          </p:nvSpPr>
          <p:spPr>
            <a:xfrm>
              <a:off x="6676800" y="1624325"/>
              <a:ext cx="22525" cy="45700"/>
            </a:xfrm>
            <a:custGeom>
              <a:avLst/>
              <a:gdLst/>
              <a:ahLst/>
              <a:cxnLst/>
              <a:rect l="l" t="t" r="r" b="b"/>
              <a:pathLst>
                <a:path w="901" h="1828" extrusionOk="0">
                  <a:moveTo>
                    <a:pt x="0" y="0"/>
                  </a:moveTo>
                  <a:lnTo>
                    <a:pt x="0" y="541"/>
                  </a:lnTo>
                  <a:cubicBezTo>
                    <a:pt x="14" y="819"/>
                    <a:pt x="44" y="1096"/>
                    <a:pt x="93" y="1371"/>
                  </a:cubicBezTo>
                  <a:lnTo>
                    <a:pt x="144" y="1404"/>
                  </a:lnTo>
                  <a:cubicBezTo>
                    <a:pt x="167" y="1416"/>
                    <a:pt x="185" y="1434"/>
                    <a:pt x="200" y="1456"/>
                  </a:cubicBezTo>
                  <a:cubicBezTo>
                    <a:pt x="417" y="1608"/>
                    <a:pt x="653" y="1732"/>
                    <a:pt x="900" y="1828"/>
                  </a:cubicBezTo>
                  <a:cubicBezTo>
                    <a:pt x="893" y="1553"/>
                    <a:pt x="871" y="1283"/>
                    <a:pt x="871" y="1012"/>
                  </a:cubicBezTo>
                  <a:cubicBezTo>
                    <a:pt x="845" y="764"/>
                    <a:pt x="837" y="515"/>
                    <a:pt x="849" y="267"/>
                  </a:cubicBezTo>
                  <a:cubicBezTo>
                    <a:pt x="555" y="213"/>
                    <a:pt x="271" y="123"/>
                    <a:pt x="0"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8"/>
            <p:cNvSpPr/>
            <p:nvPr/>
          </p:nvSpPr>
          <p:spPr>
            <a:xfrm>
              <a:off x="6633425" y="2053200"/>
              <a:ext cx="45600" cy="38775"/>
            </a:xfrm>
            <a:custGeom>
              <a:avLst/>
              <a:gdLst/>
              <a:ahLst/>
              <a:cxnLst/>
              <a:rect l="l" t="t" r="r" b="b"/>
              <a:pathLst>
                <a:path w="1824" h="1551" extrusionOk="0">
                  <a:moveTo>
                    <a:pt x="1036" y="0"/>
                  </a:moveTo>
                  <a:cubicBezTo>
                    <a:pt x="917" y="0"/>
                    <a:pt x="796" y="16"/>
                    <a:pt x="678" y="49"/>
                  </a:cubicBezTo>
                  <a:cubicBezTo>
                    <a:pt x="652" y="114"/>
                    <a:pt x="591" y="153"/>
                    <a:pt x="526" y="153"/>
                  </a:cubicBezTo>
                  <a:cubicBezTo>
                    <a:pt x="508" y="153"/>
                    <a:pt x="489" y="150"/>
                    <a:pt x="471" y="143"/>
                  </a:cubicBezTo>
                  <a:cubicBezTo>
                    <a:pt x="297" y="243"/>
                    <a:pt x="139" y="367"/>
                    <a:pt x="1" y="513"/>
                  </a:cubicBezTo>
                  <a:cubicBezTo>
                    <a:pt x="314" y="916"/>
                    <a:pt x="689" y="1267"/>
                    <a:pt x="1112" y="1551"/>
                  </a:cubicBezTo>
                  <a:cubicBezTo>
                    <a:pt x="1106" y="1523"/>
                    <a:pt x="1106" y="1494"/>
                    <a:pt x="1112" y="1465"/>
                  </a:cubicBezTo>
                  <a:cubicBezTo>
                    <a:pt x="1103" y="1025"/>
                    <a:pt x="1314" y="608"/>
                    <a:pt x="1676" y="354"/>
                  </a:cubicBezTo>
                  <a:cubicBezTo>
                    <a:pt x="1723" y="319"/>
                    <a:pt x="1773" y="287"/>
                    <a:pt x="1824" y="258"/>
                  </a:cubicBezTo>
                  <a:cubicBezTo>
                    <a:pt x="1593" y="89"/>
                    <a:pt x="1316" y="0"/>
                    <a:pt x="1036"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8"/>
            <p:cNvSpPr/>
            <p:nvPr/>
          </p:nvSpPr>
          <p:spPr>
            <a:xfrm>
              <a:off x="6647300" y="1600425"/>
              <a:ext cx="21550" cy="48950"/>
            </a:xfrm>
            <a:custGeom>
              <a:avLst/>
              <a:gdLst/>
              <a:ahLst/>
              <a:cxnLst/>
              <a:rect l="l" t="t" r="r" b="b"/>
              <a:pathLst>
                <a:path w="862" h="1958" extrusionOk="0">
                  <a:moveTo>
                    <a:pt x="156" y="0"/>
                  </a:moveTo>
                  <a:cubicBezTo>
                    <a:pt x="45" y="257"/>
                    <a:pt x="0" y="540"/>
                    <a:pt x="27" y="818"/>
                  </a:cubicBezTo>
                  <a:cubicBezTo>
                    <a:pt x="89" y="1257"/>
                    <a:pt x="318" y="1655"/>
                    <a:pt x="664" y="1931"/>
                  </a:cubicBezTo>
                  <a:lnTo>
                    <a:pt x="667" y="1928"/>
                  </a:lnTo>
                  <a:cubicBezTo>
                    <a:pt x="690" y="1906"/>
                    <a:pt x="720" y="1895"/>
                    <a:pt x="750" y="1895"/>
                  </a:cubicBezTo>
                  <a:cubicBezTo>
                    <a:pt x="781" y="1895"/>
                    <a:pt x="812" y="1907"/>
                    <a:pt x="835" y="1931"/>
                  </a:cubicBezTo>
                  <a:lnTo>
                    <a:pt x="862" y="1957"/>
                  </a:lnTo>
                  <a:cubicBezTo>
                    <a:pt x="766" y="1558"/>
                    <a:pt x="741" y="1147"/>
                    <a:pt x="790" y="741"/>
                  </a:cubicBezTo>
                  <a:cubicBezTo>
                    <a:pt x="518" y="552"/>
                    <a:pt x="300" y="297"/>
                    <a:pt x="156" y="0"/>
                  </a:cubicBezTo>
                  <a:close/>
                </a:path>
              </a:pathLst>
            </a:custGeom>
            <a:solidFill>
              <a:srgbClr val="BDD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8"/>
            <p:cNvSpPr/>
            <p:nvPr/>
          </p:nvSpPr>
          <p:spPr>
            <a:xfrm>
              <a:off x="6612650" y="1939075"/>
              <a:ext cx="67300" cy="107450"/>
            </a:xfrm>
            <a:custGeom>
              <a:avLst/>
              <a:gdLst/>
              <a:ahLst/>
              <a:cxnLst/>
              <a:rect l="l" t="t" r="r" b="b"/>
              <a:pathLst>
                <a:path w="2692" h="4298" extrusionOk="0">
                  <a:moveTo>
                    <a:pt x="102" y="1"/>
                  </a:moveTo>
                  <a:lnTo>
                    <a:pt x="102" y="1"/>
                  </a:lnTo>
                  <a:cubicBezTo>
                    <a:pt x="1" y="1580"/>
                    <a:pt x="480" y="2829"/>
                    <a:pt x="1309" y="4137"/>
                  </a:cubicBezTo>
                  <a:cubicBezTo>
                    <a:pt x="1472" y="4090"/>
                    <a:pt x="1640" y="4067"/>
                    <a:pt x="1807" y="4067"/>
                  </a:cubicBezTo>
                  <a:cubicBezTo>
                    <a:pt x="2114" y="4067"/>
                    <a:pt x="2419" y="4145"/>
                    <a:pt x="2692" y="4297"/>
                  </a:cubicBezTo>
                  <a:cubicBezTo>
                    <a:pt x="2150" y="3682"/>
                    <a:pt x="1850" y="2892"/>
                    <a:pt x="1847" y="2072"/>
                  </a:cubicBezTo>
                  <a:cubicBezTo>
                    <a:pt x="1847" y="1950"/>
                    <a:pt x="1929" y="1842"/>
                    <a:pt x="2047" y="1809"/>
                  </a:cubicBezTo>
                  <a:lnTo>
                    <a:pt x="2294" y="1765"/>
                  </a:lnTo>
                  <a:cubicBezTo>
                    <a:pt x="2122" y="1685"/>
                    <a:pt x="1955" y="1593"/>
                    <a:pt x="1795" y="1490"/>
                  </a:cubicBezTo>
                  <a:cubicBezTo>
                    <a:pt x="1730" y="1502"/>
                    <a:pt x="1664" y="1509"/>
                    <a:pt x="1599" y="1513"/>
                  </a:cubicBezTo>
                  <a:cubicBezTo>
                    <a:pt x="1708" y="2289"/>
                    <a:pt x="1682" y="3080"/>
                    <a:pt x="1520" y="3849"/>
                  </a:cubicBezTo>
                  <a:cubicBezTo>
                    <a:pt x="1507" y="3919"/>
                    <a:pt x="1449" y="3952"/>
                    <a:pt x="1389" y="3952"/>
                  </a:cubicBezTo>
                  <a:cubicBezTo>
                    <a:pt x="1313" y="3952"/>
                    <a:pt x="1235" y="3902"/>
                    <a:pt x="1235" y="3811"/>
                  </a:cubicBezTo>
                  <a:cubicBezTo>
                    <a:pt x="1339" y="3052"/>
                    <a:pt x="1317" y="2282"/>
                    <a:pt x="1168" y="1531"/>
                  </a:cubicBezTo>
                  <a:cubicBezTo>
                    <a:pt x="856" y="1558"/>
                    <a:pt x="609" y="1650"/>
                    <a:pt x="716" y="2061"/>
                  </a:cubicBezTo>
                  <a:cubicBezTo>
                    <a:pt x="732" y="2122"/>
                    <a:pt x="684" y="2161"/>
                    <a:pt x="637" y="2161"/>
                  </a:cubicBezTo>
                  <a:cubicBezTo>
                    <a:pt x="606" y="2161"/>
                    <a:pt x="575" y="2143"/>
                    <a:pt x="564" y="2103"/>
                  </a:cubicBezTo>
                  <a:cubicBezTo>
                    <a:pt x="476" y="1945"/>
                    <a:pt x="458" y="1758"/>
                    <a:pt x="513" y="1587"/>
                  </a:cubicBezTo>
                  <a:cubicBezTo>
                    <a:pt x="575" y="1461"/>
                    <a:pt x="683" y="1362"/>
                    <a:pt x="812" y="1309"/>
                  </a:cubicBezTo>
                  <a:cubicBezTo>
                    <a:pt x="896" y="1271"/>
                    <a:pt x="985" y="1244"/>
                    <a:pt x="1076" y="1228"/>
                  </a:cubicBezTo>
                  <a:cubicBezTo>
                    <a:pt x="1005" y="1037"/>
                    <a:pt x="912" y="858"/>
                    <a:pt x="798" y="690"/>
                  </a:cubicBezTo>
                  <a:lnTo>
                    <a:pt x="761" y="720"/>
                  </a:lnTo>
                  <a:cubicBezTo>
                    <a:pt x="726" y="753"/>
                    <a:pt x="684" y="768"/>
                    <a:pt x="643" y="768"/>
                  </a:cubicBezTo>
                  <a:cubicBezTo>
                    <a:pt x="540" y="768"/>
                    <a:pt x="443" y="674"/>
                    <a:pt x="471" y="553"/>
                  </a:cubicBezTo>
                  <a:cubicBezTo>
                    <a:pt x="491" y="489"/>
                    <a:pt x="516" y="429"/>
                    <a:pt x="546" y="371"/>
                  </a:cubicBezTo>
                  <a:cubicBezTo>
                    <a:pt x="415" y="229"/>
                    <a:pt x="264" y="104"/>
                    <a:pt x="102"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88"/>
        <p:cNvGrpSpPr/>
        <p:nvPr/>
      </p:nvGrpSpPr>
      <p:grpSpPr>
        <a:xfrm>
          <a:off x="0" y="0"/>
          <a:ext cx="0" cy="0"/>
          <a:chOff x="0" y="0"/>
          <a:chExt cx="0" cy="0"/>
        </a:xfrm>
      </p:grpSpPr>
      <p:sp>
        <p:nvSpPr>
          <p:cNvPr id="689" name="Google Shape;689;p39"/>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Graphics</a:t>
            </a:r>
            <a:endParaRPr/>
          </a:p>
        </p:txBody>
      </p:sp>
      <p:pic>
        <p:nvPicPr>
          <p:cNvPr id="690" name="Google Shape;690;p39" title="Gráfico">
            <a:hlinkClick r:id="rId3"/>
          </p:cNvPr>
          <p:cNvPicPr preferRelativeResize="0"/>
          <p:nvPr/>
        </p:nvPicPr>
        <p:blipFill>
          <a:blip r:embed="rId4">
            <a:alphaModFix/>
          </a:blip>
          <a:stretch>
            <a:fillRect/>
          </a:stretch>
        </p:blipFill>
        <p:spPr>
          <a:xfrm>
            <a:off x="848336" y="1705000"/>
            <a:ext cx="4135875" cy="2557349"/>
          </a:xfrm>
          <a:prstGeom prst="rect">
            <a:avLst/>
          </a:prstGeom>
          <a:noFill/>
          <a:ln>
            <a:noFill/>
          </a:ln>
        </p:spPr>
      </p:pic>
      <p:sp>
        <p:nvSpPr>
          <p:cNvPr id="691" name="Google Shape;691;p39"/>
          <p:cNvSpPr txBox="1">
            <a:spLocks noGrp="1"/>
          </p:cNvSpPr>
          <p:nvPr>
            <p:ph type="subTitle" idx="4294967295"/>
          </p:nvPr>
        </p:nvSpPr>
        <p:spPr>
          <a:xfrm>
            <a:off x="6386811" y="1791750"/>
            <a:ext cx="1953900" cy="48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a:t>Mercury is the closest planet to the Sun</a:t>
            </a:r>
            <a:endParaRPr sz="1100"/>
          </a:p>
        </p:txBody>
      </p:sp>
      <p:sp>
        <p:nvSpPr>
          <p:cNvPr id="692" name="Google Shape;692;p39"/>
          <p:cNvSpPr txBox="1">
            <a:spLocks noGrp="1"/>
          </p:cNvSpPr>
          <p:nvPr>
            <p:ph type="subTitle" idx="4294967295"/>
          </p:nvPr>
        </p:nvSpPr>
        <p:spPr>
          <a:xfrm>
            <a:off x="6386811" y="2721175"/>
            <a:ext cx="1953900" cy="48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a:t>Despite being red, Mars is actually a cold place</a:t>
            </a:r>
            <a:endParaRPr sz="1100"/>
          </a:p>
        </p:txBody>
      </p:sp>
      <p:sp>
        <p:nvSpPr>
          <p:cNvPr id="693" name="Google Shape;693;p39"/>
          <p:cNvSpPr txBox="1">
            <a:spLocks noGrp="1"/>
          </p:cNvSpPr>
          <p:nvPr>
            <p:ph type="subTitle" idx="4294967295"/>
          </p:nvPr>
        </p:nvSpPr>
        <p:spPr>
          <a:xfrm>
            <a:off x="6386811" y="3650600"/>
            <a:ext cx="1953900" cy="48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a:t>Venus has a beautiful name, but it’s terribly hot</a:t>
            </a:r>
            <a:endParaRPr sz="1100"/>
          </a:p>
        </p:txBody>
      </p:sp>
      <p:grpSp>
        <p:nvGrpSpPr>
          <p:cNvPr id="694" name="Google Shape;694;p39"/>
          <p:cNvGrpSpPr/>
          <p:nvPr/>
        </p:nvGrpSpPr>
        <p:grpSpPr>
          <a:xfrm>
            <a:off x="5905256" y="1784504"/>
            <a:ext cx="322487" cy="486904"/>
            <a:chOff x="4922625" y="1036750"/>
            <a:chExt cx="628875" cy="949500"/>
          </a:xfrm>
        </p:grpSpPr>
        <p:sp>
          <p:nvSpPr>
            <p:cNvPr id="695" name="Google Shape;695;p39"/>
            <p:cNvSpPr/>
            <p:nvPr/>
          </p:nvSpPr>
          <p:spPr>
            <a:xfrm>
              <a:off x="5250350" y="1128100"/>
              <a:ext cx="73150" cy="17200"/>
            </a:xfrm>
            <a:custGeom>
              <a:avLst/>
              <a:gdLst/>
              <a:ahLst/>
              <a:cxnLst/>
              <a:rect l="l" t="t" r="r" b="b"/>
              <a:pathLst>
                <a:path w="2926" h="688" extrusionOk="0">
                  <a:moveTo>
                    <a:pt x="1040" y="0"/>
                  </a:moveTo>
                  <a:cubicBezTo>
                    <a:pt x="747" y="0"/>
                    <a:pt x="459" y="14"/>
                    <a:pt x="186" y="30"/>
                  </a:cubicBezTo>
                  <a:cubicBezTo>
                    <a:pt x="83" y="30"/>
                    <a:pt x="1" y="113"/>
                    <a:pt x="1" y="215"/>
                  </a:cubicBezTo>
                  <a:cubicBezTo>
                    <a:pt x="1" y="317"/>
                    <a:pt x="83" y="400"/>
                    <a:pt x="186" y="400"/>
                  </a:cubicBezTo>
                  <a:cubicBezTo>
                    <a:pt x="568" y="422"/>
                    <a:pt x="961" y="433"/>
                    <a:pt x="1331" y="471"/>
                  </a:cubicBezTo>
                  <a:cubicBezTo>
                    <a:pt x="1780" y="512"/>
                    <a:pt x="2210" y="642"/>
                    <a:pt x="2659" y="686"/>
                  </a:cubicBezTo>
                  <a:cubicBezTo>
                    <a:pt x="2668" y="687"/>
                    <a:pt x="2678" y="687"/>
                    <a:pt x="2687" y="687"/>
                  </a:cubicBezTo>
                  <a:cubicBezTo>
                    <a:pt x="2925" y="687"/>
                    <a:pt x="2924" y="331"/>
                    <a:pt x="2718" y="248"/>
                  </a:cubicBezTo>
                  <a:cubicBezTo>
                    <a:pt x="2208" y="54"/>
                    <a:pt x="1617" y="0"/>
                    <a:pt x="1040" y="0"/>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9"/>
            <p:cNvSpPr/>
            <p:nvPr/>
          </p:nvSpPr>
          <p:spPr>
            <a:xfrm>
              <a:off x="4922625" y="1036750"/>
              <a:ext cx="628875" cy="949500"/>
            </a:xfrm>
            <a:custGeom>
              <a:avLst/>
              <a:gdLst/>
              <a:ahLst/>
              <a:cxnLst/>
              <a:rect l="l" t="t" r="r" b="b"/>
              <a:pathLst>
                <a:path w="25155" h="37980" extrusionOk="0">
                  <a:moveTo>
                    <a:pt x="15071" y="792"/>
                  </a:moveTo>
                  <a:cubicBezTo>
                    <a:pt x="15945" y="792"/>
                    <a:pt x="16818" y="838"/>
                    <a:pt x="17687" y="930"/>
                  </a:cubicBezTo>
                  <a:cubicBezTo>
                    <a:pt x="17928" y="968"/>
                    <a:pt x="18166" y="1019"/>
                    <a:pt x="18402" y="1083"/>
                  </a:cubicBezTo>
                  <a:cubicBezTo>
                    <a:pt x="18633" y="1149"/>
                    <a:pt x="20735" y="2035"/>
                    <a:pt x="19073" y="2631"/>
                  </a:cubicBezTo>
                  <a:cubicBezTo>
                    <a:pt x="18800" y="2700"/>
                    <a:pt x="18520" y="2735"/>
                    <a:pt x="18239" y="2735"/>
                  </a:cubicBezTo>
                  <a:cubicBezTo>
                    <a:pt x="17959" y="2735"/>
                    <a:pt x="17679" y="2700"/>
                    <a:pt x="17406" y="2631"/>
                  </a:cubicBezTo>
                  <a:cubicBezTo>
                    <a:pt x="17395" y="2390"/>
                    <a:pt x="17175" y="2237"/>
                    <a:pt x="16969" y="2237"/>
                  </a:cubicBezTo>
                  <a:cubicBezTo>
                    <a:pt x="16813" y="2237"/>
                    <a:pt x="16664" y="2325"/>
                    <a:pt x="16619" y="2528"/>
                  </a:cubicBezTo>
                  <a:cubicBezTo>
                    <a:pt x="16618" y="2539"/>
                    <a:pt x="16618" y="2550"/>
                    <a:pt x="16619" y="2561"/>
                  </a:cubicBezTo>
                  <a:cubicBezTo>
                    <a:pt x="16587" y="2576"/>
                    <a:pt x="16557" y="2597"/>
                    <a:pt x="16530" y="2620"/>
                  </a:cubicBezTo>
                  <a:cubicBezTo>
                    <a:pt x="16376" y="2756"/>
                    <a:pt x="16363" y="2990"/>
                    <a:pt x="16498" y="3143"/>
                  </a:cubicBezTo>
                  <a:cubicBezTo>
                    <a:pt x="15715" y="7123"/>
                    <a:pt x="15797" y="11208"/>
                    <a:pt x="15486" y="15245"/>
                  </a:cubicBezTo>
                  <a:cubicBezTo>
                    <a:pt x="15275" y="17943"/>
                    <a:pt x="13321" y="21357"/>
                    <a:pt x="15581" y="23625"/>
                  </a:cubicBezTo>
                  <a:cubicBezTo>
                    <a:pt x="16423" y="24478"/>
                    <a:pt x="17705" y="24685"/>
                    <a:pt x="18818" y="24848"/>
                  </a:cubicBezTo>
                  <a:cubicBezTo>
                    <a:pt x="21012" y="25171"/>
                    <a:pt x="22450" y="25690"/>
                    <a:pt x="23336" y="27913"/>
                  </a:cubicBezTo>
                  <a:lnTo>
                    <a:pt x="23336" y="27947"/>
                  </a:lnTo>
                  <a:lnTo>
                    <a:pt x="23333" y="27947"/>
                  </a:lnTo>
                  <a:cubicBezTo>
                    <a:pt x="20504" y="26686"/>
                    <a:pt x="17425" y="26411"/>
                    <a:pt x="14360" y="26308"/>
                  </a:cubicBezTo>
                  <a:cubicBezTo>
                    <a:pt x="11122" y="26204"/>
                    <a:pt x="7894" y="25908"/>
                    <a:pt x="4693" y="25419"/>
                  </a:cubicBezTo>
                  <a:cubicBezTo>
                    <a:pt x="6258" y="23557"/>
                    <a:pt x="8794" y="22609"/>
                    <a:pt x="11251" y="22609"/>
                  </a:cubicBezTo>
                  <a:cubicBezTo>
                    <a:pt x="11274" y="22609"/>
                    <a:pt x="11297" y="22609"/>
                    <a:pt x="11320" y="22609"/>
                  </a:cubicBezTo>
                  <a:cubicBezTo>
                    <a:pt x="11546" y="22608"/>
                    <a:pt x="11730" y="22424"/>
                    <a:pt x="11731" y="22198"/>
                  </a:cubicBezTo>
                  <a:cubicBezTo>
                    <a:pt x="11790" y="21420"/>
                    <a:pt x="11851" y="20641"/>
                    <a:pt x="11913" y="19863"/>
                  </a:cubicBezTo>
                  <a:cubicBezTo>
                    <a:pt x="12229" y="19908"/>
                    <a:pt x="12548" y="19930"/>
                    <a:pt x="12867" y="19930"/>
                  </a:cubicBezTo>
                  <a:cubicBezTo>
                    <a:pt x="13108" y="19930"/>
                    <a:pt x="13349" y="19917"/>
                    <a:pt x="13589" y="19892"/>
                  </a:cubicBezTo>
                  <a:cubicBezTo>
                    <a:pt x="13746" y="19839"/>
                    <a:pt x="13746" y="19616"/>
                    <a:pt x="13589" y="19562"/>
                  </a:cubicBezTo>
                  <a:cubicBezTo>
                    <a:pt x="13348" y="19536"/>
                    <a:pt x="13107" y="19523"/>
                    <a:pt x="12866" y="19523"/>
                  </a:cubicBezTo>
                  <a:cubicBezTo>
                    <a:pt x="12555" y="19523"/>
                    <a:pt x="12244" y="19545"/>
                    <a:pt x="11935" y="19588"/>
                  </a:cubicBezTo>
                  <a:lnTo>
                    <a:pt x="12091" y="17662"/>
                  </a:lnTo>
                  <a:lnTo>
                    <a:pt x="12885" y="17680"/>
                  </a:lnTo>
                  <a:cubicBezTo>
                    <a:pt x="12999" y="17696"/>
                    <a:pt x="13114" y="17704"/>
                    <a:pt x="13230" y="17704"/>
                  </a:cubicBezTo>
                  <a:cubicBezTo>
                    <a:pt x="13430" y="17704"/>
                    <a:pt x="13631" y="17679"/>
                    <a:pt x="13826" y="17631"/>
                  </a:cubicBezTo>
                  <a:cubicBezTo>
                    <a:pt x="13953" y="17594"/>
                    <a:pt x="13953" y="17413"/>
                    <a:pt x="13826" y="17376"/>
                  </a:cubicBezTo>
                  <a:cubicBezTo>
                    <a:pt x="13628" y="17325"/>
                    <a:pt x="13425" y="17300"/>
                    <a:pt x="13222" y="17300"/>
                  </a:cubicBezTo>
                  <a:cubicBezTo>
                    <a:pt x="13109" y="17300"/>
                    <a:pt x="12997" y="17308"/>
                    <a:pt x="12885" y="17324"/>
                  </a:cubicBezTo>
                  <a:lnTo>
                    <a:pt x="12117" y="17346"/>
                  </a:lnTo>
                  <a:cubicBezTo>
                    <a:pt x="12168" y="16716"/>
                    <a:pt x="12217" y="16090"/>
                    <a:pt x="12269" y="15459"/>
                  </a:cubicBezTo>
                  <a:cubicBezTo>
                    <a:pt x="12529" y="15490"/>
                    <a:pt x="12791" y="15506"/>
                    <a:pt x="13053" y="15506"/>
                  </a:cubicBezTo>
                  <a:cubicBezTo>
                    <a:pt x="13314" y="15506"/>
                    <a:pt x="13576" y="15490"/>
                    <a:pt x="13837" y="15459"/>
                  </a:cubicBezTo>
                  <a:cubicBezTo>
                    <a:pt x="14003" y="15405"/>
                    <a:pt x="14003" y="15169"/>
                    <a:pt x="13837" y="15114"/>
                  </a:cubicBezTo>
                  <a:cubicBezTo>
                    <a:pt x="13581" y="15084"/>
                    <a:pt x="13324" y="15069"/>
                    <a:pt x="13066" y="15069"/>
                  </a:cubicBezTo>
                  <a:cubicBezTo>
                    <a:pt x="12809" y="15069"/>
                    <a:pt x="12551" y="15084"/>
                    <a:pt x="12295" y="15114"/>
                  </a:cubicBezTo>
                  <a:cubicBezTo>
                    <a:pt x="12344" y="14485"/>
                    <a:pt x="12391" y="13873"/>
                    <a:pt x="12436" y="13262"/>
                  </a:cubicBezTo>
                  <a:lnTo>
                    <a:pt x="12980" y="13262"/>
                  </a:lnTo>
                  <a:cubicBezTo>
                    <a:pt x="13088" y="13273"/>
                    <a:pt x="13197" y="13279"/>
                    <a:pt x="13305" y="13279"/>
                  </a:cubicBezTo>
                  <a:cubicBezTo>
                    <a:pt x="13485" y="13279"/>
                    <a:pt x="13664" y="13263"/>
                    <a:pt x="13841" y="13232"/>
                  </a:cubicBezTo>
                  <a:cubicBezTo>
                    <a:pt x="13927" y="13212"/>
                    <a:pt x="13989" y="13135"/>
                    <a:pt x="13989" y="13047"/>
                  </a:cubicBezTo>
                  <a:cubicBezTo>
                    <a:pt x="13989" y="12957"/>
                    <a:pt x="13927" y="12881"/>
                    <a:pt x="13841" y="12862"/>
                  </a:cubicBezTo>
                  <a:cubicBezTo>
                    <a:pt x="13664" y="12830"/>
                    <a:pt x="13485" y="12814"/>
                    <a:pt x="13305" y="12814"/>
                  </a:cubicBezTo>
                  <a:cubicBezTo>
                    <a:pt x="13197" y="12814"/>
                    <a:pt x="13088" y="12820"/>
                    <a:pt x="12980" y="12831"/>
                  </a:cubicBezTo>
                  <a:lnTo>
                    <a:pt x="12461" y="12831"/>
                  </a:lnTo>
                  <a:cubicBezTo>
                    <a:pt x="12498" y="12314"/>
                    <a:pt x="12536" y="11798"/>
                    <a:pt x="12569" y="11279"/>
                  </a:cubicBezTo>
                  <a:cubicBezTo>
                    <a:pt x="12838" y="11313"/>
                    <a:pt x="13108" y="11331"/>
                    <a:pt x="13379" y="11331"/>
                  </a:cubicBezTo>
                  <a:cubicBezTo>
                    <a:pt x="13700" y="11331"/>
                    <a:pt x="14022" y="11306"/>
                    <a:pt x="14341" y="11257"/>
                  </a:cubicBezTo>
                  <a:cubicBezTo>
                    <a:pt x="14546" y="11203"/>
                    <a:pt x="14546" y="10910"/>
                    <a:pt x="14341" y="10857"/>
                  </a:cubicBezTo>
                  <a:cubicBezTo>
                    <a:pt x="14021" y="10806"/>
                    <a:pt x="13699" y="10781"/>
                    <a:pt x="13377" y="10781"/>
                  </a:cubicBezTo>
                  <a:cubicBezTo>
                    <a:pt x="13116" y="10781"/>
                    <a:pt x="12855" y="10798"/>
                    <a:pt x="12595" y="10830"/>
                  </a:cubicBezTo>
                  <a:cubicBezTo>
                    <a:pt x="12650" y="9979"/>
                    <a:pt x="12696" y="9107"/>
                    <a:pt x="12736" y="8236"/>
                  </a:cubicBezTo>
                  <a:cubicBezTo>
                    <a:pt x="13029" y="8390"/>
                    <a:pt x="13439" y="8501"/>
                    <a:pt x="13831" y="8501"/>
                  </a:cubicBezTo>
                  <a:cubicBezTo>
                    <a:pt x="14128" y="8501"/>
                    <a:pt x="14414" y="8437"/>
                    <a:pt x="14631" y="8277"/>
                  </a:cubicBezTo>
                  <a:cubicBezTo>
                    <a:pt x="14735" y="8237"/>
                    <a:pt x="14786" y="8120"/>
                    <a:pt x="14745" y="8016"/>
                  </a:cubicBezTo>
                  <a:cubicBezTo>
                    <a:pt x="14714" y="7937"/>
                    <a:pt x="14639" y="7890"/>
                    <a:pt x="14560" y="7890"/>
                  </a:cubicBezTo>
                  <a:cubicBezTo>
                    <a:pt x="14534" y="7890"/>
                    <a:pt x="14507" y="7895"/>
                    <a:pt x="14481" y="7906"/>
                  </a:cubicBezTo>
                  <a:cubicBezTo>
                    <a:pt x="14237" y="7978"/>
                    <a:pt x="13990" y="8037"/>
                    <a:pt x="13740" y="8084"/>
                  </a:cubicBezTo>
                  <a:cubicBezTo>
                    <a:pt x="13685" y="8089"/>
                    <a:pt x="13630" y="8091"/>
                    <a:pt x="13575" y="8091"/>
                  </a:cubicBezTo>
                  <a:cubicBezTo>
                    <a:pt x="13329" y="8091"/>
                    <a:pt x="13086" y="8044"/>
                    <a:pt x="12857" y="7950"/>
                  </a:cubicBezTo>
                  <a:cubicBezTo>
                    <a:pt x="12842" y="7944"/>
                    <a:pt x="12826" y="7941"/>
                    <a:pt x="12810" y="7941"/>
                  </a:cubicBezTo>
                  <a:cubicBezTo>
                    <a:pt x="12793" y="7941"/>
                    <a:pt x="12777" y="7944"/>
                    <a:pt x="12762" y="7950"/>
                  </a:cubicBezTo>
                  <a:cubicBezTo>
                    <a:pt x="12791" y="7310"/>
                    <a:pt x="12828" y="6664"/>
                    <a:pt x="12828" y="6024"/>
                  </a:cubicBezTo>
                  <a:cubicBezTo>
                    <a:pt x="13225" y="6075"/>
                    <a:pt x="13624" y="6101"/>
                    <a:pt x="14023" y="6101"/>
                  </a:cubicBezTo>
                  <a:cubicBezTo>
                    <a:pt x="14300" y="6101"/>
                    <a:pt x="14576" y="6088"/>
                    <a:pt x="14851" y="6064"/>
                  </a:cubicBezTo>
                  <a:cubicBezTo>
                    <a:pt x="15057" y="6010"/>
                    <a:pt x="15057" y="5719"/>
                    <a:pt x="14851" y="5663"/>
                  </a:cubicBezTo>
                  <a:cubicBezTo>
                    <a:pt x="14580" y="5639"/>
                    <a:pt x="14307" y="5627"/>
                    <a:pt x="14035" y="5627"/>
                  </a:cubicBezTo>
                  <a:cubicBezTo>
                    <a:pt x="13636" y="5627"/>
                    <a:pt x="13236" y="5653"/>
                    <a:pt x="12839" y="5705"/>
                  </a:cubicBezTo>
                  <a:cubicBezTo>
                    <a:pt x="12861" y="4522"/>
                    <a:pt x="12881" y="3339"/>
                    <a:pt x="12861" y="2158"/>
                  </a:cubicBezTo>
                  <a:cubicBezTo>
                    <a:pt x="12859" y="1993"/>
                    <a:pt x="12723" y="1877"/>
                    <a:pt x="12576" y="1877"/>
                  </a:cubicBezTo>
                  <a:cubicBezTo>
                    <a:pt x="12528" y="1877"/>
                    <a:pt x="12478" y="1889"/>
                    <a:pt x="12432" y="1916"/>
                  </a:cubicBezTo>
                  <a:cubicBezTo>
                    <a:pt x="12393" y="1898"/>
                    <a:pt x="12351" y="1889"/>
                    <a:pt x="12309" y="1889"/>
                  </a:cubicBezTo>
                  <a:cubicBezTo>
                    <a:pt x="12291" y="1889"/>
                    <a:pt x="12272" y="1891"/>
                    <a:pt x="12254" y="1894"/>
                  </a:cubicBezTo>
                  <a:cubicBezTo>
                    <a:pt x="12211" y="1903"/>
                    <a:pt x="12139" y="1907"/>
                    <a:pt x="12046" y="1907"/>
                  </a:cubicBezTo>
                  <a:cubicBezTo>
                    <a:pt x="11240" y="1907"/>
                    <a:pt x="8847" y="1595"/>
                    <a:pt x="10029" y="1189"/>
                  </a:cubicBezTo>
                  <a:cubicBezTo>
                    <a:pt x="10590" y="1028"/>
                    <a:pt x="11167" y="932"/>
                    <a:pt x="11749" y="905"/>
                  </a:cubicBezTo>
                  <a:cubicBezTo>
                    <a:pt x="12595" y="823"/>
                    <a:pt x="13444" y="804"/>
                    <a:pt x="14292" y="804"/>
                  </a:cubicBezTo>
                  <a:cubicBezTo>
                    <a:pt x="14552" y="796"/>
                    <a:pt x="14811" y="792"/>
                    <a:pt x="15071" y="792"/>
                  </a:cubicBezTo>
                  <a:close/>
                  <a:moveTo>
                    <a:pt x="7505" y="26798"/>
                  </a:moveTo>
                  <a:lnTo>
                    <a:pt x="7505" y="26798"/>
                  </a:lnTo>
                  <a:cubicBezTo>
                    <a:pt x="9110" y="26972"/>
                    <a:pt x="10808" y="26901"/>
                    <a:pt x="12202" y="26947"/>
                  </a:cubicBezTo>
                  <a:cubicBezTo>
                    <a:pt x="15737" y="27039"/>
                    <a:pt x="19548" y="27009"/>
                    <a:pt x="22857" y="28429"/>
                  </a:cubicBezTo>
                  <a:cubicBezTo>
                    <a:pt x="21910" y="29198"/>
                    <a:pt x="20613" y="29406"/>
                    <a:pt x="19326" y="29406"/>
                  </a:cubicBezTo>
                  <a:cubicBezTo>
                    <a:pt x="18479" y="29406"/>
                    <a:pt x="17637" y="29316"/>
                    <a:pt x="16901" y="29236"/>
                  </a:cubicBezTo>
                  <a:lnTo>
                    <a:pt x="16897" y="29236"/>
                  </a:lnTo>
                  <a:cubicBezTo>
                    <a:pt x="14749" y="29000"/>
                    <a:pt x="12627" y="28584"/>
                    <a:pt x="10548" y="27991"/>
                  </a:cubicBezTo>
                  <a:cubicBezTo>
                    <a:pt x="9509" y="27660"/>
                    <a:pt x="8492" y="27261"/>
                    <a:pt x="7505" y="26798"/>
                  </a:cubicBezTo>
                  <a:close/>
                  <a:moveTo>
                    <a:pt x="4262" y="25923"/>
                  </a:moveTo>
                  <a:cubicBezTo>
                    <a:pt x="4269" y="25959"/>
                    <a:pt x="4284" y="25992"/>
                    <a:pt x="4306" y="26019"/>
                  </a:cubicBezTo>
                  <a:cubicBezTo>
                    <a:pt x="4386" y="26095"/>
                    <a:pt x="4479" y="26156"/>
                    <a:pt x="4581" y="26197"/>
                  </a:cubicBezTo>
                  <a:cubicBezTo>
                    <a:pt x="4601" y="26208"/>
                    <a:pt x="4623" y="26214"/>
                    <a:pt x="4646" y="26214"/>
                  </a:cubicBezTo>
                  <a:cubicBezTo>
                    <a:pt x="4668" y="26214"/>
                    <a:pt x="4691" y="26208"/>
                    <a:pt x="4711" y="26197"/>
                  </a:cubicBezTo>
                  <a:cubicBezTo>
                    <a:pt x="4970" y="26345"/>
                    <a:pt x="5241" y="26453"/>
                    <a:pt x="5504" y="26569"/>
                  </a:cubicBezTo>
                  <a:cubicBezTo>
                    <a:pt x="6336" y="26936"/>
                    <a:pt x="7170" y="27300"/>
                    <a:pt x="8002" y="27658"/>
                  </a:cubicBezTo>
                  <a:cubicBezTo>
                    <a:pt x="9377" y="28259"/>
                    <a:pt x="10804" y="28734"/>
                    <a:pt x="12265" y="29078"/>
                  </a:cubicBezTo>
                  <a:cubicBezTo>
                    <a:pt x="14085" y="29503"/>
                    <a:pt x="16656" y="30192"/>
                    <a:pt x="19021" y="30192"/>
                  </a:cubicBezTo>
                  <a:cubicBezTo>
                    <a:pt x="20779" y="30192"/>
                    <a:pt x="22423" y="29811"/>
                    <a:pt x="23558" y="28655"/>
                  </a:cubicBezTo>
                  <a:lnTo>
                    <a:pt x="23558" y="28655"/>
                  </a:lnTo>
                  <a:cubicBezTo>
                    <a:pt x="24107" y="30834"/>
                    <a:pt x="23233" y="32851"/>
                    <a:pt x="21483" y="34333"/>
                  </a:cubicBezTo>
                  <a:lnTo>
                    <a:pt x="21481" y="34333"/>
                  </a:lnTo>
                  <a:cubicBezTo>
                    <a:pt x="19254" y="36215"/>
                    <a:pt x="15873" y="37202"/>
                    <a:pt x="12609" y="37202"/>
                  </a:cubicBezTo>
                  <a:cubicBezTo>
                    <a:pt x="10491" y="37202"/>
                    <a:pt x="8423" y="36787"/>
                    <a:pt x="6749" y="35931"/>
                  </a:cubicBezTo>
                  <a:cubicBezTo>
                    <a:pt x="3840" y="34447"/>
                    <a:pt x="2560" y="30830"/>
                    <a:pt x="3413" y="27776"/>
                  </a:cubicBezTo>
                  <a:cubicBezTo>
                    <a:pt x="3595" y="27117"/>
                    <a:pt x="3881" y="26491"/>
                    <a:pt x="4262" y="25923"/>
                  </a:cubicBezTo>
                  <a:close/>
                  <a:moveTo>
                    <a:pt x="16082" y="1"/>
                  </a:moveTo>
                  <a:cubicBezTo>
                    <a:pt x="15491" y="1"/>
                    <a:pt x="14933" y="27"/>
                    <a:pt x="14475" y="34"/>
                  </a:cubicBezTo>
                  <a:cubicBezTo>
                    <a:pt x="14399" y="35"/>
                    <a:pt x="14322" y="35"/>
                    <a:pt x="14244" y="35"/>
                  </a:cubicBezTo>
                  <a:cubicBezTo>
                    <a:pt x="13771" y="35"/>
                    <a:pt x="13253" y="19"/>
                    <a:pt x="12722" y="19"/>
                  </a:cubicBezTo>
                  <a:cubicBezTo>
                    <a:pt x="11458" y="19"/>
                    <a:pt x="10123" y="111"/>
                    <a:pt x="9170" y="731"/>
                  </a:cubicBezTo>
                  <a:cubicBezTo>
                    <a:pt x="9138" y="750"/>
                    <a:pt x="9107" y="772"/>
                    <a:pt x="9080" y="797"/>
                  </a:cubicBezTo>
                  <a:cubicBezTo>
                    <a:pt x="8769" y="1064"/>
                    <a:pt x="8733" y="1531"/>
                    <a:pt x="9000" y="1842"/>
                  </a:cubicBezTo>
                  <a:cubicBezTo>
                    <a:pt x="9477" y="2424"/>
                    <a:pt x="10206" y="2625"/>
                    <a:pt x="10947" y="2625"/>
                  </a:cubicBezTo>
                  <a:cubicBezTo>
                    <a:pt x="11402" y="2625"/>
                    <a:pt x="11862" y="2549"/>
                    <a:pt x="12272" y="2439"/>
                  </a:cubicBezTo>
                  <a:lnTo>
                    <a:pt x="12272" y="2439"/>
                  </a:lnTo>
                  <a:cubicBezTo>
                    <a:pt x="12112" y="8895"/>
                    <a:pt x="11452" y="15316"/>
                    <a:pt x="10957" y="21754"/>
                  </a:cubicBezTo>
                  <a:cubicBezTo>
                    <a:pt x="4700" y="21943"/>
                    <a:pt x="0" y="28136"/>
                    <a:pt x="3543" y="33955"/>
                  </a:cubicBezTo>
                  <a:cubicBezTo>
                    <a:pt x="5350" y="36926"/>
                    <a:pt x="8734" y="37979"/>
                    <a:pt x="12167" y="37979"/>
                  </a:cubicBezTo>
                  <a:cubicBezTo>
                    <a:pt x="14353" y="37979"/>
                    <a:pt x="16560" y="37552"/>
                    <a:pt x="18391" y="36921"/>
                  </a:cubicBezTo>
                  <a:cubicBezTo>
                    <a:pt x="20663" y="36138"/>
                    <a:pt x="22842" y="34792"/>
                    <a:pt x="23998" y="32554"/>
                  </a:cubicBezTo>
                  <a:cubicBezTo>
                    <a:pt x="25155" y="30316"/>
                    <a:pt x="24466" y="27424"/>
                    <a:pt x="22932" y="25553"/>
                  </a:cubicBezTo>
                  <a:cubicBezTo>
                    <a:pt x="22008" y="24425"/>
                    <a:pt x="20363" y="24225"/>
                    <a:pt x="19040" y="24029"/>
                  </a:cubicBezTo>
                  <a:cubicBezTo>
                    <a:pt x="17995" y="23884"/>
                    <a:pt x="17032" y="23693"/>
                    <a:pt x="16179" y="23022"/>
                  </a:cubicBezTo>
                  <a:cubicBezTo>
                    <a:pt x="14944" y="22057"/>
                    <a:pt x="15315" y="20460"/>
                    <a:pt x="15619" y="19166"/>
                  </a:cubicBezTo>
                  <a:cubicBezTo>
                    <a:pt x="16797" y="14144"/>
                    <a:pt x="16327" y="8974"/>
                    <a:pt x="17168" y="3904"/>
                  </a:cubicBezTo>
                  <a:cubicBezTo>
                    <a:pt x="17204" y="3688"/>
                    <a:pt x="17250" y="3515"/>
                    <a:pt x="17291" y="3317"/>
                  </a:cubicBezTo>
                  <a:cubicBezTo>
                    <a:pt x="17497" y="3337"/>
                    <a:pt x="17726" y="3348"/>
                    <a:pt x="17966" y="3348"/>
                  </a:cubicBezTo>
                  <a:cubicBezTo>
                    <a:pt x="19361" y="3348"/>
                    <a:pt x="21088" y="2955"/>
                    <a:pt x="20234" y="1465"/>
                  </a:cubicBezTo>
                  <a:cubicBezTo>
                    <a:pt x="19504" y="192"/>
                    <a:pt x="17675" y="1"/>
                    <a:pt x="16082"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9"/>
            <p:cNvSpPr/>
            <p:nvPr/>
          </p:nvSpPr>
          <p:spPr>
            <a:xfrm>
              <a:off x="4986650" y="1685075"/>
              <a:ext cx="538675" cy="281925"/>
            </a:xfrm>
            <a:custGeom>
              <a:avLst/>
              <a:gdLst/>
              <a:ahLst/>
              <a:cxnLst/>
              <a:rect l="l" t="t" r="r" b="b"/>
              <a:pathLst>
                <a:path w="21547" h="11277" extrusionOk="0">
                  <a:moveTo>
                    <a:pt x="4791" y="3254"/>
                  </a:moveTo>
                  <a:cubicBezTo>
                    <a:pt x="4868" y="3254"/>
                    <a:pt x="4951" y="3302"/>
                    <a:pt x="4983" y="3381"/>
                  </a:cubicBezTo>
                  <a:cubicBezTo>
                    <a:pt x="5093" y="3695"/>
                    <a:pt x="5041" y="4043"/>
                    <a:pt x="4845" y="4312"/>
                  </a:cubicBezTo>
                  <a:lnTo>
                    <a:pt x="4842" y="4311"/>
                  </a:lnTo>
                  <a:cubicBezTo>
                    <a:pt x="4701" y="4483"/>
                    <a:pt x="4515" y="4613"/>
                    <a:pt x="4304" y="4685"/>
                  </a:cubicBezTo>
                  <a:cubicBezTo>
                    <a:pt x="4094" y="4763"/>
                    <a:pt x="3904" y="4759"/>
                    <a:pt x="3904" y="5019"/>
                  </a:cubicBezTo>
                  <a:cubicBezTo>
                    <a:pt x="3902" y="5126"/>
                    <a:pt x="3888" y="5233"/>
                    <a:pt x="3864" y="5338"/>
                  </a:cubicBezTo>
                  <a:cubicBezTo>
                    <a:pt x="3810" y="5536"/>
                    <a:pt x="3506" y="5611"/>
                    <a:pt x="3218" y="5611"/>
                  </a:cubicBezTo>
                  <a:cubicBezTo>
                    <a:pt x="3020" y="5611"/>
                    <a:pt x="2830" y="5576"/>
                    <a:pt x="2733" y="5520"/>
                  </a:cubicBezTo>
                  <a:cubicBezTo>
                    <a:pt x="2437" y="5344"/>
                    <a:pt x="2461" y="4944"/>
                    <a:pt x="2254" y="4693"/>
                  </a:cubicBezTo>
                  <a:cubicBezTo>
                    <a:pt x="2185" y="4604"/>
                    <a:pt x="2257" y="4490"/>
                    <a:pt x="2343" y="4490"/>
                  </a:cubicBezTo>
                  <a:cubicBezTo>
                    <a:pt x="2369" y="4490"/>
                    <a:pt x="2396" y="4501"/>
                    <a:pt x="2421" y="4526"/>
                  </a:cubicBezTo>
                  <a:cubicBezTo>
                    <a:pt x="2530" y="4631"/>
                    <a:pt x="2617" y="4757"/>
                    <a:pt x="2677" y="4896"/>
                  </a:cubicBezTo>
                  <a:cubicBezTo>
                    <a:pt x="2718" y="4986"/>
                    <a:pt x="2755" y="5182"/>
                    <a:pt x="2844" y="5227"/>
                  </a:cubicBezTo>
                  <a:cubicBezTo>
                    <a:pt x="2895" y="5252"/>
                    <a:pt x="2981" y="5264"/>
                    <a:pt x="3075" y="5264"/>
                  </a:cubicBezTo>
                  <a:cubicBezTo>
                    <a:pt x="3270" y="5264"/>
                    <a:pt x="3497" y="5215"/>
                    <a:pt x="3497" y="5137"/>
                  </a:cubicBezTo>
                  <a:cubicBezTo>
                    <a:pt x="3484" y="4976"/>
                    <a:pt x="3505" y="4813"/>
                    <a:pt x="3556" y="4660"/>
                  </a:cubicBezTo>
                  <a:cubicBezTo>
                    <a:pt x="3704" y="4243"/>
                    <a:pt x="4312" y="4407"/>
                    <a:pt x="4530" y="4036"/>
                  </a:cubicBezTo>
                  <a:cubicBezTo>
                    <a:pt x="4642" y="3822"/>
                    <a:pt x="4605" y="3571"/>
                    <a:pt x="4642" y="3381"/>
                  </a:cubicBezTo>
                  <a:cubicBezTo>
                    <a:pt x="4659" y="3292"/>
                    <a:pt x="4723" y="3254"/>
                    <a:pt x="4791" y="3254"/>
                  </a:cubicBezTo>
                  <a:close/>
                  <a:moveTo>
                    <a:pt x="12955" y="5733"/>
                  </a:moveTo>
                  <a:cubicBezTo>
                    <a:pt x="13028" y="5733"/>
                    <a:pt x="13095" y="5791"/>
                    <a:pt x="13099" y="5872"/>
                  </a:cubicBezTo>
                  <a:cubicBezTo>
                    <a:pt x="13037" y="6269"/>
                    <a:pt x="12829" y="6629"/>
                    <a:pt x="12514" y="6880"/>
                  </a:cubicBezTo>
                  <a:cubicBezTo>
                    <a:pt x="12366" y="6967"/>
                    <a:pt x="12201" y="7011"/>
                    <a:pt x="12036" y="7011"/>
                  </a:cubicBezTo>
                  <a:cubicBezTo>
                    <a:pt x="11870" y="7011"/>
                    <a:pt x="11705" y="6967"/>
                    <a:pt x="11558" y="6880"/>
                  </a:cubicBezTo>
                  <a:cubicBezTo>
                    <a:pt x="11387" y="7151"/>
                    <a:pt x="11171" y="7465"/>
                    <a:pt x="10847" y="7465"/>
                  </a:cubicBezTo>
                  <a:cubicBezTo>
                    <a:pt x="10820" y="7465"/>
                    <a:pt x="10792" y="7463"/>
                    <a:pt x="10764" y="7459"/>
                  </a:cubicBezTo>
                  <a:cubicBezTo>
                    <a:pt x="10482" y="7413"/>
                    <a:pt x="10260" y="6857"/>
                    <a:pt x="10137" y="6716"/>
                  </a:cubicBezTo>
                  <a:cubicBezTo>
                    <a:pt x="10044" y="6610"/>
                    <a:pt x="10122" y="6458"/>
                    <a:pt x="10234" y="6458"/>
                  </a:cubicBezTo>
                  <a:cubicBezTo>
                    <a:pt x="10269" y="6458"/>
                    <a:pt x="10307" y="6473"/>
                    <a:pt x="10344" y="6509"/>
                  </a:cubicBezTo>
                  <a:cubicBezTo>
                    <a:pt x="10500" y="6662"/>
                    <a:pt x="10612" y="6843"/>
                    <a:pt x="10756" y="7003"/>
                  </a:cubicBezTo>
                  <a:cubicBezTo>
                    <a:pt x="10790" y="7044"/>
                    <a:pt x="10825" y="7061"/>
                    <a:pt x="10860" y="7061"/>
                  </a:cubicBezTo>
                  <a:cubicBezTo>
                    <a:pt x="11037" y="7061"/>
                    <a:pt x="11221" y="6624"/>
                    <a:pt x="11294" y="6506"/>
                  </a:cubicBezTo>
                  <a:cubicBezTo>
                    <a:pt x="11334" y="6438"/>
                    <a:pt x="11405" y="6401"/>
                    <a:pt x="11479" y="6401"/>
                  </a:cubicBezTo>
                  <a:cubicBezTo>
                    <a:pt x="11514" y="6401"/>
                    <a:pt x="11550" y="6409"/>
                    <a:pt x="11582" y="6428"/>
                  </a:cubicBezTo>
                  <a:cubicBezTo>
                    <a:pt x="11759" y="6508"/>
                    <a:pt x="11912" y="6569"/>
                    <a:pt x="12048" y="6569"/>
                  </a:cubicBezTo>
                  <a:cubicBezTo>
                    <a:pt x="12195" y="6569"/>
                    <a:pt x="12323" y="6498"/>
                    <a:pt x="12442" y="6306"/>
                  </a:cubicBezTo>
                  <a:cubicBezTo>
                    <a:pt x="12535" y="6081"/>
                    <a:pt x="12689" y="5890"/>
                    <a:pt x="12888" y="5750"/>
                  </a:cubicBezTo>
                  <a:cubicBezTo>
                    <a:pt x="12910" y="5739"/>
                    <a:pt x="12932" y="5733"/>
                    <a:pt x="12955" y="5733"/>
                  </a:cubicBezTo>
                  <a:close/>
                  <a:moveTo>
                    <a:pt x="15895" y="6708"/>
                  </a:moveTo>
                  <a:cubicBezTo>
                    <a:pt x="15976" y="6708"/>
                    <a:pt x="16061" y="6780"/>
                    <a:pt x="16046" y="6887"/>
                  </a:cubicBezTo>
                  <a:cubicBezTo>
                    <a:pt x="16019" y="7155"/>
                    <a:pt x="15742" y="7221"/>
                    <a:pt x="15649" y="7455"/>
                  </a:cubicBezTo>
                  <a:cubicBezTo>
                    <a:pt x="15768" y="7496"/>
                    <a:pt x="15891" y="7516"/>
                    <a:pt x="16014" y="7516"/>
                  </a:cubicBezTo>
                  <a:cubicBezTo>
                    <a:pt x="16193" y="7516"/>
                    <a:pt x="16370" y="7473"/>
                    <a:pt x="16531" y="7388"/>
                  </a:cubicBezTo>
                  <a:cubicBezTo>
                    <a:pt x="16572" y="7362"/>
                    <a:pt x="16616" y="7350"/>
                    <a:pt x="16660" y="7350"/>
                  </a:cubicBezTo>
                  <a:cubicBezTo>
                    <a:pt x="16785" y="7350"/>
                    <a:pt x="16902" y="7451"/>
                    <a:pt x="16903" y="7593"/>
                  </a:cubicBezTo>
                  <a:cubicBezTo>
                    <a:pt x="16896" y="7724"/>
                    <a:pt x="16878" y="7856"/>
                    <a:pt x="16850" y="7985"/>
                  </a:cubicBezTo>
                  <a:cubicBezTo>
                    <a:pt x="16833" y="8064"/>
                    <a:pt x="16876" y="8093"/>
                    <a:pt x="16945" y="8093"/>
                  </a:cubicBezTo>
                  <a:cubicBezTo>
                    <a:pt x="17099" y="8093"/>
                    <a:pt x="17381" y="7951"/>
                    <a:pt x="17421" y="7900"/>
                  </a:cubicBezTo>
                  <a:cubicBezTo>
                    <a:pt x="17598" y="7653"/>
                    <a:pt x="17798" y="7424"/>
                    <a:pt x="18016" y="7214"/>
                  </a:cubicBezTo>
                  <a:cubicBezTo>
                    <a:pt x="18053" y="7183"/>
                    <a:pt x="18097" y="7169"/>
                    <a:pt x="18141" y="7169"/>
                  </a:cubicBezTo>
                  <a:cubicBezTo>
                    <a:pt x="18276" y="7169"/>
                    <a:pt x="18408" y="7299"/>
                    <a:pt x="18310" y="7437"/>
                  </a:cubicBezTo>
                  <a:cubicBezTo>
                    <a:pt x="17902" y="8000"/>
                    <a:pt x="17680" y="8523"/>
                    <a:pt x="16905" y="8567"/>
                  </a:cubicBezTo>
                  <a:cubicBezTo>
                    <a:pt x="16696" y="8534"/>
                    <a:pt x="16511" y="8408"/>
                    <a:pt x="16402" y="8226"/>
                  </a:cubicBezTo>
                  <a:cubicBezTo>
                    <a:pt x="16362" y="8135"/>
                    <a:pt x="16351" y="8034"/>
                    <a:pt x="16371" y="7936"/>
                  </a:cubicBezTo>
                  <a:lnTo>
                    <a:pt x="16371" y="7936"/>
                  </a:lnTo>
                  <a:cubicBezTo>
                    <a:pt x="16266" y="7961"/>
                    <a:pt x="16158" y="7973"/>
                    <a:pt x="16052" y="7973"/>
                  </a:cubicBezTo>
                  <a:cubicBezTo>
                    <a:pt x="15795" y="7973"/>
                    <a:pt x="15542" y="7903"/>
                    <a:pt x="15320" y="7766"/>
                  </a:cubicBezTo>
                  <a:cubicBezTo>
                    <a:pt x="15241" y="7718"/>
                    <a:pt x="15204" y="7624"/>
                    <a:pt x="15227" y="7536"/>
                  </a:cubicBezTo>
                  <a:cubicBezTo>
                    <a:pt x="15235" y="7386"/>
                    <a:pt x="15298" y="7242"/>
                    <a:pt x="15401" y="7133"/>
                  </a:cubicBezTo>
                  <a:cubicBezTo>
                    <a:pt x="15489" y="7052"/>
                    <a:pt x="15742" y="6929"/>
                    <a:pt x="15772" y="6810"/>
                  </a:cubicBezTo>
                  <a:cubicBezTo>
                    <a:pt x="15791" y="6739"/>
                    <a:pt x="15842" y="6708"/>
                    <a:pt x="15895" y="6708"/>
                  </a:cubicBezTo>
                  <a:close/>
                  <a:moveTo>
                    <a:pt x="6778" y="5990"/>
                  </a:moveTo>
                  <a:cubicBezTo>
                    <a:pt x="6854" y="5990"/>
                    <a:pt x="6930" y="6050"/>
                    <a:pt x="6916" y="6146"/>
                  </a:cubicBezTo>
                  <a:cubicBezTo>
                    <a:pt x="6843" y="6476"/>
                    <a:pt x="6683" y="6784"/>
                    <a:pt x="6617" y="7111"/>
                  </a:cubicBezTo>
                  <a:cubicBezTo>
                    <a:pt x="6524" y="7570"/>
                    <a:pt x="7281" y="7593"/>
                    <a:pt x="7584" y="7633"/>
                  </a:cubicBezTo>
                  <a:cubicBezTo>
                    <a:pt x="7678" y="7657"/>
                    <a:pt x="7743" y="7743"/>
                    <a:pt x="7743" y="7840"/>
                  </a:cubicBezTo>
                  <a:cubicBezTo>
                    <a:pt x="7717" y="8040"/>
                    <a:pt x="7532" y="9066"/>
                    <a:pt x="7921" y="9066"/>
                  </a:cubicBezTo>
                  <a:cubicBezTo>
                    <a:pt x="8385" y="9060"/>
                    <a:pt x="8770" y="8752"/>
                    <a:pt x="9203" y="8633"/>
                  </a:cubicBezTo>
                  <a:cubicBezTo>
                    <a:pt x="9228" y="8625"/>
                    <a:pt x="9251" y="8622"/>
                    <a:pt x="9273" y="8622"/>
                  </a:cubicBezTo>
                  <a:cubicBezTo>
                    <a:pt x="9458" y="8622"/>
                    <a:pt x="9519" y="8884"/>
                    <a:pt x="9359" y="9004"/>
                  </a:cubicBezTo>
                  <a:cubicBezTo>
                    <a:pt x="9075" y="9208"/>
                    <a:pt x="8430" y="9542"/>
                    <a:pt x="7954" y="9542"/>
                  </a:cubicBezTo>
                  <a:cubicBezTo>
                    <a:pt x="7807" y="9542"/>
                    <a:pt x="7677" y="9510"/>
                    <a:pt x="7577" y="9434"/>
                  </a:cubicBezTo>
                  <a:cubicBezTo>
                    <a:pt x="7154" y="9108"/>
                    <a:pt x="7210" y="8514"/>
                    <a:pt x="7283" y="8018"/>
                  </a:cubicBezTo>
                  <a:cubicBezTo>
                    <a:pt x="6865" y="7944"/>
                    <a:pt x="6316" y="7782"/>
                    <a:pt x="6239" y="7362"/>
                  </a:cubicBezTo>
                  <a:cubicBezTo>
                    <a:pt x="6160" y="6944"/>
                    <a:pt x="6535" y="6447"/>
                    <a:pt x="6654" y="6076"/>
                  </a:cubicBezTo>
                  <a:cubicBezTo>
                    <a:pt x="6678" y="6016"/>
                    <a:pt x="6728" y="5990"/>
                    <a:pt x="6778" y="5990"/>
                  </a:cubicBezTo>
                  <a:close/>
                  <a:moveTo>
                    <a:pt x="1709" y="1"/>
                  </a:moveTo>
                  <a:cubicBezTo>
                    <a:pt x="1328" y="569"/>
                    <a:pt x="1041" y="1195"/>
                    <a:pt x="861" y="1854"/>
                  </a:cubicBezTo>
                  <a:cubicBezTo>
                    <a:pt x="1" y="4908"/>
                    <a:pt x="1279" y="8526"/>
                    <a:pt x="4196" y="10009"/>
                  </a:cubicBezTo>
                  <a:cubicBezTo>
                    <a:pt x="5863" y="10863"/>
                    <a:pt x="7924" y="11276"/>
                    <a:pt x="10035" y="11276"/>
                  </a:cubicBezTo>
                  <a:cubicBezTo>
                    <a:pt x="13303" y="11276"/>
                    <a:pt x="16690" y="10285"/>
                    <a:pt x="18922" y="8400"/>
                  </a:cubicBezTo>
                  <a:cubicBezTo>
                    <a:pt x="20672" y="6925"/>
                    <a:pt x="21546" y="4901"/>
                    <a:pt x="20997" y="2722"/>
                  </a:cubicBezTo>
                  <a:lnTo>
                    <a:pt x="20997" y="2722"/>
                  </a:lnTo>
                  <a:cubicBezTo>
                    <a:pt x="19861" y="3879"/>
                    <a:pt x="18215" y="4260"/>
                    <a:pt x="16454" y="4260"/>
                  </a:cubicBezTo>
                  <a:cubicBezTo>
                    <a:pt x="14092" y="4260"/>
                    <a:pt x="11525" y="3574"/>
                    <a:pt x="9711" y="3156"/>
                  </a:cubicBezTo>
                  <a:cubicBezTo>
                    <a:pt x="8251" y="2813"/>
                    <a:pt x="6824" y="2337"/>
                    <a:pt x="5449" y="1736"/>
                  </a:cubicBezTo>
                  <a:cubicBezTo>
                    <a:pt x="4614" y="1377"/>
                    <a:pt x="3781" y="1014"/>
                    <a:pt x="2951" y="647"/>
                  </a:cubicBezTo>
                  <a:cubicBezTo>
                    <a:pt x="2688" y="513"/>
                    <a:pt x="2416" y="405"/>
                    <a:pt x="2158" y="275"/>
                  </a:cubicBezTo>
                  <a:cubicBezTo>
                    <a:pt x="2137" y="286"/>
                    <a:pt x="2115" y="292"/>
                    <a:pt x="2092" y="292"/>
                  </a:cubicBezTo>
                  <a:cubicBezTo>
                    <a:pt x="2070" y="292"/>
                    <a:pt x="2048" y="286"/>
                    <a:pt x="2028" y="275"/>
                  </a:cubicBezTo>
                  <a:cubicBezTo>
                    <a:pt x="1926" y="234"/>
                    <a:pt x="1832" y="175"/>
                    <a:pt x="1754" y="97"/>
                  </a:cubicBezTo>
                  <a:cubicBezTo>
                    <a:pt x="1731" y="70"/>
                    <a:pt x="1716" y="37"/>
                    <a:pt x="1709" y="1"/>
                  </a:cubicBezTo>
                  <a:close/>
                </a:path>
              </a:pathLst>
            </a:custGeom>
            <a:solidFill>
              <a:srgbClr val="3CA7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9"/>
            <p:cNvSpPr/>
            <p:nvPr/>
          </p:nvSpPr>
          <p:spPr>
            <a:xfrm>
              <a:off x="5366900" y="1852750"/>
              <a:ext cx="79975" cy="46500"/>
            </a:xfrm>
            <a:custGeom>
              <a:avLst/>
              <a:gdLst/>
              <a:ahLst/>
              <a:cxnLst/>
              <a:rect l="l" t="t" r="r" b="b"/>
              <a:pathLst>
                <a:path w="3199" h="1860" extrusionOk="0">
                  <a:moveTo>
                    <a:pt x="692" y="0"/>
                  </a:moveTo>
                  <a:cubicBezTo>
                    <a:pt x="639" y="0"/>
                    <a:pt x="588" y="31"/>
                    <a:pt x="569" y="103"/>
                  </a:cubicBezTo>
                  <a:cubicBezTo>
                    <a:pt x="547" y="222"/>
                    <a:pt x="295" y="345"/>
                    <a:pt x="199" y="426"/>
                  </a:cubicBezTo>
                  <a:cubicBezTo>
                    <a:pt x="96" y="535"/>
                    <a:pt x="34" y="679"/>
                    <a:pt x="24" y="829"/>
                  </a:cubicBezTo>
                  <a:cubicBezTo>
                    <a:pt x="1" y="919"/>
                    <a:pt x="39" y="1011"/>
                    <a:pt x="118" y="1059"/>
                  </a:cubicBezTo>
                  <a:cubicBezTo>
                    <a:pt x="339" y="1196"/>
                    <a:pt x="592" y="1266"/>
                    <a:pt x="849" y="1266"/>
                  </a:cubicBezTo>
                  <a:cubicBezTo>
                    <a:pt x="956" y="1266"/>
                    <a:pt x="1064" y="1254"/>
                    <a:pt x="1169" y="1229"/>
                  </a:cubicBezTo>
                  <a:lnTo>
                    <a:pt x="1169" y="1229"/>
                  </a:lnTo>
                  <a:cubicBezTo>
                    <a:pt x="1149" y="1327"/>
                    <a:pt x="1158" y="1428"/>
                    <a:pt x="1198" y="1519"/>
                  </a:cubicBezTo>
                  <a:cubicBezTo>
                    <a:pt x="1307" y="1701"/>
                    <a:pt x="1492" y="1827"/>
                    <a:pt x="1704" y="1860"/>
                  </a:cubicBezTo>
                  <a:cubicBezTo>
                    <a:pt x="2471" y="1816"/>
                    <a:pt x="2693" y="1293"/>
                    <a:pt x="3100" y="730"/>
                  </a:cubicBezTo>
                  <a:cubicBezTo>
                    <a:pt x="3198" y="592"/>
                    <a:pt x="3066" y="462"/>
                    <a:pt x="2931" y="462"/>
                  </a:cubicBezTo>
                  <a:cubicBezTo>
                    <a:pt x="2888" y="462"/>
                    <a:pt x="2844" y="476"/>
                    <a:pt x="2808" y="507"/>
                  </a:cubicBezTo>
                  <a:cubicBezTo>
                    <a:pt x="2591" y="717"/>
                    <a:pt x="2394" y="946"/>
                    <a:pt x="2218" y="1193"/>
                  </a:cubicBezTo>
                  <a:cubicBezTo>
                    <a:pt x="2178" y="1251"/>
                    <a:pt x="1901" y="1389"/>
                    <a:pt x="1747" y="1389"/>
                  </a:cubicBezTo>
                  <a:cubicBezTo>
                    <a:pt x="1675" y="1389"/>
                    <a:pt x="1630" y="1359"/>
                    <a:pt x="1648" y="1278"/>
                  </a:cubicBezTo>
                  <a:cubicBezTo>
                    <a:pt x="1676" y="1149"/>
                    <a:pt x="1694" y="1017"/>
                    <a:pt x="1699" y="886"/>
                  </a:cubicBezTo>
                  <a:cubicBezTo>
                    <a:pt x="1699" y="744"/>
                    <a:pt x="1583" y="643"/>
                    <a:pt x="1458" y="643"/>
                  </a:cubicBezTo>
                  <a:cubicBezTo>
                    <a:pt x="1415" y="643"/>
                    <a:pt x="1371" y="655"/>
                    <a:pt x="1330" y="681"/>
                  </a:cubicBezTo>
                  <a:cubicBezTo>
                    <a:pt x="1168" y="766"/>
                    <a:pt x="990" y="809"/>
                    <a:pt x="812" y="809"/>
                  </a:cubicBezTo>
                  <a:cubicBezTo>
                    <a:pt x="689" y="809"/>
                    <a:pt x="565" y="789"/>
                    <a:pt x="446" y="748"/>
                  </a:cubicBezTo>
                  <a:cubicBezTo>
                    <a:pt x="540" y="514"/>
                    <a:pt x="807" y="448"/>
                    <a:pt x="844" y="180"/>
                  </a:cubicBezTo>
                  <a:cubicBezTo>
                    <a:pt x="860" y="73"/>
                    <a:pt x="773" y="0"/>
                    <a:pt x="692"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9"/>
            <p:cNvSpPr/>
            <p:nvPr/>
          </p:nvSpPr>
          <p:spPr>
            <a:xfrm>
              <a:off x="5110175" y="1706325"/>
              <a:ext cx="383825" cy="65575"/>
            </a:xfrm>
            <a:custGeom>
              <a:avLst/>
              <a:gdLst/>
              <a:ahLst/>
              <a:cxnLst/>
              <a:rect l="l" t="t" r="r" b="b"/>
              <a:pathLst>
                <a:path w="15353" h="2623" extrusionOk="0">
                  <a:moveTo>
                    <a:pt x="0" y="1"/>
                  </a:moveTo>
                  <a:cubicBezTo>
                    <a:pt x="987" y="465"/>
                    <a:pt x="2003" y="863"/>
                    <a:pt x="3044" y="1195"/>
                  </a:cubicBezTo>
                  <a:cubicBezTo>
                    <a:pt x="5122" y="1791"/>
                    <a:pt x="7246" y="2212"/>
                    <a:pt x="9396" y="2453"/>
                  </a:cubicBezTo>
                  <a:cubicBezTo>
                    <a:pt x="10142" y="2533"/>
                    <a:pt x="10986" y="2623"/>
                    <a:pt x="11832" y="2623"/>
                  </a:cubicBezTo>
                  <a:cubicBezTo>
                    <a:pt x="13117" y="2623"/>
                    <a:pt x="14404" y="2415"/>
                    <a:pt x="15352" y="1646"/>
                  </a:cubicBezTo>
                  <a:cubicBezTo>
                    <a:pt x="12042" y="226"/>
                    <a:pt x="8233" y="256"/>
                    <a:pt x="4695" y="149"/>
                  </a:cubicBezTo>
                  <a:cubicBezTo>
                    <a:pt x="3303" y="104"/>
                    <a:pt x="1604" y="175"/>
                    <a:pt x="0" y="1"/>
                  </a:cubicBezTo>
                  <a:close/>
                </a:path>
              </a:pathLst>
            </a:custGeom>
            <a:solidFill>
              <a:srgbClr val="3CA7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9"/>
            <p:cNvSpPr/>
            <p:nvPr/>
          </p:nvSpPr>
          <p:spPr>
            <a:xfrm>
              <a:off x="5237075" y="1828125"/>
              <a:ext cx="77075" cy="43700"/>
            </a:xfrm>
            <a:custGeom>
              <a:avLst/>
              <a:gdLst/>
              <a:ahLst/>
              <a:cxnLst/>
              <a:rect l="l" t="t" r="r" b="b"/>
              <a:pathLst>
                <a:path w="3083" h="1748" extrusionOk="0">
                  <a:moveTo>
                    <a:pt x="2938" y="0"/>
                  </a:moveTo>
                  <a:cubicBezTo>
                    <a:pt x="2916" y="0"/>
                    <a:pt x="2893" y="6"/>
                    <a:pt x="2871" y="17"/>
                  </a:cubicBezTo>
                  <a:cubicBezTo>
                    <a:pt x="2669" y="159"/>
                    <a:pt x="2515" y="358"/>
                    <a:pt x="2425" y="587"/>
                  </a:cubicBezTo>
                  <a:cubicBezTo>
                    <a:pt x="2307" y="785"/>
                    <a:pt x="2182" y="856"/>
                    <a:pt x="2037" y="856"/>
                  </a:cubicBezTo>
                  <a:cubicBezTo>
                    <a:pt x="1900" y="856"/>
                    <a:pt x="1746" y="791"/>
                    <a:pt x="1565" y="710"/>
                  </a:cubicBezTo>
                  <a:cubicBezTo>
                    <a:pt x="1532" y="691"/>
                    <a:pt x="1496" y="683"/>
                    <a:pt x="1460" y="683"/>
                  </a:cubicBezTo>
                  <a:cubicBezTo>
                    <a:pt x="1387" y="683"/>
                    <a:pt x="1316" y="720"/>
                    <a:pt x="1276" y="787"/>
                  </a:cubicBezTo>
                  <a:cubicBezTo>
                    <a:pt x="1204" y="894"/>
                    <a:pt x="1017" y="1337"/>
                    <a:pt x="838" y="1337"/>
                  </a:cubicBezTo>
                  <a:cubicBezTo>
                    <a:pt x="805" y="1337"/>
                    <a:pt x="771" y="1321"/>
                    <a:pt x="739" y="1284"/>
                  </a:cubicBezTo>
                  <a:cubicBezTo>
                    <a:pt x="594" y="1125"/>
                    <a:pt x="464" y="925"/>
                    <a:pt x="327" y="791"/>
                  </a:cubicBezTo>
                  <a:cubicBezTo>
                    <a:pt x="292" y="756"/>
                    <a:pt x="249" y="741"/>
                    <a:pt x="209" y="741"/>
                  </a:cubicBezTo>
                  <a:cubicBezTo>
                    <a:pt x="96" y="741"/>
                    <a:pt x="0" y="861"/>
                    <a:pt x="120" y="998"/>
                  </a:cubicBezTo>
                  <a:cubicBezTo>
                    <a:pt x="283" y="1185"/>
                    <a:pt x="464" y="1693"/>
                    <a:pt x="746" y="1741"/>
                  </a:cubicBezTo>
                  <a:cubicBezTo>
                    <a:pt x="774" y="1745"/>
                    <a:pt x="801" y="1748"/>
                    <a:pt x="827" y="1748"/>
                  </a:cubicBezTo>
                  <a:cubicBezTo>
                    <a:pt x="1147" y="1748"/>
                    <a:pt x="1368" y="1433"/>
                    <a:pt x="1539" y="1163"/>
                  </a:cubicBezTo>
                  <a:cubicBezTo>
                    <a:pt x="1687" y="1250"/>
                    <a:pt x="1852" y="1293"/>
                    <a:pt x="2018" y="1293"/>
                  </a:cubicBezTo>
                  <a:cubicBezTo>
                    <a:pt x="2183" y="1293"/>
                    <a:pt x="2349" y="1250"/>
                    <a:pt x="2496" y="1163"/>
                  </a:cubicBezTo>
                  <a:cubicBezTo>
                    <a:pt x="2814" y="909"/>
                    <a:pt x="3024" y="542"/>
                    <a:pt x="3082" y="139"/>
                  </a:cubicBezTo>
                  <a:cubicBezTo>
                    <a:pt x="3079" y="58"/>
                    <a:pt x="3011" y="0"/>
                    <a:pt x="293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9"/>
            <p:cNvSpPr/>
            <p:nvPr/>
          </p:nvSpPr>
          <p:spPr>
            <a:xfrm>
              <a:off x="5140425" y="1834725"/>
              <a:ext cx="84125" cy="88975"/>
            </a:xfrm>
            <a:custGeom>
              <a:avLst/>
              <a:gdLst/>
              <a:ahLst/>
              <a:cxnLst/>
              <a:rect l="l" t="t" r="r" b="b"/>
              <a:pathLst>
                <a:path w="3365" h="3559" extrusionOk="0">
                  <a:moveTo>
                    <a:pt x="621" y="1"/>
                  </a:moveTo>
                  <a:cubicBezTo>
                    <a:pt x="572" y="1"/>
                    <a:pt x="523" y="26"/>
                    <a:pt x="498" y="83"/>
                  </a:cubicBezTo>
                  <a:cubicBezTo>
                    <a:pt x="379" y="461"/>
                    <a:pt x="1" y="914"/>
                    <a:pt x="82" y="1369"/>
                  </a:cubicBezTo>
                  <a:cubicBezTo>
                    <a:pt x="164" y="1825"/>
                    <a:pt x="709" y="1950"/>
                    <a:pt x="1128" y="2025"/>
                  </a:cubicBezTo>
                  <a:cubicBezTo>
                    <a:pt x="1051" y="2522"/>
                    <a:pt x="972" y="3093"/>
                    <a:pt x="1421" y="3441"/>
                  </a:cubicBezTo>
                  <a:cubicBezTo>
                    <a:pt x="1529" y="3524"/>
                    <a:pt x="1666" y="3559"/>
                    <a:pt x="1819" y="3559"/>
                  </a:cubicBezTo>
                  <a:cubicBezTo>
                    <a:pt x="2299" y="3559"/>
                    <a:pt x="2922" y="3218"/>
                    <a:pt x="3204" y="3014"/>
                  </a:cubicBezTo>
                  <a:cubicBezTo>
                    <a:pt x="3364" y="2899"/>
                    <a:pt x="3302" y="2634"/>
                    <a:pt x="3114" y="2634"/>
                  </a:cubicBezTo>
                  <a:cubicBezTo>
                    <a:pt x="3094" y="2634"/>
                    <a:pt x="3072" y="2637"/>
                    <a:pt x="3048" y="2644"/>
                  </a:cubicBezTo>
                  <a:cubicBezTo>
                    <a:pt x="2615" y="2763"/>
                    <a:pt x="2231" y="3069"/>
                    <a:pt x="1765" y="3074"/>
                  </a:cubicBezTo>
                  <a:cubicBezTo>
                    <a:pt x="1763" y="3074"/>
                    <a:pt x="1761" y="3074"/>
                    <a:pt x="1760" y="3074"/>
                  </a:cubicBezTo>
                  <a:cubicBezTo>
                    <a:pt x="1377" y="3074"/>
                    <a:pt x="1562" y="2046"/>
                    <a:pt x="1588" y="1847"/>
                  </a:cubicBezTo>
                  <a:cubicBezTo>
                    <a:pt x="1586" y="1750"/>
                    <a:pt x="1522" y="1665"/>
                    <a:pt x="1428" y="1640"/>
                  </a:cubicBezTo>
                  <a:cubicBezTo>
                    <a:pt x="1124" y="1600"/>
                    <a:pt x="368" y="1578"/>
                    <a:pt x="460" y="1117"/>
                  </a:cubicBezTo>
                  <a:cubicBezTo>
                    <a:pt x="527" y="792"/>
                    <a:pt x="687" y="483"/>
                    <a:pt x="761" y="153"/>
                  </a:cubicBezTo>
                  <a:cubicBezTo>
                    <a:pt x="770" y="59"/>
                    <a:pt x="696" y="1"/>
                    <a:pt x="621" y="1"/>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9"/>
            <p:cNvSpPr/>
            <p:nvPr/>
          </p:nvSpPr>
          <p:spPr>
            <a:xfrm>
              <a:off x="5041125" y="1766275"/>
              <a:ext cx="72775" cy="59475"/>
            </a:xfrm>
            <a:custGeom>
              <a:avLst/>
              <a:gdLst/>
              <a:ahLst/>
              <a:cxnLst/>
              <a:rect l="l" t="t" r="r" b="b"/>
              <a:pathLst>
                <a:path w="2911" h="2379" extrusionOk="0">
                  <a:moveTo>
                    <a:pt x="2608" y="0"/>
                  </a:moveTo>
                  <a:cubicBezTo>
                    <a:pt x="2542" y="0"/>
                    <a:pt x="2480" y="43"/>
                    <a:pt x="2457" y="149"/>
                  </a:cubicBezTo>
                  <a:cubicBezTo>
                    <a:pt x="2409" y="374"/>
                    <a:pt x="2469" y="589"/>
                    <a:pt x="2347" y="805"/>
                  </a:cubicBezTo>
                  <a:cubicBezTo>
                    <a:pt x="2114" y="1190"/>
                    <a:pt x="1520" y="1012"/>
                    <a:pt x="1371" y="1427"/>
                  </a:cubicBezTo>
                  <a:cubicBezTo>
                    <a:pt x="1320" y="1580"/>
                    <a:pt x="1301" y="1743"/>
                    <a:pt x="1312" y="1905"/>
                  </a:cubicBezTo>
                  <a:cubicBezTo>
                    <a:pt x="1315" y="1983"/>
                    <a:pt x="1089" y="2031"/>
                    <a:pt x="894" y="2031"/>
                  </a:cubicBezTo>
                  <a:cubicBezTo>
                    <a:pt x="799" y="2031"/>
                    <a:pt x="711" y="2020"/>
                    <a:pt x="661" y="1994"/>
                  </a:cubicBezTo>
                  <a:cubicBezTo>
                    <a:pt x="571" y="1950"/>
                    <a:pt x="534" y="1753"/>
                    <a:pt x="494" y="1664"/>
                  </a:cubicBezTo>
                  <a:cubicBezTo>
                    <a:pt x="433" y="1525"/>
                    <a:pt x="347" y="1400"/>
                    <a:pt x="238" y="1293"/>
                  </a:cubicBezTo>
                  <a:cubicBezTo>
                    <a:pt x="213" y="1268"/>
                    <a:pt x="186" y="1258"/>
                    <a:pt x="160" y="1258"/>
                  </a:cubicBezTo>
                  <a:cubicBezTo>
                    <a:pt x="73" y="1258"/>
                    <a:pt x="0" y="1372"/>
                    <a:pt x="71" y="1460"/>
                  </a:cubicBezTo>
                  <a:cubicBezTo>
                    <a:pt x="278" y="1713"/>
                    <a:pt x="252" y="2113"/>
                    <a:pt x="549" y="2287"/>
                  </a:cubicBezTo>
                  <a:cubicBezTo>
                    <a:pt x="645" y="2343"/>
                    <a:pt x="836" y="2378"/>
                    <a:pt x="1034" y="2378"/>
                  </a:cubicBezTo>
                  <a:cubicBezTo>
                    <a:pt x="1323" y="2378"/>
                    <a:pt x="1627" y="2303"/>
                    <a:pt x="1679" y="2105"/>
                  </a:cubicBezTo>
                  <a:cubicBezTo>
                    <a:pt x="1704" y="2001"/>
                    <a:pt x="1718" y="1894"/>
                    <a:pt x="1721" y="1786"/>
                  </a:cubicBezTo>
                  <a:cubicBezTo>
                    <a:pt x="1727" y="1526"/>
                    <a:pt x="1910" y="1531"/>
                    <a:pt x="2121" y="1453"/>
                  </a:cubicBezTo>
                  <a:cubicBezTo>
                    <a:pt x="2335" y="1377"/>
                    <a:pt x="2522" y="1242"/>
                    <a:pt x="2662" y="1064"/>
                  </a:cubicBezTo>
                  <a:cubicBezTo>
                    <a:pt x="2858" y="795"/>
                    <a:pt x="2910" y="447"/>
                    <a:pt x="2798" y="134"/>
                  </a:cubicBezTo>
                  <a:cubicBezTo>
                    <a:pt x="2763" y="55"/>
                    <a:pt x="2683" y="0"/>
                    <a:pt x="2608" y="0"/>
                  </a:cubicBezTo>
                  <a:close/>
                </a:path>
              </a:pathLst>
            </a:custGeom>
            <a:solidFill>
              <a:srgbClr val="3228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 name="Google Shape;703;p39"/>
          <p:cNvGrpSpPr/>
          <p:nvPr/>
        </p:nvGrpSpPr>
        <p:grpSpPr>
          <a:xfrm>
            <a:off x="5905257" y="2844365"/>
            <a:ext cx="322493" cy="278603"/>
            <a:chOff x="4786400" y="2507900"/>
            <a:chExt cx="496525" cy="428950"/>
          </a:xfrm>
        </p:grpSpPr>
        <p:sp>
          <p:nvSpPr>
            <p:cNvPr id="704" name="Google Shape;704;p39"/>
            <p:cNvSpPr/>
            <p:nvPr/>
          </p:nvSpPr>
          <p:spPr>
            <a:xfrm>
              <a:off x="4816150" y="2524050"/>
              <a:ext cx="443775" cy="288900"/>
            </a:xfrm>
            <a:custGeom>
              <a:avLst/>
              <a:gdLst/>
              <a:ahLst/>
              <a:cxnLst/>
              <a:rect l="l" t="t" r="r" b="b"/>
              <a:pathLst>
                <a:path w="17751" h="11556" extrusionOk="0">
                  <a:moveTo>
                    <a:pt x="6843" y="1"/>
                  </a:moveTo>
                  <a:cubicBezTo>
                    <a:pt x="4905" y="354"/>
                    <a:pt x="3107" y="1246"/>
                    <a:pt x="1654" y="2572"/>
                  </a:cubicBezTo>
                  <a:cubicBezTo>
                    <a:pt x="6843" y="3644"/>
                    <a:pt x="11913" y="4764"/>
                    <a:pt x="17220" y="4859"/>
                  </a:cubicBezTo>
                  <a:cubicBezTo>
                    <a:pt x="17384" y="4877"/>
                    <a:pt x="17508" y="5015"/>
                    <a:pt x="17508" y="5180"/>
                  </a:cubicBezTo>
                  <a:cubicBezTo>
                    <a:pt x="17508" y="5345"/>
                    <a:pt x="17384" y="5483"/>
                    <a:pt x="17220" y="5501"/>
                  </a:cubicBezTo>
                  <a:cubicBezTo>
                    <a:pt x="11887" y="5483"/>
                    <a:pt x="6465" y="4370"/>
                    <a:pt x="1360" y="2888"/>
                  </a:cubicBezTo>
                  <a:cubicBezTo>
                    <a:pt x="1106" y="3164"/>
                    <a:pt x="882" y="3466"/>
                    <a:pt x="693" y="3792"/>
                  </a:cubicBezTo>
                  <a:cubicBezTo>
                    <a:pt x="3408" y="4577"/>
                    <a:pt x="6172" y="5183"/>
                    <a:pt x="8967" y="5604"/>
                  </a:cubicBezTo>
                  <a:cubicBezTo>
                    <a:pt x="10593" y="5862"/>
                    <a:pt x="12229" y="6036"/>
                    <a:pt x="13873" y="6127"/>
                  </a:cubicBezTo>
                  <a:cubicBezTo>
                    <a:pt x="14051" y="6137"/>
                    <a:pt x="14230" y="6141"/>
                    <a:pt x="14411" y="6141"/>
                  </a:cubicBezTo>
                  <a:cubicBezTo>
                    <a:pt x="14908" y="6141"/>
                    <a:pt x="15413" y="6113"/>
                    <a:pt x="15913" y="6113"/>
                  </a:cubicBezTo>
                  <a:cubicBezTo>
                    <a:pt x="16292" y="6113"/>
                    <a:pt x="16669" y="6129"/>
                    <a:pt x="17035" y="6186"/>
                  </a:cubicBezTo>
                  <a:cubicBezTo>
                    <a:pt x="17294" y="6228"/>
                    <a:pt x="17225" y="6569"/>
                    <a:pt x="17035" y="6642"/>
                  </a:cubicBezTo>
                  <a:cubicBezTo>
                    <a:pt x="16345" y="6919"/>
                    <a:pt x="15536" y="7022"/>
                    <a:pt x="14681" y="7022"/>
                  </a:cubicBezTo>
                  <a:cubicBezTo>
                    <a:pt x="12858" y="7022"/>
                    <a:pt x="10828" y="6555"/>
                    <a:pt x="9315" y="6320"/>
                  </a:cubicBezTo>
                  <a:cubicBezTo>
                    <a:pt x="6360" y="5857"/>
                    <a:pt x="3284" y="5296"/>
                    <a:pt x="486" y="4203"/>
                  </a:cubicBezTo>
                  <a:lnTo>
                    <a:pt x="486" y="4203"/>
                  </a:lnTo>
                  <a:cubicBezTo>
                    <a:pt x="1" y="5316"/>
                    <a:pt x="27" y="6572"/>
                    <a:pt x="904" y="7910"/>
                  </a:cubicBezTo>
                  <a:cubicBezTo>
                    <a:pt x="2670" y="10593"/>
                    <a:pt x="6487" y="11509"/>
                    <a:pt x="9511" y="11554"/>
                  </a:cubicBezTo>
                  <a:cubicBezTo>
                    <a:pt x="9577" y="11555"/>
                    <a:pt x="9643" y="11555"/>
                    <a:pt x="9711" y="11555"/>
                  </a:cubicBezTo>
                  <a:cubicBezTo>
                    <a:pt x="13061" y="11555"/>
                    <a:pt x="17710" y="10292"/>
                    <a:pt x="17729" y="6134"/>
                  </a:cubicBezTo>
                  <a:cubicBezTo>
                    <a:pt x="17751" y="386"/>
                    <a:pt x="11335" y="204"/>
                    <a:pt x="7087" y="111"/>
                  </a:cubicBezTo>
                  <a:cubicBezTo>
                    <a:pt x="6993" y="111"/>
                    <a:pt x="6905" y="70"/>
                    <a:pt x="6843" y="1"/>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9"/>
            <p:cNvSpPr/>
            <p:nvPr/>
          </p:nvSpPr>
          <p:spPr>
            <a:xfrm>
              <a:off x="4806975" y="2701025"/>
              <a:ext cx="447900" cy="217050"/>
            </a:xfrm>
            <a:custGeom>
              <a:avLst/>
              <a:gdLst/>
              <a:ahLst/>
              <a:cxnLst/>
              <a:rect l="l" t="t" r="r" b="b"/>
              <a:pathLst>
                <a:path w="17916" h="8682" extrusionOk="0">
                  <a:moveTo>
                    <a:pt x="71" y="0"/>
                  </a:moveTo>
                  <a:lnTo>
                    <a:pt x="71" y="0"/>
                  </a:lnTo>
                  <a:cubicBezTo>
                    <a:pt x="0" y="1768"/>
                    <a:pt x="156" y="3622"/>
                    <a:pt x="990" y="5104"/>
                  </a:cubicBezTo>
                  <a:cubicBezTo>
                    <a:pt x="2184" y="7247"/>
                    <a:pt x="4397" y="8281"/>
                    <a:pt x="6777" y="8529"/>
                  </a:cubicBezTo>
                  <a:cubicBezTo>
                    <a:pt x="7619" y="8617"/>
                    <a:pt x="8534" y="8681"/>
                    <a:pt x="9465" y="8681"/>
                  </a:cubicBezTo>
                  <a:cubicBezTo>
                    <a:pt x="11415" y="8681"/>
                    <a:pt x="13435" y="8398"/>
                    <a:pt x="15005" y="7447"/>
                  </a:cubicBezTo>
                  <a:cubicBezTo>
                    <a:pt x="17032" y="6209"/>
                    <a:pt x="17711" y="4274"/>
                    <a:pt x="17915" y="2131"/>
                  </a:cubicBezTo>
                  <a:lnTo>
                    <a:pt x="17915" y="2131"/>
                  </a:lnTo>
                  <a:cubicBezTo>
                    <a:pt x="16334" y="4382"/>
                    <a:pt x="13076" y="5276"/>
                    <a:pt x="10295" y="5276"/>
                  </a:cubicBezTo>
                  <a:cubicBezTo>
                    <a:pt x="10014" y="5276"/>
                    <a:pt x="9739" y="5266"/>
                    <a:pt x="9470" y="5249"/>
                  </a:cubicBezTo>
                  <a:cubicBezTo>
                    <a:pt x="5968" y="5020"/>
                    <a:pt x="1183" y="3789"/>
                    <a:pt x="71" y="0"/>
                  </a:cubicBezTo>
                  <a:close/>
                </a:path>
              </a:pathLst>
            </a:custGeom>
            <a:solidFill>
              <a:srgbClr val="FA9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9"/>
            <p:cNvSpPr/>
            <p:nvPr/>
          </p:nvSpPr>
          <p:spPr>
            <a:xfrm>
              <a:off x="4786400" y="2507900"/>
              <a:ext cx="496525" cy="428950"/>
            </a:xfrm>
            <a:custGeom>
              <a:avLst/>
              <a:gdLst/>
              <a:ahLst/>
              <a:cxnLst/>
              <a:rect l="l" t="t" r="r" b="b"/>
              <a:pathLst>
                <a:path w="19861" h="17158" extrusionOk="0">
                  <a:moveTo>
                    <a:pt x="8048" y="650"/>
                  </a:moveTo>
                  <a:cubicBezTo>
                    <a:pt x="8109" y="710"/>
                    <a:pt x="8190" y="745"/>
                    <a:pt x="8277" y="746"/>
                  </a:cubicBezTo>
                  <a:cubicBezTo>
                    <a:pt x="12525" y="839"/>
                    <a:pt x="18941" y="1021"/>
                    <a:pt x="18919" y="6769"/>
                  </a:cubicBezTo>
                  <a:cubicBezTo>
                    <a:pt x="18900" y="10936"/>
                    <a:pt x="14231" y="12204"/>
                    <a:pt x="10893" y="12204"/>
                  </a:cubicBezTo>
                  <a:cubicBezTo>
                    <a:pt x="10834" y="12204"/>
                    <a:pt x="10774" y="12203"/>
                    <a:pt x="10716" y="12202"/>
                  </a:cubicBezTo>
                  <a:cubicBezTo>
                    <a:pt x="7692" y="12158"/>
                    <a:pt x="3873" y="11243"/>
                    <a:pt x="2110" y="8559"/>
                  </a:cubicBezTo>
                  <a:cubicBezTo>
                    <a:pt x="1231" y="7206"/>
                    <a:pt x="1206" y="5964"/>
                    <a:pt x="1690" y="4853"/>
                  </a:cubicBezTo>
                  <a:lnTo>
                    <a:pt x="1690" y="4853"/>
                  </a:lnTo>
                  <a:cubicBezTo>
                    <a:pt x="4489" y="5946"/>
                    <a:pt x="7554" y="6507"/>
                    <a:pt x="10520" y="6969"/>
                  </a:cubicBezTo>
                  <a:cubicBezTo>
                    <a:pt x="12024" y="7204"/>
                    <a:pt x="14063" y="7671"/>
                    <a:pt x="15890" y="7671"/>
                  </a:cubicBezTo>
                  <a:cubicBezTo>
                    <a:pt x="16745" y="7671"/>
                    <a:pt x="17554" y="7568"/>
                    <a:pt x="18240" y="7292"/>
                  </a:cubicBezTo>
                  <a:cubicBezTo>
                    <a:pt x="18430" y="7206"/>
                    <a:pt x="18499" y="6877"/>
                    <a:pt x="18240" y="6837"/>
                  </a:cubicBezTo>
                  <a:cubicBezTo>
                    <a:pt x="17853" y="6776"/>
                    <a:pt x="17455" y="6759"/>
                    <a:pt x="17053" y="6759"/>
                  </a:cubicBezTo>
                  <a:cubicBezTo>
                    <a:pt x="16545" y="6759"/>
                    <a:pt x="16033" y="6786"/>
                    <a:pt x="15529" y="6786"/>
                  </a:cubicBezTo>
                  <a:cubicBezTo>
                    <a:pt x="15378" y="6786"/>
                    <a:pt x="15227" y="6784"/>
                    <a:pt x="15078" y="6777"/>
                  </a:cubicBezTo>
                  <a:cubicBezTo>
                    <a:pt x="13434" y="6686"/>
                    <a:pt x="11796" y="6512"/>
                    <a:pt x="10171" y="6254"/>
                  </a:cubicBezTo>
                  <a:cubicBezTo>
                    <a:pt x="7377" y="5832"/>
                    <a:pt x="4613" y="5227"/>
                    <a:pt x="1898" y="4442"/>
                  </a:cubicBezTo>
                  <a:cubicBezTo>
                    <a:pt x="2088" y="4116"/>
                    <a:pt x="2311" y="3813"/>
                    <a:pt x="2565" y="3537"/>
                  </a:cubicBezTo>
                  <a:cubicBezTo>
                    <a:pt x="7677" y="5038"/>
                    <a:pt x="13092" y="6151"/>
                    <a:pt x="18426" y="6151"/>
                  </a:cubicBezTo>
                  <a:cubicBezTo>
                    <a:pt x="18589" y="6133"/>
                    <a:pt x="18713" y="5995"/>
                    <a:pt x="18713" y="5829"/>
                  </a:cubicBezTo>
                  <a:cubicBezTo>
                    <a:pt x="18713" y="5665"/>
                    <a:pt x="18589" y="5527"/>
                    <a:pt x="18426" y="5509"/>
                  </a:cubicBezTo>
                  <a:cubicBezTo>
                    <a:pt x="13107" y="5412"/>
                    <a:pt x="8025" y="4293"/>
                    <a:pt x="2859" y="3222"/>
                  </a:cubicBezTo>
                  <a:cubicBezTo>
                    <a:pt x="4312" y="1895"/>
                    <a:pt x="6110" y="1003"/>
                    <a:pt x="8048" y="650"/>
                  </a:cubicBezTo>
                  <a:close/>
                  <a:moveTo>
                    <a:pt x="894" y="7725"/>
                  </a:moveTo>
                  <a:lnTo>
                    <a:pt x="894" y="7725"/>
                  </a:lnTo>
                  <a:cubicBezTo>
                    <a:pt x="2013" y="11514"/>
                    <a:pt x="6791" y="12745"/>
                    <a:pt x="10293" y="12974"/>
                  </a:cubicBezTo>
                  <a:cubicBezTo>
                    <a:pt x="10562" y="12991"/>
                    <a:pt x="10837" y="13001"/>
                    <a:pt x="11118" y="13001"/>
                  </a:cubicBezTo>
                  <a:cubicBezTo>
                    <a:pt x="13898" y="13001"/>
                    <a:pt x="17155" y="12107"/>
                    <a:pt x="18737" y="9858"/>
                  </a:cubicBezTo>
                  <a:lnTo>
                    <a:pt x="18737" y="9858"/>
                  </a:lnTo>
                  <a:cubicBezTo>
                    <a:pt x="18532" y="11999"/>
                    <a:pt x="17855" y="13950"/>
                    <a:pt x="15828" y="15172"/>
                  </a:cubicBezTo>
                  <a:cubicBezTo>
                    <a:pt x="14257" y="16123"/>
                    <a:pt x="12237" y="16406"/>
                    <a:pt x="10288" y="16406"/>
                  </a:cubicBezTo>
                  <a:cubicBezTo>
                    <a:pt x="9356" y="16406"/>
                    <a:pt x="8441" y="16342"/>
                    <a:pt x="7598" y="16254"/>
                  </a:cubicBezTo>
                  <a:cubicBezTo>
                    <a:pt x="5219" y="16006"/>
                    <a:pt x="3007" y="14972"/>
                    <a:pt x="1813" y="12829"/>
                  </a:cubicBezTo>
                  <a:cubicBezTo>
                    <a:pt x="979" y="11332"/>
                    <a:pt x="823" y="9493"/>
                    <a:pt x="894" y="7725"/>
                  </a:cubicBezTo>
                  <a:close/>
                  <a:moveTo>
                    <a:pt x="10236" y="1"/>
                  </a:moveTo>
                  <a:cubicBezTo>
                    <a:pt x="9550" y="1"/>
                    <a:pt x="8887" y="18"/>
                    <a:pt x="8273" y="27"/>
                  </a:cubicBezTo>
                  <a:cubicBezTo>
                    <a:pt x="8272" y="27"/>
                    <a:pt x="8270" y="27"/>
                    <a:pt x="8269" y="27"/>
                  </a:cubicBezTo>
                  <a:cubicBezTo>
                    <a:pt x="8165" y="27"/>
                    <a:pt x="8068" y="77"/>
                    <a:pt x="8007" y="161"/>
                  </a:cubicBezTo>
                  <a:cubicBezTo>
                    <a:pt x="7996" y="161"/>
                    <a:pt x="7986" y="161"/>
                    <a:pt x="7975" y="161"/>
                  </a:cubicBezTo>
                  <a:cubicBezTo>
                    <a:pt x="4928" y="161"/>
                    <a:pt x="1351" y="2351"/>
                    <a:pt x="757" y="5399"/>
                  </a:cubicBezTo>
                  <a:cubicBezTo>
                    <a:pt x="712" y="5422"/>
                    <a:pt x="680" y="5466"/>
                    <a:pt x="672" y="5517"/>
                  </a:cubicBezTo>
                  <a:cubicBezTo>
                    <a:pt x="153" y="8200"/>
                    <a:pt x="1" y="10984"/>
                    <a:pt x="1357" y="13453"/>
                  </a:cubicBezTo>
                  <a:cubicBezTo>
                    <a:pt x="2584" y="15694"/>
                    <a:pt x="5100" y="16643"/>
                    <a:pt x="7495" y="16977"/>
                  </a:cubicBezTo>
                  <a:cubicBezTo>
                    <a:pt x="8324" y="17092"/>
                    <a:pt x="9201" y="17158"/>
                    <a:pt x="10091" y="17158"/>
                  </a:cubicBezTo>
                  <a:cubicBezTo>
                    <a:pt x="12335" y="17158"/>
                    <a:pt x="14663" y="16739"/>
                    <a:pt x="16520" y="15628"/>
                  </a:cubicBezTo>
                  <a:cubicBezTo>
                    <a:pt x="19044" y="14112"/>
                    <a:pt x="19675" y="11006"/>
                    <a:pt x="19485" y="8286"/>
                  </a:cubicBezTo>
                  <a:cubicBezTo>
                    <a:pt x="19590" y="7923"/>
                    <a:pt x="19656" y="7550"/>
                    <a:pt x="19686" y="7173"/>
                  </a:cubicBezTo>
                  <a:cubicBezTo>
                    <a:pt x="19860" y="4924"/>
                    <a:pt x="18862" y="3029"/>
                    <a:pt x="17125" y="1643"/>
                  </a:cubicBezTo>
                  <a:cubicBezTo>
                    <a:pt x="15330" y="207"/>
                    <a:pt x="12645" y="1"/>
                    <a:pt x="10236"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 name="Google Shape;707;p39"/>
          <p:cNvGrpSpPr/>
          <p:nvPr/>
        </p:nvGrpSpPr>
        <p:grpSpPr>
          <a:xfrm>
            <a:off x="5905242" y="3643858"/>
            <a:ext cx="322499" cy="591082"/>
            <a:chOff x="6225625" y="4102350"/>
            <a:chExt cx="749475" cy="1373650"/>
          </a:xfrm>
        </p:grpSpPr>
        <p:sp>
          <p:nvSpPr>
            <p:cNvPr id="708" name="Google Shape;708;p39"/>
            <p:cNvSpPr/>
            <p:nvPr/>
          </p:nvSpPr>
          <p:spPr>
            <a:xfrm>
              <a:off x="6225625" y="4102350"/>
              <a:ext cx="749475" cy="1373650"/>
            </a:xfrm>
            <a:custGeom>
              <a:avLst/>
              <a:gdLst/>
              <a:ahLst/>
              <a:cxnLst/>
              <a:rect l="l" t="t" r="r" b="b"/>
              <a:pathLst>
                <a:path w="29979" h="54946" extrusionOk="0">
                  <a:moveTo>
                    <a:pt x="10562" y="855"/>
                  </a:moveTo>
                  <a:cubicBezTo>
                    <a:pt x="10744" y="855"/>
                    <a:pt x="10938" y="871"/>
                    <a:pt x="11144" y="904"/>
                  </a:cubicBezTo>
                  <a:cubicBezTo>
                    <a:pt x="12953" y="1216"/>
                    <a:pt x="14273" y="2661"/>
                    <a:pt x="15014" y="4240"/>
                  </a:cubicBezTo>
                  <a:cubicBezTo>
                    <a:pt x="15094" y="4372"/>
                    <a:pt x="15228" y="4435"/>
                    <a:pt x="15362" y="4435"/>
                  </a:cubicBezTo>
                  <a:cubicBezTo>
                    <a:pt x="15512" y="4435"/>
                    <a:pt x="15662" y="4354"/>
                    <a:pt x="15733" y="4196"/>
                  </a:cubicBezTo>
                  <a:cubicBezTo>
                    <a:pt x="15772" y="4208"/>
                    <a:pt x="15813" y="4213"/>
                    <a:pt x="15854" y="4213"/>
                  </a:cubicBezTo>
                  <a:cubicBezTo>
                    <a:pt x="15894" y="4213"/>
                    <a:pt x="15935" y="4208"/>
                    <a:pt x="15974" y="4196"/>
                  </a:cubicBezTo>
                  <a:cubicBezTo>
                    <a:pt x="16808" y="4013"/>
                    <a:pt x="17750" y="3822"/>
                    <a:pt x="18665" y="3822"/>
                  </a:cubicBezTo>
                  <a:cubicBezTo>
                    <a:pt x="19625" y="3822"/>
                    <a:pt x="20553" y="4033"/>
                    <a:pt x="21293" y="4686"/>
                  </a:cubicBezTo>
                  <a:cubicBezTo>
                    <a:pt x="22472" y="5730"/>
                    <a:pt x="22573" y="7762"/>
                    <a:pt x="22687" y="9207"/>
                  </a:cubicBezTo>
                  <a:cubicBezTo>
                    <a:pt x="22839" y="11164"/>
                    <a:pt x="22962" y="13121"/>
                    <a:pt x="23087" y="15078"/>
                  </a:cubicBezTo>
                  <a:cubicBezTo>
                    <a:pt x="23086" y="15068"/>
                    <a:pt x="23083" y="15058"/>
                    <a:pt x="23079" y="15047"/>
                  </a:cubicBezTo>
                  <a:cubicBezTo>
                    <a:pt x="23042" y="14909"/>
                    <a:pt x="22916" y="14818"/>
                    <a:pt x="22779" y="14818"/>
                  </a:cubicBezTo>
                  <a:cubicBezTo>
                    <a:pt x="22752" y="14818"/>
                    <a:pt x="22724" y="14822"/>
                    <a:pt x="22697" y="14829"/>
                  </a:cubicBezTo>
                  <a:cubicBezTo>
                    <a:pt x="21333" y="15200"/>
                    <a:pt x="20084" y="15959"/>
                    <a:pt x="18679" y="16311"/>
                  </a:cubicBezTo>
                  <a:cubicBezTo>
                    <a:pt x="16660" y="16771"/>
                    <a:pt x="14600" y="17021"/>
                    <a:pt x="12530" y="17054"/>
                  </a:cubicBezTo>
                  <a:cubicBezTo>
                    <a:pt x="11946" y="17076"/>
                    <a:pt x="11359" y="17088"/>
                    <a:pt x="10769" y="17088"/>
                  </a:cubicBezTo>
                  <a:cubicBezTo>
                    <a:pt x="7709" y="17088"/>
                    <a:pt x="4594" y="16767"/>
                    <a:pt x="1681" y="15878"/>
                  </a:cubicBezTo>
                  <a:lnTo>
                    <a:pt x="1681" y="14444"/>
                  </a:lnTo>
                  <a:cubicBezTo>
                    <a:pt x="1641" y="10805"/>
                    <a:pt x="1285" y="6291"/>
                    <a:pt x="5563" y="5045"/>
                  </a:cubicBezTo>
                  <a:cubicBezTo>
                    <a:pt x="6183" y="4889"/>
                    <a:pt x="6818" y="4796"/>
                    <a:pt x="7457" y="4767"/>
                  </a:cubicBezTo>
                  <a:cubicBezTo>
                    <a:pt x="7579" y="4762"/>
                    <a:pt x="7677" y="4662"/>
                    <a:pt x="7683" y="4541"/>
                  </a:cubicBezTo>
                  <a:cubicBezTo>
                    <a:pt x="7694" y="4542"/>
                    <a:pt x="7706" y="4542"/>
                    <a:pt x="7719" y="4542"/>
                  </a:cubicBezTo>
                  <a:cubicBezTo>
                    <a:pt x="7862" y="4542"/>
                    <a:pt x="7977" y="4425"/>
                    <a:pt x="7976" y="4281"/>
                  </a:cubicBezTo>
                  <a:cubicBezTo>
                    <a:pt x="8053" y="2465"/>
                    <a:pt x="8737" y="855"/>
                    <a:pt x="10562" y="855"/>
                  </a:cubicBezTo>
                  <a:close/>
                  <a:moveTo>
                    <a:pt x="23087" y="15082"/>
                  </a:moveTo>
                  <a:cubicBezTo>
                    <a:pt x="23091" y="15108"/>
                    <a:pt x="23091" y="15134"/>
                    <a:pt x="23087" y="15160"/>
                  </a:cubicBezTo>
                  <a:cubicBezTo>
                    <a:pt x="23177" y="16502"/>
                    <a:pt x="23265" y="17843"/>
                    <a:pt x="23373" y="19185"/>
                  </a:cubicBezTo>
                  <a:cubicBezTo>
                    <a:pt x="23650" y="22687"/>
                    <a:pt x="23910" y="26612"/>
                    <a:pt x="22454" y="29908"/>
                  </a:cubicBezTo>
                  <a:cubicBezTo>
                    <a:pt x="21086" y="32999"/>
                    <a:pt x="17716" y="33422"/>
                    <a:pt x="14752" y="33903"/>
                  </a:cubicBezTo>
                  <a:cubicBezTo>
                    <a:pt x="12802" y="34219"/>
                    <a:pt x="10651" y="34516"/>
                    <a:pt x="8542" y="34516"/>
                  </a:cubicBezTo>
                  <a:cubicBezTo>
                    <a:pt x="6905" y="34516"/>
                    <a:pt x="5294" y="34337"/>
                    <a:pt x="3822" y="33848"/>
                  </a:cubicBezTo>
                  <a:cubicBezTo>
                    <a:pt x="453" y="32729"/>
                    <a:pt x="997" y="27377"/>
                    <a:pt x="1101" y="24637"/>
                  </a:cubicBezTo>
                  <a:cubicBezTo>
                    <a:pt x="1205" y="21898"/>
                    <a:pt x="1538" y="19178"/>
                    <a:pt x="1645" y="16447"/>
                  </a:cubicBezTo>
                  <a:cubicBezTo>
                    <a:pt x="4649" y="17574"/>
                    <a:pt x="7978" y="17914"/>
                    <a:pt x="11207" y="17914"/>
                  </a:cubicBezTo>
                  <a:cubicBezTo>
                    <a:pt x="11818" y="17914"/>
                    <a:pt x="12426" y="17902"/>
                    <a:pt x="13028" y="17881"/>
                  </a:cubicBezTo>
                  <a:cubicBezTo>
                    <a:pt x="15003" y="17816"/>
                    <a:pt x="16967" y="17567"/>
                    <a:pt x="18896" y="17139"/>
                  </a:cubicBezTo>
                  <a:cubicBezTo>
                    <a:pt x="20167" y="16854"/>
                    <a:pt x="22116" y="16408"/>
                    <a:pt x="23006" y="15370"/>
                  </a:cubicBezTo>
                  <a:cubicBezTo>
                    <a:pt x="23054" y="15316"/>
                    <a:pt x="23083" y="15247"/>
                    <a:pt x="23087" y="15174"/>
                  </a:cubicBezTo>
                  <a:lnTo>
                    <a:pt x="23087" y="15082"/>
                  </a:lnTo>
                  <a:close/>
                  <a:moveTo>
                    <a:pt x="14547" y="34811"/>
                  </a:moveTo>
                  <a:lnTo>
                    <a:pt x="14547" y="34811"/>
                  </a:lnTo>
                  <a:cubicBezTo>
                    <a:pt x="14605" y="35619"/>
                    <a:pt x="14530" y="36430"/>
                    <a:pt x="14321" y="37213"/>
                  </a:cubicBezTo>
                  <a:cubicBezTo>
                    <a:pt x="12735" y="37054"/>
                    <a:pt x="11135" y="36975"/>
                    <a:pt x="9545" y="36821"/>
                  </a:cubicBezTo>
                  <a:cubicBezTo>
                    <a:pt x="9565" y="36311"/>
                    <a:pt x="9674" y="35809"/>
                    <a:pt x="9866" y="35337"/>
                  </a:cubicBezTo>
                  <a:cubicBezTo>
                    <a:pt x="11161" y="35249"/>
                    <a:pt x="12432" y="35078"/>
                    <a:pt x="13602" y="34930"/>
                  </a:cubicBezTo>
                  <a:lnTo>
                    <a:pt x="14547" y="34811"/>
                  </a:lnTo>
                  <a:close/>
                  <a:moveTo>
                    <a:pt x="11379" y="37722"/>
                  </a:moveTo>
                  <a:lnTo>
                    <a:pt x="12491" y="37810"/>
                  </a:lnTo>
                  <a:cubicBezTo>
                    <a:pt x="11234" y="41414"/>
                    <a:pt x="13385" y="43467"/>
                    <a:pt x="16939" y="44430"/>
                  </a:cubicBezTo>
                  <a:cubicBezTo>
                    <a:pt x="18951" y="44978"/>
                    <a:pt x="21038" y="45231"/>
                    <a:pt x="23028" y="45890"/>
                  </a:cubicBezTo>
                  <a:cubicBezTo>
                    <a:pt x="24720" y="46441"/>
                    <a:pt x="26186" y="47531"/>
                    <a:pt x="27199" y="48996"/>
                  </a:cubicBezTo>
                  <a:cubicBezTo>
                    <a:pt x="27786" y="49902"/>
                    <a:pt x="27987" y="51006"/>
                    <a:pt x="27753" y="52061"/>
                  </a:cubicBezTo>
                  <a:lnTo>
                    <a:pt x="27773" y="52073"/>
                  </a:lnTo>
                  <a:cubicBezTo>
                    <a:pt x="27622" y="52917"/>
                    <a:pt x="26741" y="54045"/>
                    <a:pt x="25931" y="54045"/>
                  </a:cubicBezTo>
                  <a:cubicBezTo>
                    <a:pt x="25712" y="54045"/>
                    <a:pt x="25498" y="53963"/>
                    <a:pt x="25305" y="53771"/>
                  </a:cubicBezTo>
                  <a:cubicBezTo>
                    <a:pt x="26394" y="52570"/>
                    <a:pt x="26998" y="50921"/>
                    <a:pt x="26024" y="49435"/>
                  </a:cubicBezTo>
                  <a:cubicBezTo>
                    <a:pt x="25048" y="47947"/>
                    <a:pt x="22937" y="47333"/>
                    <a:pt x="21343" y="46895"/>
                  </a:cubicBezTo>
                  <a:cubicBezTo>
                    <a:pt x="19382" y="46354"/>
                    <a:pt x="17372" y="46209"/>
                    <a:pt x="15413" y="45783"/>
                  </a:cubicBezTo>
                  <a:cubicBezTo>
                    <a:pt x="13715" y="45413"/>
                    <a:pt x="12080" y="44624"/>
                    <a:pt x="11121" y="43140"/>
                  </a:cubicBezTo>
                  <a:cubicBezTo>
                    <a:pt x="10066" y="41502"/>
                    <a:pt x="10697" y="39367"/>
                    <a:pt x="11379" y="37722"/>
                  </a:cubicBezTo>
                  <a:close/>
                  <a:moveTo>
                    <a:pt x="10405" y="0"/>
                  </a:moveTo>
                  <a:cubicBezTo>
                    <a:pt x="8169" y="0"/>
                    <a:pt x="7281" y="2285"/>
                    <a:pt x="7432" y="4272"/>
                  </a:cubicBezTo>
                  <a:cubicBezTo>
                    <a:pt x="7299" y="4267"/>
                    <a:pt x="7168" y="4265"/>
                    <a:pt x="7038" y="4265"/>
                  </a:cubicBezTo>
                  <a:cubicBezTo>
                    <a:pt x="4177" y="4265"/>
                    <a:pt x="2039" y="5414"/>
                    <a:pt x="1227" y="8388"/>
                  </a:cubicBezTo>
                  <a:cubicBezTo>
                    <a:pt x="378" y="11499"/>
                    <a:pt x="991" y="14927"/>
                    <a:pt x="750" y="18111"/>
                  </a:cubicBezTo>
                  <a:cubicBezTo>
                    <a:pt x="471" y="21765"/>
                    <a:pt x="0" y="25434"/>
                    <a:pt x="312" y="29099"/>
                  </a:cubicBezTo>
                  <a:cubicBezTo>
                    <a:pt x="519" y="31517"/>
                    <a:pt x="1194" y="33744"/>
                    <a:pt x="3599" y="34679"/>
                  </a:cubicBezTo>
                  <a:cubicBezTo>
                    <a:pt x="4970" y="35219"/>
                    <a:pt x="6508" y="35398"/>
                    <a:pt x="8072" y="35398"/>
                  </a:cubicBezTo>
                  <a:cubicBezTo>
                    <a:pt x="8488" y="35398"/>
                    <a:pt x="8906" y="35385"/>
                    <a:pt x="9323" y="35363"/>
                  </a:cubicBezTo>
                  <a:lnTo>
                    <a:pt x="9323" y="35363"/>
                  </a:lnTo>
                  <a:cubicBezTo>
                    <a:pt x="9096" y="35900"/>
                    <a:pt x="8935" y="36462"/>
                    <a:pt x="8841" y="37036"/>
                  </a:cubicBezTo>
                  <a:cubicBezTo>
                    <a:pt x="8797" y="37225"/>
                    <a:pt x="8907" y="37415"/>
                    <a:pt x="9092" y="37473"/>
                  </a:cubicBezTo>
                  <a:cubicBezTo>
                    <a:pt x="9674" y="37562"/>
                    <a:pt x="10255" y="37624"/>
                    <a:pt x="10842" y="37680"/>
                  </a:cubicBezTo>
                  <a:cubicBezTo>
                    <a:pt x="9919" y="39677"/>
                    <a:pt x="9487" y="41901"/>
                    <a:pt x="10686" y="43833"/>
                  </a:cubicBezTo>
                  <a:cubicBezTo>
                    <a:pt x="11887" y="45764"/>
                    <a:pt x="14503" y="46460"/>
                    <a:pt x="16586" y="46768"/>
                  </a:cubicBezTo>
                  <a:cubicBezTo>
                    <a:pt x="18679" y="47018"/>
                    <a:pt x="20743" y="47475"/>
                    <a:pt x="22746" y="48132"/>
                  </a:cubicBezTo>
                  <a:cubicBezTo>
                    <a:pt x="23793" y="48510"/>
                    <a:pt x="24877" y="49070"/>
                    <a:pt x="25500" y="50018"/>
                  </a:cubicBezTo>
                  <a:cubicBezTo>
                    <a:pt x="26190" y="51074"/>
                    <a:pt x="25512" y="52250"/>
                    <a:pt x="24945" y="53213"/>
                  </a:cubicBezTo>
                  <a:cubicBezTo>
                    <a:pt x="24899" y="53167"/>
                    <a:pt x="24844" y="53147"/>
                    <a:pt x="24787" y="53147"/>
                  </a:cubicBezTo>
                  <a:cubicBezTo>
                    <a:pt x="24622" y="53147"/>
                    <a:pt x="24447" y="53318"/>
                    <a:pt x="24477" y="53514"/>
                  </a:cubicBezTo>
                  <a:cubicBezTo>
                    <a:pt x="24637" y="54560"/>
                    <a:pt x="25071" y="54945"/>
                    <a:pt x="25598" y="54945"/>
                  </a:cubicBezTo>
                  <a:cubicBezTo>
                    <a:pt x="26525" y="54945"/>
                    <a:pt x="27742" y="53760"/>
                    <a:pt x="28287" y="52883"/>
                  </a:cubicBezTo>
                  <a:cubicBezTo>
                    <a:pt x="29978" y="50171"/>
                    <a:pt x="26872" y="47035"/>
                    <a:pt x="24789" y="45841"/>
                  </a:cubicBezTo>
                  <a:lnTo>
                    <a:pt x="24789" y="45855"/>
                  </a:lnTo>
                  <a:cubicBezTo>
                    <a:pt x="22509" y="44546"/>
                    <a:pt x="19658" y="44364"/>
                    <a:pt x="17157" y="43746"/>
                  </a:cubicBezTo>
                  <a:cubicBezTo>
                    <a:pt x="15867" y="43423"/>
                    <a:pt x="14559" y="42974"/>
                    <a:pt x="13584" y="42036"/>
                  </a:cubicBezTo>
                  <a:cubicBezTo>
                    <a:pt x="12461" y="40954"/>
                    <a:pt x="12658" y="39268"/>
                    <a:pt x="12991" y="37871"/>
                  </a:cubicBezTo>
                  <a:lnTo>
                    <a:pt x="12991" y="37871"/>
                  </a:lnTo>
                  <a:cubicBezTo>
                    <a:pt x="13536" y="37915"/>
                    <a:pt x="14081" y="37962"/>
                    <a:pt x="14626" y="38025"/>
                  </a:cubicBezTo>
                  <a:cubicBezTo>
                    <a:pt x="14630" y="38026"/>
                    <a:pt x="14634" y="38026"/>
                    <a:pt x="14638" y="38026"/>
                  </a:cubicBezTo>
                  <a:cubicBezTo>
                    <a:pt x="14808" y="38026"/>
                    <a:pt x="14957" y="37907"/>
                    <a:pt x="14996" y="37740"/>
                  </a:cubicBezTo>
                  <a:cubicBezTo>
                    <a:pt x="15282" y="36764"/>
                    <a:pt x="15384" y="35744"/>
                    <a:pt x="15300" y="34731"/>
                  </a:cubicBezTo>
                  <a:cubicBezTo>
                    <a:pt x="17390" y="34463"/>
                    <a:pt x="19726" y="34048"/>
                    <a:pt x="21264" y="32821"/>
                  </a:cubicBezTo>
                  <a:cubicBezTo>
                    <a:pt x="23540" y="31002"/>
                    <a:pt x="24125" y="28025"/>
                    <a:pt x="24340" y="25268"/>
                  </a:cubicBezTo>
                  <a:cubicBezTo>
                    <a:pt x="24615" y="21765"/>
                    <a:pt x="24144" y="18234"/>
                    <a:pt x="23839" y="14749"/>
                  </a:cubicBezTo>
                  <a:cubicBezTo>
                    <a:pt x="23588" y="11803"/>
                    <a:pt x="24048" y="8359"/>
                    <a:pt x="22872" y="5580"/>
                  </a:cubicBezTo>
                  <a:cubicBezTo>
                    <a:pt x="22035" y="3596"/>
                    <a:pt x="20367" y="3004"/>
                    <a:pt x="18544" y="3004"/>
                  </a:cubicBezTo>
                  <a:cubicBezTo>
                    <a:pt x="17622" y="3004"/>
                    <a:pt x="16659" y="3156"/>
                    <a:pt x="15745" y="3355"/>
                  </a:cubicBezTo>
                  <a:cubicBezTo>
                    <a:pt x="15678" y="3368"/>
                    <a:pt x="15614" y="3398"/>
                    <a:pt x="15563" y="3445"/>
                  </a:cubicBezTo>
                  <a:cubicBezTo>
                    <a:pt x="14663" y="1552"/>
                    <a:pt x="12850" y="257"/>
                    <a:pt x="10767" y="20"/>
                  </a:cubicBezTo>
                  <a:cubicBezTo>
                    <a:pt x="10643" y="7"/>
                    <a:pt x="10522" y="0"/>
                    <a:pt x="10405" y="0"/>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9"/>
            <p:cNvSpPr/>
            <p:nvPr/>
          </p:nvSpPr>
          <p:spPr>
            <a:xfrm>
              <a:off x="6236350" y="4482150"/>
              <a:ext cx="587125" cy="483675"/>
            </a:xfrm>
            <a:custGeom>
              <a:avLst/>
              <a:gdLst/>
              <a:ahLst/>
              <a:cxnLst/>
              <a:rect l="l" t="t" r="r" b="b"/>
              <a:pathLst>
                <a:path w="23485" h="19347" extrusionOk="0">
                  <a:moveTo>
                    <a:pt x="6768" y="4105"/>
                  </a:moveTo>
                  <a:cubicBezTo>
                    <a:pt x="6900" y="4105"/>
                    <a:pt x="7022" y="4190"/>
                    <a:pt x="7062" y="4323"/>
                  </a:cubicBezTo>
                  <a:cubicBezTo>
                    <a:pt x="7279" y="5000"/>
                    <a:pt x="7139" y="5741"/>
                    <a:pt x="6691" y="6293"/>
                  </a:cubicBezTo>
                  <a:cubicBezTo>
                    <a:pt x="6645" y="6339"/>
                    <a:pt x="6588" y="6360"/>
                    <a:pt x="6533" y="6360"/>
                  </a:cubicBezTo>
                  <a:cubicBezTo>
                    <a:pt x="6417" y="6360"/>
                    <a:pt x="6305" y="6270"/>
                    <a:pt x="6305" y="6135"/>
                  </a:cubicBezTo>
                  <a:cubicBezTo>
                    <a:pt x="6287" y="5653"/>
                    <a:pt x="6531" y="5304"/>
                    <a:pt x="6531" y="4864"/>
                  </a:cubicBezTo>
                  <a:lnTo>
                    <a:pt x="6531" y="4864"/>
                  </a:lnTo>
                  <a:cubicBezTo>
                    <a:pt x="5977" y="5117"/>
                    <a:pt x="5461" y="5445"/>
                    <a:pt x="4993" y="5834"/>
                  </a:cubicBezTo>
                  <a:cubicBezTo>
                    <a:pt x="4939" y="5885"/>
                    <a:pt x="4869" y="5911"/>
                    <a:pt x="4798" y="5911"/>
                  </a:cubicBezTo>
                  <a:cubicBezTo>
                    <a:pt x="4751" y="5911"/>
                    <a:pt x="4703" y="5900"/>
                    <a:pt x="4659" y="5875"/>
                  </a:cubicBezTo>
                  <a:cubicBezTo>
                    <a:pt x="4401" y="5751"/>
                    <a:pt x="4123" y="5676"/>
                    <a:pt x="3837" y="5657"/>
                  </a:cubicBezTo>
                  <a:lnTo>
                    <a:pt x="3837" y="5657"/>
                  </a:lnTo>
                  <a:cubicBezTo>
                    <a:pt x="3913" y="5976"/>
                    <a:pt x="3965" y="6300"/>
                    <a:pt x="3992" y="6627"/>
                  </a:cubicBezTo>
                  <a:cubicBezTo>
                    <a:pt x="3992" y="6746"/>
                    <a:pt x="3909" y="6803"/>
                    <a:pt x="3822" y="6803"/>
                  </a:cubicBezTo>
                  <a:cubicBezTo>
                    <a:pt x="3732" y="6803"/>
                    <a:pt x="3636" y="6742"/>
                    <a:pt x="3622" y="6627"/>
                  </a:cubicBezTo>
                  <a:cubicBezTo>
                    <a:pt x="3566" y="6201"/>
                    <a:pt x="3359" y="5823"/>
                    <a:pt x="3311" y="5393"/>
                  </a:cubicBezTo>
                  <a:cubicBezTo>
                    <a:pt x="3311" y="5258"/>
                    <a:pt x="3420" y="5149"/>
                    <a:pt x="3555" y="5149"/>
                  </a:cubicBezTo>
                  <a:cubicBezTo>
                    <a:pt x="3612" y="5146"/>
                    <a:pt x="3668" y="5144"/>
                    <a:pt x="3724" y="5144"/>
                  </a:cubicBezTo>
                  <a:cubicBezTo>
                    <a:pt x="4064" y="5144"/>
                    <a:pt x="4400" y="5205"/>
                    <a:pt x="4719" y="5323"/>
                  </a:cubicBezTo>
                  <a:cubicBezTo>
                    <a:pt x="5280" y="4826"/>
                    <a:pt x="5922" y="4427"/>
                    <a:pt x="6616" y="4145"/>
                  </a:cubicBezTo>
                  <a:cubicBezTo>
                    <a:pt x="6636" y="4133"/>
                    <a:pt x="6656" y="4125"/>
                    <a:pt x="6677" y="4118"/>
                  </a:cubicBezTo>
                  <a:cubicBezTo>
                    <a:pt x="6707" y="4109"/>
                    <a:pt x="6738" y="4105"/>
                    <a:pt x="6768" y="4105"/>
                  </a:cubicBezTo>
                  <a:close/>
                  <a:moveTo>
                    <a:pt x="13937" y="5624"/>
                  </a:moveTo>
                  <a:cubicBezTo>
                    <a:pt x="14002" y="5624"/>
                    <a:pt x="14067" y="5649"/>
                    <a:pt x="14116" y="5697"/>
                  </a:cubicBezTo>
                  <a:cubicBezTo>
                    <a:pt x="14279" y="5886"/>
                    <a:pt x="14386" y="6101"/>
                    <a:pt x="14530" y="6297"/>
                  </a:cubicBezTo>
                  <a:cubicBezTo>
                    <a:pt x="14859" y="6197"/>
                    <a:pt x="15282" y="6084"/>
                    <a:pt x="15673" y="6084"/>
                  </a:cubicBezTo>
                  <a:cubicBezTo>
                    <a:pt x="15974" y="6084"/>
                    <a:pt x="16255" y="6151"/>
                    <a:pt x="16458" y="6342"/>
                  </a:cubicBezTo>
                  <a:cubicBezTo>
                    <a:pt x="16992" y="6838"/>
                    <a:pt x="16665" y="7698"/>
                    <a:pt x="16416" y="8254"/>
                  </a:cubicBezTo>
                  <a:lnTo>
                    <a:pt x="16427" y="8254"/>
                  </a:lnTo>
                  <a:cubicBezTo>
                    <a:pt x="16381" y="8357"/>
                    <a:pt x="16291" y="8400"/>
                    <a:pt x="16196" y="8400"/>
                  </a:cubicBezTo>
                  <a:cubicBezTo>
                    <a:pt x="16010" y="8400"/>
                    <a:pt x="15807" y="8233"/>
                    <a:pt x="15890" y="8024"/>
                  </a:cubicBezTo>
                  <a:cubicBezTo>
                    <a:pt x="15987" y="7791"/>
                    <a:pt x="16484" y="6858"/>
                    <a:pt x="15987" y="6727"/>
                  </a:cubicBezTo>
                  <a:cubicBezTo>
                    <a:pt x="15866" y="6695"/>
                    <a:pt x="15742" y="6682"/>
                    <a:pt x="15619" y="6682"/>
                  </a:cubicBezTo>
                  <a:cubicBezTo>
                    <a:pt x="15238" y="6682"/>
                    <a:pt x="14854" y="6806"/>
                    <a:pt x="14505" y="6891"/>
                  </a:cubicBezTo>
                  <a:cubicBezTo>
                    <a:pt x="14483" y="6896"/>
                    <a:pt x="14461" y="6898"/>
                    <a:pt x="14439" y="6898"/>
                  </a:cubicBezTo>
                  <a:cubicBezTo>
                    <a:pt x="14339" y="6898"/>
                    <a:pt x="14243" y="6847"/>
                    <a:pt x="14189" y="6761"/>
                  </a:cubicBezTo>
                  <a:cubicBezTo>
                    <a:pt x="14048" y="6579"/>
                    <a:pt x="13960" y="6372"/>
                    <a:pt x="13837" y="6179"/>
                  </a:cubicBezTo>
                  <a:cubicBezTo>
                    <a:pt x="13399" y="6364"/>
                    <a:pt x="13626" y="6642"/>
                    <a:pt x="13340" y="7012"/>
                  </a:cubicBezTo>
                  <a:cubicBezTo>
                    <a:pt x="13303" y="7058"/>
                    <a:pt x="13257" y="7077"/>
                    <a:pt x="13210" y="7077"/>
                  </a:cubicBezTo>
                  <a:cubicBezTo>
                    <a:pt x="13069" y="7077"/>
                    <a:pt x="12923" y="6904"/>
                    <a:pt x="13019" y="6764"/>
                  </a:cubicBezTo>
                  <a:cubicBezTo>
                    <a:pt x="13144" y="6579"/>
                    <a:pt x="13003" y="6302"/>
                    <a:pt x="13144" y="6101"/>
                  </a:cubicBezTo>
                  <a:cubicBezTo>
                    <a:pt x="13322" y="5865"/>
                    <a:pt x="13579" y="5700"/>
                    <a:pt x="13867" y="5634"/>
                  </a:cubicBezTo>
                  <a:cubicBezTo>
                    <a:pt x="13890" y="5627"/>
                    <a:pt x="13913" y="5624"/>
                    <a:pt x="13937" y="5624"/>
                  </a:cubicBezTo>
                  <a:close/>
                  <a:moveTo>
                    <a:pt x="21103" y="5836"/>
                  </a:moveTo>
                  <a:cubicBezTo>
                    <a:pt x="21151" y="5836"/>
                    <a:pt x="21201" y="5848"/>
                    <a:pt x="21247" y="5874"/>
                  </a:cubicBezTo>
                  <a:cubicBezTo>
                    <a:pt x="21799" y="6108"/>
                    <a:pt x="22006" y="6694"/>
                    <a:pt x="21465" y="7065"/>
                  </a:cubicBezTo>
                  <a:lnTo>
                    <a:pt x="21476" y="7063"/>
                  </a:lnTo>
                  <a:lnTo>
                    <a:pt x="21476" y="7063"/>
                  </a:lnTo>
                  <a:cubicBezTo>
                    <a:pt x="21434" y="7098"/>
                    <a:pt x="21385" y="7114"/>
                    <a:pt x="21336" y="7114"/>
                  </a:cubicBezTo>
                  <a:cubicBezTo>
                    <a:pt x="21241" y="7114"/>
                    <a:pt x="21149" y="7052"/>
                    <a:pt x="21124" y="6949"/>
                  </a:cubicBezTo>
                  <a:cubicBezTo>
                    <a:pt x="21031" y="7301"/>
                    <a:pt x="21024" y="7671"/>
                    <a:pt x="21102" y="8027"/>
                  </a:cubicBezTo>
                  <a:cubicBezTo>
                    <a:pt x="21107" y="8049"/>
                    <a:pt x="21110" y="8069"/>
                    <a:pt x="21110" y="8092"/>
                  </a:cubicBezTo>
                  <a:cubicBezTo>
                    <a:pt x="21114" y="8245"/>
                    <a:pt x="20991" y="8372"/>
                    <a:pt x="20838" y="8376"/>
                  </a:cubicBezTo>
                  <a:lnTo>
                    <a:pt x="19704" y="8350"/>
                  </a:lnTo>
                  <a:lnTo>
                    <a:pt x="19704" y="8350"/>
                  </a:lnTo>
                  <a:cubicBezTo>
                    <a:pt x="19880" y="8771"/>
                    <a:pt x="20131" y="9157"/>
                    <a:pt x="20446" y="9488"/>
                  </a:cubicBezTo>
                  <a:cubicBezTo>
                    <a:pt x="20525" y="9589"/>
                    <a:pt x="20440" y="9712"/>
                    <a:pt x="20338" y="9712"/>
                  </a:cubicBezTo>
                  <a:cubicBezTo>
                    <a:pt x="20310" y="9712"/>
                    <a:pt x="20281" y="9703"/>
                    <a:pt x="20253" y="9681"/>
                  </a:cubicBezTo>
                  <a:cubicBezTo>
                    <a:pt x="19766" y="9273"/>
                    <a:pt x="19383" y="8753"/>
                    <a:pt x="19141" y="8165"/>
                  </a:cubicBezTo>
                  <a:cubicBezTo>
                    <a:pt x="19077" y="8013"/>
                    <a:pt x="19230" y="7861"/>
                    <a:pt x="19371" y="7861"/>
                  </a:cubicBezTo>
                  <a:cubicBezTo>
                    <a:pt x="19756" y="7835"/>
                    <a:pt x="20156" y="7835"/>
                    <a:pt x="20526" y="7835"/>
                  </a:cubicBezTo>
                  <a:cubicBezTo>
                    <a:pt x="20476" y="7225"/>
                    <a:pt x="20577" y="6611"/>
                    <a:pt x="20820" y="6049"/>
                  </a:cubicBezTo>
                  <a:cubicBezTo>
                    <a:pt x="20827" y="6026"/>
                    <a:pt x="20835" y="6005"/>
                    <a:pt x="20848" y="5984"/>
                  </a:cubicBezTo>
                  <a:cubicBezTo>
                    <a:pt x="20902" y="5889"/>
                    <a:pt x="21001" y="5836"/>
                    <a:pt x="21103" y="5836"/>
                  </a:cubicBezTo>
                  <a:close/>
                  <a:moveTo>
                    <a:pt x="6779" y="9923"/>
                  </a:moveTo>
                  <a:cubicBezTo>
                    <a:pt x="6874" y="9923"/>
                    <a:pt x="6972" y="10011"/>
                    <a:pt x="6942" y="10123"/>
                  </a:cubicBezTo>
                  <a:cubicBezTo>
                    <a:pt x="6876" y="10393"/>
                    <a:pt x="6575" y="10461"/>
                    <a:pt x="6401" y="10642"/>
                  </a:cubicBezTo>
                  <a:cubicBezTo>
                    <a:pt x="6634" y="10692"/>
                    <a:pt x="6862" y="10765"/>
                    <a:pt x="7080" y="10861"/>
                  </a:cubicBezTo>
                  <a:cubicBezTo>
                    <a:pt x="7100" y="10871"/>
                    <a:pt x="7121" y="10875"/>
                    <a:pt x="7144" y="10875"/>
                  </a:cubicBezTo>
                  <a:cubicBezTo>
                    <a:pt x="7357" y="10875"/>
                    <a:pt x="7678" y="10497"/>
                    <a:pt x="7821" y="10380"/>
                  </a:cubicBezTo>
                  <a:cubicBezTo>
                    <a:pt x="7876" y="10325"/>
                    <a:pt x="7947" y="10298"/>
                    <a:pt x="8018" y="10298"/>
                  </a:cubicBezTo>
                  <a:cubicBezTo>
                    <a:pt x="8089" y="10298"/>
                    <a:pt x="8160" y="10325"/>
                    <a:pt x="8215" y="10380"/>
                  </a:cubicBezTo>
                  <a:cubicBezTo>
                    <a:pt x="8543" y="10745"/>
                    <a:pt x="8880" y="11080"/>
                    <a:pt x="9261" y="11080"/>
                  </a:cubicBezTo>
                  <a:cubicBezTo>
                    <a:pt x="9451" y="11080"/>
                    <a:pt x="9652" y="10996"/>
                    <a:pt x="9868" y="10791"/>
                  </a:cubicBezTo>
                  <a:cubicBezTo>
                    <a:pt x="10089" y="10540"/>
                    <a:pt x="10347" y="10324"/>
                    <a:pt x="10635" y="10152"/>
                  </a:cubicBezTo>
                  <a:cubicBezTo>
                    <a:pt x="10668" y="10134"/>
                    <a:pt x="10701" y="10126"/>
                    <a:pt x="10733" y="10126"/>
                  </a:cubicBezTo>
                  <a:cubicBezTo>
                    <a:pt x="10874" y="10126"/>
                    <a:pt x="10990" y="10280"/>
                    <a:pt x="10913" y="10427"/>
                  </a:cubicBezTo>
                  <a:lnTo>
                    <a:pt x="10908" y="10428"/>
                  </a:lnTo>
                  <a:cubicBezTo>
                    <a:pt x="10599" y="11031"/>
                    <a:pt x="10053" y="11477"/>
                    <a:pt x="9400" y="11659"/>
                  </a:cubicBezTo>
                  <a:cubicBezTo>
                    <a:pt x="9340" y="11672"/>
                    <a:pt x="9280" y="11677"/>
                    <a:pt x="9221" y="11677"/>
                  </a:cubicBezTo>
                  <a:cubicBezTo>
                    <a:pt x="8744" y="11677"/>
                    <a:pt x="8329" y="11289"/>
                    <a:pt x="7999" y="10940"/>
                  </a:cubicBezTo>
                  <a:cubicBezTo>
                    <a:pt x="7774" y="11179"/>
                    <a:pt x="7482" y="11342"/>
                    <a:pt x="7162" y="11411"/>
                  </a:cubicBezTo>
                  <a:cubicBezTo>
                    <a:pt x="7145" y="11412"/>
                    <a:pt x="7128" y="11413"/>
                    <a:pt x="7111" y="11413"/>
                  </a:cubicBezTo>
                  <a:cubicBezTo>
                    <a:pt x="6773" y="11413"/>
                    <a:pt x="6304" y="11114"/>
                    <a:pt x="5986" y="11039"/>
                  </a:cubicBezTo>
                  <a:cubicBezTo>
                    <a:pt x="5859" y="11003"/>
                    <a:pt x="5783" y="10872"/>
                    <a:pt x="5816" y="10743"/>
                  </a:cubicBezTo>
                  <a:cubicBezTo>
                    <a:pt x="5946" y="10239"/>
                    <a:pt x="6460" y="10371"/>
                    <a:pt x="6654" y="10002"/>
                  </a:cubicBezTo>
                  <a:cubicBezTo>
                    <a:pt x="6683" y="9946"/>
                    <a:pt x="6731" y="9923"/>
                    <a:pt x="6779" y="9923"/>
                  </a:cubicBezTo>
                  <a:close/>
                  <a:moveTo>
                    <a:pt x="16490" y="11086"/>
                  </a:moveTo>
                  <a:cubicBezTo>
                    <a:pt x="16697" y="11086"/>
                    <a:pt x="16902" y="11163"/>
                    <a:pt x="17059" y="11308"/>
                  </a:cubicBezTo>
                  <a:cubicBezTo>
                    <a:pt x="17240" y="11460"/>
                    <a:pt x="17262" y="11749"/>
                    <a:pt x="17317" y="11990"/>
                  </a:cubicBezTo>
                  <a:cubicBezTo>
                    <a:pt x="17579" y="11927"/>
                    <a:pt x="17880" y="11872"/>
                    <a:pt x="18172" y="11872"/>
                  </a:cubicBezTo>
                  <a:cubicBezTo>
                    <a:pt x="18546" y="11872"/>
                    <a:pt x="18903" y="11962"/>
                    <a:pt x="19141" y="12239"/>
                  </a:cubicBezTo>
                  <a:cubicBezTo>
                    <a:pt x="19495" y="12622"/>
                    <a:pt x="19560" y="13190"/>
                    <a:pt x="19305" y="13644"/>
                  </a:cubicBezTo>
                  <a:lnTo>
                    <a:pt x="19316" y="13644"/>
                  </a:lnTo>
                  <a:cubicBezTo>
                    <a:pt x="19274" y="13707"/>
                    <a:pt x="19195" y="13742"/>
                    <a:pt x="19117" y="13742"/>
                  </a:cubicBezTo>
                  <a:cubicBezTo>
                    <a:pt x="19031" y="13742"/>
                    <a:pt x="18947" y="13697"/>
                    <a:pt x="18924" y="13595"/>
                  </a:cubicBezTo>
                  <a:cubicBezTo>
                    <a:pt x="18878" y="13299"/>
                    <a:pt x="19008" y="12850"/>
                    <a:pt x="18757" y="12621"/>
                  </a:cubicBezTo>
                  <a:cubicBezTo>
                    <a:pt x="18579" y="12458"/>
                    <a:pt x="18348" y="12403"/>
                    <a:pt x="18105" y="12403"/>
                  </a:cubicBezTo>
                  <a:cubicBezTo>
                    <a:pt x="17800" y="12403"/>
                    <a:pt x="17476" y="12490"/>
                    <a:pt x="17218" y="12557"/>
                  </a:cubicBezTo>
                  <a:cubicBezTo>
                    <a:pt x="17197" y="12562"/>
                    <a:pt x="17176" y="12565"/>
                    <a:pt x="17155" y="12565"/>
                  </a:cubicBezTo>
                  <a:cubicBezTo>
                    <a:pt x="17038" y="12565"/>
                    <a:pt x="16931" y="12489"/>
                    <a:pt x="16897" y="12373"/>
                  </a:cubicBezTo>
                  <a:cubicBezTo>
                    <a:pt x="16820" y="12171"/>
                    <a:pt x="16843" y="11551"/>
                    <a:pt x="16485" y="11551"/>
                  </a:cubicBezTo>
                  <a:cubicBezTo>
                    <a:pt x="16473" y="11551"/>
                    <a:pt x="16461" y="11551"/>
                    <a:pt x="16448" y="11553"/>
                  </a:cubicBezTo>
                  <a:cubicBezTo>
                    <a:pt x="16051" y="11598"/>
                    <a:pt x="16080" y="11750"/>
                    <a:pt x="16051" y="12058"/>
                  </a:cubicBezTo>
                  <a:cubicBezTo>
                    <a:pt x="16042" y="12140"/>
                    <a:pt x="15965" y="12194"/>
                    <a:pt x="15895" y="12194"/>
                  </a:cubicBezTo>
                  <a:cubicBezTo>
                    <a:pt x="15843" y="12194"/>
                    <a:pt x="15794" y="12164"/>
                    <a:pt x="15780" y="12094"/>
                  </a:cubicBezTo>
                  <a:cubicBezTo>
                    <a:pt x="15688" y="11671"/>
                    <a:pt x="15672" y="11227"/>
                    <a:pt x="16222" y="11130"/>
                  </a:cubicBezTo>
                  <a:cubicBezTo>
                    <a:pt x="16309" y="11101"/>
                    <a:pt x="16400" y="11086"/>
                    <a:pt x="16490" y="11086"/>
                  </a:cubicBezTo>
                  <a:close/>
                  <a:moveTo>
                    <a:pt x="3046" y="12647"/>
                  </a:moveTo>
                  <a:cubicBezTo>
                    <a:pt x="3137" y="12647"/>
                    <a:pt x="3235" y="12729"/>
                    <a:pt x="3217" y="12850"/>
                  </a:cubicBezTo>
                  <a:cubicBezTo>
                    <a:pt x="3195" y="13158"/>
                    <a:pt x="2916" y="13343"/>
                    <a:pt x="2824" y="13628"/>
                  </a:cubicBezTo>
                  <a:cubicBezTo>
                    <a:pt x="3074" y="13620"/>
                    <a:pt x="3322" y="13591"/>
                    <a:pt x="3566" y="13539"/>
                  </a:cubicBezTo>
                  <a:cubicBezTo>
                    <a:pt x="3682" y="13539"/>
                    <a:pt x="3785" y="13617"/>
                    <a:pt x="3815" y="13729"/>
                  </a:cubicBezTo>
                  <a:cubicBezTo>
                    <a:pt x="3858" y="14045"/>
                    <a:pt x="3922" y="14929"/>
                    <a:pt x="4381" y="14929"/>
                  </a:cubicBezTo>
                  <a:cubicBezTo>
                    <a:pt x="4417" y="14929"/>
                    <a:pt x="4456" y="14923"/>
                    <a:pt x="4497" y="14912"/>
                  </a:cubicBezTo>
                  <a:cubicBezTo>
                    <a:pt x="4941" y="14785"/>
                    <a:pt x="5293" y="14466"/>
                    <a:pt x="5730" y="14323"/>
                  </a:cubicBezTo>
                  <a:cubicBezTo>
                    <a:pt x="5748" y="14318"/>
                    <a:pt x="5766" y="14317"/>
                    <a:pt x="5783" y="14317"/>
                  </a:cubicBezTo>
                  <a:cubicBezTo>
                    <a:pt x="5968" y="14317"/>
                    <a:pt x="6082" y="14542"/>
                    <a:pt x="5950" y="14692"/>
                  </a:cubicBezTo>
                  <a:lnTo>
                    <a:pt x="5950" y="14684"/>
                  </a:lnTo>
                  <a:cubicBezTo>
                    <a:pt x="5596" y="15024"/>
                    <a:pt x="4913" y="15446"/>
                    <a:pt x="4361" y="15446"/>
                  </a:cubicBezTo>
                  <a:cubicBezTo>
                    <a:pt x="4317" y="15446"/>
                    <a:pt x="4273" y="15443"/>
                    <a:pt x="4230" y="15438"/>
                  </a:cubicBezTo>
                  <a:cubicBezTo>
                    <a:pt x="3600" y="15341"/>
                    <a:pt x="3426" y="14633"/>
                    <a:pt x="3340" y="14073"/>
                  </a:cubicBezTo>
                  <a:cubicBezTo>
                    <a:pt x="3237" y="14097"/>
                    <a:pt x="3131" y="14109"/>
                    <a:pt x="3026" y="14109"/>
                  </a:cubicBezTo>
                  <a:cubicBezTo>
                    <a:pt x="2832" y="14109"/>
                    <a:pt x="2638" y="14068"/>
                    <a:pt x="2458" y="13987"/>
                  </a:cubicBezTo>
                  <a:cubicBezTo>
                    <a:pt x="2373" y="13936"/>
                    <a:pt x="2333" y="13835"/>
                    <a:pt x="2358" y="13740"/>
                  </a:cubicBezTo>
                  <a:cubicBezTo>
                    <a:pt x="2421" y="13310"/>
                    <a:pt x="2803" y="13136"/>
                    <a:pt x="2907" y="12764"/>
                  </a:cubicBezTo>
                  <a:cubicBezTo>
                    <a:pt x="2928" y="12682"/>
                    <a:pt x="2986" y="12647"/>
                    <a:pt x="3046" y="12647"/>
                  </a:cubicBezTo>
                  <a:close/>
                  <a:moveTo>
                    <a:pt x="10775" y="14597"/>
                  </a:moveTo>
                  <a:cubicBezTo>
                    <a:pt x="11135" y="14597"/>
                    <a:pt x="11491" y="14643"/>
                    <a:pt x="11825" y="14767"/>
                  </a:cubicBezTo>
                  <a:cubicBezTo>
                    <a:pt x="12398" y="14938"/>
                    <a:pt x="12672" y="15589"/>
                    <a:pt x="12395" y="16119"/>
                  </a:cubicBezTo>
                  <a:lnTo>
                    <a:pt x="12406" y="16119"/>
                  </a:lnTo>
                  <a:cubicBezTo>
                    <a:pt x="12364" y="16202"/>
                    <a:pt x="12286" y="16241"/>
                    <a:pt x="12209" y="16241"/>
                  </a:cubicBezTo>
                  <a:cubicBezTo>
                    <a:pt x="12113" y="16241"/>
                    <a:pt x="12017" y="16181"/>
                    <a:pt x="11992" y="16068"/>
                  </a:cubicBezTo>
                  <a:cubicBezTo>
                    <a:pt x="11946" y="15864"/>
                    <a:pt x="11981" y="15563"/>
                    <a:pt x="11799" y="15420"/>
                  </a:cubicBezTo>
                  <a:cubicBezTo>
                    <a:pt x="11603" y="15282"/>
                    <a:pt x="11371" y="15206"/>
                    <a:pt x="11132" y="15200"/>
                  </a:cubicBezTo>
                  <a:cubicBezTo>
                    <a:pt x="10932" y="15188"/>
                    <a:pt x="10732" y="15181"/>
                    <a:pt x="10532" y="15181"/>
                  </a:cubicBezTo>
                  <a:cubicBezTo>
                    <a:pt x="10187" y="15181"/>
                    <a:pt x="9843" y="15200"/>
                    <a:pt x="9501" y="15238"/>
                  </a:cubicBezTo>
                  <a:cubicBezTo>
                    <a:pt x="9573" y="15573"/>
                    <a:pt x="9622" y="15914"/>
                    <a:pt x="9648" y="16256"/>
                  </a:cubicBezTo>
                  <a:cubicBezTo>
                    <a:pt x="9648" y="16357"/>
                    <a:pt x="9555" y="16417"/>
                    <a:pt x="9469" y="16417"/>
                  </a:cubicBezTo>
                  <a:cubicBezTo>
                    <a:pt x="9403" y="16417"/>
                    <a:pt x="9341" y="16382"/>
                    <a:pt x="9330" y="16302"/>
                  </a:cubicBezTo>
                  <a:cubicBezTo>
                    <a:pt x="9268" y="15856"/>
                    <a:pt x="9052" y="15471"/>
                    <a:pt x="9000" y="15022"/>
                  </a:cubicBezTo>
                  <a:cubicBezTo>
                    <a:pt x="8997" y="14913"/>
                    <a:pt x="9072" y="14817"/>
                    <a:pt x="9178" y="14793"/>
                  </a:cubicBezTo>
                  <a:cubicBezTo>
                    <a:pt x="9684" y="14700"/>
                    <a:pt x="10235" y="14597"/>
                    <a:pt x="10775" y="14597"/>
                  </a:cubicBezTo>
                  <a:close/>
                  <a:moveTo>
                    <a:pt x="22662" y="0"/>
                  </a:moveTo>
                  <a:cubicBezTo>
                    <a:pt x="22658" y="73"/>
                    <a:pt x="22629" y="142"/>
                    <a:pt x="22581" y="198"/>
                  </a:cubicBezTo>
                  <a:cubicBezTo>
                    <a:pt x="21691" y="1223"/>
                    <a:pt x="19741" y="1676"/>
                    <a:pt x="18470" y="1965"/>
                  </a:cubicBezTo>
                  <a:cubicBezTo>
                    <a:pt x="16542" y="2393"/>
                    <a:pt x="14578" y="2642"/>
                    <a:pt x="12603" y="2706"/>
                  </a:cubicBezTo>
                  <a:cubicBezTo>
                    <a:pt x="12002" y="2728"/>
                    <a:pt x="11394" y="2740"/>
                    <a:pt x="10782" y="2740"/>
                  </a:cubicBezTo>
                  <a:cubicBezTo>
                    <a:pt x="7553" y="2740"/>
                    <a:pt x="4224" y="2400"/>
                    <a:pt x="1220" y="1273"/>
                  </a:cubicBezTo>
                  <a:cubicBezTo>
                    <a:pt x="1113" y="4004"/>
                    <a:pt x="783" y="6706"/>
                    <a:pt x="675" y="9463"/>
                  </a:cubicBezTo>
                  <a:cubicBezTo>
                    <a:pt x="568" y="12221"/>
                    <a:pt x="0" y="17544"/>
                    <a:pt x="3397" y="18674"/>
                  </a:cubicBezTo>
                  <a:cubicBezTo>
                    <a:pt x="4877" y="19167"/>
                    <a:pt x="6485" y="19347"/>
                    <a:pt x="8116" y="19347"/>
                  </a:cubicBezTo>
                  <a:cubicBezTo>
                    <a:pt x="10226" y="19347"/>
                    <a:pt x="12374" y="19045"/>
                    <a:pt x="14327" y="18729"/>
                  </a:cubicBezTo>
                  <a:cubicBezTo>
                    <a:pt x="17300" y="18247"/>
                    <a:pt x="20660" y="17825"/>
                    <a:pt x="22029" y="14734"/>
                  </a:cubicBezTo>
                  <a:cubicBezTo>
                    <a:pt x="23485" y="11424"/>
                    <a:pt x="23226" y="7513"/>
                    <a:pt x="22948" y="4011"/>
                  </a:cubicBezTo>
                  <a:cubicBezTo>
                    <a:pt x="22841" y="2669"/>
                    <a:pt x="22751" y="1328"/>
                    <a:pt x="22662" y="0"/>
                  </a:cubicBezTo>
                  <a:close/>
                </a:path>
              </a:pathLst>
            </a:custGeom>
            <a:solidFill>
              <a:srgbClr val="FFC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9"/>
            <p:cNvSpPr/>
            <p:nvPr/>
          </p:nvSpPr>
          <p:spPr>
            <a:xfrm>
              <a:off x="6802800" y="4479375"/>
              <a:ext cx="150" cy="2450"/>
            </a:xfrm>
            <a:custGeom>
              <a:avLst/>
              <a:gdLst/>
              <a:ahLst/>
              <a:cxnLst/>
              <a:rect l="l" t="t" r="r" b="b"/>
              <a:pathLst>
                <a:path w="6" h="98" extrusionOk="0">
                  <a:moveTo>
                    <a:pt x="0" y="1"/>
                  </a:moveTo>
                  <a:cubicBezTo>
                    <a:pt x="2" y="33"/>
                    <a:pt x="2" y="64"/>
                    <a:pt x="0" y="97"/>
                  </a:cubicBezTo>
                  <a:cubicBezTo>
                    <a:pt x="6" y="66"/>
                    <a:pt x="6" y="33"/>
                    <a:pt x="0"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9"/>
            <p:cNvSpPr/>
            <p:nvPr/>
          </p:nvSpPr>
          <p:spPr>
            <a:xfrm>
              <a:off x="6714200" y="4628250"/>
              <a:ext cx="72400" cy="96800"/>
            </a:xfrm>
            <a:custGeom>
              <a:avLst/>
              <a:gdLst/>
              <a:ahLst/>
              <a:cxnLst/>
              <a:rect l="l" t="t" r="r" b="b"/>
              <a:pathLst>
                <a:path w="2896" h="3872" extrusionOk="0">
                  <a:moveTo>
                    <a:pt x="2022" y="1"/>
                  </a:moveTo>
                  <a:cubicBezTo>
                    <a:pt x="1898" y="1"/>
                    <a:pt x="1782" y="79"/>
                    <a:pt x="1742" y="206"/>
                  </a:cubicBezTo>
                  <a:cubicBezTo>
                    <a:pt x="1499" y="769"/>
                    <a:pt x="1398" y="1382"/>
                    <a:pt x="1449" y="1994"/>
                  </a:cubicBezTo>
                  <a:cubicBezTo>
                    <a:pt x="1064" y="1996"/>
                    <a:pt x="664" y="2018"/>
                    <a:pt x="293" y="2018"/>
                  </a:cubicBezTo>
                  <a:cubicBezTo>
                    <a:pt x="152" y="2027"/>
                    <a:pt x="0" y="2170"/>
                    <a:pt x="64" y="2323"/>
                  </a:cubicBezTo>
                  <a:cubicBezTo>
                    <a:pt x="307" y="2910"/>
                    <a:pt x="688" y="3430"/>
                    <a:pt x="1176" y="3839"/>
                  </a:cubicBezTo>
                  <a:cubicBezTo>
                    <a:pt x="1204" y="3862"/>
                    <a:pt x="1234" y="3872"/>
                    <a:pt x="1263" y="3872"/>
                  </a:cubicBezTo>
                  <a:cubicBezTo>
                    <a:pt x="1364" y="3872"/>
                    <a:pt x="1450" y="3747"/>
                    <a:pt x="1369" y="3647"/>
                  </a:cubicBezTo>
                  <a:cubicBezTo>
                    <a:pt x="1055" y="3316"/>
                    <a:pt x="804" y="2929"/>
                    <a:pt x="627" y="2508"/>
                  </a:cubicBezTo>
                  <a:lnTo>
                    <a:pt x="627" y="2508"/>
                  </a:lnTo>
                  <a:lnTo>
                    <a:pt x="1761" y="2535"/>
                  </a:lnTo>
                  <a:cubicBezTo>
                    <a:pt x="1783" y="2533"/>
                    <a:pt x="1805" y="2530"/>
                    <a:pt x="1826" y="2525"/>
                  </a:cubicBezTo>
                  <a:cubicBezTo>
                    <a:pt x="1975" y="2486"/>
                    <a:pt x="2064" y="2334"/>
                    <a:pt x="2025" y="2185"/>
                  </a:cubicBezTo>
                  <a:cubicBezTo>
                    <a:pt x="1948" y="1829"/>
                    <a:pt x="1956" y="1460"/>
                    <a:pt x="2047" y="1108"/>
                  </a:cubicBezTo>
                  <a:cubicBezTo>
                    <a:pt x="2078" y="1201"/>
                    <a:pt x="2164" y="1257"/>
                    <a:pt x="2254" y="1257"/>
                  </a:cubicBezTo>
                  <a:cubicBezTo>
                    <a:pt x="2295" y="1257"/>
                    <a:pt x="2336" y="1246"/>
                    <a:pt x="2373" y="1222"/>
                  </a:cubicBezTo>
                  <a:cubicBezTo>
                    <a:pt x="2896" y="836"/>
                    <a:pt x="2707" y="266"/>
                    <a:pt x="2155" y="31"/>
                  </a:cubicBezTo>
                  <a:lnTo>
                    <a:pt x="2153" y="33"/>
                  </a:lnTo>
                  <a:cubicBezTo>
                    <a:pt x="2111" y="11"/>
                    <a:pt x="2066" y="1"/>
                    <a:pt x="2022"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9"/>
            <p:cNvSpPr/>
            <p:nvPr/>
          </p:nvSpPr>
          <p:spPr>
            <a:xfrm>
              <a:off x="6628700" y="4758925"/>
              <a:ext cx="96950" cy="66450"/>
            </a:xfrm>
            <a:custGeom>
              <a:avLst/>
              <a:gdLst/>
              <a:ahLst/>
              <a:cxnLst/>
              <a:rect l="l" t="t" r="r" b="b"/>
              <a:pathLst>
                <a:path w="3878" h="2658" extrusionOk="0">
                  <a:moveTo>
                    <a:pt x="818" y="1"/>
                  </a:moveTo>
                  <a:cubicBezTo>
                    <a:pt x="728" y="1"/>
                    <a:pt x="637" y="16"/>
                    <a:pt x="548" y="46"/>
                  </a:cubicBezTo>
                  <a:cubicBezTo>
                    <a:pt x="1" y="142"/>
                    <a:pt x="14" y="587"/>
                    <a:pt x="107" y="1009"/>
                  </a:cubicBezTo>
                  <a:cubicBezTo>
                    <a:pt x="122" y="1078"/>
                    <a:pt x="173" y="1108"/>
                    <a:pt x="227" y="1108"/>
                  </a:cubicBezTo>
                  <a:cubicBezTo>
                    <a:pt x="300" y="1108"/>
                    <a:pt x="377" y="1055"/>
                    <a:pt x="377" y="972"/>
                  </a:cubicBezTo>
                  <a:cubicBezTo>
                    <a:pt x="403" y="664"/>
                    <a:pt x="426" y="509"/>
                    <a:pt x="775" y="468"/>
                  </a:cubicBezTo>
                  <a:cubicBezTo>
                    <a:pt x="785" y="467"/>
                    <a:pt x="795" y="466"/>
                    <a:pt x="805" y="466"/>
                  </a:cubicBezTo>
                  <a:cubicBezTo>
                    <a:pt x="1123" y="466"/>
                    <a:pt x="1140" y="1087"/>
                    <a:pt x="1223" y="1288"/>
                  </a:cubicBezTo>
                  <a:cubicBezTo>
                    <a:pt x="1258" y="1404"/>
                    <a:pt x="1365" y="1480"/>
                    <a:pt x="1483" y="1480"/>
                  </a:cubicBezTo>
                  <a:cubicBezTo>
                    <a:pt x="1504" y="1480"/>
                    <a:pt x="1525" y="1478"/>
                    <a:pt x="1546" y="1473"/>
                  </a:cubicBezTo>
                  <a:cubicBezTo>
                    <a:pt x="1804" y="1404"/>
                    <a:pt x="2128" y="1316"/>
                    <a:pt x="2433" y="1316"/>
                  </a:cubicBezTo>
                  <a:cubicBezTo>
                    <a:pt x="2675" y="1316"/>
                    <a:pt x="2906" y="1372"/>
                    <a:pt x="3084" y="1536"/>
                  </a:cubicBezTo>
                  <a:cubicBezTo>
                    <a:pt x="3336" y="1768"/>
                    <a:pt x="3206" y="2214"/>
                    <a:pt x="3251" y="2510"/>
                  </a:cubicBezTo>
                  <a:cubicBezTo>
                    <a:pt x="3262" y="2613"/>
                    <a:pt x="3340" y="2658"/>
                    <a:pt x="3424" y="2658"/>
                  </a:cubicBezTo>
                  <a:cubicBezTo>
                    <a:pt x="3500" y="2658"/>
                    <a:pt x="3580" y="2622"/>
                    <a:pt x="3622" y="2559"/>
                  </a:cubicBezTo>
                  <a:cubicBezTo>
                    <a:pt x="3877" y="2105"/>
                    <a:pt x="3812" y="1538"/>
                    <a:pt x="3458" y="1154"/>
                  </a:cubicBezTo>
                  <a:cubicBezTo>
                    <a:pt x="3220" y="885"/>
                    <a:pt x="2865" y="801"/>
                    <a:pt x="2493" y="801"/>
                  </a:cubicBezTo>
                  <a:cubicBezTo>
                    <a:pt x="2204" y="801"/>
                    <a:pt x="1905" y="852"/>
                    <a:pt x="1644" y="905"/>
                  </a:cubicBezTo>
                  <a:cubicBezTo>
                    <a:pt x="1590" y="664"/>
                    <a:pt x="1568" y="375"/>
                    <a:pt x="1386" y="224"/>
                  </a:cubicBezTo>
                  <a:cubicBezTo>
                    <a:pt x="1228" y="78"/>
                    <a:pt x="1025" y="1"/>
                    <a:pt x="818"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9"/>
            <p:cNvSpPr/>
            <p:nvPr/>
          </p:nvSpPr>
          <p:spPr>
            <a:xfrm>
              <a:off x="6559075" y="4622750"/>
              <a:ext cx="102350" cy="69425"/>
            </a:xfrm>
            <a:custGeom>
              <a:avLst/>
              <a:gdLst/>
              <a:ahLst/>
              <a:cxnLst/>
              <a:rect l="l" t="t" r="r" b="b"/>
              <a:pathLst>
                <a:path w="4094" h="2777" extrusionOk="0">
                  <a:moveTo>
                    <a:pt x="1022" y="0"/>
                  </a:moveTo>
                  <a:cubicBezTo>
                    <a:pt x="998" y="0"/>
                    <a:pt x="974" y="4"/>
                    <a:pt x="950" y="11"/>
                  </a:cubicBezTo>
                  <a:cubicBezTo>
                    <a:pt x="662" y="76"/>
                    <a:pt x="406" y="241"/>
                    <a:pt x="227" y="477"/>
                  </a:cubicBezTo>
                  <a:cubicBezTo>
                    <a:pt x="101" y="678"/>
                    <a:pt x="235" y="952"/>
                    <a:pt x="101" y="1141"/>
                  </a:cubicBezTo>
                  <a:cubicBezTo>
                    <a:pt x="1" y="1283"/>
                    <a:pt x="149" y="1454"/>
                    <a:pt x="292" y="1454"/>
                  </a:cubicBezTo>
                  <a:cubicBezTo>
                    <a:pt x="340" y="1454"/>
                    <a:pt x="387" y="1435"/>
                    <a:pt x="424" y="1390"/>
                  </a:cubicBezTo>
                  <a:cubicBezTo>
                    <a:pt x="710" y="1034"/>
                    <a:pt x="484" y="741"/>
                    <a:pt x="921" y="556"/>
                  </a:cubicBezTo>
                  <a:cubicBezTo>
                    <a:pt x="1042" y="748"/>
                    <a:pt x="1132" y="956"/>
                    <a:pt x="1273" y="1137"/>
                  </a:cubicBezTo>
                  <a:cubicBezTo>
                    <a:pt x="1327" y="1224"/>
                    <a:pt x="1422" y="1275"/>
                    <a:pt x="1521" y="1275"/>
                  </a:cubicBezTo>
                  <a:cubicBezTo>
                    <a:pt x="1543" y="1275"/>
                    <a:pt x="1565" y="1272"/>
                    <a:pt x="1588" y="1267"/>
                  </a:cubicBezTo>
                  <a:cubicBezTo>
                    <a:pt x="1952" y="1182"/>
                    <a:pt x="2356" y="1062"/>
                    <a:pt x="2727" y="1062"/>
                  </a:cubicBezTo>
                  <a:cubicBezTo>
                    <a:pt x="2845" y="1062"/>
                    <a:pt x="2960" y="1074"/>
                    <a:pt x="3070" y="1104"/>
                  </a:cubicBezTo>
                  <a:cubicBezTo>
                    <a:pt x="3522" y="1227"/>
                    <a:pt x="3063" y="2168"/>
                    <a:pt x="2975" y="2401"/>
                  </a:cubicBezTo>
                  <a:cubicBezTo>
                    <a:pt x="2896" y="2610"/>
                    <a:pt x="3101" y="2777"/>
                    <a:pt x="3288" y="2777"/>
                  </a:cubicBezTo>
                  <a:cubicBezTo>
                    <a:pt x="3382" y="2777"/>
                    <a:pt x="3472" y="2734"/>
                    <a:pt x="3518" y="2632"/>
                  </a:cubicBezTo>
                  <a:cubicBezTo>
                    <a:pt x="3767" y="2076"/>
                    <a:pt x="4094" y="1216"/>
                    <a:pt x="3560" y="719"/>
                  </a:cubicBezTo>
                  <a:cubicBezTo>
                    <a:pt x="3355" y="534"/>
                    <a:pt x="3070" y="469"/>
                    <a:pt x="2764" y="469"/>
                  </a:cubicBezTo>
                  <a:cubicBezTo>
                    <a:pt x="2374" y="469"/>
                    <a:pt x="1950" y="575"/>
                    <a:pt x="1614" y="675"/>
                  </a:cubicBezTo>
                  <a:cubicBezTo>
                    <a:pt x="1469" y="477"/>
                    <a:pt x="1361" y="264"/>
                    <a:pt x="1198" y="73"/>
                  </a:cubicBezTo>
                  <a:cubicBezTo>
                    <a:pt x="1151" y="26"/>
                    <a:pt x="1088" y="0"/>
                    <a:pt x="1022" y="0"/>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9"/>
            <p:cNvSpPr/>
            <p:nvPr/>
          </p:nvSpPr>
          <p:spPr>
            <a:xfrm>
              <a:off x="6461575" y="4846975"/>
              <a:ext cx="91875" cy="45625"/>
            </a:xfrm>
            <a:custGeom>
              <a:avLst/>
              <a:gdLst/>
              <a:ahLst/>
              <a:cxnLst/>
              <a:rect l="l" t="t" r="r" b="b"/>
              <a:pathLst>
                <a:path w="3675" h="1825" extrusionOk="0">
                  <a:moveTo>
                    <a:pt x="1783" y="1"/>
                  </a:moveTo>
                  <a:cubicBezTo>
                    <a:pt x="1242" y="1"/>
                    <a:pt x="689" y="106"/>
                    <a:pt x="181" y="200"/>
                  </a:cubicBezTo>
                  <a:cubicBezTo>
                    <a:pt x="75" y="225"/>
                    <a:pt x="0" y="322"/>
                    <a:pt x="3" y="431"/>
                  </a:cubicBezTo>
                  <a:cubicBezTo>
                    <a:pt x="56" y="879"/>
                    <a:pt x="270" y="1264"/>
                    <a:pt x="333" y="1709"/>
                  </a:cubicBezTo>
                  <a:cubicBezTo>
                    <a:pt x="344" y="1789"/>
                    <a:pt x="406" y="1825"/>
                    <a:pt x="472" y="1825"/>
                  </a:cubicBezTo>
                  <a:cubicBezTo>
                    <a:pt x="558" y="1825"/>
                    <a:pt x="652" y="1765"/>
                    <a:pt x="652" y="1664"/>
                  </a:cubicBezTo>
                  <a:cubicBezTo>
                    <a:pt x="624" y="1322"/>
                    <a:pt x="576" y="981"/>
                    <a:pt x="504" y="646"/>
                  </a:cubicBezTo>
                  <a:cubicBezTo>
                    <a:pt x="846" y="608"/>
                    <a:pt x="1190" y="590"/>
                    <a:pt x="1534" y="590"/>
                  </a:cubicBezTo>
                  <a:cubicBezTo>
                    <a:pt x="1734" y="590"/>
                    <a:pt x="1934" y="596"/>
                    <a:pt x="2134" y="609"/>
                  </a:cubicBezTo>
                  <a:cubicBezTo>
                    <a:pt x="2373" y="614"/>
                    <a:pt x="2606" y="690"/>
                    <a:pt x="2802" y="827"/>
                  </a:cubicBezTo>
                  <a:cubicBezTo>
                    <a:pt x="2994" y="972"/>
                    <a:pt x="2950" y="1271"/>
                    <a:pt x="2994" y="1475"/>
                  </a:cubicBezTo>
                  <a:cubicBezTo>
                    <a:pt x="3025" y="1580"/>
                    <a:pt x="3116" y="1635"/>
                    <a:pt x="3209" y="1635"/>
                  </a:cubicBezTo>
                  <a:cubicBezTo>
                    <a:pt x="3281" y="1635"/>
                    <a:pt x="3354" y="1601"/>
                    <a:pt x="3398" y="1528"/>
                  </a:cubicBezTo>
                  <a:cubicBezTo>
                    <a:pt x="3674" y="996"/>
                    <a:pt x="3400" y="346"/>
                    <a:pt x="2828" y="174"/>
                  </a:cubicBezTo>
                  <a:cubicBezTo>
                    <a:pt x="2496" y="47"/>
                    <a:pt x="2142" y="1"/>
                    <a:pt x="1783"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9"/>
            <p:cNvSpPr/>
            <p:nvPr/>
          </p:nvSpPr>
          <p:spPr>
            <a:xfrm>
              <a:off x="6441975" y="4147000"/>
              <a:ext cx="109200" cy="83250"/>
            </a:xfrm>
            <a:custGeom>
              <a:avLst/>
              <a:gdLst/>
              <a:ahLst/>
              <a:cxnLst/>
              <a:rect l="l" t="t" r="r" b="b"/>
              <a:pathLst>
                <a:path w="4368" h="3330" extrusionOk="0">
                  <a:moveTo>
                    <a:pt x="2261" y="765"/>
                  </a:moveTo>
                  <a:cubicBezTo>
                    <a:pt x="3214" y="765"/>
                    <a:pt x="3497" y="1797"/>
                    <a:pt x="3430" y="2623"/>
                  </a:cubicBezTo>
                  <a:lnTo>
                    <a:pt x="3430" y="2623"/>
                  </a:lnTo>
                  <a:cubicBezTo>
                    <a:pt x="2709" y="2540"/>
                    <a:pt x="1983" y="2499"/>
                    <a:pt x="1258" y="2499"/>
                  </a:cubicBezTo>
                  <a:cubicBezTo>
                    <a:pt x="1246" y="2499"/>
                    <a:pt x="1234" y="2499"/>
                    <a:pt x="1222" y="2499"/>
                  </a:cubicBezTo>
                  <a:cubicBezTo>
                    <a:pt x="1076" y="2508"/>
                    <a:pt x="945" y="2589"/>
                    <a:pt x="870" y="2713"/>
                  </a:cubicBezTo>
                  <a:cubicBezTo>
                    <a:pt x="836" y="1851"/>
                    <a:pt x="1069" y="871"/>
                    <a:pt x="2129" y="772"/>
                  </a:cubicBezTo>
                  <a:cubicBezTo>
                    <a:pt x="2174" y="767"/>
                    <a:pt x="2218" y="765"/>
                    <a:pt x="2261" y="765"/>
                  </a:cubicBezTo>
                  <a:close/>
                  <a:moveTo>
                    <a:pt x="2137" y="1"/>
                  </a:moveTo>
                  <a:cubicBezTo>
                    <a:pt x="635" y="1"/>
                    <a:pt x="0" y="1689"/>
                    <a:pt x="162" y="2977"/>
                  </a:cubicBezTo>
                  <a:cubicBezTo>
                    <a:pt x="190" y="3211"/>
                    <a:pt x="392" y="3330"/>
                    <a:pt x="578" y="3330"/>
                  </a:cubicBezTo>
                  <a:cubicBezTo>
                    <a:pt x="762" y="3330"/>
                    <a:pt x="932" y="3213"/>
                    <a:pt x="905" y="2977"/>
                  </a:cubicBezTo>
                  <a:lnTo>
                    <a:pt x="905" y="2977"/>
                  </a:lnTo>
                  <a:cubicBezTo>
                    <a:pt x="920" y="3000"/>
                    <a:pt x="940" y="3023"/>
                    <a:pt x="964" y="3039"/>
                  </a:cubicBezTo>
                  <a:cubicBezTo>
                    <a:pt x="982" y="3054"/>
                    <a:pt x="1003" y="3061"/>
                    <a:pt x="1024" y="3061"/>
                  </a:cubicBezTo>
                  <a:cubicBezTo>
                    <a:pt x="1064" y="3061"/>
                    <a:pt x="1102" y="3036"/>
                    <a:pt x="1116" y="2995"/>
                  </a:cubicBezTo>
                  <a:cubicBezTo>
                    <a:pt x="1204" y="3017"/>
                    <a:pt x="1295" y="3034"/>
                    <a:pt x="1386" y="3043"/>
                  </a:cubicBezTo>
                  <a:lnTo>
                    <a:pt x="2129" y="3147"/>
                  </a:lnTo>
                  <a:cubicBezTo>
                    <a:pt x="2663" y="3235"/>
                    <a:pt x="3202" y="3293"/>
                    <a:pt x="3745" y="3322"/>
                  </a:cubicBezTo>
                  <a:cubicBezTo>
                    <a:pt x="3899" y="3322"/>
                    <a:pt x="4035" y="3218"/>
                    <a:pt x="4075" y="3069"/>
                  </a:cubicBezTo>
                  <a:cubicBezTo>
                    <a:pt x="4367" y="1695"/>
                    <a:pt x="3927" y="146"/>
                    <a:pt x="2318" y="8"/>
                  </a:cubicBezTo>
                  <a:cubicBezTo>
                    <a:pt x="2256" y="3"/>
                    <a:pt x="2196" y="1"/>
                    <a:pt x="2137"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9"/>
            <p:cNvSpPr/>
            <p:nvPr/>
          </p:nvSpPr>
          <p:spPr>
            <a:xfrm>
              <a:off x="6380625" y="4730725"/>
              <a:ext cx="130375" cy="43900"/>
            </a:xfrm>
            <a:custGeom>
              <a:avLst/>
              <a:gdLst/>
              <a:ahLst/>
              <a:cxnLst/>
              <a:rect l="l" t="t" r="r" b="b"/>
              <a:pathLst>
                <a:path w="5215" h="1756" extrusionOk="0">
                  <a:moveTo>
                    <a:pt x="997" y="1"/>
                  </a:moveTo>
                  <a:cubicBezTo>
                    <a:pt x="948" y="1"/>
                    <a:pt x="901" y="24"/>
                    <a:pt x="872" y="79"/>
                  </a:cubicBezTo>
                  <a:cubicBezTo>
                    <a:pt x="680" y="424"/>
                    <a:pt x="164" y="303"/>
                    <a:pt x="34" y="822"/>
                  </a:cubicBezTo>
                  <a:cubicBezTo>
                    <a:pt x="1" y="950"/>
                    <a:pt x="77" y="1081"/>
                    <a:pt x="205" y="1118"/>
                  </a:cubicBezTo>
                  <a:cubicBezTo>
                    <a:pt x="526" y="1186"/>
                    <a:pt x="1000" y="1490"/>
                    <a:pt x="1339" y="1490"/>
                  </a:cubicBezTo>
                  <a:cubicBezTo>
                    <a:pt x="1353" y="1490"/>
                    <a:pt x="1366" y="1489"/>
                    <a:pt x="1379" y="1488"/>
                  </a:cubicBezTo>
                  <a:cubicBezTo>
                    <a:pt x="1700" y="1421"/>
                    <a:pt x="1992" y="1256"/>
                    <a:pt x="2217" y="1018"/>
                  </a:cubicBezTo>
                  <a:cubicBezTo>
                    <a:pt x="2540" y="1368"/>
                    <a:pt x="2961" y="1755"/>
                    <a:pt x="3439" y="1755"/>
                  </a:cubicBezTo>
                  <a:cubicBezTo>
                    <a:pt x="3498" y="1755"/>
                    <a:pt x="3557" y="1749"/>
                    <a:pt x="3618" y="1737"/>
                  </a:cubicBezTo>
                  <a:cubicBezTo>
                    <a:pt x="4279" y="1553"/>
                    <a:pt x="4832" y="1098"/>
                    <a:pt x="5137" y="484"/>
                  </a:cubicBezTo>
                  <a:cubicBezTo>
                    <a:pt x="5215" y="339"/>
                    <a:pt x="5101" y="184"/>
                    <a:pt x="4959" y="184"/>
                  </a:cubicBezTo>
                  <a:cubicBezTo>
                    <a:pt x="4927" y="184"/>
                    <a:pt x="4893" y="192"/>
                    <a:pt x="4860" y="210"/>
                  </a:cubicBezTo>
                  <a:cubicBezTo>
                    <a:pt x="4569" y="387"/>
                    <a:pt x="4308" y="609"/>
                    <a:pt x="4086" y="869"/>
                  </a:cubicBezTo>
                  <a:cubicBezTo>
                    <a:pt x="3869" y="1074"/>
                    <a:pt x="3668" y="1158"/>
                    <a:pt x="3478" y="1158"/>
                  </a:cubicBezTo>
                  <a:cubicBezTo>
                    <a:pt x="3098" y="1158"/>
                    <a:pt x="2761" y="823"/>
                    <a:pt x="2432" y="457"/>
                  </a:cubicBezTo>
                  <a:cubicBezTo>
                    <a:pt x="2379" y="404"/>
                    <a:pt x="2308" y="377"/>
                    <a:pt x="2237" y="377"/>
                  </a:cubicBezTo>
                  <a:cubicBezTo>
                    <a:pt x="2165" y="377"/>
                    <a:pt x="2094" y="404"/>
                    <a:pt x="2041" y="457"/>
                  </a:cubicBezTo>
                  <a:cubicBezTo>
                    <a:pt x="1902" y="575"/>
                    <a:pt x="1583" y="953"/>
                    <a:pt x="1364" y="953"/>
                  </a:cubicBezTo>
                  <a:cubicBezTo>
                    <a:pt x="1341" y="953"/>
                    <a:pt x="1319" y="948"/>
                    <a:pt x="1298" y="939"/>
                  </a:cubicBezTo>
                  <a:cubicBezTo>
                    <a:pt x="1080" y="844"/>
                    <a:pt x="852" y="771"/>
                    <a:pt x="620" y="721"/>
                  </a:cubicBezTo>
                  <a:cubicBezTo>
                    <a:pt x="790" y="539"/>
                    <a:pt x="1094" y="473"/>
                    <a:pt x="1161" y="202"/>
                  </a:cubicBezTo>
                  <a:cubicBezTo>
                    <a:pt x="1191" y="89"/>
                    <a:pt x="1092" y="1"/>
                    <a:pt x="997"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9"/>
            <p:cNvSpPr/>
            <p:nvPr/>
          </p:nvSpPr>
          <p:spPr>
            <a:xfrm>
              <a:off x="6319775" y="4584750"/>
              <a:ext cx="98875" cy="67300"/>
            </a:xfrm>
            <a:custGeom>
              <a:avLst/>
              <a:gdLst/>
              <a:ahLst/>
              <a:cxnLst/>
              <a:rect l="l" t="t" r="r" b="b"/>
              <a:pathLst>
                <a:path w="3955" h="2692" extrusionOk="0">
                  <a:moveTo>
                    <a:pt x="3444" y="0"/>
                  </a:moveTo>
                  <a:cubicBezTo>
                    <a:pt x="3397" y="0"/>
                    <a:pt x="3350" y="11"/>
                    <a:pt x="3306" y="34"/>
                  </a:cubicBezTo>
                  <a:cubicBezTo>
                    <a:pt x="2611" y="317"/>
                    <a:pt x="1970" y="715"/>
                    <a:pt x="1408" y="1212"/>
                  </a:cubicBezTo>
                  <a:cubicBezTo>
                    <a:pt x="1090" y="1094"/>
                    <a:pt x="753" y="1033"/>
                    <a:pt x="413" y="1033"/>
                  </a:cubicBezTo>
                  <a:cubicBezTo>
                    <a:pt x="357" y="1033"/>
                    <a:pt x="301" y="1035"/>
                    <a:pt x="245" y="1038"/>
                  </a:cubicBezTo>
                  <a:cubicBezTo>
                    <a:pt x="109" y="1038"/>
                    <a:pt x="0" y="1147"/>
                    <a:pt x="0" y="1283"/>
                  </a:cubicBezTo>
                  <a:cubicBezTo>
                    <a:pt x="47" y="1712"/>
                    <a:pt x="256" y="2090"/>
                    <a:pt x="311" y="2516"/>
                  </a:cubicBezTo>
                  <a:cubicBezTo>
                    <a:pt x="330" y="2631"/>
                    <a:pt x="425" y="2692"/>
                    <a:pt x="514" y="2692"/>
                  </a:cubicBezTo>
                  <a:cubicBezTo>
                    <a:pt x="600" y="2692"/>
                    <a:pt x="681" y="2635"/>
                    <a:pt x="681" y="2516"/>
                  </a:cubicBezTo>
                  <a:cubicBezTo>
                    <a:pt x="655" y="2189"/>
                    <a:pt x="602" y="1865"/>
                    <a:pt x="526" y="1546"/>
                  </a:cubicBezTo>
                  <a:lnTo>
                    <a:pt x="526" y="1546"/>
                  </a:lnTo>
                  <a:cubicBezTo>
                    <a:pt x="812" y="1566"/>
                    <a:pt x="1091" y="1640"/>
                    <a:pt x="1349" y="1764"/>
                  </a:cubicBezTo>
                  <a:cubicBezTo>
                    <a:pt x="1392" y="1789"/>
                    <a:pt x="1440" y="1801"/>
                    <a:pt x="1488" y="1801"/>
                  </a:cubicBezTo>
                  <a:cubicBezTo>
                    <a:pt x="1558" y="1801"/>
                    <a:pt x="1628" y="1774"/>
                    <a:pt x="1683" y="1723"/>
                  </a:cubicBezTo>
                  <a:cubicBezTo>
                    <a:pt x="2151" y="1334"/>
                    <a:pt x="2668" y="1007"/>
                    <a:pt x="3220" y="753"/>
                  </a:cubicBezTo>
                  <a:lnTo>
                    <a:pt x="3220" y="753"/>
                  </a:lnTo>
                  <a:cubicBezTo>
                    <a:pt x="3209" y="1193"/>
                    <a:pt x="2995" y="1542"/>
                    <a:pt x="2995" y="2024"/>
                  </a:cubicBezTo>
                  <a:cubicBezTo>
                    <a:pt x="3003" y="2152"/>
                    <a:pt x="3109" y="2236"/>
                    <a:pt x="3221" y="2236"/>
                  </a:cubicBezTo>
                  <a:cubicBezTo>
                    <a:pt x="3270" y="2236"/>
                    <a:pt x="3321" y="2219"/>
                    <a:pt x="3365" y="2182"/>
                  </a:cubicBezTo>
                  <a:cubicBezTo>
                    <a:pt x="3815" y="1630"/>
                    <a:pt x="3954" y="889"/>
                    <a:pt x="3736" y="212"/>
                  </a:cubicBezTo>
                  <a:cubicBezTo>
                    <a:pt x="3731" y="196"/>
                    <a:pt x="3725" y="183"/>
                    <a:pt x="3720" y="170"/>
                  </a:cubicBezTo>
                  <a:cubicBezTo>
                    <a:pt x="3665" y="63"/>
                    <a:pt x="3556" y="0"/>
                    <a:pt x="3444" y="0"/>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9"/>
            <p:cNvSpPr/>
            <p:nvPr/>
          </p:nvSpPr>
          <p:spPr>
            <a:xfrm>
              <a:off x="6294925" y="4798000"/>
              <a:ext cx="93525" cy="70025"/>
            </a:xfrm>
            <a:custGeom>
              <a:avLst/>
              <a:gdLst/>
              <a:ahLst/>
              <a:cxnLst/>
              <a:rect l="l" t="t" r="r" b="b"/>
              <a:pathLst>
                <a:path w="3741" h="2801" extrusionOk="0">
                  <a:moveTo>
                    <a:pt x="715" y="1"/>
                  </a:moveTo>
                  <a:cubicBezTo>
                    <a:pt x="655" y="1"/>
                    <a:pt x="597" y="36"/>
                    <a:pt x="575" y="118"/>
                  </a:cubicBezTo>
                  <a:cubicBezTo>
                    <a:pt x="471" y="492"/>
                    <a:pt x="89" y="662"/>
                    <a:pt x="27" y="1092"/>
                  </a:cubicBezTo>
                  <a:cubicBezTo>
                    <a:pt x="1" y="1188"/>
                    <a:pt x="41" y="1290"/>
                    <a:pt x="126" y="1341"/>
                  </a:cubicBezTo>
                  <a:cubicBezTo>
                    <a:pt x="306" y="1421"/>
                    <a:pt x="500" y="1462"/>
                    <a:pt x="694" y="1462"/>
                  </a:cubicBezTo>
                  <a:cubicBezTo>
                    <a:pt x="799" y="1462"/>
                    <a:pt x="905" y="1450"/>
                    <a:pt x="1008" y="1426"/>
                  </a:cubicBezTo>
                  <a:cubicBezTo>
                    <a:pt x="1094" y="1985"/>
                    <a:pt x="1268" y="2693"/>
                    <a:pt x="1898" y="2790"/>
                  </a:cubicBezTo>
                  <a:cubicBezTo>
                    <a:pt x="1946" y="2797"/>
                    <a:pt x="1995" y="2801"/>
                    <a:pt x="2045" y="2801"/>
                  </a:cubicBezTo>
                  <a:cubicBezTo>
                    <a:pt x="2586" y="2801"/>
                    <a:pt x="3267" y="2387"/>
                    <a:pt x="3607" y="2049"/>
                  </a:cubicBezTo>
                  <a:cubicBezTo>
                    <a:pt x="3741" y="1897"/>
                    <a:pt x="3626" y="1672"/>
                    <a:pt x="3442" y="1672"/>
                  </a:cubicBezTo>
                  <a:cubicBezTo>
                    <a:pt x="3424" y="1672"/>
                    <a:pt x="3407" y="1673"/>
                    <a:pt x="3389" y="1678"/>
                  </a:cubicBezTo>
                  <a:cubicBezTo>
                    <a:pt x="2951" y="1814"/>
                    <a:pt x="2617" y="2141"/>
                    <a:pt x="2165" y="2264"/>
                  </a:cubicBezTo>
                  <a:cubicBezTo>
                    <a:pt x="2123" y="2276"/>
                    <a:pt x="2085" y="2281"/>
                    <a:pt x="2049" y="2281"/>
                  </a:cubicBezTo>
                  <a:cubicBezTo>
                    <a:pt x="1591" y="2281"/>
                    <a:pt x="1528" y="1399"/>
                    <a:pt x="1483" y="1081"/>
                  </a:cubicBezTo>
                  <a:cubicBezTo>
                    <a:pt x="1453" y="970"/>
                    <a:pt x="1350" y="892"/>
                    <a:pt x="1234" y="892"/>
                  </a:cubicBezTo>
                  <a:cubicBezTo>
                    <a:pt x="990" y="943"/>
                    <a:pt x="742" y="974"/>
                    <a:pt x="492" y="981"/>
                  </a:cubicBezTo>
                  <a:cubicBezTo>
                    <a:pt x="586" y="696"/>
                    <a:pt x="845" y="510"/>
                    <a:pt x="885" y="202"/>
                  </a:cubicBezTo>
                  <a:cubicBezTo>
                    <a:pt x="904" y="82"/>
                    <a:pt x="807" y="1"/>
                    <a:pt x="715" y="1"/>
                  </a:cubicBez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 name="Google Shape;719;p39"/>
          <p:cNvSpPr txBox="1"/>
          <p:nvPr/>
        </p:nvSpPr>
        <p:spPr>
          <a:xfrm>
            <a:off x="958500" y="4262350"/>
            <a:ext cx="3111300" cy="34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Didact Gothic"/>
                <a:ea typeface="Didact Gothic"/>
                <a:cs typeface="Didact Gothic"/>
                <a:sym typeface="Didact Gothic"/>
              </a:rPr>
              <a:t>If you want to modify this graph, click on it, follow the link, change the data and replace it</a:t>
            </a:r>
            <a:endParaRPr sz="900">
              <a:latin typeface="Didact Gothic"/>
              <a:ea typeface="Didact Gothic"/>
              <a:cs typeface="Didact Gothic"/>
              <a:sym typeface="Didact Gothic"/>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23"/>
        <p:cNvGrpSpPr/>
        <p:nvPr/>
      </p:nvGrpSpPr>
      <p:grpSpPr>
        <a:xfrm>
          <a:off x="0" y="0"/>
          <a:ext cx="0" cy="0"/>
          <a:chOff x="0" y="0"/>
          <a:chExt cx="0" cy="0"/>
        </a:xfrm>
      </p:grpSpPr>
      <p:sp>
        <p:nvSpPr>
          <p:cNvPr id="724" name="Google Shape;724;p40"/>
          <p:cNvSpPr txBox="1">
            <a:spLocks noGrp="1"/>
          </p:cNvSpPr>
          <p:nvPr>
            <p:ph type="ctrTitle"/>
          </p:nvPr>
        </p:nvSpPr>
        <p:spPr>
          <a:xfrm>
            <a:off x="311700" y="351950"/>
            <a:ext cx="85206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Growth</a:t>
            </a:r>
            <a:endParaRPr/>
          </a:p>
        </p:txBody>
      </p:sp>
      <p:grpSp>
        <p:nvGrpSpPr>
          <p:cNvPr id="725" name="Google Shape;725;p40"/>
          <p:cNvGrpSpPr/>
          <p:nvPr/>
        </p:nvGrpSpPr>
        <p:grpSpPr>
          <a:xfrm>
            <a:off x="4333079" y="1839069"/>
            <a:ext cx="3575845" cy="2072829"/>
            <a:chOff x="1397225" y="1410350"/>
            <a:chExt cx="4786300" cy="2774500"/>
          </a:xfrm>
        </p:grpSpPr>
        <p:grpSp>
          <p:nvGrpSpPr>
            <p:cNvPr id="726" name="Google Shape;726;p40"/>
            <p:cNvGrpSpPr/>
            <p:nvPr/>
          </p:nvGrpSpPr>
          <p:grpSpPr>
            <a:xfrm>
              <a:off x="4293400" y="2574725"/>
              <a:ext cx="84425" cy="80100"/>
              <a:chOff x="4293400" y="2574725"/>
              <a:chExt cx="84425" cy="80100"/>
            </a:xfrm>
          </p:grpSpPr>
          <p:sp>
            <p:nvSpPr>
              <p:cNvPr id="727" name="Google Shape;727;p40"/>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322824"/>
              </a:solidFill>
              <a:ln w="9525" cap="flat" cmpd="sng">
                <a:solidFill>
                  <a:srgbClr val="322824"/>
                </a:solidFill>
                <a:prstDash val="solid"/>
                <a:round/>
                <a:headEnd type="none" w="med" len="med"/>
                <a:tailEnd type="none" w="med" len="med"/>
              </a:ln>
            </p:spPr>
          </p:sp>
          <p:sp>
            <p:nvSpPr>
              <p:cNvPr id="728" name="Google Shape;728;p40"/>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 name="Google Shape;729;p40"/>
            <p:cNvGrpSpPr/>
            <p:nvPr/>
          </p:nvGrpSpPr>
          <p:grpSpPr>
            <a:xfrm>
              <a:off x="4000175" y="1462675"/>
              <a:ext cx="1917275" cy="1140875"/>
              <a:chOff x="4000175" y="1462675"/>
              <a:chExt cx="1917275" cy="1140875"/>
            </a:xfrm>
          </p:grpSpPr>
          <p:sp>
            <p:nvSpPr>
              <p:cNvPr id="730" name="Google Shape;730;p40"/>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322824"/>
              </a:solidFill>
              <a:ln w="9525" cap="flat" cmpd="sng">
                <a:solidFill>
                  <a:srgbClr val="322824"/>
                </a:solidFill>
                <a:prstDash val="solid"/>
                <a:round/>
                <a:headEnd type="none" w="med" len="med"/>
                <a:tailEnd type="none" w="med" len="med"/>
              </a:ln>
            </p:spPr>
          </p:sp>
          <p:grpSp>
            <p:nvGrpSpPr>
              <p:cNvPr id="731" name="Google Shape;731;p40"/>
              <p:cNvGrpSpPr/>
              <p:nvPr/>
            </p:nvGrpSpPr>
            <p:grpSpPr>
              <a:xfrm>
                <a:off x="4000175" y="1462675"/>
                <a:ext cx="1917275" cy="1140875"/>
                <a:chOff x="4000175" y="1462675"/>
                <a:chExt cx="1917275" cy="1140875"/>
              </a:xfrm>
            </p:grpSpPr>
            <p:sp>
              <p:nvSpPr>
                <p:cNvPr id="732" name="Google Shape;732;p40"/>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322824"/>
                </a:solidFill>
                <a:ln w="9525" cap="flat" cmpd="sng">
                  <a:solidFill>
                    <a:srgbClr val="322824"/>
                  </a:solidFill>
                  <a:prstDash val="solid"/>
                  <a:round/>
                  <a:headEnd type="none" w="med" len="med"/>
                  <a:tailEnd type="none" w="med" len="med"/>
                </a:ln>
              </p:spPr>
            </p:sp>
            <p:sp>
              <p:nvSpPr>
                <p:cNvPr id="733" name="Google Shape;733;p40"/>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0"/>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0"/>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0"/>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0"/>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 name="Google Shape;738;p40"/>
            <p:cNvGrpSpPr/>
            <p:nvPr/>
          </p:nvGrpSpPr>
          <p:grpSpPr>
            <a:xfrm>
              <a:off x="3960625" y="2587825"/>
              <a:ext cx="94050" cy="104125"/>
              <a:chOff x="3960625" y="2587825"/>
              <a:chExt cx="94050" cy="104125"/>
            </a:xfrm>
          </p:grpSpPr>
          <p:sp>
            <p:nvSpPr>
              <p:cNvPr id="739" name="Google Shape;739;p40"/>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322824"/>
              </a:solidFill>
              <a:ln w="9525" cap="flat" cmpd="sng">
                <a:solidFill>
                  <a:srgbClr val="322824"/>
                </a:solidFill>
                <a:prstDash val="solid"/>
                <a:round/>
                <a:headEnd type="none" w="med" len="med"/>
                <a:tailEnd type="none" w="med" len="med"/>
              </a:ln>
            </p:spPr>
          </p:sp>
          <p:sp>
            <p:nvSpPr>
              <p:cNvPr id="740" name="Google Shape;740;p40"/>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 name="Google Shape;741;p40"/>
            <p:cNvGrpSpPr/>
            <p:nvPr/>
          </p:nvGrpSpPr>
          <p:grpSpPr>
            <a:xfrm>
              <a:off x="3765350" y="2500900"/>
              <a:ext cx="173600" cy="187925"/>
              <a:chOff x="3765350" y="2500900"/>
              <a:chExt cx="173600" cy="187925"/>
            </a:xfrm>
          </p:grpSpPr>
          <p:sp>
            <p:nvSpPr>
              <p:cNvPr id="742" name="Google Shape;742;p40"/>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322824"/>
              </a:solidFill>
              <a:ln w="9525" cap="flat" cmpd="sng">
                <a:solidFill>
                  <a:srgbClr val="322824"/>
                </a:solidFill>
                <a:prstDash val="solid"/>
                <a:round/>
                <a:headEnd type="none" w="med" len="med"/>
                <a:tailEnd type="none" w="med" len="med"/>
              </a:ln>
            </p:spPr>
          </p:sp>
          <p:sp>
            <p:nvSpPr>
              <p:cNvPr id="743" name="Google Shape;743;p40"/>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0"/>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0"/>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0"/>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0"/>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 name="Google Shape;748;p40"/>
            <p:cNvGrpSpPr/>
            <p:nvPr/>
          </p:nvGrpSpPr>
          <p:grpSpPr>
            <a:xfrm>
              <a:off x="3750475" y="2481850"/>
              <a:ext cx="85125" cy="51800"/>
              <a:chOff x="3750475" y="2481850"/>
              <a:chExt cx="85125" cy="51800"/>
            </a:xfrm>
          </p:grpSpPr>
          <p:sp>
            <p:nvSpPr>
              <p:cNvPr id="749" name="Google Shape;749;p40"/>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0"/>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322824"/>
              </a:solidFill>
              <a:ln w="9525" cap="flat" cmpd="sng">
                <a:solidFill>
                  <a:srgbClr val="322824"/>
                </a:solidFill>
                <a:prstDash val="solid"/>
                <a:round/>
                <a:headEnd type="none" w="med" len="med"/>
                <a:tailEnd type="none" w="med" len="med"/>
              </a:ln>
            </p:spPr>
          </p:sp>
        </p:grpSp>
        <p:grpSp>
          <p:nvGrpSpPr>
            <p:cNvPr id="751" name="Google Shape;751;p40"/>
            <p:cNvGrpSpPr/>
            <p:nvPr/>
          </p:nvGrpSpPr>
          <p:grpSpPr>
            <a:xfrm>
              <a:off x="3627175" y="2432450"/>
              <a:ext cx="172100" cy="169075"/>
              <a:chOff x="3627175" y="2432450"/>
              <a:chExt cx="172100" cy="169075"/>
            </a:xfrm>
          </p:grpSpPr>
          <p:sp>
            <p:nvSpPr>
              <p:cNvPr id="752" name="Google Shape;752;p40"/>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0"/>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322824"/>
              </a:solidFill>
              <a:ln w="9525" cap="flat" cmpd="sng">
                <a:solidFill>
                  <a:srgbClr val="322824"/>
                </a:solidFill>
                <a:prstDash val="solid"/>
                <a:round/>
                <a:headEnd type="none" w="med" len="med"/>
                <a:tailEnd type="none" w="med" len="med"/>
              </a:ln>
            </p:spPr>
          </p:sp>
          <p:sp>
            <p:nvSpPr>
              <p:cNvPr id="754" name="Google Shape;754;p40"/>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322824"/>
              </a:solidFill>
              <a:ln w="9525" cap="flat" cmpd="sng">
                <a:solidFill>
                  <a:srgbClr val="322824"/>
                </a:solidFill>
                <a:prstDash val="solid"/>
                <a:round/>
                <a:headEnd type="none" w="med" len="med"/>
                <a:tailEnd type="none" w="med" len="med"/>
              </a:ln>
            </p:spPr>
          </p:sp>
        </p:grpSp>
        <p:grpSp>
          <p:nvGrpSpPr>
            <p:cNvPr id="755" name="Google Shape;755;p40"/>
            <p:cNvGrpSpPr/>
            <p:nvPr/>
          </p:nvGrpSpPr>
          <p:grpSpPr>
            <a:xfrm>
              <a:off x="3561536" y="2585450"/>
              <a:ext cx="61539" cy="99045"/>
              <a:chOff x="3561536" y="2585450"/>
              <a:chExt cx="61539" cy="99045"/>
            </a:xfrm>
          </p:grpSpPr>
          <p:sp>
            <p:nvSpPr>
              <p:cNvPr id="756" name="Google Shape;756;p40"/>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0"/>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322824"/>
              </a:solidFill>
              <a:ln w="9525" cap="flat" cmpd="sng">
                <a:solidFill>
                  <a:srgbClr val="322824"/>
                </a:solidFill>
                <a:prstDash val="solid"/>
                <a:round/>
                <a:headEnd type="none" w="med" len="med"/>
                <a:tailEnd type="none" w="med" len="med"/>
              </a:ln>
            </p:spPr>
          </p:sp>
        </p:grpSp>
        <p:grpSp>
          <p:nvGrpSpPr>
            <p:cNvPr id="758" name="Google Shape;758;p40"/>
            <p:cNvGrpSpPr/>
            <p:nvPr/>
          </p:nvGrpSpPr>
          <p:grpSpPr>
            <a:xfrm>
              <a:off x="3906325" y="1984500"/>
              <a:ext cx="156075" cy="262825"/>
              <a:chOff x="3906325" y="1984500"/>
              <a:chExt cx="156075" cy="262825"/>
            </a:xfrm>
          </p:grpSpPr>
          <p:sp>
            <p:nvSpPr>
              <p:cNvPr id="759" name="Google Shape;759;p40"/>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322824"/>
              </a:solidFill>
              <a:ln w="9525" cap="flat" cmpd="sng">
                <a:solidFill>
                  <a:srgbClr val="322824"/>
                </a:solidFill>
                <a:prstDash val="solid"/>
                <a:round/>
                <a:headEnd type="none" w="med" len="med"/>
                <a:tailEnd type="none" w="med" len="med"/>
              </a:ln>
            </p:spPr>
          </p:sp>
          <p:sp>
            <p:nvSpPr>
              <p:cNvPr id="760" name="Google Shape;760;p40"/>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761;p40"/>
            <p:cNvGrpSpPr/>
            <p:nvPr/>
          </p:nvGrpSpPr>
          <p:grpSpPr>
            <a:xfrm>
              <a:off x="1397225" y="1637375"/>
              <a:ext cx="1401575" cy="1228250"/>
              <a:chOff x="1397225" y="1637375"/>
              <a:chExt cx="1401575" cy="1228250"/>
            </a:xfrm>
          </p:grpSpPr>
          <p:sp>
            <p:nvSpPr>
              <p:cNvPr id="762" name="Google Shape;762;p40"/>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322824"/>
              </a:solidFill>
              <a:ln w="9525" cap="flat" cmpd="sng">
                <a:solidFill>
                  <a:srgbClr val="322824"/>
                </a:solidFill>
                <a:prstDash val="solid"/>
                <a:round/>
                <a:headEnd type="none" w="med" len="med"/>
                <a:tailEnd type="none" w="med" len="med"/>
              </a:ln>
            </p:spPr>
          </p:sp>
          <p:grpSp>
            <p:nvGrpSpPr>
              <p:cNvPr id="763" name="Google Shape;763;p40"/>
              <p:cNvGrpSpPr/>
              <p:nvPr/>
            </p:nvGrpSpPr>
            <p:grpSpPr>
              <a:xfrm>
                <a:off x="1397225" y="1637375"/>
                <a:ext cx="1398775" cy="1228250"/>
                <a:chOff x="1397225" y="1637375"/>
                <a:chExt cx="1398775" cy="1228250"/>
              </a:xfrm>
            </p:grpSpPr>
            <p:sp>
              <p:nvSpPr>
                <p:cNvPr id="764" name="Google Shape;764;p40"/>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0"/>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6" name="Google Shape;766;p40"/>
            <p:cNvGrpSpPr/>
            <p:nvPr/>
          </p:nvGrpSpPr>
          <p:grpSpPr>
            <a:xfrm>
              <a:off x="2605700" y="3152850"/>
              <a:ext cx="594125" cy="616250"/>
              <a:chOff x="2605700" y="3152850"/>
              <a:chExt cx="594125" cy="616250"/>
            </a:xfrm>
          </p:grpSpPr>
          <p:sp>
            <p:nvSpPr>
              <p:cNvPr id="767" name="Google Shape;767;p40"/>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322824"/>
              </a:solidFill>
              <a:ln w="9525" cap="flat" cmpd="sng">
                <a:solidFill>
                  <a:srgbClr val="322824"/>
                </a:solidFill>
                <a:prstDash val="solid"/>
                <a:round/>
                <a:headEnd type="none" w="med" len="med"/>
                <a:tailEnd type="none" w="med" len="med"/>
              </a:ln>
            </p:spPr>
          </p:sp>
          <p:sp>
            <p:nvSpPr>
              <p:cNvPr id="768" name="Google Shape;768;p40"/>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 name="Google Shape;769;p40"/>
            <p:cNvGrpSpPr/>
            <p:nvPr/>
          </p:nvGrpSpPr>
          <p:grpSpPr>
            <a:xfrm>
              <a:off x="2680375" y="3423800"/>
              <a:ext cx="182975" cy="761050"/>
              <a:chOff x="2680375" y="3423800"/>
              <a:chExt cx="182975" cy="761050"/>
            </a:xfrm>
          </p:grpSpPr>
          <p:sp>
            <p:nvSpPr>
              <p:cNvPr id="770" name="Google Shape;770;p40"/>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322824"/>
              </a:solidFill>
              <a:ln w="9525" cap="flat" cmpd="sng">
                <a:solidFill>
                  <a:srgbClr val="322824"/>
                </a:solidFill>
                <a:prstDash val="solid"/>
                <a:round/>
                <a:headEnd type="none" w="med" len="med"/>
                <a:tailEnd type="none" w="med" len="med"/>
              </a:ln>
            </p:spPr>
          </p:sp>
          <p:sp>
            <p:nvSpPr>
              <p:cNvPr id="771" name="Google Shape;771;p40"/>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40"/>
            <p:cNvGrpSpPr/>
            <p:nvPr/>
          </p:nvGrpSpPr>
          <p:grpSpPr>
            <a:xfrm>
              <a:off x="3918000" y="3561900"/>
              <a:ext cx="236225" cy="207100"/>
              <a:chOff x="3918000" y="3561900"/>
              <a:chExt cx="236225" cy="207100"/>
            </a:xfrm>
          </p:grpSpPr>
          <p:sp>
            <p:nvSpPr>
              <p:cNvPr id="773" name="Google Shape;773;p40"/>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322824"/>
              </a:solidFill>
              <a:ln w="9525" cap="flat" cmpd="sng">
                <a:solidFill>
                  <a:srgbClr val="322824"/>
                </a:solidFill>
                <a:prstDash val="solid"/>
                <a:round/>
                <a:headEnd type="none" w="med" len="med"/>
                <a:tailEnd type="none" w="med" len="med"/>
              </a:ln>
            </p:spPr>
          </p:sp>
          <p:sp>
            <p:nvSpPr>
              <p:cNvPr id="774" name="Google Shape;774;p40"/>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 name="Google Shape;775;p40"/>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0"/>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0"/>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 name="Google Shape;778;p40"/>
            <p:cNvGrpSpPr/>
            <p:nvPr/>
          </p:nvGrpSpPr>
          <p:grpSpPr>
            <a:xfrm>
              <a:off x="1922950" y="1410350"/>
              <a:ext cx="1252825" cy="1162875"/>
              <a:chOff x="1922950" y="1410350"/>
              <a:chExt cx="1252825" cy="1162875"/>
            </a:xfrm>
          </p:grpSpPr>
          <p:sp>
            <p:nvSpPr>
              <p:cNvPr id="779" name="Google Shape;779;p40"/>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0"/>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0"/>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0"/>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0"/>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0"/>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0"/>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0"/>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0"/>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0"/>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0"/>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0"/>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0"/>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0"/>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0"/>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0"/>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 name="Google Shape;795;p40"/>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0"/>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0"/>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0"/>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0"/>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0"/>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0"/>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0"/>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0"/>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0"/>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0"/>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0"/>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0"/>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0"/>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0"/>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0"/>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0"/>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0"/>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0"/>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0"/>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0"/>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0"/>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 name="Google Shape;817;p40"/>
            <p:cNvGrpSpPr/>
            <p:nvPr/>
          </p:nvGrpSpPr>
          <p:grpSpPr>
            <a:xfrm>
              <a:off x="2711750" y="3572300"/>
              <a:ext cx="230725" cy="598425"/>
              <a:chOff x="2711750" y="3572300"/>
              <a:chExt cx="230725" cy="598425"/>
            </a:xfrm>
          </p:grpSpPr>
          <p:sp>
            <p:nvSpPr>
              <p:cNvPr id="818" name="Google Shape;818;p40"/>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0"/>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 name="Google Shape;820;p40"/>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 name="Google Shape;821;p40"/>
            <p:cNvGrpSpPr/>
            <p:nvPr/>
          </p:nvGrpSpPr>
          <p:grpSpPr>
            <a:xfrm>
              <a:off x="3781475" y="1624825"/>
              <a:ext cx="153300" cy="166375"/>
              <a:chOff x="3781475" y="1624825"/>
              <a:chExt cx="153300" cy="166375"/>
            </a:xfrm>
          </p:grpSpPr>
          <p:sp>
            <p:nvSpPr>
              <p:cNvPr id="822" name="Google Shape;822;p40"/>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0"/>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0"/>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0"/>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 name="Google Shape;826;p40"/>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0"/>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0"/>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0"/>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0"/>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0"/>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0"/>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 name="Google Shape;833;p40"/>
            <p:cNvGrpSpPr/>
            <p:nvPr/>
          </p:nvGrpSpPr>
          <p:grpSpPr>
            <a:xfrm>
              <a:off x="5068275" y="3161675"/>
              <a:ext cx="664875" cy="222850"/>
              <a:chOff x="5068275" y="3161675"/>
              <a:chExt cx="664875" cy="222850"/>
            </a:xfrm>
          </p:grpSpPr>
          <p:sp>
            <p:nvSpPr>
              <p:cNvPr id="834" name="Google Shape;834;p40"/>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0"/>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0"/>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0"/>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40"/>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0"/>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0"/>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0"/>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0"/>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0"/>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0"/>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0"/>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0"/>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0"/>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0"/>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0"/>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0"/>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0"/>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0"/>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0"/>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0"/>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0"/>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0"/>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0"/>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0"/>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0"/>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0"/>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0"/>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0"/>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0"/>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0"/>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0"/>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0"/>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 name="Google Shape;867;p40"/>
            <p:cNvGrpSpPr/>
            <p:nvPr/>
          </p:nvGrpSpPr>
          <p:grpSpPr>
            <a:xfrm>
              <a:off x="3586375" y="2281300"/>
              <a:ext cx="125025" cy="175275"/>
              <a:chOff x="3586375" y="2281300"/>
              <a:chExt cx="125025" cy="175275"/>
            </a:xfrm>
          </p:grpSpPr>
          <p:sp>
            <p:nvSpPr>
              <p:cNvPr id="868" name="Google Shape;868;p40"/>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0"/>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 name="Google Shape;870;p40"/>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 name="Google Shape;871;p40"/>
            <p:cNvGrpSpPr/>
            <p:nvPr/>
          </p:nvGrpSpPr>
          <p:grpSpPr>
            <a:xfrm>
              <a:off x="5298975" y="3412225"/>
              <a:ext cx="576450" cy="616225"/>
              <a:chOff x="5298975" y="3412225"/>
              <a:chExt cx="576450" cy="616225"/>
            </a:xfrm>
          </p:grpSpPr>
          <p:sp>
            <p:nvSpPr>
              <p:cNvPr id="872" name="Google Shape;872;p40"/>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0"/>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40"/>
            <p:cNvGrpSpPr/>
            <p:nvPr/>
          </p:nvGrpSpPr>
          <p:grpSpPr>
            <a:xfrm>
              <a:off x="5952300" y="3852150"/>
              <a:ext cx="231225" cy="287200"/>
              <a:chOff x="5952300" y="3852150"/>
              <a:chExt cx="231225" cy="287200"/>
            </a:xfrm>
          </p:grpSpPr>
          <p:sp>
            <p:nvSpPr>
              <p:cNvPr id="875" name="Google Shape;875;p40"/>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0"/>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 name="Google Shape;877;p40"/>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0"/>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0"/>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0"/>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0"/>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0"/>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0"/>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0"/>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 name="Google Shape;885;p40"/>
            <p:cNvGrpSpPr/>
            <p:nvPr/>
          </p:nvGrpSpPr>
          <p:grpSpPr>
            <a:xfrm>
              <a:off x="4842300" y="3099950"/>
              <a:ext cx="31425" cy="59650"/>
              <a:chOff x="4842300" y="3099950"/>
              <a:chExt cx="31425" cy="59650"/>
            </a:xfrm>
          </p:grpSpPr>
          <p:sp>
            <p:nvSpPr>
              <p:cNvPr id="886" name="Google Shape;886;p40"/>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0"/>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0"/>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0"/>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 name="Google Shape;890;p40"/>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0"/>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0"/>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0"/>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0"/>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0"/>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0"/>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0"/>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 name="Google Shape;898;p40"/>
            <p:cNvGrpSpPr/>
            <p:nvPr/>
          </p:nvGrpSpPr>
          <p:grpSpPr>
            <a:xfrm>
              <a:off x="3866750" y="2520350"/>
              <a:ext cx="78475" cy="60700"/>
              <a:chOff x="3866750" y="2520350"/>
              <a:chExt cx="78475" cy="60700"/>
            </a:xfrm>
          </p:grpSpPr>
          <p:sp>
            <p:nvSpPr>
              <p:cNvPr id="899" name="Google Shape;899;p40"/>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0"/>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0"/>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0"/>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 name="Google Shape;903;p40"/>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0"/>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0"/>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0"/>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0"/>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0"/>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0"/>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0"/>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0"/>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0"/>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0"/>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0"/>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0"/>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0"/>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0"/>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0"/>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0"/>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0"/>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0"/>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0"/>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0"/>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0"/>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0"/>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0"/>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0"/>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0"/>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0"/>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0"/>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0"/>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0"/>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0"/>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0"/>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0"/>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0"/>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0"/>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0"/>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0"/>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0"/>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0"/>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0"/>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0"/>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0"/>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 name="Google Shape;945;p40"/>
            <p:cNvGrpSpPr/>
            <p:nvPr/>
          </p:nvGrpSpPr>
          <p:grpSpPr>
            <a:xfrm>
              <a:off x="3450375" y="3038225"/>
              <a:ext cx="132875" cy="99400"/>
              <a:chOff x="3450375" y="3038225"/>
              <a:chExt cx="132875" cy="99400"/>
            </a:xfrm>
          </p:grpSpPr>
          <p:sp>
            <p:nvSpPr>
              <p:cNvPr id="946" name="Google Shape;946;p40"/>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0"/>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 name="Google Shape;948;p40"/>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0"/>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0"/>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0"/>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0"/>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0"/>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0"/>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0"/>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0"/>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0"/>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0"/>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0"/>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0"/>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0"/>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0"/>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0"/>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0"/>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0"/>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0"/>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0"/>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0"/>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0"/>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0"/>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0"/>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0"/>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0"/>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0"/>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0"/>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0"/>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0"/>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0"/>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0"/>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322824"/>
            </a:solidFill>
            <a:ln w="25" cap="rnd"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0"/>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0"/>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0"/>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322824"/>
            </a:solidFill>
            <a:ln w="9525" cap="flat" cmpd="sng">
              <a:solidFill>
                <a:srgbClr val="3228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 name="Google Shape;983;p40"/>
          <p:cNvSpPr/>
          <p:nvPr/>
        </p:nvSpPr>
        <p:spPr>
          <a:xfrm>
            <a:off x="4813400" y="2550197"/>
            <a:ext cx="152400" cy="152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0"/>
          <p:cNvSpPr/>
          <p:nvPr/>
        </p:nvSpPr>
        <p:spPr>
          <a:xfrm>
            <a:off x="6304425" y="2495547"/>
            <a:ext cx="152400" cy="152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0"/>
          <p:cNvSpPr/>
          <p:nvPr/>
        </p:nvSpPr>
        <p:spPr>
          <a:xfrm>
            <a:off x="7405175" y="3436172"/>
            <a:ext cx="152400" cy="15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0"/>
          <p:cNvSpPr/>
          <p:nvPr/>
        </p:nvSpPr>
        <p:spPr>
          <a:xfrm>
            <a:off x="1291000" y="1970797"/>
            <a:ext cx="152400" cy="152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0"/>
          <p:cNvSpPr txBox="1">
            <a:spLocks noGrp="1"/>
          </p:cNvSpPr>
          <p:nvPr>
            <p:ph type="subTitle" idx="4294967295"/>
          </p:nvPr>
        </p:nvSpPr>
        <p:spPr>
          <a:xfrm>
            <a:off x="1586199" y="1791750"/>
            <a:ext cx="2096400" cy="4869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a:t>Venus has a beautiful name, but it’s terribly hot</a:t>
            </a:r>
            <a:endParaRPr sz="1100"/>
          </a:p>
        </p:txBody>
      </p:sp>
      <p:sp>
        <p:nvSpPr>
          <p:cNvPr id="988" name="Google Shape;988;p40"/>
          <p:cNvSpPr txBox="1">
            <a:spLocks noGrp="1"/>
          </p:cNvSpPr>
          <p:nvPr>
            <p:ph type="subTitle" idx="4294967295"/>
          </p:nvPr>
        </p:nvSpPr>
        <p:spPr>
          <a:xfrm>
            <a:off x="1586199" y="2721175"/>
            <a:ext cx="2096400" cy="4869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a:t>Mercury is the smallest planet in our Solar System</a:t>
            </a:r>
            <a:endParaRPr sz="1100"/>
          </a:p>
        </p:txBody>
      </p:sp>
      <p:sp>
        <p:nvSpPr>
          <p:cNvPr id="989" name="Google Shape;989;p40"/>
          <p:cNvSpPr txBox="1">
            <a:spLocks noGrp="1"/>
          </p:cNvSpPr>
          <p:nvPr>
            <p:ph type="subTitle" idx="4294967295"/>
          </p:nvPr>
        </p:nvSpPr>
        <p:spPr>
          <a:xfrm>
            <a:off x="1586199" y="3650600"/>
            <a:ext cx="2096400" cy="48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sz="1100"/>
              <a:t>Jupiter is the biggest planet in our Solar System</a:t>
            </a:r>
            <a:endParaRPr sz="1100"/>
          </a:p>
        </p:txBody>
      </p:sp>
      <p:sp>
        <p:nvSpPr>
          <p:cNvPr id="990" name="Google Shape;990;p40"/>
          <p:cNvSpPr/>
          <p:nvPr/>
        </p:nvSpPr>
        <p:spPr>
          <a:xfrm>
            <a:off x="1291000" y="2894322"/>
            <a:ext cx="152400" cy="152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0"/>
          <p:cNvSpPr/>
          <p:nvPr/>
        </p:nvSpPr>
        <p:spPr>
          <a:xfrm>
            <a:off x="1291000" y="3847872"/>
            <a:ext cx="152400" cy="15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CHILDREN'S HOSPITAL">
  <a:themeElements>
    <a:clrScheme name="Simple Light">
      <a:dk1>
        <a:srgbClr val="000000"/>
      </a:dk1>
      <a:lt1>
        <a:srgbClr val="FFFFFF"/>
      </a:lt1>
      <a:dk2>
        <a:srgbClr val="595959"/>
      </a:dk2>
      <a:lt2>
        <a:srgbClr val="EEEEEE"/>
      </a:lt2>
      <a:accent1>
        <a:srgbClr val="FA91A8"/>
      </a:accent1>
      <a:accent2>
        <a:srgbClr val="BAE0DF"/>
      </a:accent2>
      <a:accent3>
        <a:srgbClr val="FAAE43"/>
      </a:accent3>
      <a:accent4>
        <a:srgbClr val="BDD235"/>
      </a:accent4>
      <a:accent5>
        <a:srgbClr val="33B3AD"/>
      </a:accent5>
      <a:accent6>
        <a:srgbClr val="ED4775"/>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304</TotalTime>
  <Words>1409</Words>
  <Application>Microsoft Office PowerPoint</Application>
  <PresentationFormat>全屏显示(16:9)</PresentationFormat>
  <Paragraphs>224</Paragraphs>
  <Slides>42</Slides>
  <Notes>42</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42</vt:i4>
      </vt:variant>
    </vt:vector>
  </HeadingPairs>
  <TitlesOfParts>
    <vt:vector size="52" baseType="lpstr">
      <vt:lpstr>Didact Gothic</vt:lpstr>
      <vt:lpstr>Proxima Nova Semibold</vt:lpstr>
      <vt:lpstr>Roboto Medium</vt:lpstr>
      <vt:lpstr>Arial</vt:lpstr>
      <vt:lpstr>Calibri</vt:lpstr>
      <vt:lpstr>Chewy</vt:lpstr>
      <vt:lpstr>Amatic SC</vt:lpstr>
      <vt:lpstr>Proxima Nova</vt:lpstr>
      <vt:lpstr>CHILDREN'S HOSPITAL</vt:lpstr>
      <vt:lpstr>Slidesgo Final Pages</vt:lpstr>
      <vt:lpstr>Children’s Hospital</vt:lpstr>
      <vt:lpstr>Table of Contents</vt:lpstr>
      <vt:lpstr>Introduction</vt:lpstr>
      <vt:lpstr>Our Center</vt:lpstr>
      <vt:lpstr>Our Philosophy</vt:lpstr>
      <vt:lpstr>—Someone Famous</vt:lpstr>
      <vt:lpstr>5,000</vt:lpstr>
      <vt:lpstr>Our Graphics</vt:lpstr>
      <vt:lpstr>Our Growth</vt:lpstr>
      <vt:lpstr>A Brief Story</vt:lpstr>
      <vt:lpstr>Milestones Reached</vt:lpstr>
      <vt:lpstr>Our Process</vt:lpstr>
      <vt:lpstr>Patient Care</vt:lpstr>
      <vt:lpstr>Areas We Cover</vt:lpstr>
      <vt:lpstr>Services</vt:lpstr>
      <vt:lpstr>Key Accomplishments</vt:lpstr>
      <vt:lpstr>Patient Satisfaction</vt:lpstr>
      <vt:lpstr>Innovations</vt:lpstr>
      <vt:lpstr>Quality Improvement Measures</vt:lpstr>
      <vt:lpstr>Testimonials</vt:lpstr>
      <vt:lpstr>Awards</vt:lpstr>
      <vt:lpstr>Desktop Software</vt:lpstr>
      <vt:lpstr>Tablet App</vt:lpstr>
      <vt:lpstr>Mobile Web</vt:lpstr>
      <vt:lpstr>Our Team</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Children’s Hospital</dc:title>
  <dc:creator>刘龙</dc:creator>
  <cp:lastModifiedBy>刘 龙</cp:lastModifiedBy>
  <cp:revision>2</cp:revision>
  <dcterms:modified xsi:type="dcterms:W3CDTF">2020-08-06T07:55:51Z</dcterms:modified>
</cp:coreProperties>
</file>